
<file path=[Content_Types].xml><?xml version="1.0" encoding="utf-8"?>
<Types xmlns="http://schemas.openxmlformats.org/package/2006/content-types">
  <Default Extension="bin" ContentType="image/x-emf"/>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3" r:id="rId6"/>
  </p:sldMasterIdLst>
  <p:notesMasterIdLst>
    <p:notesMasterId r:id="rId18"/>
  </p:notesMasterIdLst>
  <p:sldIdLst>
    <p:sldId id="569" r:id="rId7"/>
    <p:sldId id="546" r:id="rId8"/>
    <p:sldId id="547" r:id="rId9"/>
    <p:sldId id="562" r:id="rId10"/>
    <p:sldId id="549" r:id="rId11"/>
    <p:sldId id="563" r:id="rId12"/>
    <p:sldId id="565" r:id="rId13"/>
    <p:sldId id="564" r:id="rId14"/>
    <p:sldId id="566" r:id="rId15"/>
    <p:sldId id="567" r:id="rId16"/>
    <p:sldId id="568" r:id="rId17"/>
  </p:sldIdLst>
  <p:sldSz cx="12192000" cy="6858000"/>
  <p:notesSz cx="6797675" cy="9926638"/>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95"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B09AAD-6769-40F4-AC38-6CA2B0F1C958}" v="93" dt="2023-09-15T07:50:29.038"/>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37" autoAdjust="0"/>
    <p:restoredTop sz="81291" autoAdjust="0"/>
  </p:normalViewPr>
  <p:slideViewPr>
    <p:cSldViewPr snapToGrid="0" showGuides="1">
      <p:cViewPr varScale="1">
        <p:scale>
          <a:sx n="80" d="100"/>
          <a:sy n="80" d="100"/>
        </p:scale>
        <p:origin x="682" y="72"/>
      </p:cViewPr>
      <p:guideLst>
        <p:guide orient="horz" pos="595"/>
        <p:guide pos="3840"/>
      </p:guideLst>
    </p:cSldViewPr>
  </p:slideViewPr>
  <p:outlineViewPr>
    <p:cViewPr>
      <p:scale>
        <a:sx n="33" d="100"/>
        <a:sy n="33" d="100"/>
      </p:scale>
      <p:origin x="0" y="0"/>
    </p:cViewPr>
  </p:outlineViewPr>
  <p:notesTextViewPr>
    <p:cViewPr>
      <p:scale>
        <a:sx n="3" d="2"/>
        <a:sy n="3" d="2"/>
      </p:scale>
      <p:origin x="0" y="0"/>
    </p:cViewPr>
  </p:notesTextViewPr>
  <p:notesViewPr>
    <p:cSldViewPr snapToGrid="0" showGuides="1">
      <p:cViewPr varScale="1">
        <p:scale>
          <a:sx n="87" d="100"/>
          <a:sy n="87" d="100"/>
        </p:scale>
        <p:origin x="286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5" Type="http://schemas.openxmlformats.org/officeDocument/2006/relationships/customXml" Target="../customXml/item5.xml"/><Relationship Id="rId15" Type="http://schemas.openxmlformats.org/officeDocument/2006/relationships/slide" Target="slides/slide9.xml"/><Relationship Id="rId23"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atin typeface="Arial" panose="020B0604020202020204" pitchFamily="34" charset="0"/>
              </a:defRPr>
            </a:lvl1pPr>
          </a:lstStyle>
          <a:p>
            <a:pPr rtl="0"/>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atin typeface="Arial" panose="020B0604020202020204" pitchFamily="34" charset="0"/>
              </a:defRPr>
            </a:lvl1pPr>
          </a:lstStyle>
          <a:p>
            <a:pPr rtl="0"/>
            <a:fld id="{CD72A38B-F9FA-4036-A084-652409E98F08}" type="datetimeFigureOut">
              <a:rPr lang="en-GB"/>
              <a:pPr rtl="0"/>
              <a:t>18/12/2023</a:t>
            </a:fld>
            <a:endParaRPr lang="en-GB"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rtl="0"/>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lang="en-GB" dirty="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atin typeface="Arial" panose="020B0604020202020204" pitchFamily="34" charset="0"/>
              </a:defRPr>
            </a:lvl1pPr>
          </a:lstStyle>
          <a:p>
            <a:pPr rtl="0"/>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atin typeface="Arial" panose="020B0604020202020204" pitchFamily="34" charset="0"/>
              </a:defRPr>
            </a:lvl1pPr>
          </a:lstStyle>
          <a:p>
            <a:pPr rtl="0"/>
            <a:fld id="{49436F85-577F-4A92-A47F-D540A2BCC821}" type="slidenum">
              <a:rPr lang="en-GB"/>
              <a:pPr rtl="0"/>
              <a:t>‹nr.›</a:t>
            </a:fld>
            <a:endParaRPr lang="en-GB" dirty="0"/>
          </a:p>
        </p:txBody>
      </p:sp>
    </p:spTree>
    <p:extLst>
      <p:ext uri="{BB962C8B-B14F-4D97-AF65-F5344CB8AC3E}">
        <p14:creationId xmlns:p14="http://schemas.microsoft.com/office/powerpoint/2010/main" val="337809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127" userDrawn="1">
          <p15:clr>
            <a:srgbClr val="F26B43"/>
          </p15:clr>
        </p15:guide>
        <p15:guide id="2" pos="2141"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rtl="0"/>
            <a:r>
              <a:rPr lang="en-gb"/>
              <a:t>Når der står behandling, så betegner det et bredt behandlingsbegreb, som det er specificeret i sundhedsloven: ”</a:t>
            </a:r>
            <a:r>
              <a:rPr lang="en-gb" b="1" i="0">
                <a:solidFill>
                  <a:srgbClr val="212529"/>
                </a:solidFill>
                <a:effectLst/>
                <a:latin typeface="Questa-Regular"/>
              </a:rPr>
              <a:t>§ 5.</a:t>
            </a:r>
            <a:r>
              <a:rPr lang="en-gb" b="0" i="0">
                <a:solidFill>
                  <a:srgbClr val="212529"/>
                </a:solidFill>
                <a:effectLst/>
                <a:latin typeface="Questa-Regular"/>
              </a:rPr>
              <a:t> Behandling omfatter efter denne lov undersøgelse, diagnosticering, sygdomsbehandling, fødselshjælp, genoptræning, sundhedsfaglig pleje samt forebyggelse og sundhedsfremme i forhold til den enkelte patient.”</a:t>
            </a:r>
            <a:endParaRPr lang="da-DK" dirty="0"/>
          </a:p>
        </p:txBody>
      </p:sp>
      <p:sp>
        <p:nvSpPr>
          <p:cNvPr id="4" name="Pladsholder til slidenummer 3"/>
          <p:cNvSpPr>
            <a:spLocks noGrp="1"/>
          </p:cNvSpPr>
          <p:nvPr>
            <p:ph type="sldNum" sz="quarter" idx="5"/>
          </p:nvPr>
        </p:nvSpPr>
        <p:spPr/>
        <p:txBody>
          <a:bodyPr rtlCol="0"/>
          <a:lstStyle/>
          <a:p>
            <a:pPr rtl="0"/>
            <a:fld id="{49436F85-577F-4A92-A47F-D540A2BCC821}" type="slidenum">
              <a:rPr lang="en-GB" smtClean="0"/>
              <a:pPr/>
              <a:t>3</a:t>
            </a:fld>
            <a:endParaRPr lang="en-GB" dirty="0"/>
          </a:p>
        </p:txBody>
      </p:sp>
    </p:spTree>
    <p:extLst>
      <p:ext uri="{BB962C8B-B14F-4D97-AF65-F5344CB8AC3E}">
        <p14:creationId xmlns:p14="http://schemas.microsoft.com/office/powerpoint/2010/main" val="2570255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rtl="0"/>
            <a:endParaRPr lang="da-DK" dirty="0"/>
          </a:p>
        </p:txBody>
      </p:sp>
      <p:sp>
        <p:nvSpPr>
          <p:cNvPr id="4" name="Pladsholder til slidenummer 3"/>
          <p:cNvSpPr>
            <a:spLocks noGrp="1"/>
          </p:cNvSpPr>
          <p:nvPr>
            <p:ph type="sldNum" sz="quarter" idx="5"/>
          </p:nvPr>
        </p:nvSpPr>
        <p:spPr/>
        <p:txBody>
          <a:bodyPr rtlCol="0"/>
          <a:lstStyle/>
          <a:p>
            <a:pPr rtl="0"/>
            <a:fld id="{49436F85-577F-4A92-A47F-D540A2BCC821}" type="slidenum">
              <a:rPr lang="en-GB" smtClean="0"/>
              <a:pPr/>
              <a:t>5</a:t>
            </a:fld>
            <a:endParaRPr lang="en-GB" dirty="0"/>
          </a:p>
        </p:txBody>
      </p:sp>
    </p:spTree>
    <p:extLst>
      <p:ext uri="{BB962C8B-B14F-4D97-AF65-F5344CB8AC3E}">
        <p14:creationId xmlns:p14="http://schemas.microsoft.com/office/powerpoint/2010/main" val="1558244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rtl="0"/>
            <a:fld id="{49436F85-577F-4A92-A47F-D540A2BCC821}" type="slidenum">
              <a:rPr lang="en-GB" smtClean="0"/>
              <a:pPr rtl="0"/>
              <a:t>7</a:t>
            </a:fld>
            <a:endParaRPr lang="en-GB" dirty="0"/>
          </a:p>
        </p:txBody>
      </p:sp>
    </p:spTree>
    <p:extLst>
      <p:ext uri="{BB962C8B-B14F-4D97-AF65-F5344CB8AC3E}">
        <p14:creationId xmlns:p14="http://schemas.microsoft.com/office/powerpoint/2010/main" val="3143015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bin"/><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Sort forside">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BBCAF46D-9983-4AEE-9B8A-24654CDEDDB0}"/>
              </a:ext>
            </a:extLst>
          </p:cNvPr>
          <p:cNvSpPr/>
          <p:nvPr/>
        </p:nvSpPr>
        <p:spPr>
          <a:xfrm>
            <a:off x="0" y="0"/>
            <a:ext cx="12189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rtl="0"/>
            <a:endParaRPr lang="da-DK" sz="1600" dirty="0" err="1"/>
          </a:p>
        </p:txBody>
      </p:sp>
      <p:sp>
        <p:nvSpPr>
          <p:cNvPr id="2" name="Title 1"/>
          <p:cNvSpPr>
            <a:spLocks noGrp="1"/>
          </p:cNvSpPr>
          <p:nvPr>
            <p:ph type="ctrTitle" hasCustomPrompt="1"/>
          </p:nvPr>
        </p:nvSpPr>
        <p:spPr>
          <a:xfrm>
            <a:off x="349384" y="1760373"/>
            <a:ext cx="10069011" cy="4070408"/>
          </a:xfrm>
        </p:spPr>
        <p:txBody>
          <a:bodyPr rtlCol="0" anchor="t" anchorCtr="0"/>
          <a:lstStyle>
            <a:lvl1pPr algn="l">
              <a:lnSpc>
                <a:spcPct val="90000"/>
              </a:lnSpc>
              <a:defRPr sz="9400">
                <a:solidFill>
                  <a:schemeClr val="bg1"/>
                </a:solidFill>
              </a:defRPr>
            </a:lvl1pPr>
          </a:lstStyle>
          <a:p>
            <a:pPr rtl="0"/>
            <a:r>
              <a:rPr lang="en-gb"/>
              <a:t>Klik for at tilføje overskrift</a:t>
            </a:r>
            <a:endParaRPr lang="da-DK"/>
          </a:p>
        </p:txBody>
      </p:sp>
      <p:pic>
        <p:nvPicPr>
          <p:cNvPr id="7" name="Logo black">
            <a:extLst>
              <a:ext uri="{FF2B5EF4-FFF2-40B4-BE49-F238E27FC236}">
                <a16:creationId xmlns:a16="http://schemas.microsoft.com/office/drawing/2014/main" id="{E6E48129-FB3C-4F39-A5A1-63313B41D3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200" y="6296400"/>
            <a:ext cx="786874" cy="212400"/>
          </a:xfrm>
          <a:prstGeom prst="rect">
            <a:avLst/>
          </a:prstGeom>
        </p:spPr>
      </p:pic>
      <p:sp>
        <p:nvSpPr>
          <p:cNvPr id="11" name="Date Placeholder 14">
            <a:extLst>
              <a:ext uri="{FF2B5EF4-FFF2-40B4-BE49-F238E27FC236}">
                <a16:creationId xmlns:a16="http://schemas.microsoft.com/office/drawing/2014/main" id="{D4E1389B-CA3B-4709-956D-F396D960BBC8}"/>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pPr rtl="0"/>
            <a:fld id="{F1A13B18-F5ED-4611-8DBB-F05123AFBA22}" type="datetimeFigureOut">
              <a:rPr lang="da-DK" smtClean="0"/>
              <a:pPr rtl="0"/>
              <a:t>18-12-2023</a:t>
            </a:fld>
            <a:endParaRPr lang="da-DK" dirty="0"/>
          </a:p>
        </p:txBody>
      </p:sp>
      <p:sp>
        <p:nvSpPr>
          <p:cNvPr id="14" name="Date Placeholder 14">
            <a:extLst>
              <a:ext uri="{FF2B5EF4-FFF2-40B4-BE49-F238E27FC236}">
                <a16:creationId xmlns:a16="http://schemas.microsoft.com/office/drawing/2014/main" id="{8A94F1C1-AE36-4BBA-B958-8FC614A9472A}"/>
              </a:ext>
            </a:extLst>
          </p:cNvPr>
          <p:cNvSpPr txBox="1">
            <a:spLocks/>
          </p:cNvSpPr>
          <p:nvPr/>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F1A13B18-F5ED-4611-8DBB-F05123AFBA22}" type="datetimeFigureOut">
              <a:rPr lang="da-DK" smtClean="0"/>
              <a:pPr rtl="0"/>
              <a:t>18-12-2023</a:t>
            </a:fld>
            <a:endParaRPr lang="da-DK" dirty="0"/>
          </a:p>
        </p:txBody>
      </p:sp>
      <p:pic>
        <p:nvPicPr>
          <p:cNvPr id="9" name="Logo black">
            <a:extLst>
              <a:ext uri="{FF2B5EF4-FFF2-40B4-BE49-F238E27FC236}">
                <a16:creationId xmlns:a16="http://schemas.microsoft.com/office/drawing/2014/main" id="{0ED8BC36-B577-26BE-E8AB-D6386371ACE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200" y="6296400"/>
            <a:ext cx="786874" cy="212400"/>
          </a:xfrm>
          <a:prstGeom prst="rect">
            <a:avLst/>
          </a:prstGeom>
        </p:spPr>
      </p:pic>
      <p:sp>
        <p:nvSpPr>
          <p:cNvPr id="15" name="Date Placeholder 14">
            <a:extLst>
              <a:ext uri="{FF2B5EF4-FFF2-40B4-BE49-F238E27FC236}">
                <a16:creationId xmlns:a16="http://schemas.microsoft.com/office/drawing/2014/main" id="{BE7A1B66-F625-FDDB-C3D9-E49C240D4359}"/>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F1A13B18-F5ED-4611-8DBB-F05123AFBA22}" type="datetimeFigureOut">
              <a:rPr lang="da-DK" smtClean="0"/>
              <a:pPr rtl="0"/>
              <a:t>18-12-2023</a:t>
            </a:fld>
            <a:endParaRPr lang="da-DK" dirty="0"/>
          </a:p>
        </p:txBody>
      </p:sp>
      <p:sp>
        <p:nvSpPr>
          <p:cNvPr id="17" name="Rectangle 12" descr="{&quot;templafy&quot;:{&quot;id&quot;:&quot;bc38619d-c2e2-4a88-8243-0589228e5727&quot;}}">
            <a:extLst>
              <a:ext uri="{FF2B5EF4-FFF2-40B4-BE49-F238E27FC236}">
                <a16:creationId xmlns:a16="http://schemas.microsoft.com/office/drawing/2014/main" id="{68DC1F35-862E-E2DC-03EA-20B788814B41}"/>
              </a:ext>
            </a:extLst>
          </p:cNvPr>
          <p:cNvSpPr/>
          <p:nvPr userDrawn="1"/>
        </p:nvSpPr>
        <p:spPr>
          <a:xfrm>
            <a:off x="9382125" y="6376129"/>
            <a:ext cx="2407622"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r" rtl="0"/>
            <a:endParaRPr lang="da-DK" sz="1600" dirty="0" err="1">
              <a:solidFill>
                <a:schemeClr val="bg1"/>
              </a:solidFill>
            </a:endParaRPr>
          </a:p>
        </p:txBody>
      </p:sp>
      <p:sp>
        <p:nvSpPr>
          <p:cNvPr id="18" name="TextBox 9">
            <a:extLst>
              <a:ext uri="{FF2B5EF4-FFF2-40B4-BE49-F238E27FC236}">
                <a16:creationId xmlns:a16="http://schemas.microsoft.com/office/drawing/2014/main" id="{2B46EFE7-9915-7860-9FCC-0BD439F69CB5}"/>
              </a:ext>
            </a:extLst>
          </p:cNvPr>
          <p:cNvSpPr txBox="1"/>
          <p:nvPr userDrawn="1"/>
        </p:nvSpPr>
        <p:spPr>
          <a:xfrm>
            <a:off x="0" y="-349741"/>
            <a:ext cx="11457183" cy="323165"/>
          </a:xfrm>
          <a:prstGeom prst="rect">
            <a:avLst/>
          </a:prstGeom>
          <a:noFill/>
        </p:spPr>
        <p:txBody>
          <a:bodyPr wrap="square" lIns="0" tIns="0" rIns="0" bIns="0" rtlCol="0">
            <a:spAutoFit/>
          </a:bodyPr>
          <a:lstStyle/>
          <a:p>
            <a:pPr rtl="0"/>
            <a:r>
              <a:rPr lang="en-gb" sz="1050" b="1" noProof="1"/>
              <a:t>Skift baggrundsfarve. </a:t>
            </a:r>
            <a:r>
              <a:rPr lang="en-gb" sz="1050" noProof="1"/>
              <a:t>Højreklik på slidet og vælg </a:t>
            </a:r>
            <a:r>
              <a:rPr lang="en-gb" sz="1050" b="1" noProof="1"/>
              <a:t>Formatér baggrund</a:t>
            </a:r>
            <a:r>
              <a:rPr lang="en-gb" sz="1050" noProof="1"/>
              <a:t>. Klik på </a:t>
            </a:r>
            <a:r>
              <a:rPr lang="en-gb" sz="1050" b="1" noProof="1"/>
              <a:t>Fyld farve </a:t>
            </a:r>
            <a:r>
              <a:rPr lang="en-gb" sz="1050" noProof="1"/>
              <a:t>i Formater baggrund vinduet og vælg farve fra øverste række i SDU’s farve palette eller fra den brugerdefinerede farvepalette</a:t>
            </a:r>
            <a:endParaRPr lang="da-DK" dirty="0"/>
          </a:p>
        </p:txBody>
      </p:sp>
    </p:spTree>
    <p:extLst>
      <p:ext uri="{BB962C8B-B14F-4D97-AF65-F5344CB8AC3E}">
        <p14:creationId xmlns:p14="http://schemas.microsoft.com/office/powerpoint/2010/main" val="3091394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Billede og indhold">
    <p:spTree>
      <p:nvGrpSpPr>
        <p:cNvPr id="1" name=""/>
        <p:cNvGrpSpPr/>
        <p:nvPr/>
      </p:nvGrpSpPr>
      <p:grpSpPr>
        <a:xfrm>
          <a:off x="0" y="0"/>
          <a:ext cx="0" cy="0"/>
          <a:chOff x="0" y="0"/>
          <a:chExt cx="0" cy="0"/>
        </a:xfrm>
      </p:grpSpPr>
      <p:sp>
        <p:nvSpPr>
          <p:cNvPr id="10" name="Pladsholder til billede 3"/>
          <p:cNvSpPr>
            <a:spLocks noGrp="1"/>
          </p:cNvSpPr>
          <p:nvPr>
            <p:ph type="pic" sz="quarter" idx="13" hasCustomPrompt="1"/>
          </p:nvPr>
        </p:nvSpPr>
        <p:spPr>
          <a:xfrm>
            <a:off x="0" y="0"/>
            <a:ext cx="6099300" cy="6858000"/>
          </a:xfrm>
          <a:solidFill>
            <a:schemeClr val="bg1"/>
          </a:solidFill>
        </p:spPr>
        <p:txBody>
          <a:bodyPr rtlCol="0"/>
          <a:lstStyle>
            <a:lvl1pPr marL="0" indent="0" algn="ctr">
              <a:buNone/>
              <a:defRPr sz="1200"/>
            </a:lvl1pPr>
          </a:lstStyle>
          <a:p>
            <a:pPr rtl="0"/>
            <a:r>
              <a:rPr lang="en-gb"/>
              <a:t>Vælg pladsholderen og indsæt billede via Templafy/Skyfish eller ikon eller logo via Templafy/Billeder</a:t>
            </a:r>
            <a:endParaRPr lang="da-DK"/>
          </a:p>
        </p:txBody>
      </p:sp>
      <p:sp>
        <p:nvSpPr>
          <p:cNvPr id="8" name="Titel 1"/>
          <p:cNvSpPr>
            <a:spLocks noGrp="1"/>
          </p:cNvSpPr>
          <p:nvPr>
            <p:ph type="title" hasCustomPrompt="1"/>
          </p:nvPr>
        </p:nvSpPr>
        <p:spPr>
          <a:xfrm>
            <a:off x="6692401" y="1076109"/>
            <a:ext cx="4680000" cy="1822734"/>
          </a:xfrm>
        </p:spPr>
        <p:txBody>
          <a:bodyPr rtlCol="0"/>
          <a:lstStyle>
            <a:lvl1pPr>
              <a:defRPr/>
            </a:lvl1pPr>
          </a:lstStyle>
          <a:p>
            <a:pPr rtl="0"/>
            <a:r>
              <a:rPr lang="en-gb"/>
              <a:t>Klik for at tilføje overskrift, maksimalt 3 linjer</a:t>
            </a:r>
            <a:endParaRPr lang="da-DK"/>
          </a:p>
        </p:txBody>
      </p:sp>
      <p:sp>
        <p:nvSpPr>
          <p:cNvPr id="6" name="Content Placeholder 5">
            <a:extLst>
              <a:ext uri="{FF2B5EF4-FFF2-40B4-BE49-F238E27FC236}">
                <a16:creationId xmlns:a16="http://schemas.microsoft.com/office/drawing/2014/main" id="{C4256969-981A-4869-9324-B595DF89D12E}"/>
              </a:ext>
            </a:extLst>
          </p:cNvPr>
          <p:cNvSpPr>
            <a:spLocks noGrp="1"/>
          </p:cNvSpPr>
          <p:nvPr>
            <p:ph sz="quarter" idx="19" hasCustomPrompt="1"/>
          </p:nvPr>
        </p:nvSpPr>
        <p:spPr>
          <a:xfrm>
            <a:off x="6692400" y="3387600"/>
            <a:ext cx="4680000" cy="2466000"/>
          </a:xfrm>
        </p:spPr>
        <p:txBody>
          <a:bodyPr rtlCol="0"/>
          <a:lstStyle>
            <a:lvl1pPr>
              <a:defRPr/>
            </a:lvl1pPr>
          </a:lstStyle>
          <a:p>
            <a:pPr lvl="0" rtl="0"/>
            <a:r>
              <a:rPr lang="en-gb"/>
              <a:t>Klik for at tilføje tekst</a:t>
            </a:r>
            <a:endParaRPr lang="da-DK"/>
          </a:p>
          <a:p>
            <a:pPr lvl="1" rtl="0"/>
            <a:r>
              <a:rPr lang="en-gb"/>
              <a:t>Second level</a:t>
            </a:r>
            <a:endParaRPr lang="da-DK" dirty="0"/>
          </a:p>
          <a:p>
            <a:pPr lvl="2" rtl="0"/>
            <a:r>
              <a:rPr lang="en-gb"/>
              <a:t>Third level</a:t>
            </a:r>
            <a:endParaRPr lang="da-DK" dirty="0"/>
          </a:p>
          <a:p>
            <a:pPr lvl="3" rtl="0"/>
            <a:r>
              <a:rPr lang="en-gb"/>
              <a:t>Fourth level</a:t>
            </a:r>
            <a:endParaRPr lang="da-DK" dirty="0"/>
          </a:p>
          <a:p>
            <a:pPr lvl="4" rtl="0"/>
            <a:r>
              <a:rPr lang="en-gb"/>
              <a:t>Fifth level</a:t>
            </a:r>
            <a:endParaRPr lang="da-DK" dirty="0"/>
          </a:p>
        </p:txBody>
      </p:sp>
      <p:pic>
        <p:nvPicPr>
          <p:cNvPr id="20" name="Logo black">
            <a:extLst>
              <a:ext uri="{FF2B5EF4-FFF2-40B4-BE49-F238E27FC236}">
                <a16:creationId xmlns:a16="http://schemas.microsoft.com/office/drawing/2014/main" id="{1421C492-A651-4EE4-BB8B-C6886E7B5C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92400" y="6294893"/>
            <a:ext cx="784800" cy="211840"/>
          </a:xfrm>
          <a:prstGeom prst="rect">
            <a:avLst/>
          </a:prstGeom>
        </p:spPr>
      </p:pic>
      <p:sp>
        <p:nvSpPr>
          <p:cNvPr id="30" name="Date Placeholder 14">
            <a:extLst>
              <a:ext uri="{FF2B5EF4-FFF2-40B4-BE49-F238E27FC236}">
                <a16:creationId xmlns:a16="http://schemas.microsoft.com/office/drawing/2014/main" id="{2C4B35A0-F8F7-420F-9E06-CC0AAAA0B84F}"/>
              </a:ext>
            </a:extLst>
          </p:cNvPr>
          <p:cNvSpPr txBox="1">
            <a:spLocks/>
          </p:cNvSpPr>
          <p:nvPr/>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F1A13B18-F5ED-4611-8DBB-F05123AFBA22}" type="datetimeFigureOut">
              <a:rPr lang="da-DK" smtClean="0"/>
              <a:pPr rtl="0"/>
              <a:t>18-12-2023</a:t>
            </a:fld>
            <a:endParaRPr lang="da-DK" dirty="0"/>
          </a:p>
        </p:txBody>
      </p:sp>
      <p:pic>
        <p:nvPicPr>
          <p:cNvPr id="14" name="Logo black">
            <a:extLst>
              <a:ext uri="{FF2B5EF4-FFF2-40B4-BE49-F238E27FC236}">
                <a16:creationId xmlns:a16="http://schemas.microsoft.com/office/drawing/2014/main" id="{54810BE8-0056-B934-3B73-6F7C88E8FD7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92400" y="6294893"/>
            <a:ext cx="784800" cy="211840"/>
          </a:xfrm>
          <a:prstGeom prst="rect">
            <a:avLst/>
          </a:prstGeom>
        </p:spPr>
      </p:pic>
      <p:sp>
        <p:nvSpPr>
          <p:cNvPr id="15" name="Date Placeholder 14">
            <a:extLst>
              <a:ext uri="{FF2B5EF4-FFF2-40B4-BE49-F238E27FC236}">
                <a16:creationId xmlns:a16="http://schemas.microsoft.com/office/drawing/2014/main" id="{6DCEF6B8-A3E2-5AB8-A83D-9167158BC775}"/>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F1A13B18-F5ED-4611-8DBB-F05123AFBA22}" type="datetimeFigureOut">
              <a:rPr lang="da-DK" smtClean="0"/>
              <a:pPr rtl="0"/>
              <a:t>18-12-2023</a:t>
            </a:fld>
            <a:endParaRPr lang="da-DK" dirty="0"/>
          </a:p>
        </p:txBody>
      </p:sp>
      <p:sp>
        <p:nvSpPr>
          <p:cNvPr id="17" name="Rectangle 12" descr="{&quot;templafy&quot;:{&quot;id&quot;:&quot;9a90e810-3e26-4e42-927a-6454770bea52&quot;}}">
            <a:extLst>
              <a:ext uri="{FF2B5EF4-FFF2-40B4-BE49-F238E27FC236}">
                <a16:creationId xmlns:a16="http://schemas.microsoft.com/office/drawing/2014/main" id="{F8211E73-6A96-70B2-3271-81CE8B599C5A}"/>
              </a:ext>
            </a:extLst>
          </p:cNvPr>
          <p:cNvSpPr/>
          <p:nvPr userDrawn="1"/>
        </p:nvSpPr>
        <p:spPr>
          <a:xfrm>
            <a:off x="9382125" y="6376129"/>
            <a:ext cx="2407622"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r" rtl="0"/>
            <a:endParaRPr lang="da-DK" sz="1600" dirty="0" err="1">
              <a:solidFill>
                <a:schemeClr val="tx1"/>
              </a:solidFill>
            </a:endParaRPr>
          </a:p>
        </p:txBody>
      </p:sp>
      <p:sp>
        <p:nvSpPr>
          <p:cNvPr id="18" name="TextBox 9">
            <a:extLst>
              <a:ext uri="{FF2B5EF4-FFF2-40B4-BE49-F238E27FC236}">
                <a16:creationId xmlns:a16="http://schemas.microsoft.com/office/drawing/2014/main" id="{CA5063A4-8DAA-DF95-B099-AF0695E4FE0B}"/>
              </a:ext>
            </a:extLst>
          </p:cNvPr>
          <p:cNvSpPr txBox="1"/>
          <p:nvPr userDrawn="1"/>
        </p:nvSpPr>
        <p:spPr>
          <a:xfrm>
            <a:off x="0" y="-349741"/>
            <a:ext cx="11457183" cy="323165"/>
          </a:xfrm>
          <a:prstGeom prst="rect">
            <a:avLst/>
          </a:prstGeom>
          <a:noFill/>
        </p:spPr>
        <p:txBody>
          <a:bodyPr wrap="square" lIns="0" tIns="0" rIns="0" bIns="0" rtlCol="0">
            <a:spAutoFit/>
          </a:bodyPr>
          <a:lstStyle/>
          <a:p>
            <a:pPr rtl="0"/>
            <a:r>
              <a:rPr lang="en-gb" sz="1050" b="1" noProof="1"/>
              <a:t>Skift baggrundsfarve. </a:t>
            </a:r>
            <a:r>
              <a:rPr lang="en-gb" sz="1050" noProof="1"/>
              <a:t>Højreklik på slidet og vælg </a:t>
            </a:r>
            <a:r>
              <a:rPr lang="en-gb" sz="1050" b="1" noProof="1"/>
              <a:t>Formatér baggrund</a:t>
            </a:r>
            <a:r>
              <a:rPr lang="en-gb" sz="1050" noProof="1"/>
              <a:t>. Klik på </a:t>
            </a:r>
            <a:r>
              <a:rPr lang="en-gb" sz="1050" b="1" noProof="1"/>
              <a:t>Fyld farve </a:t>
            </a:r>
            <a:r>
              <a:rPr lang="en-gb" sz="1050" noProof="1"/>
              <a:t>i Formater baggrund vinduet og vælg farve fra øverste række i SDU’s farve palette eller fra den brugerdefinerede farvepalette</a:t>
            </a:r>
            <a:endParaRPr lang="da-DK" dirty="0"/>
          </a:p>
        </p:txBody>
      </p:sp>
      <p:pic>
        <p:nvPicPr>
          <p:cNvPr id="3" name="Billede 2" descr="Et billede, der indeholder tekst&#10;&#10;Automatisk genereret beskrivelse">
            <a:extLst>
              <a:ext uri="{FF2B5EF4-FFF2-40B4-BE49-F238E27FC236}">
                <a16:creationId xmlns:a16="http://schemas.microsoft.com/office/drawing/2014/main" id="{054ED196-360D-4AE9-89F7-D1B18475F6B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3674" t="34103" r="22395" b="33813"/>
          <a:stretch/>
        </p:blipFill>
        <p:spPr>
          <a:xfrm>
            <a:off x="7584531" y="5958367"/>
            <a:ext cx="2407623" cy="835523"/>
          </a:xfrm>
          <a:prstGeom prst="rect">
            <a:avLst/>
          </a:prstGeom>
        </p:spPr>
      </p:pic>
    </p:spTree>
    <p:extLst>
      <p:ext uri="{BB962C8B-B14F-4D97-AF65-F5344CB8AC3E}">
        <p14:creationId xmlns:p14="http://schemas.microsoft.com/office/powerpoint/2010/main" val="2149418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illede og tekst (CV)">
    <p:spTree>
      <p:nvGrpSpPr>
        <p:cNvPr id="1" name=""/>
        <p:cNvGrpSpPr/>
        <p:nvPr/>
      </p:nvGrpSpPr>
      <p:grpSpPr>
        <a:xfrm>
          <a:off x="0" y="0"/>
          <a:ext cx="0" cy="0"/>
          <a:chOff x="0" y="0"/>
          <a:chExt cx="0" cy="0"/>
        </a:xfrm>
      </p:grpSpPr>
      <p:sp>
        <p:nvSpPr>
          <p:cNvPr id="7" name="Titel 1"/>
          <p:cNvSpPr>
            <a:spLocks noGrp="1"/>
          </p:cNvSpPr>
          <p:nvPr>
            <p:ph type="title" hasCustomPrompt="1"/>
          </p:nvPr>
        </p:nvSpPr>
        <p:spPr>
          <a:xfrm>
            <a:off x="6710399" y="1700213"/>
            <a:ext cx="4677070" cy="1436392"/>
          </a:xfrm>
        </p:spPr>
        <p:txBody>
          <a:bodyPr rtlCol="0"/>
          <a:lstStyle>
            <a:lvl1pPr>
              <a:defRPr sz="4800"/>
            </a:lvl1pPr>
          </a:lstStyle>
          <a:p>
            <a:pPr rtl="0"/>
            <a:r>
              <a:rPr lang="en-gb"/>
              <a:t>Overskrift i maks 2 linjer</a:t>
            </a:r>
            <a:endParaRPr lang="da-DK"/>
          </a:p>
        </p:txBody>
      </p:sp>
      <p:sp>
        <p:nvSpPr>
          <p:cNvPr id="15" name="Text Placeholder 4">
            <a:extLst>
              <a:ext uri="{FF2B5EF4-FFF2-40B4-BE49-F238E27FC236}">
                <a16:creationId xmlns:a16="http://schemas.microsoft.com/office/drawing/2014/main" id="{6FAAEFF0-FCE4-48D6-A0D1-A458F3CD3EB3}"/>
              </a:ext>
            </a:extLst>
          </p:cNvPr>
          <p:cNvSpPr>
            <a:spLocks noGrp="1"/>
          </p:cNvSpPr>
          <p:nvPr>
            <p:ph type="body" sz="quarter" idx="19" hasCustomPrompt="1"/>
          </p:nvPr>
        </p:nvSpPr>
        <p:spPr>
          <a:xfrm>
            <a:off x="6692202" y="3387600"/>
            <a:ext cx="4680000" cy="2466000"/>
          </a:xfrm>
        </p:spPr>
        <p:txBody>
          <a:bodyPr rtlCol="0"/>
          <a:lstStyle>
            <a:lvl1pPr>
              <a:defRPr/>
            </a:lvl1pPr>
          </a:lstStyle>
          <a:p>
            <a:pPr lvl="0" rtl="0"/>
            <a:r>
              <a:rPr lang="en-gb"/>
              <a:t>Klik for at tilføje tekst</a:t>
            </a:r>
            <a:endParaRPr lang="da-DK"/>
          </a:p>
          <a:p>
            <a:pPr lvl="1" rtl="0"/>
            <a:r>
              <a:rPr lang="en-gb"/>
              <a:t>Second level</a:t>
            </a:r>
            <a:endParaRPr lang="da-DK" dirty="0"/>
          </a:p>
          <a:p>
            <a:pPr lvl="2" rtl="0"/>
            <a:r>
              <a:rPr lang="en-gb"/>
              <a:t>Third level</a:t>
            </a:r>
            <a:endParaRPr lang="da-DK" dirty="0"/>
          </a:p>
          <a:p>
            <a:pPr lvl="3" rtl="0"/>
            <a:r>
              <a:rPr lang="en-gb"/>
              <a:t>Fourth level</a:t>
            </a:r>
            <a:endParaRPr lang="da-DK" dirty="0"/>
          </a:p>
          <a:p>
            <a:pPr lvl="4" rtl="0"/>
            <a:r>
              <a:rPr lang="en-gb"/>
              <a:t>Fifth level</a:t>
            </a:r>
            <a:endParaRPr lang="da-DK" dirty="0"/>
          </a:p>
        </p:txBody>
      </p:sp>
      <p:sp>
        <p:nvSpPr>
          <p:cNvPr id="6" name="Text Placeholder 5">
            <a:extLst>
              <a:ext uri="{FF2B5EF4-FFF2-40B4-BE49-F238E27FC236}">
                <a16:creationId xmlns:a16="http://schemas.microsoft.com/office/drawing/2014/main" id="{2F21E6D3-406B-4DA0-9B5A-6A2F208BAF71}"/>
              </a:ext>
            </a:extLst>
          </p:cNvPr>
          <p:cNvSpPr>
            <a:spLocks noGrp="1"/>
          </p:cNvSpPr>
          <p:nvPr>
            <p:ph type="body" sz="quarter" idx="18" hasCustomPrompt="1"/>
          </p:nvPr>
        </p:nvSpPr>
        <p:spPr>
          <a:xfrm>
            <a:off x="6710399" y="452437"/>
            <a:ext cx="4659277" cy="790493"/>
          </a:xfrm>
        </p:spPr>
        <p:txBody>
          <a:bodyPr rtlCol="0" anchor="b" anchorCtr="0"/>
          <a:lstStyle>
            <a:lvl1pPr marL="0" indent="0">
              <a:buFont typeface="Arial" panose="020B0604020202020204" pitchFamily="34" charset="0"/>
              <a:buNone/>
              <a:defRPr/>
            </a:lvl1pPr>
          </a:lstStyle>
          <a:p>
            <a:pPr lvl="0" rtl="0"/>
            <a:r>
              <a:rPr lang="en-gb"/>
              <a:t>Klik for at indsætte tekst (f.eks. job titel)</a:t>
            </a:r>
            <a:endParaRPr lang="da-DK"/>
          </a:p>
        </p:txBody>
      </p:sp>
      <p:sp>
        <p:nvSpPr>
          <p:cNvPr id="10" name="Pladsholder til billede 3"/>
          <p:cNvSpPr>
            <a:spLocks noGrp="1"/>
          </p:cNvSpPr>
          <p:nvPr>
            <p:ph type="pic" sz="quarter" idx="13" hasCustomPrompt="1"/>
          </p:nvPr>
        </p:nvSpPr>
        <p:spPr>
          <a:xfrm>
            <a:off x="411163" y="1016000"/>
            <a:ext cx="4043879" cy="4804038"/>
          </a:xfrm>
          <a:noFill/>
        </p:spPr>
        <p:txBody>
          <a:bodyPr rtlCol="0"/>
          <a:lstStyle>
            <a:lvl1pPr marL="0" indent="0" algn="ctr">
              <a:buNone/>
              <a:defRPr sz="1100"/>
            </a:lvl1pPr>
          </a:lstStyle>
          <a:p>
            <a:pPr rtl="0"/>
            <a:r>
              <a:rPr lang="en-gb"/>
              <a:t>Vælg pladsholderen og indsæt billede via Templafy/Skyfish eller ikon eller logo via Templafy/Billeder</a:t>
            </a:r>
            <a:endParaRPr lang="da-DK"/>
          </a:p>
        </p:txBody>
      </p:sp>
      <p:sp>
        <p:nvSpPr>
          <p:cNvPr id="18" name="Date Placeholder 14">
            <a:extLst>
              <a:ext uri="{FF2B5EF4-FFF2-40B4-BE49-F238E27FC236}">
                <a16:creationId xmlns:a16="http://schemas.microsoft.com/office/drawing/2014/main" id="{4AC2696B-BD55-4932-A36E-BCC4318F22B0}"/>
              </a:ext>
            </a:extLst>
          </p:cNvPr>
          <p:cNvSpPr txBox="1">
            <a:spLocks/>
          </p:cNvSpPr>
          <p:nvPr/>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F1A13B18-F5ED-4611-8DBB-F05123AFBA22}" type="datetimeFigureOut">
              <a:rPr lang="da-DK" smtClean="0"/>
              <a:pPr rtl="0"/>
              <a:t>18-12-2023</a:t>
            </a:fld>
            <a:endParaRPr lang="da-DK" dirty="0"/>
          </a:p>
        </p:txBody>
      </p:sp>
      <p:sp>
        <p:nvSpPr>
          <p:cNvPr id="4" name="Date Placeholder 3">
            <a:extLst>
              <a:ext uri="{FF2B5EF4-FFF2-40B4-BE49-F238E27FC236}">
                <a16:creationId xmlns:a16="http://schemas.microsoft.com/office/drawing/2014/main" id="{01591D0A-163E-46D9-B4AE-DA2791457328}"/>
              </a:ext>
            </a:extLst>
          </p:cNvPr>
          <p:cNvSpPr>
            <a:spLocks noGrp="1"/>
          </p:cNvSpPr>
          <p:nvPr>
            <p:ph type="dt" sz="half" idx="20"/>
          </p:nvPr>
        </p:nvSpPr>
        <p:spPr/>
        <p:txBody>
          <a:bodyPr rtlCol="0"/>
          <a:lstStyle/>
          <a:p>
            <a:pPr rtl="0"/>
            <a:fld id="{F1A13B18-F5ED-4611-8DBB-F05123AFBA22}" type="datetimeFigureOut">
              <a:rPr lang="da-DK" smtClean="0"/>
              <a:pPr rtl="0"/>
              <a:t>18-12-2023</a:t>
            </a:fld>
            <a:endParaRPr lang="da-DK" dirty="0"/>
          </a:p>
        </p:txBody>
      </p:sp>
      <p:sp>
        <p:nvSpPr>
          <p:cNvPr id="11" name="Slide Number Placeholder 10">
            <a:extLst>
              <a:ext uri="{FF2B5EF4-FFF2-40B4-BE49-F238E27FC236}">
                <a16:creationId xmlns:a16="http://schemas.microsoft.com/office/drawing/2014/main" id="{DA9685AE-678B-466E-B97B-590BC795CFDA}"/>
              </a:ext>
            </a:extLst>
          </p:cNvPr>
          <p:cNvSpPr>
            <a:spLocks noGrp="1"/>
          </p:cNvSpPr>
          <p:nvPr>
            <p:ph type="sldNum" sz="quarter" idx="22"/>
          </p:nvPr>
        </p:nvSpPr>
        <p:spPr/>
        <p:txBody>
          <a:bodyPr rtlCol="0"/>
          <a:lstStyle/>
          <a:p>
            <a:pPr rtl="0"/>
            <a:fld id="{45D37B1E-C366-494F-A587-962AD9AABC83}" type="slidenum">
              <a:rPr lang="da-DK" smtClean="0"/>
              <a:pPr rtl="0"/>
              <a:t>‹nr.›</a:t>
            </a:fld>
            <a:endParaRPr lang="da-DK" dirty="0"/>
          </a:p>
        </p:txBody>
      </p:sp>
      <p:pic>
        <p:nvPicPr>
          <p:cNvPr id="13" name="Logo black">
            <a:extLst>
              <a:ext uri="{FF2B5EF4-FFF2-40B4-BE49-F238E27FC236}">
                <a16:creationId xmlns:a16="http://schemas.microsoft.com/office/drawing/2014/main" id="{16CDF92D-C78F-4CBE-853B-4E3CD39D2A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14" name="Date Placeholder 14">
            <a:extLst>
              <a:ext uri="{FF2B5EF4-FFF2-40B4-BE49-F238E27FC236}">
                <a16:creationId xmlns:a16="http://schemas.microsoft.com/office/drawing/2014/main" id="{DCF3C161-2674-A570-59C7-58B50E24D092}"/>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F1A13B18-F5ED-4611-8DBB-F05123AFBA22}" type="datetimeFigureOut">
              <a:rPr lang="da-DK" smtClean="0"/>
              <a:pPr rtl="0"/>
              <a:t>18-12-2023</a:t>
            </a:fld>
            <a:endParaRPr lang="da-DK" dirty="0"/>
          </a:p>
        </p:txBody>
      </p:sp>
      <p:pic>
        <p:nvPicPr>
          <p:cNvPr id="17" name="Logo black">
            <a:extLst>
              <a:ext uri="{FF2B5EF4-FFF2-40B4-BE49-F238E27FC236}">
                <a16:creationId xmlns:a16="http://schemas.microsoft.com/office/drawing/2014/main" id="{C67574D4-E8FF-84D9-961A-6F713059FA5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23" name="TextBox 9">
            <a:extLst>
              <a:ext uri="{FF2B5EF4-FFF2-40B4-BE49-F238E27FC236}">
                <a16:creationId xmlns:a16="http://schemas.microsoft.com/office/drawing/2014/main" id="{D99C4AF5-2E43-20C7-4F2D-1A72F864A331}"/>
              </a:ext>
            </a:extLst>
          </p:cNvPr>
          <p:cNvSpPr txBox="1"/>
          <p:nvPr userDrawn="1"/>
        </p:nvSpPr>
        <p:spPr>
          <a:xfrm>
            <a:off x="0" y="-349741"/>
            <a:ext cx="11457183" cy="323165"/>
          </a:xfrm>
          <a:prstGeom prst="rect">
            <a:avLst/>
          </a:prstGeom>
          <a:noFill/>
        </p:spPr>
        <p:txBody>
          <a:bodyPr wrap="square" lIns="0" tIns="0" rIns="0" bIns="0" rtlCol="0">
            <a:spAutoFit/>
          </a:bodyPr>
          <a:lstStyle/>
          <a:p>
            <a:pPr rtl="0"/>
            <a:r>
              <a:rPr lang="en-gb" sz="1050" b="1" noProof="1"/>
              <a:t>Skift baggrundsfarve. </a:t>
            </a:r>
            <a:r>
              <a:rPr lang="en-gb" sz="1050" noProof="1"/>
              <a:t>Højreklik på slidet og vælg </a:t>
            </a:r>
            <a:r>
              <a:rPr lang="en-gb" sz="1050" b="1" noProof="1"/>
              <a:t>Formatér baggrund</a:t>
            </a:r>
            <a:r>
              <a:rPr lang="en-gb" sz="1050" noProof="1"/>
              <a:t>. Klik på </a:t>
            </a:r>
            <a:r>
              <a:rPr lang="en-gb" sz="1050" b="1" noProof="1"/>
              <a:t>Fyld farve </a:t>
            </a:r>
            <a:r>
              <a:rPr lang="en-gb" sz="1050" noProof="1"/>
              <a:t>i Formater baggrund vinduet og vælg farve fra øverste række i SDU’s farve palette eller fra den brugerdefinerede farvepalette</a:t>
            </a:r>
            <a:endParaRPr lang="da-DK" dirty="0"/>
          </a:p>
        </p:txBody>
      </p:sp>
    </p:spTree>
    <p:extLst>
      <p:ext uri="{BB962C8B-B14F-4D97-AF65-F5344CB8AC3E}">
        <p14:creationId xmlns:p14="http://schemas.microsoft.com/office/powerpoint/2010/main" val="20337350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verskrift og bille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4697" y="1700212"/>
            <a:ext cx="5367600" cy="4141787"/>
          </a:xfrm>
        </p:spPr>
        <p:txBody>
          <a:bodyPr rtlCol="0" anchor="t" anchorCtr="0"/>
          <a:lstStyle>
            <a:lvl1pPr algn="l">
              <a:lnSpc>
                <a:spcPct val="100000"/>
              </a:lnSpc>
              <a:defRPr sz="3600">
                <a:solidFill>
                  <a:schemeClr val="tx1"/>
                </a:solidFill>
              </a:defRPr>
            </a:lvl1pPr>
          </a:lstStyle>
          <a:p>
            <a:pPr rtl="0"/>
            <a:r>
              <a:rPr lang="en-gb"/>
              <a:t>Klik for at tilføje overskrift</a:t>
            </a:r>
            <a:endParaRPr lang="da-DK"/>
          </a:p>
        </p:txBody>
      </p:sp>
      <p:sp>
        <p:nvSpPr>
          <p:cNvPr id="14" name="Picture Placeholder 3">
            <a:extLst>
              <a:ext uri="{FF2B5EF4-FFF2-40B4-BE49-F238E27FC236}">
                <a16:creationId xmlns:a16="http://schemas.microsoft.com/office/drawing/2014/main" id="{BAC5FF5C-5A1F-4EF8-85A8-E1370E4FA7C5}"/>
              </a:ext>
            </a:extLst>
          </p:cNvPr>
          <p:cNvSpPr>
            <a:spLocks noGrp="1"/>
          </p:cNvSpPr>
          <p:nvPr>
            <p:ph type="pic" sz="quarter" idx="14" hasCustomPrompt="1"/>
          </p:nvPr>
        </p:nvSpPr>
        <p:spPr>
          <a:xfrm>
            <a:off x="6415848" y="1000443"/>
            <a:ext cx="4951428" cy="4841557"/>
          </a:xfrm>
        </p:spPr>
        <p:txBody>
          <a:bodyPr rtlCol="0"/>
          <a:lstStyle>
            <a:lvl1pPr marL="0" indent="0" algn="ctr">
              <a:buNone/>
              <a:defRPr sz="1400"/>
            </a:lvl1pPr>
          </a:lstStyle>
          <a:p>
            <a:pPr rtl="0"/>
            <a:r>
              <a:rPr lang="en-gb"/>
              <a:t>Vælg pladsholderen og indsæt billede via Templafy/Skyfish eller ikon eller logo via Templafy/Billeder</a:t>
            </a:r>
            <a:endParaRPr lang="da-DK"/>
          </a:p>
        </p:txBody>
      </p:sp>
      <p:sp>
        <p:nvSpPr>
          <p:cNvPr id="17" name="Date Placeholder 14">
            <a:extLst>
              <a:ext uri="{FF2B5EF4-FFF2-40B4-BE49-F238E27FC236}">
                <a16:creationId xmlns:a16="http://schemas.microsoft.com/office/drawing/2014/main" id="{360EC57D-D72D-43A3-90BC-3ACC9F8BC95A}"/>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pPr rtl="0"/>
            <a:fld id="{F1A13B18-F5ED-4611-8DBB-F05123AFBA22}" type="datetimeFigureOut">
              <a:rPr lang="da-DK" smtClean="0"/>
              <a:pPr rtl="0"/>
              <a:t>18-12-2023</a:t>
            </a:fld>
            <a:endParaRPr lang="da-DK" dirty="0"/>
          </a:p>
        </p:txBody>
      </p:sp>
      <p:sp>
        <p:nvSpPr>
          <p:cNvPr id="18" name="Date Placeholder 14">
            <a:extLst>
              <a:ext uri="{FF2B5EF4-FFF2-40B4-BE49-F238E27FC236}">
                <a16:creationId xmlns:a16="http://schemas.microsoft.com/office/drawing/2014/main" id="{36B2A848-B2AD-472A-AC10-0002D162D52D}"/>
              </a:ext>
            </a:extLst>
          </p:cNvPr>
          <p:cNvSpPr txBox="1">
            <a:spLocks/>
          </p:cNvSpPr>
          <p:nvPr/>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F1A13B18-F5ED-4611-8DBB-F05123AFBA22}" type="datetimeFigureOut">
              <a:rPr lang="da-DK" smtClean="0"/>
              <a:pPr rtl="0"/>
              <a:t>18-12-2023</a:t>
            </a:fld>
            <a:endParaRPr lang="da-DK" dirty="0"/>
          </a:p>
        </p:txBody>
      </p:sp>
      <p:sp>
        <p:nvSpPr>
          <p:cNvPr id="4" name="Slide Number Placeholder 3">
            <a:extLst>
              <a:ext uri="{FF2B5EF4-FFF2-40B4-BE49-F238E27FC236}">
                <a16:creationId xmlns:a16="http://schemas.microsoft.com/office/drawing/2014/main" id="{417D6F82-73FC-4F13-BFEC-9200E77E1527}"/>
              </a:ext>
            </a:extLst>
          </p:cNvPr>
          <p:cNvSpPr>
            <a:spLocks noGrp="1"/>
          </p:cNvSpPr>
          <p:nvPr>
            <p:ph type="sldNum" sz="quarter" idx="16"/>
          </p:nvPr>
        </p:nvSpPr>
        <p:spPr/>
        <p:txBody>
          <a:bodyPr rtlCol="0"/>
          <a:lstStyle/>
          <a:p>
            <a:pPr rtl="0"/>
            <a:fld id="{45D37B1E-C366-494F-A587-962AD9AABC83}" type="slidenum">
              <a:rPr lang="da-DK" smtClean="0"/>
              <a:pPr rtl="0"/>
              <a:t>‹nr.›</a:t>
            </a:fld>
            <a:endParaRPr lang="da-DK" dirty="0"/>
          </a:p>
        </p:txBody>
      </p:sp>
      <p:sp>
        <p:nvSpPr>
          <p:cNvPr id="7" name="Date Placeholder 14">
            <a:extLst>
              <a:ext uri="{FF2B5EF4-FFF2-40B4-BE49-F238E27FC236}">
                <a16:creationId xmlns:a16="http://schemas.microsoft.com/office/drawing/2014/main" id="{73A00A9D-7213-5D3D-AFCA-2F7A4C0661DB}"/>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F1A13B18-F5ED-4611-8DBB-F05123AFBA22}" type="datetimeFigureOut">
              <a:rPr lang="da-DK" smtClean="0"/>
              <a:pPr rtl="0"/>
              <a:t>18-12-2023</a:t>
            </a:fld>
            <a:endParaRPr lang="da-DK" dirty="0"/>
          </a:p>
        </p:txBody>
      </p:sp>
    </p:spTree>
    <p:extLst>
      <p:ext uri="{BB962C8B-B14F-4D97-AF65-F5344CB8AC3E}">
        <p14:creationId xmlns:p14="http://schemas.microsoft.com/office/powerpoint/2010/main" val="37682171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Fire ikoner">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2FA71C01-3350-42F9-9392-0F3379095A93}"/>
              </a:ext>
            </a:extLst>
          </p:cNvPr>
          <p:cNvSpPr>
            <a:spLocks noGrp="1"/>
          </p:cNvSpPr>
          <p:nvPr>
            <p:ph sz="quarter" idx="13" hasCustomPrompt="1"/>
          </p:nvPr>
        </p:nvSpPr>
        <p:spPr>
          <a:xfrm>
            <a:off x="2932902" y="1700213"/>
            <a:ext cx="936000" cy="936000"/>
          </a:xfrm>
        </p:spPr>
        <p:txBody>
          <a:bodyPr wrap="none" rtlCol="0"/>
          <a:lstStyle>
            <a:lvl1pPr marL="0" indent="0">
              <a:buNone/>
              <a:defRPr sz="1000"/>
            </a:lvl1pPr>
          </a:lstStyle>
          <a:p>
            <a:pPr lvl="0" rtl="0"/>
            <a:r>
              <a:rPr lang="en-gb"/>
              <a:t>Indsæt logo: Vælg pladsholderen, indsæt logo via Templafy/Billeder</a:t>
            </a:r>
            <a:endParaRPr lang="da-DK"/>
          </a:p>
        </p:txBody>
      </p:sp>
      <p:sp>
        <p:nvSpPr>
          <p:cNvPr id="11" name="Text Placeholder 10">
            <a:extLst>
              <a:ext uri="{FF2B5EF4-FFF2-40B4-BE49-F238E27FC236}">
                <a16:creationId xmlns:a16="http://schemas.microsoft.com/office/drawing/2014/main" id="{C0A09C85-3CCC-44AB-A808-AA96845B1281}"/>
              </a:ext>
            </a:extLst>
          </p:cNvPr>
          <p:cNvSpPr>
            <a:spLocks noGrp="1"/>
          </p:cNvSpPr>
          <p:nvPr>
            <p:ph type="body" sz="quarter" idx="14" hasCustomPrompt="1"/>
          </p:nvPr>
        </p:nvSpPr>
        <p:spPr>
          <a:xfrm>
            <a:off x="2932902" y="2733129"/>
            <a:ext cx="3564000" cy="756000"/>
          </a:xfrm>
        </p:spPr>
        <p:txBody>
          <a:bodyPr rtlCol="0"/>
          <a:lstStyle>
            <a:lvl1pPr marL="0" indent="0">
              <a:buFont typeface="Arial" panose="020B0604020202020204" pitchFamily="34" charset="0"/>
              <a:buChar char="​"/>
              <a:defRPr sz="2100" b="1"/>
            </a:lvl1pPr>
            <a:lvl2pPr marL="252000">
              <a:defRPr/>
            </a:lvl2pPr>
            <a:lvl3pPr marL="504000">
              <a:defRPr/>
            </a:lvl3pPr>
          </a:lstStyle>
          <a:p>
            <a:pPr lvl="0" rtl="0"/>
            <a:r>
              <a:rPr lang="en-gb"/>
              <a:t>Klik for at tilføje overskrift</a:t>
            </a:r>
          </a:p>
          <a:p>
            <a:pPr lvl="1" rtl="0"/>
            <a:r>
              <a:rPr lang="en-gb"/>
              <a:t>Second level</a:t>
            </a:r>
          </a:p>
          <a:p>
            <a:pPr lvl="2" rtl="0"/>
            <a:endParaRPr lang="da-DK" dirty="0"/>
          </a:p>
        </p:txBody>
      </p:sp>
      <p:sp>
        <p:nvSpPr>
          <p:cNvPr id="13" name="Content Placeholder 12">
            <a:extLst>
              <a:ext uri="{FF2B5EF4-FFF2-40B4-BE49-F238E27FC236}">
                <a16:creationId xmlns:a16="http://schemas.microsoft.com/office/drawing/2014/main" id="{3F35B7FD-E0E2-4581-BAC7-8858E530AFEA}"/>
              </a:ext>
            </a:extLst>
          </p:cNvPr>
          <p:cNvSpPr>
            <a:spLocks noGrp="1"/>
          </p:cNvSpPr>
          <p:nvPr>
            <p:ph sz="quarter" idx="15" hasCustomPrompt="1"/>
          </p:nvPr>
        </p:nvSpPr>
        <p:spPr>
          <a:xfrm>
            <a:off x="2934000" y="4012975"/>
            <a:ext cx="936000" cy="936000"/>
          </a:xfrm>
        </p:spPr>
        <p:txBody>
          <a:bodyPr wrap="none" rtlCol="0"/>
          <a:lstStyle>
            <a:lvl1pPr marL="0" indent="0">
              <a:buNone/>
              <a:defRPr sz="1000"/>
            </a:lvl1pPr>
          </a:lstStyle>
          <a:p>
            <a:pPr lvl="0" rtl="0"/>
            <a:r>
              <a:rPr lang="en-gb"/>
              <a:t>Indsæt logo: Vælg pladsholderen, indsæt logo via Templafy/Billeder</a:t>
            </a:r>
            <a:endParaRPr lang="da-DK"/>
          </a:p>
        </p:txBody>
      </p:sp>
      <p:sp>
        <p:nvSpPr>
          <p:cNvPr id="15" name="Text Placeholder 14">
            <a:extLst>
              <a:ext uri="{FF2B5EF4-FFF2-40B4-BE49-F238E27FC236}">
                <a16:creationId xmlns:a16="http://schemas.microsoft.com/office/drawing/2014/main" id="{52C92166-E723-47D5-9A87-3354EB28C43E}"/>
              </a:ext>
            </a:extLst>
          </p:cNvPr>
          <p:cNvSpPr>
            <a:spLocks noGrp="1"/>
          </p:cNvSpPr>
          <p:nvPr>
            <p:ph type="body" sz="quarter" idx="16" hasCustomPrompt="1"/>
          </p:nvPr>
        </p:nvSpPr>
        <p:spPr>
          <a:xfrm>
            <a:off x="2932112" y="5093240"/>
            <a:ext cx="3564000" cy="756000"/>
          </a:xfrm>
        </p:spPr>
        <p:txBody>
          <a:bodyPr rtlCol="0"/>
          <a:lstStyle>
            <a:lvl1pPr marL="0" indent="0">
              <a:buFont typeface="Arial" panose="020B0604020202020204" pitchFamily="34" charset="0"/>
              <a:buChar char="​"/>
              <a:defRPr sz="2000" b="1"/>
            </a:lvl1pPr>
            <a:lvl2pPr marL="252000">
              <a:defRPr/>
            </a:lvl2pPr>
            <a:lvl3pPr marL="252000" indent="0">
              <a:buNone/>
              <a:defRPr/>
            </a:lvl3pPr>
          </a:lstStyle>
          <a:p>
            <a:pPr lvl="0" rtl="0"/>
            <a:r>
              <a:rPr lang="en-gb"/>
              <a:t>Klik for at tilføje overskrift</a:t>
            </a:r>
          </a:p>
          <a:p>
            <a:pPr lvl="1" rtl="0"/>
            <a:r>
              <a:rPr lang="en-gb"/>
              <a:t>Second level</a:t>
            </a:r>
            <a:endParaRPr lang="da-DK" dirty="0"/>
          </a:p>
        </p:txBody>
      </p:sp>
      <p:sp>
        <p:nvSpPr>
          <p:cNvPr id="17" name="Content Placeholder 16">
            <a:extLst>
              <a:ext uri="{FF2B5EF4-FFF2-40B4-BE49-F238E27FC236}">
                <a16:creationId xmlns:a16="http://schemas.microsoft.com/office/drawing/2014/main" id="{AE23DA26-37CC-4CA7-8253-FD9AB459D2EF}"/>
              </a:ext>
            </a:extLst>
          </p:cNvPr>
          <p:cNvSpPr>
            <a:spLocks noGrp="1"/>
          </p:cNvSpPr>
          <p:nvPr>
            <p:ph sz="quarter" idx="17" hasCustomPrompt="1"/>
          </p:nvPr>
        </p:nvSpPr>
        <p:spPr>
          <a:xfrm>
            <a:off x="7474740" y="1700213"/>
            <a:ext cx="936000" cy="936000"/>
          </a:xfrm>
        </p:spPr>
        <p:txBody>
          <a:bodyPr wrap="none" rtlCol="0"/>
          <a:lstStyle>
            <a:lvl1pPr marL="0" indent="0">
              <a:buNone/>
              <a:defRPr sz="1000"/>
            </a:lvl1pPr>
            <a:lvl2pPr marL="252000" indent="0">
              <a:buNone/>
              <a:defRPr sz="1000"/>
            </a:lvl2pPr>
          </a:lstStyle>
          <a:p>
            <a:pPr lvl="0" rtl="0"/>
            <a:r>
              <a:rPr lang="en-gb"/>
              <a:t>Indsæt logo: Vælg pladsholderen, indsæt logo via Templafy/Billeder</a:t>
            </a:r>
            <a:endParaRPr lang="da-DK"/>
          </a:p>
        </p:txBody>
      </p:sp>
      <p:sp>
        <p:nvSpPr>
          <p:cNvPr id="19" name="Text Placeholder 18">
            <a:extLst>
              <a:ext uri="{FF2B5EF4-FFF2-40B4-BE49-F238E27FC236}">
                <a16:creationId xmlns:a16="http://schemas.microsoft.com/office/drawing/2014/main" id="{62682726-03AB-4490-8664-993881FA0BB1}"/>
              </a:ext>
            </a:extLst>
          </p:cNvPr>
          <p:cNvSpPr>
            <a:spLocks noGrp="1"/>
          </p:cNvSpPr>
          <p:nvPr>
            <p:ph type="body" sz="quarter" idx="18" hasCustomPrompt="1"/>
          </p:nvPr>
        </p:nvSpPr>
        <p:spPr>
          <a:xfrm>
            <a:off x="7459663" y="2732400"/>
            <a:ext cx="3564000" cy="756000"/>
          </a:xfrm>
        </p:spPr>
        <p:txBody>
          <a:bodyPr rtlCol="0"/>
          <a:lstStyle>
            <a:lvl1pPr marL="0" indent="0">
              <a:buFont typeface="Arial" panose="020B0604020202020204" pitchFamily="34" charset="0"/>
              <a:buChar char="​"/>
              <a:defRPr sz="2000" b="1"/>
            </a:lvl1pPr>
            <a:lvl2pPr marL="252000">
              <a:defRPr/>
            </a:lvl2pPr>
            <a:lvl3pPr marL="504000">
              <a:defRPr/>
            </a:lvl3pPr>
          </a:lstStyle>
          <a:p>
            <a:pPr lvl="0" rtl="0"/>
            <a:r>
              <a:rPr lang="en-gb"/>
              <a:t>Klik for at tilføje overskrift</a:t>
            </a:r>
          </a:p>
          <a:p>
            <a:pPr lvl="1" rtl="0"/>
            <a:r>
              <a:rPr lang="en-gb"/>
              <a:t>Second level</a:t>
            </a:r>
          </a:p>
          <a:p>
            <a:pPr lvl="2" rtl="0"/>
            <a:endParaRPr lang="da-DK" dirty="0"/>
          </a:p>
        </p:txBody>
      </p:sp>
      <p:sp>
        <p:nvSpPr>
          <p:cNvPr id="21" name="Content Placeholder 20">
            <a:extLst>
              <a:ext uri="{FF2B5EF4-FFF2-40B4-BE49-F238E27FC236}">
                <a16:creationId xmlns:a16="http://schemas.microsoft.com/office/drawing/2014/main" id="{762625AB-198B-4F37-9382-C78FD9118D5A}"/>
              </a:ext>
            </a:extLst>
          </p:cNvPr>
          <p:cNvSpPr>
            <a:spLocks noGrp="1"/>
          </p:cNvSpPr>
          <p:nvPr>
            <p:ph sz="quarter" idx="19" hasCustomPrompt="1"/>
          </p:nvPr>
        </p:nvSpPr>
        <p:spPr>
          <a:xfrm>
            <a:off x="7459663" y="4012975"/>
            <a:ext cx="936000" cy="936000"/>
          </a:xfrm>
        </p:spPr>
        <p:txBody>
          <a:bodyPr wrap="none" rtlCol="0"/>
          <a:lstStyle>
            <a:lvl1pPr marL="0" indent="0">
              <a:buNone/>
              <a:defRPr sz="1000"/>
            </a:lvl1pPr>
          </a:lstStyle>
          <a:p>
            <a:pPr lvl="0" rtl="0"/>
            <a:r>
              <a:rPr lang="en-gb"/>
              <a:t>Indsæt logo: Vælg pladsholderen, indsæt logo via Templafy/Billeder</a:t>
            </a:r>
            <a:endParaRPr lang="da-DK"/>
          </a:p>
        </p:txBody>
      </p:sp>
      <p:sp>
        <p:nvSpPr>
          <p:cNvPr id="23" name="Text Placeholder 22">
            <a:extLst>
              <a:ext uri="{FF2B5EF4-FFF2-40B4-BE49-F238E27FC236}">
                <a16:creationId xmlns:a16="http://schemas.microsoft.com/office/drawing/2014/main" id="{D8AE7F93-F2C6-4199-8D16-CFB4D977F63E}"/>
              </a:ext>
            </a:extLst>
          </p:cNvPr>
          <p:cNvSpPr>
            <a:spLocks noGrp="1"/>
          </p:cNvSpPr>
          <p:nvPr>
            <p:ph type="body" sz="quarter" idx="20" hasCustomPrompt="1"/>
          </p:nvPr>
        </p:nvSpPr>
        <p:spPr>
          <a:xfrm>
            <a:off x="7473948" y="5093240"/>
            <a:ext cx="3564000" cy="756000"/>
          </a:xfrm>
        </p:spPr>
        <p:txBody>
          <a:bodyPr rtlCol="0"/>
          <a:lstStyle>
            <a:lvl1pPr marL="0" indent="0">
              <a:buFont typeface="Arial" panose="020B0604020202020204" pitchFamily="34" charset="0"/>
              <a:buChar char="​"/>
              <a:defRPr sz="2000" b="1"/>
            </a:lvl1pPr>
            <a:lvl2pPr marL="252000">
              <a:defRPr/>
            </a:lvl2pPr>
            <a:lvl3pPr marL="504000">
              <a:defRPr/>
            </a:lvl3pPr>
          </a:lstStyle>
          <a:p>
            <a:pPr lvl="0" rtl="0"/>
            <a:r>
              <a:rPr lang="en-gb"/>
              <a:t>Klik for at tilføje overskrift</a:t>
            </a:r>
          </a:p>
          <a:p>
            <a:pPr lvl="1" rtl="0"/>
            <a:r>
              <a:rPr lang="en-gb"/>
              <a:t>Second level</a:t>
            </a:r>
            <a:endParaRPr lang="da-DK" dirty="0"/>
          </a:p>
        </p:txBody>
      </p:sp>
      <p:sp>
        <p:nvSpPr>
          <p:cNvPr id="4" name="Date Placeholder 3">
            <a:extLst>
              <a:ext uri="{FF2B5EF4-FFF2-40B4-BE49-F238E27FC236}">
                <a16:creationId xmlns:a16="http://schemas.microsoft.com/office/drawing/2014/main" id="{21133E6A-A4F4-491B-846E-1DACC83D9BB7}"/>
              </a:ext>
            </a:extLst>
          </p:cNvPr>
          <p:cNvSpPr>
            <a:spLocks noGrp="1"/>
          </p:cNvSpPr>
          <p:nvPr>
            <p:ph type="dt" sz="half" idx="11"/>
          </p:nvPr>
        </p:nvSpPr>
        <p:spPr/>
        <p:txBody>
          <a:bodyPr rtlCol="0"/>
          <a:lstStyle/>
          <a:p>
            <a:pPr rtl="0"/>
            <a:fld id="{F1A13B18-F5ED-4611-8DBB-F05123AFBA22}" type="datetimeFigureOut">
              <a:rPr lang="da-DK" smtClean="0"/>
              <a:pPr rtl="0"/>
              <a:t>18-12-2023</a:t>
            </a:fld>
            <a:endParaRPr lang="da-DK" dirty="0"/>
          </a:p>
        </p:txBody>
      </p:sp>
      <p:sp>
        <p:nvSpPr>
          <p:cNvPr id="5" name="Slide Number Placeholder 4">
            <a:extLst>
              <a:ext uri="{FF2B5EF4-FFF2-40B4-BE49-F238E27FC236}">
                <a16:creationId xmlns:a16="http://schemas.microsoft.com/office/drawing/2014/main" id="{6C38E8B2-EC82-4BE1-85C6-8F272596913A}"/>
              </a:ext>
            </a:extLst>
          </p:cNvPr>
          <p:cNvSpPr>
            <a:spLocks noGrp="1"/>
          </p:cNvSpPr>
          <p:nvPr>
            <p:ph type="sldNum" sz="quarter" idx="12"/>
          </p:nvPr>
        </p:nvSpPr>
        <p:spPr/>
        <p:txBody>
          <a:bodyPr rtlCol="0"/>
          <a:lstStyle/>
          <a:p>
            <a:pPr rtl="0"/>
            <a:fld id="{45D37B1E-C366-494F-A587-962AD9AABC83}" type="slidenum">
              <a:rPr lang="da-DK" smtClean="0"/>
              <a:pPr rtl="0"/>
              <a:t>‹nr.›</a:t>
            </a:fld>
            <a:endParaRPr lang="da-DK" dirty="0"/>
          </a:p>
        </p:txBody>
      </p:sp>
    </p:spTree>
    <p:extLst>
      <p:ext uri="{BB962C8B-B14F-4D97-AF65-F5344CB8AC3E}">
        <p14:creationId xmlns:p14="http://schemas.microsoft.com/office/powerpoint/2010/main" val="2577170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verskrift og logo">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6F8A6A9-890A-4EA2-8FA4-EA834B1A12F4}"/>
              </a:ext>
            </a:extLst>
          </p:cNvPr>
          <p:cNvSpPr>
            <a:spLocks noGrp="1"/>
          </p:cNvSpPr>
          <p:nvPr>
            <p:ph type="ctrTitle" hasCustomPrompt="1"/>
          </p:nvPr>
        </p:nvSpPr>
        <p:spPr>
          <a:xfrm>
            <a:off x="414697" y="1700212"/>
            <a:ext cx="5367600" cy="4141787"/>
          </a:xfrm>
        </p:spPr>
        <p:txBody>
          <a:bodyPr rtlCol="0" anchor="t" anchorCtr="0"/>
          <a:lstStyle>
            <a:lvl1pPr algn="l">
              <a:lnSpc>
                <a:spcPct val="100000"/>
              </a:lnSpc>
              <a:defRPr sz="3600">
                <a:solidFill>
                  <a:schemeClr val="tx1"/>
                </a:solidFill>
              </a:defRPr>
            </a:lvl1pPr>
          </a:lstStyle>
          <a:p>
            <a:pPr rtl="0"/>
            <a:r>
              <a:rPr lang="en-gb"/>
              <a:t>Klik for at tilføje overskrift</a:t>
            </a:r>
            <a:endParaRPr lang="da-DK"/>
          </a:p>
        </p:txBody>
      </p:sp>
      <p:sp>
        <p:nvSpPr>
          <p:cNvPr id="11" name="Date Placeholder 14">
            <a:extLst>
              <a:ext uri="{FF2B5EF4-FFF2-40B4-BE49-F238E27FC236}">
                <a16:creationId xmlns:a16="http://schemas.microsoft.com/office/drawing/2014/main" id="{705F52FC-7E26-46C0-8E8B-4445D500B9C7}"/>
              </a:ext>
            </a:extLst>
          </p:cNvPr>
          <p:cNvSpPr txBox="1">
            <a:spLocks/>
          </p:cNvSpPr>
          <p:nvPr/>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F1A13B18-F5ED-4611-8DBB-F05123AFBA22}" type="datetimeFigureOut">
              <a:rPr lang="da-DK" smtClean="0"/>
              <a:pPr rtl="0"/>
              <a:t>18-12-2023</a:t>
            </a:fld>
            <a:endParaRPr lang="da-DK" dirty="0"/>
          </a:p>
        </p:txBody>
      </p:sp>
      <p:sp>
        <p:nvSpPr>
          <p:cNvPr id="7" name="Date Placeholder 6">
            <a:extLst>
              <a:ext uri="{FF2B5EF4-FFF2-40B4-BE49-F238E27FC236}">
                <a16:creationId xmlns:a16="http://schemas.microsoft.com/office/drawing/2014/main" id="{D01B1D99-4B52-4731-AEC4-C722464A7D1B}"/>
              </a:ext>
            </a:extLst>
          </p:cNvPr>
          <p:cNvSpPr>
            <a:spLocks noGrp="1"/>
          </p:cNvSpPr>
          <p:nvPr>
            <p:ph type="dt" sz="half" idx="10"/>
          </p:nvPr>
        </p:nvSpPr>
        <p:spPr/>
        <p:txBody>
          <a:bodyPr rtlCol="0"/>
          <a:lstStyle/>
          <a:p>
            <a:pPr rtl="0"/>
            <a:fld id="{F1A13B18-F5ED-4611-8DBB-F05123AFBA22}" type="datetimeFigureOut">
              <a:rPr lang="da-DK" smtClean="0"/>
              <a:pPr rtl="0"/>
              <a:t>18-12-2023</a:t>
            </a:fld>
            <a:endParaRPr lang="da-DK" dirty="0"/>
          </a:p>
        </p:txBody>
      </p:sp>
      <p:sp>
        <p:nvSpPr>
          <p:cNvPr id="12" name="Slide Number Placeholder 11">
            <a:extLst>
              <a:ext uri="{FF2B5EF4-FFF2-40B4-BE49-F238E27FC236}">
                <a16:creationId xmlns:a16="http://schemas.microsoft.com/office/drawing/2014/main" id="{4B452C39-88DE-4155-8ED8-643714B1A9FE}"/>
              </a:ext>
            </a:extLst>
          </p:cNvPr>
          <p:cNvSpPr>
            <a:spLocks noGrp="1"/>
          </p:cNvSpPr>
          <p:nvPr>
            <p:ph type="sldNum" sz="quarter" idx="12"/>
          </p:nvPr>
        </p:nvSpPr>
        <p:spPr/>
        <p:txBody>
          <a:bodyPr rtlCol="0"/>
          <a:lstStyle/>
          <a:p>
            <a:pPr rtl="0"/>
            <a:fld id="{45D37B1E-C366-494F-A587-962AD9AABC83}" type="slidenum">
              <a:rPr lang="da-DK" smtClean="0"/>
              <a:pPr rtl="0"/>
              <a:t>‹nr.›</a:t>
            </a:fld>
            <a:endParaRPr lang="da-DK" dirty="0"/>
          </a:p>
        </p:txBody>
      </p:sp>
      <p:sp>
        <p:nvSpPr>
          <p:cNvPr id="6" name="Date Placeholder 14">
            <a:extLst>
              <a:ext uri="{FF2B5EF4-FFF2-40B4-BE49-F238E27FC236}">
                <a16:creationId xmlns:a16="http://schemas.microsoft.com/office/drawing/2014/main" id="{A30967DE-2972-4D89-E092-4DEECF158BA3}"/>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F1A13B18-F5ED-4611-8DBB-F05123AFBA22}" type="datetimeFigureOut">
              <a:rPr lang="da-DK" smtClean="0"/>
              <a:pPr rtl="0"/>
              <a:t>18-12-2023</a:t>
            </a:fld>
            <a:endParaRPr lang="da-DK" dirty="0"/>
          </a:p>
        </p:txBody>
      </p:sp>
    </p:spTree>
    <p:extLst>
      <p:ext uri="{BB962C8B-B14F-4D97-AF65-F5344CB8AC3E}">
        <p14:creationId xmlns:p14="http://schemas.microsoft.com/office/powerpoint/2010/main" val="2304722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Hvid fors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9384" y="1760373"/>
            <a:ext cx="10069011" cy="4070408"/>
          </a:xfrm>
        </p:spPr>
        <p:txBody>
          <a:bodyPr rtlCol="0" anchor="t" anchorCtr="0"/>
          <a:lstStyle>
            <a:lvl1pPr algn="l">
              <a:lnSpc>
                <a:spcPct val="90000"/>
              </a:lnSpc>
              <a:defRPr sz="9400">
                <a:solidFill>
                  <a:schemeClr val="tx1"/>
                </a:solidFill>
              </a:defRPr>
            </a:lvl1pPr>
          </a:lstStyle>
          <a:p>
            <a:pPr rtl="0"/>
            <a:r>
              <a:rPr lang="en-gb"/>
              <a:t>Klik for at tilføje overskrift</a:t>
            </a:r>
            <a:endParaRPr lang="da-DK"/>
          </a:p>
        </p:txBody>
      </p:sp>
      <p:sp>
        <p:nvSpPr>
          <p:cNvPr id="13" name="Date Placeholder 14">
            <a:extLst>
              <a:ext uri="{FF2B5EF4-FFF2-40B4-BE49-F238E27FC236}">
                <a16:creationId xmlns:a16="http://schemas.microsoft.com/office/drawing/2014/main" id="{5161ABAB-6DB4-433A-ACC8-A0EC0AACAD0C}"/>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pPr rtl="0"/>
            <a:fld id="{F1A13B18-F5ED-4611-8DBB-F05123AFBA22}" type="datetimeFigureOut">
              <a:rPr lang="da-DK" smtClean="0"/>
              <a:pPr rtl="0"/>
              <a:t>18-12-2023</a:t>
            </a:fld>
            <a:endParaRPr lang="da-DK" dirty="0"/>
          </a:p>
        </p:txBody>
      </p:sp>
      <p:sp>
        <p:nvSpPr>
          <p:cNvPr id="14" name="Date Placeholder 14">
            <a:extLst>
              <a:ext uri="{FF2B5EF4-FFF2-40B4-BE49-F238E27FC236}">
                <a16:creationId xmlns:a16="http://schemas.microsoft.com/office/drawing/2014/main" id="{BC3A8B03-9EA5-416E-BD54-B87E6C4A6781}"/>
              </a:ext>
            </a:extLst>
          </p:cNvPr>
          <p:cNvSpPr txBox="1">
            <a:spLocks/>
          </p:cNvSpPr>
          <p:nvPr/>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F1A13B18-F5ED-4611-8DBB-F05123AFBA22}" type="datetimeFigureOut">
              <a:rPr lang="da-DK" smtClean="0"/>
              <a:pPr rtl="0"/>
              <a:t>18-12-2023</a:t>
            </a:fld>
            <a:endParaRPr lang="da-DK" dirty="0"/>
          </a:p>
        </p:txBody>
      </p:sp>
      <p:sp>
        <p:nvSpPr>
          <p:cNvPr id="5" name="Date Placeholder 14">
            <a:extLst>
              <a:ext uri="{FF2B5EF4-FFF2-40B4-BE49-F238E27FC236}">
                <a16:creationId xmlns:a16="http://schemas.microsoft.com/office/drawing/2014/main" id="{9A7AFB7C-7952-9A29-30B0-EEB3ABEAFE92}"/>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F1A13B18-F5ED-4611-8DBB-F05123AFBA22}" type="datetimeFigureOut">
              <a:rPr lang="da-DK" smtClean="0"/>
              <a:pPr rtl="0"/>
              <a:t>18-12-2023</a:t>
            </a:fld>
            <a:endParaRPr lang="da-DK" dirty="0"/>
          </a:p>
        </p:txBody>
      </p:sp>
    </p:spTree>
    <p:extLst>
      <p:ext uri="{BB962C8B-B14F-4D97-AF65-F5344CB8AC3E}">
        <p14:creationId xmlns:p14="http://schemas.microsoft.com/office/powerpoint/2010/main" val="4271445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Breaker A">
    <p:bg>
      <p:bgPr>
        <a:solidFill>
          <a:schemeClr val="bg1"/>
        </a:solidFill>
        <a:effectLst/>
      </p:bgPr>
    </p:bg>
    <p:spTree>
      <p:nvGrpSpPr>
        <p:cNvPr id="1" name=""/>
        <p:cNvGrpSpPr/>
        <p:nvPr/>
      </p:nvGrpSpPr>
      <p:grpSpPr>
        <a:xfrm>
          <a:off x="0" y="0"/>
          <a:ext cx="0" cy="0"/>
          <a:chOff x="0" y="0"/>
          <a:chExt cx="0" cy="0"/>
        </a:xfrm>
      </p:grpSpPr>
      <p:sp>
        <p:nvSpPr>
          <p:cNvPr id="14" name="Picture Placeholder 3">
            <a:extLst>
              <a:ext uri="{FF2B5EF4-FFF2-40B4-BE49-F238E27FC236}">
                <a16:creationId xmlns:a16="http://schemas.microsoft.com/office/drawing/2014/main" id="{BAC5FF5C-5A1F-4EF8-85A8-E1370E4FA7C5}"/>
              </a:ext>
            </a:extLst>
          </p:cNvPr>
          <p:cNvSpPr>
            <a:spLocks noGrp="1"/>
          </p:cNvSpPr>
          <p:nvPr>
            <p:ph type="pic" sz="quarter" idx="14" hasCustomPrompt="1"/>
          </p:nvPr>
        </p:nvSpPr>
        <p:spPr>
          <a:xfrm>
            <a:off x="6415848" y="1000443"/>
            <a:ext cx="4951428" cy="4841557"/>
          </a:xfrm>
        </p:spPr>
        <p:txBody>
          <a:bodyPr rtlCol="0"/>
          <a:lstStyle>
            <a:lvl1pPr marL="0" indent="0" algn="ctr">
              <a:buNone/>
              <a:defRPr sz="1200"/>
            </a:lvl1pPr>
          </a:lstStyle>
          <a:p>
            <a:pPr rtl="0"/>
            <a:r>
              <a:rPr lang="en-gb"/>
              <a:t>Vælg pladsholderen og indsæt billede via Templafy/Skyfish eller ikon eller logo via Templafy/Billeder</a:t>
            </a:r>
            <a:endParaRPr lang="da-DK"/>
          </a:p>
        </p:txBody>
      </p:sp>
      <p:sp>
        <p:nvSpPr>
          <p:cNvPr id="2" name="Title 1"/>
          <p:cNvSpPr>
            <a:spLocks noGrp="1"/>
          </p:cNvSpPr>
          <p:nvPr>
            <p:ph type="ctrTitle" hasCustomPrompt="1"/>
          </p:nvPr>
        </p:nvSpPr>
        <p:spPr>
          <a:xfrm>
            <a:off x="414697" y="1700212"/>
            <a:ext cx="5367600" cy="4141787"/>
          </a:xfrm>
        </p:spPr>
        <p:txBody>
          <a:bodyPr rtlCol="0" anchor="t" anchorCtr="0"/>
          <a:lstStyle>
            <a:lvl1pPr algn="l">
              <a:lnSpc>
                <a:spcPct val="100000"/>
              </a:lnSpc>
              <a:defRPr sz="4400">
                <a:solidFill>
                  <a:schemeClr val="tx1"/>
                </a:solidFill>
              </a:defRPr>
            </a:lvl1pPr>
          </a:lstStyle>
          <a:p>
            <a:pPr rtl="0"/>
            <a:r>
              <a:rPr lang="en-gb"/>
              <a:t>Klik for at tilføje overskrift</a:t>
            </a:r>
            <a:endParaRPr lang="da-DK"/>
          </a:p>
        </p:txBody>
      </p:sp>
      <p:pic>
        <p:nvPicPr>
          <p:cNvPr id="13" name="Logo black">
            <a:extLst>
              <a:ext uri="{FF2B5EF4-FFF2-40B4-BE49-F238E27FC236}">
                <a16:creationId xmlns:a16="http://schemas.microsoft.com/office/drawing/2014/main" id="{8790A71A-B09B-4B5F-9D31-846A17201C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17" name="Date Placeholder 14">
            <a:extLst>
              <a:ext uri="{FF2B5EF4-FFF2-40B4-BE49-F238E27FC236}">
                <a16:creationId xmlns:a16="http://schemas.microsoft.com/office/drawing/2014/main" id="{D63CFED0-47FC-4852-81C1-6B705FD6417D}"/>
              </a:ext>
            </a:extLst>
          </p:cNvPr>
          <p:cNvSpPr txBox="1">
            <a:spLocks/>
          </p:cNvSpPr>
          <p:nvPr/>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F1A13B18-F5ED-4611-8DBB-F05123AFBA22}" type="datetimeFigureOut">
              <a:rPr lang="da-DK" smtClean="0"/>
              <a:pPr rtl="0"/>
              <a:t>18-12-2023</a:t>
            </a:fld>
            <a:endParaRPr lang="da-DK" dirty="0"/>
          </a:p>
        </p:txBody>
      </p:sp>
      <p:pic>
        <p:nvPicPr>
          <p:cNvPr id="10" name="Logo black">
            <a:extLst>
              <a:ext uri="{FF2B5EF4-FFF2-40B4-BE49-F238E27FC236}">
                <a16:creationId xmlns:a16="http://schemas.microsoft.com/office/drawing/2014/main" id="{379A13EB-9E26-5940-506E-83EA2C2C3B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11" name="Date Placeholder 14">
            <a:extLst>
              <a:ext uri="{FF2B5EF4-FFF2-40B4-BE49-F238E27FC236}">
                <a16:creationId xmlns:a16="http://schemas.microsoft.com/office/drawing/2014/main" id="{46B8B693-1011-4CB7-8C2A-F9570E0FBBBC}"/>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F1A13B18-F5ED-4611-8DBB-F05123AFBA22}" type="datetimeFigureOut">
              <a:rPr lang="da-DK" smtClean="0"/>
              <a:pPr rtl="0"/>
              <a:t>18-12-2023</a:t>
            </a:fld>
            <a:endParaRPr lang="da-DK" dirty="0"/>
          </a:p>
        </p:txBody>
      </p:sp>
      <p:sp>
        <p:nvSpPr>
          <p:cNvPr id="16" name="Rectangle 11" descr="{&quot;templafy&quot;:{&quot;id&quot;:&quot;cf462d99-8273-47e2-bd82-1eb9550e164e&quot;}}">
            <a:extLst>
              <a:ext uri="{FF2B5EF4-FFF2-40B4-BE49-F238E27FC236}">
                <a16:creationId xmlns:a16="http://schemas.microsoft.com/office/drawing/2014/main" id="{FDA88BBF-9C13-F084-FCD6-49B8E87EFFE5}"/>
              </a:ext>
            </a:extLst>
          </p:cNvPr>
          <p:cNvSpPr/>
          <p:nvPr userDrawn="1"/>
        </p:nvSpPr>
        <p:spPr>
          <a:xfrm>
            <a:off x="9382125" y="6376129"/>
            <a:ext cx="2407622"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r" rtl="0"/>
            <a:endParaRPr lang="da-DK" sz="1600" dirty="0" err="1">
              <a:solidFill>
                <a:schemeClr val="tx1"/>
              </a:solidFill>
            </a:endParaRPr>
          </a:p>
        </p:txBody>
      </p:sp>
      <p:sp>
        <p:nvSpPr>
          <p:cNvPr id="18" name="TextBox 9">
            <a:extLst>
              <a:ext uri="{FF2B5EF4-FFF2-40B4-BE49-F238E27FC236}">
                <a16:creationId xmlns:a16="http://schemas.microsoft.com/office/drawing/2014/main" id="{8F417A81-8CE1-67FD-14B6-47B4C1C0086A}"/>
              </a:ext>
            </a:extLst>
          </p:cNvPr>
          <p:cNvSpPr txBox="1"/>
          <p:nvPr userDrawn="1"/>
        </p:nvSpPr>
        <p:spPr>
          <a:xfrm>
            <a:off x="0" y="-349741"/>
            <a:ext cx="11457183" cy="323165"/>
          </a:xfrm>
          <a:prstGeom prst="rect">
            <a:avLst/>
          </a:prstGeom>
          <a:noFill/>
        </p:spPr>
        <p:txBody>
          <a:bodyPr wrap="square" lIns="0" tIns="0" rIns="0" bIns="0" rtlCol="0">
            <a:spAutoFit/>
          </a:bodyPr>
          <a:lstStyle/>
          <a:p>
            <a:pPr rtl="0"/>
            <a:r>
              <a:rPr lang="en-gb" sz="1050" b="1" noProof="1"/>
              <a:t>Skift baggrundsfarve. </a:t>
            </a:r>
            <a:r>
              <a:rPr lang="en-gb" sz="1050" noProof="1"/>
              <a:t>Højreklik på slidet og vælg </a:t>
            </a:r>
            <a:r>
              <a:rPr lang="en-gb" sz="1050" b="1" noProof="1"/>
              <a:t>Formatér baggrund</a:t>
            </a:r>
            <a:r>
              <a:rPr lang="en-gb" sz="1050" noProof="1"/>
              <a:t>. Klik på </a:t>
            </a:r>
            <a:r>
              <a:rPr lang="en-gb" sz="1050" b="1" noProof="1"/>
              <a:t>Fyld farve </a:t>
            </a:r>
            <a:r>
              <a:rPr lang="en-gb" sz="1050" noProof="1"/>
              <a:t>i Formater baggrund vinduet og vælg farve fra øverste række i SDU’s farve palette eller fra den brugerdefinerede farvepalette</a:t>
            </a:r>
            <a:endParaRPr lang="da-DK" dirty="0"/>
          </a:p>
        </p:txBody>
      </p:sp>
    </p:spTree>
    <p:extLst>
      <p:ext uri="{BB962C8B-B14F-4D97-AF65-F5344CB8AC3E}">
        <p14:creationId xmlns:p14="http://schemas.microsoft.com/office/powerpoint/2010/main" val="3550421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reaker 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4697" y="1700212"/>
            <a:ext cx="5367600" cy="4141787"/>
          </a:xfrm>
        </p:spPr>
        <p:txBody>
          <a:bodyPr rtlCol="0" anchor="b" anchorCtr="0"/>
          <a:lstStyle>
            <a:lvl1pPr algn="l">
              <a:lnSpc>
                <a:spcPct val="100000"/>
              </a:lnSpc>
              <a:defRPr sz="4400">
                <a:solidFill>
                  <a:schemeClr val="tx1"/>
                </a:solidFill>
              </a:defRPr>
            </a:lvl1pPr>
          </a:lstStyle>
          <a:p>
            <a:pPr rtl="0"/>
            <a:r>
              <a:rPr lang="en-gb"/>
              <a:t>Klik for at tilføje overskrift</a:t>
            </a:r>
            <a:endParaRPr lang="da-DK"/>
          </a:p>
        </p:txBody>
      </p:sp>
      <p:sp>
        <p:nvSpPr>
          <p:cNvPr id="14" name="Picture Placeholder 3">
            <a:extLst>
              <a:ext uri="{FF2B5EF4-FFF2-40B4-BE49-F238E27FC236}">
                <a16:creationId xmlns:a16="http://schemas.microsoft.com/office/drawing/2014/main" id="{A915360E-F247-49FB-821B-5399F1326472}"/>
              </a:ext>
            </a:extLst>
          </p:cNvPr>
          <p:cNvSpPr>
            <a:spLocks noGrp="1"/>
          </p:cNvSpPr>
          <p:nvPr>
            <p:ph type="pic" sz="quarter" idx="14" hasCustomPrompt="1"/>
          </p:nvPr>
        </p:nvSpPr>
        <p:spPr>
          <a:xfrm>
            <a:off x="6415848" y="1000443"/>
            <a:ext cx="4951428" cy="4841557"/>
          </a:xfrm>
        </p:spPr>
        <p:txBody>
          <a:bodyPr rtlCol="0"/>
          <a:lstStyle>
            <a:lvl1pPr marL="0" indent="0" algn="ctr">
              <a:buNone/>
              <a:defRPr sz="1200"/>
            </a:lvl1pPr>
          </a:lstStyle>
          <a:p>
            <a:pPr rtl="0"/>
            <a:r>
              <a:rPr lang="en-gb"/>
              <a:t>Vælg pladsholderen og indsæt billede via Templafy/Skyfish eller ikon eller logo via Templafy/Billeder</a:t>
            </a:r>
            <a:endParaRPr lang="da-DK"/>
          </a:p>
        </p:txBody>
      </p:sp>
      <p:sp>
        <p:nvSpPr>
          <p:cNvPr id="7" name="Date Placeholder 14">
            <a:extLst>
              <a:ext uri="{FF2B5EF4-FFF2-40B4-BE49-F238E27FC236}">
                <a16:creationId xmlns:a16="http://schemas.microsoft.com/office/drawing/2014/main" id="{FB068F22-0263-44BB-8333-C5643293F39A}"/>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pPr rtl="0"/>
            <a:fld id="{F1A13B18-F5ED-4611-8DBB-F05123AFBA22}" type="datetimeFigureOut">
              <a:rPr lang="da-DK" smtClean="0"/>
              <a:pPr rtl="0"/>
              <a:t>18-12-2023</a:t>
            </a:fld>
            <a:endParaRPr lang="da-DK" dirty="0"/>
          </a:p>
        </p:txBody>
      </p:sp>
      <p:sp>
        <p:nvSpPr>
          <p:cNvPr id="8" name="Date Placeholder 14">
            <a:extLst>
              <a:ext uri="{FF2B5EF4-FFF2-40B4-BE49-F238E27FC236}">
                <a16:creationId xmlns:a16="http://schemas.microsoft.com/office/drawing/2014/main" id="{2D08A2CA-4B19-4B39-B540-F97244C446A4}"/>
              </a:ext>
            </a:extLst>
          </p:cNvPr>
          <p:cNvSpPr txBox="1">
            <a:spLocks/>
          </p:cNvSpPr>
          <p:nvPr/>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F1A13B18-F5ED-4611-8DBB-F05123AFBA22}" type="datetimeFigureOut">
              <a:rPr lang="da-DK" smtClean="0"/>
              <a:pPr rtl="0"/>
              <a:t>18-12-2023</a:t>
            </a:fld>
            <a:endParaRPr lang="da-DK" dirty="0"/>
          </a:p>
        </p:txBody>
      </p:sp>
      <p:sp>
        <p:nvSpPr>
          <p:cNvPr id="9" name="Date Placeholder 14">
            <a:extLst>
              <a:ext uri="{FF2B5EF4-FFF2-40B4-BE49-F238E27FC236}">
                <a16:creationId xmlns:a16="http://schemas.microsoft.com/office/drawing/2014/main" id="{69000381-7908-86E6-BE2A-0A71056DEED2}"/>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F1A13B18-F5ED-4611-8DBB-F05123AFBA22}" type="datetimeFigureOut">
              <a:rPr lang="da-DK" smtClean="0"/>
              <a:pPr rtl="0"/>
              <a:t>18-12-2023</a:t>
            </a:fld>
            <a:endParaRPr lang="da-DK" dirty="0"/>
          </a:p>
        </p:txBody>
      </p:sp>
    </p:spTree>
    <p:extLst>
      <p:ext uri="{BB962C8B-B14F-4D97-AF65-F5344CB8AC3E}">
        <p14:creationId xmlns:p14="http://schemas.microsoft.com/office/powerpoint/2010/main" val="2281403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Overskrift og indhold 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4697" y="1700212"/>
            <a:ext cx="5367600" cy="4141787"/>
          </a:xfrm>
        </p:spPr>
        <p:txBody>
          <a:bodyPr rtlCol="0" anchor="t" anchorCtr="0"/>
          <a:lstStyle>
            <a:lvl1pPr algn="l">
              <a:lnSpc>
                <a:spcPct val="100000"/>
              </a:lnSpc>
              <a:defRPr sz="3600">
                <a:solidFill>
                  <a:schemeClr val="tx1"/>
                </a:solidFill>
              </a:defRPr>
            </a:lvl1pPr>
          </a:lstStyle>
          <a:p>
            <a:pPr rtl="0"/>
            <a:r>
              <a:rPr lang="en-gb"/>
              <a:t>Klik for at tilføje overskrift</a:t>
            </a:r>
            <a:endParaRPr lang="da-DK"/>
          </a:p>
        </p:txBody>
      </p:sp>
      <p:sp>
        <p:nvSpPr>
          <p:cNvPr id="7" name="Content Placeholder 6">
            <a:extLst>
              <a:ext uri="{FF2B5EF4-FFF2-40B4-BE49-F238E27FC236}">
                <a16:creationId xmlns:a16="http://schemas.microsoft.com/office/drawing/2014/main" id="{A9D41ADC-5992-4476-8E55-8A709AA1B4B5}"/>
              </a:ext>
            </a:extLst>
          </p:cNvPr>
          <p:cNvSpPr>
            <a:spLocks noGrp="1"/>
          </p:cNvSpPr>
          <p:nvPr>
            <p:ph sz="quarter" idx="13" hasCustomPrompt="1"/>
          </p:nvPr>
        </p:nvSpPr>
        <p:spPr>
          <a:xfrm>
            <a:off x="6673356" y="1700212"/>
            <a:ext cx="4693920" cy="4141788"/>
          </a:xfrm>
        </p:spPr>
        <p:txBody>
          <a:bodyPr rtlCol="0"/>
          <a:lstStyle>
            <a:lvl1pPr>
              <a:defRPr/>
            </a:lvl1pPr>
          </a:lstStyle>
          <a:p>
            <a:pPr lvl="0" rtl="0"/>
            <a:r>
              <a:rPr lang="en-gb"/>
              <a:t>Klik for at tilføje tekst, klik ikon for at tilføje graf/tabel</a:t>
            </a:r>
            <a:endParaRPr lang="da-DK"/>
          </a:p>
          <a:p>
            <a:pPr lvl="1" rtl="0"/>
            <a:r>
              <a:rPr lang="en-gb"/>
              <a:t>Second level</a:t>
            </a:r>
            <a:endParaRPr lang="da-DK" dirty="0"/>
          </a:p>
          <a:p>
            <a:pPr lvl="2" rtl="0"/>
            <a:r>
              <a:rPr lang="en-gb"/>
              <a:t>Third level</a:t>
            </a:r>
            <a:endParaRPr lang="da-DK" dirty="0"/>
          </a:p>
          <a:p>
            <a:pPr lvl="3" rtl="0"/>
            <a:r>
              <a:rPr lang="en-gb"/>
              <a:t>Fourth level</a:t>
            </a:r>
            <a:endParaRPr lang="da-DK" dirty="0"/>
          </a:p>
          <a:p>
            <a:pPr lvl="4" rtl="0"/>
            <a:r>
              <a:rPr lang="en-gb"/>
              <a:t>Fifth level</a:t>
            </a:r>
            <a:endParaRPr lang="da-DK" dirty="0"/>
          </a:p>
        </p:txBody>
      </p:sp>
      <p:sp>
        <p:nvSpPr>
          <p:cNvPr id="10" name="Date Placeholder 14">
            <a:extLst>
              <a:ext uri="{FF2B5EF4-FFF2-40B4-BE49-F238E27FC236}">
                <a16:creationId xmlns:a16="http://schemas.microsoft.com/office/drawing/2014/main" id="{BBCDE8CE-8147-4B12-B358-7B7ACA92FFF2}"/>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pPr rtl="0"/>
            <a:fld id="{F1A13B18-F5ED-4611-8DBB-F05123AFBA22}" type="datetimeFigureOut">
              <a:rPr lang="da-DK" smtClean="0"/>
              <a:pPr rtl="0"/>
              <a:t>18-12-2023</a:t>
            </a:fld>
            <a:endParaRPr lang="da-DK" dirty="0"/>
          </a:p>
        </p:txBody>
      </p:sp>
      <p:sp>
        <p:nvSpPr>
          <p:cNvPr id="11" name="Date Placeholder 14">
            <a:extLst>
              <a:ext uri="{FF2B5EF4-FFF2-40B4-BE49-F238E27FC236}">
                <a16:creationId xmlns:a16="http://schemas.microsoft.com/office/drawing/2014/main" id="{7ACE2053-07AA-42FA-A789-E1430CAF7988}"/>
              </a:ext>
            </a:extLst>
          </p:cNvPr>
          <p:cNvSpPr txBox="1">
            <a:spLocks/>
          </p:cNvSpPr>
          <p:nvPr/>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F1A13B18-F5ED-4611-8DBB-F05123AFBA22}" type="datetimeFigureOut">
              <a:rPr lang="da-DK" smtClean="0"/>
              <a:pPr rtl="0"/>
              <a:t>18-12-2023</a:t>
            </a:fld>
            <a:endParaRPr lang="da-DK" dirty="0"/>
          </a:p>
        </p:txBody>
      </p:sp>
      <p:sp>
        <p:nvSpPr>
          <p:cNvPr id="4" name="Slide Number Placeholder 3">
            <a:extLst>
              <a:ext uri="{FF2B5EF4-FFF2-40B4-BE49-F238E27FC236}">
                <a16:creationId xmlns:a16="http://schemas.microsoft.com/office/drawing/2014/main" id="{DBDCBB1C-1FE3-42F2-ACED-70B0664062BD}"/>
              </a:ext>
            </a:extLst>
          </p:cNvPr>
          <p:cNvSpPr>
            <a:spLocks noGrp="1"/>
          </p:cNvSpPr>
          <p:nvPr>
            <p:ph type="sldNum" sz="quarter" idx="15"/>
          </p:nvPr>
        </p:nvSpPr>
        <p:spPr/>
        <p:txBody>
          <a:bodyPr rtlCol="0"/>
          <a:lstStyle/>
          <a:p>
            <a:pPr rtl="0"/>
            <a:fld id="{45D37B1E-C366-494F-A587-962AD9AABC83}" type="slidenum">
              <a:rPr lang="da-DK" smtClean="0"/>
              <a:pPr rtl="0"/>
              <a:t>‹nr.›</a:t>
            </a:fld>
            <a:endParaRPr lang="da-DK" dirty="0"/>
          </a:p>
        </p:txBody>
      </p:sp>
      <p:sp>
        <p:nvSpPr>
          <p:cNvPr id="8" name="Date Placeholder 14">
            <a:extLst>
              <a:ext uri="{FF2B5EF4-FFF2-40B4-BE49-F238E27FC236}">
                <a16:creationId xmlns:a16="http://schemas.microsoft.com/office/drawing/2014/main" id="{B3FAC068-07A2-0457-4011-93E33A66873C}"/>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F1A13B18-F5ED-4611-8DBB-F05123AFBA22}" type="datetimeFigureOut">
              <a:rPr lang="da-DK" smtClean="0"/>
              <a:pPr rtl="0"/>
              <a:t>18-12-2023</a:t>
            </a:fld>
            <a:endParaRPr lang="da-DK" dirty="0"/>
          </a:p>
        </p:txBody>
      </p:sp>
    </p:spTree>
    <p:extLst>
      <p:ext uri="{BB962C8B-B14F-4D97-AF65-F5344CB8AC3E}">
        <p14:creationId xmlns:p14="http://schemas.microsoft.com/office/powerpoint/2010/main" val="4284675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Overskrift og indhold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C1A9A-6ADC-4F72-A312-ED1DBEF01BE1}"/>
              </a:ext>
            </a:extLst>
          </p:cNvPr>
          <p:cNvSpPr>
            <a:spLocks noGrp="1"/>
          </p:cNvSpPr>
          <p:nvPr>
            <p:ph type="title" hasCustomPrompt="1"/>
          </p:nvPr>
        </p:nvSpPr>
        <p:spPr>
          <a:xfrm>
            <a:off x="410400" y="1028246"/>
            <a:ext cx="5366267" cy="1884283"/>
          </a:xfrm>
        </p:spPr>
        <p:txBody>
          <a:bodyPr rtlCol="0"/>
          <a:lstStyle>
            <a:lvl1pPr>
              <a:defRPr/>
            </a:lvl1pPr>
          </a:lstStyle>
          <a:p>
            <a:pPr rtl="0"/>
            <a:r>
              <a:rPr lang="en-gb"/>
              <a:t>Klik for at tilføje overskrift</a:t>
            </a:r>
            <a:endParaRPr lang="da-DK"/>
          </a:p>
        </p:txBody>
      </p:sp>
      <p:sp>
        <p:nvSpPr>
          <p:cNvPr id="6" name="Content Placeholder 5">
            <a:extLst>
              <a:ext uri="{FF2B5EF4-FFF2-40B4-BE49-F238E27FC236}">
                <a16:creationId xmlns:a16="http://schemas.microsoft.com/office/drawing/2014/main" id="{C4256969-981A-4869-9324-B595DF89D12E}"/>
              </a:ext>
            </a:extLst>
          </p:cNvPr>
          <p:cNvSpPr>
            <a:spLocks noGrp="1"/>
          </p:cNvSpPr>
          <p:nvPr>
            <p:ph sz="quarter" idx="19" hasCustomPrompt="1"/>
          </p:nvPr>
        </p:nvSpPr>
        <p:spPr>
          <a:xfrm>
            <a:off x="6156000" y="1028246"/>
            <a:ext cx="5216400" cy="4825354"/>
          </a:xfrm>
        </p:spPr>
        <p:txBody>
          <a:bodyPr rtlCol="0"/>
          <a:lstStyle>
            <a:lvl1pPr>
              <a:defRPr/>
            </a:lvl1pPr>
          </a:lstStyle>
          <a:p>
            <a:pPr lvl="0" rtl="0"/>
            <a:r>
              <a:rPr lang="en-gb"/>
              <a:t>Klik for at tilføje tekst, klik ikon for at tilføje graf/tabel</a:t>
            </a:r>
            <a:endParaRPr lang="da-DK"/>
          </a:p>
          <a:p>
            <a:pPr lvl="1" rtl="0"/>
            <a:r>
              <a:rPr lang="en-gb"/>
              <a:t>Second level</a:t>
            </a:r>
            <a:endParaRPr lang="da-DK" dirty="0"/>
          </a:p>
          <a:p>
            <a:pPr lvl="2" rtl="0"/>
            <a:r>
              <a:rPr lang="en-gb"/>
              <a:t>Third level</a:t>
            </a:r>
            <a:endParaRPr lang="da-DK" dirty="0"/>
          </a:p>
          <a:p>
            <a:pPr lvl="3" rtl="0"/>
            <a:r>
              <a:rPr lang="en-gb"/>
              <a:t>Fourth level</a:t>
            </a:r>
            <a:endParaRPr lang="da-DK" dirty="0"/>
          </a:p>
          <a:p>
            <a:pPr lvl="4" rtl="0"/>
            <a:r>
              <a:rPr lang="en-gb"/>
              <a:t>Fifth level</a:t>
            </a:r>
            <a:endParaRPr lang="da-DK" dirty="0"/>
          </a:p>
        </p:txBody>
      </p:sp>
      <p:pic>
        <p:nvPicPr>
          <p:cNvPr id="22" name="Logo black">
            <a:extLst>
              <a:ext uri="{FF2B5EF4-FFF2-40B4-BE49-F238E27FC236}">
                <a16:creationId xmlns:a16="http://schemas.microsoft.com/office/drawing/2014/main" id="{CAAF367F-3818-457C-9EE1-320E9050AE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3" name="Date Placeholder 2">
            <a:extLst>
              <a:ext uri="{FF2B5EF4-FFF2-40B4-BE49-F238E27FC236}">
                <a16:creationId xmlns:a16="http://schemas.microsoft.com/office/drawing/2014/main" id="{C0F779A9-E4FE-4412-9D9E-BF5BF84D02AB}"/>
              </a:ext>
            </a:extLst>
          </p:cNvPr>
          <p:cNvSpPr>
            <a:spLocks noGrp="1"/>
          </p:cNvSpPr>
          <p:nvPr>
            <p:ph type="dt" sz="half" idx="20"/>
          </p:nvPr>
        </p:nvSpPr>
        <p:spPr/>
        <p:txBody>
          <a:bodyPr rtlCol="0"/>
          <a:lstStyle/>
          <a:p>
            <a:pPr rtl="0"/>
            <a:fld id="{F1A13B18-F5ED-4611-8DBB-F05123AFBA22}" type="datetimeFigureOut">
              <a:rPr lang="da-DK" smtClean="0"/>
              <a:pPr rtl="0"/>
              <a:t>18-12-2023</a:t>
            </a:fld>
            <a:endParaRPr lang="da-DK" dirty="0"/>
          </a:p>
        </p:txBody>
      </p:sp>
      <p:sp>
        <p:nvSpPr>
          <p:cNvPr id="5" name="Slide Number Placeholder 4">
            <a:extLst>
              <a:ext uri="{FF2B5EF4-FFF2-40B4-BE49-F238E27FC236}">
                <a16:creationId xmlns:a16="http://schemas.microsoft.com/office/drawing/2014/main" id="{FB5949DE-6D77-480D-A4A9-E2E53BE1CE80}"/>
              </a:ext>
            </a:extLst>
          </p:cNvPr>
          <p:cNvSpPr>
            <a:spLocks noGrp="1"/>
          </p:cNvSpPr>
          <p:nvPr>
            <p:ph type="sldNum" sz="quarter" idx="22"/>
          </p:nvPr>
        </p:nvSpPr>
        <p:spPr/>
        <p:txBody>
          <a:bodyPr rtlCol="0"/>
          <a:lstStyle/>
          <a:p>
            <a:pPr rtl="0"/>
            <a:fld id="{45D37B1E-C366-494F-A587-962AD9AABC83}" type="slidenum">
              <a:rPr lang="da-DK" smtClean="0"/>
              <a:pPr rtl="0"/>
              <a:t>‹nr.›</a:t>
            </a:fld>
            <a:endParaRPr lang="da-DK" dirty="0"/>
          </a:p>
        </p:txBody>
      </p:sp>
      <p:pic>
        <p:nvPicPr>
          <p:cNvPr id="11" name="Logo black">
            <a:extLst>
              <a:ext uri="{FF2B5EF4-FFF2-40B4-BE49-F238E27FC236}">
                <a16:creationId xmlns:a16="http://schemas.microsoft.com/office/drawing/2014/main" id="{2C4953BD-5889-6049-2B6A-FE9F7B59BB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14" name="Rectangle 14" descr="{&quot;templafy&quot;:{&quot;id&quot;:&quot;e4c6a651-f54d-49c0-814e-e9c3034a2593&quot;}}">
            <a:extLst>
              <a:ext uri="{FF2B5EF4-FFF2-40B4-BE49-F238E27FC236}">
                <a16:creationId xmlns:a16="http://schemas.microsoft.com/office/drawing/2014/main" id="{7CDB81BE-F585-F1FB-5D0F-D7D819C32734}"/>
              </a:ext>
            </a:extLst>
          </p:cNvPr>
          <p:cNvSpPr/>
          <p:nvPr userDrawn="1"/>
        </p:nvSpPr>
        <p:spPr>
          <a:xfrm>
            <a:off x="9382125" y="6376129"/>
            <a:ext cx="2407622"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r" rtl="0"/>
            <a:endParaRPr lang="da-DK" sz="1600" dirty="0" err="1">
              <a:solidFill>
                <a:schemeClr val="tx1"/>
              </a:solidFill>
            </a:endParaRPr>
          </a:p>
        </p:txBody>
      </p:sp>
    </p:spTree>
    <p:extLst>
      <p:ext uri="{BB962C8B-B14F-4D97-AF65-F5344CB8AC3E}">
        <p14:creationId xmlns:p14="http://schemas.microsoft.com/office/powerpoint/2010/main" val="547111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Overskrift og indhold 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C1A9A-6ADC-4F72-A312-ED1DBEF01BE1}"/>
              </a:ext>
            </a:extLst>
          </p:cNvPr>
          <p:cNvSpPr>
            <a:spLocks noGrp="1"/>
          </p:cNvSpPr>
          <p:nvPr>
            <p:ph type="title" hasCustomPrompt="1"/>
          </p:nvPr>
        </p:nvSpPr>
        <p:spPr>
          <a:xfrm>
            <a:off x="410400" y="1028246"/>
            <a:ext cx="10962000" cy="671967"/>
          </a:xfrm>
        </p:spPr>
        <p:txBody>
          <a:bodyPr rtlCol="0"/>
          <a:lstStyle>
            <a:lvl1pPr>
              <a:defRPr/>
            </a:lvl1pPr>
          </a:lstStyle>
          <a:p>
            <a:pPr rtl="0"/>
            <a:r>
              <a:rPr lang="en-gb"/>
              <a:t>Klik for at tilføje overskrift</a:t>
            </a:r>
            <a:endParaRPr lang="da-DK"/>
          </a:p>
        </p:txBody>
      </p:sp>
      <p:sp>
        <p:nvSpPr>
          <p:cNvPr id="6" name="Content Placeholder 5">
            <a:extLst>
              <a:ext uri="{FF2B5EF4-FFF2-40B4-BE49-F238E27FC236}">
                <a16:creationId xmlns:a16="http://schemas.microsoft.com/office/drawing/2014/main" id="{C4256969-981A-4869-9324-B595DF89D12E}"/>
              </a:ext>
            </a:extLst>
          </p:cNvPr>
          <p:cNvSpPr>
            <a:spLocks noGrp="1"/>
          </p:cNvSpPr>
          <p:nvPr>
            <p:ph sz="quarter" idx="19" hasCustomPrompt="1"/>
          </p:nvPr>
        </p:nvSpPr>
        <p:spPr>
          <a:xfrm>
            <a:off x="411163" y="1989138"/>
            <a:ext cx="10961237" cy="3864462"/>
          </a:xfrm>
        </p:spPr>
        <p:txBody>
          <a:bodyPr rtlCol="0"/>
          <a:lstStyle>
            <a:lvl1pPr>
              <a:defRPr/>
            </a:lvl1pPr>
          </a:lstStyle>
          <a:p>
            <a:pPr lvl="0" rtl="0"/>
            <a:r>
              <a:rPr lang="en-gb"/>
              <a:t>Klik for at tilføje tekst, klik ikon for at tilføje graf/tabel</a:t>
            </a:r>
            <a:endParaRPr lang="da-DK"/>
          </a:p>
          <a:p>
            <a:pPr lvl="1" rtl="0"/>
            <a:r>
              <a:rPr lang="en-gb"/>
              <a:t>Second level</a:t>
            </a:r>
            <a:endParaRPr lang="da-DK" dirty="0"/>
          </a:p>
          <a:p>
            <a:pPr lvl="2" rtl="0"/>
            <a:r>
              <a:rPr lang="en-gb"/>
              <a:t>Third level</a:t>
            </a:r>
            <a:endParaRPr lang="da-DK" dirty="0"/>
          </a:p>
          <a:p>
            <a:pPr lvl="3" rtl="0"/>
            <a:r>
              <a:rPr lang="en-gb"/>
              <a:t>Fourth level</a:t>
            </a:r>
            <a:endParaRPr lang="da-DK" dirty="0"/>
          </a:p>
          <a:p>
            <a:pPr lvl="4" rtl="0"/>
            <a:r>
              <a:rPr lang="en-gb"/>
              <a:t>Fifth level</a:t>
            </a:r>
            <a:endParaRPr lang="da-DK" dirty="0"/>
          </a:p>
        </p:txBody>
      </p:sp>
      <p:pic>
        <p:nvPicPr>
          <p:cNvPr id="22" name="Logo black">
            <a:extLst>
              <a:ext uri="{FF2B5EF4-FFF2-40B4-BE49-F238E27FC236}">
                <a16:creationId xmlns:a16="http://schemas.microsoft.com/office/drawing/2014/main" id="{CAAF367F-3818-457C-9EE1-320E9050AE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3" name="Date Placeholder 2">
            <a:extLst>
              <a:ext uri="{FF2B5EF4-FFF2-40B4-BE49-F238E27FC236}">
                <a16:creationId xmlns:a16="http://schemas.microsoft.com/office/drawing/2014/main" id="{C0F779A9-E4FE-4412-9D9E-BF5BF84D02AB}"/>
              </a:ext>
            </a:extLst>
          </p:cNvPr>
          <p:cNvSpPr>
            <a:spLocks noGrp="1"/>
          </p:cNvSpPr>
          <p:nvPr>
            <p:ph type="dt" sz="half" idx="20"/>
          </p:nvPr>
        </p:nvSpPr>
        <p:spPr/>
        <p:txBody>
          <a:bodyPr rtlCol="0"/>
          <a:lstStyle/>
          <a:p>
            <a:pPr rtl="0"/>
            <a:fld id="{F1A13B18-F5ED-4611-8DBB-F05123AFBA22}" type="datetimeFigureOut">
              <a:rPr lang="da-DK" smtClean="0"/>
              <a:pPr rtl="0"/>
              <a:t>18-12-2023</a:t>
            </a:fld>
            <a:endParaRPr lang="da-DK" dirty="0"/>
          </a:p>
        </p:txBody>
      </p:sp>
      <p:sp>
        <p:nvSpPr>
          <p:cNvPr id="5" name="Slide Number Placeholder 4">
            <a:extLst>
              <a:ext uri="{FF2B5EF4-FFF2-40B4-BE49-F238E27FC236}">
                <a16:creationId xmlns:a16="http://schemas.microsoft.com/office/drawing/2014/main" id="{FB5949DE-6D77-480D-A4A9-E2E53BE1CE80}"/>
              </a:ext>
            </a:extLst>
          </p:cNvPr>
          <p:cNvSpPr>
            <a:spLocks noGrp="1"/>
          </p:cNvSpPr>
          <p:nvPr>
            <p:ph type="sldNum" sz="quarter" idx="22"/>
          </p:nvPr>
        </p:nvSpPr>
        <p:spPr/>
        <p:txBody>
          <a:bodyPr rtlCol="0"/>
          <a:lstStyle/>
          <a:p>
            <a:pPr rtl="0"/>
            <a:fld id="{45D37B1E-C366-494F-A587-962AD9AABC83}" type="slidenum">
              <a:rPr lang="da-DK" smtClean="0"/>
              <a:pPr rtl="0"/>
              <a:t>‹nr.›</a:t>
            </a:fld>
            <a:endParaRPr lang="da-DK" dirty="0"/>
          </a:p>
        </p:txBody>
      </p:sp>
    </p:spTree>
    <p:extLst>
      <p:ext uri="{BB962C8B-B14F-4D97-AF65-F5344CB8AC3E}">
        <p14:creationId xmlns:p14="http://schemas.microsoft.com/office/powerpoint/2010/main" val="4198049963"/>
      </p:ext>
    </p:extLst>
  </p:cSld>
  <p:clrMapOvr>
    <a:masterClrMapping/>
  </p:clrMapOvr>
  <p:hf hdr="0"/>
  <p:extLst>
    <p:ext uri="{DCECCB84-F9BA-43D5-87BE-67443E8EF086}">
      <p15:sldGuideLst xmlns:p15="http://schemas.microsoft.com/office/powerpoint/2012/main">
        <p15:guide id="1" orient="horz" pos="6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Indhold og teks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692202" y="1006605"/>
            <a:ext cx="4680000" cy="1938338"/>
          </a:xfrm>
        </p:spPr>
        <p:txBody>
          <a:bodyPr rtlCol="0" anchor="t" anchorCtr="0"/>
          <a:lstStyle>
            <a:lvl1pPr algn="l">
              <a:lnSpc>
                <a:spcPct val="100000"/>
              </a:lnSpc>
              <a:defRPr sz="3600">
                <a:solidFill>
                  <a:schemeClr val="tx1"/>
                </a:solidFill>
              </a:defRPr>
            </a:lvl1pPr>
          </a:lstStyle>
          <a:p>
            <a:pPr rtl="0"/>
            <a:r>
              <a:rPr lang="en-gb"/>
              <a:t>Klik for at tilføje overskrift</a:t>
            </a:r>
            <a:endParaRPr lang="da-DK"/>
          </a:p>
        </p:txBody>
      </p:sp>
      <p:sp>
        <p:nvSpPr>
          <p:cNvPr id="5" name="Text Placeholder 4">
            <a:extLst>
              <a:ext uri="{FF2B5EF4-FFF2-40B4-BE49-F238E27FC236}">
                <a16:creationId xmlns:a16="http://schemas.microsoft.com/office/drawing/2014/main" id="{BCB99C08-64C3-4ADA-9CD2-FBE2ED8551F6}"/>
              </a:ext>
            </a:extLst>
          </p:cNvPr>
          <p:cNvSpPr>
            <a:spLocks noGrp="1"/>
          </p:cNvSpPr>
          <p:nvPr>
            <p:ph type="body" sz="quarter" idx="13" hasCustomPrompt="1"/>
          </p:nvPr>
        </p:nvSpPr>
        <p:spPr>
          <a:xfrm>
            <a:off x="6692202" y="3387600"/>
            <a:ext cx="4680000" cy="2466000"/>
          </a:xfrm>
        </p:spPr>
        <p:txBody>
          <a:bodyPr rtlCol="0"/>
          <a:lstStyle>
            <a:lvl1pPr>
              <a:defRPr/>
            </a:lvl1pPr>
          </a:lstStyle>
          <a:p>
            <a:pPr lvl="0" rtl="0"/>
            <a:r>
              <a:rPr lang="en-gb"/>
              <a:t>Klik for at tilføje tekst</a:t>
            </a:r>
            <a:endParaRPr lang="da-DK"/>
          </a:p>
          <a:p>
            <a:pPr lvl="1" rtl="0"/>
            <a:r>
              <a:rPr lang="en-gb"/>
              <a:t>Second level</a:t>
            </a:r>
            <a:endParaRPr lang="da-DK" dirty="0"/>
          </a:p>
          <a:p>
            <a:pPr lvl="2" rtl="0"/>
            <a:r>
              <a:rPr lang="en-gb"/>
              <a:t>Third level</a:t>
            </a:r>
            <a:endParaRPr lang="da-DK" dirty="0"/>
          </a:p>
          <a:p>
            <a:pPr lvl="3" rtl="0"/>
            <a:r>
              <a:rPr lang="en-gb"/>
              <a:t>Fourth level</a:t>
            </a:r>
            <a:endParaRPr lang="da-DK" dirty="0"/>
          </a:p>
          <a:p>
            <a:pPr lvl="4" rtl="0"/>
            <a:r>
              <a:rPr lang="en-gb"/>
              <a:t>Fifth level</a:t>
            </a:r>
            <a:endParaRPr lang="da-DK" dirty="0"/>
          </a:p>
        </p:txBody>
      </p:sp>
      <p:pic>
        <p:nvPicPr>
          <p:cNvPr id="16" name="Logo black">
            <a:extLst>
              <a:ext uri="{FF2B5EF4-FFF2-40B4-BE49-F238E27FC236}">
                <a16:creationId xmlns:a16="http://schemas.microsoft.com/office/drawing/2014/main" id="{B52757AD-346A-4AA0-A5D6-36F8B1FE48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18" name="Date Placeholder 14">
            <a:extLst>
              <a:ext uri="{FF2B5EF4-FFF2-40B4-BE49-F238E27FC236}">
                <a16:creationId xmlns:a16="http://schemas.microsoft.com/office/drawing/2014/main" id="{A09FC7B4-885C-4F9D-BD71-AE2FBDB38698}"/>
              </a:ext>
            </a:extLst>
          </p:cNvPr>
          <p:cNvSpPr txBox="1">
            <a:spLocks/>
          </p:cNvSpPr>
          <p:nvPr/>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F1A13B18-F5ED-4611-8DBB-F05123AFBA22}" type="datetimeFigureOut">
              <a:rPr lang="da-DK" smtClean="0"/>
              <a:pPr rtl="0"/>
              <a:t>18-12-2023</a:t>
            </a:fld>
            <a:endParaRPr lang="da-DK" dirty="0"/>
          </a:p>
        </p:txBody>
      </p:sp>
      <p:sp>
        <p:nvSpPr>
          <p:cNvPr id="6" name="Content Placeholder 5">
            <a:extLst>
              <a:ext uri="{FF2B5EF4-FFF2-40B4-BE49-F238E27FC236}">
                <a16:creationId xmlns:a16="http://schemas.microsoft.com/office/drawing/2014/main" id="{2B8FEE58-0FE9-4218-904C-188D46CD214D}"/>
              </a:ext>
            </a:extLst>
          </p:cNvPr>
          <p:cNvSpPr>
            <a:spLocks noGrp="1"/>
          </p:cNvSpPr>
          <p:nvPr>
            <p:ph sz="quarter" idx="15" hasCustomPrompt="1"/>
          </p:nvPr>
        </p:nvSpPr>
        <p:spPr>
          <a:xfrm>
            <a:off x="422432" y="1000443"/>
            <a:ext cx="5077365" cy="4853157"/>
          </a:xfrm>
        </p:spPr>
        <p:txBody>
          <a:bodyPr rtlCol="0"/>
          <a:lstStyle>
            <a:lvl1pPr>
              <a:defRPr/>
            </a:lvl1pPr>
          </a:lstStyle>
          <a:p>
            <a:pPr lvl="0" rtl="0"/>
            <a:r>
              <a:rPr lang="en-gb"/>
              <a:t>Klik for at tilføje tekst, klik ikon for at tilføje graf/tabel</a:t>
            </a:r>
            <a:endParaRPr lang="da-DK"/>
          </a:p>
          <a:p>
            <a:pPr lvl="1" rtl="0"/>
            <a:r>
              <a:rPr lang="en-gb"/>
              <a:t>Second level</a:t>
            </a:r>
            <a:endParaRPr lang="da-DK" dirty="0"/>
          </a:p>
          <a:p>
            <a:pPr lvl="2" rtl="0"/>
            <a:r>
              <a:rPr lang="en-gb"/>
              <a:t>Third level</a:t>
            </a:r>
            <a:endParaRPr lang="da-DK" dirty="0"/>
          </a:p>
          <a:p>
            <a:pPr lvl="3" rtl="0"/>
            <a:r>
              <a:rPr lang="en-gb"/>
              <a:t>Fourth level</a:t>
            </a:r>
            <a:endParaRPr lang="da-DK" dirty="0"/>
          </a:p>
          <a:p>
            <a:pPr lvl="4" rtl="0"/>
            <a:r>
              <a:rPr lang="en-gb"/>
              <a:t>Fifth level</a:t>
            </a:r>
            <a:endParaRPr lang="da-DK" dirty="0"/>
          </a:p>
        </p:txBody>
      </p:sp>
      <p:sp>
        <p:nvSpPr>
          <p:cNvPr id="13" name="Date Placeholder 12">
            <a:extLst>
              <a:ext uri="{FF2B5EF4-FFF2-40B4-BE49-F238E27FC236}">
                <a16:creationId xmlns:a16="http://schemas.microsoft.com/office/drawing/2014/main" id="{3F302217-B569-449A-8422-B6650C9BB084}"/>
              </a:ext>
            </a:extLst>
          </p:cNvPr>
          <p:cNvSpPr>
            <a:spLocks noGrp="1"/>
          </p:cNvSpPr>
          <p:nvPr>
            <p:ph type="dt" sz="half" idx="16"/>
          </p:nvPr>
        </p:nvSpPr>
        <p:spPr/>
        <p:txBody>
          <a:bodyPr rtlCol="0"/>
          <a:lstStyle/>
          <a:p>
            <a:pPr rtl="0"/>
            <a:fld id="{F1A13B18-F5ED-4611-8DBB-F05123AFBA22}" type="datetimeFigureOut">
              <a:rPr lang="da-DK" smtClean="0"/>
              <a:pPr rtl="0"/>
              <a:t>18-12-2023</a:t>
            </a:fld>
            <a:endParaRPr lang="da-DK" dirty="0"/>
          </a:p>
        </p:txBody>
      </p:sp>
      <p:sp>
        <p:nvSpPr>
          <p:cNvPr id="24" name="Slide Number Placeholder 23">
            <a:extLst>
              <a:ext uri="{FF2B5EF4-FFF2-40B4-BE49-F238E27FC236}">
                <a16:creationId xmlns:a16="http://schemas.microsoft.com/office/drawing/2014/main" id="{58D7263E-B2E5-4CB9-9AAF-C0006E4A0400}"/>
              </a:ext>
            </a:extLst>
          </p:cNvPr>
          <p:cNvSpPr>
            <a:spLocks noGrp="1"/>
          </p:cNvSpPr>
          <p:nvPr>
            <p:ph type="sldNum" sz="quarter" idx="18"/>
          </p:nvPr>
        </p:nvSpPr>
        <p:spPr/>
        <p:txBody>
          <a:bodyPr rtlCol="0"/>
          <a:lstStyle/>
          <a:p>
            <a:pPr rtl="0"/>
            <a:fld id="{45D37B1E-C366-494F-A587-962AD9AABC83}" type="slidenum">
              <a:rPr lang="da-DK" smtClean="0"/>
              <a:pPr rtl="0"/>
              <a:t>‹nr.›</a:t>
            </a:fld>
            <a:endParaRPr lang="da-DK" dirty="0"/>
          </a:p>
        </p:txBody>
      </p:sp>
      <p:pic>
        <p:nvPicPr>
          <p:cNvPr id="14" name="Logo black">
            <a:extLst>
              <a:ext uri="{FF2B5EF4-FFF2-40B4-BE49-F238E27FC236}">
                <a16:creationId xmlns:a16="http://schemas.microsoft.com/office/drawing/2014/main" id="{7374A1E7-EDA7-4FC4-2A9F-748497FC762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15" name="Date Placeholder 14">
            <a:extLst>
              <a:ext uri="{FF2B5EF4-FFF2-40B4-BE49-F238E27FC236}">
                <a16:creationId xmlns:a16="http://schemas.microsoft.com/office/drawing/2014/main" id="{979054D1-DBEB-DD04-EB6D-B0E0EAA569FF}"/>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F1A13B18-F5ED-4611-8DBB-F05123AFBA22}" type="datetimeFigureOut">
              <a:rPr lang="da-DK" smtClean="0"/>
              <a:pPr rtl="0"/>
              <a:t>18-12-2023</a:t>
            </a:fld>
            <a:endParaRPr lang="da-DK" dirty="0"/>
          </a:p>
        </p:txBody>
      </p:sp>
      <p:sp>
        <p:nvSpPr>
          <p:cNvPr id="21" name="Rectangle 18" descr="{&quot;templafy&quot;:{&quot;id&quot;:&quot;fad16c46-197c-420c-8e8d-d189db098442&quot;}}">
            <a:extLst>
              <a:ext uri="{FF2B5EF4-FFF2-40B4-BE49-F238E27FC236}">
                <a16:creationId xmlns:a16="http://schemas.microsoft.com/office/drawing/2014/main" id="{2D1F5D18-2C87-0FD6-208D-CF2BB213B943}"/>
              </a:ext>
            </a:extLst>
          </p:cNvPr>
          <p:cNvSpPr/>
          <p:nvPr userDrawn="1"/>
        </p:nvSpPr>
        <p:spPr>
          <a:xfrm>
            <a:off x="9382125" y="6376129"/>
            <a:ext cx="2407622"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r" rtl="0"/>
            <a:endParaRPr lang="da-DK" sz="1600" dirty="0" err="1">
              <a:solidFill>
                <a:schemeClr val="tx1"/>
              </a:solidFill>
            </a:endParaRPr>
          </a:p>
        </p:txBody>
      </p:sp>
      <p:sp>
        <p:nvSpPr>
          <p:cNvPr id="22" name="TextBox 9">
            <a:extLst>
              <a:ext uri="{FF2B5EF4-FFF2-40B4-BE49-F238E27FC236}">
                <a16:creationId xmlns:a16="http://schemas.microsoft.com/office/drawing/2014/main" id="{C5DE2490-AF4C-429F-A1C6-48B68AF6DCB5}"/>
              </a:ext>
            </a:extLst>
          </p:cNvPr>
          <p:cNvSpPr txBox="1"/>
          <p:nvPr userDrawn="1"/>
        </p:nvSpPr>
        <p:spPr>
          <a:xfrm>
            <a:off x="0" y="-349741"/>
            <a:ext cx="11457183" cy="323165"/>
          </a:xfrm>
          <a:prstGeom prst="rect">
            <a:avLst/>
          </a:prstGeom>
          <a:noFill/>
        </p:spPr>
        <p:txBody>
          <a:bodyPr wrap="square" lIns="0" tIns="0" rIns="0" bIns="0" rtlCol="0">
            <a:spAutoFit/>
          </a:bodyPr>
          <a:lstStyle/>
          <a:p>
            <a:pPr rtl="0"/>
            <a:r>
              <a:rPr lang="en-gb" sz="1050" b="1" noProof="1"/>
              <a:t>Skift baggrundsfarve. </a:t>
            </a:r>
            <a:r>
              <a:rPr lang="en-gb" sz="1050" noProof="1"/>
              <a:t>Højreklik på slidet og vælg </a:t>
            </a:r>
            <a:r>
              <a:rPr lang="en-gb" sz="1050" b="1" noProof="1"/>
              <a:t>Formatér baggrund</a:t>
            </a:r>
            <a:r>
              <a:rPr lang="en-gb" sz="1050" noProof="1"/>
              <a:t>. Klik på </a:t>
            </a:r>
            <a:r>
              <a:rPr lang="en-gb" sz="1050" b="1" noProof="1"/>
              <a:t>Fyld farve </a:t>
            </a:r>
            <a:r>
              <a:rPr lang="en-gb" sz="1050" noProof="1"/>
              <a:t>i Formater baggrund vinduet og vælg farve fra øverste række i SDU’s farve palette eller fra den brugerdefinerede farvepalette</a:t>
            </a:r>
            <a:endParaRPr lang="da-DK" dirty="0"/>
          </a:p>
        </p:txBody>
      </p:sp>
    </p:spTree>
    <p:extLst>
      <p:ext uri="{BB962C8B-B14F-4D97-AF65-F5344CB8AC3E}">
        <p14:creationId xmlns:p14="http://schemas.microsoft.com/office/powerpoint/2010/main" val="2680034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Fire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B9A67-E62D-400C-BC42-A3A96AAED25F}"/>
              </a:ext>
            </a:extLst>
          </p:cNvPr>
          <p:cNvSpPr>
            <a:spLocks noGrp="1"/>
          </p:cNvSpPr>
          <p:nvPr>
            <p:ph type="title" hasCustomPrompt="1"/>
          </p:nvPr>
        </p:nvSpPr>
        <p:spPr>
          <a:xfrm>
            <a:off x="410401" y="1028247"/>
            <a:ext cx="2502000" cy="432000"/>
          </a:xfrm>
        </p:spPr>
        <p:txBody>
          <a:bodyPr rtlCol="0"/>
          <a:lstStyle>
            <a:lvl1pPr>
              <a:lnSpc>
                <a:spcPct val="110000"/>
              </a:lnSpc>
              <a:defRPr sz="1200"/>
            </a:lvl1pPr>
          </a:lstStyle>
          <a:p>
            <a:pPr rtl="0"/>
            <a:r>
              <a:rPr lang="en-gb" noProof="0"/>
              <a:t>Klik for at tilføje underoverskrift</a:t>
            </a:r>
            <a:endParaRPr lang="da-DK"/>
          </a:p>
        </p:txBody>
      </p:sp>
      <p:sp>
        <p:nvSpPr>
          <p:cNvPr id="14" name="Content Placeholder 13">
            <a:extLst>
              <a:ext uri="{FF2B5EF4-FFF2-40B4-BE49-F238E27FC236}">
                <a16:creationId xmlns:a16="http://schemas.microsoft.com/office/drawing/2014/main" id="{E60E8CAC-51BD-4862-8B6E-BD3E315677C4}"/>
              </a:ext>
            </a:extLst>
          </p:cNvPr>
          <p:cNvSpPr>
            <a:spLocks noGrp="1"/>
          </p:cNvSpPr>
          <p:nvPr>
            <p:ph sz="quarter" idx="13" hasCustomPrompt="1"/>
          </p:nvPr>
        </p:nvSpPr>
        <p:spPr>
          <a:xfrm>
            <a:off x="411163" y="1475354"/>
            <a:ext cx="2502000" cy="4366646"/>
          </a:xfrm>
        </p:spPr>
        <p:txBody>
          <a:bodyPr rtlCol="0"/>
          <a:lstStyle>
            <a:lvl1pPr>
              <a:defRPr sz="1200"/>
            </a:lvl1pPr>
            <a:lvl2pPr>
              <a:defRPr sz="1200"/>
            </a:lvl2pPr>
            <a:lvl4pPr>
              <a:defRPr sz="1200"/>
            </a:lvl4pPr>
            <a:lvl5pPr>
              <a:defRPr sz="1200"/>
            </a:lvl5pPr>
          </a:lstStyle>
          <a:p>
            <a:pPr lvl="0" rtl="0"/>
            <a:r>
              <a:rPr lang="en-gb" noProof="0"/>
              <a:t>Klik for at tilføje tekst</a:t>
            </a:r>
            <a:endParaRPr lang="da-DK"/>
          </a:p>
          <a:p>
            <a:pPr lvl="1" rtl="0"/>
            <a:r>
              <a:rPr lang="en-gb" noProof="0"/>
              <a:t>Second level</a:t>
            </a:r>
            <a:endParaRPr lang="da-DK" noProof="0" dirty="0"/>
          </a:p>
          <a:p>
            <a:pPr lvl="2" rtl="0"/>
            <a:r>
              <a:rPr lang="en-gb" noProof="0"/>
              <a:t>Third level</a:t>
            </a:r>
            <a:endParaRPr lang="da-DK" noProof="0" dirty="0"/>
          </a:p>
          <a:p>
            <a:pPr lvl="3" rtl="0"/>
            <a:r>
              <a:rPr lang="en-gb" noProof="0"/>
              <a:t>Fourth level</a:t>
            </a:r>
            <a:endParaRPr lang="da-DK" noProof="0" dirty="0"/>
          </a:p>
          <a:p>
            <a:pPr lvl="4" rtl="0"/>
            <a:r>
              <a:rPr lang="en-gb" noProof="0"/>
              <a:t>Fifth level</a:t>
            </a:r>
            <a:endParaRPr lang="da-DK" noProof="0" dirty="0"/>
          </a:p>
        </p:txBody>
      </p:sp>
      <p:sp>
        <p:nvSpPr>
          <p:cNvPr id="15" name="Subtitle 2">
            <a:extLst>
              <a:ext uri="{FF2B5EF4-FFF2-40B4-BE49-F238E27FC236}">
                <a16:creationId xmlns:a16="http://schemas.microsoft.com/office/drawing/2014/main" id="{25135A09-8F8A-4D87-8C43-B3A0A80BE2F5}"/>
              </a:ext>
            </a:extLst>
          </p:cNvPr>
          <p:cNvSpPr>
            <a:spLocks noGrp="1"/>
          </p:cNvSpPr>
          <p:nvPr>
            <p:ph type="subTitle" idx="1" hasCustomPrompt="1"/>
          </p:nvPr>
        </p:nvSpPr>
        <p:spPr>
          <a:xfrm>
            <a:off x="3273164" y="1028246"/>
            <a:ext cx="2502000" cy="432000"/>
          </a:xfrm>
        </p:spPr>
        <p:txBody>
          <a:bodyPr rtlCol="0"/>
          <a:lstStyle>
            <a:lvl1pPr marL="0" indent="0" algn="l">
              <a:buNone/>
              <a:defRPr sz="1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a:t>Klik for at tilføje underoverskrift</a:t>
            </a:r>
            <a:endParaRPr lang="da-DK"/>
          </a:p>
        </p:txBody>
      </p:sp>
      <p:sp>
        <p:nvSpPr>
          <p:cNvPr id="17" name="Content Placeholder 16">
            <a:extLst>
              <a:ext uri="{FF2B5EF4-FFF2-40B4-BE49-F238E27FC236}">
                <a16:creationId xmlns:a16="http://schemas.microsoft.com/office/drawing/2014/main" id="{462D92C6-668E-491E-B394-72897FAB3085}"/>
              </a:ext>
            </a:extLst>
          </p:cNvPr>
          <p:cNvSpPr>
            <a:spLocks noGrp="1"/>
          </p:cNvSpPr>
          <p:nvPr>
            <p:ph sz="quarter" idx="14" hasCustomPrompt="1"/>
          </p:nvPr>
        </p:nvSpPr>
        <p:spPr>
          <a:xfrm>
            <a:off x="3273163" y="1475354"/>
            <a:ext cx="2502000" cy="4366646"/>
          </a:xfrm>
        </p:spPr>
        <p:txBody>
          <a:bodyPr rtlCol="0"/>
          <a:lstStyle>
            <a:lvl1pPr>
              <a:defRPr sz="1200"/>
            </a:lvl1pPr>
            <a:lvl2pPr>
              <a:defRPr sz="1200"/>
            </a:lvl2pPr>
            <a:lvl4pPr>
              <a:defRPr sz="1200"/>
            </a:lvl4pPr>
            <a:lvl5pPr>
              <a:defRPr sz="1200"/>
            </a:lvl5pPr>
          </a:lstStyle>
          <a:p>
            <a:pPr lvl="0" rtl="0"/>
            <a:r>
              <a:rPr lang="en-gb" noProof="0"/>
              <a:t>Klik for at tilføje tekst</a:t>
            </a:r>
            <a:endParaRPr lang="da-DK"/>
          </a:p>
          <a:p>
            <a:pPr lvl="1" rtl="0"/>
            <a:r>
              <a:rPr lang="en-gb" noProof="0"/>
              <a:t>Second level</a:t>
            </a:r>
            <a:endParaRPr lang="da-DK" noProof="0" dirty="0"/>
          </a:p>
          <a:p>
            <a:pPr lvl="2" rtl="0"/>
            <a:r>
              <a:rPr lang="en-gb" noProof="0"/>
              <a:t>Third level</a:t>
            </a:r>
            <a:endParaRPr lang="da-DK" noProof="0" dirty="0"/>
          </a:p>
          <a:p>
            <a:pPr lvl="3" rtl="0"/>
            <a:r>
              <a:rPr lang="en-gb" noProof="0"/>
              <a:t>Fourth level</a:t>
            </a:r>
            <a:endParaRPr lang="da-DK" noProof="0" dirty="0"/>
          </a:p>
          <a:p>
            <a:pPr lvl="4" rtl="0"/>
            <a:r>
              <a:rPr lang="en-gb" noProof="0"/>
              <a:t>Fifth level</a:t>
            </a:r>
            <a:endParaRPr lang="da-DK" noProof="0" dirty="0"/>
          </a:p>
        </p:txBody>
      </p:sp>
      <p:sp>
        <p:nvSpPr>
          <p:cNvPr id="19" name="Text Placeholder 18">
            <a:extLst>
              <a:ext uri="{FF2B5EF4-FFF2-40B4-BE49-F238E27FC236}">
                <a16:creationId xmlns:a16="http://schemas.microsoft.com/office/drawing/2014/main" id="{C0F1B1F1-CA40-4EA4-AB68-69DBBD61ED9D}"/>
              </a:ext>
            </a:extLst>
          </p:cNvPr>
          <p:cNvSpPr>
            <a:spLocks noGrp="1"/>
          </p:cNvSpPr>
          <p:nvPr>
            <p:ph type="body" sz="quarter" idx="15" hasCustomPrompt="1"/>
          </p:nvPr>
        </p:nvSpPr>
        <p:spPr>
          <a:xfrm>
            <a:off x="6135163" y="1028246"/>
            <a:ext cx="2502000" cy="432000"/>
          </a:xfrm>
        </p:spPr>
        <p:txBody>
          <a:bodyPr rtlCol="0"/>
          <a:lstStyle>
            <a:lvl1pPr marL="0" indent="0">
              <a:buNone/>
              <a:defRPr sz="1200" b="1"/>
            </a:lvl1pPr>
            <a:lvl2pPr marL="252000" indent="0">
              <a:buNone/>
              <a:defRPr/>
            </a:lvl2pPr>
          </a:lstStyle>
          <a:p>
            <a:pPr lvl="0" rtl="0"/>
            <a:r>
              <a:rPr lang="en-gb" noProof="0"/>
              <a:t>Klik for at tilføje underoverskrift</a:t>
            </a:r>
            <a:endParaRPr lang="da-DK"/>
          </a:p>
        </p:txBody>
      </p:sp>
      <p:sp>
        <p:nvSpPr>
          <p:cNvPr id="21" name="Content Placeholder 20">
            <a:extLst>
              <a:ext uri="{FF2B5EF4-FFF2-40B4-BE49-F238E27FC236}">
                <a16:creationId xmlns:a16="http://schemas.microsoft.com/office/drawing/2014/main" id="{3DBEE0FF-2C0E-499E-ACAF-B6F421AF13D5}"/>
              </a:ext>
            </a:extLst>
          </p:cNvPr>
          <p:cNvSpPr>
            <a:spLocks noGrp="1"/>
          </p:cNvSpPr>
          <p:nvPr>
            <p:ph sz="quarter" idx="16" hasCustomPrompt="1"/>
          </p:nvPr>
        </p:nvSpPr>
        <p:spPr>
          <a:xfrm>
            <a:off x="6135163" y="1475354"/>
            <a:ext cx="2502000" cy="4366646"/>
          </a:xfrm>
        </p:spPr>
        <p:txBody>
          <a:bodyPr rtlCol="0"/>
          <a:lstStyle>
            <a:lvl1pPr>
              <a:defRPr sz="1200"/>
            </a:lvl1pPr>
            <a:lvl2pPr>
              <a:defRPr sz="1200"/>
            </a:lvl2pPr>
            <a:lvl4pPr>
              <a:defRPr sz="1200"/>
            </a:lvl4pPr>
            <a:lvl5pPr>
              <a:defRPr sz="1200"/>
            </a:lvl5pPr>
          </a:lstStyle>
          <a:p>
            <a:pPr lvl="0" rtl="0"/>
            <a:r>
              <a:rPr lang="en-gb" noProof="0"/>
              <a:t>Klik for at tilføje tekst</a:t>
            </a:r>
            <a:endParaRPr lang="da-DK"/>
          </a:p>
          <a:p>
            <a:pPr lvl="1" rtl="0"/>
            <a:r>
              <a:rPr lang="en-gb" noProof="0"/>
              <a:t>Second level</a:t>
            </a:r>
            <a:endParaRPr lang="da-DK" noProof="0" dirty="0"/>
          </a:p>
          <a:p>
            <a:pPr lvl="2" rtl="0"/>
            <a:r>
              <a:rPr lang="en-gb" noProof="0"/>
              <a:t>Third level</a:t>
            </a:r>
            <a:endParaRPr lang="da-DK" noProof="0" dirty="0"/>
          </a:p>
          <a:p>
            <a:pPr lvl="3" rtl="0"/>
            <a:r>
              <a:rPr lang="en-gb" noProof="0"/>
              <a:t>Fourth level</a:t>
            </a:r>
            <a:endParaRPr lang="da-DK" noProof="0" dirty="0"/>
          </a:p>
          <a:p>
            <a:pPr lvl="4" rtl="0"/>
            <a:r>
              <a:rPr lang="en-gb" noProof="0"/>
              <a:t>Fifth level</a:t>
            </a:r>
            <a:endParaRPr lang="da-DK" noProof="0" dirty="0"/>
          </a:p>
        </p:txBody>
      </p:sp>
      <p:sp>
        <p:nvSpPr>
          <p:cNvPr id="23" name="Text Placeholder 22">
            <a:extLst>
              <a:ext uri="{FF2B5EF4-FFF2-40B4-BE49-F238E27FC236}">
                <a16:creationId xmlns:a16="http://schemas.microsoft.com/office/drawing/2014/main" id="{F091117C-5AED-4416-88BA-F1C88ACD7A25}"/>
              </a:ext>
            </a:extLst>
          </p:cNvPr>
          <p:cNvSpPr>
            <a:spLocks noGrp="1"/>
          </p:cNvSpPr>
          <p:nvPr>
            <p:ph type="body" sz="quarter" idx="17" hasCustomPrompt="1"/>
          </p:nvPr>
        </p:nvSpPr>
        <p:spPr>
          <a:xfrm>
            <a:off x="8997162" y="1028247"/>
            <a:ext cx="2502000" cy="432000"/>
          </a:xfrm>
        </p:spPr>
        <p:txBody>
          <a:bodyPr rtlCol="0"/>
          <a:lstStyle>
            <a:lvl1pPr marL="0" indent="0">
              <a:buNone/>
              <a:defRPr sz="1200" b="1"/>
            </a:lvl1pPr>
            <a:lvl2pPr marL="252000" indent="0">
              <a:buNone/>
              <a:defRPr/>
            </a:lvl2pPr>
          </a:lstStyle>
          <a:p>
            <a:pPr lvl="0" rtl="0"/>
            <a:r>
              <a:rPr lang="en-gb" noProof="0"/>
              <a:t>Klik for at tilføje underoverskrift</a:t>
            </a:r>
            <a:endParaRPr lang="da-DK"/>
          </a:p>
        </p:txBody>
      </p:sp>
      <p:sp>
        <p:nvSpPr>
          <p:cNvPr id="25" name="Content Placeholder 24">
            <a:extLst>
              <a:ext uri="{FF2B5EF4-FFF2-40B4-BE49-F238E27FC236}">
                <a16:creationId xmlns:a16="http://schemas.microsoft.com/office/drawing/2014/main" id="{C66F31E1-769E-4E9A-9DCC-2C64321A89C1}"/>
              </a:ext>
            </a:extLst>
          </p:cNvPr>
          <p:cNvSpPr>
            <a:spLocks noGrp="1"/>
          </p:cNvSpPr>
          <p:nvPr>
            <p:ph sz="quarter" idx="18" hasCustomPrompt="1"/>
          </p:nvPr>
        </p:nvSpPr>
        <p:spPr>
          <a:xfrm>
            <a:off x="8997161" y="1475354"/>
            <a:ext cx="2501999" cy="4366646"/>
          </a:xfrm>
        </p:spPr>
        <p:txBody>
          <a:bodyPr rtlCol="0"/>
          <a:lstStyle>
            <a:lvl1pPr>
              <a:defRPr sz="1200"/>
            </a:lvl1pPr>
            <a:lvl2pPr>
              <a:defRPr sz="1200"/>
            </a:lvl2pPr>
            <a:lvl4pPr>
              <a:defRPr sz="1200"/>
            </a:lvl4pPr>
            <a:lvl5pPr>
              <a:defRPr sz="1200"/>
            </a:lvl5pPr>
          </a:lstStyle>
          <a:p>
            <a:pPr lvl="0" rtl="0"/>
            <a:r>
              <a:rPr lang="en-gb" noProof="0"/>
              <a:t>Klik for at tilføje tekst</a:t>
            </a:r>
            <a:endParaRPr lang="da-DK"/>
          </a:p>
          <a:p>
            <a:pPr lvl="1" rtl="0"/>
            <a:r>
              <a:rPr lang="en-gb" noProof="0"/>
              <a:t>Second level</a:t>
            </a:r>
            <a:endParaRPr lang="da-DK" noProof="0" dirty="0"/>
          </a:p>
          <a:p>
            <a:pPr lvl="2" rtl="0"/>
            <a:r>
              <a:rPr lang="en-gb" noProof="0"/>
              <a:t>Third level</a:t>
            </a:r>
            <a:endParaRPr lang="da-DK" noProof="0" dirty="0"/>
          </a:p>
          <a:p>
            <a:pPr lvl="3" rtl="0"/>
            <a:r>
              <a:rPr lang="en-gb" noProof="0"/>
              <a:t>Fourth level</a:t>
            </a:r>
            <a:endParaRPr lang="da-DK" noProof="0" dirty="0"/>
          </a:p>
          <a:p>
            <a:pPr lvl="4" rtl="0"/>
            <a:r>
              <a:rPr lang="en-gb" noProof="0"/>
              <a:t>Fifth level</a:t>
            </a:r>
            <a:endParaRPr lang="da-DK" noProof="0" dirty="0"/>
          </a:p>
        </p:txBody>
      </p:sp>
      <p:sp>
        <p:nvSpPr>
          <p:cNvPr id="28" name="Date Placeholder 14">
            <a:extLst>
              <a:ext uri="{FF2B5EF4-FFF2-40B4-BE49-F238E27FC236}">
                <a16:creationId xmlns:a16="http://schemas.microsoft.com/office/drawing/2014/main" id="{1DCD95D8-07B6-42C0-8767-A640B7CA8534}"/>
              </a:ext>
            </a:extLst>
          </p:cNvPr>
          <p:cNvSpPr txBox="1">
            <a:spLocks/>
          </p:cNvSpPr>
          <p:nvPr/>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F1A13B18-F5ED-4611-8DBB-F05123AFBA22}" type="datetimeFigureOut">
              <a:rPr lang="da-DK" smtClean="0"/>
              <a:pPr rtl="0"/>
              <a:t>18-12-2023</a:t>
            </a:fld>
            <a:endParaRPr lang="da-DK" dirty="0"/>
          </a:p>
        </p:txBody>
      </p:sp>
      <p:sp>
        <p:nvSpPr>
          <p:cNvPr id="5" name="Date Placeholder 4">
            <a:extLst>
              <a:ext uri="{FF2B5EF4-FFF2-40B4-BE49-F238E27FC236}">
                <a16:creationId xmlns:a16="http://schemas.microsoft.com/office/drawing/2014/main" id="{8E588C40-671D-463C-8463-D77B96C28D88}"/>
              </a:ext>
            </a:extLst>
          </p:cNvPr>
          <p:cNvSpPr>
            <a:spLocks noGrp="1"/>
          </p:cNvSpPr>
          <p:nvPr>
            <p:ph type="dt" sz="half" idx="19"/>
          </p:nvPr>
        </p:nvSpPr>
        <p:spPr/>
        <p:txBody>
          <a:bodyPr rtlCol="0"/>
          <a:lstStyle/>
          <a:p>
            <a:pPr rtl="0"/>
            <a:fld id="{F1A13B18-F5ED-4611-8DBB-F05123AFBA22}" type="datetimeFigureOut">
              <a:rPr lang="da-DK" smtClean="0"/>
              <a:pPr rtl="0"/>
              <a:t>18-12-2023</a:t>
            </a:fld>
            <a:endParaRPr lang="da-DK" dirty="0"/>
          </a:p>
        </p:txBody>
      </p:sp>
      <p:sp>
        <p:nvSpPr>
          <p:cNvPr id="7" name="Slide Number Placeholder 6">
            <a:extLst>
              <a:ext uri="{FF2B5EF4-FFF2-40B4-BE49-F238E27FC236}">
                <a16:creationId xmlns:a16="http://schemas.microsoft.com/office/drawing/2014/main" id="{35B93800-6F51-413B-BA21-0A9967FF3386}"/>
              </a:ext>
            </a:extLst>
          </p:cNvPr>
          <p:cNvSpPr>
            <a:spLocks noGrp="1"/>
          </p:cNvSpPr>
          <p:nvPr>
            <p:ph type="sldNum" sz="quarter" idx="21"/>
          </p:nvPr>
        </p:nvSpPr>
        <p:spPr/>
        <p:txBody>
          <a:bodyPr rtlCol="0"/>
          <a:lstStyle/>
          <a:p>
            <a:pPr rtl="0"/>
            <a:fld id="{45D37B1E-C366-494F-A587-962AD9AABC83}" type="slidenum">
              <a:rPr lang="da-DK" smtClean="0"/>
              <a:pPr rtl="0"/>
              <a:t>‹nr.›</a:t>
            </a:fld>
            <a:endParaRPr lang="da-DK" dirty="0"/>
          </a:p>
        </p:txBody>
      </p:sp>
      <p:sp>
        <p:nvSpPr>
          <p:cNvPr id="13" name="Date Placeholder 14">
            <a:extLst>
              <a:ext uri="{FF2B5EF4-FFF2-40B4-BE49-F238E27FC236}">
                <a16:creationId xmlns:a16="http://schemas.microsoft.com/office/drawing/2014/main" id="{DDE6B7B7-37A0-D480-07CB-15C7F591F938}"/>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F1A13B18-F5ED-4611-8DBB-F05123AFBA22}" type="datetimeFigureOut">
              <a:rPr lang="da-DK" smtClean="0"/>
              <a:pPr rtl="0"/>
              <a:t>18-12-2023</a:t>
            </a:fld>
            <a:endParaRPr lang="da-DK" dirty="0"/>
          </a:p>
        </p:txBody>
      </p:sp>
    </p:spTree>
    <p:extLst>
      <p:ext uri="{BB962C8B-B14F-4D97-AF65-F5344CB8AC3E}">
        <p14:creationId xmlns:p14="http://schemas.microsoft.com/office/powerpoint/2010/main" val="1263359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0400" y="1028247"/>
            <a:ext cx="11379347" cy="1602672"/>
          </a:xfrm>
          <a:prstGeom prst="rect">
            <a:avLst/>
          </a:prstGeom>
        </p:spPr>
        <p:txBody>
          <a:bodyPr vert="horz" lIns="0" tIns="0" rIns="0" bIns="0" rtlCol="0" anchor="t" anchorCtr="0">
            <a:noAutofit/>
          </a:bodyPr>
          <a:lstStyle/>
          <a:p>
            <a:pPr rtl="0"/>
            <a:r>
              <a:rPr lang="en-gb"/>
              <a:t>Klik for at redigere i master</a:t>
            </a:r>
          </a:p>
        </p:txBody>
      </p:sp>
      <p:sp>
        <p:nvSpPr>
          <p:cNvPr id="3" name="Text Placeholder 2"/>
          <p:cNvSpPr>
            <a:spLocks noGrp="1"/>
          </p:cNvSpPr>
          <p:nvPr>
            <p:ph type="body" idx="1"/>
          </p:nvPr>
        </p:nvSpPr>
        <p:spPr>
          <a:xfrm>
            <a:off x="410400" y="3369040"/>
            <a:ext cx="11371905" cy="2472960"/>
          </a:xfrm>
          <a:prstGeom prst="rect">
            <a:avLst/>
          </a:prstGeom>
        </p:spPr>
        <p:txBody>
          <a:bodyPr vert="horz" lIns="0" tIns="0" rIns="0" bIns="0" rtlCol="0">
            <a:noAutofit/>
          </a:bodyPr>
          <a:lstStyle/>
          <a:p>
            <a:pPr lvl="0" rtl="0"/>
            <a:r>
              <a:rPr lang="en-gb"/>
              <a:t>Første niveau, bullet 16 pkt</a:t>
            </a:r>
            <a:endParaRPr lang="da-DK" dirty="0"/>
          </a:p>
          <a:p>
            <a:pPr lvl="1" rtl="0"/>
            <a:r>
              <a:rPr lang="en-gb"/>
              <a:t>Andet niveau, bullet 14 pkt</a:t>
            </a:r>
            <a:endParaRPr lang="da-DK" dirty="0"/>
          </a:p>
          <a:p>
            <a:pPr lvl="2" rtl="0"/>
            <a:r>
              <a:rPr lang="en-gb"/>
              <a:t>Tredje niveau, bullet 12 pkt</a:t>
            </a:r>
            <a:endParaRPr lang="da-DK" dirty="0"/>
          </a:p>
          <a:p>
            <a:pPr lvl="3" rtl="0"/>
            <a:r>
              <a:rPr lang="en-gb"/>
              <a:t>Fjerde niveau, Header bold 16 pkt</a:t>
            </a:r>
            <a:endParaRPr lang="da-DK" dirty="0"/>
          </a:p>
          <a:p>
            <a:pPr lvl="4" rtl="0"/>
            <a:r>
              <a:rPr lang="en-gb"/>
              <a:t>Femte niveau, Body regular 16 pkt</a:t>
            </a:r>
            <a:endParaRPr lang="da-DK" dirty="0"/>
          </a:p>
          <a:p>
            <a:pPr lvl="5" rtl="0"/>
            <a:r>
              <a:rPr lang="en-gb"/>
              <a:t>Sjette niveau, bullet 12 pkt</a:t>
            </a:r>
            <a:endParaRPr lang="da-DK" dirty="0"/>
          </a:p>
          <a:p>
            <a:pPr lvl="6" rtl="0"/>
            <a:r>
              <a:rPr lang="en-gb"/>
              <a:t>Syvende niveau, bullet 12 pkt (indryk 1 gang)</a:t>
            </a:r>
          </a:p>
          <a:p>
            <a:pPr lvl="7" rtl="0"/>
            <a:r>
              <a:rPr lang="en-gb"/>
              <a:t>Ottende niveau, Header bold, 12 pkt</a:t>
            </a:r>
            <a:endParaRPr lang="da-DK" dirty="0"/>
          </a:p>
          <a:p>
            <a:pPr lvl="8" rtl="0"/>
            <a:r>
              <a:rPr lang="en-gb"/>
              <a:t>Niende niveau, Body regular, 12 pkt</a:t>
            </a:r>
            <a:endParaRPr lang="da-DK" dirty="0"/>
          </a:p>
        </p:txBody>
      </p:sp>
      <p:sp>
        <p:nvSpPr>
          <p:cNvPr id="15" name="Date Placeholder 14">
            <a:extLst>
              <a:ext uri="{FF2B5EF4-FFF2-40B4-BE49-F238E27FC236}">
                <a16:creationId xmlns:a16="http://schemas.microsoft.com/office/drawing/2014/main" id="{A56ADEC3-98E1-4CEA-9AF5-46F4CDD2FA7D}"/>
              </a:ext>
            </a:extLst>
          </p:cNvPr>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pPr rtl="0"/>
            <a:fld id="{F1A13B18-F5ED-4611-8DBB-F05123AFBA22}" type="datetimeFigureOut">
              <a:rPr lang="da-DK" smtClean="0"/>
              <a:pPr rtl="0"/>
              <a:t>18-12-2023</a:t>
            </a:fld>
            <a:endParaRPr lang="da-DK" dirty="0"/>
          </a:p>
        </p:txBody>
      </p:sp>
      <p:pic>
        <p:nvPicPr>
          <p:cNvPr id="25" name="Logo black">
            <a:extLst>
              <a:ext uri="{FF2B5EF4-FFF2-40B4-BE49-F238E27FC236}">
                <a16:creationId xmlns:a16="http://schemas.microsoft.com/office/drawing/2014/main" id="{860AC4C2-E6D6-4DCE-950A-C298C0AE9B87}"/>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6" name="Slide Number Placeholder 5"/>
          <p:cNvSpPr>
            <a:spLocks noGrp="1"/>
          </p:cNvSpPr>
          <p:nvPr>
            <p:ph type="sldNum" sz="quarter" idx="4"/>
          </p:nvPr>
        </p:nvSpPr>
        <p:spPr>
          <a:xfrm>
            <a:off x="0" y="6912000"/>
            <a:ext cx="0" cy="0"/>
          </a:xfrm>
          <a:prstGeom prst="rect">
            <a:avLst/>
          </a:prstGeom>
        </p:spPr>
        <p:txBody>
          <a:bodyPr vert="horz" lIns="0" tIns="0" rIns="0" bIns="0" rtlCol="0" anchor="t" anchorCtr="0">
            <a:noAutofit/>
          </a:bodyPr>
          <a:lstStyle>
            <a:lvl1pPr algn="ctr">
              <a:defRPr sz="100">
                <a:noFill/>
              </a:defRPr>
            </a:lvl1pPr>
          </a:lstStyle>
          <a:p>
            <a:pPr rtl="0"/>
            <a:fld id="{45D37B1E-C366-494F-A587-962AD9AABC83}" type="slidenum">
              <a:rPr lang="da-DK" smtClean="0"/>
              <a:pPr rtl="0"/>
              <a:t>‹nr.›</a:t>
            </a:fld>
            <a:endParaRPr lang="da-DK" dirty="0"/>
          </a:p>
        </p:txBody>
      </p:sp>
      <p:sp>
        <p:nvSpPr>
          <p:cNvPr id="18" name="Date Placeholder 14">
            <a:extLst>
              <a:ext uri="{FF2B5EF4-FFF2-40B4-BE49-F238E27FC236}">
                <a16:creationId xmlns:a16="http://schemas.microsoft.com/office/drawing/2014/main" id="{7DF98717-AAEA-4E2B-96B8-AAAFF896C0EA}"/>
              </a:ext>
            </a:extLst>
          </p:cNvPr>
          <p:cNvSpPr txBox="1">
            <a:spLocks/>
          </p:cNvSpPr>
          <p:nvPr/>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F1A13B18-F5ED-4611-8DBB-F05123AFBA22}" type="datetimeFigureOut">
              <a:rPr lang="da-DK" smtClean="0"/>
              <a:pPr rtl="0"/>
              <a:t>18-12-2023</a:t>
            </a:fld>
            <a:endParaRPr lang="da-DK" dirty="0"/>
          </a:p>
        </p:txBody>
      </p:sp>
      <p:pic>
        <p:nvPicPr>
          <p:cNvPr id="10" name="Logo black">
            <a:extLst>
              <a:ext uri="{FF2B5EF4-FFF2-40B4-BE49-F238E27FC236}">
                <a16:creationId xmlns:a16="http://schemas.microsoft.com/office/drawing/2014/main" id="{902CE77C-069E-5E7A-8D8E-AB15811B63A5}"/>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03346" y="6294893"/>
            <a:ext cx="784800" cy="211840"/>
          </a:xfrm>
          <a:prstGeom prst="rect">
            <a:avLst/>
          </a:prstGeom>
        </p:spPr>
      </p:pic>
      <p:sp>
        <p:nvSpPr>
          <p:cNvPr id="12" name="Date Placeholder 14">
            <a:extLst>
              <a:ext uri="{FF2B5EF4-FFF2-40B4-BE49-F238E27FC236}">
                <a16:creationId xmlns:a16="http://schemas.microsoft.com/office/drawing/2014/main" id="{523BCE81-49FD-3EE2-35BF-BD057CE50D71}"/>
              </a:ext>
            </a:extLst>
          </p:cNvPr>
          <p:cNvSpPr txBox="1">
            <a:spLocks/>
          </p:cNvSpPr>
          <p:nvPr userDrawn="1"/>
        </p:nvSpPr>
        <p:spPr>
          <a:xfrm>
            <a:off x="0" y="6912000"/>
            <a:ext cx="0" cy="0"/>
          </a:xfrm>
          <a:prstGeom prst="rect">
            <a:avLst/>
          </a:prstGeom>
        </p:spPr>
        <p:txBody>
          <a:bodyPr vert="horz" lIns="91440" tIns="45720" rIns="91440" bIns="45720" rtlCol="0" anchor="ctr"/>
          <a:lstStyle>
            <a:defPPr>
              <a:defRPr lang="en-US"/>
            </a:defPPr>
            <a:lvl1pPr marL="0" algn="l" defTabSz="914400" rtl="0" eaLnBrk="1" latinLnBrk="0" hangingPunct="1">
              <a:defRPr sz="1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F1A13B18-F5ED-4611-8DBB-F05123AFBA22}" type="datetimeFigureOut">
              <a:rPr lang="da-DK" smtClean="0"/>
              <a:pPr rtl="0"/>
              <a:t>18-12-2023</a:t>
            </a:fld>
            <a:endParaRPr lang="da-DK" dirty="0"/>
          </a:p>
        </p:txBody>
      </p:sp>
      <p:sp>
        <p:nvSpPr>
          <p:cNvPr id="14" name="Rectangle 3" descr="{&quot;templafy&quot;:{&quot;id&quot;:&quot;1237cbd6-a3b0-44d1-aff4-09bbbee017af&quot;}}">
            <a:extLst>
              <a:ext uri="{FF2B5EF4-FFF2-40B4-BE49-F238E27FC236}">
                <a16:creationId xmlns:a16="http://schemas.microsoft.com/office/drawing/2014/main" id="{424105E5-06C8-CF1E-C432-CFC01960EB23}"/>
              </a:ext>
            </a:extLst>
          </p:cNvPr>
          <p:cNvSpPr/>
          <p:nvPr userDrawn="1"/>
        </p:nvSpPr>
        <p:spPr>
          <a:xfrm>
            <a:off x="9382125" y="6376129"/>
            <a:ext cx="2407622"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r" rtl="0"/>
            <a:endParaRPr lang="da-DK" sz="1600" dirty="0" err="1">
              <a:solidFill>
                <a:schemeClr val="tx1"/>
              </a:solidFill>
            </a:endParaRPr>
          </a:p>
        </p:txBody>
      </p:sp>
      <p:sp>
        <p:nvSpPr>
          <p:cNvPr id="16" name="TextBox 9">
            <a:extLst>
              <a:ext uri="{FF2B5EF4-FFF2-40B4-BE49-F238E27FC236}">
                <a16:creationId xmlns:a16="http://schemas.microsoft.com/office/drawing/2014/main" id="{6C36CED4-D7EC-2F5A-64CA-838805A4F998}"/>
              </a:ext>
            </a:extLst>
          </p:cNvPr>
          <p:cNvSpPr txBox="1"/>
          <p:nvPr userDrawn="1"/>
        </p:nvSpPr>
        <p:spPr>
          <a:xfrm>
            <a:off x="0" y="-349741"/>
            <a:ext cx="11457183" cy="323165"/>
          </a:xfrm>
          <a:prstGeom prst="rect">
            <a:avLst/>
          </a:prstGeom>
          <a:noFill/>
        </p:spPr>
        <p:txBody>
          <a:bodyPr wrap="square" lIns="0" tIns="0" rIns="0" bIns="0" rtlCol="0">
            <a:spAutoFit/>
          </a:bodyPr>
          <a:lstStyle/>
          <a:p>
            <a:pPr rtl="0"/>
            <a:r>
              <a:rPr lang="en-gb" sz="1050" b="1" noProof="1"/>
              <a:t>Skift baggrundsfarve. </a:t>
            </a:r>
            <a:r>
              <a:rPr lang="en-gb" sz="1050" noProof="1"/>
              <a:t>Højreklik på slidet og vælg </a:t>
            </a:r>
            <a:r>
              <a:rPr lang="en-gb" sz="1050" b="1" noProof="1"/>
              <a:t>Formatér baggrund</a:t>
            </a:r>
            <a:r>
              <a:rPr lang="en-gb" sz="1050" noProof="1"/>
              <a:t>. Klik på </a:t>
            </a:r>
            <a:r>
              <a:rPr lang="en-gb" sz="1050" b="1" noProof="1"/>
              <a:t>Fyld farve </a:t>
            </a:r>
            <a:r>
              <a:rPr lang="en-gb" sz="1050" noProof="1"/>
              <a:t>i Formater baggrund vinduet og vælg farve fra øverste række i SDU’s farve palette eller fra den brugerdefinerede farvepalette</a:t>
            </a:r>
            <a:endParaRPr lang="da-DK" dirty="0"/>
          </a:p>
        </p:txBody>
      </p:sp>
      <p:pic>
        <p:nvPicPr>
          <p:cNvPr id="8" name="Billede 7" descr="Et billede, der indeholder tekst&#10;&#10;Automatisk genereret beskrivelse">
            <a:extLst>
              <a:ext uri="{FF2B5EF4-FFF2-40B4-BE49-F238E27FC236}">
                <a16:creationId xmlns:a16="http://schemas.microsoft.com/office/drawing/2014/main" id="{6B3EC6AF-704D-FCA8-D948-18FB378912F9}"/>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l="23674" t="34103" r="22395" b="33813"/>
          <a:stretch/>
        </p:blipFill>
        <p:spPr>
          <a:xfrm>
            <a:off x="1389677" y="5958367"/>
            <a:ext cx="2407623" cy="835523"/>
          </a:xfrm>
          <a:prstGeom prst="rect">
            <a:avLst/>
          </a:prstGeom>
        </p:spPr>
      </p:pic>
    </p:spTree>
    <p:extLst>
      <p:ext uri="{BB962C8B-B14F-4D97-AF65-F5344CB8AC3E}">
        <p14:creationId xmlns:p14="http://schemas.microsoft.com/office/powerpoint/2010/main" val="383910308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Lst>
  <p:hf hdr="0"/>
  <p:txStyles>
    <p:titleStyle>
      <a:lvl1pPr algn="l" defTabSz="914400" rtl="0" eaLnBrk="1" latinLnBrk="0" hangingPunct="1">
        <a:lnSpc>
          <a:spcPct val="97000"/>
        </a:lnSpc>
        <a:spcBef>
          <a:spcPct val="0"/>
        </a:spcBef>
        <a:buNone/>
        <a:tabLst>
          <a:tab pos="1438275" algn="l"/>
        </a:tabLst>
        <a:defRPr sz="3600" b="1" kern="1200">
          <a:solidFill>
            <a:schemeClr val="tx1"/>
          </a:solidFill>
          <a:latin typeface="+mj-lt"/>
          <a:ea typeface="+mj-ea"/>
          <a:cs typeface="+mj-cs"/>
        </a:defRPr>
      </a:lvl1pPr>
    </p:titleStyle>
    <p:bodyStyle>
      <a:lvl1pPr marL="252000" indent="-252000" algn="l" defTabSz="914400" rtl="0" eaLnBrk="1" latinLnBrk="0" hangingPunct="1">
        <a:lnSpc>
          <a:spcPct val="110000"/>
        </a:lnSpc>
        <a:spcBef>
          <a:spcPts val="0"/>
        </a:spcBef>
        <a:buFont typeface="Wingdings" panose="05000000000000000000" pitchFamily="2" charset="2"/>
        <a:buChar char=""/>
        <a:defRPr sz="1600" kern="1200">
          <a:solidFill>
            <a:schemeClr val="tx1"/>
          </a:solidFill>
          <a:latin typeface="+mn-lt"/>
          <a:ea typeface="+mn-ea"/>
          <a:cs typeface="+mn-cs"/>
        </a:defRPr>
      </a:lvl1pPr>
      <a:lvl2pPr marL="504000" indent="-252000" algn="l" defTabSz="914400" rtl="0" eaLnBrk="1" latinLnBrk="0" hangingPunct="1">
        <a:lnSpc>
          <a:spcPct val="110000"/>
        </a:lnSpc>
        <a:spcBef>
          <a:spcPts val="0"/>
        </a:spcBef>
        <a:buFont typeface="Wingdings" panose="05000000000000000000" pitchFamily="2" charset="2"/>
        <a:buChar char="à"/>
        <a:defRPr sz="1400" kern="1200">
          <a:solidFill>
            <a:schemeClr val="tx1"/>
          </a:solidFill>
          <a:latin typeface="+mn-lt"/>
          <a:ea typeface="+mn-ea"/>
          <a:cs typeface="+mn-cs"/>
        </a:defRPr>
      </a:lvl2pPr>
      <a:lvl3pPr marL="756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12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Arial" panose="020B0604020202020204" pitchFamily="34" charset="0"/>
        <a:buChar char="​"/>
        <a:defRPr sz="1600" kern="1200" baseline="0">
          <a:solidFill>
            <a:schemeClr val="tx1"/>
          </a:solidFill>
          <a:latin typeface="+mn-lt"/>
          <a:ea typeface="+mn-ea"/>
          <a:cs typeface="+mn-cs"/>
        </a:defRPr>
      </a:lvl5pPr>
      <a:lvl6pPr marL="252000" indent="-252000" algn="l" defTabSz="914400" rtl="0" eaLnBrk="1" latinLnBrk="0" hangingPunct="1">
        <a:lnSpc>
          <a:spcPct val="110000"/>
        </a:lnSpc>
        <a:spcBef>
          <a:spcPts val="0"/>
        </a:spcBef>
        <a:buFont typeface="Wingdings" panose="05000000000000000000" pitchFamily="2" charset="2"/>
        <a:buChar char="à"/>
        <a:defRPr sz="1200" kern="1200" baseline="0">
          <a:solidFill>
            <a:schemeClr val="tx1"/>
          </a:solidFill>
          <a:latin typeface="+mn-lt"/>
          <a:ea typeface="+mn-ea"/>
          <a:cs typeface="+mn-cs"/>
        </a:defRPr>
      </a:lvl6pPr>
      <a:lvl7pPr marL="504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2" orient="horz" pos="285" userDrawn="1">
          <p15:clr>
            <a:srgbClr val="F26B43"/>
          </p15:clr>
        </p15:guide>
        <p15:guide id="13" orient="horz" pos="1071" userDrawn="1">
          <p15:clr>
            <a:srgbClr val="F26B43"/>
          </p15:clr>
        </p15:guide>
        <p15:guide id="14" pos="259" userDrawn="1">
          <p15:clr>
            <a:srgbClr val="F26B43"/>
          </p15:clr>
        </p15:guide>
        <p15:guide id="15" pos="7421" userDrawn="1">
          <p15:clr>
            <a:srgbClr val="F26B43"/>
          </p15:clr>
        </p15:guide>
        <p15:guide id="16" orient="horz" pos="1253" userDrawn="1">
          <p15:clr>
            <a:srgbClr val="F26B43"/>
          </p15:clr>
        </p15:guide>
        <p15:guide id="17" orient="horz" pos="3680" userDrawn="1">
          <p15:clr>
            <a:srgbClr val="F26B43"/>
          </p15:clr>
        </p15:guide>
        <p15:guide id="18" orient="horz" pos="3916" userDrawn="1">
          <p15:clr>
            <a:srgbClr val="F26B43"/>
          </p15:clr>
        </p15:guide>
        <p15:guide id="19" orient="horz" pos="4094" userDrawn="1">
          <p15:clr>
            <a:srgbClr val="F26B43"/>
          </p15:clr>
        </p15:guide>
        <p15:guide id="20" pos="54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0CC989-A82E-4504-CD06-B55DBBE2066F}"/>
              </a:ext>
            </a:extLst>
          </p:cNvPr>
          <p:cNvSpPr>
            <a:spLocks noGrp="1"/>
          </p:cNvSpPr>
          <p:nvPr>
            <p:ph type="ctrTitle"/>
          </p:nvPr>
        </p:nvSpPr>
        <p:spPr>
          <a:xfrm>
            <a:off x="349384" y="2363713"/>
            <a:ext cx="10908088" cy="3096299"/>
          </a:xfrm>
        </p:spPr>
        <p:txBody>
          <a:bodyPr rtlCol="0"/>
          <a:lstStyle/>
          <a:p>
            <a:pPr rtl="0"/>
            <a:r>
              <a:rPr lang="en-gb" sz="5600" dirty="0"/>
              <a:t>Vision for the collaboration between OUH and SDU</a:t>
            </a:r>
            <a:br>
              <a:rPr lang="da-DK" sz="6000" dirty="0"/>
            </a:br>
            <a:br>
              <a:rPr lang="da-DK" sz="3600" dirty="0"/>
            </a:br>
            <a:br>
              <a:rPr lang="da-DK" dirty="0"/>
            </a:br>
            <a:endParaRPr lang="da-DK" dirty="0"/>
          </a:p>
        </p:txBody>
      </p:sp>
      <p:sp>
        <p:nvSpPr>
          <p:cNvPr id="3" name="Pladsholder til dato 2">
            <a:extLst>
              <a:ext uri="{FF2B5EF4-FFF2-40B4-BE49-F238E27FC236}">
                <a16:creationId xmlns:a16="http://schemas.microsoft.com/office/drawing/2014/main" id="{68F35DA2-DCAA-7464-A278-63E93FF358D0}"/>
              </a:ext>
            </a:extLst>
          </p:cNvPr>
          <p:cNvSpPr>
            <a:spLocks noGrp="1"/>
          </p:cNvSpPr>
          <p:nvPr>
            <p:ph type="dt" sz="half" idx="2"/>
          </p:nvPr>
        </p:nvSpPr>
        <p:spPr/>
        <p:txBody>
          <a:bodyPr rtlCol="0"/>
          <a:lstStyle/>
          <a:p>
            <a:pPr rtl="0"/>
            <a:r>
              <a:rPr lang="da-DK"/>
              <a:t>12/09/2023</a:t>
            </a:r>
            <a:endParaRPr lang="da-DK" dirty="0"/>
          </a:p>
        </p:txBody>
      </p:sp>
    </p:spTree>
    <p:extLst>
      <p:ext uri="{BB962C8B-B14F-4D97-AF65-F5344CB8AC3E}">
        <p14:creationId xmlns:p14="http://schemas.microsoft.com/office/powerpoint/2010/main" val="1165158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54C6BF64-1125-55CB-203B-B2C0C7C96C32}"/>
              </a:ext>
            </a:extLst>
          </p:cNvPr>
          <p:cNvSpPr/>
          <p:nvPr/>
        </p:nvSpPr>
        <p:spPr>
          <a:xfrm>
            <a:off x="6404730" y="1366221"/>
            <a:ext cx="5787270" cy="35500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rtl="0"/>
            <a:endParaRPr lang="da-DK" sz="1600" dirty="0" err="1"/>
          </a:p>
        </p:txBody>
      </p:sp>
      <p:sp>
        <p:nvSpPr>
          <p:cNvPr id="2" name="Titel 1">
            <a:extLst>
              <a:ext uri="{FF2B5EF4-FFF2-40B4-BE49-F238E27FC236}">
                <a16:creationId xmlns:a16="http://schemas.microsoft.com/office/drawing/2014/main" id="{73750C1B-E438-CA78-4509-1625A0373911}"/>
              </a:ext>
            </a:extLst>
          </p:cNvPr>
          <p:cNvSpPr>
            <a:spLocks noGrp="1"/>
          </p:cNvSpPr>
          <p:nvPr>
            <p:ph type="title"/>
          </p:nvPr>
        </p:nvSpPr>
        <p:spPr>
          <a:xfrm>
            <a:off x="0" y="458091"/>
            <a:ext cx="11909929" cy="546309"/>
          </a:xfrm>
          <a:solidFill>
            <a:schemeClr val="bg1"/>
          </a:solidFill>
        </p:spPr>
        <p:txBody>
          <a:bodyPr rtlCol="0"/>
          <a:lstStyle/>
          <a:p>
            <a:pPr marL="355600" rtl="0"/>
            <a:r>
              <a:rPr lang="en-gb" sz="3600" b="1" dirty="0">
                <a:effectLst/>
                <a:latin typeface="Arial" panose="020B0604020202020204" pitchFamily="34" charset="0"/>
                <a:ea typeface="Times New Roman" panose="02020603050405020304" pitchFamily="18" charset="0"/>
                <a:cs typeface="Times New Roman" panose="02020603050405020304" pitchFamily="18" charset="0"/>
              </a:rPr>
              <a:t>Priority 5: We share a strong common infrastructure</a:t>
            </a:r>
            <a:endParaRPr lang="da-DK" dirty="0"/>
          </a:p>
        </p:txBody>
      </p:sp>
      <p:sp>
        <p:nvSpPr>
          <p:cNvPr id="4" name="Pladsholder til dato 3">
            <a:extLst>
              <a:ext uri="{FF2B5EF4-FFF2-40B4-BE49-F238E27FC236}">
                <a16:creationId xmlns:a16="http://schemas.microsoft.com/office/drawing/2014/main" id="{3939823E-ED70-DA3D-B234-8BE29F28D498}"/>
              </a:ext>
            </a:extLst>
          </p:cNvPr>
          <p:cNvSpPr>
            <a:spLocks noGrp="1"/>
          </p:cNvSpPr>
          <p:nvPr>
            <p:ph type="dt" sz="half" idx="20"/>
          </p:nvPr>
        </p:nvSpPr>
        <p:spPr/>
        <p:txBody>
          <a:bodyPr rtlCol="0"/>
          <a:lstStyle/>
          <a:p>
            <a:pPr rtl="0"/>
            <a:r>
              <a:rPr lang="da-DK"/>
              <a:t>12/09/2023</a:t>
            </a:r>
            <a:endParaRPr lang="da-DK" dirty="0"/>
          </a:p>
        </p:txBody>
      </p:sp>
      <p:sp>
        <p:nvSpPr>
          <p:cNvPr id="5" name="Pladsholder til slidenummer 4">
            <a:extLst>
              <a:ext uri="{FF2B5EF4-FFF2-40B4-BE49-F238E27FC236}">
                <a16:creationId xmlns:a16="http://schemas.microsoft.com/office/drawing/2014/main" id="{7F378E0B-AADD-05F6-B950-4EC014521FCB}"/>
              </a:ext>
            </a:extLst>
          </p:cNvPr>
          <p:cNvSpPr>
            <a:spLocks noGrp="1"/>
          </p:cNvSpPr>
          <p:nvPr>
            <p:ph type="sldNum" sz="quarter" idx="22"/>
          </p:nvPr>
        </p:nvSpPr>
        <p:spPr/>
        <p:txBody>
          <a:bodyPr rtlCol="0"/>
          <a:lstStyle/>
          <a:p>
            <a:pPr rtl="0"/>
            <a:fld id="{45D37B1E-C366-494F-A587-962AD9AABC83}" type="slidenum">
              <a:rPr lang="da-DK" smtClean="0"/>
              <a:pPr/>
              <a:t>10</a:t>
            </a:fld>
            <a:endParaRPr lang="da-DK" dirty="0"/>
          </a:p>
        </p:txBody>
      </p:sp>
      <p:sp>
        <p:nvSpPr>
          <p:cNvPr id="8" name="Pladsholder til tekst 5">
            <a:extLst>
              <a:ext uri="{FF2B5EF4-FFF2-40B4-BE49-F238E27FC236}">
                <a16:creationId xmlns:a16="http://schemas.microsoft.com/office/drawing/2014/main" id="{56E0B2A2-F5DF-42F5-A4FE-7760F4310AAE}"/>
              </a:ext>
            </a:extLst>
          </p:cNvPr>
          <p:cNvSpPr txBox="1">
            <a:spLocks/>
          </p:cNvSpPr>
          <p:nvPr/>
        </p:nvSpPr>
        <p:spPr>
          <a:xfrm>
            <a:off x="308728" y="1819982"/>
            <a:ext cx="5505201" cy="3218036"/>
          </a:xfrm>
          <a:prstGeom prst="rect">
            <a:avLst/>
          </a:prstGeom>
        </p:spPr>
        <p:txBody>
          <a:bodyPr rtlCol="0"/>
          <a:lstStyle>
            <a:lvl1pPr marL="252000" indent="-252000" algn="l" defTabSz="914400" rtl="0" eaLnBrk="1" latinLnBrk="0" hangingPunct="1">
              <a:lnSpc>
                <a:spcPct val="110000"/>
              </a:lnSpc>
              <a:spcBef>
                <a:spcPts val="0"/>
              </a:spcBef>
              <a:buFont typeface="Wingdings" panose="05000000000000000000" pitchFamily="2" charset="2"/>
              <a:buChar char=""/>
              <a:defRPr sz="1600" kern="1200">
                <a:solidFill>
                  <a:schemeClr val="tx1"/>
                </a:solidFill>
                <a:latin typeface="+mn-lt"/>
                <a:ea typeface="+mn-ea"/>
                <a:cs typeface="+mn-cs"/>
              </a:defRPr>
            </a:lvl1pPr>
            <a:lvl2pPr marL="504000" indent="-252000" algn="l" defTabSz="914400" rtl="0" eaLnBrk="1" latinLnBrk="0" hangingPunct="1">
              <a:lnSpc>
                <a:spcPct val="110000"/>
              </a:lnSpc>
              <a:spcBef>
                <a:spcPts val="0"/>
              </a:spcBef>
              <a:buFont typeface="Wingdings" panose="05000000000000000000" pitchFamily="2" charset="2"/>
              <a:buChar char="à"/>
              <a:defRPr sz="1400" kern="1200">
                <a:solidFill>
                  <a:schemeClr val="tx1"/>
                </a:solidFill>
                <a:latin typeface="+mn-lt"/>
                <a:ea typeface="+mn-ea"/>
                <a:cs typeface="+mn-cs"/>
              </a:defRPr>
            </a:lvl2pPr>
            <a:lvl3pPr marL="756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12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Arial" panose="020B0604020202020204" pitchFamily="34" charset="0"/>
              <a:buChar char="​"/>
              <a:defRPr sz="1600" kern="1200" baseline="0">
                <a:solidFill>
                  <a:schemeClr val="tx1"/>
                </a:solidFill>
                <a:latin typeface="+mn-lt"/>
                <a:ea typeface="+mn-ea"/>
                <a:cs typeface="+mn-cs"/>
              </a:defRPr>
            </a:lvl5pPr>
            <a:lvl6pPr marL="252000" indent="-252000" algn="l" defTabSz="914400" rtl="0" eaLnBrk="1" latinLnBrk="0" hangingPunct="1">
              <a:lnSpc>
                <a:spcPct val="110000"/>
              </a:lnSpc>
              <a:spcBef>
                <a:spcPts val="0"/>
              </a:spcBef>
              <a:buFont typeface="Wingdings" panose="05000000000000000000" pitchFamily="2" charset="2"/>
              <a:buChar char="à"/>
              <a:defRPr sz="1200" kern="1200" baseline="0">
                <a:solidFill>
                  <a:schemeClr val="tx1"/>
                </a:solidFill>
                <a:latin typeface="+mn-lt"/>
                <a:ea typeface="+mn-ea"/>
                <a:cs typeface="+mn-cs"/>
              </a:defRPr>
            </a:lvl6pPr>
            <a:lvl7pPr marL="504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9pPr>
          </a:lstStyle>
          <a:p>
            <a:pPr marL="0" indent="0" rtl="0" fontAlgn="ctr">
              <a:lnSpc>
                <a:spcPct val="107000"/>
              </a:lnSpc>
              <a:spcAft>
                <a:spcPts val="800"/>
              </a:spcAft>
              <a:buNone/>
            </a:pPr>
            <a:r>
              <a:rPr lang="en-gb" sz="1400" dirty="0">
                <a:effectLst/>
                <a:latin typeface="Arial" panose="020B0604020202020204" pitchFamily="34" charset="0"/>
                <a:ea typeface="Times New Roman" panose="02020603050405020304" pitchFamily="18" charset="0"/>
                <a:cs typeface="Arial" panose="020B0604020202020204" pitchFamily="34" charset="0"/>
              </a:rPr>
              <a:t>We expand and share facilities and infrastructure that support collaboration, disruption, testing and support the implementation of solutions. The expansion of existing shared infrastructure will increase and streamline collaboration and increase the utilisation rate of facilities and supporting functions. </a:t>
            </a:r>
            <a:br>
              <a:rPr lang="da-DK" sz="1400" dirty="0">
                <a:effectLst/>
                <a:latin typeface="Arial" panose="020B0604020202020204" pitchFamily="34" charset="0"/>
                <a:ea typeface="Times New Roman" panose="02020603050405020304" pitchFamily="18" charset="0"/>
                <a:cs typeface="Arial" panose="020B0604020202020204" pitchFamily="34" charset="0"/>
              </a:rPr>
            </a:br>
            <a:br>
              <a:rPr lang="da-DK" sz="1400" dirty="0">
                <a:effectLst/>
                <a:latin typeface="Arial" panose="020B0604020202020204" pitchFamily="34" charset="0"/>
                <a:ea typeface="Times New Roman" panose="02020603050405020304" pitchFamily="18" charset="0"/>
                <a:cs typeface="Arial" panose="020B0604020202020204" pitchFamily="34" charset="0"/>
              </a:rPr>
            </a:br>
            <a:r>
              <a:rPr lang="en-gb" sz="1400" dirty="0">
                <a:effectLst/>
                <a:latin typeface="Arial" panose="020B0604020202020204" pitchFamily="34" charset="0"/>
                <a:ea typeface="Times New Roman" panose="02020603050405020304" pitchFamily="18" charset="0"/>
                <a:cs typeface="Arial" panose="020B0604020202020204" pitchFamily="34" charset="0"/>
              </a:rPr>
              <a:t>We expand existing structures and research facilities such as OPEN, RIO, DIAS, the Linking Zone, the joint animal facility and the Biomedical Laboratory.</a:t>
            </a:r>
            <a:br>
              <a:rPr lang="da-DK" sz="1400" dirty="0">
                <a:effectLst/>
                <a:latin typeface="Arial" panose="020B0604020202020204" pitchFamily="34" charset="0"/>
                <a:ea typeface="Times New Roman" panose="02020603050405020304" pitchFamily="18" charset="0"/>
                <a:cs typeface="Arial" panose="020B0604020202020204" pitchFamily="34" charset="0"/>
              </a:rPr>
            </a:br>
            <a:br>
              <a:rPr lang="da-DK" sz="1400" dirty="0">
                <a:effectLst/>
                <a:latin typeface="Arial" panose="020B0604020202020204" pitchFamily="34" charset="0"/>
                <a:ea typeface="Times New Roman" panose="02020603050405020304" pitchFamily="18" charset="0"/>
                <a:cs typeface="Arial" panose="020B0604020202020204" pitchFamily="34" charset="0"/>
              </a:rPr>
            </a:br>
            <a:r>
              <a:rPr lang="en-gb" sz="1400" dirty="0">
                <a:effectLst/>
                <a:latin typeface="Arial" panose="020B0604020202020204" pitchFamily="34" charset="0"/>
                <a:ea typeface="Times New Roman" panose="02020603050405020304" pitchFamily="18" charset="0"/>
                <a:cs typeface="Arial" panose="020B0604020202020204" pitchFamily="34" charset="0"/>
              </a:rPr>
              <a:t>We are working on building a joint organisational capability to secure additional external funding, and we are establishing a joint communication effort with branding and synergy stories.</a:t>
            </a:r>
          </a:p>
          <a:p>
            <a:pPr rtl="0"/>
            <a:endParaRPr lang="da-DK" sz="1200" dirty="0"/>
          </a:p>
        </p:txBody>
      </p:sp>
      <p:sp>
        <p:nvSpPr>
          <p:cNvPr id="9" name="Pladsholder til indhold 6">
            <a:extLst>
              <a:ext uri="{FF2B5EF4-FFF2-40B4-BE49-F238E27FC236}">
                <a16:creationId xmlns:a16="http://schemas.microsoft.com/office/drawing/2014/main" id="{EB5F8B6A-3E0C-6968-0BC7-FE94D1DE349E}"/>
              </a:ext>
            </a:extLst>
          </p:cNvPr>
          <p:cNvSpPr txBox="1">
            <a:spLocks/>
          </p:cNvSpPr>
          <p:nvPr/>
        </p:nvSpPr>
        <p:spPr>
          <a:xfrm>
            <a:off x="6404729" y="1364022"/>
            <a:ext cx="5505200" cy="4709193"/>
          </a:xfrm>
          <a:prstGeom prst="rect">
            <a:avLst/>
          </a:prstGeom>
        </p:spPr>
        <p:txBody>
          <a:bodyPr rtlCol="0"/>
          <a:lstStyle>
            <a:lvl1pPr marL="252000" indent="-252000" algn="l" defTabSz="914400" rtl="0" eaLnBrk="1" latinLnBrk="0" hangingPunct="1">
              <a:lnSpc>
                <a:spcPct val="110000"/>
              </a:lnSpc>
              <a:spcBef>
                <a:spcPts val="0"/>
              </a:spcBef>
              <a:buFont typeface="Wingdings" panose="05000000000000000000" pitchFamily="2" charset="2"/>
              <a:buChar char=""/>
              <a:defRPr sz="1600" kern="1200">
                <a:solidFill>
                  <a:schemeClr val="tx1"/>
                </a:solidFill>
                <a:latin typeface="+mn-lt"/>
                <a:ea typeface="+mn-ea"/>
                <a:cs typeface="+mn-cs"/>
              </a:defRPr>
            </a:lvl1pPr>
            <a:lvl2pPr marL="504000" indent="-252000" algn="l" defTabSz="914400" rtl="0" eaLnBrk="1" latinLnBrk="0" hangingPunct="1">
              <a:lnSpc>
                <a:spcPct val="110000"/>
              </a:lnSpc>
              <a:spcBef>
                <a:spcPts val="0"/>
              </a:spcBef>
              <a:buFont typeface="Wingdings" panose="05000000000000000000" pitchFamily="2" charset="2"/>
              <a:buChar char="à"/>
              <a:defRPr sz="1400" kern="1200">
                <a:solidFill>
                  <a:schemeClr val="tx1"/>
                </a:solidFill>
                <a:latin typeface="+mn-lt"/>
                <a:ea typeface="+mn-ea"/>
                <a:cs typeface="+mn-cs"/>
              </a:defRPr>
            </a:lvl2pPr>
            <a:lvl3pPr marL="756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12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Arial" panose="020B0604020202020204" pitchFamily="34" charset="0"/>
              <a:buChar char="​"/>
              <a:defRPr sz="1600" kern="1200" baseline="0">
                <a:solidFill>
                  <a:schemeClr val="tx1"/>
                </a:solidFill>
                <a:latin typeface="+mn-lt"/>
                <a:ea typeface="+mn-ea"/>
                <a:cs typeface="+mn-cs"/>
              </a:defRPr>
            </a:lvl5pPr>
            <a:lvl6pPr marL="252000" indent="-252000" algn="l" defTabSz="914400" rtl="0" eaLnBrk="1" latinLnBrk="0" hangingPunct="1">
              <a:lnSpc>
                <a:spcPct val="110000"/>
              </a:lnSpc>
              <a:spcBef>
                <a:spcPts val="0"/>
              </a:spcBef>
              <a:buFont typeface="Wingdings" panose="05000000000000000000" pitchFamily="2" charset="2"/>
              <a:buChar char="à"/>
              <a:defRPr sz="1200" kern="1200" baseline="0">
                <a:solidFill>
                  <a:schemeClr val="tx1"/>
                </a:solidFill>
                <a:latin typeface="+mn-lt"/>
                <a:ea typeface="+mn-ea"/>
                <a:cs typeface="+mn-cs"/>
              </a:defRPr>
            </a:lvl6pPr>
            <a:lvl7pPr marL="504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9pPr>
          </a:lstStyle>
          <a:p>
            <a:pPr marL="85725" indent="0" rtl="0">
              <a:buFont typeface="Wingdings" panose="05000000000000000000" pitchFamily="2" charset="2"/>
              <a:buNone/>
            </a:pPr>
            <a:r>
              <a:rPr lang="en-gb" sz="1800" dirty="0"/>
              <a:t>Initiatives</a:t>
            </a:r>
          </a:p>
          <a:p>
            <a:pPr marL="85725" indent="0" rtl="0">
              <a:buFont typeface="Wingdings" panose="05000000000000000000" pitchFamily="2" charset="2"/>
              <a:buNone/>
            </a:pPr>
            <a:endParaRPr lang="da-DK" sz="800" dirty="0"/>
          </a:p>
          <a:p>
            <a:pPr marL="0" indent="0" rtl="0">
              <a:buNone/>
            </a:pPr>
            <a:r>
              <a:rPr lang="en-gb" b="1" dirty="0"/>
              <a:t>Fundraising</a:t>
            </a:r>
          </a:p>
          <a:p>
            <a:pPr marL="0" indent="0" rtl="0">
              <a:buNone/>
            </a:pPr>
            <a:r>
              <a:rPr lang="en-gb" sz="1200" dirty="0"/>
              <a:t>Based on the everyday research life at OUH and SDU, the opportunities in the funding landscape must be utilised, and it must be both possible and attractive to apply for funding to strengthen research quality and improve career opportunities for the individual researcher. The established collaborations around OPEN, RIO and other administrative support infrastructures are maintained and expanded in line with the expansion of collaborations.</a:t>
            </a:r>
          </a:p>
          <a:p>
            <a:pPr rtl="0"/>
            <a:endParaRPr lang="da-DK" sz="800" dirty="0"/>
          </a:p>
          <a:p>
            <a:pPr marL="0" indent="0" rtl="0">
              <a:buNone/>
            </a:pPr>
            <a:r>
              <a:rPr lang="en-gb" b="1" dirty="0"/>
              <a:t>Research infrastructure and facilities</a:t>
            </a:r>
          </a:p>
          <a:p>
            <a:pPr marL="0" indent="0" rtl="0">
              <a:buNone/>
            </a:pPr>
            <a:r>
              <a:rPr lang="en-gb" sz="1200" dirty="0"/>
              <a:t>Establish a firm governance structure for facilities, research infrastructure and their use, which lowers transaction costs for access, increases utilisation rates and strengthens the ability to make joint new investments.</a:t>
            </a:r>
          </a:p>
          <a:p>
            <a:pPr marL="0" indent="0" rtl="0">
              <a:buNone/>
            </a:pPr>
            <a:endParaRPr lang="da-DK" sz="800" dirty="0"/>
          </a:p>
          <a:p>
            <a:pPr marL="0" indent="0" rtl="0">
              <a:buFont typeface="Wingdings" panose="05000000000000000000" pitchFamily="2" charset="2"/>
              <a:buNone/>
            </a:pPr>
            <a:endParaRPr lang="da-DK" sz="1400" dirty="0"/>
          </a:p>
        </p:txBody>
      </p:sp>
      <p:cxnSp>
        <p:nvCxnSpPr>
          <p:cNvPr id="12" name="Lige forbindelse 11">
            <a:extLst>
              <a:ext uri="{FF2B5EF4-FFF2-40B4-BE49-F238E27FC236}">
                <a16:creationId xmlns:a16="http://schemas.microsoft.com/office/drawing/2014/main" id="{171263C2-F53C-8451-6AB7-E593804CCB0B}"/>
              </a:ext>
            </a:extLst>
          </p:cNvPr>
          <p:cNvCxnSpPr>
            <a:cxnSpLocks/>
          </p:cNvCxnSpPr>
          <p:nvPr/>
        </p:nvCxnSpPr>
        <p:spPr>
          <a:xfrm>
            <a:off x="6096000" y="1355396"/>
            <a:ext cx="0" cy="4484687"/>
          </a:xfrm>
          <a:prstGeom prst="line">
            <a:avLst/>
          </a:prstGeom>
          <a:ln w="190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4961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5B3C0EA-BC5D-B157-8DFC-B38C5F1F9548}"/>
              </a:ext>
            </a:extLst>
          </p:cNvPr>
          <p:cNvSpPr>
            <a:spLocks noGrp="1"/>
          </p:cNvSpPr>
          <p:nvPr>
            <p:ph type="title"/>
          </p:nvPr>
        </p:nvSpPr>
        <p:spPr>
          <a:xfrm>
            <a:off x="6692400" y="384832"/>
            <a:ext cx="4680000" cy="1822734"/>
          </a:xfrm>
        </p:spPr>
        <p:txBody>
          <a:bodyPr rtlCol="0"/>
          <a:lstStyle/>
          <a:p>
            <a:pPr rtl="0"/>
            <a:r>
              <a:rPr lang="en-gb"/>
              <a:t>Next steps</a:t>
            </a:r>
          </a:p>
        </p:txBody>
      </p:sp>
      <p:sp>
        <p:nvSpPr>
          <p:cNvPr id="4" name="Pladsholder til indhold 3">
            <a:extLst>
              <a:ext uri="{FF2B5EF4-FFF2-40B4-BE49-F238E27FC236}">
                <a16:creationId xmlns:a16="http://schemas.microsoft.com/office/drawing/2014/main" id="{5C8C8F48-884E-7FAA-71D3-1F4705168D25}"/>
              </a:ext>
            </a:extLst>
          </p:cNvPr>
          <p:cNvSpPr>
            <a:spLocks noGrp="1"/>
          </p:cNvSpPr>
          <p:nvPr>
            <p:ph sz="quarter" idx="19"/>
          </p:nvPr>
        </p:nvSpPr>
        <p:spPr>
          <a:xfrm>
            <a:off x="6692399" y="1216908"/>
            <a:ext cx="4947293" cy="4550432"/>
          </a:xfrm>
        </p:spPr>
        <p:txBody>
          <a:bodyPr rtlCol="0"/>
          <a:lstStyle/>
          <a:p>
            <a:pPr marL="361950" indent="-361950" rtl="0">
              <a:spcAft>
                <a:spcPts val="800"/>
              </a:spcAft>
            </a:pPr>
            <a:r>
              <a:rPr lang="en-gb" sz="1400" dirty="0"/>
              <a:t>Priorities 1–3 support the vision by providing a clear direction, while priorities 4–5 are aimed at strengthening the internal capability to collaborate and support the first three benchmarks.</a:t>
            </a:r>
          </a:p>
          <a:p>
            <a:pPr marL="361950" indent="-361950" rtl="0">
              <a:spcAft>
                <a:spcPts val="800"/>
              </a:spcAft>
            </a:pPr>
            <a:r>
              <a:rPr lang="en-gb" sz="1400" dirty="0"/>
              <a:t>There is a need for strategic prioritisation of initiatives in terms of timing, resources and managerial and organisational anchoring. An action plan is decided upon in early 2024 for initiatives for 2024–2025. </a:t>
            </a:r>
          </a:p>
          <a:p>
            <a:pPr marL="361950" indent="-361950" rtl="0">
              <a:spcAft>
                <a:spcPts val="800"/>
              </a:spcAft>
            </a:pPr>
            <a:r>
              <a:rPr lang="en-gb" sz="1400" dirty="0"/>
              <a:t>An executive committee consisting of the Rector of SDU, the CEO of OUH and the chiefs of staff will decide on the final action plan.</a:t>
            </a:r>
          </a:p>
          <a:p>
            <a:pPr marL="361950" indent="-361950" rtl="0">
              <a:spcAft>
                <a:spcPts val="800"/>
              </a:spcAft>
            </a:pPr>
            <a:r>
              <a:rPr lang="en-gb" sz="1400" dirty="0"/>
              <a:t>A permanent task force consisting of two deans from SDU and two directors from OUH supports the ongoing implementation of the action plan together with a joint secretariat. </a:t>
            </a:r>
          </a:p>
          <a:p>
            <a:pPr marL="361950" indent="-361950" rtl="0">
              <a:spcAft>
                <a:spcPts val="800"/>
              </a:spcAft>
            </a:pPr>
            <a:r>
              <a:rPr lang="en-gb" sz="1400" dirty="0"/>
              <a:t>Task forces with employees from OUH and SDU are set up in selected focus areas.</a:t>
            </a:r>
            <a:endParaRPr lang="da-DK" dirty="0"/>
          </a:p>
        </p:txBody>
      </p:sp>
      <p:pic>
        <p:nvPicPr>
          <p:cNvPr id="9" name="Pladsholder til billede 8" descr="Et billede, der indeholder græs, bjerg, natur, vej/gade&#10;&#10;Automatisk genereret beskrivelse">
            <a:extLst>
              <a:ext uri="{FF2B5EF4-FFF2-40B4-BE49-F238E27FC236}">
                <a16:creationId xmlns:a16="http://schemas.microsoft.com/office/drawing/2014/main" id="{908483A5-7831-6F51-3EE8-137C823B23F6}"/>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20355" r="20355"/>
          <a:stretch>
            <a:fillRect/>
          </a:stretch>
        </p:blipFill>
        <p:spPr/>
      </p:pic>
    </p:spTree>
    <p:extLst>
      <p:ext uri="{BB962C8B-B14F-4D97-AF65-F5344CB8AC3E}">
        <p14:creationId xmlns:p14="http://schemas.microsoft.com/office/powerpoint/2010/main" val="1497865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5E3D5D-5AB2-F1E0-6143-888E5EA1DC67}"/>
              </a:ext>
            </a:extLst>
          </p:cNvPr>
          <p:cNvSpPr>
            <a:spLocks noGrp="1"/>
          </p:cNvSpPr>
          <p:nvPr>
            <p:ph type="title"/>
          </p:nvPr>
        </p:nvSpPr>
        <p:spPr>
          <a:xfrm>
            <a:off x="400876" y="666296"/>
            <a:ext cx="4875974" cy="597877"/>
          </a:xfrm>
        </p:spPr>
        <p:txBody>
          <a:bodyPr rtlCol="0"/>
          <a:lstStyle/>
          <a:p>
            <a:pPr rtl="0">
              <a:lnSpc>
                <a:spcPct val="90000"/>
              </a:lnSpc>
            </a:pPr>
            <a:r>
              <a:rPr lang="en-gb" dirty="0"/>
              <a:t>Health together</a:t>
            </a:r>
          </a:p>
        </p:txBody>
      </p:sp>
      <p:sp>
        <p:nvSpPr>
          <p:cNvPr id="3" name="Pladsholder til indhold 2">
            <a:extLst>
              <a:ext uri="{FF2B5EF4-FFF2-40B4-BE49-F238E27FC236}">
                <a16:creationId xmlns:a16="http://schemas.microsoft.com/office/drawing/2014/main" id="{D17FB3A9-FD9B-9B70-87D7-F7F40AF10B6B}"/>
              </a:ext>
            </a:extLst>
          </p:cNvPr>
          <p:cNvSpPr>
            <a:spLocks noGrp="1"/>
          </p:cNvSpPr>
          <p:nvPr>
            <p:ph sz="quarter" idx="19"/>
          </p:nvPr>
        </p:nvSpPr>
        <p:spPr>
          <a:xfrm>
            <a:off x="410400" y="1752600"/>
            <a:ext cx="5528845" cy="4012677"/>
          </a:xfrm>
        </p:spPr>
        <p:txBody>
          <a:bodyPr rtlCol="0"/>
          <a:lstStyle/>
          <a:p>
            <a:pPr marL="0" indent="0" rtl="0">
              <a:lnSpc>
                <a:spcPct val="107000"/>
              </a:lnSpc>
              <a:spcAft>
                <a:spcPts val="800"/>
              </a:spcAft>
              <a:buNone/>
            </a:pPr>
            <a:r>
              <a:rPr lang="en-gb" sz="1400" b="1" dirty="0">
                <a:effectLst/>
                <a:latin typeface="Arial" panose="020B0604020202020204" pitchFamily="34" charset="0"/>
                <a:ea typeface="Arial" panose="020B0604020202020204" pitchFamily="34" charset="0"/>
                <a:cs typeface="Arial" panose="020B0604020202020204" pitchFamily="34" charset="0"/>
              </a:rPr>
              <a:t>Background</a:t>
            </a:r>
          </a:p>
          <a:p>
            <a:pPr marL="0" indent="0" rtl="0">
              <a:lnSpc>
                <a:spcPct val="107000"/>
              </a:lnSpc>
              <a:spcAft>
                <a:spcPts val="800"/>
              </a:spcAft>
              <a:buNone/>
            </a:pPr>
            <a:r>
              <a:rPr lang="en-gb" sz="1350" dirty="0">
                <a:effectLst/>
                <a:latin typeface="Arial" panose="020B0604020202020204" pitchFamily="34" charset="0"/>
                <a:ea typeface="Arial" panose="020B0604020202020204" pitchFamily="34" charset="0"/>
                <a:cs typeface="Arial" panose="020B0604020202020204" pitchFamily="34" charset="0"/>
              </a:rPr>
              <a:t>Colocation of Odense University Hospital (OUH) and the University of Southern Denmark (SDU) at Campus Odense in the near future creates a unique foundation for strengthening interdisciplinary research, education and innovation in the healthcare sector. </a:t>
            </a:r>
          </a:p>
          <a:p>
            <a:pPr marL="0" indent="0" rtl="0">
              <a:lnSpc>
                <a:spcPct val="107000"/>
              </a:lnSpc>
              <a:spcAft>
                <a:spcPts val="800"/>
              </a:spcAft>
              <a:buNone/>
            </a:pPr>
            <a:r>
              <a:rPr lang="en-gb" sz="1350" dirty="0">
                <a:effectLst/>
                <a:latin typeface="Arial" panose="020B0604020202020204" pitchFamily="34" charset="0"/>
                <a:ea typeface="Arial" panose="020B0604020202020204" pitchFamily="34" charset="0"/>
                <a:cs typeface="Arial" panose="020B0604020202020204" pitchFamily="34" charset="0"/>
              </a:rPr>
              <a:t>A strengthened and closer collaboration at all management levels and across OUH’s departments and all of SDU’s faculties provides the basis for novel research agendas and basic research, mission-driven research, and innovative solutions for the benefit of society, as well as a strong community focusing on education for the future.</a:t>
            </a:r>
            <a:endParaRPr lang="da-DK" sz="1350" dirty="0">
              <a:effectLst/>
              <a:latin typeface="Arial" panose="020B0604020202020204" pitchFamily="34" charset="0"/>
              <a:ea typeface="Arial" panose="020B0604020202020204" pitchFamily="34" charset="0"/>
              <a:cs typeface="Times New Roman" panose="02020603050405020304" pitchFamily="18" charset="0"/>
            </a:endParaRPr>
          </a:p>
          <a:p>
            <a:pPr marL="0" indent="0" rtl="0">
              <a:lnSpc>
                <a:spcPct val="107000"/>
              </a:lnSpc>
              <a:spcAft>
                <a:spcPts val="800"/>
              </a:spcAft>
              <a:buNone/>
            </a:pPr>
            <a:r>
              <a:rPr lang="en-gb" sz="1350" dirty="0">
                <a:effectLst/>
                <a:latin typeface="Arial" panose="020B0604020202020204" pitchFamily="34" charset="0"/>
                <a:ea typeface="Arial" panose="020B0604020202020204" pitchFamily="34" charset="0"/>
                <a:cs typeface="Arial" panose="020B0604020202020204" pitchFamily="34" charset="0"/>
              </a:rPr>
              <a:t>The strategy expands on the joint strategy that the executive boards of OUH and SDU decided in 2019. Inspired by international experiences with co-location and collaboration across hospitals and universities, </a:t>
            </a:r>
            <a:r>
              <a:rPr lang="en-gb" sz="1350" dirty="0">
                <a:latin typeface="Arial" panose="020B0604020202020204" pitchFamily="34" charset="0"/>
                <a:ea typeface="Arial" panose="020B0604020202020204" pitchFamily="34" charset="0"/>
                <a:cs typeface="Arial" panose="020B0604020202020204" pitchFamily="34" charset="0"/>
              </a:rPr>
              <a:t>t</a:t>
            </a:r>
            <a:r>
              <a:rPr lang="en-gb" sz="1350" dirty="0">
                <a:effectLst/>
                <a:latin typeface="Arial" panose="020B0604020202020204" pitchFamily="34" charset="0"/>
                <a:ea typeface="Arial" panose="020B0604020202020204" pitchFamily="34" charset="0"/>
                <a:cs typeface="Arial" panose="020B0604020202020204" pitchFamily="34" charset="0"/>
              </a:rPr>
              <a:t>he strategy provides direction for initiatives that will strengthen collaboration and </a:t>
            </a:r>
            <a:r>
              <a:rPr lang="en-gb" sz="1350" dirty="0">
                <a:latin typeface="Arial" panose="020B0604020202020204" pitchFamily="34" charset="0"/>
                <a:ea typeface="Arial" panose="020B0604020202020204" pitchFamily="34" charset="0"/>
                <a:cs typeface="Arial" panose="020B0604020202020204" pitchFamily="34" charset="0"/>
              </a:rPr>
              <a:t>set</a:t>
            </a:r>
            <a:r>
              <a:rPr lang="en-gb" sz="1350" dirty="0">
                <a:effectLst/>
                <a:latin typeface="Arial" panose="020B0604020202020204" pitchFamily="34" charset="0"/>
                <a:ea typeface="Arial" panose="020B0604020202020204" pitchFamily="34" charset="0"/>
                <a:cs typeface="Arial" panose="020B0604020202020204" pitchFamily="34" charset="0"/>
              </a:rPr>
              <a:t> the framework for realising benefits and synergies, but it is also expected that the initiatives and the specific collaborations in which they arise will be guided by the academic environments.</a:t>
            </a:r>
            <a:endParaRPr lang="da-DK" sz="1350" dirty="0">
              <a:effectLst/>
              <a:latin typeface="Arial" panose="020B0604020202020204" pitchFamily="34" charset="0"/>
              <a:ea typeface="Arial" panose="020B0604020202020204" pitchFamily="34" charset="0"/>
              <a:cs typeface="Times New Roman" panose="02020603050405020304" pitchFamily="18" charset="0"/>
            </a:endParaRPr>
          </a:p>
          <a:p>
            <a:pPr rtl="0"/>
            <a:endParaRPr lang="da-DK" sz="1400" dirty="0"/>
          </a:p>
        </p:txBody>
      </p:sp>
      <p:sp>
        <p:nvSpPr>
          <p:cNvPr id="4" name="Pladsholder til dato 3">
            <a:extLst>
              <a:ext uri="{FF2B5EF4-FFF2-40B4-BE49-F238E27FC236}">
                <a16:creationId xmlns:a16="http://schemas.microsoft.com/office/drawing/2014/main" id="{8CFA8089-5018-6E2B-FC0D-E9D10F5D6876}"/>
              </a:ext>
            </a:extLst>
          </p:cNvPr>
          <p:cNvSpPr>
            <a:spLocks noGrp="1"/>
          </p:cNvSpPr>
          <p:nvPr>
            <p:ph type="dt" sz="half" idx="20"/>
          </p:nvPr>
        </p:nvSpPr>
        <p:spPr/>
        <p:txBody>
          <a:bodyPr rtlCol="0"/>
          <a:lstStyle/>
          <a:p>
            <a:pPr rtl="0"/>
            <a:r>
              <a:rPr lang="da-DK"/>
              <a:t>12/09/2023</a:t>
            </a:r>
            <a:endParaRPr lang="da-DK" dirty="0"/>
          </a:p>
        </p:txBody>
      </p:sp>
      <p:sp>
        <p:nvSpPr>
          <p:cNvPr id="5" name="Pladsholder til slidenummer 4">
            <a:extLst>
              <a:ext uri="{FF2B5EF4-FFF2-40B4-BE49-F238E27FC236}">
                <a16:creationId xmlns:a16="http://schemas.microsoft.com/office/drawing/2014/main" id="{C395B31B-8010-3541-5226-F9AE7402113F}"/>
              </a:ext>
            </a:extLst>
          </p:cNvPr>
          <p:cNvSpPr>
            <a:spLocks noGrp="1"/>
          </p:cNvSpPr>
          <p:nvPr>
            <p:ph type="sldNum" sz="quarter" idx="22"/>
          </p:nvPr>
        </p:nvSpPr>
        <p:spPr/>
        <p:txBody>
          <a:bodyPr rtlCol="0"/>
          <a:lstStyle/>
          <a:p>
            <a:pPr rtl="0"/>
            <a:fld id="{45D37B1E-C366-494F-A587-962AD9AABC83}" type="slidenum">
              <a:rPr lang="da-DK" smtClean="0"/>
              <a:pPr/>
              <a:t>2</a:t>
            </a:fld>
            <a:endParaRPr lang="da-DK" dirty="0"/>
          </a:p>
        </p:txBody>
      </p:sp>
      <p:pic>
        <p:nvPicPr>
          <p:cNvPr id="7" name="Pladsholder til billede 9" descr="Et billede, der indeholder bjerg, udendørs&#10;&#10;Automatisk genereret beskrivelse">
            <a:extLst>
              <a:ext uri="{FF2B5EF4-FFF2-40B4-BE49-F238E27FC236}">
                <a16:creationId xmlns:a16="http://schemas.microsoft.com/office/drawing/2014/main" id="{0A2934C9-0657-A420-02EC-B925F4FDBD95}"/>
              </a:ext>
            </a:extLst>
          </p:cNvPr>
          <p:cNvPicPr>
            <a:picLocks noChangeAspect="1"/>
          </p:cNvPicPr>
          <p:nvPr/>
        </p:nvPicPr>
        <p:blipFill>
          <a:blip r:embed="rId2">
            <a:extLst>
              <a:ext uri="{28A0092B-C50C-407E-A947-70E740481C1C}">
                <a14:useLocalDpi xmlns:a14="http://schemas.microsoft.com/office/drawing/2010/main" val="0"/>
              </a:ext>
            </a:extLst>
          </a:blip>
          <a:srcRect l="30932" r="30932"/>
          <a:stretch>
            <a:fillRect/>
          </a:stretch>
        </p:blipFill>
        <p:spPr>
          <a:xfrm>
            <a:off x="6092700" y="0"/>
            <a:ext cx="6099300" cy="6858000"/>
          </a:xfrm>
          <a:prstGeom prst="rect">
            <a:avLst/>
          </a:prstGeom>
        </p:spPr>
      </p:pic>
    </p:spTree>
    <p:extLst>
      <p:ext uri="{BB962C8B-B14F-4D97-AF65-F5344CB8AC3E}">
        <p14:creationId xmlns:p14="http://schemas.microsoft.com/office/powerpoint/2010/main" val="186635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4A47E1-7AB8-CADA-5891-E4C64D8A421F}"/>
              </a:ext>
            </a:extLst>
          </p:cNvPr>
          <p:cNvSpPr>
            <a:spLocks noGrp="1"/>
          </p:cNvSpPr>
          <p:nvPr>
            <p:ph type="title"/>
          </p:nvPr>
        </p:nvSpPr>
        <p:spPr>
          <a:xfrm>
            <a:off x="411163" y="478849"/>
            <a:ext cx="10962000" cy="671967"/>
          </a:xfrm>
        </p:spPr>
        <p:txBody>
          <a:bodyPr rtlCol="0"/>
          <a:lstStyle/>
          <a:p>
            <a:pPr rtl="0"/>
            <a:r>
              <a:rPr lang="en-gb"/>
              <a:t>Vision</a:t>
            </a:r>
          </a:p>
        </p:txBody>
      </p:sp>
      <p:sp>
        <p:nvSpPr>
          <p:cNvPr id="3" name="Pladsholder til indhold 2">
            <a:extLst>
              <a:ext uri="{FF2B5EF4-FFF2-40B4-BE49-F238E27FC236}">
                <a16:creationId xmlns:a16="http://schemas.microsoft.com/office/drawing/2014/main" id="{DF201BB3-37C3-3DE9-1528-F14BA70C9897}"/>
              </a:ext>
            </a:extLst>
          </p:cNvPr>
          <p:cNvSpPr>
            <a:spLocks noGrp="1"/>
          </p:cNvSpPr>
          <p:nvPr>
            <p:ph sz="quarter" idx="19"/>
          </p:nvPr>
        </p:nvSpPr>
        <p:spPr>
          <a:xfrm>
            <a:off x="411163" y="1224368"/>
            <a:ext cx="5724531" cy="4409263"/>
          </a:xfrm>
        </p:spPr>
        <p:txBody>
          <a:bodyPr rtlCol="0"/>
          <a:lstStyle/>
          <a:p>
            <a:pPr marL="0" indent="0" rtl="0">
              <a:buNone/>
            </a:pPr>
            <a:r>
              <a:rPr lang="en-gb" b="1" dirty="0"/>
              <a:t>Health is something we create together</a:t>
            </a:r>
          </a:p>
          <a:p>
            <a:pPr marL="0" indent="0" rtl="0">
              <a:buNone/>
            </a:pPr>
            <a:r>
              <a:rPr lang="en-gb" sz="1400" dirty="0"/>
              <a:t>Together, we want to improve the health of the population, health promotion and the overall development and innovation in the healthcare sector. The collaboration pivots on the health of the citizen and the patient. A solid collaboration on research, education, citizen involvement, health promotion and treatment of the highest quality is essential to ensure a balanced healthcare system and fortify the health of the population. We succeed in realising our visions by collaborating with community organisations and institutions.</a:t>
            </a:r>
          </a:p>
          <a:p>
            <a:pPr marL="0" indent="0" rtl="0">
              <a:buNone/>
            </a:pPr>
            <a:endParaRPr lang="da-DK" sz="800" dirty="0"/>
          </a:p>
          <a:p>
            <a:pPr marL="0" indent="0" rtl="0">
              <a:buNone/>
            </a:pPr>
            <a:r>
              <a:rPr lang="en-gb" b="1" dirty="0"/>
              <a:t>Striving for societal impact</a:t>
            </a:r>
            <a:br>
              <a:rPr lang="da-DK" sz="1400" dirty="0"/>
            </a:br>
            <a:r>
              <a:rPr lang="en-gb" sz="1400" dirty="0"/>
              <a:t>Research must set new agendas, be translated and applied and increase societal impact through strengthened research and education collaborations across all OUH’s areas and all SDU’s faculties. </a:t>
            </a:r>
            <a:br>
              <a:rPr lang="en-gb" sz="1400" dirty="0"/>
            </a:br>
            <a:r>
              <a:rPr lang="en-gb" sz="1400" dirty="0"/>
              <a:t>The ambition is to become one of the top academic environments in the world for mission-driven and translational research and training of the healthcare professionals of the future. The collaboration must also be a starting point for contributing to the political debate and increasing the visibility of research and education in the public debate.</a:t>
            </a:r>
          </a:p>
          <a:p>
            <a:pPr rtl="0"/>
            <a:endParaRPr lang="da-DK" dirty="0"/>
          </a:p>
        </p:txBody>
      </p:sp>
      <p:sp>
        <p:nvSpPr>
          <p:cNvPr id="4" name="Pladsholder til dato 3">
            <a:extLst>
              <a:ext uri="{FF2B5EF4-FFF2-40B4-BE49-F238E27FC236}">
                <a16:creationId xmlns:a16="http://schemas.microsoft.com/office/drawing/2014/main" id="{48F6F93E-3440-2D66-528F-4AAE6CD8AE62}"/>
              </a:ext>
            </a:extLst>
          </p:cNvPr>
          <p:cNvSpPr>
            <a:spLocks noGrp="1"/>
          </p:cNvSpPr>
          <p:nvPr>
            <p:ph type="dt" sz="half" idx="20"/>
          </p:nvPr>
        </p:nvSpPr>
        <p:spPr/>
        <p:txBody>
          <a:bodyPr rtlCol="0"/>
          <a:lstStyle/>
          <a:p>
            <a:pPr rtl="0"/>
            <a:r>
              <a:rPr lang="da-DK"/>
              <a:t>12/09/2023</a:t>
            </a:r>
            <a:endParaRPr lang="da-DK" dirty="0"/>
          </a:p>
        </p:txBody>
      </p:sp>
      <p:sp>
        <p:nvSpPr>
          <p:cNvPr id="5" name="Pladsholder til slidenummer 4">
            <a:extLst>
              <a:ext uri="{FF2B5EF4-FFF2-40B4-BE49-F238E27FC236}">
                <a16:creationId xmlns:a16="http://schemas.microsoft.com/office/drawing/2014/main" id="{BB6B7686-A095-BBBE-05B5-D9D273330FCC}"/>
              </a:ext>
            </a:extLst>
          </p:cNvPr>
          <p:cNvSpPr>
            <a:spLocks noGrp="1"/>
          </p:cNvSpPr>
          <p:nvPr>
            <p:ph type="sldNum" sz="quarter" idx="22"/>
          </p:nvPr>
        </p:nvSpPr>
        <p:spPr/>
        <p:txBody>
          <a:bodyPr rtlCol="0"/>
          <a:lstStyle/>
          <a:p>
            <a:pPr rtl="0"/>
            <a:fld id="{45D37B1E-C366-494F-A587-962AD9AABC83}" type="slidenum">
              <a:rPr lang="da-DK" smtClean="0"/>
              <a:pPr/>
              <a:t>3</a:t>
            </a:fld>
            <a:endParaRPr lang="da-DK" dirty="0"/>
          </a:p>
        </p:txBody>
      </p:sp>
      <p:sp>
        <p:nvSpPr>
          <p:cNvPr id="6" name="Pladsholder til indhold 2">
            <a:extLst>
              <a:ext uri="{FF2B5EF4-FFF2-40B4-BE49-F238E27FC236}">
                <a16:creationId xmlns:a16="http://schemas.microsoft.com/office/drawing/2014/main" id="{0A4E1682-13E1-6974-C9D1-F962E355D27E}"/>
              </a:ext>
            </a:extLst>
          </p:cNvPr>
          <p:cNvSpPr txBox="1">
            <a:spLocks/>
          </p:cNvSpPr>
          <p:nvPr/>
        </p:nvSpPr>
        <p:spPr>
          <a:xfrm>
            <a:off x="6487391" y="1224368"/>
            <a:ext cx="5379126" cy="5361258"/>
          </a:xfrm>
          <a:prstGeom prst="rect">
            <a:avLst/>
          </a:prstGeom>
        </p:spPr>
        <p:txBody>
          <a:bodyPr vert="horz" lIns="0" tIns="0" rIns="0" bIns="0" rtlCol="0">
            <a:noAutofit/>
          </a:bodyPr>
          <a:lstStyle>
            <a:lvl1pPr marL="252000" indent="-252000" algn="l" defTabSz="914400" rtl="0" eaLnBrk="1" latinLnBrk="0" hangingPunct="1">
              <a:lnSpc>
                <a:spcPct val="110000"/>
              </a:lnSpc>
              <a:spcBef>
                <a:spcPts val="0"/>
              </a:spcBef>
              <a:buFont typeface="Wingdings" panose="05000000000000000000" pitchFamily="2" charset="2"/>
              <a:buChar char=""/>
              <a:defRPr sz="1600" kern="1200">
                <a:solidFill>
                  <a:schemeClr val="tx1"/>
                </a:solidFill>
                <a:latin typeface="+mn-lt"/>
                <a:ea typeface="+mn-ea"/>
                <a:cs typeface="+mn-cs"/>
              </a:defRPr>
            </a:lvl1pPr>
            <a:lvl2pPr marL="504000" indent="-252000" algn="l" defTabSz="914400" rtl="0" eaLnBrk="1" latinLnBrk="0" hangingPunct="1">
              <a:lnSpc>
                <a:spcPct val="110000"/>
              </a:lnSpc>
              <a:spcBef>
                <a:spcPts val="0"/>
              </a:spcBef>
              <a:buFont typeface="Wingdings" panose="05000000000000000000" pitchFamily="2" charset="2"/>
              <a:buChar char="à"/>
              <a:defRPr sz="1400" kern="1200">
                <a:solidFill>
                  <a:schemeClr val="tx1"/>
                </a:solidFill>
                <a:latin typeface="+mn-lt"/>
                <a:ea typeface="+mn-ea"/>
                <a:cs typeface="+mn-cs"/>
              </a:defRPr>
            </a:lvl2pPr>
            <a:lvl3pPr marL="756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12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Arial" panose="020B0604020202020204" pitchFamily="34" charset="0"/>
              <a:buChar char="​"/>
              <a:defRPr sz="1600" kern="1200" baseline="0">
                <a:solidFill>
                  <a:schemeClr val="tx1"/>
                </a:solidFill>
                <a:latin typeface="+mn-lt"/>
                <a:ea typeface="+mn-ea"/>
                <a:cs typeface="+mn-cs"/>
              </a:defRPr>
            </a:lvl5pPr>
            <a:lvl6pPr marL="252000" indent="-252000" algn="l" defTabSz="914400" rtl="0" eaLnBrk="1" latinLnBrk="0" hangingPunct="1">
              <a:lnSpc>
                <a:spcPct val="110000"/>
              </a:lnSpc>
              <a:spcBef>
                <a:spcPts val="0"/>
              </a:spcBef>
              <a:buFont typeface="Wingdings" panose="05000000000000000000" pitchFamily="2" charset="2"/>
              <a:buChar char="à"/>
              <a:defRPr sz="1200" kern="1200" baseline="0">
                <a:solidFill>
                  <a:schemeClr val="tx1"/>
                </a:solidFill>
                <a:latin typeface="+mn-lt"/>
                <a:ea typeface="+mn-ea"/>
                <a:cs typeface="+mn-cs"/>
              </a:defRPr>
            </a:lvl6pPr>
            <a:lvl7pPr marL="504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9pPr>
          </a:lstStyle>
          <a:p>
            <a:pPr marL="0" indent="0" rtl="0">
              <a:buFont typeface="Wingdings" panose="05000000000000000000" pitchFamily="2" charset="2"/>
              <a:buNone/>
            </a:pPr>
            <a:r>
              <a:rPr lang="en-gb" b="1" dirty="0"/>
              <a:t>We support transformation, innovation and growth</a:t>
            </a:r>
          </a:p>
          <a:p>
            <a:pPr marL="0" indent="0" rtl="0">
              <a:buFont typeface="Wingdings" panose="05000000000000000000" pitchFamily="2" charset="2"/>
              <a:buNone/>
            </a:pPr>
            <a:r>
              <a:rPr lang="en-gb" sz="1400" dirty="0"/>
              <a:t>Societal impact is achieved through contributions to the implementation of research results, innovation, growth, professional breakthroughs and disruptive change as well as incremental change. The academic environments at SDU and OUH must mutually inspire each other and be strengthened in creating and translating knowledge across disciplines, just as they must contribute to increasing the speed of change in the healthcare sector. We collaborate in innovative partnerships with public organisations, other educational and knowledge institutions, private companies and in international partnerships.</a:t>
            </a:r>
          </a:p>
          <a:p>
            <a:pPr marL="0" indent="0" rtl="0">
              <a:buFont typeface="Wingdings" panose="05000000000000000000" pitchFamily="2" charset="2"/>
              <a:buNone/>
            </a:pPr>
            <a:endParaRPr lang="da-DK" sz="1400" dirty="0"/>
          </a:p>
          <a:p>
            <a:pPr marL="0" indent="0" rtl="0">
              <a:buFont typeface="Wingdings" panose="05000000000000000000" pitchFamily="2" charset="2"/>
              <a:buNone/>
            </a:pPr>
            <a:r>
              <a:rPr lang="en-gb" b="1" dirty="0"/>
              <a:t>We invest in talent and well-being</a:t>
            </a:r>
          </a:p>
          <a:p>
            <a:pPr marL="0" indent="0" rtl="0">
              <a:buNone/>
            </a:pPr>
            <a:r>
              <a:rPr lang="en-gb" sz="1400" dirty="0"/>
              <a:t>Societal impact and contributing to the transformation of healthcare requires talent and experimental ways of working that motivate employees and enable collaboration across professional environments with complementary skillsets. </a:t>
            </a:r>
            <a:br>
              <a:rPr lang="da-DK" sz="1400" dirty="0"/>
            </a:br>
            <a:r>
              <a:rPr lang="en-gb" sz="1400" dirty="0"/>
              <a:t>We focus on building and developing excellent academic, interdisciplinary environments that can spot, support and cultivate talented individuals. All of this with a focus on well-being, job satisfaction and attractive work environments.</a:t>
            </a:r>
          </a:p>
        </p:txBody>
      </p:sp>
    </p:spTree>
    <p:extLst>
      <p:ext uri="{BB962C8B-B14F-4D97-AF65-F5344CB8AC3E}">
        <p14:creationId xmlns:p14="http://schemas.microsoft.com/office/powerpoint/2010/main" val="2255122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2CEF676-D71C-7A63-235B-7B44DFDE63B1}"/>
              </a:ext>
            </a:extLst>
          </p:cNvPr>
          <p:cNvSpPr>
            <a:spLocks noGrp="1"/>
          </p:cNvSpPr>
          <p:nvPr>
            <p:ph type="title"/>
          </p:nvPr>
        </p:nvSpPr>
        <p:spPr>
          <a:xfrm>
            <a:off x="6609274" y="452438"/>
            <a:ext cx="5314873" cy="632618"/>
          </a:xfrm>
        </p:spPr>
        <p:txBody>
          <a:bodyPr rtlCol="0"/>
          <a:lstStyle/>
          <a:p>
            <a:pPr rtl="0"/>
            <a:r>
              <a:rPr lang="en-GB" dirty="0"/>
              <a:t>B</a:t>
            </a:r>
            <a:r>
              <a:rPr lang="en-gb" dirty="0"/>
              <a:t>ackground and premises</a:t>
            </a:r>
          </a:p>
        </p:txBody>
      </p:sp>
      <p:sp>
        <p:nvSpPr>
          <p:cNvPr id="4" name="Pladsholder til indhold 3">
            <a:extLst>
              <a:ext uri="{FF2B5EF4-FFF2-40B4-BE49-F238E27FC236}">
                <a16:creationId xmlns:a16="http://schemas.microsoft.com/office/drawing/2014/main" id="{629D1819-7626-DBD5-8F7E-A727559E75C6}"/>
              </a:ext>
            </a:extLst>
          </p:cNvPr>
          <p:cNvSpPr>
            <a:spLocks noGrp="1"/>
          </p:cNvSpPr>
          <p:nvPr>
            <p:ph sz="quarter" idx="19"/>
          </p:nvPr>
        </p:nvSpPr>
        <p:spPr>
          <a:xfrm>
            <a:off x="6609274" y="1616360"/>
            <a:ext cx="5314873" cy="4043277"/>
          </a:xfrm>
        </p:spPr>
        <p:txBody>
          <a:bodyPr rtlCol="0"/>
          <a:lstStyle/>
          <a:p>
            <a:pPr rtl="0">
              <a:spcAft>
                <a:spcPts val="600"/>
              </a:spcAft>
            </a:pPr>
            <a:r>
              <a:rPr lang="en-gb" sz="1400" dirty="0"/>
              <a:t>An underlying premise of the collaboration is that there must be high quality in everything we do at all levels of the organisations, and that tasks are approached with boldness, trust and respect in equal measure.</a:t>
            </a:r>
          </a:p>
          <a:p>
            <a:pPr rtl="0"/>
            <a:r>
              <a:rPr lang="en-gb" sz="1400" dirty="0"/>
              <a:t>We create results through close collaboration across:</a:t>
            </a:r>
          </a:p>
          <a:p>
            <a:pPr lvl="1" rtl="0">
              <a:buFont typeface="Arial" panose="020B0604020202020204" pitchFamily="34" charset="0"/>
              <a:buChar char="•"/>
            </a:pPr>
            <a:r>
              <a:rPr lang="en-gb" sz="1200" dirty="0"/>
              <a:t>disciplines, sectors and organisations</a:t>
            </a:r>
          </a:p>
          <a:p>
            <a:pPr lvl="1" rtl="0">
              <a:buFont typeface="Arial" panose="020B0604020202020204" pitchFamily="34" charset="0"/>
              <a:buChar char="•"/>
            </a:pPr>
            <a:r>
              <a:rPr lang="en-gb" sz="1200" dirty="0"/>
              <a:t>basic and translational research</a:t>
            </a:r>
          </a:p>
          <a:p>
            <a:pPr lvl="1" rtl="0">
              <a:buFont typeface="Arial" panose="020B0604020202020204" pitchFamily="34" charset="0"/>
              <a:buChar char="•"/>
            </a:pPr>
            <a:r>
              <a:rPr lang="en-gb" sz="1200" dirty="0"/>
              <a:t>research and education</a:t>
            </a:r>
          </a:p>
          <a:p>
            <a:pPr rtl="0">
              <a:spcBef>
                <a:spcPts val="600"/>
              </a:spcBef>
              <a:spcAft>
                <a:spcPts val="600"/>
              </a:spcAft>
            </a:pPr>
            <a:r>
              <a:rPr lang="en-gb" sz="1400" dirty="0"/>
              <a:t>Together, we will pave the way for progress in the population’s health through high-quality treatment, research, innovation and education.</a:t>
            </a:r>
          </a:p>
          <a:p>
            <a:pPr rtl="0">
              <a:spcAft>
                <a:spcPts val="600"/>
              </a:spcAft>
            </a:pPr>
            <a:r>
              <a:rPr lang="en-gb" sz="1400" dirty="0"/>
              <a:t>With a firm focus on the connections between innovative basic research and positive societal impact, we identify, test and implement the innovative solutions of the future.</a:t>
            </a:r>
          </a:p>
          <a:p>
            <a:pPr rtl="0">
              <a:spcAft>
                <a:spcPts val="600"/>
              </a:spcAft>
            </a:pPr>
            <a:r>
              <a:rPr lang="en-gb" sz="1400" dirty="0"/>
              <a:t>We have the courage to break boundaries and know that through knowledge sharing, interdisciplinarity and talent, we can help shape a sustainable future.</a:t>
            </a:r>
          </a:p>
        </p:txBody>
      </p:sp>
      <p:pic>
        <p:nvPicPr>
          <p:cNvPr id="10" name="Pladsholder til billede 9" descr="Vindeltrappe">
            <a:extLst>
              <a:ext uri="{FF2B5EF4-FFF2-40B4-BE49-F238E27FC236}">
                <a16:creationId xmlns:a16="http://schemas.microsoft.com/office/drawing/2014/main" id="{4CC1E72B-E1BD-38CD-FE9F-51B97B33C1CE}"/>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0362" r="20362"/>
          <a:stretch>
            <a:fillRect/>
          </a:stretch>
        </p:blipFill>
        <p:spPr>
          <a:xfrm flipH="1">
            <a:off x="0" y="0"/>
            <a:ext cx="6099300" cy="6858000"/>
          </a:xfrm>
        </p:spPr>
      </p:pic>
    </p:spTree>
    <p:extLst>
      <p:ext uri="{BB962C8B-B14F-4D97-AF65-F5344CB8AC3E}">
        <p14:creationId xmlns:p14="http://schemas.microsoft.com/office/powerpoint/2010/main" val="1453013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ktangel 20">
            <a:extLst>
              <a:ext uri="{FF2B5EF4-FFF2-40B4-BE49-F238E27FC236}">
                <a16:creationId xmlns:a16="http://schemas.microsoft.com/office/drawing/2014/main" id="{ECE786AE-C5DF-81A4-0391-9BD3B27073DB}"/>
              </a:ext>
            </a:extLst>
          </p:cNvPr>
          <p:cNvSpPr/>
          <p:nvPr/>
        </p:nvSpPr>
        <p:spPr>
          <a:xfrm>
            <a:off x="-36282" y="4145095"/>
            <a:ext cx="6379932" cy="428625"/>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rtl="0"/>
            <a:endParaRPr lang="da-DK" sz="1600" dirty="0" err="1"/>
          </a:p>
        </p:txBody>
      </p:sp>
      <p:sp>
        <p:nvSpPr>
          <p:cNvPr id="20" name="Rektangel 19">
            <a:extLst>
              <a:ext uri="{FF2B5EF4-FFF2-40B4-BE49-F238E27FC236}">
                <a16:creationId xmlns:a16="http://schemas.microsoft.com/office/drawing/2014/main" id="{A1F68FB9-1439-6F75-E357-9FFE76031FDB}"/>
              </a:ext>
            </a:extLst>
          </p:cNvPr>
          <p:cNvSpPr/>
          <p:nvPr/>
        </p:nvSpPr>
        <p:spPr>
          <a:xfrm>
            <a:off x="0" y="3592656"/>
            <a:ext cx="6343650" cy="428625"/>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rtl="0"/>
            <a:endParaRPr lang="da-DK" sz="1600" dirty="0" err="1"/>
          </a:p>
        </p:txBody>
      </p:sp>
      <p:sp>
        <p:nvSpPr>
          <p:cNvPr id="19" name="Rektangel 18">
            <a:extLst>
              <a:ext uri="{FF2B5EF4-FFF2-40B4-BE49-F238E27FC236}">
                <a16:creationId xmlns:a16="http://schemas.microsoft.com/office/drawing/2014/main" id="{706A0081-CBE5-ACE1-010E-F431DB43473B}"/>
              </a:ext>
            </a:extLst>
          </p:cNvPr>
          <p:cNvSpPr/>
          <p:nvPr/>
        </p:nvSpPr>
        <p:spPr>
          <a:xfrm>
            <a:off x="0" y="1962150"/>
            <a:ext cx="6343650" cy="428625"/>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rtl="0"/>
            <a:endParaRPr lang="da-DK" sz="1600" dirty="0" err="1"/>
          </a:p>
        </p:txBody>
      </p:sp>
      <p:sp>
        <p:nvSpPr>
          <p:cNvPr id="18" name="Rektangel 17">
            <a:extLst>
              <a:ext uri="{FF2B5EF4-FFF2-40B4-BE49-F238E27FC236}">
                <a16:creationId xmlns:a16="http://schemas.microsoft.com/office/drawing/2014/main" id="{2BA89E3B-17B4-4D56-087F-E0FD1B2E0674}"/>
              </a:ext>
            </a:extLst>
          </p:cNvPr>
          <p:cNvSpPr/>
          <p:nvPr/>
        </p:nvSpPr>
        <p:spPr>
          <a:xfrm>
            <a:off x="0" y="3059256"/>
            <a:ext cx="6343650" cy="428625"/>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rtl="0"/>
            <a:endParaRPr lang="da-DK" sz="1600" dirty="0" err="1"/>
          </a:p>
        </p:txBody>
      </p:sp>
      <p:sp>
        <p:nvSpPr>
          <p:cNvPr id="17" name="Rektangel 16">
            <a:extLst>
              <a:ext uri="{FF2B5EF4-FFF2-40B4-BE49-F238E27FC236}">
                <a16:creationId xmlns:a16="http://schemas.microsoft.com/office/drawing/2014/main" id="{86F6570A-4C7C-DBBE-79E8-62880C735F42}"/>
              </a:ext>
            </a:extLst>
          </p:cNvPr>
          <p:cNvSpPr/>
          <p:nvPr/>
        </p:nvSpPr>
        <p:spPr>
          <a:xfrm>
            <a:off x="-36282" y="2495550"/>
            <a:ext cx="6379932" cy="428625"/>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rtl="0"/>
            <a:endParaRPr lang="da-DK" sz="1600" dirty="0" err="1"/>
          </a:p>
        </p:txBody>
      </p:sp>
      <p:sp>
        <p:nvSpPr>
          <p:cNvPr id="2" name="Titel 1">
            <a:extLst>
              <a:ext uri="{FF2B5EF4-FFF2-40B4-BE49-F238E27FC236}">
                <a16:creationId xmlns:a16="http://schemas.microsoft.com/office/drawing/2014/main" id="{C9B16E25-2DD9-16CC-979F-ABC38ED341B8}"/>
              </a:ext>
            </a:extLst>
          </p:cNvPr>
          <p:cNvSpPr>
            <a:spLocks noGrp="1"/>
          </p:cNvSpPr>
          <p:nvPr>
            <p:ph type="title"/>
          </p:nvPr>
        </p:nvSpPr>
        <p:spPr>
          <a:xfrm>
            <a:off x="410401" y="367070"/>
            <a:ext cx="10962000" cy="671967"/>
          </a:xfrm>
        </p:spPr>
        <p:txBody>
          <a:bodyPr rtlCol="0"/>
          <a:lstStyle/>
          <a:p>
            <a:pPr rtl="0"/>
            <a:r>
              <a:rPr lang="en-gb" dirty="0"/>
              <a:t>Strategic priorities</a:t>
            </a:r>
          </a:p>
        </p:txBody>
      </p:sp>
      <p:sp>
        <p:nvSpPr>
          <p:cNvPr id="3" name="Pladsholder til indhold 2">
            <a:extLst>
              <a:ext uri="{FF2B5EF4-FFF2-40B4-BE49-F238E27FC236}">
                <a16:creationId xmlns:a16="http://schemas.microsoft.com/office/drawing/2014/main" id="{C8B0CAEF-4820-671A-B713-D36C51708509}"/>
              </a:ext>
            </a:extLst>
          </p:cNvPr>
          <p:cNvSpPr>
            <a:spLocks noGrp="1"/>
          </p:cNvSpPr>
          <p:nvPr>
            <p:ph sz="quarter" idx="19"/>
          </p:nvPr>
        </p:nvSpPr>
        <p:spPr>
          <a:xfrm>
            <a:off x="419926" y="1153336"/>
            <a:ext cx="8070932" cy="4669090"/>
          </a:xfrm>
        </p:spPr>
        <p:txBody>
          <a:bodyPr rtlCol="0"/>
          <a:lstStyle/>
          <a:p>
            <a:pPr marL="0" indent="0" rtl="0">
              <a:buNone/>
            </a:pPr>
            <a:r>
              <a:rPr lang="en-gb" sz="1300" dirty="0">
                <a:effectLst/>
                <a:latin typeface="Arial" panose="020B0604020202020204" pitchFamily="34" charset="0"/>
                <a:ea typeface="Times New Roman" panose="02020603050405020304" pitchFamily="18" charset="0"/>
                <a:cs typeface="Arial" panose="020B0604020202020204" pitchFamily="34" charset="0"/>
              </a:rPr>
              <a:t>The following five priorities have been identified as key strategic development areas that are particularly important for realising the vision for the collaboration. The five priorities support the vision, provide direction and support the prioritisation of specific initiatives.</a:t>
            </a:r>
          </a:p>
          <a:p>
            <a:pPr rtl="0"/>
            <a:endParaRPr lang="da-DK" sz="800" dirty="0">
              <a:effectLst/>
              <a:latin typeface="Arial" panose="020B0604020202020204" pitchFamily="34" charset="0"/>
              <a:ea typeface="Arial" panose="020B0604020202020204" pitchFamily="34" charset="0"/>
              <a:cs typeface="Times New Roman" panose="02020603050405020304" pitchFamily="18" charset="0"/>
            </a:endParaRPr>
          </a:p>
          <a:p>
            <a:pPr rtl="0">
              <a:lnSpc>
                <a:spcPct val="100000"/>
              </a:lnSpc>
              <a:spcAft>
                <a:spcPts val="1200"/>
              </a:spcAft>
            </a:pPr>
            <a:r>
              <a:rPr lang="en-gb" sz="1300" dirty="0">
                <a:effectLst/>
                <a:latin typeface="Arial" panose="020B0604020202020204" pitchFamily="34" charset="0"/>
                <a:ea typeface="Times New Roman" panose="02020603050405020304" pitchFamily="18" charset="0"/>
                <a:cs typeface="Times New Roman" panose="02020603050405020304" pitchFamily="18" charset="0"/>
              </a:rPr>
              <a:t>Priority1</a:t>
            </a:r>
            <a:br>
              <a:rPr lang="da-DK" sz="1300" dirty="0">
                <a:latin typeface="Arial" panose="020B0604020202020204" pitchFamily="34" charset="0"/>
                <a:ea typeface="Times New Roman" panose="02020603050405020304" pitchFamily="18" charset="0"/>
                <a:cs typeface="Times New Roman" panose="02020603050405020304" pitchFamily="18" charset="0"/>
              </a:rPr>
            </a:br>
            <a:r>
              <a:rPr lang="en-US" sz="1300" b="1" dirty="0">
                <a:effectLst/>
                <a:latin typeface="Arial" panose="020B0604020202020204" pitchFamily="34" charset="0"/>
                <a:ea typeface="Times New Roman" panose="02020603050405020304" pitchFamily="18" charset="0"/>
                <a:cs typeface="Times New Roman" panose="02020603050405020304" pitchFamily="18" charset="0"/>
              </a:rPr>
              <a:t>We embrace a commitment to society</a:t>
            </a:r>
            <a:endParaRPr lang="en-gb" sz="1300" b="1" dirty="0">
              <a:effectLst/>
              <a:latin typeface="Arial" panose="020B0604020202020204" pitchFamily="34" charset="0"/>
              <a:ea typeface="Times New Roman" panose="02020603050405020304" pitchFamily="18" charset="0"/>
              <a:cs typeface="Times New Roman" panose="02020603050405020304" pitchFamily="18" charset="0"/>
            </a:endParaRPr>
          </a:p>
          <a:p>
            <a:pPr rtl="0">
              <a:lnSpc>
                <a:spcPct val="100000"/>
              </a:lnSpc>
              <a:spcAft>
                <a:spcPts val="1200"/>
              </a:spcAft>
            </a:pPr>
            <a:r>
              <a:rPr lang="en-gb" sz="1300" dirty="0">
                <a:effectLst/>
                <a:latin typeface="Arial" panose="020B0604020202020204" pitchFamily="34" charset="0"/>
                <a:ea typeface="Times New Roman" panose="02020603050405020304" pitchFamily="18" charset="0"/>
                <a:cs typeface="Times New Roman" panose="02020603050405020304" pitchFamily="18" charset="0"/>
              </a:rPr>
              <a:t>Priority 2</a:t>
            </a:r>
            <a:br>
              <a:rPr lang="da-DK" sz="1300" dirty="0">
                <a:effectLst/>
                <a:latin typeface="Arial" panose="020B0604020202020204" pitchFamily="34" charset="0"/>
                <a:ea typeface="Times New Roman" panose="02020603050405020304" pitchFamily="18" charset="0"/>
                <a:cs typeface="Times New Roman" panose="02020603050405020304" pitchFamily="18" charset="0"/>
              </a:rPr>
            </a:br>
            <a:r>
              <a:rPr lang="en-gb" sz="1300" b="1" dirty="0">
                <a:effectLst/>
                <a:latin typeface="Arial" panose="020B0604020202020204" pitchFamily="34" charset="0"/>
                <a:ea typeface="Times New Roman" panose="02020603050405020304" pitchFamily="18" charset="0"/>
                <a:cs typeface="Times New Roman" panose="02020603050405020304" pitchFamily="18" charset="0"/>
              </a:rPr>
              <a:t>We attract talent and educate the healthcare professionals of the future</a:t>
            </a:r>
          </a:p>
          <a:p>
            <a:pPr rtl="0">
              <a:lnSpc>
                <a:spcPct val="100000"/>
              </a:lnSpc>
              <a:spcAft>
                <a:spcPts val="1200"/>
              </a:spcAft>
            </a:pPr>
            <a:r>
              <a:rPr lang="en-gb" sz="1300" dirty="0">
                <a:effectLst/>
                <a:latin typeface="Arial" panose="020B0604020202020204" pitchFamily="34" charset="0"/>
                <a:ea typeface="Times New Roman" panose="02020603050405020304" pitchFamily="18" charset="0"/>
                <a:cs typeface="Times New Roman" panose="02020603050405020304" pitchFamily="18" charset="0"/>
              </a:rPr>
              <a:t>Priority 3</a:t>
            </a:r>
            <a:br>
              <a:rPr lang="da-DK" sz="1300" dirty="0">
                <a:effectLst/>
                <a:latin typeface="Arial" panose="020B0604020202020204" pitchFamily="34" charset="0"/>
                <a:ea typeface="Times New Roman" panose="02020603050405020304" pitchFamily="18" charset="0"/>
                <a:cs typeface="Times New Roman" panose="02020603050405020304" pitchFamily="18" charset="0"/>
              </a:rPr>
            </a:br>
            <a:r>
              <a:rPr lang="en-gb" sz="1300" b="1" dirty="0">
                <a:effectLst/>
                <a:latin typeface="Arial" panose="020B0604020202020204" pitchFamily="34" charset="0"/>
                <a:ea typeface="Times New Roman" panose="02020603050405020304" pitchFamily="18" charset="0"/>
                <a:cs typeface="Times New Roman" panose="02020603050405020304" pitchFamily="18" charset="0"/>
              </a:rPr>
              <a:t>We insist on radical innovation, translation and implementation</a:t>
            </a:r>
          </a:p>
          <a:p>
            <a:pPr rtl="0">
              <a:lnSpc>
                <a:spcPct val="100000"/>
              </a:lnSpc>
              <a:spcAft>
                <a:spcPts val="1200"/>
              </a:spcAft>
            </a:pPr>
            <a:r>
              <a:rPr lang="en-gb" sz="1300" dirty="0">
                <a:effectLst/>
                <a:latin typeface="Arial" panose="020B0604020202020204" pitchFamily="34" charset="0"/>
                <a:ea typeface="Times New Roman" panose="02020603050405020304" pitchFamily="18" charset="0"/>
                <a:cs typeface="Times New Roman" panose="02020603050405020304" pitchFamily="18" charset="0"/>
              </a:rPr>
              <a:t>Priority 4</a:t>
            </a:r>
            <a:br>
              <a:rPr lang="da-DK" sz="1300" dirty="0">
                <a:effectLst/>
                <a:latin typeface="Arial" panose="020B0604020202020204" pitchFamily="34" charset="0"/>
                <a:ea typeface="Times New Roman" panose="02020603050405020304" pitchFamily="18" charset="0"/>
                <a:cs typeface="Times New Roman" panose="02020603050405020304" pitchFamily="18" charset="0"/>
              </a:rPr>
            </a:br>
            <a:r>
              <a:rPr lang="en-gb" sz="1300" b="1" dirty="0">
                <a:effectLst/>
                <a:latin typeface="Arial" panose="020B0604020202020204" pitchFamily="34" charset="0"/>
                <a:ea typeface="Times New Roman" panose="02020603050405020304" pitchFamily="18" charset="0"/>
                <a:cs typeface="Times New Roman" panose="02020603050405020304" pitchFamily="18" charset="0"/>
              </a:rPr>
              <a:t>We </a:t>
            </a:r>
            <a:r>
              <a:rPr lang="en-gb" sz="1300" b="1" dirty="0">
                <a:latin typeface="Arial" panose="020B0604020202020204" pitchFamily="34" charset="0"/>
                <a:ea typeface="Times New Roman" panose="02020603050405020304" pitchFamily="18" charset="0"/>
                <a:cs typeface="Times New Roman" panose="02020603050405020304" pitchFamily="18" charset="0"/>
              </a:rPr>
              <a:t>strengthen</a:t>
            </a:r>
            <a:r>
              <a:rPr lang="en-gb" sz="1300" b="1" dirty="0">
                <a:effectLst/>
                <a:latin typeface="Arial" panose="020B0604020202020204" pitchFamily="34" charset="0"/>
                <a:ea typeface="Times New Roman" panose="02020603050405020304" pitchFamily="18" charset="0"/>
                <a:cs typeface="Times New Roman" panose="02020603050405020304" pitchFamily="18" charset="0"/>
              </a:rPr>
              <a:t> a shared culture of boldness, trust and respect</a:t>
            </a:r>
          </a:p>
          <a:p>
            <a:pPr rtl="0">
              <a:lnSpc>
                <a:spcPct val="100000"/>
              </a:lnSpc>
              <a:spcAft>
                <a:spcPts val="1200"/>
              </a:spcAft>
            </a:pPr>
            <a:r>
              <a:rPr lang="en-gb" sz="1300" dirty="0">
                <a:effectLst/>
                <a:latin typeface="Arial" panose="020B0604020202020204" pitchFamily="34" charset="0"/>
                <a:ea typeface="Times New Roman" panose="02020603050405020304" pitchFamily="18" charset="0"/>
                <a:cs typeface="Times New Roman" panose="02020603050405020304" pitchFamily="18" charset="0"/>
              </a:rPr>
              <a:t>Priority 5</a:t>
            </a:r>
            <a:br>
              <a:rPr lang="da-DK" sz="1300" dirty="0">
                <a:effectLst/>
                <a:latin typeface="Arial" panose="020B0604020202020204" pitchFamily="34" charset="0"/>
                <a:ea typeface="Times New Roman" panose="02020603050405020304" pitchFamily="18" charset="0"/>
                <a:cs typeface="Times New Roman" panose="02020603050405020304" pitchFamily="18" charset="0"/>
              </a:rPr>
            </a:br>
            <a:r>
              <a:rPr lang="en-gb" sz="1300" b="1" dirty="0">
                <a:effectLst/>
                <a:latin typeface="Arial" panose="020B0604020202020204" pitchFamily="34" charset="0"/>
                <a:ea typeface="Times New Roman" panose="02020603050405020304" pitchFamily="18" charset="0"/>
                <a:cs typeface="Times New Roman" panose="02020603050405020304" pitchFamily="18" charset="0"/>
              </a:rPr>
              <a:t>We share a strong common infrastructure </a:t>
            </a:r>
            <a:endParaRPr lang="da-DK" sz="800" dirty="0"/>
          </a:p>
          <a:p>
            <a:pPr marL="0" indent="0" rtl="0">
              <a:buNone/>
            </a:pPr>
            <a:r>
              <a:rPr lang="en-gb" sz="1300" dirty="0"/>
              <a:t>Each priority is briefly described along with a gross list of proposed initiatives which either expand on existing activities or launch new ones. In many cases, a specific initiative will support multiple strategic priorities, but for the sake of clarity, it is only categorised under one priority. The list of initiatives is not exhaustive, and the establishment of the initiatives will typically span a number of years to ensure sufficient managerial and organisational anchoring, resources, prioritisation of time and maturity of the individual initiative.</a:t>
            </a:r>
          </a:p>
          <a:p>
            <a:pPr marL="0" indent="0" rtl="0">
              <a:buNone/>
            </a:pPr>
            <a:endParaRPr lang="da-DK" dirty="0"/>
          </a:p>
        </p:txBody>
      </p:sp>
      <p:sp>
        <p:nvSpPr>
          <p:cNvPr id="4" name="Pladsholder til dato 3">
            <a:extLst>
              <a:ext uri="{FF2B5EF4-FFF2-40B4-BE49-F238E27FC236}">
                <a16:creationId xmlns:a16="http://schemas.microsoft.com/office/drawing/2014/main" id="{82A92DBB-B723-9B79-A3B5-578F74CBAA00}"/>
              </a:ext>
            </a:extLst>
          </p:cNvPr>
          <p:cNvSpPr>
            <a:spLocks noGrp="1"/>
          </p:cNvSpPr>
          <p:nvPr>
            <p:ph type="dt" sz="half" idx="20"/>
          </p:nvPr>
        </p:nvSpPr>
        <p:spPr/>
        <p:txBody>
          <a:bodyPr rtlCol="0"/>
          <a:lstStyle/>
          <a:p>
            <a:pPr rtl="0"/>
            <a:r>
              <a:rPr lang="da-DK"/>
              <a:t>12/09/2023</a:t>
            </a:r>
            <a:endParaRPr lang="da-DK" dirty="0"/>
          </a:p>
        </p:txBody>
      </p:sp>
      <p:sp>
        <p:nvSpPr>
          <p:cNvPr id="5" name="Pladsholder til slidenummer 4">
            <a:extLst>
              <a:ext uri="{FF2B5EF4-FFF2-40B4-BE49-F238E27FC236}">
                <a16:creationId xmlns:a16="http://schemas.microsoft.com/office/drawing/2014/main" id="{483735C1-9386-C477-3B26-B46ED8FD67F7}"/>
              </a:ext>
            </a:extLst>
          </p:cNvPr>
          <p:cNvSpPr>
            <a:spLocks noGrp="1"/>
          </p:cNvSpPr>
          <p:nvPr>
            <p:ph type="sldNum" sz="quarter" idx="22"/>
          </p:nvPr>
        </p:nvSpPr>
        <p:spPr/>
        <p:txBody>
          <a:bodyPr rtlCol="0"/>
          <a:lstStyle/>
          <a:p>
            <a:pPr rtl="0"/>
            <a:fld id="{45D37B1E-C366-494F-A587-962AD9AABC83}" type="slidenum">
              <a:rPr lang="da-DK" smtClean="0"/>
              <a:pPr/>
              <a:t>5</a:t>
            </a:fld>
            <a:endParaRPr lang="da-DK" dirty="0"/>
          </a:p>
        </p:txBody>
      </p:sp>
      <p:pic>
        <p:nvPicPr>
          <p:cNvPr id="7" name="Billede 6">
            <a:extLst>
              <a:ext uri="{FF2B5EF4-FFF2-40B4-BE49-F238E27FC236}">
                <a16:creationId xmlns:a16="http://schemas.microsoft.com/office/drawing/2014/main" id="{9C7F032F-785E-4A60-5B97-EEF89C17D3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3484" y="0"/>
            <a:ext cx="2819400" cy="6858000"/>
          </a:xfrm>
          <a:prstGeom prst="rect">
            <a:avLst/>
          </a:prstGeom>
        </p:spPr>
      </p:pic>
    </p:spTree>
    <p:extLst>
      <p:ext uri="{BB962C8B-B14F-4D97-AF65-F5344CB8AC3E}">
        <p14:creationId xmlns:p14="http://schemas.microsoft.com/office/powerpoint/2010/main" val="2716459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54C6BF64-1125-55CB-203B-B2C0C7C96C32}"/>
              </a:ext>
            </a:extLst>
          </p:cNvPr>
          <p:cNvSpPr/>
          <p:nvPr/>
        </p:nvSpPr>
        <p:spPr>
          <a:xfrm>
            <a:off x="6404730" y="1366221"/>
            <a:ext cx="5787270" cy="35500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rtl="0"/>
            <a:endParaRPr lang="da-DK" sz="1600" dirty="0" err="1"/>
          </a:p>
        </p:txBody>
      </p:sp>
      <p:sp>
        <p:nvSpPr>
          <p:cNvPr id="2" name="Titel 1">
            <a:extLst>
              <a:ext uri="{FF2B5EF4-FFF2-40B4-BE49-F238E27FC236}">
                <a16:creationId xmlns:a16="http://schemas.microsoft.com/office/drawing/2014/main" id="{73750C1B-E438-CA78-4509-1625A0373911}"/>
              </a:ext>
            </a:extLst>
          </p:cNvPr>
          <p:cNvSpPr>
            <a:spLocks noGrp="1"/>
          </p:cNvSpPr>
          <p:nvPr>
            <p:ph type="title"/>
          </p:nvPr>
        </p:nvSpPr>
        <p:spPr>
          <a:xfrm>
            <a:off x="0" y="458091"/>
            <a:ext cx="11012993" cy="546309"/>
          </a:xfrm>
          <a:solidFill>
            <a:schemeClr val="bg1"/>
          </a:solidFill>
        </p:spPr>
        <p:txBody>
          <a:bodyPr rtlCol="0"/>
          <a:lstStyle/>
          <a:p>
            <a:pPr marL="355600" rtl="0"/>
            <a:r>
              <a:rPr lang="en-gb" sz="3600" b="1" dirty="0">
                <a:effectLst/>
                <a:latin typeface="Arial" panose="020B0604020202020204" pitchFamily="34" charset="0"/>
                <a:ea typeface="Times New Roman" panose="02020603050405020304" pitchFamily="18" charset="0"/>
                <a:cs typeface="Times New Roman" panose="02020603050405020304" pitchFamily="18" charset="0"/>
              </a:rPr>
              <a:t>Priority 1: </a:t>
            </a:r>
            <a:r>
              <a:rPr lang="en-US" sz="3600" b="1" dirty="0">
                <a:effectLst/>
                <a:latin typeface="Arial" panose="020B0604020202020204" pitchFamily="34" charset="0"/>
                <a:ea typeface="Times New Roman" panose="02020603050405020304" pitchFamily="18" charset="0"/>
                <a:cs typeface="Times New Roman" panose="02020603050405020304" pitchFamily="18" charset="0"/>
              </a:rPr>
              <a:t>We embrace a commitment to society</a:t>
            </a:r>
            <a:endParaRPr lang="da-DK" dirty="0"/>
          </a:p>
        </p:txBody>
      </p:sp>
      <p:sp>
        <p:nvSpPr>
          <p:cNvPr id="4" name="Pladsholder til dato 3">
            <a:extLst>
              <a:ext uri="{FF2B5EF4-FFF2-40B4-BE49-F238E27FC236}">
                <a16:creationId xmlns:a16="http://schemas.microsoft.com/office/drawing/2014/main" id="{3939823E-ED70-DA3D-B234-8BE29F28D498}"/>
              </a:ext>
            </a:extLst>
          </p:cNvPr>
          <p:cNvSpPr>
            <a:spLocks noGrp="1"/>
          </p:cNvSpPr>
          <p:nvPr>
            <p:ph type="dt" sz="half" idx="20"/>
          </p:nvPr>
        </p:nvSpPr>
        <p:spPr/>
        <p:txBody>
          <a:bodyPr rtlCol="0"/>
          <a:lstStyle/>
          <a:p>
            <a:pPr rtl="0"/>
            <a:r>
              <a:rPr lang="da-DK"/>
              <a:t>12/09/2023</a:t>
            </a:r>
            <a:endParaRPr lang="da-DK" dirty="0"/>
          </a:p>
        </p:txBody>
      </p:sp>
      <p:sp>
        <p:nvSpPr>
          <p:cNvPr id="5" name="Pladsholder til slidenummer 4">
            <a:extLst>
              <a:ext uri="{FF2B5EF4-FFF2-40B4-BE49-F238E27FC236}">
                <a16:creationId xmlns:a16="http://schemas.microsoft.com/office/drawing/2014/main" id="{7F378E0B-AADD-05F6-B950-4EC014521FCB}"/>
              </a:ext>
            </a:extLst>
          </p:cNvPr>
          <p:cNvSpPr>
            <a:spLocks noGrp="1"/>
          </p:cNvSpPr>
          <p:nvPr>
            <p:ph type="sldNum" sz="quarter" idx="22"/>
          </p:nvPr>
        </p:nvSpPr>
        <p:spPr/>
        <p:txBody>
          <a:bodyPr rtlCol="0"/>
          <a:lstStyle/>
          <a:p>
            <a:pPr rtl="0"/>
            <a:fld id="{45D37B1E-C366-494F-A587-962AD9AABC83}" type="slidenum">
              <a:rPr lang="da-DK" smtClean="0"/>
              <a:pPr/>
              <a:t>6</a:t>
            </a:fld>
            <a:endParaRPr lang="da-DK" dirty="0"/>
          </a:p>
        </p:txBody>
      </p:sp>
      <p:sp>
        <p:nvSpPr>
          <p:cNvPr id="8" name="Pladsholder til tekst 5">
            <a:extLst>
              <a:ext uri="{FF2B5EF4-FFF2-40B4-BE49-F238E27FC236}">
                <a16:creationId xmlns:a16="http://schemas.microsoft.com/office/drawing/2014/main" id="{56E0B2A2-F5DF-42F5-A4FE-7760F4310AAE}"/>
              </a:ext>
            </a:extLst>
          </p:cNvPr>
          <p:cNvSpPr txBox="1">
            <a:spLocks/>
          </p:cNvSpPr>
          <p:nvPr/>
        </p:nvSpPr>
        <p:spPr>
          <a:xfrm>
            <a:off x="282071" y="1819982"/>
            <a:ext cx="5505201" cy="3218036"/>
          </a:xfrm>
          <a:prstGeom prst="rect">
            <a:avLst/>
          </a:prstGeom>
        </p:spPr>
        <p:txBody>
          <a:bodyPr rtlCol="0"/>
          <a:lstStyle>
            <a:lvl1pPr marL="252000" indent="-252000" algn="l" defTabSz="914400" rtl="0" eaLnBrk="1" latinLnBrk="0" hangingPunct="1">
              <a:lnSpc>
                <a:spcPct val="110000"/>
              </a:lnSpc>
              <a:spcBef>
                <a:spcPts val="0"/>
              </a:spcBef>
              <a:buFont typeface="Wingdings" panose="05000000000000000000" pitchFamily="2" charset="2"/>
              <a:buChar char=""/>
              <a:defRPr sz="1600" kern="1200">
                <a:solidFill>
                  <a:schemeClr val="tx1"/>
                </a:solidFill>
                <a:latin typeface="+mn-lt"/>
                <a:ea typeface="+mn-ea"/>
                <a:cs typeface="+mn-cs"/>
              </a:defRPr>
            </a:lvl1pPr>
            <a:lvl2pPr marL="504000" indent="-252000" algn="l" defTabSz="914400" rtl="0" eaLnBrk="1" latinLnBrk="0" hangingPunct="1">
              <a:lnSpc>
                <a:spcPct val="110000"/>
              </a:lnSpc>
              <a:spcBef>
                <a:spcPts val="0"/>
              </a:spcBef>
              <a:buFont typeface="Wingdings" panose="05000000000000000000" pitchFamily="2" charset="2"/>
              <a:buChar char="à"/>
              <a:defRPr sz="1400" kern="1200">
                <a:solidFill>
                  <a:schemeClr val="tx1"/>
                </a:solidFill>
                <a:latin typeface="+mn-lt"/>
                <a:ea typeface="+mn-ea"/>
                <a:cs typeface="+mn-cs"/>
              </a:defRPr>
            </a:lvl2pPr>
            <a:lvl3pPr marL="756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12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Arial" panose="020B0604020202020204" pitchFamily="34" charset="0"/>
              <a:buChar char="​"/>
              <a:defRPr sz="1600" kern="1200" baseline="0">
                <a:solidFill>
                  <a:schemeClr val="tx1"/>
                </a:solidFill>
                <a:latin typeface="+mn-lt"/>
                <a:ea typeface="+mn-ea"/>
                <a:cs typeface="+mn-cs"/>
              </a:defRPr>
            </a:lvl5pPr>
            <a:lvl6pPr marL="252000" indent="-252000" algn="l" defTabSz="914400" rtl="0" eaLnBrk="1" latinLnBrk="0" hangingPunct="1">
              <a:lnSpc>
                <a:spcPct val="110000"/>
              </a:lnSpc>
              <a:spcBef>
                <a:spcPts val="0"/>
              </a:spcBef>
              <a:buFont typeface="Wingdings" panose="05000000000000000000" pitchFamily="2" charset="2"/>
              <a:buChar char="à"/>
              <a:defRPr sz="1200" kern="1200" baseline="0">
                <a:solidFill>
                  <a:schemeClr val="tx1"/>
                </a:solidFill>
                <a:latin typeface="+mn-lt"/>
                <a:ea typeface="+mn-ea"/>
                <a:cs typeface="+mn-cs"/>
              </a:defRPr>
            </a:lvl6pPr>
            <a:lvl7pPr marL="504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9pPr>
          </a:lstStyle>
          <a:p>
            <a:pPr marL="0" indent="0" rtl="0" fontAlgn="ctr">
              <a:lnSpc>
                <a:spcPct val="107000"/>
              </a:lnSpc>
              <a:spcAft>
                <a:spcPts val="800"/>
              </a:spcAft>
              <a:buNone/>
            </a:pPr>
            <a:r>
              <a:rPr lang="en-gb" sz="1400" dirty="0">
                <a:latin typeface="Arial" panose="020B0604020202020204" pitchFamily="34" charset="0"/>
                <a:ea typeface="Times New Roman" panose="02020603050405020304" pitchFamily="18" charset="0"/>
                <a:cs typeface="Arial" panose="020B0604020202020204" pitchFamily="34" charset="0"/>
              </a:rPr>
              <a:t>OUH and SDU are important societal institutions and strive to take social and societal responsibility for society as a whole, both locally and nationally. We take a holistic view of societal development and citizens. We work in partnerships to benefit each other, harvest synergies and strengthen the conditions for taking responsibility for holistic accountability.</a:t>
            </a:r>
            <a:br>
              <a:rPr lang="da-DK" sz="1400" dirty="0">
                <a:latin typeface="Arial" panose="020B0604020202020204" pitchFamily="34" charset="0"/>
                <a:ea typeface="Times New Roman" panose="02020603050405020304" pitchFamily="18" charset="0"/>
                <a:cs typeface="Arial" panose="020B0604020202020204" pitchFamily="34" charset="0"/>
              </a:rPr>
            </a:br>
            <a:br>
              <a:rPr lang="da-DK" sz="1400" dirty="0">
                <a:latin typeface="Arial" panose="020B0604020202020204" pitchFamily="34" charset="0"/>
                <a:ea typeface="Times New Roman" panose="02020603050405020304" pitchFamily="18" charset="0"/>
                <a:cs typeface="Arial" panose="020B0604020202020204" pitchFamily="34" charset="0"/>
              </a:rPr>
            </a:br>
            <a:r>
              <a:rPr lang="en-gb" sz="1400" dirty="0">
                <a:latin typeface="Arial" panose="020B0604020202020204" pitchFamily="34" charset="0"/>
                <a:ea typeface="Times New Roman" panose="02020603050405020304" pitchFamily="18" charset="0"/>
                <a:cs typeface="Arial" panose="020B0604020202020204" pitchFamily="34" charset="0"/>
              </a:rPr>
              <a:t>We collaborate with other organisations and societal actors, and we are happy to make our capacity and knowledge available. We want to open the doors to collaboration with other societal actors, and we are expanding our co-operation on shared facilities, data resources and equipment.</a:t>
            </a:r>
            <a:br>
              <a:rPr lang="da-DK" sz="1400" dirty="0">
                <a:latin typeface="Arial" panose="020B0604020202020204" pitchFamily="34" charset="0"/>
                <a:ea typeface="Times New Roman" panose="02020603050405020304" pitchFamily="18" charset="0"/>
                <a:cs typeface="Times New Roman" panose="02020603050405020304" pitchFamily="18" charset="0"/>
              </a:rPr>
            </a:br>
            <a:br>
              <a:rPr lang="da-DK" sz="1400" dirty="0">
                <a:latin typeface="Arial" panose="020B0604020202020204" pitchFamily="34" charset="0"/>
                <a:ea typeface="Times New Roman" panose="02020603050405020304" pitchFamily="18" charset="0"/>
                <a:cs typeface="Times New Roman" panose="02020603050405020304" pitchFamily="18" charset="0"/>
              </a:rPr>
            </a:br>
            <a:r>
              <a:rPr lang="en-gb" sz="1400" dirty="0">
                <a:latin typeface="Arial" panose="020B0604020202020204" pitchFamily="34" charset="0"/>
                <a:ea typeface="Times New Roman" panose="02020603050405020304" pitchFamily="18" charset="0"/>
                <a:cs typeface="Arial" panose="020B0604020202020204" pitchFamily="34" charset="0"/>
              </a:rPr>
              <a:t>We reach out and help consolidate partnerships with knowledge, education and innovation institutions in the local area. </a:t>
            </a:r>
            <a:endParaRPr lang="da-DK" sz="1400" dirty="0">
              <a:latin typeface="Arial" panose="020B0604020202020204" pitchFamily="34" charset="0"/>
              <a:ea typeface="Arial" panose="020B0604020202020204" pitchFamily="34" charset="0"/>
              <a:cs typeface="Times New Roman" panose="02020603050405020304" pitchFamily="18" charset="0"/>
            </a:endParaRPr>
          </a:p>
          <a:p>
            <a:pPr rtl="0"/>
            <a:endParaRPr lang="da-DK" sz="1200" dirty="0"/>
          </a:p>
        </p:txBody>
      </p:sp>
      <p:sp>
        <p:nvSpPr>
          <p:cNvPr id="9" name="Pladsholder til indhold 6">
            <a:extLst>
              <a:ext uri="{FF2B5EF4-FFF2-40B4-BE49-F238E27FC236}">
                <a16:creationId xmlns:a16="http://schemas.microsoft.com/office/drawing/2014/main" id="{EB5F8B6A-3E0C-6968-0BC7-FE94D1DE349E}"/>
              </a:ext>
            </a:extLst>
          </p:cNvPr>
          <p:cNvSpPr txBox="1">
            <a:spLocks/>
          </p:cNvSpPr>
          <p:nvPr/>
        </p:nvSpPr>
        <p:spPr>
          <a:xfrm>
            <a:off x="6404728" y="1364022"/>
            <a:ext cx="5505201" cy="4709193"/>
          </a:xfrm>
          <a:prstGeom prst="rect">
            <a:avLst/>
          </a:prstGeom>
        </p:spPr>
        <p:txBody>
          <a:bodyPr rtlCol="0"/>
          <a:lstStyle>
            <a:lvl1pPr marL="252000" indent="-252000" algn="l" defTabSz="914400" rtl="0" eaLnBrk="1" latinLnBrk="0" hangingPunct="1">
              <a:lnSpc>
                <a:spcPct val="110000"/>
              </a:lnSpc>
              <a:spcBef>
                <a:spcPts val="0"/>
              </a:spcBef>
              <a:buFont typeface="Wingdings" panose="05000000000000000000" pitchFamily="2" charset="2"/>
              <a:buChar char=""/>
              <a:defRPr sz="1600" kern="1200">
                <a:solidFill>
                  <a:schemeClr val="tx1"/>
                </a:solidFill>
                <a:latin typeface="+mn-lt"/>
                <a:ea typeface="+mn-ea"/>
                <a:cs typeface="+mn-cs"/>
              </a:defRPr>
            </a:lvl1pPr>
            <a:lvl2pPr marL="504000" indent="-252000" algn="l" defTabSz="914400" rtl="0" eaLnBrk="1" latinLnBrk="0" hangingPunct="1">
              <a:lnSpc>
                <a:spcPct val="110000"/>
              </a:lnSpc>
              <a:spcBef>
                <a:spcPts val="0"/>
              </a:spcBef>
              <a:buFont typeface="Wingdings" panose="05000000000000000000" pitchFamily="2" charset="2"/>
              <a:buChar char="à"/>
              <a:defRPr sz="1400" kern="1200">
                <a:solidFill>
                  <a:schemeClr val="tx1"/>
                </a:solidFill>
                <a:latin typeface="+mn-lt"/>
                <a:ea typeface="+mn-ea"/>
                <a:cs typeface="+mn-cs"/>
              </a:defRPr>
            </a:lvl2pPr>
            <a:lvl3pPr marL="756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12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Arial" panose="020B0604020202020204" pitchFamily="34" charset="0"/>
              <a:buChar char="​"/>
              <a:defRPr sz="1600" kern="1200" baseline="0">
                <a:solidFill>
                  <a:schemeClr val="tx1"/>
                </a:solidFill>
                <a:latin typeface="+mn-lt"/>
                <a:ea typeface="+mn-ea"/>
                <a:cs typeface="+mn-cs"/>
              </a:defRPr>
            </a:lvl5pPr>
            <a:lvl6pPr marL="252000" indent="-252000" algn="l" defTabSz="914400" rtl="0" eaLnBrk="1" latinLnBrk="0" hangingPunct="1">
              <a:lnSpc>
                <a:spcPct val="110000"/>
              </a:lnSpc>
              <a:spcBef>
                <a:spcPts val="0"/>
              </a:spcBef>
              <a:buFont typeface="Wingdings" panose="05000000000000000000" pitchFamily="2" charset="2"/>
              <a:buChar char="à"/>
              <a:defRPr sz="1200" kern="1200" baseline="0">
                <a:solidFill>
                  <a:schemeClr val="tx1"/>
                </a:solidFill>
                <a:latin typeface="+mn-lt"/>
                <a:ea typeface="+mn-ea"/>
                <a:cs typeface="+mn-cs"/>
              </a:defRPr>
            </a:lvl6pPr>
            <a:lvl7pPr marL="504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9pPr>
          </a:lstStyle>
          <a:p>
            <a:pPr marL="85725" indent="0" rtl="0">
              <a:buFont typeface="Wingdings" panose="05000000000000000000" pitchFamily="2" charset="2"/>
              <a:buNone/>
            </a:pPr>
            <a:r>
              <a:rPr lang="en-gb" sz="1800" dirty="0"/>
              <a:t>Initiatives</a:t>
            </a:r>
          </a:p>
          <a:p>
            <a:pPr marL="85725" indent="0" rtl="0">
              <a:buFont typeface="Wingdings" panose="05000000000000000000" pitchFamily="2" charset="2"/>
              <a:buNone/>
            </a:pPr>
            <a:endParaRPr lang="da-DK" sz="800" dirty="0"/>
          </a:p>
          <a:p>
            <a:pPr marL="85725" indent="0" rtl="0">
              <a:buFont typeface="Wingdings" panose="05000000000000000000" pitchFamily="2" charset="2"/>
              <a:buNone/>
            </a:pPr>
            <a:r>
              <a:rPr lang="en-gb" b="1" dirty="0"/>
              <a:t>Branding and communication</a:t>
            </a:r>
          </a:p>
          <a:p>
            <a:pPr marL="85725" indent="0" rtl="0">
              <a:buNone/>
            </a:pPr>
            <a:r>
              <a:rPr lang="en-gb" sz="1200" dirty="0"/>
              <a:t>It is necessary to tell the good stories that set the agenda the synergy of the OUH-SDU collaboration. A core narrative must be created as a starting point for strategic communication. A joint communication plan must be developed, and a joint website created.</a:t>
            </a:r>
          </a:p>
          <a:p>
            <a:pPr marL="85725" indent="0" rtl="0">
              <a:buFont typeface="Wingdings" panose="05000000000000000000" pitchFamily="2" charset="2"/>
              <a:buNone/>
            </a:pPr>
            <a:endParaRPr lang="da-DK" sz="800" dirty="0"/>
          </a:p>
          <a:p>
            <a:pPr marL="85725" indent="0" rtl="0">
              <a:buFont typeface="Wingdings" panose="05000000000000000000" pitchFamily="2" charset="2"/>
              <a:buNone/>
            </a:pPr>
            <a:r>
              <a:rPr lang="en-gb" b="1" dirty="0"/>
              <a:t>Citizen Science </a:t>
            </a:r>
          </a:p>
          <a:p>
            <a:pPr marL="85725" indent="0" rtl="0">
              <a:buNone/>
            </a:pPr>
            <a:r>
              <a:rPr lang="en-gb" sz="1200" dirty="0"/>
              <a:t>Additional Citizen Science initiatives can be launched to reduce the distance and increase the interaction between citizens and researchers. In addition to the ability to collect large amounts of data in a short period of time, there may be benefits of a more qualitative nature. For example, involved citizens may become great ambassadors in terms of recruitment and reputation building, among other things.</a:t>
            </a:r>
          </a:p>
          <a:p>
            <a:pPr marL="85725" indent="0" rtl="0">
              <a:buFont typeface="Wingdings" panose="05000000000000000000" pitchFamily="2" charset="2"/>
              <a:buNone/>
            </a:pPr>
            <a:endParaRPr lang="da-DK" sz="800" dirty="0"/>
          </a:p>
          <a:p>
            <a:pPr marL="85725" indent="0" rtl="0">
              <a:buFont typeface="Wingdings" panose="05000000000000000000" pitchFamily="2" charset="2"/>
              <a:buNone/>
            </a:pPr>
            <a:r>
              <a:rPr lang="en-gb" b="1" dirty="0"/>
              <a:t>MedTech innovation centre</a:t>
            </a:r>
          </a:p>
          <a:p>
            <a:pPr marL="85725" indent="0" rtl="0">
              <a:buNone/>
            </a:pPr>
            <a:r>
              <a:rPr lang="en-gb" sz="1200" dirty="0"/>
              <a:t>Establishing a MedTech innovation centre where companies, knowledge institutions and other public organisations are invited to co-create and share our infrastructure with external actors. This creates both new research, education and innovation opportunities, but also the opportunity for revenue-generating activities by renting out vacant space to innovative companies. </a:t>
            </a:r>
          </a:p>
          <a:p>
            <a:pPr marL="0" indent="0" rtl="0">
              <a:buFont typeface="Wingdings" panose="05000000000000000000" pitchFamily="2" charset="2"/>
              <a:buNone/>
            </a:pPr>
            <a:endParaRPr lang="da-DK" sz="1400" dirty="0"/>
          </a:p>
        </p:txBody>
      </p:sp>
      <p:cxnSp>
        <p:nvCxnSpPr>
          <p:cNvPr id="12" name="Lige forbindelse 11">
            <a:extLst>
              <a:ext uri="{FF2B5EF4-FFF2-40B4-BE49-F238E27FC236}">
                <a16:creationId xmlns:a16="http://schemas.microsoft.com/office/drawing/2014/main" id="{171263C2-F53C-8451-6AB7-E593804CCB0B}"/>
              </a:ext>
            </a:extLst>
          </p:cNvPr>
          <p:cNvCxnSpPr/>
          <p:nvPr/>
        </p:nvCxnSpPr>
        <p:spPr>
          <a:xfrm>
            <a:off x="6096000" y="1364022"/>
            <a:ext cx="0" cy="4709193"/>
          </a:xfrm>
          <a:prstGeom prst="line">
            <a:avLst/>
          </a:prstGeom>
          <a:ln w="190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469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54C6BF64-1125-55CB-203B-B2C0C7C96C32}"/>
              </a:ext>
            </a:extLst>
          </p:cNvPr>
          <p:cNvSpPr/>
          <p:nvPr/>
        </p:nvSpPr>
        <p:spPr>
          <a:xfrm>
            <a:off x="6338055" y="1649357"/>
            <a:ext cx="5787270" cy="35500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rtl="0"/>
            <a:endParaRPr lang="da-DK" sz="1600" dirty="0" err="1"/>
          </a:p>
        </p:txBody>
      </p:sp>
      <p:sp>
        <p:nvSpPr>
          <p:cNvPr id="2" name="Titel 1">
            <a:extLst>
              <a:ext uri="{FF2B5EF4-FFF2-40B4-BE49-F238E27FC236}">
                <a16:creationId xmlns:a16="http://schemas.microsoft.com/office/drawing/2014/main" id="{73750C1B-E438-CA78-4509-1625A0373911}"/>
              </a:ext>
            </a:extLst>
          </p:cNvPr>
          <p:cNvSpPr>
            <a:spLocks noGrp="1"/>
          </p:cNvSpPr>
          <p:nvPr>
            <p:ph type="title"/>
          </p:nvPr>
        </p:nvSpPr>
        <p:spPr>
          <a:xfrm>
            <a:off x="0" y="458091"/>
            <a:ext cx="11909929" cy="546309"/>
          </a:xfrm>
          <a:solidFill>
            <a:schemeClr val="bg1"/>
          </a:solidFill>
        </p:spPr>
        <p:txBody>
          <a:bodyPr rtlCol="0"/>
          <a:lstStyle/>
          <a:p>
            <a:pPr marL="355600" rtl="0"/>
            <a:r>
              <a:rPr lang="en-gb" sz="3600" b="1" dirty="0">
                <a:effectLst/>
                <a:latin typeface="Arial" panose="020B0604020202020204" pitchFamily="34" charset="0"/>
                <a:ea typeface="Times New Roman" panose="02020603050405020304" pitchFamily="18" charset="0"/>
                <a:cs typeface="Times New Roman" panose="02020603050405020304" pitchFamily="18" charset="0"/>
              </a:rPr>
              <a:t>Priority 2: We attract talent and educate the healthcare professionals of the future</a:t>
            </a:r>
            <a:endParaRPr lang="da-DK" dirty="0"/>
          </a:p>
        </p:txBody>
      </p:sp>
      <p:sp>
        <p:nvSpPr>
          <p:cNvPr id="4" name="Pladsholder til dato 3">
            <a:extLst>
              <a:ext uri="{FF2B5EF4-FFF2-40B4-BE49-F238E27FC236}">
                <a16:creationId xmlns:a16="http://schemas.microsoft.com/office/drawing/2014/main" id="{3939823E-ED70-DA3D-B234-8BE29F28D498}"/>
              </a:ext>
            </a:extLst>
          </p:cNvPr>
          <p:cNvSpPr>
            <a:spLocks noGrp="1"/>
          </p:cNvSpPr>
          <p:nvPr>
            <p:ph type="dt" sz="half" idx="20"/>
          </p:nvPr>
        </p:nvSpPr>
        <p:spPr/>
        <p:txBody>
          <a:bodyPr rtlCol="0"/>
          <a:lstStyle/>
          <a:p>
            <a:pPr rtl="0"/>
            <a:r>
              <a:rPr lang="da-DK"/>
              <a:t>12/09/2023</a:t>
            </a:r>
            <a:endParaRPr lang="da-DK" dirty="0"/>
          </a:p>
        </p:txBody>
      </p:sp>
      <p:sp>
        <p:nvSpPr>
          <p:cNvPr id="5" name="Pladsholder til slidenummer 4">
            <a:extLst>
              <a:ext uri="{FF2B5EF4-FFF2-40B4-BE49-F238E27FC236}">
                <a16:creationId xmlns:a16="http://schemas.microsoft.com/office/drawing/2014/main" id="{7F378E0B-AADD-05F6-B950-4EC014521FCB}"/>
              </a:ext>
            </a:extLst>
          </p:cNvPr>
          <p:cNvSpPr>
            <a:spLocks noGrp="1"/>
          </p:cNvSpPr>
          <p:nvPr>
            <p:ph type="sldNum" sz="quarter" idx="22"/>
          </p:nvPr>
        </p:nvSpPr>
        <p:spPr/>
        <p:txBody>
          <a:bodyPr rtlCol="0"/>
          <a:lstStyle/>
          <a:p>
            <a:pPr rtl="0"/>
            <a:fld id="{45D37B1E-C366-494F-A587-962AD9AABC83}" type="slidenum">
              <a:rPr lang="da-DK" smtClean="0"/>
              <a:pPr/>
              <a:t>7</a:t>
            </a:fld>
            <a:endParaRPr lang="da-DK" dirty="0"/>
          </a:p>
        </p:txBody>
      </p:sp>
      <p:sp>
        <p:nvSpPr>
          <p:cNvPr id="8" name="Pladsholder til tekst 5">
            <a:extLst>
              <a:ext uri="{FF2B5EF4-FFF2-40B4-BE49-F238E27FC236}">
                <a16:creationId xmlns:a16="http://schemas.microsoft.com/office/drawing/2014/main" id="{56E0B2A2-F5DF-42F5-A4FE-7760F4310AAE}"/>
              </a:ext>
            </a:extLst>
          </p:cNvPr>
          <p:cNvSpPr txBox="1">
            <a:spLocks/>
          </p:cNvSpPr>
          <p:nvPr/>
        </p:nvSpPr>
        <p:spPr>
          <a:xfrm>
            <a:off x="282070" y="2009757"/>
            <a:ext cx="5505201" cy="3218036"/>
          </a:xfrm>
          <a:prstGeom prst="rect">
            <a:avLst/>
          </a:prstGeom>
        </p:spPr>
        <p:txBody>
          <a:bodyPr rtlCol="0"/>
          <a:lstStyle>
            <a:lvl1pPr marL="252000" indent="-252000" algn="l" defTabSz="914400" rtl="0" eaLnBrk="1" latinLnBrk="0" hangingPunct="1">
              <a:lnSpc>
                <a:spcPct val="110000"/>
              </a:lnSpc>
              <a:spcBef>
                <a:spcPts val="0"/>
              </a:spcBef>
              <a:buFont typeface="Wingdings" panose="05000000000000000000" pitchFamily="2" charset="2"/>
              <a:buChar char=""/>
              <a:defRPr sz="1600" kern="1200">
                <a:solidFill>
                  <a:schemeClr val="tx1"/>
                </a:solidFill>
                <a:latin typeface="+mn-lt"/>
                <a:ea typeface="+mn-ea"/>
                <a:cs typeface="+mn-cs"/>
              </a:defRPr>
            </a:lvl1pPr>
            <a:lvl2pPr marL="504000" indent="-252000" algn="l" defTabSz="914400" rtl="0" eaLnBrk="1" latinLnBrk="0" hangingPunct="1">
              <a:lnSpc>
                <a:spcPct val="110000"/>
              </a:lnSpc>
              <a:spcBef>
                <a:spcPts val="0"/>
              </a:spcBef>
              <a:buFont typeface="Wingdings" panose="05000000000000000000" pitchFamily="2" charset="2"/>
              <a:buChar char="à"/>
              <a:defRPr sz="1400" kern="1200">
                <a:solidFill>
                  <a:schemeClr val="tx1"/>
                </a:solidFill>
                <a:latin typeface="+mn-lt"/>
                <a:ea typeface="+mn-ea"/>
                <a:cs typeface="+mn-cs"/>
              </a:defRPr>
            </a:lvl2pPr>
            <a:lvl3pPr marL="756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12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Arial" panose="020B0604020202020204" pitchFamily="34" charset="0"/>
              <a:buChar char="​"/>
              <a:defRPr sz="1600" kern="1200" baseline="0">
                <a:solidFill>
                  <a:schemeClr val="tx1"/>
                </a:solidFill>
                <a:latin typeface="+mn-lt"/>
                <a:ea typeface="+mn-ea"/>
                <a:cs typeface="+mn-cs"/>
              </a:defRPr>
            </a:lvl5pPr>
            <a:lvl6pPr marL="252000" indent="-252000" algn="l" defTabSz="914400" rtl="0" eaLnBrk="1" latinLnBrk="0" hangingPunct="1">
              <a:lnSpc>
                <a:spcPct val="110000"/>
              </a:lnSpc>
              <a:spcBef>
                <a:spcPts val="0"/>
              </a:spcBef>
              <a:buFont typeface="Wingdings" panose="05000000000000000000" pitchFamily="2" charset="2"/>
              <a:buChar char="à"/>
              <a:defRPr sz="1200" kern="1200" baseline="0">
                <a:solidFill>
                  <a:schemeClr val="tx1"/>
                </a:solidFill>
                <a:latin typeface="+mn-lt"/>
                <a:ea typeface="+mn-ea"/>
                <a:cs typeface="+mn-cs"/>
              </a:defRPr>
            </a:lvl6pPr>
            <a:lvl7pPr marL="504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9pPr>
          </a:lstStyle>
          <a:p>
            <a:pPr marL="0" indent="0" rtl="0" fontAlgn="ctr">
              <a:lnSpc>
                <a:spcPct val="107000"/>
              </a:lnSpc>
              <a:buNone/>
            </a:pPr>
            <a:r>
              <a:rPr lang="en-gb" sz="1400" dirty="0">
                <a:effectLst/>
                <a:latin typeface="Arial" panose="020B0604020202020204" pitchFamily="34" charset="0"/>
                <a:ea typeface="Times New Roman" panose="02020603050405020304" pitchFamily="18" charset="0"/>
                <a:cs typeface="Arial" panose="020B0604020202020204" pitchFamily="34" charset="0"/>
              </a:rPr>
              <a:t>SDU and OUH are major educational institutions, and together we must educate, develop and qualify employees for the healthcare system of the future and for the healthcare sector in general.</a:t>
            </a:r>
          </a:p>
          <a:p>
            <a:pPr marL="0" indent="0" rtl="0" fontAlgn="ctr">
              <a:lnSpc>
                <a:spcPct val="107000"/>
              </a:lnSpc>
              <a:buNone/>
            </a:pPr>
            <a:endParaRPr lang="en-gb" sz="1400" dirty="0">
              <a:effectLst/>
              <a:latin typeface="Arial" panose="020B0604020202020204" pitchFamily="34" charset="0"/>
              <a:ea typeface="Times New Roman" panose="02020603050405020304" pitchFamily="18" charset="0"/>
              <a:cs typeface="Arial" panose="020B0604020202020204" pitchFamily="34" charset="0"/>
            </a:endParaRPr>
          </a:p>
          <a:p>
            <a:pPr rtl="0" fontAlgn="ctr">
              <a:lnSpc>
                <a:spcPct val="107000"/>
              </a:lnSpc>
            </a:pPr>
            <a:r>
              <a:rPr lang="en-gb" sz="1400" dirty="0">
                <a:effectLst/>
                <a:latin typeface="Arial" panose="020B0604020202020204" pitchFamily="34" charset="0"/>
                <a:ea typeface="Times New Roman" panose="02020603050405020304" pitchFamily="18" charset="0"/>
                <a:cs typeface="Arial" panose="020B0604020202020204" pitchFamily="34" charset="0"/>
              </a:rPr>
              <a:t>We train well-qualified employees outside of the healthcare professional fields to ensure they have strong understanding of health and domain knowledge of healthcare operations.</a:t>
            </a:r>
          </a:p>
          <a:p>
            <a:pPr rtl="0" fontAlgn="ctr">
              <a:lnSpc>
                <a:spcPct val="107000"/>
              </a:lnSpc>
            </a:pPr>
            <a:r>
              <a:rPr lang="en-gb" sz="1400" dirty="0">
                <a:effectLst/>
                <a:latin typeface="Arial" panose="020B0604020202020204" pitchFamily="34" charset="0"/>
                <a:ea typeface="Times New Roman" panose="02020603050405020304" pitchFamily="18" charset="0"/>
                <a:cs typeface="Arial" panose="020B0604020202020204" pitchFamily="34" charset="0"/>
              </a:rPr>
              <a:t>We train healthcare professionals with strong generalist and specialised skills. </a:t>
            </a:r>
          </a:p>
          <a:p>
            <a:pPr marL="0" indent="0" rtl="0" fontAlgn="ctr">
              <a:lnSpc>
                <a:spcPct val="107000"/>
              </a:lnSpc>
              <a:buNone/>
            </a:pPr>
            <a:endParaRPr lang="da-DK" sz="1200" dirty="0">
              <a:latin typeface="Arial" panose="020B0604020202020204" pitchFamily="34" charset="0"/>
              <a:ea typeface="Times New Roman" panose="02020603050405020304" pitchFamily="18" charset="0"/>
              <a:cs typeface="Arial" panose="020B0604020202020204" pitchFamily="34" charset="0"/>
            </a:endParaRPr>
          </a:p>
          <a:p>
            <a:pPr marL="0" indent="0" rtl="0" fontAlgn="ctr">
              <a:lnSpc>
                <a:spcPct val="107000"/>
              </a:lnSpc>
              <a:buNone/>
            </a:pPr>
            <a:r>
              <a:rPr lang="en-gb" sz="1400" dirty="0">
                <a:effectLst/>
                <a:latin typeface="Arial" panose="020B0604020202020204" pitchFamily="34" charset="0"/>
                <a:ea typeface="Times New Roman" panose="02020603050405020304" pitchFamily="18" charset="0"/>
                <a:cs typeface="Arial" panose="020B0604020202020204" pitchFamily="34" charset="0"/>
              </a:rPr>
              <a:t>We have a shared ambition to expand educational collaboration across all faculty disciplines – especially aimed at educating and training future talent for the healthcare sector. </a:t>
            </a:r>
          </a:p>
          <a:p>
            <a:pPr rtl="0"/>
            <a:endParaRPr lang="da-DK" sz="1200" dirty="0"/>
          </a:p>
        </p:txBody>
      </p:sp>
      <p:sp>
        <p:nvSpPr>
          <p:cNvPr id="9" name="Pladsholder til indhold 6">
            <a:extLst>
              <a:ext uri="{FF2B5EF4-FFF2-40B4-BE49-F238E27FC236}">
                <a16:creationId xmlns:a16="http://schemas.microsoft.com/office/drawing/2014/main" id="{EB5F8B6A-3E0C-6968-0BC7-FE94D1DE349E}"/>
              </a:ext>
            </a:extLst>
          </p:cNvPr>
          <p:cNvSpPr txBox="1">
            <a:spLocks/>
          </p:cNvSpPr>
          <p:nvPr/>
        </p:nvSpPr>
        <p:spPr>
          <a:xfrm>
            <a:off x="6404730" y="1639066"/>
            <a:ext cx="5505200" cy="4709193"/>
          </a:xfrm>
          <a:prstGeom prst="rect">
            <a:avLst/>
          </a:prstGeom>
        </p:spPr>
        <p:txBody>
          <a:bodyPr rtlCol="0"/>
          <a:lstStyle>
            <a:lvl1pPr marL="252000" indent="-252000" algn="l" defTabSz="914400" rtl="0" eaLnBrk="1" latinLnBrk="0" hangingPunct="1">
              <a:lnSpc>
                <a:spcPct val="110000"/>
              </a:lnSpc>
              <a:spcBef>
                <a:spcPts val="0"/>
              </a:spcBef>
              <a:buFont typeface="Wingdings" panose="05000000000000000000" pitchFamily="2" charset="2"/>
              <a:buChar char=""/>
              <a:defRPr sz="1600" kern="1200">
                <a:solidFill>
                  <a:schemeClr val="tx1"/>
                </a:solidFill>
                <a:latin typeface="+mn-lt"/>
                <a:ea typeface="+mn-ea"/>
                <a:cs typeface="+mn-cs"/>
              </a:defRPr>
            </a:lvl1pPr>
            <a:lvl2pPr marL="504000" indent="-252000" algn="l" defTabSz="914400" rtl="0" eaLnBrk="1" latinLnBrk="0" hangingPunct="1">
              <a:lnSpc>
                <a:spcPct val="110000"/>
              </a:lnSpc>
              <a:spcBef>
                <a:spcPts val="0"/>
              </a:spcBef>
              <a:buFont typeface="Wingdings" panose="05000000000000000000" pitchFamily="2" charset="2"/>
              <a:buChar char="à"/>
              <a:defRPr sz="1400" kern="1200">
                <a:solidFill>
                  <a:schemeClr val="tx1"/>
                </a:solidFill>
                <a:latin typeface="+mn-lt"/>
                <a:ea typeface="+mn-ea"/>
                <a:cs typeface="+mn-cs"/>
              </a:defRPr>
            </a:lvl2pPr>
            <a:lvl3pPr marL="756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12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Arial" panose="020B0604020202020204" pitchFamily="34" charset="0"/>
              <a:buChar char="​"/>
              <a:defRPr sz="1600" kern="1200" baseline="0">
                <a:solidFill>
                  <a:schemeClr val="tx1"/>
                </a:solidFill>
                <a:latin typeface="+mn-lt"/>
                <a:ea typeface="+mn-ea"/>
                <a:cs typeface="+mn-cs"/>
              </a:defRPr>
            </a:lvl5pPr>
            <a:lvl6pPr marL="252000" indent="-252000" algn="l" defTabSz="914400" rtl="0" eaLnBrk="1" latinLnBrk="0" hangingPunct="1">
              <a:lnSpc>
                <a:spcPct val="110000"/>
              </a:lnSpc>
              <a:spcBef>
                <a:spcPts val="0"/>
              </a:spcBef>
              <a:buFont typeface="Wingdings" panose="05000000000000000000" pitchFamily="2" charset="2"/>
              <a:buChar char="à"/>
              <a:defRPr sz="1200" kern="1200" baseline="0">
                <a:solidFill>
                  <a:schemeClr val="tx1"/>
                </a:solidFill>
                <a:latin typeface="+mn-lt"/>
                <a:ea typeface="+mn-ea"/>
                <a:cs typeface="+mn-cs"/>
              </a:defRPr>
            </a:lvl6pPr>
            <a:lvl7pPr marL="504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9pPr>
          </a:lstStyle>
          <a:p>
            <a:pPr marL="85725" indent="0" rtl="0">
              <a:buFont typeface="Wingdings" panose="05000000000000000000" pitchFamily="2" charset="2"/>
              <a:buNone/>
            </a:pPr>
            <a:r>
              <a:rPr lang="en-gb" sz="1800" dirty="0"/>
              <a:t>Initiatives</a:t>
            </a:r>
          </a:p>
          <a:p>
            <a:pPr marL="85725" indent="0" rtl="0">
              <a:buFont typeface="Wingdings" panose="05000000000000000000" pitchFamily="2" charset="2"/>
              <a:buNone/>
            </a:pPr>
            <a:endParaRPr lang="da-DK" sz="800" dirty="0"/>
          </a:p>
          <a:p>
            <a:pPr marL="85725" indent="0" rtl="0">
              <a:buNone/>
            </a:pPr>
            <a:r>
              <a:rPr lang="en-gb" b="1" dirty="0"/>
              <a:t>Hackathons, awards, case competitions, thesis bazaars</a:t>
            </a:r>
          </a:p>
          <a:p>
            <a:pPr marL="85725" indent="0" rtl="0">
              <a:buNone/>
            </a:pPr>
            <a:r>
              <a:rPr lang="en-gb" sz="1200" dirty="0"/>
              <a:t>More students across faculties should be inspired and/or invited to write a thesis in the healthcare field – with the possibility of joint OUH/SDU guidance. There should be calls for prize papers to increase thesis-writing activity across the board. In addition, students should be invited to hackathons and other innovation events on a regular basis.</a:t>
            </a:r>
          </a:p>
          <a:p>
            <a:pPr marL="85725" indent="0" rtl="0"/>
            <a:endParaRPr lang="da-DK" sz="800" dirty="0"/>
          </a:p>
          <a:p>
            <a:pPr marL="85725" indent="0" rtl="0">
              <a:buNone/>
            </a:pPr>
            <a:r>
              <a:rPr lang="en-gb" b="1" dirty="0"/>
              <a:t>New education palette</a:t>
            </a:r>
            <a:endParaRPr lang="da-DK" b="1" dirty="0"/>
          </a:p>
          <a:p>
            <a:pPr marL="85725" indent="0" rtl="0">
              <a:buNone/>
            </a:pPr>
            <a:r>
              <a:rPr lang="en-gb" sz="1200" dirty="0"/>
              <a:t>In continuation of the government’s education reform proposal, we must be proactive and exploit the situation in the form of a further and continuing education strategy that is significantly different from today. Training for the future needs of the healthcare sector must be broad across disciplines. </a:t>
            </a:r>
          </a:p>
          <a:p>
            <a:pPr marL="85725" indent="0" rtl="0">
              <a:buNone/>
            </a:pPr>
            <a:r>
              <a:rPr lang="en-gb" sz="1200" dirty="0"/>
              <a:t>New opportunities for ongoing and targeted further and continuing education of healthcare professionals in close collaboration with employers must be explored.</a:t>
            </a:r>
          </a:p>
          <a:p>
            <a:pPr marL="85725" indent="0" rtl="0">
              <a:buNone/>
            </a:pPr>
            <a:endParaRPr lang="da-DK" sz="800" dirty="0"/>
          </a:p>
          <a:p>
            <a:pPr marL="85725" indent="0" rtl="0">
              <a:buNone/>
            </a:pPr>
            <a:r>
              <a:rPr lang="en-gb" b="1" dirty="0"/>
              <a:t>Talent scouting</a:t>
            </a:r>
            <a:endParaRPr lang="da-DK" b="1" dirty="0"/>
          </a:p>
          <a:p>
            <a:pPr marL="85725" indent="0" rtl="0">
              <a:buNone/>
            </a:pPr>
            <a:r>
              <a:rPr lang="en-gb" sz="1200" dirty="0"/>
              <a:t>Expand the collaboration to identify and support talented budding researchers across all SDU’s faculties and OUH’s departments.</a:t>
            </a:r>
          </a:p>
          <a:p>
            <a:pPr marL="0" indent="0" rtl="0">
              <a:buFont typeface="Wingdings" panose="05000000000000000000" pitchFamily="2" charset="2"/>
              <a:buNone/>
            </a:pPr>
            <a:endParaRPr lang="da-DK" sz="1400" dirty="0"/>
          </a:p>
        </p:txBody>
      </p:sp>
      <p:cxnSp>
        <p:nvCxnSpPr>
          <p:cNvPr id="12" name="Lige forbindelse 11">
            <a:extLst>
              <a:ext uri="{FF2B5EF4-FFF2-40B4-BE49-F238E27FC236}">
                <a16:creationId xmlns:a16="http://schemas.microsoft.com/office/drawing/2014/main" id="{171263C2-F53C-8451-6AB7-E593804CCB0B}"/>
              </a:ext>
            </a:extLst>
          </p:cNvPr>
          <p:cNvCxnSpPr>
            <a:cxnSpLocks/>
          </p:cNvCxnSpPr>
          <p:nvPr/>
        </p:nvCxnSpPr>
        <p:spPr>
          <a:xfrm>
            <a:off x="6096000" y="1587418"/>
            <a:ext cx="0" cy="4812491"/>
          </a:xfrm>
          <a:prstGeom prst="line">
            <a:avLst/>
          </a:prstGeom>
          <a:ln w="190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7152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54C6BF64-1125-55CB-203B-B2C0C7C96C32}"/>
              </a:ext>
            </a:extLst>
          </p:cNvPr>
          <p:cNvSpPr/>
          <p:nvPr/>
        </p:nvSpPr>
        <p:spPr>
          <a:xfrm>
            <a:off x="6404730" y="1366221"/>
            <a:ext cx="5787270" cy="35500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rtl="0"/>
            <a:endParaRPr lang="da-DK" sz="1600" dirty="0" err="1"/>
          </a:p>
        </p:txBody>
      </p:sp>
      <p:sp>
        <p:nvSpPr>
          <p:cNvPr id="2" name="Titel 1">
            <a:extLst>
              <a:ext uri="{FF2B5EF4-FFF2-40B4-BE49-F238E27FC236}">
                <a16:creationId xmlns:a16="http://schemas.microsoft.com/office/drawing/2014/main" id="{73750C1B-E438-CA78-4509-1625A0373911}"/>
              </a:ext>
            </a:extLst>
          </p:cNvPr>
          <p:cNvSpPr>
            <a:spLocks noGrp="1"/>
          </p:cNvSpPr>
          <p:nvPr>
            <p:ph type="title"/>
          </p:nvPr>
        </p:nvSpPr>
        <p:spPr>
          <a:xfrm>
            <a:off x="0" y="453554"/>
            <a:ext cx="11909929" cy="546309"/>
          </a:xfrm>
          <a:solidFill>
            <a:schemeClr val="bg1"/>
          </a:solidFill>
        </p:spPr>
        <p:txBody>
          <a:bodyPr rtlCol="0"/>
          <a:lstStyle/>
          <a:p>
            <a:pPr marL="355600" rtl="0"/>
            <a:r>
              <a:rPr lang="en-gb" sz="3400" b="1" dirty="0">
                <a:effectLst/>
                <a:latin typeface="Arial" panose="020B0604020202020204" pitchFamily="34" charset="0"/>
                <a:ea typeface="Times New Roman" panose="02020603050405020304" pitchFamily="18" charset="0"/>
                <a:cs typeface="Times New Roman" panose="02020603050405020304" pitchFamily="18" charset="0"/>
              </a:rPr>
              <a:t>Priority 3: We insist on radical innovation, translation </a:t>
            </a:r>
            <a:br>
              <a:rPr lang="da-DK" sz="3400" b="1" dirty="0">
                <a:effectLst/>
                <a:latin typeface="Arial" panose="020B0604020202020204" pitchFamily="34" charset="0"/>
                <a:ea typeface="Times New Roman" panose="02020603050405020304" pitchFamily="18" charset="0"/>
                <a:cs typeface="Times New Roman" panose="02020603050405020304" pitchFamily="18" charset="0"/>
              </a:rPr>
            </a:br>
            <a:r>
              <a:rPr lang="en-gb" sz="3400" b="1" dirty="0">
                <a:effectLst/>
                <a:latin typeface="Arial" panose="020B0604020202020204" pitchFamily="34" charset="0"/>
                <a:ea typeface="Times New Roman" panose="02020603050405020304" pitchFamily="18" charset="0"/>
                <a:cs typeface="Times New Roman" panose="02020603050405020304" pitchFamily="18" charset="0"/>
              </a:rPr>
              <a:t>and implementation</a:t>
            </a:r>
            <a:endParaRPr lang="da-DK" sz="3400" dirty="0"/>
          </a:p>
        </p:txBody>
      </p:sp>
      <p:sp>
        <p:nvSpPr>
          <p:cNvPr id="4" name="Pladsholder til dato 3">
            <a:extLst>
              <a:ext uri="{FF2B5EF4-FFF2-40B4-BE49-F238E27FC236}">
                <a16:creationId xmlns:a16="http://schemas.microsoft.com/office/drawing/2014/main" id="{3939823E-ED70-DA3D-B234-8BE29F28D498}"/>
              </a:ext>
            </a:extLst>
          </p:cNvPr>
          <p:cNvSpPr>
            <a:spLocks noGrp="1"/>
          </p:cNvSpPr>
          <p:nvPr>
            <p:ph type="dt" sz="half" idx="20"/>
          </p:nvPr>
        </p:nvSpPr>
        <p:spPr/>
        <p:txBody>
          <a:bodyPr rtlCol="0"/>
          <a:lstStyle/>
          <a:p>
            <a:pPr rtl="0"/>
            <a:r>
              <a:rPr lang="da-DK"/>
              <a:t>12/09/2023</a:t>
            </a:r>
            <a:endParaRPr lang="da-DK" dirty="0"/>
          </a:p>
        </p:txBody>
      </p:sp>
      <p:sp>
        <p:nvSpPr>
          <p:cNvPr id="5" name="Pladsholder til slidenummer 4">
            <a:extLst>
              <a:ext uri="{FF2B5EF4-FFF2-40B4-BE49-F238E27FC236}">
                <a16:creationId xmlns:a16="http://schemas.microsoft.com/office/drawing/2014/main" id="{7F378E0B-AADD-05F6-B950-4EC014521FCB}"/>
              </a:ext>
            </a:extLst>
          </p:cNvPr>
          <p:cNvSpPr>
            <a:spLocks noGrp="1"/>
          </p:cNvSpPr>
          <p:nvPr>
            <p:ph type="sldNum" sz="quarter" idx="22"/>
          </p:nvPr>
        </p:nvSpPr>
        <p:spPr/>
        <p:txBody>
          <a:bodyPr rtlCol="0"/>
          <a:lstStyle/>
          <a:p>
            <a:pPr rtl="0"/>
            <a:fld id="{45D37B1E-C366-494F-A587-962AD9AABC83}" type="slidenum">
              <a:rPr lang="da-DK" smtClean="0"/>
              <a:pPr/>
              <a:t>8</a:t>
            </a:fld>
            <a:endParaRPr lang="da-DK" dirty="0"/>
          </a:p>
        </p:txBody>
      </p:sp>
      <p:sp>
        <p:nvSpPr>
          <p:cNvPr id="8" name="Pladsholder til tekst 5">
            <a:extLst>
              <a:ext uri="{FF2B5EF4-FFF2-40B4-BE49-F238E27FC236}">
                <a16:creationId xmlns:a16="http://schemas.microsoft.com/office/drawing/2014/main" id="{56E0B2A2-F5DF-42F5-A4FE-7760F4310AAE}"/>
              </a:ext>
            </a:extLst>
          </p:cNvPr>
          <p:cNvSpPr txBox="1">
            <a:spLocks/>
          </p:cNvSpPr>
          <p:nvPr/>
        </p:nvSpPr>
        <p:spPr>
          <a:xfrm>
            <a:off x="282070" y="2009757"/>
            <a:ext cx="5505201" cy="3218036"/>
          </a:xfrm>
          <a:prstGeom prst="rect">
            <a:avLst/>
          </a:prstGeom>
        </p:spPr>
        <p:txBody>
          <a:bodyPr rtlCol="0"/>
          <a:lstStyle>
            <a:lvl1pPr marL="252000" indent="-252000" algn="l" defTabSz="914400" rtl="0" eaLnBrk="1" latinLnBrk="0" hangingPunct="1">
              <a:lnSpc>
                <a:spcPct val="110000"/>
              </a:lnSpc>
              <a:spcBef>
                <a:spcPts val="0"/>
              </a:spcBef>
              <a:buFont typeface="Wingdings" panose="05000000000000000000" pitchFamily="2" charset="2"/>
              <a:buChar char=""/>
              <a:defRPr sz="1600" kern="1200">
                <a:solidFill>
                  <a:schemeClr val="tx1"/>
                </a:solidFill>
                <a:latin typeface="+mn-lt"/>
                <a:ea typeface="+mn-ea"/>
                <a:cs typeface="+mn-cs"/>
              </a:defRPr>
            </a:lvl1pPr>
            <a:lvl2pPr marL="504000" indent="-252000" algn="l" defTabSz="914400" rtl="0" eaLnBrk="1" latinLnBrk="0" hangingPunct="1">
              <a:lnSpc>
                <a:spcPct val="110000"/>
              </a:lnSpc>
              <a:spcBef>
                <a:spcPts val="0"/>
              </a:spcBef>
              <a:buFont typeface="Wingdings" panose="05000000000000000000" pitchFamily="2" charset="2"/>
              <a:buChar char="à"/>
              <a:defRPr sz="1400" kern="1200">
                <a:solidFill>
                  <a:schemeClr val="tx1"/>
                </a:solidFill>
                <a:latin typeface="+mn-lt"/>
                <a:ea typeface="+mn-ea"/>
                <a:cs typeface="+mn-cs"/>
              </a:defRPr>
            </a:lvl2pPr>
            <a:lvl3pPr marL="756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12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Arial" panose="020B0604020202020204" pitchFamily="34" charset="0"/>
              <a:buChar char="​"/>
              <a:defRPr sz="1600" kern="1200" baseline="0">
                <a:solidFill>
                  <a:schemeClr val="tx1"/>
                </a:solidFill>
                <a:latin typeface="+mn-lt"/>
                <a:ea typeface="+mn-ea"/>
                <a:cs typeface="+mn-cs"/>
              </a:defRPr>
            </a:lvl5pPr>
            <a:lvl6pPr marL="252000" indent="-252000" algn="l" defTabSz="914400" rtl="0" eaLnBrk="1" latinLnBrk="0" hangingPunct="1">
              <a:lnSpc>
                <a:spcPct val="110000"/>
              </a:lnSpc>
              <a:spcBef>
                <a:spcPts val="0"/>
              </a:spcBef>
              <a:buFont typeface="Wingdings" panose="05000000000000000000" pitchFamily="2" charset="2"/>
              <a:buChar char="à"/>
              <a:defRPr sz="1200" kern="1200" baseline="0">
                <a:solidFill>
                  <a:schemeClr val="tx1"/>
                </a:solidFill>
                <a:latin typeface="+mn-lt"/>
                <a:ea typeface="+mn-ea"/>
                <a:cs typeface="+mn-cs"/>
              </a:defRPr>
            </a:lvl6pPr>
            <a:lvl7pPr marL="504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9pPr>
          </a:lstStyle>
          <a:p>
            <a:pPr marL="0" indent="0" rtl="0" fontAlgn="ctr">
              <a:lnSpc>
                <a:spcPct val="107000"/>
              </a:lnSpc>
              <a:spcAft>
                <a:spcPts val="800"/>
              </a:spcAft>
              <a:buNone/>
            </a:pPr>
            <a:r>
              <a:rPr lang="en-gb" sz="1400" dirty="0">
                <a:effectLst/>
                <a:latin typeface="Arial" panose="020B0604020202020204" pitchFamily="34" charset="0"/>
                <a:ea typeface="Times New Roman" panose="02020603050405020304" pitchFamily="18" charset="0"/>
                <a:cs typeface="Arial" panose="020B0604020202020204" pitchFamily="34" charset="0"/>
              </a:rPr>
              <a:t>The healthcare sector is facing major challenges, and it is therefore crucial in the OUH/SDU collaboration that we help strengthen the healthcare system’s ability to absorb and translate knowledge as well as implement concrete changes.</a:t>
            </a:r>
            <a:br>
              <a:rPr lang="da-DK" sz="1400" dirty="0">
                <a:effectLst/>
                <a:latin typeface="Arial" panose="020B0604020202020204" pitchFamily="34" charset="0"/>
                <a:ea typeface="Times New Roman" panose="02020603050405020304" pitchFamily="18" charset="0"/>
                <a:cs typeface="Arial" panose="020B0604020202020204" pitchFamily="34" charset="0"/>
              </a:rPr>
            </a:br>
            <a:br>
              <a:rPr lang="da-DK" sz="1400" dirty="0">
                <a:effectLst/>
                <a:latin typeface="Arial" panose="020B0604020202020204" pitchFamily="34" charset="0"/>
                <a:ea typeface="Times New Roman" panose="02020603050405020304" pitchFamily="18" charset="0"/>
                <a:cs typeface="Arial" panose="020B0604020202020204" pitchFamily="34" charset="0"/>
              </a:rPr>
            </a:br>
            <a:r>
              <a:rPr lang="en-gb" sz="1400" dirty="0">
                <a:effectLst/>
                <a:latin typeface="Arial" panose="020B0604020202020204" pitchFamily="34" charset="0"/>
                <a:ea typeface="Times New Roman" panose="02020603050405020304" pitchFamily="18" charset="0"/>
                <a:cs typeface="Arial" panose="020B0604020202020204" pitchFamily="34" charset="0"/>
              </a:rPr>
              <a:t>We insist on supporting the testing of radical innovation and novel initiatives that strengthen the future of healthcare services and pave new paths in healthcare. We will therefore both strengthen collaboration on mission-driven and translational research and contribute with radical solutions with a view to strengthening the health of the population in the future. </a:t>
            </a:r>
          </a:p>
        </p:txBody>
      </p:sp>
      <p:sp>
        <p:nvSpPr>
          <p:cNvPr id="9" name="Pladsholder til indhold 6">
            <a:extLst>
              <a:ext uri="{FF2B5EF4-FFF2-40B4-BE49-F238E27FC236}">
                <a16:creationId xmlns:a16="http://schemas.microsoft.com/office/drawing/2014/main" id="{EB5F8B6A-3E0C-6968-0BC7-FE94D1DE349E}"/>
              </a:ext>
            </a:extLst>
          </p:cNvPr>
          <p:cNvSpPr txBox="1">
            <a:spLocks/>
          </p:cNvSpPr>
          <p:nvPr/>
        </p:nvSpPr>
        <p:spPr>
          <a:xfrm>
            <a:off x="6404729" y="1364022"/>
            <a:ext cx="5215047" cy="4709193"/>
          </a:xfrm>
          <a:prstGeom prst="rect">
            <a:avLst/>
          </a:prstGeom>
        </p:spPr>
        <p:txBody>
          <a:bodyPr rtlCol="0"/>
          <a:lstStyle>
            <a:lvl1pPr marL="252000" indent="-252000" algn="l" defTabSz="914400" rtl="0" eaLnBrk="1" latinLnBrk="0" hangingPunct="1">
              <a:lnSpc>
                <a:spcPct val="110000"/>
              </a:lnSpc>
              <a:spcBef>
                <a:spcPts val="0"/>
              </a:spcBef>
              <a:buFont typeface="Wingdings" panose="05000000000000000000" pitchFamily="2" charset="2"/>
              <a:buChar char=""/>
              <a:defRPr sz="1600" kern="1200">
                <a:solidFill>
                  <a:schemeClr val="tx1"/>
                </a:solidFill>
                <a:latin typeface="+mn-lt"/>
                <a:ea typeface="+mn-ea"/>
                <a:cs typeface="+mn-cs"/>
              </a:defRPr>
            </a:lvl1pPr>
            <a:lvl2pPr marL="504000" indent="-252000" algn="l" defTabSz="914400" rtl="0" eaLnBrk="1" latinLnBrk="0" hangingPunct="1">
              <a:lnSpc>
                <a:spcPct val="110000"/>
              </a:lnSpc>
              <a:spcBef>
                <a:spcPts val="0"/>
              </a:spcBef>
              <a:buFont typeface="Wingdings" panose="05000000000000000000" pitchFamily="2" charset="2"/>
              <a:buChar char="à"/>
              <a:defRPr sz="1400" kern="1200">
                <a:solidFill>
                  <a:schemeClr val="tx1"/>
                </a:solidFill>
                <a:latin typeface="+mn-lt"/>
                <a:ea typeface="+mn-ea"/>
                <a:cs typeface="+mn-cs"/>
              </a:defRPr>
            </a:lvl2pPr>
            <a:lvl3pPr marL="756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12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Arial" panose="020B0604020202020204" pitchFamily="34" charset="0"/>
              <a:buChar char="​"/>
              <a:defRPr sz="1600" kern="1200" baseline="0">
                <a:solidFill>
                  <a:schemeClr val="tx1"/>
                </a:solidFill>
                <a:latin typeface="+mn-lt"/>
                <a:ea typeface="+mn-ea"/>
                <a:cs typeface="+mn-cs"/>
              </a:defRPr>
            </a:lvl5pPr>
            <a:lvl6pPr marL="252000" indent="-252000" algn="l" defTabSz="914400" rtl="0" eaLnBrk="1" latinLnBrk="0" hangingPunct="1">
              <a:lnSpc>
                <a:spcPct val="110000"/>
              </a:lnSpc>
              <a:spcBef>
                <a:spcPts val="0"/>
              </a:spcBef>
              <a:buFont typeface="Wingdings" panose="05000000000000000000" pitchFamily="2" charset="2"/>
              <a:buChar char="à"/>
              <a:defRPr sz="1200" kern="1200" baseline="0">
                <a:solidFill>
                  <a:schemeClr val="tx1"/>
                </a:solidFill>
                <a:latin typeface="+mn-lt"/>
                <a:ea typeface="+mn-ea"/>
                <a:cs typeface="+mn-cs"/>
              </a:defRPr>
            </a:lvl6pPr>
            <a:lvl7pPr marL="504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9pPr>
          </a:lstStyle>
          <a:p>
            <a:pPr marL="85725" indent="0" rtl="0">
              <a:buFont typeface="Wingdings" panose="05000000000000000000" pitchFamily="2" charset="2"/>
              <a:buNone/>
            </a:pPr>
            <a:r>
              <a:rPr lang="en-gb" sz="1800" dirty="0"/>
              <a:t>Initiatives</a:t>
            </a:r>
          </a:p>
          <a:p>
            <a:pPr marL="85725" indent="0" rtl="0">
              <a:buFont typeface="Wingdings" panose="05000000000000000000" pitchFamily="2" charset="2"/>
              <a:buNone/>
            </a:pPr>
            <a:endParaRPr lang="da-DK" sz="800" dirty="0"/>
          </a:p>
          <a:p>
            <a:pPr marL="0" indent="0" rtl="0">
              <a:buNone/>
            </a:pPr>
            <a:r>
              <a:rPr lang="en-gb" b="1" dirty="0"/>
              <a:t>Expand DIAS </a:t>
            </a:r>
          </a:p>
          <a:p>
            <a:pPr marL="0" indent="0" rtl="0">
              <a:buNone/>
            </a:pPr>
            <a:r>
              <a:rPr lang="en-gb" sz="1200" dirty="0"/>
              <a:t>To support a common scientific infrastructure, DIAS can be expanded to include more talents at OUH, e.g. in the form of recruitment and knowledge-sharing events.</a:t>
            </a:r>
          </a:p>
          <a:p>
            <a:pPr marL="0" indent="0" rtl="0">
              <a:buNone/>
            </a:pPr>
            <a:endParaRPr lang="da-DK" sz="1200" dirty="0"/>
          </a:p>
          <a:p>
            <a:pPr marL="0" indent="0" rtl="0">
              <a:buNone/>
            </a:pPr>
            <a:r>
              <a:rPr lang="en-gb" b="1" dirty="0"/>
              <a:t>Elite research/flagship centres</a:t>
            </a:r>
          </a:p>
          <a:p>
            <a:pPr marL="0" indent="0" rtl="0">
              <a:buNone/>
            </a:pPr>
            <a:r>
              <a:rPr lang="en-gb" sz="1200" dirty="0"/>
              <a:t>Opportunities for new elite research or flagship centres are established on an ongoing basis each year. By spreading and sustaining the efforts of the Danish Translational Hub, collective application retreats and joint applications across all disciplines are supported. </a:t>
            </a:r>
          </a:p>
          <a:p>
            <a:pPr rtl="0"/>
            <a:endParaRPr lang="da-DK" sz="1200" dirty="0"/>
          </a:p>
          <a:p>
            <a:pPr marL="0" indent="0" rtl="0">
              <a:buNone/>
            </a:pPr>
            <a:r>
              <a:rPr lang="en-gb" b="1" dirty="0"/>
              <a:t>Part-time/dual employment</a:t>
            </a:r>
          </a:p>
          <a:p>
            <a:pPr marL="0" indent="0" rtl="0">
              <a:buNone/>
            </a:pPr>
            <a:r>
              <a:rPr lang="en-gb" sz="1200" dirty="0"/>
              <a:t>Closer collaboration and the physical connection between OUH and SDU provide better opportunities for job sharing and dual appointments – not just for health science groups, but across many other disciplines. The best way to transfer knowledge is through people. To support this, a common framework for shared/dual appointments must be established for all faculties at SDU and OUH.</a:t>
            </a:r>
          </a:p>
          <a:p>
            <a:pPr marL="0" indent="0" rtl="0">
              <a:buFont typeface="Wingdings" panose="05000000000000000000" pitchFamily="2" charset="2"/>
              <a:buNone/>
            </a:pPr>
            <a:endParaRPr lang="da-DK" sz="1400" dirty="0"/>
          </a:p>
        </p:txBody>
      </p:sp>
      <p:cxnSp>
        <p:nvCxnSpPr>
          <p:cNvPr id="12" name="Lige forbindelse 11">
            <a:extLst>
              <a:ext uri="{FF2B5EF4-FFF2-40B4-BE49-F238E27FC236}">
                <a16:creationId xmlns:a16="http://schemas.microsoft.com/office/drawing/2014/main" id="{171263C2-F53C-8451-6AB7-E593804CCB0B}"/>
              </a:ext>
            </a:extLst>
          </p:cNvPr>
          <p:cNvCxnSpPr>
            <a:cxnSpLocks/>
          </p:cNvCxnSpPr>
          <p:nvPr/>
        </p:nvCxnSpPr>
        <p:spPr>
          <a:xfrm>
            <a:off x="6104626" y="1346770"/>
            <a:ext cx="0" cy="4424302"/>
          </a:xfrm>
          <a:prstGeom prst="line">
            <a:avLst/>
          </a:prstGeom>
          <a:ln w="190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0059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54C6BF64-1125-55CB-203B-B2C0C7C96C32}"/>
              </a:ext>
            </a:extLst>
          </p:cNvPr>
          <p:cNvSpPr/>
          <p:nvPr/>
        </p:nvSpPr>
        <p:spPr>
          <a:xfrm>
            <a:off x="6404730" y="1573245"/>
            <a:ext cx="5787270" cy="35500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rtl="0"/>
            <a:endParaRPr lang="da-DK" sz="1600" dirty="0" err="1"/>
          </a:p>
        </p:txBody>
      </p:sp>
      <p:sp>
        <p:nvSpPr>
          <p:cNvPr id="2" name="Titel 1">
            <a:extLst>
              <a:ext uri="{FF2B5EF4-FFF2-40B4-BE49-F238E27FC236}">
                <a16:creationId xmlns:a16="http://schemas.microsoft.com/office/drawing/2014/main" id="{73750C1B-E438-CA78-4509-1625A0373911}"/>
              </a:ext>
            </a:extLst>
          </p:cNvPr>
          <p:cNvSpPr>
            <a:spLocks noGrp="1"/>
          </p:cNvSpPr>
          <p:nvPr>
            <p:ph type="title"/>
          </p:nvPr>
        </p:nvSpPr>
        <p:spPr>
          <a:xfrm>
            <a:off x="0" y="458091"/>
            <a:ext cx="11909929" cy="546309"/>
          </a:xfrm>
          <a:solidFill>
            <a:schemeClr val="bg1"/>
          </a:solidFill>
        </p:spPr>
        <p:txBody>
          <a:bodyPr rtlCol="0"/>
          <a:lstStyle/>
          <a:p>
            <a:pPr marL="355600" rtl="0"/>
            <a:r>
              <a:rPr lang="en-gb" sz="3400" b="1" dirty="0">
                <a:effectLst/>
                <a:latin typeface="Arial" panose="020B0604020202020204" pitchFamily="34" charset="0"/>
                <a:ea typeface="Times New Roman" panose="02020603050405020304" pitchFamily="18" charset="0"/>
                <a:cs typeface="Times New Roman" panose="02020603050405020304" pitchFamily="18" charset="0"/>
              </a:rPr>
              <a:t>Priority 4: We strengthen a shared culture of boldness, trust and respect</a:t>
            </a:r>
            <a:endParaRPr lang="da-DK" sz="3400" dirty="0"/>
          </a:p>
        </p:txBody>
      </p:sp>
      <p:sp>
        <p:nvSpPr>
          <p:cNvPr id="4" name="Pladsholder til dato 3">
            <a:extLst>
              <a:ext uri="{FF2B5EF4-FFF2-40B4-BE49-F238E27FC236}">
                <a16:creationId xmlns:a16="http://schemas.microsoft.com/office/drawing/2014/main" id="{3939823E-ED70-DA3D-B234-8BE29F28D498}"/>
              </a:ext>
            </a:extLst>
          </p:cNvPr>
          <p:cNvSpPr>
            <a:spLocks noGrp="1"/>
          </p:cNvSpPr>
          <p:nvPr>
            <p:ph type="dt" sz="half" idx="20"/>
          </p:nvPr>
        </p:nvSpPr>
        <p:spPr/>
        <p:txBody>
          <a:bodyPr rtlCol="0"/>
          <a:lstStyle/>
          <a:p>
            <a:pPr rtl="0"/>
            <a:r>
              <a:rPr lang="da-DK"/>
              <a:t>12/09/2023</a:t>
            </a:r>
            <a:endParaRPr lang="da-DK" dirty="0"/>
          </a:p>
        </p:txBody>
      </p:sp>
      <p:sp>
        <p:nvSpPr>
          <p:cNvPr id="5" name="Pladsholder til slidenummer 4">
            <a:extLst>
              <a:ext uri="{FF2B5EF4-FFF2-40B4-BE49-F238E27FC236}">
                <a16:creationId xmlns:a16="http://schemas.microsoft.com/office/drawing/2014/main" id="{7F378E0B-AADD-05F6-B950-4EC014521FCB}"/>
              </a:ext>
            </a:extLst>
          </p:cNvPr>
          <p:cNvSpPr>
            <a:spLocks noGrp="1"/>
          </p:cNvSpPr>
          <p:nvPr>
            <p:ph type="sldNum" sz="quarter" idx="22"/>
          </p:nvPr>
        </p:nvSpPr>
        <p:spPr/>
        <p:txBody>
          <a:bodyPr rtlCol="0"/>
          <a:lstStyle/>
          <a:p>
            <a:pPr rtl="0"/>
            <a:fld id="{45D37B1E-C366-494F-A587-962AD9AABC83}" type="slidenum">
              <a:rPr lang="da-DK" smtClean="0"/>
              <a:pPr/>
              <a:t>9</a:t>
            </a:fld>
            <a:endParaRPr lang="da-DK" dirty="0"/>
          </a:p>
        </p:txBody>
      </p:sp>
      <p:sp>
        <p:nvSpPr>
          <p:cNvPr id="8" name="Pladsholder til tekst 5">
            <a:extLst>
              <a:ext uri="{FF2B5EF4-FFF2-40B4-BE49-F238E27FC236}">
                <a16:creationId xmlns:a16="http://schemas.microsoft.com/office/drawing/2014/main" id="{56E0B2A2-F5DF-42F5-A4FE-7760F4310AAE}"/>
              </a:ext>
            </a:extLst>
          </p:cNvPr>
          <p:cNvSpPr txBox="1">
            <a:spLocks/>
          </p:cNvSpPr>
          <p:nvPr/>
        </p:nvSpPr>
        <p:spPr>
          <a:xfrm>
            <a:off x="282070" y="2203749"/>
            <a:ext cx="5505201" cy="3218036"/>
          </a:xfrm>
          <a:prstGeom prst="rect">
            <a:avLst/>
          </a:prstGeom>
        </p:spPr>
        <p:txBody>
          <a:bodyPr rtlCol="0"/>
          <a:lstStyle>
            <a:lvl1pPr marL="252000" indent="-252000" algn="l" defTabSz="914400" rtl="0" eaLnBrk="1" latinLnBrk="0" hangingPunct="1">
              <a:lnSpc>
                <a:spcPct val="110000"/>
              </a:lnSpc>
              <a:spcBef>
                <a:spcPts val="0"/>
              </a:spcBef>
              <a:buFont typeface="Wingdings" panose="05000000000000000000" pitchFamily="2" charset="2"/>
              <a:buChar char=""/>
              <a:defRPr sz="1600" kern="1200">
                <a:solidFill>
                  <a:schemeClr val="tx1"/>
                </a:solidFill>
                <a:latin typeface="+mn-lt"/>
                <a:ea typeface="+mn-ea"/>
                <a:cs typeface="+mn-cs"/>
              </a:defRPr>
            </a:lvl1pPr>
            <a:lvl2pPr marL="504000" indent="-252000" algn="l" defTabSz="914400" rtl="0" eaLnBrk="1" latinLnBrk="0" hangingPunct="1">
              <a:lnSpc>
                <a:spcPct val="110000"/>
              </a:lnSpc>
              <a:spcBef>
                <a:spcPts val="0"/>
              </a:spcBef>
              <a:buFont typeface="Wingdings" panose="05000000000000000000" pitchFamily="2" charset="2"/>
              <a:buChar char="à"/>
              <a:defRPr sz="1400" kern="1200">
                <a:solidFill>
                  <a:schemeClr val="tx1"/>
                </a:solidFill>
                <a:latin typeface="+mn-lt"/>
                <a:ea typeface="+mn-ea"/>
                <a:cs typeface="+mn-cs"/>
              </a:defRPr>
            </a:lvl2pPr>
            <a:lvl3pPr marL="756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12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Arial" panose="020B0604020202020204" pitchFamily="34" charset="0"/>
              <a:buChar char="​"/>
              <a:defRPr sz="1600" kern="1200" baseline="0">
                <a:solidFill>
                  <a:schemeClr val="tx1"/>
                </a:solidFill>
                <a:latin typeface="+mn-lt"/>
                <a:ea typeface="+mn-ea"/>
                <a:cs typeface="+mn-cs"/>
              </a:defRPr>
            </a:lvl5pPr>
            <a:lvl6pPr marL="252000" indent="-252000" algn="l" defTabSz="914400" rtl="0" eaLnBrk="1" latinLnBrk="0" hangingPunct="1">
              <a:lnSpc>
                <a:spcPct val="110000"/>
              </a:lnSpc>
              <a:spcBef>
                <a:spcPts val="0"/>
              </a:spcBef>
              <a:buFont typeface="Wingdings" panose="05000000000000000000" pitchFamily="2" charset="2"/>
              <a:buChar char="à"/>
              <a:defRPr sz="1200" kern="1200" baseline="0">
                <a:solidFill>
                  <a:schemeClr val="tx1"/>
                </a:solidFill>
                <a:latin typeface="+mn-lt"/>
                <a:ea typeface="+mn-ea"/>
                <a:cs typeface="+mn-cs"/>
              </a:defRPr>
            </a:lvl6pPr>
            <a:lvl7pPr marL="504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9pPr>
          </a:lstStyle>
          <a:p>
            <a:pPr marL="0" indent="0" rtl="0" fontAlgn="ctr">
              <a:lnSpc>
                <a:spcPct val="107000"/>
              </a:lnSpc>
              <a:spcAft>
                <a:spcPts val="800"/>
              </a:spcAft>
              <a:buNone/>
            </a:pPr>
            <a:r>
              <a:rPr lang="en-gb" sz="1400" dirty="0">
                <a:effectLst/>
                <a:latin typeface="Arial" panose="020B0604020202020204" pitchFamily="34" charset="0"/>
                <a:ea typeface="Times New Roman" panose="02020603050405020304" pitchFamily="18" charset="0"/>
                <a:cs typeface="Arial" panose="020B0604020202020204" pitchFamily="34" charset="0"/>
              </a:rPr>
              <a:t>Collaboration provides a foundation for bringing together employees from different disciplines at many organisational levels and creating a cross-disciplinary outlook.</a:t>
            </a:r>
            <a:br>
              <a:rPr lang="da-DK" sz="1400" dirty="0">
                <a:effectLst/>
                <a:latin typeface="Arial" panose="020B0604020202020204" pitchFamily="34" charset="0"/>
                <a:ea typeface="Times New Roman" panose="02020603050405020304" pitchFamily="18" charset="0"/>
                <a:cs typeface="Arial" panose="020B0604020202020204" pitchFamily="34" charset="0"/>
              </a:rPr>
            </a:br>
            <a:br>
              <a:rPr lang="da-DK" sz="1400" dirty="0">
                <a:effectLst/>
                <a:latin typeface="Arial" panose="020B0604020202020204" pitchFamily="34" charset="0"/>
                <a:ea typeface="Times New Roman" panose="02020603050405020304" pitchFamily="18" charset="0"/>
                <a:cs typeface="Arial" panose="020B0604020202020204" pitchFamily="34" charset="0"/>
              </a:rPr>
            </a:br>
            <a:r>
              <a:rPr lang="en-gb" sz="1400" dirty="0">
                <a:effectLst/>
                <a:latin typeface="Arial" panose="020B0604020202020204" pitchFamily="34" charset="0"/>
                <a:ea typeface="Times New Roman" panose="02020603050405020304" pitchFamily="18" charset="0"/>
                <a:cs typeface="Arial" panose="020B0604020202020204" pitchFamily="34" charset="0"/>
              </a:rPr>
              <a:t>We strive to create a shared culture of collaboration, respecting each other’s complementary specialisms and interests. </a:t>
            </a:r>
            <a:r>
              <a:rPr lang="en-gb" sz="1400" dirty="0">
                <a:latin typeface="Arial" panose="020B0604020202020204" pitchFamily="34" charset="0"/>
                <a:cs typeface="Arial" panose="020B0604020202020204" pitchFamily="34" charset="0"/>
              </a:rPr>
              <a:t>Good cross-disciplinary collaboration requires good knowledge across domains, organisations, disciplines and professional lingo.</a:t>
            </a:r>
            <a:endParaRPr lang="da-DK" sz="1200" dirty="0"/>
          </a:p>
          <a:p>
            <a:pPr marL="0" indent="0" rtl="0" fontAlgn="ctr">
              <a:lnSpc>
                <a:spcPct val="107000"/>
              </a:lnSpc>
              <a:spcAft>
                <a:spcPts val="800"/>
              </a:spcAft>
              <a:buNone/>
            </a:pPr>
            <a:br>
              <a:rPr lang="da-DK" sz="1400" dirty="0">
                <a:effectLst/>
                <a:latin typeface="Arial" panose="020B0604020202020204" pitchFamily="34" charset="0"/>
                <a:ea typeface="Times New Roman" panose="02020603050405020304" pitchFamily="18" charset="0"/>
                <a:cs typeface="Arial" panose="020B0604020202020204" pitchFamily="34" charset="0"/>
              </a:rPr>
            </a:br>
            <a:r>
              <a:rPr lang="en-gb" sz="1400" dirty="0">
                <a:effectLst/>
                <a:latin typeface="Arial" panose="020B0604020202020204" pitchFamily="34" charset="0"/>
                <a:ea typeface="Times New Roman" panose="02020603050405020304" pitchFamily="18" charset="0"/>
                <a:cs typeface="Arial" panose="020B0604020202020204" pitchFamily="34" charset="0"/>
              </a:rPr>
              <a:t>We want a transparent and clear governance structure at all organisational levels to strengthen common forums, meeting places and collaboration interfaces. It must be clear who </a:t>
            </a:r>
            <a:r>
              <a:rPr lang="en-gb" sz="1400" dirty="0">
                <a:latin typeface="Arial" panose="020B0604020202020204" pitchFamily="34" charset="0"/>
                <a:ea typeface="Times New Roman" panose="02020603050405020304" pitchFamily="18" charset="0"/>
                <a:cs typeface="Arial" panose="020B0604020202020204" pitchFamily="34" charset="0"/>
              </a:rPr>
              <a:t>takes responsibility for the joint forums and meetings</a:t>
            </a:r>
            <a:r>
              <a:rPr lang="en-gb" sz="1400" dirty="0">
                <a:effectLst/>
                <a:latin typeface="Arial" panose="020B0604020202020204" pitchFamily="34" charset="0"/>
                <a:ea typeface="Times New Roman" panose="02020603050405020304" pitchFamily="18" charset="0"/>
                <a:cs typeface="Arial" panose="020B0604020202020204" pitchFamily="34" charset="0"/>
              </a:rPr>
              <a:t>.</a:t>
            </a:r>
            <a:endParaRPr lang="da-DK" sz="1200" dirty="0"/>
          </a:p>
        </p:txBody>
      </p:sp>
      <p:sp>
        <p:nvSpPr>
          <p:cNvPr id="9" name="Pladsholder til indhold 6">
            <a:extLst>
              <a:ext uri="{FF2B5EF4-FFF2-40B4-BE49-F238E27FC236}">
                <a16:creationId xmlns:a16="http://schemas.microsoft.com/office/drawing/2014/main" id="{EB5F8B6A-3E0C-6968-0BC7-FE94D1DE349E}"/>
              </a:ext>
            </a:extLst>
          </p:cNvPr>
          <p:cNvSpPr txBox="1">
            <a:spLocks/>
          </p:cNvSpPr>
          <p:nvPr/>
        </p:nvSpPr>
        <p:spPr>
          <a:xfrm>
            <a:off x="6404729" y="1571046"/>
            <a:ext cx="5505200" cy="4709193"/>
          </a:xfrm>
          <a:prstGeom prst="rect">
            <a:avLst/>
          </a:prstGeom>
        </p:spPr>
        <p:txBody>
          <a:bodyPr rtlCol="0"/>
          <a:lstStyle>
            <a:lvl1pPr marL="252000" indent="-252000" algn="l" defTabSz="914400" rtl="0" eaLnBrk="1" latinLnBrk="0" hangingPunct="1">
              <a:lnSpc>
                <a:spcPct val="110000"/>
              </a:lnSpc>
              <a:spcBef>
                <a:spcPts val="0"/>
              </a:spcBef>
              <a:buFont typeface="Wingdings" panose="05000000000000000000" pitchFamily="2" charset="2"/>
              <a:buChar char=""/>
              <a:defRPr sz="1600" kern="1200">
                <a:solidFill>
                  <a:schemeClr val="tx1"/>
                </a:solidFill>
                <a:latin typeface="+mn-lt"/>
                <a:ea typeface="+mn-ea"/>
                <a:cs typeface="+mn-cs"/>
              </a:defRPr>
            </a:lvl1pPr>
            <a:lvl2pPr marL="504000" indent="-252000" algn="l" defTabSz="914400" rtl="0" eaLnBrk="1" latinLnBrk="0" hangingPunct="1">
              <a:lnSpc>
                <a:spcPct val="110000"/>
              </a:lnSpc>
              <a:spcBef>
                <a:spcPts val="0"/>
              </a:spcBef>
              <a:buFont typeface="Wingdings" panose="05000000000000000000" pitchFamily="2" charset="2"/>
              <a:buChar char="à"/>
              <a:defRPr sz="1400" kern="1200">
                <a:solidFill>
                  <a:schemeClr val="tx1"/>
                </a:solidFill>
                <a:latin typeface="+mn-lt"/>
                <a:ea typeface="+mn-ea"/>
                <a:cs typeface="+mn-cs"/>
              </a:defRPr>
            </a:lvl2pPr>
            <a:lvl3pPr marL="756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spcAft>
                <a:spcPts val="1200"/>
              </a:spcAft>
              <a:buFont typeface="Arial" panose="020B0604020202020204" pitchFamily="34" charset="0"/>
              <a:buChar char="​"/>
              <a:defRPr sz="1600" b="1" kern="1200">
                <a:solidFill>
                  <a:schemeClr val="tx1"/>
                </a:solidFill>
                <a:latin typeface="+mn-lt"/>
                <a:ea typeface="+mn-ea"/>
                <a:cs typeface="+mn-cs"/>
              </a:defRPr>
            </a:lvl4pPr>
            <a:lvl5pPr marL="0" indent="0" algn="l" defTabSz="914400" rtl="0" eaLnBrk="1" latinLnBrk="0" hangingPunct="1">
              <a:lnSpc>
                <a:spcPct val="110000"/>
              </a:lnSpc>
              <a:spcBef>
                <a:spcPts val="0"/>
              </a:spcBef>
              <a:buFont typeface="Arial" panose="020B0604020202020204" pitchFamily="34" charset="0"/>
              <a:buChar char="​"/>
              <a:defRPr sz="1600" kern="1200" baseline="0">
                <a:solidFill>
                  <a:schemeClr val="tx1"/>
                </a:solidFill>
                <a:latin typeface="+mn-lt"/>
                <a:ea typeface="+mn-ea"/>
                <a:cs typeface="+mn-cs"/>
              </a:defRPr>
            </a:lvl5pPr>
            <a:lvl6pPr marL="252000" indent="-252000" algn="l" defTabSz="914400" rtl="0" eaLnBrk="1" latinLnBrk="0" hangingPunct="1">
              <a:lnSpc>
                <a:spcPct val="110000"/>
              </a:lnSpc>
              <a:spcBef>
                <a:spcPts val="0"/>
              </a:spcBef>
              <a:buFont typeface="Wingdings" panose="05000000000000000000" pitchFamily="2" charset="2"/>
              <a:buChar char="à"/>
              <a:defRPr sz="1200" kern="1200" baseline="0">
                <a:solidFill>
                  <a:schemeClr val="tx1"/>
                </a:solidFill>
                <a:latin typeface="+mn-lt"/>
                <a:ea typeface="+mn-ea"/>
                <a:cs typeface="+mn-cs"/>
              </a:defRPr>
            </a:lvl6pPr>
            <a:lvl7pPr marL="504000" indent="-252000" algn="l" defTabSz="914400" rtl="0" eaLnBrk="1" latinLnBrk="0" hangingPunct="1">
              <a:lnSpc>
                <a:spcPct val="110000"/>
              </a:lnSpc>
              <a:spcBef>
                <a:spcPts val="0"/>
              </a:spcBef>
              <a:buFont typeface="Wingdings" panose="05000000000000000000" pitchFamily="2" charset="2"/>
              <a:buChar char="à"/>
              <a:defRPr sz="1200" kern="1200">
                <a:solidFill>
                  <a:schemeClr val="tx1"/>
                </a:solidFill>
                <a:latin typeface="+mn-lt"/>
                <a:ea typeface="+mn-ea"/>
                <a:cs typeface="+mn-cs"/>
              </a:defRPr>
            </a:lvl7pPr>
            <a:lvl8pPr marL="0" indent="0" algn="l" defTabSz="914400" rtl="0" eaLnBrk="1" latinLnBrk="0" hangingPunct="1">
              <a:lnSpc>
                <a:spcPct val="110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9pPr>
          </a:lstStyle>
          <a:p>
            <a:pPr marL="85725" indent="0" rtl="0">
              <a:buFont typeface="Wingdings" panose="05000000000000000000" pitchFamily="2" charset="2"/>
              <a:buNone/>
            </a:pPr>
            <a:r>
              <a:rPr lang="en-gb" sz="1800" dirty="0"/>
              <a:t>Initiatives</a:t>
            </a:r>
          </a:p>
          <a:p>
            <a:pPr marL="85725" indent="0" rtl="0">
              <a:buFont typeface="Wingdings" panose="05000000000000000000" pitchFamily="2" charset="2"/>
              <a:buNone/>
            </a:pPr>
            <a:endParaRPr lang="da-DK" sz="800" dirty="0"/>
          </a:p>
          <a:p>
            <a:pPr marL="85725" indent="0" rtl="0">
              <a:buNone/>
            </a:pPr>
            <a:r>
              <a:rPr lang="en-gb" b="1" dirty="0"/>
              <a:t>Meeting structures</a:t>
            </a:r>
          </a:p>
          <a:p>
            <a:pPr marL="85725" indent="0" rtl="0">
              <a:buNone/>
            </a:pPr>
            <a:r>
              <a:rPr lang="en-gb" sz="1200" dirty="0"/>
              <a:t>A meeting structure will be established for joint meetings, including department meetings, management meetings and head of department meetings that allow for exchanging knowledge between colleagues at OUH and SDU with a view to building and maintaining relationships. </a:t>
            </a:r>
          </a:p>
          <a:p>
            <a:pPr marL="85725" indent="0" rtl="0">
              <a:buNone/>
            </a:pPr>
            <a:r>
              <a:rPr lang="en-gb" sz="1200" dirty="0"/>
              <a:t>We will trial meetings with themed workshops or bazaars that support idea development and relationship building.</a:t>
            </a:r>
          </a:p>
          <a:p>
            <a:pPr marL="85725" indent="0" rtl="0">
              <a:buNone/>
            </a:pPr>
            <a:endParaRPr lang="da-DK" sz="800" dirty="0"/>
          </a:p>
          <a:p>
            <a:pPr marL="85725" indent="0" rtl="0">
              <a:buNone/>
            </a:pPr>
            <a:r>
              <a:rPr lang="en-gb" b="1" dirty="0"/>
              <a:t>Scouting corps</a:t>
            </a:r>
          </a:p>
          <a:p>
            <a:pPr marL="85725" indent="0" rtl="0">
              <a:buNone/>
            </a:pPr>
            <a:r>
              <a:rPr lang="en-gb" sz="1200" dirty="0"/>
              <a:t>We will set up a scouting corps to spot communities of interest and interdisciplinary collaborations. The scouting corps seeks to support contact and relationship building. </a:t>
            </a:r>
          </a:p>
          <a:p>
            <a:pPr marL="85725" indent="0" rtl="0">
              <a:buNone/>
            </a:pPr>
            <a:endParaRPr lang="da-DK" sz="800" dirty="0"/>
          </a:p>
          <a:p>
            <a:pPr marL="85725" indent="0" rtl="0">
              <a:buNone/>
            </a:pPr>
            <a:r>
              <a:rPr lang="en-gb" b="1" dirty="0"/>
              <a:t>Joint induction and onboarding programme</a:t>
            </a:r>
            <a:endParaRPr lang="da-DK" b="1" dirty="0"/>
          </a:p>
          <a:p>
            <a:pPr marL="85725" indent="0" rtl="0">
              <a:buNone/>
            </a:pPr>
            <a:r>
              <a:rPr lang="en-gb" sz="1200" dirty="0"/>
              <a:t>A joint induction programme for part-time employees can be organised that gathers all relevant information, regardless of whether the main employment is at OUH or SDU. The aim is for new (select) employee groups to experience being part of a unified whole from the start.</a:t>
            </a:r>
          </a:p>
          <a:p>
            <a:pPr marL="0" indent="0" rtl="0">
              <a:buFont typeface="Wingdings" panose="05000000000000000000" pitchFamily="2" charset="2"/>
              <a:buNone/>
            </a:pPr>
            <a:endParaRPr lang="da-DK" sz="1400" dirty="0"/>
          </a:p>
        </p:txBody>
      </p:sp>
      <p:cxnSp>
        <p:nvCxnSpPr>
          <p:cNvPr id="12" name="Lige forbindelse 11">
            <a:extLst>
              <a:ext uri="{FF2B5EF4-FFF2-40B4-BE49-F238E27FC236}">
                <a16:creationId xmlns:a16="http://schemas.microsoft.com/office/drawing/2014/main" id="{171263C2-F53C-8451-6AB7-E593804CCB0B}"/>
              </a:ext>
            </a:extLst>
          </p:cNvPr>
          <p:cNvCxnSpPr>
            <a:cxnSpLocks/>
          </p:cNvCxnSpPr>
          <p:nvPr/>
        </p:nvCxnSpPr>
        <p:spPr>
          <a:xfrm>
            <a:off x="6121878" y="1562420"/>
            <a:ext cx="0" cy="4355301"/>
          </a:xfrm>
          <a:prstGeom prst="line">
            <a:avLst/>
          </a:prstGeom>
          <a:ln w="190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2261657"/>
      </p:ext>
    </p:extLst>
  </p:cSld>
  <p:clrMapOvr>
    <a:masterClrMapping/>
  </p:clrMapOvr>
</p:sld>
</file>

<file path=ppt/theme/theme1.xml><?xml version="1.0" encoding="utf-8"?>
<a:theme xmlns:a="http://schemas.openxmlformats.org/drawingml/2006/main" name="SDU">
  <a:themeElements>
    <a:clrScheme name="SDU">
      <a:dk1>
        <a:srgbClr val="000000"/>
      </a:dk1>
      <a:lt1>
        <a:sysClr val="window" lastClr="FFFFFF"/>
      </a:lt1>
      <a:dk2>
        <a:srgbClr val="7A6040"/>
      </a:dk2>
      <a:lt2>
        <a:srgbClr val="DDCBA4"/>
      </a:lt2>
      <a:accent1>
        <a:srgbClr val="AEB862"/>
      </a:accent1>
      <a:accent2>
        <a:srgbClr val="789D4A"/>
      </a:accent2>
      <a:accent3>
        <a:srgbClr val="F2C75C"/>
      </a:accent3>
      <a:accent4>
        <a:srgbClr val="E07E3C"/>
      </a:accent4>
      <a:accent5>
        <a:srgbClr val="E1BBB4"/>
      </a:accent5>
      <a:accent6>
        <a:srgbClr val="D05A57"/>
      </a:accent6>
      <a:hlink>
        <a:srgbClr val="0563C1"/>
      </a:hlink>
      <a:folHlink>
        <a:srgbClr val="954F72"/>
      </a:folHlink>
    </a:clrScheme>
    <a:fontScheme name="SD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solidFill>
            <a:schemeClr val="accent1"/>
          </a:solidFill>
        </a:ln>
      </a:spPr>
      <a:bodyPr lIns="72000" tIns="72000" rIns="72000" bIns="72000" rtlCol="0" anchor="ctr"/>
      <a:lstStyle>
        <a:defPPr algn="ctr">
          <a:defRPr sz="1600" dirty="0" err="1"/>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a:defPPr>
      </a:lstStyle>
    </a:txDef>
  </a:objectDefaults>
  <a:extraClrSchemeLst/>
  <a:custClrLst>
    <a:custClr name="Grøn 1">
      <a:srgbClr val="4E5B31"/>
    </a:custClr>
    <a:custClr name="Grøn 2">
      <a:srgbClr val="789D4A"/>
    </a:custClr>
    <a:custClr name="Grøn 3">
      <a:srgbClr val="AEB862"/>
    </a:custClr>
    <a:custClr name="Grøn 4">
      <a:srgbClr val="EAE7B9"/>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Orange 1">
      <a:srgbClr val="D38235"/>
    </a:custClr>
    <a:custClr name="Orange 2">
      <a:srgbClr val="E0A526"/>
    </a:custClr>
    <a:custClr name="Orange 3">
      <a:srgbClr val="EED484"/>
    </a:custClr>
    <a:custClr name="Orange 4">
      <a:srgbClr val="FCF0C4"/>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Rød 1">
      <a:srgbClr val="862633"/>
    </a:custClr>
    <a:custClr name="Rød 2">
      <a:srgbClr val="D05A57"/>
    </a:custClr>
    <a:custClr name="Rød 3">
      <a:srgbClr val="E1BBB4"/>
    </a:custClr>
    <a:custClr name="Rød 4">
      <a:srgbClr val="F4E2DE"/>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Brun 1">
      <a:srgbClr val="473729"/>
    </a:custClr>
    <a:custClr name="Brun 2">
      <a:srgbClr val="946037"/>
    </a:custClr>
    <a:custClr name="Brun 3">
      <a:srgbClr val="DDCBA4"/>
    </a:custClr>
    <a:custClr name="Brun 4">
      <a:srgbClr val="EFE5D1"/>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Sort">
      <a:srgbClr val="000000"/>
    </a:custClr>
    <a:custClr name="Hvid">
      <a:srgbClr val="FFFFFF"/>
    </a:custClr>
  </a:custClrLst>
  <a:extLst>
    <a:ext uri="{05A4C25C-085E-4340-85A3-A5531E510DB2}">
      <thm15:themeFamily xmlns:thm15="http://schemas.microsoft.com/office/thememl/2012/main" name="SDU" id="{F00653A6-EDC9-4A26-A101-22DCF11D94E2}" vid="{4BE6CC0C-BBC1-44D2-9F45-8500ECBE5456}"/>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Grøn 1">
      <a:srgbClr val="4E5B31"/>
    </a:custClr>
    <a:custClr name="Grøn 2">
      <a:srgbClr val="789D4A"/>
    </a:custClr>
    <a:custClr name="Grøn 3">
      <a:srgbClr val="AEB862"/>
    </a:custClr>
    <a:custClr name="Grøn 4">
      <a:srgbClr val="EAE7B9"/>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Orange 1">
      <a:srgbClr val="D38235"/>
    </a:custClr>
    <a:custClr name="Orange 2">
      <a:srgbClr val="E0A526"/>
    </a:custClr>
    <a:custClr name="Orange 3">
      <a:srgbClr val="EED484"/>
    </a:custClr>
    <a:custClr name="Orange 4">
      <a:srgbClr val="FCF0C4"/>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Rød 1">
      <a:srgbClr val="862633"/>
    </a:custClr>
    <a:custClr name="Rød 2">
      <a:srgbClr val="D05A57"/>
    </a:custClr>
    <a:custClr name="Rød 3">
      <a:srgbClr val="E1BBB4"/>
    </a:custClr>
    <a:custClr name="Rød 4">
      <a:srgbClr val="F4E2DE"/>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Brun 1">
      <a:srgbClr val="473729"/>
    </a:custClr>
    <a:custClr name="Brun 2">
      <a:srgbClr val="946037"/>
    </a:custClr>
    <a:custClr name="Brun 3">
      <a:srgbClr val="DDCBA4"/>
    </a:custClr>
    <a:custClr name="Brun 4">
      <a:srgbClr val="EFE5D1"/>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Sort">
      <a:srgbClr val="000000"/>
    </a:custClr>
    <a:custClr name="Hvid">
      <a:srgbClr val="FFFFFF"/>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TemplafyFormConfiguration><![CDATA[{"formFields":[],"formDataEntries":[]}]]></TemplafyFormConfiguration>
</file>

<file path=customXml/item3.xml><?xml version="1.0" encoding="utf-8"?>
<TemplafyTemplateConfiguration><![CDATA[{"elementsMetadata":[],"transformationConfigurations":[],"templateName":"SDU widescreen 16:9 - without department, dates and links","templateDescription":"SDU bredformat 16:9 skabelon - uden enhedsnavn, dato og links","enableDocumentContentUpdater":false,"version":"2.0"}]]></TemplafyTemplateConfiguration>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ct:contentTypeSchema xmlns:ct="http://schemas.microsoft.com/office/2006/metadata/contentType" xmlns:ma="http://schemas.microsoft.com/office/2006/metadata/properties/metaAttributes" ct:_="" ma:_="" ma:contentTypeName="Document" ma:contentTypeID="0x0101000FEF660F8F0FFD41A79478AFA11A69AF" ma:contentTypeVersion="5" ma:contentTypeDescription="Create a new document." ma:contentTypeScope="" ma:versionID="bbc7513c1058aa7c0b7d1ffb63b984ee">
  <xsd:schema xmlns:xsd="http://www.w3.org/2001/XMLSchema" xmlns:xs="http://www.w3.org/2001/XMLSchema" xmlns:p="http://schemas.microsoft.com/office/2006/metadata/properties" xmlns:ns2="23793fb8-3924-43b8-8979-b8bf7e70d62b" xmlns:ns3="a257a1c7-9869-4c9b-bbee-028bddb3a5f9" targetNamespace="http://schemas.microsoft.com/office/2006/metadata/properties" ma:root="true" ma:fieldsID="f5423324f3b5f89cb6270188afe8a79f" ns2:_="" ns3:_="">
    <xsd:import namespace="23793fb8-3924-43b8-8979-b8bf7e70d62b"/>
    <xsd:import namespace="a257a1c7-9869-4c9b-bbee-028bddb3a5f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793fb8-3924-43b8-8979-b8bf7e70d62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257a1c7-9869-4c9b-bbee-028bddb3a5f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A7C940-F37A-4199-9EA8-204BC4346081}">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58D0F7B-1F17-4E5D-BC63-2B0FB3F5A51A}">
  <ds:schemaRefs/>
</ds:datastoreItem>
</file>

<file path=customXml/itemProps3.xml><?xml version="1.0" encoding="utf-8"?>
<ds:datastoreItem xmlns:ds="http://schemas.openxmlformats.org/officeDocument/2006/customXml" ds:itemID="{90DE47FB-CBD9-46EF-A4BB-64ED750A2AFD}">
  <ds:schemaRefs/>
</ds:datastoreItem>
</file>

<file path=customXml/itemProps4.xml><?xml version="1.0" encoding="utf-8"?>
<ds:datastoreItem xmlns:ds="http://schemas.openxmlformats.org/officeDocument/2006/customXml" ds:itemID="{C13075D0-EA46-47A1-8540-84F031DB865D}">
  <ds:schemaRefs>
    <ds:schemaRef ds:uri="http://schemas.microsoft.com/sharepoint/v3/contenttype/forms"/>
  </ds:schemaRefs>
</ds:datastoreItem>
</file>

<file path=customXml/itemProps5.xml><?xml version="1.0" encoding="utf-8"?>
<ds:datastoreItem xmlns:ds="http://schemas.openxmlformats.org/officeDocument/2006/customXml" ds:itemID="{104EC4BE-8241-4396-8E6C-3212FBBFB8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793fb8-3924-43b8-8979-b8bf7e70d62b"/>
    <ds:schemaRef ds:uri="a257a1c7-9869-4c9b-bbee-028bddb3a5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SDU widescreen dateA</Template>
  <TotalTime>0</TotalTime>
  <Words>2413</Words>
  <Application>Microsoft Office PowerPoint</Application>
  <PresentationFormat>Widescreen</PresentationFormat>
  <Paragraphs>126</Paragraphs>
  <Slides>11</Slides>
  <Notes>3</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11</vt:i4>
      </vt:variant>
    </vt:vector>
  </HeadingPairs>
  <TitlesOfParts>
    <vt:vector size="15" baseType="lpstr">
      <vt:lpstr>Arial</vt:lpstr>
      <vt:lpstr>Questa-Regular</vt:lpstr>
      <vt:lpstr>Wingdings</vt:lpstr>
      <vt:lpstr>SDU</vt:lpstr>
      <vt:lpstr>Vision for the collaboration between OUH and SDU   </vt:lpstr>
      <vt:lpstr>Health together</vt:lpstr>
      <vt:lpstr>Vision</vt:lpstr>
      <vt:lpstr>Background and premises</vt:lpstr>
      <vt:lpstr>Strategic priorities</vt:lpstr>
      <vt:lpstr>Priority 1: We embrace a commitment to society</vt:lpstr>
      <vt:lpstr>Priority 2: We attract talent and educate the healthcare professionals of the future</vt:lpstr>
      <vt:lpstr>Priority 3: We insist on radical innovation, translation  and implementation</vt:lpstr>
      <vt:lpstr>Priority 4: We strengthen a shared culture of boldness, trust and respect</vt:lpstr>
      <vt:lpstr>Priority 5: We share a strong common infrastructure</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Vision for the collaboration between OUH and SDU</dc:title>
  <dc:creator/>
  <cp:lastModifiedBy/>
  <cp:revision>2</cp:revision>
  <dcterms:created xsi:type="dcterms:W3CDTF">2023-01-06T15:42:50Z</dcterms:created>
  <dcterms:modified xsi:type="dcterms:W3CDTF">2023-12-18T08:11:18Z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fyTimeStamp">
    <vt:lpwstr>2022-08-15T11:26:23</vt:lpwstr>
  </property>
  <property fmtid="{D5CDD505-2E9C-101B-9397-08002B2CF9AE}" pid="3" name="TemplafyTenantId">
    <vt:lpwstr>sdu</vt:lpwstr>
  </property>
  <property fmtid="{D5CDD505-2E9C-101B-9397-08002B2CF9AE}" pid="4" name="TemplafyTemplateId">
    <vt:lpwstr>636921197437006162</vt:lpwstr>
  </property>
  <property fmtid="{D5CDD505-2E9C-101B-9397-08002B2CF9AE}" pid="5" name="TemplafyUserProfileId">
    <vt:lpwstr>638053025481133000</vt:lpwstr>
  </property>
  <property fmtid="{D5CDD505-2E9C-101B-9397-08002B2CF9AE}" pid="6" name="TemplafyLanguageCode">
    <vt:lpwstr>da-DK</vt:lpwstr>
  </property>
  <property fmtid="{D5CDD505-2E9C-101B-9397-08002B2CF9AE}" pid="7" name="TemplafyFromBlank">
    <vt:bool>false</vt:bool>
  </property>
  <property fmtid="{D5CDD505-2E9C-101B-9397-08002B2CF9AE}" pid="8" name="ContentTypeId">
    <vt:lpwstr>0x0101000FEF660F8F0FFD41A79478AFA11A69AF</vt:lpwstr>
  </property>
</Properties>
</file>