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ustomXml" Target="../customXml/item2.xml"/><Relationship Id="rId7" Type="http://schemas.openxmlformats.org/officeDocument/2006/relationships/slide" Target="slides/slide2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5" Type="http://schemas.openxmlformats.org/officeDocument/2006/relationships/tableStyles" Target="tableStyles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1845925" y="1567867"/>
            <a:ext cx="5897244" cy="6651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8818" y="325618"/>
            <a:ext cx="17055104" cy="17417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9770" y="1845094"/>
            <a:ext cx="7785734" cy="415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7525201" y="9673216"/>
            <a:ext cx="272923" cy="234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rgbClr val="001864"/>
                </a:solidFill>
                <a:latin typeface="Trebuchet MS"/>
                <a:cs typeface="Trebuchet MS"/>
              </a:defRPr>
            </a:lvl1pPr>
          </a:lstStyle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hyperlink" Target="https://novonordiskfonden.dk/" TargetMode="External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hyperlink" Target="https://novonordiskfonden.dk/app/uploads/A4-NNF-Innovators-Guide_141222.pdf" TargetMode="Externa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4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KNR@novo.dk" TargetMode="Externa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hyperlink" Target="mailto:UGN@novo.dk" TargetMode="External"/><Relationship Id="rId8" Type="http://schemas.openxmlformats.org/officeDocument/2006/relationships/hyperlink" Target="mailto:TBE@novo.dk" TargetMode="External"/><Relationship Id="rId9" Type="http://schemas.openxmlformats.org/officeDocument/2006/relationships/hyperlink" Target="mailto:MSF@novo.dk" TargetMode="External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hyperlink" Target="mailto:MKV@novo.dk" TargetMode="External"/><Relationship Id="rId13" Type="http://schemas.openxmlformats.org/officeDocument/2006/relationships/hyperlink" Target="mailto:EKK@novo.dk" TargetMode="External"/><Relationship Id="rId14" Type="http://schemas.openxmlformats.org/officeDocument/2006/relationships/hyperlink" Target="mailto:SRD@novo.dk" TargetMode="External"/><Relationship Id="rId15" Type="http://schemas.openxmlformats.org/officeDocument/2006/relationships/hyperlink" Target="mailto:DRN@novo.dk" TargetMode="External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Relationship Id="rId20" Type="http://schemas.openxmlformats.org/officeDocument/2006/relationships/hyperlink" Target="mailto:EKR@novo.dk" TargetMode="External"/><Relationship Id="rId21" Type="http://schemas.openxmlformats.org/officeDocument/2006/relationships/hyperlink" Target="mailto:MFH@novo.dk" TargetMode="Externa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s://novonordiskfonden.dk/en/grant/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5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009" y="9617679"/>
              <a:ext cx="3129135" cy="23635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525462" y="6152865"/>
            <a:ext cx="11393805" cy="3393440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12700" marR="4679315">
              <a:lnSpc>
                <a:spcPts val="5080"/>
              </a:lnSpc>
              <a:spcBef>
                <a:spcPts val="835"/>
              </a:spcBef>
            </a:pPr>
            <a:r>
              <a:rPr dirty="0" sz="4800" spc="-25" b="1">
                <a:solidFill>
                  <a:srgbClr val="FFFFFF"/>
                </a:solidFill>
                <a:latin typeface="Trebuchet MS"/>
                <a:cs typeface="Trebuchet MS"/>
              </a:rPr>
              <a:t>Novo</a:t>
            </a:r>
            <a:r>
              <a:rPr dirty="0" sz="4800" spc="-4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-150" b="1">
                <a:solidFill>
                  <a:srgbClr val="FFFFFF"/>
                </a:solidFill>
                <a:latin typeface="Trebuchet MS"/>
                <a:cs typeface="Trebuchet MS"/>
              </a:rPr>
              <a:t>Nordisk</a:t>
            </a:r>
            <a:r>
              <a:rPr dirty="0" sz="4800" spc="-4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-175" b="1">
                <a:solidFill>
                  <a:srgbClr val="FFFFFF"/>
                </a:solidFill>
                <a:latin typeface="Trebuchet MS"/>
                <a:cs typeface="Trebuchet MS"/>
              </a:rPr>
              <a:t>Foundation </a:t>
            </a:r>
            <a:r>
              <a:rPr dirty="0" sz="4800" spc="-130" b="1">
                <a:solidFill>
                  <a:srgbClr val="FFFFFF"/>
                </a:solidFill>
                <a:latin typeface="Trebuchet MS"/>
                <a:cs typeface="Trebuchet MS"/>
              </a:rPr>
              <a:t>presents</a:t>
            </a:r>
            <a:endParaRPr sz="4800">
              <a:latin typeface="Trebuchet MS"/>
              <a:cs typeface="Trebuchet MS"/>
            </a:endParaRPr>
          </a:p>
          <a:p>
            <a:pPr marL="12700">
              <a:lnSpc>
                <a:spcPts val="7165"/>
              </a:lnSpc>
            </a:pPr>
            <a:r>
              <a:rPr dirty="0" sz="7500" spc="-325" b="1">
                <a:solidFill>
                  <a:srgbClr val="FFFFFF"/>
                </a:solidFill>
                <a:latin typeface="Trebuchet MS"/>
                <a:cs typeface="Trebuchet MS"/>
              </a:rPr>
              <a:t>Information</a:t>
            </a:r>
            <a:r>
              <a:rPr dirty="0" sz="7500" spc="-6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7500" spc="-245" b="1">
                <a:solidFill>
                  <a:srgbClr val="FFFFFF"/>
                </a:solidFill>
                <a:latin typeface="Trebuchet MS"/>
                <a:cs typeface="Trebuchet MS"/>
              </a:rPr>
              <a:t>Meeting</a:t>
            </a:r>
            <a:r>
              <a:rPr dirty="0" sz="7500" spc="-6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7500" spc="-280" b="1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endParaRPr sz="7500">
              <a:latin typeface="Trebuchet MS"/>
              <a:cs typeface="Trebuchet MS"/>
            </a:endParaRPr>
          </a:p>
          <a:p>
            <a:pPr marL="12700">
              <a:lnSpc>
                <a:spcPts val="8460"/>
              </a:lnSpc>
            </a:pPr>
            <a:r>
              <a:rPr dirty="0" sz="7500" spc="-345" b="1">
                <a:solidFill>
                  <a:srgbClr val="FFFFFF"/>
                </a:solidFill>
                <a:latin typeface="Trebuchet MS"/>
                <a:cs typeface="Trebuchet MS"/>
              </a:rPr>
              <a:t>Funding</a:t>
            </a:r>
            <a:r>
              <a:rPr dirty="0" sz="7500" spc="-7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7500" spc="-315" b="1">
                <a:solidFill>
                  <a:srgbClr val="FFFFFF"/>
                </a:solidFill>
                <a:latin typeface="Trebuchet MS"/>
                <a:cs typeface="Trebuchet MS"/>
              </a:rPr>
              <a:t>Opportunities</a:t>
            </a:r>
            <a:r>
              <a:rPr dirty="0" sz="7500" spc="-7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7500" spc="-400" b="1">
                <a:solidFill>
                  <a:srgbClr val="FFFFFF"/>
                </a:solidFill>
                <a:latin typeface="Trebuchet MS"/>
                <a:cs typeface="Trebuchet MS"/>
              </a:rPr>
              <a:t>2023</a:t>
            </a:r>
            <a:endParaRPr sz="7500">
              <a:latin typeface="Trebuchet MS"/>
              <a:cs typeface="Trebuchet M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42627" y="648238"/>
            <a:ext cx="2845435" cy="245745"/>
            <a:chOff x="542627" y="648238"/>
            <a:chExt cx="2845435" cy="24574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627" y="710760"/>
              <a:ext cx="129206" cy="17880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4612" y="710761"/>
              <a:ext cx="501693" cy="18291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3267" y="710760"/>
              <a:ext cx="129159" cy="17880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5252" y="710761"/>
              <a:ext cx="156723" cy="18291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7595" y="653200"/>
              <a:ext cx="248588" cy="240477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965621" y="648403"/>
              <a:ext cx="33655" cy="241300"/>
            </a:xfrm>
            <a:custGeom>
              <a:avLst/>
              <a:gdLst/>
              <a:ahLst/>
              <a:cxnLst/>
              <a:rect l="l" t="t" r="r" b="b"/>
              <a:pathLst>
                <a:path w="33655" h="241300">
                  <a:moveTo>
                    <a:pt x="26018" y="32892"/>
                  </a:moveTo>
                  <a:lnTo>
                    <a:pt x="16761" y="32892"/>
                  </a:lnTo>
                  <a:lnTo>
                    <a:pt x="7556" y="32768"/>
                  </a:lnTo>
                  <a:lnTo>
                    <a:pt x="125" y="25477"/>
                  </a:lnTo>
                  <a:lnTo>
                    <a:pt x="0" y="7364"/>
                  </a:lnTo>
                  <a:lnTo>
                    <a:pt x="7505" y="0"/>
                  </a:lnTo>
                  <a:lnTo>
                    <a:pt x="26018" y="0"/>
                  </a:lnTo>
                  <a:lnTo>
                    <a:pt x="33523" y="7364"/>
                  </a:lnTo>
                  <a:lnTo>
                    <a:pt x="33523" y="25527"/>
                  </a:lnTo>
                  <a:lnTo>
                    <a:pt x="26018" y="32892"/>
                  </a:lnTo>
                  <a:close/>
                </a:path>
                <a:path w="33655" h="241300">
                  <a:moveTo>
                    <a:pt x="26493" y="241163"/>
                  </a:moveTo>
                  <a:lnTo>
                    <a:pt x="7263" y="241163"/>
                  </a:lnTo>
                  <a:lnTo>
                    <a:pt x="7310" y="66469"/>
                  </a:lnTo>
                  <a:lnTo>
                    <a:pt x="26493" y="66469"/>
                  </a:lnTo>
                  <a:lnTo>
                    <a:pt x="26493" y="241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32296" y="710760"/>
              <a:ext cx="115424" cy="18291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9940" y="653199"/>
              <a:ext cx="127111" cy="23636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79640" y="648238"/>
              <a:ext cx="284192" cy="24553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91969" y="710852"/>
              <a:ext cx="146107" cy="17885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66666" y="653200"/>
              <a:ext cx="160821" cy="24047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57286" y="710852"/>
              <a:ext cx="149041" cy="18291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41527" y="710852"/>
              <a:ext cx="146014" cy="17885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838194" y="411012"/>
            <a:ext cx="4855210" cy="660400"/>
          </a:xfrm>
          <a:custGeom>
            <a:avLst/>
            <a:gdLst/>
            <a:ahLst/>
            <a:cxnLst/>
            <a:rect l="l" t="t" r="r" b="b"/>
            <a:pathLst>
              <a:path w="4855209" h="660400">
                <a:moveTo>
                  <a:pt x="233972" y="171907"/>
                </a:moveTo>
                <a:lnTo>
                  <a:pt x="172186" y="179927"/>
                </a:lnTo>
                <a:lnTo>
                  <a:pt x="116154" y="203187"/>
                </a:lnTo>
                <a:lnTo>
                  <a:pt x="68526" y="240496"/>
                </a:lnTo>
                <a:lnTo>
                  <a:pt x="31965" y="290664"/>
                </a:lnTo>
                <a:lnTo>
                  <a:pt x="13043" y="335877"/>
                </a:lnTo>
                <a:lnTo>
                  <a:pt x="2170" y="386981"/>
                </a:lnTo>
                <a:lnTo>
                  <a:pt x="0" y="424167"/>
                </a:lnTo>
                <a:lnTo>
                  <a:pt x="1533" y="454428"/>
                </a:lnTo>
                <a:lnTo>
                  <a:pt x="12083" y="508520"/>
                </a:lnTo>
                <a:lnTo>
                  <a:pt x="32254" y="554469"/>
                </a:lnTo>
                <a:lnTo>
                  <a:pt x="59599" y="592188"/>
                </a:lnTo>
                <a:lnTo>
                  <a:pt x="75806" y="607961"/>
                </a:lnTo>
                <a:lnTo>
                  <a:pt x="140703" y="542124"/>
                </a:lnTo>
                <a:lnTo>
                  <a:pt x="131159" y="530744"/>
                </a:lnTo>
                <a:lnTo>
                  <a:pt x="122662" y="518036"/>
                </a:lnTo>
                <a:lnTo>
                  <a:pt x="103655" y="472066"/>
                </a:lnTo>
                <a:lnTo>
                  <a:pt x="96812" y="415937"/>
                </a:lnTo>
                <a:lnTo>
                  <a:pt x="97119" y="404107"/>
                </a:lnTo>
                <a:lnTo>
                  <a:pt x="103877" y="360437"/>
                </a:lnTo>
                <a:lnTo>
                  <a:pt x="124565" y="312967"/>
                </a:lnTo>
                <a:lnTo>
                  <a:pt x="149768" y="282220"/>
                </a:lnTo>
                <a:lnTo>
                  <a:pt x="196353" y="254146"/>
                </a:lnTo>
                <a:lnTo>
                  <a:pt x="229400" y="248602"/>
                </a:lnTo>
                <a:lnTo>
                  <a:pt x="346443" y="248602"/>
                </a:lnTo>
                <a:lnTo>
                  <a:pt x="346443" y="196557"/>
                </a:lnTo>
                <a:lnTo>
                  <a:pt x="302552" y="180809"/>
                </a:lnTo>
                <a:lnTo>
                  <a:pt x="252853" y="172721"/>
                </a:lnTo>
                <a:lnTo>
                  <a:pt x="233972" y="171907"/>
                </a:lnTo>
                <a:close/>
              </a:path>
              <a:path w="4855209" h="660400">
                <a:moveTo>
                  <a:pt x="346443" y="248602"/>
                </a:moveTo>
                <a:lnTo>
                  <a:pt x="229400" y="248602"/>
                </a:lnTo>
                <a:lnTo>
                  <a:pt x="242296" y="249516"/>
                </a:lnTo>
                <a:lnTo>
                  <a:pt x="254617" y="251479"/>
                </a:lnTo>
                <a:lnTo>
                  <a:pt x="297165" y="267509"/>
                </a:lnTo>
                <a:lnTo>
                  <a:pt x="312610" y="276034"/>
                </a:lnTo>
                <a:lnTo>
                  <a:pt x="346443" y="276034"/>
                </a:lnTo>
                <a:lnTo>
                  <a:pt x="346443" y="248602"/>
                </a:lnTo>
                <a:close/>
              </a:path>
              <a:path w="4855209" h="660400">
                <a:moveTo>
                  <a:pt x="605586" y="171907"/>
                </a:moveTo>
                <a:lnTo>
                  <a:pt x="561068" y="176144"/>
                </a:lnTo>
                <a:lnTo>
                  <a:pt x="513296" y="190594"/>
                </a:lnTo>
                <a:lnTo>
                  <a:pt x="456514" y="229374"/>
                </a:lnTo>
                <a:lnTo>
                  <a:pt x="414785" y="289267"/>
                </a:lnTo>
                <a:lnTo>
                  <a:pt x="401288" y="326640"/>
                </a:lnTo>
                <a:lnTo>
                  <a:pt x="392972" y="368886"/>
                </a:lnTo>
                <a:lnTo>
                  <a:pt x="389900" y="415086"/>
                </a:lnTo>
                <a:lnTo>
                  <a:pt x="389923" y="429501"/>
                </a:lnTo>
                <a:lnTo>
                  <a:pt x="398809" y="496089"/>
                </a:lnTo>
                <a:lnTo>
                  <a:pt x="412992" y="539415"/>
                </a:lnTo>
                <a:lnTo>
                  <a:pt x="433303" y="576151"/>
                </a:lnTo>
                <a:lnTo>
                  <a:pt x="459739" y="606298"/>
                </a:lnTo>
                <a:lnTo>
                  <a:pt x="490979" y="629798"/>
                </a:lnTo>
                <a:lnTo>
                  <a:pt x="525700" y="646596"/>
                </a:lnTo>
                <a:lnTo>
                  <a:pt x="563903" y="656691"/>
                </a:lnTo>
                <a:lnTo>
                  <a:pt x="605586" y="660082"/>
                </a:lnTo>
                <a:lnTo>
                  <a:pt x="647563" y="656656"/>
                </a:lnTo>
                <a:lnTo>
                  <a:pt x="685976" y="646396"/>
                </a:lnTo>
                <a:lnTo>
                  <a:pt x="720824" y="629305"/>
                </a:lnTo>
                <a:lnTo>
                  <a:pt x="752106" y="605383"/>
                </a:lnTo>
                <a:lnTo>
                  <a:pt x="769423" y="585216"/>
                </a:lnTo>
                <a:lnTo>
                  <a:pt x="605586" y="585216"/>
                </a:lnTo>
                <a:lnTo>
                  <a:pt x="580759" y="582151"/>
                </a:lnTo>
                <a:lnTo>
                  <a:pt x="539473" y="561171"/>
                </a:lnTo>
                <a:lnTo>
                  <a:pt x="509557" y="521264"/>
                </a:lnTo>
                <a:lnTo>
                  <a:pt x="492289" y="467695"/>
                </a:lnTo>
                <a:lnTo>
                  <a:pt x="488480" y="436118"/>
                </a:lnTo>
                <a:lnTo>
                  <a:pt x="488048" y="432892"/>
                </a:lnTo>
                <a:lnTo>
                  <a:pt x="487781" y="429501"/>
                </a:lnTo>
                <a:lnTo>
                  <a:pt x="487622" y="423545"/>
                </a:lnTo>
                <a:lnTo>
                  <a:pt x="487565" y="415086"/>
                </a:lnTo>
                <a:lnTo>
                  <a:pt x="489180" y="385268"/>
                </a:lnTo>
                <a:lnTo>
                  <a:pt x="500386" y="333360"/>
                </a:lnTo>
                <a:lnTo>
                  <a:pt x="521799" y="292082"/>
                </a:lnTo>
                <a:lnTo>
                  <a:pt x="550845" y="263497"/>
                </a:lnTo>
                <a:lnTo>
                  <a:pt x="592797" y="247446"/>
                </a:lnTo>
                <a:lnTo>
                  <a:pt x="650567" y="246773"/>
                </a:lnTo>
                <a:lnTo>
                  <a:pt x="671448" y="181051"/>
                </a:lnTo>
                <a:lnTo>
                  <a:pt x="630923" y="173116"/>
                </a:lnTo>
                <a:lnTo>
                  <a:pt x="614116" y="172034"/>
                </a:lnTo>
                <a:lnTo>
                  <a:pt x="605586" y="171907"/>
                </a:lnTo>
                <a:close/>
              </a:path>
              <a:path w="4855209" h="660400">
                <a:moveTo>
                  <a:pt x="723595" y="430631"/>
                </a:moveTo>
                <a:lnTo>
                  <a:pt x="712620" y="492991"/>
                </a:lnTo>
                <a:lnTo>
                  <a:pt x="687920" y="541883"/>
                </a:lnTo>
                <a:lnTo>
                  <a:pt x="651554" y="573793"/>
                </a:lnTo>
                <a:lnTo>
                  <a:pt x="605586" y="585216"/>
                </a:lnTo>
                <a:lnTo>
                  <a:pt x="769423" y="585216"/>
                </a:lnTo>
                <a:lnTo>
                  <a:pt x="778500" y="574644"/>
                </a:lnTo>
                <a:lnTo>
                  <a:pt x="798682" y="537100"/>
                </a:lnTo>
                <a:lnTo>
                  <a:pt x="812651" y="492753"/>
                </a:lnTo>
                <a:lnTo>
                  <a:pt x="820407" y="441604"/>
                </a:lnTo>
                <a:lnTo>
                  <a:pt x="723595" y="430631"/>
                </a:lnTo>
                <a:close/>
              </a:path>
              <a:path w="4855209" h="660400">
                <a:moveTo>
                  <a:pt x="650567" y="246773"/>
                </a:moveTo>
                <a:lnTo>
                  <a:pt x="605586" y="246773"/>
                </a:lnTo>
                <a:lnTo>
                  <a:pt x="612940" y="246811"/>
                </a:lnTo>
                <a:lnTo>
                  <a:pt x="620179" y="247650"/>
                </a:lnTo>
                <a:lnTo>
                  <a:pt x="634441" y="250926"/>
                </a:lnTo>
                <a:lnTo>
                  <a:pt x="641222" y="253136"/>
                </a:lnTo>
                <a:lnTo>
                  <a:pt x="647661" y="255917"/>
                </a:lnTo>
                <a:lnTo>
                  <a:pt x="650567" y="246773"/>
                </a:lnTo>
                <a:close/>
              </a:path>
              <a:path w="4855209" h="660400">
                <a:moveTo>
                  <a:pt x="1020660" y="18288"/>
                </a:moveTo>
                <a:lnTo>
                  <a:pt x="922934" y="18288"/>
                </a:lnTo>
                <a:lnTo>
                  <a:pt x="922934" y="649109"/>
                </a:lnTo>
                <a:lnTo>
                  <a:pt x="1020660" y="649109"/>
                </a:lnTo>
                <a:lnTo>
                  <a:pt x="1020660" y="18288"/>
                </a:lnTo>
                <a:close/>
              </a:path>
              <a:path w="4855209" h="660400">
                <a:moveTo>
                  <a:pt x="1238592" y="18288"/>
                </a:moveTo>
                <a:lnTo>
                  <a:pt x="1140866" y="18288"/>
                </a:lnTo>
                <a:lnTo>
                  <a:pt x="1140866" y="649109"/>
                </a:lnTo>
                <a:lnTo>
                  <a:pt x="1238592" y="649109"/>
                </a:lnTo>
                <a:lnTo>
                  <a:pt x="1238592" y="18288"/>
                </a:lnTo>
                <a:close/>
              </a:path>
              <a:path w="4855209" h="660400">
                <a:moveTo>
                  <a:pt x="1675980" y="367474"/>
                </a:moveTo>
                <a:lnTo>
                  <a:pt x="1473936" y="390334"/>
                </a:lnTo>
                <a:lnTo>
                  <a:pt x="1435136" y="396613"/>
                </a:lnTo>
                <a:lnTo>
                  <a:pt x="1376185" y="418616"/>
                </a:lnTo>
                <a:lnTo>
                  <a:pt x="1341187" y="453370"/>
                </a:lnTo>
                <a:lnTo>
                  <a:pt x="1324741" y="501777"/>
                </a:lnTo>
                <a:lnTo>
                  <a:pt x="1323136" y="531152"/>
                </a:lnTo>
                <a:lnTo>
                  <a:pt x="1326320" y="561636"/>
                </a:lnTo>
                <a:lnTo>
                  <a:pt x="1346246" y="610170"/>
                </a:lnTo>
                <a:lnTo>
                  <a:pt x="1382853" y="642196"/>
                </a:lnTo>
                <a:lnTo>
                  <a:pt x="1427806" y="658127"/>
                </a:lnTo>
                <a:lnTo>
                  <a:pt x="1452892" y="660082"/>
                </a:lnTo>
                <a:lnTo>
                  <a:pt x="1472804" y="658632"/>
                </a:lnTo>
                <a:lnTo>
                  <a:pt x="1510433" y="650013"/>
                </a:lnTo>
                <a:lnTo>
                  <a:pt x="1559175" y="625806"/>
                </a:lnTo>
                <a:lnTo>
                  <a:pt x="1582826" y="607136"/>
                </a:lnTo>
                <a:lnTo>
                  <a:pt x="1675980" y="607136"/>
                </a:lnTo>
                <a:lnTo>
                  <a:pt x="1675980" y="587959"/>
                </a:lnTo>
                <a:lnTo>
                  <a:pt x="1491322" y="587959"/>
                </a:lnTo>
                <a:lnTo>
                  <a:pt x="1473854" y="586566"/>
                </a:lnTo>
                <a:lnTo>
                  <a:pt x="1434820" y="568756"/>
                </a:lnTo>
                <a:lnTo>
                  <a:pt x="1416634" y="533973"/>
                </a:lnTo>
                <a:lnTo>
                  <a:pt x="1415376" y="519379"/>
                </a:lnTo>
                <a:lnTo>
                  <a:pt x="1416948" y="502512"/>
                </a:lnTo>
                <a:lnTo>
                  <a:pt x="1441335" y="464515"/>
                </a:lnTo>
                <a:lnTo>
                  <a:pt x="1496231" y="446577"/>
                </a:lnTo>
                <a:lnTo>
                  <a:pt x="1675980" y="445300"/>
                </a:lnTo>
                <a:lnTo>
                  <a:pt x="1675980" y="367474"/>
                </a:lnTo>
                <a:close/>
              </a:path>
              <a:path w="4855209" h="660400">
                <a:moveTo>
                  <a:pt x="1675980" y="607136"/>
                </a:moveTo>
                <a:lnTo>
                  <a:pt x="1582826" y="607136"/>
                </a:lnTo>
                <a:lnTo>
                  <a:pt x="1586471" y="649109"/>
                </a:lnTo>
                <a:lnTo>
                  <a:pt x="1675980" y="649109"/>
                </a:lnTo>
                <a:lnTo>
                  <a:pt x="1675980" y="607136"/>
                </a:lnTo>
                <a:close/>
              </a:path>
              <a:path w="4855209" h="660400">
                <a:moveTo>
                  <a:pt x="1675980" y="445300"/>
                </a:moveTo>
                <a:lnTo>
                  <a:pt x="1527604" y="445300"/>
                </a:lnTo>
                <a:lnTo>
                  <a:pt x="1534245" y="445355"/>
                </a:lnTo>
                <a:lnTo>
                  <a:pt x="1549196" y="445655"/>
                </a:lnTo>
                <a:lnTo>
                  <a:pt x="1557042" y="445970"/>
                </a:lnTo>
                <a:lnTo>
                  <a:pt x="1564501" y="446474"/>
                </a:lnTo>
                <a:lnTo>
                  <a:pt x="1571572" y="447170"/>
                </a:lnTo>
                <a:lnTo>
                  <a:pt x="1578254" y="448056"/>
                </a:lnTo>
                <a:lnTo>
                  <a:pt x="1578254" y="553212"/>
                </a:lnTo>
                <a:lnTo>
                  <a:pt x="1538909" y="577443"/>
                </a:lnTo>
                <a:lnTo>
                  <a:pt x="1491322" y="587959"/>
                </a:lnTo>
                <a:lnTo>
                  <a:pt x="1675980" y="587959"/>
                </a:lnTo>
                <a:lnTo>
                  <a:pt x="1675980" y="445300"/>
                </a:lnTo>
                <a:close/>
              </a:path>
              <a:path w="4855209" h="660400">
                <a:moveTo>
                  <a:pt x="2080518" y="641435"/>
                </a:moveTo>
                <a:lnTo>
                  <a:pt x="1868438" y="641435"/>
                </a:lnTo>
                <a:lnTo>
                  <a:pt x="1878025" y="642226"/>
                </a:lnTo>
                <a:lnTo>
                  <a:pt x="1888581" y="644076"/>
                </a:lnTo>
                <a:lnTo>
                  <a:pt x="1900150" y="646385"/>
                </a:lnTo>
                <a:lnTo>
                  <a:pt x="1912731" y="649152"/>
                </a:lnTo>
                <a:lnTo>
                  <a:pt x="1926323" y="652373"/>
                </a:lnTo>
                <a:lnTo>
                  <a:pt x="1940963" y="655440"/>
                </a:lnTo>
                <a:lnTo>
                  <a:pt x="1956706" y="657747"/>
                </a:lnTo>
                <a:lnTo>
                  <a:pt x="1973552" y="659294"/>
                </a:lnTo>
                <a:lnTo>
                  <a:pt x="1991499" y="660082"/>
                </a:lnTo>
                <a:lnTo>
                  <a:pt x="2023641" y="657913"/>
                </a:lnTo>
                <a:lnTo>
                  <a:pt x="2054342" y="651309"/>
                </a:lnTo>
                <a:lnTo>
                  <a:pt x="2080518" y="641435"/>
                </a:lnTo>
                <a:close/>
              </a:path>
              <a:path w="4855209" h="660400">
                <a:moveTo>
                  <a:pt x="1895436" y="18288"/>
                </a:moveTo>
                <a:lnTo>
                  <a:pt x="1797710" y="18288"/>
                </a:lnTo>
                <a:lnTo>
                  <a:pt x="1797710" y="649109"/>
                </a:lnTo>
                <a:lnTo>
                  <a:pt x="1845208" y="649109"/>
                </a:lnTo>
                <a:lnTo>
                  <a:pt x="1852030" y="644878"/>
                </a:lnTo>
                <a:lnTo>
                  <a:pt x="1859773" y="642319"/>
                </a:lnTo>
                <a:lnTo>
                  <a:pt x="1868438" y="641435"/>
                </a:lnTo>
                <a:lnTo>
                  <a:pt x="2080518" y="641435"/>
                </a:lnTo>
                <a:lnTo>
                  <a:pt x="2083600" y="640272"/>
                </a:lnTo>
                <a:lnTo>
                  <a:pt x="2111413" y="624801"/>
                </a:lnTo>
                <a:lnTo>
                  <a:pt x="2136871" y="604839"/>
                </a:lnTo>
                <a:lnTo>
                  <a:pt x="2154612" y="585216"/>
                </a:lnTo>
                <a:lnTo>
                  <a:pt x="1982355" y="585216"/>
                </a:lnTo>
                <a:lnTo>
                  <a:pt x="1968380" y="584444"/>
                </a:lnTo>
                <a:lnTo>
                  <a:pt x="1929282" y="576986"/>
                </a:lnTo>
                <a:lnTo>
                  <a:pt x="1895436" y="563270"/>
                </a:lnTo>
                <a:lnTo>
                  <a:pt x="1895436" y="18288"/>
                </a:lnTo>
                <a:close/>
              </a:path>
              <a:path w="4855209" h="660400">
                <a:moveTo>
                  <a:pt x="2202687" y="312724"/>
                </a:moveTo>
                <a:lnTo>
                  <a:pt x="2107691" y="343814"/>
                </a:lnTo>
                <a:lnTo>
                  <a:pt x="2109320" y="350458"/>
                </a:lnTo>
                <a:lnTo>
                  <a:pt x="2110759" y="357358"/>
                </a:lnTo>
                <a:lnTo>
                  <a:pt x="2114876" y="395720"/>
                </a:lnTo>
                <a:lnTo>
                  <a:pt x="2115007" y="404164"/>
                </a:lnTo>
                <a:lnTo>
                  <a:pt x="2114833" y="414030"/>
                </a:lnTo>
                <a:lnTo>
                  <a:pt x="2109215" y="459971"/>
                </a:lnTo>
                <a:lnTo>
                  <a:pt x="2095216" y="501084"/>
                </a:lnTo>
                <a:lnTo>
                  <a:pt x="2069708" y="541317"/>
                </a:lnTo>
                <a:lnTo>
                  <a:pt x="2036878" y="569163"/>
                </a:lnTo>
                <a:lnTo>
                  <a:pt x="2001088" y="583337"/>
                </a:lnTo>
                <a:lnTo>
                  <a:pt x="1982355" y="585216"/>
                </a:lnTo>
                <a:lnTo>
                  <a:pt x="2154612" y="585216"/>
                </a:lnTo>
                <a:lnTo>
                  <a:pt x="2177942" y="551214"/>
                </a:lnTo>
                <a:lnTo>
                  <a:pt x="2197805" y="504613"/>
                </a:lnTo>
                <a:lnTo>
                  <a:pt x="2207590" y="462572"/>
                </a:lnTo>
                <a:lnTo>
                  <a:pt x="2212383" y="415523"/>
                </a:lnTo>
                <a:lnTo>
                  <a:pt x="2212619" y="404164"/>
                </a:lnTo>
                <a:lnTo>
                  <a:pt x="2212562" y="386855"/>
                </a:lnTo>
                <a:lnTo>
                  <a:pt x="2208669" y="342742"/>
                </a:lnTo>
                <a:lnTo>
                  <a:pt x="2204959" y="322454"/>
                </a:lnTo>
                <a:lnTo>
                  <a:pt x="2202687" y="312724"/>
                </a:lnTo>
                <a:close/>
              </a:path>
              <a:path w="4855209" h="660400">
                <a:moveTo>
                  <a:pt x="2509062" y="171907"/>
                </a:moveTo>
                <a:lnTo>
                  <a:pt x="2464544" y="176144"/>
                </a:lnTo>
                <a:lnTo>
                  <a:pt x="2416772" y="190594"/>
                </a:lnTo>
                <a:lnTo>
                  <a:pt x="2359990" y="229374"/>
                </a:lnTo>
                <a:lnTo>
                  <a:pt x="2318261" y="289267"/>
                </a:lnTo>
                <a:lnTo>
                  <a:pt x="2304764" y="326640"/>
                </a:lnTo>
                <a:lnTo>
                  <a:pt x="2296448" y="368886"/>
                </a:lnTo>
                <a:lnTo>
                  <a:pt x="2293376" y="415086"/>
                </a:lnTo>
                <a:lnTo>
                  <a:pt x="2293399" y="429501"/>
                </a:lnTo>
                <a:lnTo>
                  <a:pt x="2302285" y="496089"/>
                </a:lnTo>
                <a:lnTo>
                  <a:pt x="2316468" y="539415"/>
                </a:lnTo>
                <a:lnTo>
                  <a:pt x="2336779" y="576151"/>
                </a:lnTo>
                <a:lnTo>
                  <a:pt x="2363215" y="606298"/>
                </a:lnTo>
                <a:lnTo>
                  <a:pt x="2394455" y="629798"/>
                </a:lnTo>
                <a:lnTo>
                  <a:pt x="2429176" y="646596"/>
                </a:lnTo>
                <a:lnTo>
                  <a:pt x="2467379" y="656691"/>
                </a:lnTo>
                <a:lnTo>
                  <a:pt x="2509062" y="660082"/>
                </a:lnTo>
                <a:lnTo>
                  <a:pt x="2551039" y="656656"/>
                </a:lnTo>
                <a:lnTo>
                  <a:pt x="2589452" y="646396"/>
                </a:lnTo>
                <a:lnTo>
                  <a:pt x="2624300" y="629305"/>
                </a:lnTo>
                <a:lnTo>
                  <a:pt x="2655582" y="605383"/>
                </a:lnTo>
                <a:lnTo>
                  <a:pt x="2672899" y="585216"/>
                </a:lnTo>
                <a:lnTo>
                  <a:pt x="2509062" y="585216"/>
                </a:lnTo>
                <a:lnTo>
                  <a:pt x="2484235" y="582151"/>
                </a:lnTo>
                <a:lnTo>
                  <a:pt x="2442949" y="561171"/>
                </a:lnTo>
                <a:lnTo>
                  <a:pt x="2413033" y="521264"/>
                </a:lnTo>
                <a:lnTo>
                  <a:pt x="2395765" y="467695"/>
                </a:lnTo>
                <a:lnTo>
                  <a:pt x="2391956" y="436118"/>
                </a:lnTo>
                <a:lnTo>
                  <a:pt x="2391524" y="432892"/>
                </a:lnTo>
                <a:lnTo>
                  <a:pt x="2391257" y="429501"/>
                </a:lnTo>
                <a:lnTo>
                  <a:pt x="2391098" y="423545"/>
                </a:lnTo>
                <a:lnTo>
                  <a:pt x="2391041" y="415086"/>
                </a:lnTo>
                <a:lnTo>
                  <a:pt x="2392656" y="385268"/>
                </a:lnTo>
                <a:lnTo>
                  <a:pt x="2403862" y="333360"/>
                </a:lnTo>
                <a:lnTo>
                  <a:pt x="2425275" y="292082"/>
                </a:lnTo>
                <a:lnTo>
                  <a:pt x="2454321" y="263497"/>
                </a:lnTo>
                <a:lnTo>
                  <a:pt x="2496273" y="247446"/>
                </a:lnTo>
                <a:lnTo>
                  <a:pt x="2554043" y="246773"/>
                </a:lnTo>
                <a:lnTo>
                  <a:pt x="2574924" y="181051"/>
                </a:lnTo>
                <a:lnTo>
                  <a:pt x="2534399" y="173116"/>
                </a:lnTo>
                <a:lnTo>
                  <a:pt x="2517592" y="172034"/>
                </a:lnTo>
                <a:lnTo>
                  <a:pt x="2509062" y="171907"/>
                </a:lnTo>
                <a:close/>
              </a:path>
              <a:path w="4855209" h="660400">
                <a:moveTo>
                  <a:pt x="2627071" y="430631"/>
                </a:moveTo>
                <a:lnTo>
                  <a:pt x="2616092" y="492991"/>
                </a:lnTo>
                <a:lnTo>
                  <a:pt x="2591396" y="541883"/>
                </a:lnTo>
                <a:lnTo>
                  <a:pt x="2555030" y="573793"/>
                </a:lnTo>
                <a:lnTo>
                  <a:pt x="2509062" y="585216"/>
                </a:lnTo>
                <a:lnTo>
                  <a:pt x="2672899" y="585216"/>
                </a:lnTo>
                <a:lnTo>
                  <a:pt x="2681976" y="574644"/>
                </a:lnTo>
                <a:lnTo>
                  <a:pt x="2702158" y="537100"/>
                </a:lnTo>
                <a:lnTo>
                  <a:pt x="2716127" y="492753"/>
                </a:lnTo>
                <a:lnTo>
                  <a:pt x="2723883" y="441604"/>
                </a:lnTo>
                <a:lnTo>
                  <a:pt x="2627071" y="430631"/>
                </a:lnTo>
                <a:close/>
              </a:path>
              <a:path w="4855209" h="660400">
                <a:moveTo>
                  <a:pt x="2554043" y="246773"/>
                </a:moveTo>
                <a:lnTo>
                  <a:pt x="2509062" y="246773"/>
                </a:lnTo>
                <a:lnTo>
                  <a:pt x="2516416" y="246811"/>
                </a:lnTo>
                <a:lnTo>
                  <a:pt x="2523655" y="247650"/>
                </a:lnTo>
                <a:lnTo>
                  <a:pt x="2537917" y="250926"/>
                </a:lnTo>
                <a:lnTo>
                  <a:pt x="2544698" y="253136"/>
                </a:lnTo>
                <a:lnTo>
                  <a:pt x="2551137" y="255917"/>
                </a:lnTo>
                <a:lnTo>
                  <a:pt x="2554043" y="246773"/>
                </a:lnTo>
                <a:close/>
              </a:path>
              <a:path w="4855209" h="660400">
                <a:moveTo>
                  <a:pt x="2911703" y="182880"/>
                </a:moveTo>
                <a:lnTo>
                  <a:pt x="2826499" y="182880"/>
                </a:lnTo>
                <a:lnTo>
                  <a:pt x="2826499" y="323583"/>
                </a:lnTo>
                <a:lnTo>
                  <a:pt x="2924505" y="323583"/>
                </a:lnTo>
                <a:lnTo>
                  <a:pt x="2931684" y="315853"/>
                </a:lnTo>
                <a:lnTo>
                  <a:pt x="2940707" y="307867"/>
                </a:lnTo>
                <a:lnTo>
                  <a:pt x="2978704" y="283478"/>
                </a:lnTo>
                <a:lnTo>
                  <a:pt x="3031489" y="272376"/>
                </a:lnTo>
                <a:lnTo>
                  <a:pt x="3063493" y="272376"/>
                </a:lnTo>
                <a:lnTo>
                  <a:pt x="3063493" y="258673"/>
                </a:lnTo>
                <a:lnTo>
                  <a:pt x="2919933" y="258673"/>
                </a:lnTo>
                <a:lnTo>
                  <a:pt x="2911703" y="182880"/>
                </a:lnTo>
                <a:close/>
              </a:path>
              <a:path w="4855209" h="660400">
                <a:moveTo>
                  <a:pt x="3063493" y="272376"/>
                </a:moveTo>
                <a:lnTo>
                  <a:pt x="3037281" y="272376"/>
                </a:lnTo>
                <a:lnTo>
                  <a:pt x="3043300" y="272605"/>
                </a:lnTo>
                <a:lnTo>
                  <a:pt x="3055797" y="273519"/>
                </a:lnTo>
                <a:lnTo>
                  <a:pt x="3060445" y="274205"/>
                </a:lnTo>
                <a:lnTo>
                  <a:pt x="3063493" y="275120"/>
                </a:lnTo>
                <a:lnTo>
                  <a:pt x="3063493" y="272376"/>
                </a:lnTo>
                <a:close/>
              </a:path>
              <a:path w="4855209" h="660400">
                <a:moveTo>
                  <a:pt x="3063493" y="172821"/>
                </a:moveTo>
                <a:lnTo>
                  <a:pt x="3016249" y="180970"/>
                </a:lnTo>
                <a:lnTo>
                  <a:pt x="2974911" y="201701"/>
                </a:lnTo>
                <a:lnTo>
                  <a:pt x="2941983" y="229463"/>
                </a:lnTo>
                <a:lnTo>
                  <a:pt x="2919933" y="258673"/>
                </a:lnTo>
                <a:lnTo>
                  <a:pt x="3063493" y="258673"/>
                </a:lnTo>
                <a:lnTo>
                  <a:pt x="3063493" y="172821"/>
                </a:lnTo>
                <a:close/>
              </a:path>
              <a:path w="4855209" h="660400">
                <a:moveTo>
                  <a:pt x="3434676" y="367474"/>
                </a:moveTo>
                <a:lnTo>
                  <a:pt x="3232632" y="390334"/>
                </a:lnTo>
                <a:lnTo>
                  <a:pt x="3193832" y="396613"/>
                </a:lnTo>
                <a:lnTo>
                  <a:pt x="3134881" y="418616"/>
                </a:lnTo>
                <a:lnTo>
                  <a:pt x="3099883" y="453370"/>
                </a:lnTo>
                <a:lnTo>
                  <a:pt x="3083437" y="501777"/>
                </a:lnTo>
                <a:lnTo>
                  <a:pt x="3081832" y="531152"/>
                </a:lnTo>
                <a:lnTo>
                  <a:pt x="3085016" y="561636"/>
                </a:lnTo>
                <a:lnTo>
                  <a:pt x="3104942" y="610170"/>
                </a:lnTo>
                <a:lnTo>
                  <a:pt x="3141549" y="642196"/>
                </a:lnTo>
                <a:lnTo>
                  <a:pt x="3186502" y="658127"/>
                </a:lnTo>
                <a:lnTo>
                  <a:pt x="3211588" y="660082"/>
                </a:lnTo>
                <a:lnTo>
                  <a:pt x="3231500" y="658632"/>
                </a:lnTo>
                <a:lnTo>
                  <a:pt x="3269129" y="650013"/>
                </a:lnTo>
                <a:lnTo>
                  <a:pt x="3317871" y="625806"/>
                </a:lnTo>
                <a:lnTo>
                  <a:pt x="3341522" y="607136"/>
                </a:lnTo>
                <a:lnTo>
                  <a:pt x="3434676" y="607136"/>
                </a:lnTo>
                <a:lnTo>
                  <a:pt x="3434676" y="587959"/>
                </a:lnTo>
                <a:lnTo>
                  <a:pt x="3250018" y="587959"/>
                </a:lnTo>
                <a:lnTo>
                  <a:pt x="3232550" y="586566"/>
                </a:lnTo>
                <a:lnTo>
                  <a:pt x="3193516" y="568756"/>
                </a:lnTo>
                <a:lnTo>
                  <a:pt x="3175330" y="533973"/>
                </a:lnTo>
                <a:lnTo>
                  <a:pt x="3174072" y="519379"/>
                </a:lnTo>
                <a:lnTo>
                  <a:pt x="3175644" y="502512"/>
                </a:lnTo>
                <a:lnTo>
                  <a:pt x="3200044" y="464515"/>
                </a:lnTo>
                <a:lnTo>
                  <a:pt x="3254928" y="446577"/>
                </a:lnTo>
                <a:lnTo>
                  <a:pt x="3434676" y="445300"/>
                </a:lnTo>
                <a:lnTo>
                  <a:pt x="3434676" y="367474"/>
                </a:lnTo>
                <a:close/>
              </a:path>
              <a:path w="4855209" h="660400">
                <a:moveTo>
                  <a:pt x="3434676" y="607136"/>
                </a:moveTo>
                <a:lnTo>
                  <a:pt x="3341522" y="607136"/>
                </a:lnTo>
                <a:lnTo>
                  <a:pt x="3345167" y="649109"/>
                </a:lnTo>
                <a:lnTo>
                  <a:pt x="3434676" y="649109"/>
                </a:lnTo>
                <a:lnTo>
                  <a:pt x="3434676" y="607136"/>
                </a:lnTo>
                <a:close/>
              </a:path>
              <a:path w="4855209" h="660400">
                <a:moveTo>
                  <a:pt x="3434676" y="445300"/>
                </a:moveTo>
                <a:lnTo>
                  <a:pt x="3286300" y="445300"/>
                </a:lnTo>
                <a:lnTo>
                  <a:pt x="3292941" y="445355"/>
                </a:lnTo>
                <a:lnTo>
                  <a:pt x="3307892" y="445655"/>
                </a:lnTo>
                <a:lnTo>
                  <a:pt x="3315738" y="445970"/>
                </a:lnTo>
                <a:lnTo>
                  <a:pt x="3323197" y="446474"/>
                </a:lnTo>
                <a:lnTo>
                  <a:pt x="3330268" y="447170"/>
                </a:lnTo>
                <a:lnTo>
                  <a:pt x="3336950" y="448056"/>
                </a:lnTo>
                <a:lnTo>
                  <a:pt x="3336950" y="553212"/>
                </a:lnTo>
                <a:lnTo>
                  <a:pt x="3297605" y="577443"/>
                </a:lnTo>
                <a:lnTo>
                  <a:pt x="3250018" y="587959"/>
                </a:lnTo>
                <a:lnTo>
                  <a:pt x="3434676" y="587959"/>
                </a:lnTo>
                <a:lnTo>
                  <a:pt x="3434676" y="445300"/>
                </a:lnTo>
                <a:close/>
              </a:path>
              <a:path w="4855209" h="660400">
                <a:moveTo>
                  <a:pt x="3665105" y="257746"/>
                </a:moveTo>
                <a:lnTo>
                  <a:pt x="3567379" y="257746"/>
                </a:lnTo>
                <a:lnTo>
                  <a:pt x="3567379" y="514781"/>
                </a:lnTo>
                <a:lnTo>
                  <a:pt x="3576999" y="578426"/>
                </a:lnTo>
                <a:lnTo>
                  <a:pt x="3603231" y="622173"/>
                </a:lnTo>
                <a:lnTo>
                  <a:pt x="3642140" y="647404"/>
                </a:lnTo>
                <a:lnTo>
                  <a:pt x="3689794" y="655510"/>
                </a:lnTo>
                <a:lnTo>
                  <a:pt x="3701574" y="655196"/>
                </a:lnTo>
                <a:lnTo>
                  <a:pt x="3744879" y="648893"/>
                </a:lnTo>
                <a:lnTo>
                  <a:pt x="3773919" y="639991"/>
                </a:lnTo>
                <a:lnTo>
                  <a:pt x="3773919" y="582472"/>
                </a:lnTo>
                <a:lnTo>
                  <a:pt x="3721798" y="582472"/>
                </a:lnTo>
                <a:lnTo>
                  <a:pt x="3710068" y="581258"/>
                </a:lnTo>
                <a:lnTo>
                  <a:pt x="3674499" y="553333"/>
                </a:lnTo>
                <a:lnTo>
                  <a:pt x="3665105" y="509295"/>
                </a:lnTo>
                <a:lnTo>
                  <a:pt x="3665105" y="257746"/>
                </a:lnTo>
                <a:close/>
              </a:path>
              <a:path w="4855209" h="660400">
                <a:moveTo>
                  <a:pt x="3773919" y="570585"/>
                </a:moveTo>
                <a:lnTo>
                  <a:pt x="3735857" y="581386"/>
                </a:lnTo>
                <a:lnTo>
                  <a:pt x="3721798" y="582472"/>
                </a:lnTo>
                <a:lnTo>
                  <a:pt x="3773919" y="582472"/>
                </a:lnTo>
                <a:lnTo>
                  <a:pt x="3773919" y="570585"/>
                </a:lnTo>
                <a:close/>
              </a:path>
              <a:path w="4855209" h="660400">
                <a:moveTo>
                  <a:pt x="3773919" y="182880"/>
                </a:moveTo>
                <a:lnTo>
                  <a:pt x="3558235" y="182880"/>
                </a:lnTo>
                <a:lnTo>
                  <a:pt x="3552761" y="186944"/>
                </a:lnTo>
                <a:lnTo>
                  <a:pt x="3546322" y="190030"/>
                </a:lnTo>
                <a:lnTo>
                  <a:pt x="3513429" y="196596"/>
                </a:lnTo>
                <a:lnTo>
                  <a:pt x="3513429" y="257746"/>
                </a:lnTo>
                <a:lnTo>
                  <a:pt x="3773919" y="257746"/>
                </a:lnTo>
                <a:lnTo>
                  <a:pt x="3773919" y="182880"/>
                </a:lnTo>
                <a:close/>
              </a:path>
              <a:path w="4855209" h="660400">
                <a:moveTo>
                  <a:pt x="3892842" y="0"/>
                </a:moveTo>
                <a:lnTo>
                  <a:pt x="3849916" y="17818"/>
                </a:lnTo>
                <a:lnTo>
                  <a:pt x="3831640" y="60299"/>
                </a:lnTo>
                <a:lnTo>
                  <a:pt x="3833060" y="72455"/>
                </a:lnTo>
                <a:lnTo>
                  <a:pt x="3859171" y="110310"/>
                </a:lnTo>
                <a:lnTo>
                  <a:pt x="3892842" y="120586"/>
                </a:lnTo>
                <a:lnTo>
                  <a:pt x="3904712" y="119216"/>
                </a:lnTo>
                <a:lnTo>
                  <a:pt x="3942002" y="93691"/>
                </a:lnTo>
                <a:lnTo>
                  <a:pt x="3952227" y="60299"/>
                </a:lnTo>
                <a:lnTo>
                  <a:pt x="3950855" y="48136"/>
                </a:lnTo>
                <a:lnTo>
                  <a:pt x="3925553" y="10281"/>
                </a:lnTo>
                <a:lnTo>
                  <a:pt x="3892842" y="0"/>
                </a:lnTo>
                <a:close/>
              </a:path>
              <a:path w="4855209" h="660400">
                <a:moveTo>
                  <a:pt x="4103179" y="182880"/>
                </a:moveTo>
                <a:lnTo>
                  <a:pt x="4003547" y="182880"/>
                </a:lnTo>
                <a:lnTo>
                  <a:pt x="4169892" y="649109"/>
                </a:lnTo>
                <a:lnTo>
                  <a:pt x="4273181" y="649109"/>
                </a:lnTo>
                <a:lnTo>
                  <a:pt x="4223829" y="541235"/>
                </a:lnTo>
                <a:lnTo>
                  <a:pt x="4222915" y="541235"/>
                </a:lnTo>
                <a:lnTo>
                  <a:pt x="4103179" y="182880"/>
                </a:lnTo>
                <a:close/>
              </a:path>
              <a:path w="4855209" h="660400">
                <a:moveTo>
                  <a:pt x="4674057" y="171907"/>
                </a:moveTo>
                <a:lnTo>
                  <a:pt x="4604467" y="183708"/>
                </a:lnTo>
                <a:lnTo>
                  <a:pt x="4544783" y="219760"/>
                </a:lnTo>
                <a:lnTo>
                  <a:pt x="4500360" y="281035"/>
                </a:lnTo>
                <a:lnTo>
                  <a:pt x="4485896" y="321494"/>
                </a:lnTo>
                <a:lnTo>
                  <a:pt x="4476597" y="368503"/>
                </a:lnTo>
                <a:lnTo>
                  <a:pt x="4473854" y="415061"/>
                </a:lnTo>
                <a:lnTo>
                  <a:pt x="4473854" y="436054"/>
                </a:lnTo>
                <a:lnTo>
                  <a:pt x="4855044" y="436054"/>
                </a:lnTo>
                <a:lnTo>
                  <a:pt x="4855044" y="368503"/>
                </a:lnTo>
                <a:lnTo>
                  <a:pt x="4571580" y="368503"/>
                </a:lnTo>
                <a:lnTo>
                  <a:pt x="4571580" y="363016"/>
                </a:lnTo>
                <a:lnTo>
                  <a:pt x="4579702" y="315890"/>
                </a:lnTo>
                <a:lnTo>
                  <a:pt x="4601540" y="279146"/>
                </a:lnTo>
                <a:lnTo>
                  <a:pt x="4633336" y="255282"/>
                </a:lnTo>
                <a:lnTo>
                  <a:pt x="4671313" y="246773"/>
                </a:lnTo>
                <a:lnTo>
                  <a:pt x="4818930" y="246773"/>
                </a:lnTo>
                <a:lnTo>
                  <a:pt x="4801946" y="224218"/>
                </a:lnTo>
                <a:lnTo>
                  <a:pt x="4775928" y="201625"/>
                </a:lnTo>
                <a:lnTo>
                  <a:pt x="4745940" y="185375"/>
                </a:lnTo>
                <a:lnTo>
                  <a:pt x="4711983" y="175469"/>
                </a:lnTo>
                <a:lnTo>
                  <a:pt x="4674057" y="171907"/>
                </a:lnTo>
                <a:close/>
              </a:path>
              <a:path w="4855209" h="660400">
                <a:moveTo>
                  <a:pt x="4818930" y="246773"/>
                </a:moveTo>
                <a:lnTo>
                  <a:pt x="4671313" y="246773"/>
                </a:lnTo>
                <a:lnTo>
                  <a:pt x="4690175" y="248811"/>
                </a:lnTo>
                <a:lnTo>
                  <a:pt x="4707366" y="254411"/>
                </a:lnTo>
                <a:lnTo>
                  <a:pt x="4748176" y="292188"/>
                </a:lnTo>
                <a:lnTo>
                  <a:pt x="4761668" y="332345"/>
                </a:lnTo>
                <a:lnTo>
                  <a:pt x="4763719" y="356603"/>
                </a:lnTo>
                <a:lnTo>
                  <a:pt x="4763719" y="368503"/>
                </a:lnTo>
                <a:lnTo>
                  <a:pt x="4855044" y="368503"/>
                </a:lnTo>
                <a:lnTo>
                  <a:pt x="4849832" y="324695"/>
                </a:lnTo>
                <a:lnTo>
                  <a:pt x="4839244" y="286045"/>
                </a:lnTo>
                <a:lnTo>
                  <a:pt x="4823282" y="252552"/>
                </a:lnTo>
                <a:lnTo>
                  <a:pt x="4818930" y="246773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491" rIns="0" bIns="0" rtlCol="0" vert="horz">
            <a:spAutoFit/>
          </a:bodyPr>
          <a:lstStyle/>
          <a:p>
            <a:pPr marL="180340">
              <a:lnSpc>
                <a:spcPct val="100000"/>
              </a:lnSpc>
              <a:spcBef>
                <a:spcPts val="570"/>
              </a:spcBef>
            </a:pPr>
            <a:r>
              <a:rPr dirty="0" spc="-235"/>
              <a:t>Interdisciplinary</a:t>
            </a:r>
            <a:r>
              <a:rPr dirty="0" spc="-409"/>
              <a:t> </a:t>
            </a:r>
            <a:r>
              <a:rPr dirty="0" spc="-235"/>
              <a:t>Synergy</a:t>
            </a:r>
            <a:r>
              <a:rPr dirty="0" spc="-385"/>
              <a:t> </a:t>
            </a:r>
            <a:r>
              <a:rPr dirty="0" spc="-70"/>
              <a:t>Programmes</a:t>
            </a:r>
          </a:p>
          <a:p>
            <a:pPr marL="179070" marR="5080">
              <a:lnSpc>
                <a:spcPct val="100000"/>
              </a:lnSpc>
              <a:spcBef>
                <a:spcPts val="235"/>
              </a:spcBef>
            </a:pPr>
            <a:r>
              <a:rPr dirty="0" sz="2400" spc="-60" b="0">
                <a:latin typeface="Trebuchet MS"/>
                <a:cs typeface="Trebuchet MS"/>
              </a:rPr>
              <a:t>Support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40" b="0">
                <a:latin typeface="Trebuchet MS"/>
                <a:cs typeface="Trebuchet MS"/>
              </a:rPr>
              <a:t>for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research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projects</a:t>
            </a:r>
            <a:r>
              <a:rPr dirty="0" sz="2400" spc="-155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across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105" b="0">
                <a:latin typeface="Trebuchet MS"/>
                <a:cs typeface="Trebuchet MS"/>
              </a:rPr>
              <a:t>disciplines,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105" b="0">
                <a:latin typeface="Trebuchet MS"/>
                <a:cs typeface="Trebuchet MS"/>
              </a:rPr>
              <a:t>organisations,</a:t>
            </a:r>
            <a:r>
              <a:rPr dirty="0" sz="2400" spc="-114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20" b="0">
                <a:latin typeface="Trebuchet MS"/>
                <a:cs typeface="Trebuchet MS"/>
              </a:rPr>
              <a:t>national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95" b="0">
                <a:latin typeface="Trebuchet MS"/>
                <a:cs typeface="Trebuchet MS"/>
              </a:rPr>
              <a:t>borders,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95" b="0">
                <a:latin typeface="Trebuchet MS"/>
                <a:cs typeface="Trebuchet MS"/>
              </a:rPr>
              <a:t>aiming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to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70" b="0">
                <a:latin typeface="Trebuchet MS"/>
                <a:cs typeface="Trebuchet MS"/>
              </a:rPr>
              <a:t>resolve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complex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interdisciplinary </a:t>
            </a:r>
            <a:r>
              <a:rPr dirty="0" sz="2400" spc="-30" b="0">
                <a:latin typeface="Trebuchet MS"/>
                <a:cs typeface="Trebuchet MS"/>
              </a:rPr>
              <a:t>challenges.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2513012"/>
            <a:ext cx="13583919" cy="6675755"/>
            <a:chOff x="4184840" y="2513012"/>
            <a:chExt cx="13583919" cy="6675755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40624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18847" y="2814827"/>
              <a:ext cx="5649466" cy="5445252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525463" y="2491231"/>
            <a:ext cx="2112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25463" y="3016935"/>
            <a:ext cx="3251200" cy="4006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1940" marR="5080" indent="-269875">
              <a:lnSpc>
                <a:spcPct val="107000"/>
              </a:lnSpc>
              <a:spcBef>
                <a:spcPts val="10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Pursue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creative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high-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risk/high-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gain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 interdisciplinary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ideas</a:t>
            </a:r>
            <a:endParaRPr sz="1800">
              <a:latin typeface="Trebuchet MS"/>
              <a:cs typeface="Trebuchet MS"/>
            </a:endParaRPr>
          </a:p>
          <a:p>
            <a:pPr marL="282575" marR="178435" indent="-269875">
              <a:lnSpc>
                <a:spcPct val="107000"/>
              </a:lnSpc>
              <a:spcBef>
                <a:spcPts val="1205"/>
              </a:spcBef>
              <a:buFont typeface="Arial"/>
              <a:buChar char="•"/>
              <a:tabLst>
                <a:tab pos="282575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Break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down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overcome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the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barriers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that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exist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between 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different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disciplines</a:t>
            </a:r>
            <a:endParaRPr sz="1800">
              <a:latin typeface="Trebuchet MS"/>
              <a:cs typeface="Trebuchet MS"/>
            </a:endParaRPr>
          </a:p>
          <a:p>
            <a:pPr marL="282575" marR="227965" indent="-269875">
              <a:lnSpc>
                <a:spcPct val="106700"/>
              </a:lnSpc>
              <a:spcBef>
                <a:spcPts val="1210"/>
              </a:spcBef>
              <a:buFont typeface="Arial"/>
              <a:buChar char="•"/>
              <a:tabLst>
                <a:tab pos="282575" algn="l"/>
              </a:tabLst>
            </a:pP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Consortia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with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2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groups</a:t>
            </a:r>
            <a:endParaRPr sz="1800">
              <a:latin typeface="Trebuchet MS"/>
              <a:cs typeface="Trebuchet MS"/>
            </a:endParaRPr>
          </a:p>
          <a:p>
            <a:pPr marL="282575" marR="105410" indent="-269875">
              <a:lnSpc>
                <a:spcPct val="107100"/>
              </a:lnSpc>
              <a:spcBef>
                <a:spcPts val="1200"/>
              </a:spcBef>
              <a:buFont typeface="Arial"/>
              <a:buChar char="•"/>
              <a:tabLst>
                <a:tab pos="282575" algn="l"/>
              </a:tabLst>
            </a:pP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Main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anchored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in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Denmark.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1-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interdisciplinary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co-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applicants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(may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be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international)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388971" y="2466847"/>
            <a:ext cx="3218180" cy="805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dirty="0" sz="2400" spc="-120" b="1">
                <a:solidFill>
                  <a:srgbClr val="001864"/>
                </a:solidFill>
                <a:latin typeface="Trebuchet MS"/>
                <a:cs typeface="Trebuchet MS"/>
              </a:rPr>
              <a:t>Interdisciplinary</a:t>
            </a:r>
            <a:r>
              <a:rPr dirty="0" sz="24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Synergy </a:t>
            </a:r>
            <a:r>
              <a:rPr dirty="0" sz="2400" spc="-40" b="1">
                <a:solidFill>
                  <a:srgbClr val="001864"/>
                </a:solidFill>
                <a:latin typeface="Trebuchet MS"/>
                <a:cs typeface="Trebuchet MS"/>
              </a:rPr>
              <a:t>Programme: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388971" y="3408604"/>
            <a:ext cx="3254375" cy="2092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142240" indent="-269875">
              <a:lnSpc>
                <a:spcPct val="1072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Ideally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founded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on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early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data showing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feasibility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idea</a:t>
            </a:r>
            <a:endParaRPr sz="1800">
              <a:latin typeface="Trebuchet MS"/>
              <a:cs typeface="Trebuchet MS"/>
            </a:endParaRPr>
          </a:p>
          <a:p>
            <a:pPr marL="281940" marR="159385" indent="-269875">
              <a:lnSpc>
                <a:spcPct val="107300"/>
              </a:lnSpc>
              <a:spcBef>
                <a:spcPts val="118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15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million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60"/>
              </a:spcBef>
            </a:pP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June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43793" y="2466847"/>
            <a:ext cx="3218180" cy="11976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90"/>
              </a:spcBef>
            </a:pP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Exploratory </a:t>
            </a:r>
            <a:r>
              <a:rPr dirty="0" sz="2400" spc="-120" b="1">
                <a:solidFill>
                  <a:srgbClr val="001864"/>
                </a:solidFill>
                <a:latin typeface="Trebuchet MS"/>
                <a:cs typeface="Trebuchet MS"/>
              </a:rPr>
              <a:t>Interdisciplinary</a:t>
            </a:r>
            <a:r>
              <a:rPr dirty="0" sz="24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Synergy </a:t>
            </a:r>
            <a:r>
              <a:rPr dirty="0" sz="2400" spc="-40" b="1">
                <a:solidFill>
                  <a:srgbClr val="001864"/>
                </a:solidFill>
                <a:latin typeface="Trebuchet MS"/>
                <a:cs typeface="Trebuchet MS"/>
              </a:rPr>
              <a:t>Programme: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243793" y="3801871"/>
            <a:ext cx="3254375" cy="2091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133985" indent="-269875">
              <a:lnSpc>
                <a:spcPct val="1067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Aimed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towards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early-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stage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or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unexplored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ideas</a:t>
            </a:r>
            <a:endParaRPr sz="1800">
              <a:latin typeface="Trebuchet MS"/>
              <a:cs typeface="Trebuchet MS"/>
            </a:endParaRPr>
          </a:p>
          <a:p>
            <a:pPr marL="281940" marR="253365" indent="-269875">
              <a:lnSpc>
                <a:spcPct val="107200"/>
              </a:lnSpc>
              <a:spcBef>
                <a:spcPts val="12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million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60"/>
              </a:spcBef>
            </a:pP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August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6154192" y="4122782"/>
            <a:ext cx="730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9060" marR="5080" indent="-86995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00464A"/>
                </a:solidFill>
                <a:latin typeface="Trebuchet MS"/>
                <a:cs typeface="Trebuchet MS"/>
              </a:rPr>
              <a:t>Biomedical </a:t>
            </a:r>
            <a:r>
              <a:rPr dirty="0" sz="1200" spc="-10" b="1">
                <a:solidFill>
                  <a:srgbClr val="00464A"/>
                </a:solidFill>
                <a:latin typeface="Trebuchet MS"/>
                <a:cs typeface="Trebuchet MS"/>
              </a:rPr>
              <a:t>research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2858236" y="4062431"/>
            <a:ext cx="941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b="1">
                <a:solidFill>
                  <a:srgbClr val="00464A"/>
                </a:solidFill>
                <a:latin typeface="Trebuchet MS"/>
                <a:cs typeface="Trebuchet MS"/>
              </a:rPr>
              <a:t>Biotechnology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4733671" y="7625848"/>
            <a:ext cx="5467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7305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464A"/>
                </a:solidFill>
                <a:latin typeface="Trebuchet MS"/>
                <a:cs typeface="Trebuchet MS"/>
              </a:rPr>
              <a:t>Natural </a:t>
            </a:r>
            <a:r>
              <a:rPr dirty="0" sz="1200" spc="-90" b="1">
                <a:solidFill>
                  <a:srgbClr val="00464A"/>
                </a:solidFill>
                <a:latin typeface="Trebuchet MS"/>
                <a:cs typeface="Trebuchet MS"/>
              </a:rPr>
              <a:t>sciences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6723253" y="5723439"/>
            <a:ext cx="7112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b="1">
                <a:solidFill>
                  <a:srgbClr val="00464A"/>
                </a:solidFill>
                <a:latin typeface="Trebuchet MS"/>
                <a:cs typeface="Trebuchet MS"/>
              </a:rPr>
              <a:t>Innovation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6256910" y="7136034"/>
            <a:ext cx="4851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0645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00464A"/>
                </a:solidFill>
                <a:latin typeface="Trebuchet MS"/>
                <a:cs typeface="Trebuchet MS"/>
              </a:rPr>
              <a:t>Data </a:t>
            </a:r>
            <a:r>
              <a:rPr dirty="0" sz="1200" spc="-95" b="1">
                <a:solidFill>
                  <a:srgbClr val="00464A"/>
                </a:solidFill>
                <a:latin typeface="Trebuchet MS"/>
                <a:cs typeface="Trebuchet MS"/>
              </a:rPr>
              <a:t>science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2868323" y="7166197"/>
            <a:ext cx="93471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1295" marR="5080" indent="-189230">
              <a:lnSpc>
                <a:spcPct val="100000"/>
              </a:lnSpc>
              <a:spcBef>
                <a:spcPts val="100"/>
              </a:spcBef>
            </a:pPr>
            <a:r>
              <a:rPr dirty="0" sz="1200" spc="-75" b="1">
                <a:solidFill>
                  <a:srgbClr val="00464A"/>
                </a:solidFill>
                <a:latin typeface="Trebuchet MS"/>
                <a:cs typeface="Trebuchet MS"/>
              </a:rPr>
              <a:t>Health</a:t>
            </a:r>
            <a:r>
              <a:rPr dirty="0" sz="1200" spc="-110" b="1">
                <a:solidFill>
                  <a:srgbClr val="00464A"/>
                </a:solidFill>
                <a:latin typeface="Trebuchet MS"/>
                <a:cs typeface="Trebuchet MS"/>
              </a:rPr>
              <a:t> </a:t>
            </a:r>
            <a:r>
              <a:rPr dirty="0" sz="1200" spc="-85" b="1">
                <a:solidFill>
                  <a:srgbClr val="00464A"/>
                </a:solidFill>
                <a:latin typeface="Trebuchet MS"/>
                <a:cs typeface="Trebuchet MS"/>
              </a:rPr>
              <a:t>science </a:t>
            </a:r>
            <a:r>
              <a:rPr dirty="0" sz="1200" spc="-10" b="1">
                <a:solidFill>
                  <a:srgbClr val="00464A"/>
                </a:solidFill>
                <a:latin typeface="Trebuchet MS"/>
                <a:cs typeface="Trebuchet MS"/>
              </a:rPr>
              <a:t>research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2447175" y="5566882"/>
            <a:ext cx="6597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865" marR="5080" indent="-50800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00464A"/>
                </a:solidFill>
                <a:latin typeface="Trebuchet MS"/>
                <a:cs typeface="Trebuchet MS"/>
              </a:rPr>
              <a:t>Agri-</a:t>
            </a:r>
            <a:r>
              <a:rPr dirty="0" sz="1200" spc="-50" b="1">
                <a:solidFill>
                  <a:srgbClr val="00464A"/>
                </a:solidFill>
                <a:latin typeface="Trebuchet MS"/>
                <a:cs typeface="Trebuchet MS"/>
              </a:rPr>
              <a:t>Food </a:t>
            </a:r>
            <a:r>
              <a:rPr dirty="0" sz="1200" spc="-40" b="1">
                <a:solidFill>
                  <a:srgbClr val="00464A"/>
                </a:solidFill>
                <a:latin typeface="Trebuchet MS"/>
                <a:cs typeface="Trebuchet MS"/>
              </a:rPr>
              <a:t>Sciences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4431094" y="5809799"/>
            <a:ext cx="11271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5" b="1">
                <a:solidFill>
                  <a:srgbClr val="00464A"/>
                </a:solidFill>
                <a:latin typeface="Trebuchet MS"/>
                <a:cs typeface="Trebuchet MS"/>
              </a:rPr>
              <a:t>Interdisciplinarity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4624191" y="3499153"/>
            <a:ext cx="6305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3820" marR="5080" indent="-71755">
              <a:lnSpc>
                <a:spcPct val="100000"/>
              </a:lnSpc>
              <a:spcBef>
                <a:spcPts val="100"/>
              </a:spcBef>
            </a:pPr>
            <a:r>
              <a:rPr dirty="0" sz="1200" spc="-85" b="1">
                <a:solidFill>
                  <a:srgbClr val="00464A"/>
                </a:solidFill>
                <a:latin typeface="Trebuchet MS"/>
                <a:cs typeface="Trebuchet MS"/>
              </a:rPr>
              <a:t>Technical </a:t>
            </a:r>
            <a:r>
              <a:rPr dirty="0" sz="1200" spc="-10" b="1">
                <a:solidFill>
                  <a:srgbClr val="00464A"/>
                </a:solidFill>
                <a:latin typeface="Trebuchet MS"/>
                <a:cs typeface="Trebuchet MS"/>
              </a:rPr>
              <a:t>science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2523" y="5916168"/>
            <a:ext cx="3848100" cy="3270503"/>
          </a:xfrm>
          <a:prstGeom prst="rect">
            <a:avLst/>
          </a:prstGeom>
        </p:spPr>
      </p:pic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838194" y="411012"/>
            <a:ext cx="4855210" cy="660400"/>
          </a:xfrm>
          <a:custGeom>
            <a:avLst/>
            <a:gdLst/>
            <a:ahLst/>
            <a:cxnLst/>
            <a:rect l="l" t="t" r="r" b="b"/>
            <a:pathLst>
              <a:path w="4855209" h="660400">
                <a:moveTo>
                  <a:pt x="233972" y="171907"/>
                </a:moveTo>
                <a:lnTo>
                  <a:pt x="172186" y="179927"/>
                </a:lnTo>
                <a:lnTo>
                  <a:pt x="116154" y="203187"/>
                </a:lnTo>
                <a:lnTo>
                  <a:pt x="68526" y="240496"/>
                </a:lnTo>
                <a:lnTo>
                  <a:pt x="31965" y="290664"/>
                </a:lnTo>
                <a:lnTo>
                  <a:pt x="13043" y="335877"/>
                </a:lnTo>
                <a:lnTo>
                  <a:pt x="2170" y="386981"/>
                </a:lnTo>
                <a:lnTo>
                  <a:pt x="0" y="424167"/>
                </a:lnTo>
                <a:lnTo>
                  <a:pt x="1533" y="454428"/>
                </a:lnTo>
                <a:lnTo>
                  <a:pt x="12083" y="508520"/>
                </a:lnTo>
                <a:lnTo>
                  <a:pt x="32254" y="554469"/>
                </a:lnTo>
                <a:lnTo>
                  <a:pt x="59599" y="592188"/>
                </a:lnTo>
                <a:lnTo>
                  <a:pt x="75806" y="607961"/>
                </a:lnTo>
                <a:lnTo>
                  <a:pt x="140703" y="542124"/>
                </a:lnTo>
                <a:lnTo>
                  <a:pt x="131159" y="530744"/>
                </a:lnTo>
                <a:lnTo>
                  <a:pt x="122662" y="518036"/>
                </a:lnTo>
                <a:lnTo>
                  <a:pt x="103655" y="472066"/>
                </a:lnTo>
                <a:lnTo>
                  <a:pt x="96812" y="415937"/>
                </a:lnTo>
                <a:lnTo>
                  <a:pt x="97119" y="404107"/>
                </a:lnTo>
                <a:lnTo>
                  <a:pt x="103877" y="360437"/>
                </a:lnTo>
                <a:lnTo>
                  <a:pt x="124565" y="312967"/>
                </a:lnTo>
                <a:lnTo>
                  <a:pt x="149768" y="282220"/>
                </a:lnTo>
                <a:lnTo>
                  <a:pt x="196353" y="254146"/>
                </a:lnTo>
                <a:lnTo>
                  <a:pt x="229400" y="248602"/>
                </a:lnTo>
                <a:lnTo>
                  <a:pt x="346443" y="248602"/>
                </a:lnTo>
                <a:lnTo>
                  <a:pt x="346443" y="196557"/>
                </a:lnTo>
                <a:lnTo>
                  <a:pt x="302552" y="180809"/>
                </a:lnTo>
                <a:lnTo>
                  <a:pt x="252853" y="172721"/>
                </a:lnTo>
                <a:lnTo>
                  <a:pt x="233972" y="171907"/>
                </a:lnTo>
                <a:close/>
              </a:path>
              <a:path w="4855209" h="660400">
                <a:moveTo>
                  <a:pt x="346443" y="248602"/>
                </a:moveTo>
                <a:lnTo>
                  <a:pt x="229400" y="248602"/>
                </a:lnTo>
                <a:lnTo>
                  <a:pt x="242296" y="249516"/>
                </a:lnTo>
                <a:lnTo>
                  <a:pt x="254617" y="251479"/>
                </a:lnTo>
                <a:lnTo>
                  <a:pt x="297165" y="267509"/>
                </a:lnTo>
                <a:lnTo>
                  <a:pt x="312610" y="276034"/>
                </a:lnTo>
                <a:lnTo>
                  <a:pt x="346443" y="276034"/>
                </a:lnTo>
                <a:lnTo>
                  <a:pt x="346443" y="248602"/>
                </a:lnTo>
                <a:close/>
              </a:path>
              <a:path w="4855209" h="660400">
                <a:moveTo>
                  <a:pt x="605586" y="171907"/>
                </a:moveTo>
                <a:lnTo>
                  <a:pt x="561068" y="176144"/>
                </a:lnTo>
                <a:lnTo>
                  <a:pt x="513296" y="190594"/>
                </a:lnTo>
                <a:lnTo>
                  <a:pt x="456514" y="229374"/>
                </a:lnTo>
                <a:lnTo>
                  <a:pt x="414785" y="289267"/>
                </a:lnTo>
                <a:lnTo>
                  <a:pt x="401288" y="326640"/>
                </a:lnTo>
                <a:lnTo>
                  <a:pt x="392972" y="368886"/>
                </a:lnTo>
                <a:lnTo>
                  <a:pt x="389900" y="415086"/>
                </a:lnTo>
                <a:lnTo>
                  <a:pt x="389923" y="429501"/>
                </a:lnTo>
                <a:lnTo>
                  <a:pt x="398809" y="496089"/>
                </a:lnTo>
                <a:lnTo>
                  <a:pt x="412992" y="539415"/>
                </a:lnTo>
                <a:lnTo>
                  <a:pt x="433303" y="576151"/>
                </a:lnTo>
                <a:lnTo>
                  <a:pt x="459739" y="606298"/>
                </a:lnTo>
                <a:lnTo>
                  <a:pt x="490979" y="629798"/>
                </a:lnTo>
                <a:lnTo>
                  <a:pt x="525700" y="646596"/>
                </a:lnTo>
                <a:lnTo>
                  <a:pt x="563903" y="656691"/>
                </a:lnTo>
                <a:lnTo>
                  <a:pt x="605586" y="660082"/>
                </a:lnTo>
                <a:lnTo>
                  <a:pt x="647563" y="656656"/>
                </a:lnTo>
                <a:lnTo>
                  <a:pt x="685976" y="646396"/>
                </a:lnTo>
                <a:lnTo>
                  <a:pt x="720824" y="629305"/>
                </a:lnTo>
                <a:lnTo>
                  <a:pt x="752106" y="605383"/>
                </a:lnTo>
                <a:lnTo>
                  <a:pt x="769423" y="585216"/>
                </a:lnTo>
                <a:lnTo>
                  <a:pt x="605586" y="585216"/>
                </a:lnTo>
                <a:lnTo>
                  <a:pt x="580759" y="582151"/>
                </a:lnTo>
                <a:lnTo>
                  <a:pt x="539473" y="561171"/>
                </a:lnTo>
                <a:lnTo>
                  <a:pt x="509557" y="521264"/>
                </a:lnTo>
                <a:lnTo>
                  <a:pt x="492289" y="467695"/>
                </a:lnTo>
                <a:lnTo>
                  <a:pt x="488480" y="436118"/>
                </a:lnTo>
                <a:lnTo>
                  <a:pt x="488048" y="432892"/>
                </a:lnTo>
                <a:lnTo>
                  <a:pt x="487781" y="429501"/>
                </a:lnTo>
                <a:lnTo>
                  <a:pt x="487622" y="423545"/>
                </a:lnTo>
                <a:lnTo>
                  <a:pt x="487565" y="415086"/>
                </a:lnTo>
                <a:lnTo>
                  <a:pt x="489180" y="385268"/>
                </a:lnTo>
                <a:lnTo>
                  <a:pt x="500386" y="333360"/>
                </a:lnTo>
                <a:lnTo>
                  <a:pt x="521799" y="292082"/>
                </a:lnTo>
                <a:lnTo>
                  <a:pt x="550845" y="263497"/>
                </a:lnTo>
                <a:lnTo>
                  <a:pt x="592797" y="247446"/>
                </a:lnTo>
                <a:lnTo>
                  <a:pt x="650567" y="246773"/>
                </a:lnTo>
                <a:lnTo>
                  <a:pt x="671448" y="181051"/>
                </a:lnTo>
                <a:lnTo>
                  <a:pt x="630923" y="173116"/>
                </a:lnTo>
                <a:lnTo>
                  <a:pt x="614116" y="172034"/>
                </a:lnTo>
                <a:lnTo>
                  <a:pt x="605586" y="171907"/>
                </a:lnTo>
                <a:close/>
              </a:path>
              <a:path w="4855209" h="660400">
                <a:moveTo>
                  <a:pt x="723595" y="430631"/>
                </a:moveTo>
                <a:lnTo>
                  <a:pt x="712620" y="492991"/>
                </a:lnTo>
                <a:lnTo>
                  <a:pt x="687920" y="541883"/>
                </a:lnTo>
                <a:lnTo>
                  <a:pt x="651554" y="573793"/>
                </a:lnTo>
                <a:lnTo>
                  <a:pt x="605586" y="585216"/>
                </a:lnTo>
                <a:lnTo>
                  <a:pt x="769423" y="585216"/>
                </a:lnTo>
                <a:lnTo>
                  <a:pt x="778500" y="574644"/>
                </a:lnTo>
                <a:lnTo>
                  <a:pt x="798682" y="537100"/>
                </a:lnTo>
                <a:lnTo>
                  <a:pt x="812651" y="492753"/>
                </a:lnTo>
                <a:lnTo>
                  <a:pt x="820407" y="441604"/>
                </a:lnTo>
                <a:lnTo>
                  <a:pt x="723595" y="430631"/>
                </a:lnTo>
                <a:close/>
              </a:path>
              <a:path w="4855209" h="660400">
                <a:moveTo>
                  <a:pt x="650567" y="246773"/>
                </a:moveTo>
                <a:lnTo>
                  <a:pt x="605586" y="246773"/>
                </a:lnTo>
                <a:lnTo>
                  <a:pt x="612940" y="246811"/>
                </a:lnTo>
                <a:lnTo>
                  <a:pt x="620179" y="247650"/>
                </a:lnTo>
                <a:lnTo>
                  <a:pt x="634441" y="250926"/>
                </a:lnTo>
                <a:lnTo>
                  <a:pt x="641222" y="253136"/>
                </a:lnTo>
                <a:lnTo>
                  <a:pt x="647661" y="255917"/>
                </a:lnTo>
                <a:lnTo>
                  <a:pt x="650567" y="246773"/>
                </a:lnTo>
                <a:close/>
              </a:path>
              <a:path w="4855209" h="660400">
                <a:moveTo>
                  <a:pt x="1020660" y="18288"/>
                </a:moveTo>
                <a:lnTo>
                  <a:pt x="922934" y="18288"/>
                </a:lnTo>
                <a:lnTo>
                  <a:pt x="922934" y="649109"/>
                </a:lnTo>
                <a:lnTo>
                  <a:pt x="1020660" y="649109"/>
                </a:lnTo>
                <a:lnTo>
                  <a:pt x="1020660" y="18288"/>
                </a:lnTo>
                <a:close/>
              </a:path>
              <a:path w="4855209" h="660400">
                <a:moveTo>
                  <a:pt x="1238592" y="18288"/>
                </a:moveTo>
                <a:lnTo>
                  <a:pt x="1140866" y="18288"/>
                </a:lnTo>
                <a:lnTo>
                  <a:pt x="1140866" y="649109"/>
                </a:lnTo>
                <a:lnTo>
                  <a:pt x="1238592" y="649109"/>
                </a:lnTo>
                <a:lnTo>
                  <a:pt x="1238592" y="18288"/>
                </a:lnTo>
                <a:close/>
              </a:path>
              <a:path w="4855209" h="660400">
                <a:moveTo>
                  <a:pt x="1675980" y="367474"/>
                </a:moveTo>
                <a:lnTo>
                  <a:pt x="1473936" y="390334"/>
                </a:lnTo>
                <a:lnTo>
                  <a:pt x="1435136" y="396613"/>
                </a:lnTo>
                <a:lnTo>
                  <a:pt x="1376185" y="418616"/>
                </a:lnTo>
                <a:lnTo>
                  <a:pt x="1341187" y="453370"/>
                </a:lnTo>
                <a:lnTo>
                  <a:pt x="1324741" y="501777"/>
                </a:lnTo>
                <a:lnTo>
                  <a:pt x="1323136" y="531152"/>
                </a:lnTo>
                <a:lnTo>
                  <a:pt x="1326320" y="561636"/>
                </a:lnTo>
                <a:lnTo>
                  <a:pt x="1346246" y="610170"/>
                </a:lnTo>
                <a:lnTo>
                  <a:pt x="1382853" y="642196"/>
                </a:lnTo>
                <a:lnTo>
                  <a:pt x="1427806" y="658127"/>
                </a:lnTo>
                <a:lnTo>
                  <a:pt x="1452892" y="660082"/>
                </a:lnTo>
                <a:lnTo>
                  <a:pt x="1472804" y="658632"/>
                </a:lnTo>
                <a:lnTo>
                  <a:pt x="1510433" y="650013"/>
                </a:lnTo>
                <a:lnTo>
                  <a:pt x="1559175" y="625806"/>
                </a:lnTo>
                <a:lnTo>
                  <a:pt x="1582826" y="607136"/>
                </a:lnTo>
                <a:lnTo>
                  <a:pt x="1675980" y="607136"/>
                </a:lnTo>
                <a:lnTo>
                  <a:pt x="1675980" y="587959"/>
                </a:lnTo>
                <a:lnTo>
                  <a:pt x="1491322" y="587959"/>
                </a:lnTo>
                <a:lnTo>
                  <a:pt x="1473854" y="586566"/>
                </a:lnTo>
                <a:lnTo>
                  <a:pt x="1434820" y="568756"/>
                </a:lnTo>
                <a:lnTo>
                  <a:pt x="1416634" y="533973"/>
                </a:lnTo>
                <a:lnTo>
                  <a:pt x="1415376" y="519379"/>
                </a:lnTo>
                <a:lnTo>
                  <a:pt x="1416948" y="502512"/>
                </a:lnTo>
                <a:lnTo>
                  <a:pt x="1441335" y="464515"/>
                </a:lnTo>
                <a:lnTo>
                  <a:pt x="1496231" y="446577"/>
                </a:lnTo>
                <a:lnTo>
                  <a:pt x="1675980" y="445300"/>
                </a:lnTo>
                <a:lnTo>
                  <a:pt x="1675980" y="367474"/>
                </a:lnTo>
                <a:close/>
              </a:path>
              <a:path w="4855209" h="660400">
                <a:moveTo>
                  <a:pt x="1675980" y="607136"/>
                </a:moveTo>
                <a:lnTo>
                  <a:pt x="1582826" y="607136"/>
                </a:lnTo>
                <a:lnTo>
                  <a:pt x="1586471" y="649109"/>
                </a:lnTo>
                <a:lnTo>
                  <a:pt x="1675980" y="649109"/>
                </a:lnTo>
                <a:lnTo>
                  <a:pt x="1675980" y="607136"/>
                </a:lnTo>
                <a:close/>
              </a:path>
              <a:path w="4855209" h="660400">
                <a:moveTo>
                  <a:pt x="1675980" y="445300"/>
                </a:moveTo>
                <a:lnTo>
                  <a:pt x="1527604" y="445300"/>
                </a:lnTo>
                <a:lnTo>
                  <a:pt x="1534245" y="445355"/>
                </a:lnTo>
                <a:lnTo>
                  <a:pt x="1549196" y="445655"/>
                </a:lnTo>
                <a:lnTo>
                  <a:pt x="1557042" y="445970"/>
                </a:lnTo>
                <a:lnTo>
                  <a:pt x="1564501" y="446474"/>
                </a:lnTo>
                <a:lnTo>
                  <a:pt x="1571572" y="447170"/>
                </a:lnTo>
                <a:lnTo>
                  <a:pt x="1578254" y="448056"/>
                </a:lnTo>
                <a:lnTo>
                  <a:pt x="1578254" y="553212"/>
                </a:lnTo>
                <a:lnTo>
                  <a:pt x="1538909" y="577443"/>
                </a:lnTo>
                <a:lnTo>
                  <a:pt x="1491322" y="587959"/>
                </a:lnTo>
                <a:lnTo>
                  <a:pt x="1675980" y="587959"/>
                </a:lnTo>
                <a:lnTo>
                  <a:pt x="1675980" y="445300"/>
                </a:lnTo>
                <a:close/>
              </a:path>
              <a:path w="4855209" h="660400">
                <a:moveTo>
                  <a:pt x="2080518" y="641435"/>
                </a:moveTo>
                <a:lnTo>
                  <a:pt x="1868438" y="641435"/>
                </a:lnTo>
                <a:lnTo>
                  <a:pt x="1878025" y="642226"/>
                </a:lnTo>
                <a:lnTo>
                  <a:pt x="1888581" y="644076"/>
                </a:lnTo>
                <a:lnTo>
                  <a:pt x="1900150" y="646385"/>
                </a:lnTo>
                <a:lnTo>
                  <a:pt x="1912731" y="649152"/>
                </a:lnTo>
                <a:lnTo>
                  <a:pt x="1926323" y="652373"/>
                </a:lnTo>
                <a:lnTo>
                  <a:pt x="1940963" y="655440"/>
                </a:lnTo>
                <a:lnTo>
                  <a:pt x="1956706" y="657747"/>
                </a:lnTo>
                <a:lnTo>
                  <a:pt x="1973552" y="659294"/>
                </a:lnTo>
                <a:lnTo>
                  <a:pt x="1991499" y="660082"/>
                </a:lnTo>
                <a:lnTo>
                  <a:pt x="2023641" y="657913"/>
                </a:lnTo>
                <a:lnTo>
                  <a:pt x="2054342" y="651309"/>
                </a:lnTo>
                <a:lnTo>
                  <a:pt x="2080518" y="641435"/>
                </a:lnTo>
                <a:close/>
              </a:path>
              <a:path w="4855209" h="660400">
                <a:moveTo>
                  <a:pt x="1895436" y="18288"/>
                </a:moveTo>
                <a:lnTo>
                  <a:pt x="1797710" y="18288"/>
                </a:lnTo>
                <a:lnTo>
                  <a:pt x="1797710" y="649109"/>
                </a:lnTo>
                <a:lnTo>
                  <a:pt x="1845208" y="649109"/>
                </a:lnTo>
                <a:lnTo>
                  <a:pt x="1852030" y="644878"/>
                </a:lnTo>
                <a:lnTo>
                  <a:pt x="1859773" y="642319"/>
                </a:lnTo>
                <a:lnTo>
                  <a:pt x="1868438" y="641435"/>
                </a:lnTo>
                <a:lnTo>
                  <a:pt x="2080518" y="641435"/>
                </a:lnTo>
                <a:lnTo>
                  <a:pt x="2083600" y="640272"/>
                </a:lnTo>
                <a:lnTo>
                  <a:pt x="2111413" y="624801"/>
                </a:lnTo>
                <a:lnTo>
                  <a:pt x="2136871" y="604839"/>
                </a:lnTo>
                <a:lnTo>
                  <a:pt x="2154612" y="585216"/>
                </a:lnTo>
                <a:lnTo>
                  <a:pt x="1982355" y="585216"/>
                </a:lnTo>
                <a:lnTo>
                  <a:pt x="1968380" y="584444"/>
                </a:lnTo>
                <a:lnTo>
                  <a:pt x="1929282" y="576986"/>
                </a:lnTo>
                <a:lnTo>
                  <a:pt x="1895436" y="563270"/>
                </a:lnTo>
                <a:lnTo>
                  <a:pt x="1895436" y="18288"/>
                </a:lnTo>
                <a:close/>
              </a:path>
              <a:path w="4855209" h="660400">
                <a:moveTo>
                  <a:pt x="2202687" y="312724"/>
                </a:moveTo>
                <a:lnTo>
                  <a:pt x="2107691" y="343814"/>
                </a:lnTo>
                <a:lnTo>
                  <a:pt x="2109320" y="350458"/>
                </a:lnTo>
                <a:lnTo>
                  <a:pt x="2110759" y="357358"/>
                </a:lnTo>
                <a:lnTo>
                  <a:pt x="2114876" y="395720"/>
                </a:lnTo>
                <a:lnTo>
                  <a:pt x="2115007" y="404164"/>
                </a:lnTo>
                <a:lnTo>
                  <a:pt x="2114833" y="414030"/>
                </a:lnTo>
                <a:lnTo>
                  <a:pt x="2109215" y="459971"/>
                </a:lnTo>
                <a:lnTo>
                  <a:pt x="2095216" y="501084"/>
                </a:lnTo>
                <a:lnTo>
                  <a:pt x="2069708" y="541317"/>
                </a:lnTo>
                <a:lnTo>
                  <a:pt x="2036878" y="569163"/>
                </a:lnTo>
                <a:lnTo>
                  <a:pt x="2001088" y="583337"/>
                </a:lnTo>
                <a:lnTo>
                  <a:pt x="1982355" y="585216"/>
                </a:lnTo>
                <a:lnTo>
                  <a:pt x="2154612" y="585216"/>
                </a:lnTo>
                <a:lnTo>
                  <a:pt x="2177942" y="551214"/>
                </a:lnTo>
                <a:lnTo>
                  <a:pt x="2197805" y="504613"/>
                </a:lnTo>
                <a:lnTo>
                  <a:pt x="2207590" y="462572"/>
                </a:lnTo>
                <a:lnTo>
                  <a:pt x="2212383" y="415523"/>
                </a:lnTo>
                <a:lnTo>
                  <a:pt x="2212619" y="404164"/>
                </a:lnTo>
                <a:lnTo>
                  <a:pt x="2212562" y="386855"/>
                </a:lnTo>
                <a:lnTo>
                  <a:pt x="2208669" y="342742"/>
                </a:lnTo>
                <a:lnTo>
                  <a:pt x="2204959" y="322454"/>
                </a:lnTo>
                <a:lnTo>
                  <a:pt x="2202687" y="312724"/>
                </a:lnTo>
                <a:close/>
              </a:path>
              <a:path w="4855209" h="660400">
                <a:moveTo>
                  <a:pt x="2509062" y="171907"/>
                </a:moveTo>
                <a:lnTo>
                  <a:pt x="2464544" y="176144"/>
                </a:lnTo>
                <a:lnTo>
                  <a:pt x="2416772" y="190594"/>
                </a:lnTo>
                <a:lnTo>
                  <a:pt x="2359990" y="229374"/>
                </a:lnTo>
                <a:lnTo>
                  <a:pt x="2318261" y="289267"/>
                </a:lnTo>
                <a:lnTo>
                  <a:pt x="2304764" y="326640"/>
                </a:lnTo>
                <a:lnTo>
                  <a:pt x="2296448" y="368886"/>
                </a:lnTo>
                <a:lnTo>
                  <a:pt x="2293376" y="415086"/>
                </a:lnTo>
                <a:lnTo>
                  <a:pt x="2293399" y="429501"/>
                </a:lnTo>
                <a:lnTo>
                  <a:pt x="2302285" y="496089"/>
                </a:lnTo>
                <a:lnTo>
                  <a:pt x="2316468" y="539415"/>
                </a:lnTo>
                <a:lnTo>
                  <a:pt x="2336779" y="576151"/>
                </a:lnTo>
                <a:lnTo>
                  <a:pt x="2363215" y="606298"/>
                </a:lnTo>
                <a:lnTo>
                  <a:pt x="2394455" y="629798"/>
                </a:lnTo>
                <a:lnTo>
                  <a:pt x="2429176" y="646596"/>
                </a:lnTo>
                <a:lnTo>
                  <a:pt x="2467379" y="656691"/>
                </a:lnTo>
                <a:lnTo>
                  <a:pt x="2509062" y="660082"/>
                </a:lnTo>
                <a:lnTo>
                  <a:pt x="2551039" y="656656"/>
                </a:lnTo>
                <a:lnTo>
                  <a:pt x="2589452" y="646396"/>
                </a:lnTo>
                <a:lnTo>
                  <a:pt x="2624300" y="629305"/>
                </a:lnTo>
                <a:lnTo>
                  <a:pt x="2655582" y="605383"/>
                </a:lnTo>
                <a:lnTo>
                  <a:pt x="2672899" y="585216"/>
                </a:lnTo>
                <a:lnTo>
                  <a:pt x="2509062" y="585216"/>
                </a:lnTo>
                <a:lnTo>
                  <a:pt x="2484235" y="582151"/>
                </a:lnTo>
                <a:lnTo>
                  <a:pt x="2442949" y="561171"/>
                </a:lnTo>
                <a:lnTo>
                  <a:pt x="2413033" y="521264"/>
                </a:lnTo>
                <a:lnTo>
                  <a:pt x="2395765" y="467695"/>
                </a:lnTo>
                <a:lnTo>
                  <a:pt x="2391956" y="436118"/>
                </a:lnTo>
                <a:lnTo>
                  <a:pt x="2391524" y="432892"/>
                </a:lnTo>
                <a:lnTo>
                  <a:pt x="2391257" y="429501"/>
                </a:lnTo>
                <a:lnTo>
                  <a:pt x="2391098" y="423545"/>
                </a:lnTo>
                <a:lnTo>
                  <a:pt x="2391041" y="415086"/>
                </a:lnTo>
                <a:lnTo>
                  <a:pt x="2392656" y="385268"/>
                </a:lnTo>
                <a:lnTo>
                  <a:pt x="2403862" y="333360"/>
                </a:lnTo>
                <a:lnTo>
                  <a:pt x="2425275" y="292082"/>
                </a:lnTo>
                <a:lnTo>
                  <a:pt x="2454321" y="263497"/>
                </a:lnTo>
                <a:lnTo>
                  <a:pt x="2496273" y="247446"/>
                </a:lnTo>
                <a:lnTo>
                  <a:pt x="2554043" y="246773"/>
                </a:lnTo>
                <a:lnTo>
                  <a:pt x="2574924" y="181051"/>
                </a:lnTo>
                <a:lnTo>
                  <a:pt x="2534399" y="173116"/>
                </a:lnTo>
                <a:lnTo>
                  <a:pt x="2517592" y="172034"/>
                </a:lnTo>
                <a:lnTo>
                  <a:pt x="2509062" y="171907"/>
                </a:lnTo>
                <a:close/>
              </a:path>
              <a:path w="4855209" h="660400">
                <a:moveTo>
                  <a:pt x="2627071" y="430631"/>
                </a:moveTo>
                <a:lnTo>
                  <a:pt x="2616092" y="492991"/>
                </a:lnTo>
                <a:lnTo>
                  <a:pt x="2591396" y="541883"/>
                </a:lnTo>
                <a:lnTo>
                  <a:pt x="2555030" y="573793"/>
                </a:lnTo>
                <a:lnTo>
                  <a:pt x="2509062" y="585216"/>
                </a:lnTo>
                <a:lnTo>
                  <a:pt x="2672899" y="585216"/>
                </a:lnTo>
                <a:lnTo>
                  <a:pt x="2681976" y="574644"/>
                </a:lnTo>
                <a:lnTo>
                  <a:pt x="2702158" y="537100"/>
                </a:lnTo>
                <a:lnTo>
                  <a:pt x="2716127" y="492753"/>
                </a:lnTo>
                <a:lnTo>
                  <a:pt x="2723883" y="441604"/>
                </a:lnTo>
                <a:lnTo>
                  <a:pt x="2627071" y="430631"/>
                </a:lnTo>
                <a:close/>
              </a:path>
              <a:path w="4855209" h="660400">
                <a:moveTo>
                  <a:pt x="2554043" y="246773"/>
                </a:moveTo>
                <a:lnTo>
                  <a:pt x="2509062" y="246773"/>
                </a:lnTo>
                <a:lnTo>
                  <a:pt x="2516416" y="246811"/>
                </a:lnTo>
                <a:lnTo>
                  <a:pt x="2523655" y="247650"/>
                </a:lnTo>
                <a:lnTo>
                  <a:pt x="2537917" y="250926"/>
                </a:lnTo>
                <a:lnTo>
                  <a:pt x="2544698" y="253136"/>
                </a:lnTo>
                <a:lnTo>
                  <a:pt x="2551137" y="255917"/>
                </a:lnTo>
                <a:lnTo>
                  <a:pt x="2554043" y="246773"/>
                </a:lnTo>
                <a:close/>
              </a:path>
              <a:path w="4855209" h="660400">
                <a:moveTo>
                  <a:pt x="2911703" y="182880"/>
                </a:moveTo>
                <a:lnTo>
                  <a:pt x="2826499" y="182880"/>
                </a:lnTo>
                <a:lnTo>
                  <a:pt x="2826499" y="323583"/>
                </a:lnTo>
                <a:lnTo>
                  <a:pt x="2924505" y="323583"/>
                </a:lnTo>
                <a:lnTo>
                  <a:pt x="2931684" y="315853"/>
                </a:lnTo>
                <a:lnTo>
                  <a:pt x="2940707" y="307867"/>
                </a:lnTo>
                <a:lnTo>
                  <a:pt x="2978704" y="283478"/>
                </a:lnTo>
                <a:lnTo>
                  <a:pt x="3031489" y="272376"/>
                </a:lnTo>
                <a:lnTo>
                  <a:pt x="3063493" y="272376"/>
                </a:lnTo>
                <a:lnTo>
                  <a:pt x="3063493" y="258673"/>
                </a:lnTo>
                <a:lnTo>
                  <a:pt x="2919933" y="258673"/>
                </a:lnTo>
                <a:lnTo>
                  <a:pt x="2911703" y="182880"/>
                </a:lnTo>
                <a:close/>
              </a:path>
              <a:path w="4855209" h="660400">
                <a:moveTo>
                  <a:pt x="3063493" y="272376"/>
                </a:moveTo>
                <a:lnTo>
                  <a:pt x="3037281" y="272376"/>
                </a:lnTo>
                <a:lnTo>
                  <a:pt x="3043300" y="272605"/>
                </a:lnTo>
                <a:lnTo>
                  <a:pt x="3055797" y="273519"/>
                </a:lnTo>
                <a:lnTo>
                  <a:pt x="3060445" y="274205"/>
                </a:lnTo>
                <a:lnTo>
                  <a:pt x="3063493" y="275120"/>
                </a:lnTo>
                <a:lnTo>
                  <a:pt x="3063493" y="272376"/>
                </a:lnTo>
                <a:close/>
              </a:path>
              <a:path w="4855209" h="660400">
                <a:moveTo>
                  <a:pt x="3063493" y="172821"/>
                </a:moveTo>
                <a:lnTo>
                  <a:pt x="3016249" y="180970"/>
                </a:lnTo>
                <a:lnTo>
                  <a:pt x="2974911" y="201701"/>
                </a:lnTo>
                <a:lnTo>
                  <a:pt x="2941983" y="229463"/>
                </a:lnTo>
                <a:lnTo>
                  <a:pt x="2919933" y="258673"/>
                </a:lnTo>
                <a:lnTo>
                  <a:pt x="3063493" y="258673"/>
                </a:lnTo>
                <a:lnTo>
                  <a:pt x="3063493" y="172821"/>
                </a:lnTo>
                <a:close/>
              </a:path>
              <a:path w="4855209" h="660400">
                <a:moveTo>
                  <a:pt x="3434676" y="367474"/>
                </a:moveTo>
                <a:lnTo>
                  <a:pt x="3232632" y="390334"/>
                </a:lnTo>
                <a:lnTo>
                  <a:pt x="3193832" y="396613"/>
                </a:lnTo>
                <a:lnTo>
                  <a:pt x="3134881" y="418616"/>
                </a:lnTo>
                <a:lnTo>
                  <a:pt x="3099883" y="453370"/>
                </a:lnTo>
                <a:lnTo>
                  <a:pt x="3083437" y="501777"/>
                </a:lnTo>
                <a:lnTo>
                  <a:pt x="3081832" y="531152"/>
                </a:lnTo>
                <a:lnTo>
                  <a:pt x="3085016" y="561636"/>
                </a:lnTo>
                <a:lnTo>
                  <a:pt x="3104942" y="610170"/>
                </a:lnTo>
                <a:lnTo>
                  <a:pt x="3141549" y="642196"/>
                </a:lnTo>
                <a:lnTo>
                  <a:pt x="3186502" y="658127"/>
                </a:lnTo>
                <a:lnTo>
                  <a:pt x="3211588" y="660082"/>
                </a:lnTo>
                <a:lnTo>
                  <a:pt x="3231500" y="658632"/>
                </a:lnTo>
                <a:lnTo>
                  <a:pt x="3269129" y="650013"/>
                </a:lnTo>
                <a:lnTo>
                  <a:pt x="3317871" y="625806"/>
                </a:lnTo>
                <a:lnTo>
                  <a:pt x="3341522" y="607136"/>
                </a:lnTo>
                <a:lnTo>
                  <a:pt x="3434676" y="607136"/>
                </a:lnTo>
                <a:lnTo>
                  <a:pt x="3434676" y="587959"/>
                </a:lnTo>
                <a:lnTo>
                  <a:pt x="3250018" y="587959"/>
                </a:lnTo>
                <a:lnTo>
                  <a:pt x="3232550" y="586566"/>
                </a:lnTo>
                <a:lnTo>
                  <a:pt x="3193516" y="568756"/>
                </a:lnTo>
                <a:lnTo>
                  <a:pt x="3175330" y="533973"/>
                </a:lnTo>
                <a:lnTo>
                  <a:pt x="3174072" y="519379"/>
                </a:lnTo>
                <a:lnTo>
                  <a:pt x="3175644" y="502512"/>
                </a:lnTo>
                <a:lnTo>
                  <a:pt x="3200044" y="464515"/>
                </a:lnTo>
                <a:lnTo>
                  <a:pt x="3254928" y="446577"/>
                </a:lnTo>
                <a:lnTo>
                  <a:pt x="3434676" y="445300"/>
                </a:lnTo>
                <a:lnTo>
                  <a:pt x="3434676" y="367474"/>
                </a:lnTo>
                <a:close/>
              </a:path>
              <a:path w="4855209" h="660400">
                <a:moveTo>
                  <a:pt x="3434676" y="607136"/>
                </a:moveTo>
                <a:lnTo>
                  <a:pt x="3341522" y="607136"/>
                </a:lnTo>
                <a:lnTo>
                  <a:pt x="3345167" y="649109"/>
                </a:lnTo>
                <a:lnTo>
                  <a:pt x="3434676" y="649109"/>
                </a:lnTo>
                <a:lnTo>
                  <a:pt x="3434676" y="607136"/>
                </a:lnTo>
                <a:close/>
              </a:path>
              <a:path w="4855209" h="660400">
                <a:moveTo>
                  <a:pt x="3434676" y="445300"/>
                </a:moveTo>
                <a:lnTo>
                  <a:pt x="3286300" y="445300"/>
                </a:lnTo>
                <a:lnTo>
                  <a:pt x="3292941" y="445355"/>
                </a:lnTo>
                <a:lnTo>
                  <a:pt x="3307892" y="445655"/>
                </a:lnTo>
                <a:lnTo>
                  <a:pt x="3315738" y="445970"/>
                </a:lnTo>
                <a:lnTo>
                  <a:pt x="3323197" y="446474"/>
                </a:lnTo>
                <a:lnTo>
                  <a:pt x="3330268" y="447170"/>
                </a:lnTo>
                <a:lnTo>
                  <a:pt x="3336950" y="448056"/>
                </a:lnTo>
                <a:lnTo>
                  <a:pt x="3336950" y="553212"/>
                </a:lnTo>
                <a:lnTo>
                  <a:pt x="3297605" y="577443"/>
                </a:lnTo>
                <a:lnTo>
                  <a:pt x="3250018" y="587959"/>
                </a:lnTo>
                <a:lnTo>
                  <a:pt x="3434676" y="587959"/>
                </a:lnTo>
                <a:lnTo>
                  <a:pt x="3434676" y="445300"/>
                </a:lnTo>
                <a:close/>
              </a:path>
              <a:path w="4855209" h="660400">
                <a:moveTo>
                  <a:pt x="3665105" y="257746"/>
                </a:moveTo>
                <a:lnTo>
                  <a:pt x="3567379" y="257746"/>
                </a:lnTo>
                <a:lnTo>
                  <a:pt x="3567379" y="514781"/>
                </a:lnTo>
                <a:lnTo>
                  <a:pt x="3576999" y="578426"/>
                </a:lnTo>
                <a:lnTo>
                  <a:pt x="3603231" y="622173"/>
                </a:lnTo>
                <a:lnTo>
                  <a:pt x="3642140" y="647404"/>
                </a:lnTo>
                <a:lnTo>
                  <a:pt x="3689794" y="655510"/>
                </a:lnTo>
                <a:lnTo>
                  <a:pt x="3701574" y="655196"/>
                </a:lnTo>
                <a:lnTo>
                  <a:pt x="3744879" y="648893"/>
                </a:lnTo>
                <a:lnTo>
                  <a:pt x="3773919" y="639991"/>
                </a:lnTo>
                <a:lnTo>
                  <a:pt x="3773919" y="582472"/>
                </a:lnTo>
                <a:lnTo>
                  <a:pt x="3721798" y="582472"/>
                </a:lnTo>
                <a:lnTo>
                  <a:pt x="3710068" y="581258"/>
                </a:lnTo>
                <a:lnTo>
                  <a:pt x="3674499" y="553333"/>
                </a:lnTo>
                <a:lnTo>
                  <a:pt x="3665105" y="509295"/>
                </a:lnTo>
                <a:lnTo>
                  <a:pt x="3665105" y="257746"/>
                </a:lnTo>
                <a:close/>
              </a:path>
              <a:path w="4855209" h="660400">
                <a:moveTo>
                  <a:pt x="3773919" y="570585"/>
                </a:moveTo>
                <a:lnTo>
                  <a:pt x="3735857" y="581386"/>
                </a:lnTo>
                <a:lnTo>
                  <a:pt x="3721798" y="582472"/>
                </a:lnTo>
                <a:lnTo>
                  <a:pt x="3773919" y="582472"/>
                </a:lnTo>
                <a:lnTo>
                  <a:pt x="3773919" y="570585"/>
                </a:lnTo>
                <a:close/>
              </a:path>
              <a:path w="4855209" h="660400">
                <a:moveTo>
                  <a:pt x="3773919" y="182880"/>
                </a:moveTo>
                <a:lnTo>
                  <a:pt x="3558235" y="182880"/>
                </a:lnTo>
                <a:lnTo>
                  <a:pt x="3552761" y="186944"/>
                </a:lnTo>
                <a:lnTo>
                  <a:pt x="3546322" y="190030"/>
                </a:lnTo>
                <a:lnTo>
                  <a:pt x="3513429" y="196596"/>
                </a:lnTo>
                <a:lnTo>
                  <a:pt x="3513429" y="257746"/>
                </a:lnTo>
                <a:lnTo>
                  <a:pt x="3773919" y="257746"/>
                </a:lnTo>
                <a:lnTo>
                  <a:pt x="3773919" y="182880"/>
                </a:lnTo>
                <a:close/>
              </a:path>
              <a:path w="4855209" h="660400">
                <a:moveTo>
                  <a:pt x="3892842" y="0"/>
                </a:moveTo>
                <a:lnTo>
                  <a:pt x="3849916" y="17818"/>
                </a:lnTo>
                <a:lnTo>
                  <a:pt x="3831640" y="60299"/>
                </a:lnTo>
                <a:lnTo>
                  <a:pt x="3833060" y="72455"/>
                </a:lnTo>
                <a:lnTo>
                  <a:pt x="3859171" y="110310"/>
                </a:lnTo>
                <a:lnTo>
                  <a:pt x="3892842" y="120586"/>
                </a:lnTo>
                <a:lnTo>
                  <a:pt x="3904712" y="119216"/>
                </a:lnTo>
                <a:lnTo>
                  <a:pt x="3942002" y="93691"/>
                </a:lnTo>
                <a:lnTo>
                  <a:pt x="3952227" y="60299"/>
                </a:lnTo>
                <a:lnTo>
                  <a:pt x="3950855" y="48136"/>
                </a:lnTo>
                <a:lnTo>
                  <a:pt x="3925553" y="10281"/>
                </a:lnTo>
                <a:lnTo>
                  <a:pt x="3892842" y="0"/>
                </a:lnTo>
                <a:close/>
              </a:path>
              <a:path w="4855209" h="660400">
                <a:moveTo>
                  <a:pt x="4103179" y="182880"/>
                </a:moveTo>
                <a:lnTo>
                  <a:pt x="4003547" y="182880"/>
                </a:lnTo>
                <a:lnTo>
                  <a:pt x="4169892" y="649109"/>
                </a:lnTo>
                <a:lnTo>
                  <a:pt x="4273181" y="649109"/>
                </a:lnTo>
                <a:lnTo>
                  <a:pt x="4223829" y="541235"/>
                </a:lnTo>
                <a:lnTo>
                  <a:pt x="4222915" y="541235"/>
                </a:lnTo>
                <a:lnTo>
                  <a:pt x="4103179" y="182880"/>
                </a:lnTo>
                <a:close/>
              </a:path>
              <a:path w="4855209" h="660400">
                <a:moveTo>
                  <a:pt x="4674057" y="171907"/>
                </a:moveTo>
                <a:lnTo>
                  <a:pt x="4604467" y="183708"/>
                </a:lnTo>
                <a:lnTo>
                  <a:pt x="4544783" y="219760"/>
                </a:lnTo>
                <a:lnTo>
                  <a:pt x="4500360" y="281035"/>
                </a:lnTo>
                <a:lnTo>
                  <a:pt x="4485896" y="321494"/>
                </a:lnTo>
                <a:lnTo>
                  <a:pt x="4476597" y="368503"/>
                </a:lnTo>
                <a:lnTo>
                  <a:pt x="4473854" y="415061"/>
                </a:lnTo>
                <a:lnTo>
                  <a:pt x="4473854" y="436054"/>
                </a:lnTo>
                <a:lnTo>
                  <a:pt x="4855044" y="436054"/>
                </a:lnTo>
                <a:lnTo>
                  <a:pt x="4855044" y="368503"/>
                </a:lnTo>
                <a:lnTo>
                  <a:pt x="4571580" y="368503"/>
                </a:lnTo>
                <a:lnTo>
                  <a:pt x="4571580" y="363016"/>
                </a:lnTo>
                <a:lnTo>
                  <a:pt x="4579702" y="315890"/>
                </a:lnTo>
                <a:lnTo>
                  <a:pt x="4601540" y="279146"/>
                </a:lnTo>
                <a:lnTo>
                  <a:pt x="4633336" y="255282"/>
                </a:lnTo>
                <a:lnTo>
                  <a:pt x="4671313" y="246773"/>
                </a:lnTo>
                <a:lnTo>
                  <a:pt x="4818930" y="246773"/>
                </a:lnTo>
                <a:lnTo>
                  <a:pt x="4801946" y="224218"/>
                </a:lnTo>
                <a:lnTo>
                  <a:pt x="4775928" y="201625"/>
                </a:lnTo>
                <a:lnTo>
                  <a:pt x="4745940" y="185375"/>
                </a:lnTo>
                <a:lnTo>
                  <a:pt x="4711983" y="175469"/>
                </a:lnTo>
                <a:lnTo>
                  <a:pt x="4674057" y="171907"/>
                </a:lnTo>
                <a:close/>
              </a:path>
              <a:path w="4855209" h="660400">
                <a:moveTo>
                  <a:pt x="4818930" y="246773"/>
                </a:moveTo>
                <a:lnTo>
                  <a:pt x="4671313" y="246773"/>
                </a:lnTo>
                <a:lnTo>
                  <a:pt x="4690175" y="248811"/>
                </a:lnTo>
                <a:lnTo>
                  <a:pt x="4707366" y="254411"/>
                </a:lnTo>
                <a:lnTo>
                  <a:pt x="4748176" y="292188"/>
                </a:lnTo>
                <a:lnTo>
                  <a:pt x="4761668" y="332345"/>
                </a:lnTo>
                <a:lnTo>
                  <a:pt x="4763719" y="356603"/>
                </a:lnTo>
                <a:lnTo>
                  <a:pt x="4763719" y="368503"/>
                </a:lnTo>
                <a:lnTo>
                  <a:pt x="4855044" y="368503"/>
                </a:lnTo>
                <a:lnTo>
                  <a:pt x="4849832" y="324695"/>
                </a:lnTo>
                <a:lnTo>
                  <a:pt x="4839244" y="286045"/>
                </a:lnTo>
                <a:lnTo>
                  <a:pt x="4823282" y="252552"/>
                </a:lnTo>
                <a:lnTo>
                  <a:pt x="4818930" y="246773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491" rIns="0" bIns="0" rtlCol="0" vert="horz">
            <a:spAutoFit/>
          </a:bodyPr>
          <a:lstStyle/>
          <a:p>
            <a:pPr marL="180340">
              <a:lnSpc>
                <a:spcPct val="100000"/>
              </a:lnSpc>
              <a:spcBef>
                <a:spcPts val="570"/>
              </a:spcBef>
            </a:pPr>
            <a:r>
              <a:rPr dirty="0" spc="-140"/>
              <a:t>Data</a:t>
            </a:r>
            <a:r>
              <a:rPr dirty="0" spc="-420"/>
              <a:t> </a:t>
            </a:r>
            <a:r>
              <a:rPr dirty="0" spc="-265"/>
              <a:t>Science</a:t>
            </a:r>
            <a:r>
              <a:rPr dirty="0" spc="-409"/>
              <a:t> </a:t>
            </a:r>
            <a:r>
              <a:rPr dirty="0" spc="-204"/>
              <a:t>Collaborative</a:t>
            </a:r>
            <a:r>
              <a:rPr dirty="0" spc="-434"/>
              <a:t> </a:t>
            </a:r>
            <a:r>
              <a:rPr dirty="0" spc="-254"/>
              <a:t>Research</a:t>
            </a:r>
            <a:r>
              <a:rPr dirty="0" spc="-430"/>
              <a:t> </a:t>
            </a:r>
            <a:r>
              <a:rPr dirty="0" spc="-265"/>
              <a:t>Projects</a:t>
            </a:r>
          </a:p>
          <a:p>
            <a:pPr marL="179070" marR="5080">
              <a:lnSpc>
                <a:spcPct val="100000"/>
              </a:lnSpc>
              <a:spcBef>
                <a:spcPts val="235"/>
              </a:spcBef>
            </a:pPr>
            <a:r>
              <a:rPr dirty="0" sz="2400" spc="-95" b="0">
                <a:latin typeface="Trebuchet MS"/>
                <a:cs typeface="Trebuchet MS"/>
              </a:rPr>
              <a:t>Collaborative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projects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95" b="0">
                <a:latin typeface="Trebuchet MS"/>
                <a:cs typeface="Trebuchet MS"/>
              </a:rPr>
              <a:t>aiming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to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provide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new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30" b="0">
                <a:latin typeface="Trebuchet MS"/>
                <a:cs typeface="Trebuchet MS"/>
              </a:rPr>
              <a:t>algorithms,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55" b="0">
                <a:latin typeface="Trebuchet MS"/>
                <a:cs typeface="Trebuchet MS"/>
              </a:rPr>
              <a:t>methods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technologies</a:t>
            </a:r>
            <a:r>
              <a:rPr dirty="0" sz="2400" spc="-140" b="0">
                <a:latin typeface="Trebuchet MS"/>
                <a:cs typeface="Trebuchet MS"/>
              </a:rPr>
              <a:t> </a:t>
            </a:r>
            <a:r>
              <a:rPr dirty="0" sz="2400" spc="-120" b="0">
                <a:latin typeface="Trebuchet MS"/>
                <a:cs typeface="Trebuchet MS"/>
              </a:rPr>
              <a:t>within</a:t>
            </a:r>
            <a:r>
              <a:rPr dirty="0" sz="2400" spc="-155" b="0">
                <a:latin typeface="Trebuchet MS"/>
                <a:cs typeface="Trebuchet MS"/>
              </a:rPr>
              <a:t> </a:t>
            </a:r>
            <a:r>
              <a:rPr dirty="0" sz="2400" spc="-125" b="0">
                <a:latin typeface="Trebuchet MS"/>
                <a:cs typeface="Trebuchet MS"/>
              </a:rPr>
              <a:t>data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90" b="0">
                <a:latin typeface="Trebuchet MS"/>
                <a:cs typeface="Trebuchet MS"/>
              </a:rPr>
              <a:t>science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65" b="0">
                <a:latin typeface="Trebuchet MS"/>
                <a:cs typeface="Trebuchet MS"/>
              </a:rPr>
              <a:t>or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105" b="0">
                <a:latin typeface="Trebuchet MS"/>
                <a:cs typeface="Trebuchet MS"/>
              </a:rPr>
              <a:t>computational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130" b="0">
                <a:latin typeface="Trebuchet MS"/>
                <a:cs typeface="Trebuchet MS"/>
              </a:rPr>
              <a:t>science,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290" b="0">
                <a:latin typeface="Trebuchet MS"/>
                <a:cs typeface="Trebuchet MS"/>
              </a:rPr>
              <a:t>e.g., </a:t>
            </a:r>
            <a:r>
              <a:rPr dirty="0" sz="2400" spc="-175" b="0">
                <a:latin typeface="Trebuchet MS"/>
                <a:cs typeface="Trebuchet MS"/>
              </a:rPr>
              <a:t>artificial</a:t>
            </a:r>
            <a:r>
              <a:rPr dirty="0" sz="2400" spc="-140" b="0">
                <a:latin typeface="Trebuchet MS"/>
                <a:cs typeface="Trebuchet MS"/>
              </a:rPr>
              <a:t> </a:t>
            </a:r>
            <a:r>
              <a:rPr dirty="0" sz="2400" spc="-145" b="0">
                <a:latin typeface="Trebuchet MS"/>
                <a:cs typeface="Trebuchet MS"/>
              </a:rPr>
              <a:t>intelligence,</a:t>
            </a:r>
            <a:r>
              <a:rPr dirty="0" sz="2400" spc="-140" b="0">
                <a:latin typeface="Trebuchet MS"/>
                <a:cs typeface="Trebuchet MS"/>
              </a:rPr>
              <a:t> </a:t>
            </a:r>
            <a:r>
              <a:rPr dirty="0" sz="2400" spc="-155" b="0">
                <a:latin typeface="Trebuchet MS"/>
                <a:cs typeface="Trebuchet MS"/>
              </a:rPr>
              <a:t>statistics,</a:t>
            </a:r>
            <a:r>
              <a:rPr dirty="0" sz="2400" spc="-114" b="0">
                <a:latin typeface="Trebuchet MS"/>
                <a:cs typeface="Trebuchet MS"/>
              </a:rPr>
              <a:t> </a:t>
            </a:r>
            <a:r>
              <a:rPr dirty="0" sz="2400" spc="-125" b="0">
                <a:latin typeface="Trebuchet MS"/>
                <a:cs typeface="Trebuchet MS"/>
              </a:rPr>
              <a:t>bioinformatics,</a:t>
            </a:r>
            <a:r>
              <a:rPr dirty="0" sz="2400" spc="-120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applied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85" b="0">
                <a:latin typeface="Trebuchet MS"/>
                <a:cs typeface="Trebuchet MS"/>
              </a:rPr>
              <a:t>math,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computer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130" b="0">
                <a:latin typeface="Trebuchet MS"/>
                <a:cs typeface="Trebuchet MS"/>
              </a:rPr>
              <a:t>science,</a:t>
            </a:r>
            <a:r>
              <a:rPr dirty="0" sz="2400" spc="-155" b="0">
                <a:latin typeface="Trebuchet MS"/>
                <a:cs typeface="Trebuchet MS"/>
              </a:rPr>
              <a:t> </a:t>
            </a:r>
            <a:r>
              <a:rPr dirty="0" sz="2400" spc="-55" b="0">
                <a:latin typeface="Trebuchet MS"/>
                <a:cs typeface="Trebuchet MS"/>
              </a:rPr>
              <a:t>big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125" b="0">
                <a:latin typeface="Trebuchet MS"/>
                <a:cs typeface="Trebuchet MS"/>
              </a:rPr>
              <a:t>data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150" b="0">
                <a:latin typeface="Trebuchet MS"/>
                <a:cs typeface="Trebuchet MS"/>
              </a:rPr>
              <a:t>analytics,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120" b="0">
                <a:latin typeface="Trebuchet MS"/>
                <a:cs typeface="Trebuchet MS"/>
              </a:rPr>
              <a:t>simulations,</a:t>
            </a:r>
            <a:r>
              <a:rPr dirty="0" sz="2400" spc="-130" b="0">
                <a:latin typeface="Trebuchet MS"/>
                <a:cs typeface="Trebuchet MS"/>
              </a:rPr>
              <a:t> </a:t>
            </a:r>
            <a:r>
              <a:rPr dirty="0" sz="2400" spc="-135" b="0">
                <a:latin typeface="Trebuchet MS"/>
                <a:cs typeface="Trebuchet MS"/>
              </a:rPr>
              <a:t>mathematical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modelling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2513012"/>
            <a:ext cx="3857625" cy="6675755"/>
            <a:chOff x="4184840" y="2513012"/>
            <a:chExt cx="3857625" cy="6675755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40624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525463" y="3016935"/>
            <a:ext cx="3388360" cy="4006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72415" indent="-342900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collaborations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between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data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scientists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domain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experts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(medical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doctors,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basic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scientists,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etc.)</a:t>
            </a:r>
            <a:endParaRPr sz="1800">
              <a:latin typeface="Trebuchet MS"/>
              <a:cs typeface="Trebuchet MS"/>
            </a:endParaRPr>
          </a:p>
          <a:p>
            <a:pPr marL="355600" marR="1163320" indent="-342900">
              <a:lnSpc>
                <a:spcPct val="106700"/>
              </a:lnSpc>
              <a:spcBef>
                <a:spcPts val="121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Consortia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with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2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5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collaborators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7000"/>
              </a:lnSpc>
              <a:spcBef>
                <a:spcPts val="12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Main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anchored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in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Denmark,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co-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applicants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may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be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international</a:t>
            </a:r>
            <a:endParaRPr sz="1800">
              <a:latin typeface="Trebuchet MS"/>
              <a:cs typeface="Trebuchet MS"/>
            </a:endParaRPr>
          </a:p>
          <a:p>
            <a:pPr marL="355600" marR="147955" indent="-342900">
              <a:lnSpc>
                <a:spcPct val="107000"/>
              </a:lnSpc>
              <a:spcBef>
                <a:spcPts val="12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least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one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be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Danish-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based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data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group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339275" y="4208391"/>
            <a:ext cx="3254375" cy="1353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1940" marR="299720" indent="-269875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001864"/>
                </a:solidFill>
                <a:latin typeface="Trebuchet MS"/>
                <a:cs typeface="Trebuchet MS"/>
              </a:rPr>
              <a:t>30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60"/>
              </a:spcBef>
            </a:pP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March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25463" y="2491231"/>
            <a:ext cx="56927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81754" algn="l"/>
              </a:tabLst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r>
              <a:rPr dirty="0" sz="2400" b="1">
                <a:solidFill>
                  <a:srgbClr val="001864"/>
                </a:solidFill>
                <a:latin typeface="Trebuchet MS"/>
                <a:cs typeface="Trebuchet MS"/>
              </a:rPr>
              <a:t>	</a:t>
            </a: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001864"/>
                </a:solidFill>
                <a:latin typeface="Trebuchet MS"/>
                <a:cs typeface="Trebuchet MS"/>
              </a:rPr>
              <a:t>area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339275" y="3036823"/>
            <a:ext cx="2947670" cy="1037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7820" indent="-2692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3782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Data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+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applications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0016" y="2875788"/>
            <a:ext cx="5187695" cy="5079491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12373826" y="4192244"/>
            <a:ext cx="584200" cy="419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0480">
              <a:lnSpc>
                <a:spcPct val="1075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Natural </a:t>
            </a:r>
            <a:r>
              <a:rPr dirty="0" sz="1200" spc="-30">
                <a:solidFill>
                  <a:srgbClr val="FFFFFF"/>
                </a:solidFill>
                <a:latin typeface="Trebuchet MS"/>
                <a:cs typeface="Trebuchet MS"/>
              </a:rPr>
              <a:t>Sciences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2772046" y="5876417"/>
            <a:ext cx="644525" cy="419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515" marR="5080" indent="-44450">
              <a:lnSpc>
                <a:spcPct val="1075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Trebuchet MS"/>
                <a:cs typeface="Trebuchet MS"/>
              </a:rPr>
              <a:t>Technical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Sciences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1769102" y="7472502"/>
            <a:ext cx="7207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616098" y="5907354"/>
            <a:ext cx="9620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Biotechnology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072689" y="4155211"/>
            <a:ext cx="618490" cy="419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8260">
              <a:lnSpc>
                <a:spcPct val="1075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Clinical </a:t>
            </a:r>
            <a:r>
              <a:rPr dirty="0" sz="1200" spc="-3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0650603" y="3509379"/>
            <a:ext cx="8375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Biomedicine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638722" y="7402718"/>
            <a:ext cx="662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865" marR="5080" indent="-508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FFFFFF"/>
                </a:solidFill>
                <a:latin typeface="Trebuchet MS"/>
                <a:cs typeface="Trebuchet MS"/>
              </a:rPr>
              <a:t>Agri-</a:t>
            </a:r>
            <a:r>
              <a:rPr dirty="0" sz="1200" spc="-20">
                <a:solidFill>
                  <a:srgbClr val="FFFFFF"/>
                </a:solidFill>
                <a:latin typeface="Trebuchet MS"/>
                <a:cs typeface="Trebuchet MS"/>
              </a:rPr>
              <a:t>Food </a:t>
            </a:r>
            <a:r>
              <a:rPr dirty="0" sz="1200" spc="-10">
                <a:solidFill>
                  <a:srgbClr val="FFFFFF"/>
                </a:solidFill>
                <a:latin typeface="Trebuchet MS"/>
                <a:cs typeface="Trebuchet MS"/>
              </a:rPr>
              <a:t>Sciences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483188" y="5684682"/>
            <a:ext cx="1125220" cy="549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0" marR="5080" indent="-368935">
              <a:lnSpc>
                <a:spcPct val="107500"/>
              </a:lnSpc>
              <a:spcBef>
                <a:spcPts val="100"/>
              </a:spcBef>
            </a:pPr>
            <a:r>
              <a:rPr dirty="0" sz="1600" spc="-55">
                <a:solidFill>
                  <a:srgbClr val="FFFFFF"/>
                </a:solidFill>
                <a:latin typeface="Trebuchet MS"/>
                <a:cs typeface="Trebuchet MS"/>
              </a:rPr>
              <a:t>Data</a:t>
            </a:r>
            <a:r>
              <a:rPr dirty="0" sz="16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45">
                <a:solidFill>
                  <a:srgbClr val="FFFFFF"/>
                </a:solidFill>
                <a:latin typeface="Trebuchet MS"/>
                <a:cs typeface="Trebuchet MS"/>
              </a:rPr>
              <a:t>Science </a:t>
            </a:r>
            <a:r>
              <a:rPr dirty="0" sz="1600" spc="-12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6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Trebuchet MS"/>
                <a:cs typeface="Trebuchet MS"/>
              </a:rPr>
              <a:t>AI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93012" y="2514600"/>
            <a:ext cx="3564636" cy="6671995"/>
          </a:xfrm>
          <a:prstGeom prst="rect">
            <a:avLst/>
          </a:prstGeom>
        </p:spPr>
      </p:pic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838194" y="411012"/>
            <a:ext cx="4855210" cy="660400"/>
          </a:xfrm>
          <a:custGeom>
            <a:avLst/>
            <a:gdLst/>
            <a:ahLst/>
            <a:cxnLst/>
            <a:rect l="l" t="t" r="r" b="b"/>
            <a:pathLst>
              <a:path w="4855209" h="660400">
                <a:moveTo>
                  <a:pt x="233972" y="171907"/>
                </a:moveTo>
                <a:lnTo>
                  <a:pt x="172186" y="179927"/>
                </a:lnTo>
                <a:lnTo>
                  <a:pt x="116154" y="203187"/>
                </a:lnTo>
                <a:lnTo>
                  <a:pt x="68526" y="240496"/>
                </a:lnTo>
                <a:lnTo>
                  <a:pt x="31965" y="290664"/>
                </a:lnTo>
                <a:lnTo>
                  <a:pt x="13043" y="335877"/>
                </a:lnTo>
                <a:lnTo>
                  <a:pt x="2170" y="386981"/>
                </a:lnTo>
                <a:lnTo>
                  <a:pt x="0" y="424167"/>
                </a:lnTo>
                <a:lnTo>
                  <a:pt x="1533" y="454428"/>
                </a:lnTo>
                <a:lnTo>
                  <a:pt x="12083" y="508520"/>
                </a:lnTo>
                <a:lnTo>
                  <a:pt x="32254" y="554469"/>
                </a:lnTo>
                <a:lnTo>
                  <a:pt x="59599" y="592188"/>
                </a:lnTo>
                <a:lnTo>
                  <a:pt x="75806" y="607961"/>
                </a:lnTo>
                <a:lnTo>
                  <a:pt x="140703" y="542124"/>
                </a:lnTo>
                <a:lnTo>
                  <a:pt x="131159" y="530744"/>
                </a:lnTo>
                <a:lnTo>
                  <a:pt x="122662" y="518036"/>
                </a:lnTo>
                <a:lnTo>
                  <a:pt x="103655" y="472066"/>
                </a:lnTo>
                <a:lnTo>
                  <a:pt x="96812" y="415937"/>
                </a:lnTo>
                <a:lnTo>
                  <a:pt x="97119" y="404107"/>
                </a:lnTo>
                <a:lnTo>
                  <a:pt x="103877" y="360437"/>
                </a:lnTo>
                <a:lnTo>
                  <a:pt x="124565" y="312967"/>
                </a:lnTo>
                <a:lnTo>
                  <a:pt x="149768" y="282220"/>
                </a:lnTo>
                <a:lnTo>
                  <a:pt x="196353" y="254146"/>
                </a:lnTo>
                <a:lnTo>
                  <a:pt x="229400" y="248602"/>
                </a:lnTo>
                <a:lnTo>
                  <a:pt x="346443" y="248602"/>
                </a:lnTo>
                <a:lnTo>
                  <a:pt x="346443" y="196557"/>
                </a:lnTo>
                <a:lnTo>
                  <a:pt x="302552" y="180809"/>
                </a:lnTo>
                <a:lnTo>
                  <a:pt x="252853" y="172721"/>
                </a:lnTo>
                <a:lnTo>
                  <a:pt x="233972" y="171907"/>
                </a:lnTo>
                <a:close/>
              </a:path>
              <a:path w="4855209" h="660400">
                <a:moveTo>
                  <a:pt x="346443" y="248602"/>
                </a:moveTo>
                <a:lnTo>
                  <a:pt x="229400" y="248602"/>
                </a:lnTo>
                <a:lnTo>
                  <a:pt x="242296" y="249516"/>
                </a:lnTo>
                <a:lnTo>
                  <a:pt x="254617" y="251479"/>
                </a:lnTo>
                <a:lnTo>
                  <a:pt x="297165" y="267509"/>
                </a:lnTo>
                <a:lnTo>
                  <a:pt x="312610" y="276034"/>
                </a:lnTo>
                <a:lnTo>
                  <a:pt x="346443" y="276034"/>
                </a:lnTo>
                <a:lnTo>
                  <a:pt x="346443" y="248602"/>
                </a:lnTo>
                <a:close/>
              </a:path>
              <a:path w="4855209" h="660400">
                <a:moveTo>
                  <a:pt x="605586" y="171907"/>
                </a:moveTo>
                <a:lnTo>
                  <a:pt x="561068" y="176144"/>
                </a:lnTo>
                <a:lnTo>
                  <a:pt x="513296" y="190594"/>
                </a:lnTo>
                <a:lnTo>
                  <a:pt x="456514" y="229374"/>
                </a:lnTo>
                <a:lnTo>
                  <a:pt x="414785" y="289267"/>
                </a:lnTo>
                <a:lnTo>
                  <a:pt x="401288" y="326640"/>
                </a:lnTo>
                <a:lnTo>
                  <a:pt x="392972" y="368886"/>
                </a:lnTo>
                <a:lnTo>
                  <a:pt x="389900" y="415086"/>
                </a:lnTo>
                <a:lnTo>
                  <a:pt x="389923" y="429501"/>
                </a:lnTo>
                <a:lnTo>
                  <a:pt x="398809" y="496089"/>
                </a:lnTo>
                <a:lnTo>
                  <a:pt x="412992" y="539415"/>
                </a:lnTo>
                <a:lnTo>
                  <a:pt x="433303" y="576151"/>
                </a:lnTo>
                <a:lnTo>
                  <a:pt x="459739" y="606298"/>
                </a:lnTo>
                <a:lnTo>
                  <a:pt x="490979" y="629798"/>
                </a:lnTo>
                <a:lnTo>
                  <a:pt x="525700" y="646596"/>
                </a:lnTo>
                <a:lnTo>
                  <a:pt x="563903" y="656691"/>
                </a:lnTo>
                <a:lnTo>
                  <a:pt x="605586" y="660082"/>
                </a:lnTo>
                <a:lnTo>
                  <a:pt x="647563" y="656656"/>
                </a:lnTo>
                <a:lnTo>
                  <a:pt x="685976" y="646396"/>
                </a:lnTo>
                <a:lnTo>
                  <a:pt x="720824" y="629305"/>
                </a:lnTo>
                <a:lnTo>
                  <a:pt x="752106" y="605383"/>
                </a:lnTo>
                <a:lnTo>
                  <a:pt x="769423" y="585216"/>
                </a:lnTo>
                <a:lnTo>
                  <a:pt x="605586" y="585216"/>
                </a:lnTo>
                <a:lnTo>
                  <a:pt x="580759" y="582151"/>
                </a:lnTo>
                <a:lnTo>
                  <a:pt x="539473" y="561171"/>
                </a:lnTo>
                <a:lnTo>
                  <a:pt x="509557" y="521264"/>
                </a:lnTo>
                <a:lnTo>
                  <a:pt x="492289" y="467695"/>
                </a:lnTo>
                <a:lnTo>
                  <a:pt x="488480" y="436118"/>
                </a:lnTo>
                <a:lnTo>
                  <a:pt x="488048" y="432892"/>
                </a:lnTo>
                <a:lnTo>
                  <a:pt x="487781" y="429501"/>
                </a:lnTo>
                <a:lnTo>
                  <a:pt x="487622" y="423545"/>
                </a:lnTo>
                <a:lnTo>
                  <a:pt x="487565" y="415086"/>
                </a:lnTo>
                <a:lnTo>
                  <a:pt x="489180" y="385268"/>
                </a:lnTo>
                <a:lnTo>
                  <a:pt x="500386" y="333360"/>
                </a:lnTo>
                <a:lnTo>
                  <a:pt x="521799" y="292082"/>
                </a:lnTo>
                <a:lnTo>
                  <a:pt x="550845" y="263497"/>
                </a:lnTo>
                <a:lnTo>
                  <a:pt x="592797" y="247446"/>
                </a:lnTo>
                <a:lnTo>
                  <a:pt x="650567" y="246773"/>
                </a:lnTo>
                <a:lnTo>
                  <a:pt x="671448" y="181051"/>
                </a:lnTo>
                <a:lnTo>
                  <a:pt x="630923" y="173116"/>
                </a:lnTo>
                <a:lnTo>
                  <a:pt x="614116" y="172034"/>
                </a:lnTo>
                <a:lnTo>
                  <a:pt x="605586" y="171907"/>
                </a:lnTo>
                <a:close/>
              </a:path>
              <a:path w="4855209" h="660400">
                <a:moveTo>
                  <a:pt x="723595" y="430631"/>
                </a:moveTo>
                <a:lnTo>
                  <a:pt x="712620" y="492991"/>
                </a:lnTo>
                <a:lnTo>
                  <a:pt x="687920" y="541883"/>
                </a:lnTo>
                <a:lnTo>
                  <a:pt x="651554" y="573793"/>
                </a:lnTo>
                <a:lnTo>
                  <a:pt x="605586" y="585216"/>
                </a:lnTo>
                <a:lnTo>
                  <a:pt x="769423" y="585216"/>
                </a:lnTo>
                <a:lnTo>
                  <a:pt x="778500" y="574644"/>
                </a:lnTo>
                <a:lnTo>
                  <a:pt x="798682" y="537100"/>
                </a:lnTo>
                <a:lnTo>
                  <a:pt x="812651" y="492753"/>
                </a:lnTo>
                <a:lnTo>
                  <a:pt x="820407" y="441604"/>
                </a:lnTo>
                <a:lnTo>
                  <a:pt x="723595" y="430631"/>
                </a:lnTo>
                <a:close/>
              </a:path>
              <a:path w="4855209" h="660400">
                <a:moveTo>
                  <a:pt x="650567" y="246773"/>
                </a:moveTo>
                <a:lnTo>
                  <a:pt x="605586" y="246773"/>
                </a:lnTo>
                <a:lnTo>
                  <a:pt x="612940" y="246811"/>
                </a:lnTo>
                <a:lnTo>
                  <a:pt x="620179" y="247650"/>
                </a:lnTo>
                <a:lnTo>
                  <a:pt x="634441" y="250926"/>
                </a:lnTo>
                <a:lnTo>
                  <a:pt x="641222" y="253136"/>
                </a:lnTo>
                <a:lnTo>
                  <a:pt x="647661" y="255917"/>
                </a:lnTo>
                <a:lnTo>
                  <a:pt x="650567" y="246773"/>
                </a:lnTo>
                <a:close/>
              </a:path>
              <a:path w="4855209" h="660400">
                <a:moveTo>
                  <a:pt x="1020660" y="18288"/>
                </a:moveTo>
                <a:lnTo>
                  <a:pt x="922934" y="18288"/>
                </a:lnTo>
                <a:lnTo>
                  <a:pt x="922934" y="649109"/>
                </a:lnTo>
                <a:lnTo>
                  <a:pt x="1020660" y="649109"/>
                </a:lnTo>
                <a:lnTo>
                  <a:pt x="1020660" y="18288"/>
                </a:lnTo>
                <a:close/>
              </a:path>
              <a:path w="4855209" h="660400">
                <a:moveTo>
                  <a:pt x="1238592" y="18288"/>
                </a:moveTo>
                <a:lnTo>
                  <a:pt x="1140866" y="18288"/>
                </a:lnTo>
                <a:lnTo>
                  <a:pt x="1140866" y="649109"/>
                </a:lnTo>
                <a:lnTo>
                  <a:pt x="1238592" y="649109"/>
                </a:lnTo>
                <a:lnTo>
                  <a:pt x="1238592" y="18288"/>
                </a:lnTo>
                <a:close/>
              </a:path>
              <a:path w="4855209" h="660400">
                <a:moveTo>
                  <a:pt x="1675980" y="367474"/>
                </a:moveTo>
                <a:lnTo>
                  <a:pt x="1473936" y="390334"/>
                </a:lnTo>
                <a:lnTo>
                  <a:pt x="1435136" y="396613"/>
                </a:lnTo>
                <a:lnTo>
                  <a:pt x="1376185" y="418616"/>
                </a:lnTo>
                <a:lnTo>
                  <a:pt x="1341187" y="453370"/>
                </a:lnTo>
                <a:lnTo>
                  <a:pt x="1324741" y="501777"/>
                </a:lnTo>
                <a:lnTo>
                  <a:pt x="1323136" y="531152"/>
                </a:lnTo>
                <a:lnTo>
                  <a:pt x="1326320" y="561636"/>
                </a:lnTo>
                <a:lnTo>
                  <a:pt x="1346246" y="610170"/>
                </a:lnTo>
                <a:lnTo>
                  <a:pt x="1382853" y="642196"/>
                </a:lnTo>
                <a:lnTo>
                  <a:pt x="1427806" y="658127"/>
                </a:lnTo>
                <a:lnTo>
                  <a:pt x="1452892" y="660082"/>
                </a:lnTo>
                <a:lnTo>
                  <a:pt x="1472804" y="658632"/>
                </a:lnTo>
                <a:lnTo>
                  <a:pt x="1510433" y="650013"/>
                </a:lnTo>
                <a:lnTo>
                  <a:pt x="1559175" y="625806"/>
                </a:lnTo>
                <a:lnTo>
                  <a:pt x="1582826" y="607136"/>
                </a:lnTo>
                <a:lnTo>
                  <a:pt x="1675980" y="607136"/>
                </a:lnTo>
                <a:lnTo>
                  <a:pt x="1675980" y="587959"/>
                </a:lnTo>
                <a:lnTo>
                  <a:pt x="1491322" y="587959"/>
                </a:lnTo>
                <a:lnTo>
                  <a:pt x="1473854" y="586566"/>
                </a:lnTo>
                <a:lnTo>
                  <a:pt x="1434820" y="568756"/>
                </a:lnTo>
                <a:lnTo>
                  <a:pt x="1416634" y="533973"/>
                </a:lnTo>
                <a:lnTo>
                  <a:pt x="1415376" y="519379"/>
                </a:lnTo>
                <a:lnTo>
                  <a:pt x="1416948" y="502512"/>
                </a:lnTo>
                <a:lnTo>
                  <a:pt x="1441335" y="464515"/>
                </a:lnTo>
                <a:lnTo>
                  <a:pt x="1496231" y="446577"/>
                </a:lnTo>
                <a:lnTo>
                  <a:pt x="1675980" y="445300"/>
                </a:lnTo>
                <a:lnTo>
                  <a:pt x="1675980" y="367474"/>
                </a:lnTo>
                <a:close/>
              </a:path>
              <a:path w="4855209" h="660400">
                <a:moveTo>
                  <a:pt x="1675980" y="607136"/>
                </a:moveTo>
                <a:lnTo>
                  <a:pt x="1582826" y="607136"/>
                </a:lnTo>
                <a:lnTo>
                  <a:pt x="1586471" y="649109"/>
                </a:lnTo>
                <a:lnTo>
                  <a:pt x="1675980" y="649109"/>
                </a:lnTo>
                <a:lnTo>
                  <a:pt x="1675980" y="607136"/>
                </a:lnTo>
                <a:close/>
              </a:path>
              <a:path w="4855209" h="660400">
                <a:moveTo>
                  <a:pt x="1675980" y="445300"/>
                </a:moveTo>
                <a:lnTo>
                  <a:pt x="1527604" y="445300"/>
                </a:lnTo>
                <a:lnTo>
                  <a:pt x="1534245" y="445355"/>
                </a:lnTo>
                <a:lnTo>
                  <a:pt x="1549196" y="445655"/>
                </a:lnTo>
                <a:lnTo>
                  <a:pt x="1557042" y="445970"/>
                </a:lnTo>
                <a:lnTo>
                  <a:pt x="1564501" y="446474"/>
                </a:lnTo>
                <a:lnTo>
                  <a:pt x="1571572" y="447170"/>
                </a:lnTo>
                <a:lnTo>
                  <a:pt x="1578254" y="448056"/>
                </a:lnTo>
                <a:lnTo>
                  <a:pt x="1578254" y="553212"/>
                </a:lnTo>
                <a:lnTo>
                  <a:pt x="1538909" y="577443"/>
                </a:lnTo>
                <a:lnTo>
                  <a:pt x="1491322" y="587959"/>
                </a:lnTo>
                <a:lnTo>
                  <a:pt x="1675980" y="587959"/>
                </a:lnTo>
                <a:lnTo>
                  <a:pt x="1675980" y="445300"/>
                </a:lnTo>
                <a:close/>
              </a:path>
              <a:path w="4855209" h="660400">
                <a:moveTo>
                  <a:pt x="2080518" y="641435"/>
                </a:moveTo>
                <a:lnTo>
                  <a:pt x="1868438" y="641435"/>
                </a:lnTo>
                <a:lnTo>
                  <a:pt x="1878025" y="642226"/>
                </a:lnTo>
                <a:lnTo>
                  <a:pt x="1888581" y="644076"/>
                </a:lnTo>
                <a:lnTo>
                  <a:pt x="1900150" y="646385"/>
                </a:lnTo>
                <a:lnTo>
                  <a:pt x="1912731" y="649152"/>
                </a:lnTo>
                <a:lnTo>
                  <a:pt x="1926323" y="652373"/>
                </a:lnTo>
                <a:lnTo>
                  <a:pt x="1940963" y="655440"/>
                </a:lnTo>
                <a:lnTo>
                  <a:pt x="1956706" y="657747"/>
                </a:lnTo>
                <a:lnTo>
                  <a:pt x="1973552" y="659294"/>
                </a:lnTo>
                <a:lnTo>
                  <a:pt x="1991499" y="660082"/>
                </a:lnTo>
                <a:lnTo>
                  <a:pt x="2023641" y="657913"/>
                </a:lnTo>
                <a:lnTo>
                  <a:pt x="2054342" y="651309"/>
                </a:lnTo>
                <a:lnTo>
                  <a:pt x="2080518" y="641435"/>
                </a:lnTo>
                <a:close/>
              </a:path>
              <a:path w="4855209" h="660400">
                <a:moveTo>
                  <a:pt x="1895436" y="18288"/>
                </a:moveTo>
                <a:lnTo>
                  <a:pt x="1797710" y="18288"/>
                </a:lnTo>
                <a:lnTo>
                  <a:pt x="1797710" y="649109"/>
                </a:lnTo>
                <a:lnTo>
                  <a:pt x="1845208" y="649109"/>
                </a:lnTo>
                <a:lnTo>
                  <a:pt x="1852030" y="644878"/>
                </a:lnTo>
                <a:lnTo>
                  <a:pt x="1859773" y="642319"/>
                </a:lnTo>
                <a:lnTo>
                  <a:pt x="1868438" y="641435"/>
                </a:lnTo>
                <a:lnTo>
                  <a:pt x="2080518" y="641435"/>
                </a:lnTo>
                <a:lnTo>
                  <a:pt x="2083600" y="640272"/>
                </a:lnTo>
                <a:lnTo>
                  <a:pt x="2111413" y="624801"/>
                </a:lnTo>
                <a:lnTo>
                  <a:pt x="2136871" y="604839"/>
                </a:lnTo>
                <a:lnTo>
                  <a:pt x="2154612" y="585216"/>
                </a:lnTo>
                <a:lnTo>
                  <a:pt x="1982355" y="585216"/>
                </a:lnTo>
                <a:lnTo>
                  <a:pt x="1968380" y="584444"/>
                </a:lnTo>
                <a:lnTo>
                  <a:pt x="1929282" y="576986"/>
                </a:lnTo>
                <a:lnTo>
                  <a:pt x="1895436" y="563270"/>
                </a:lnTo>
                <a:lnTo>
                  <a:pt x="1895436" y="18288"/>
                </a:lnTo>
                <a:close/>
              </a:path>
              <a:path w="4855209" h="660400">
                <a:moveTo>
                  <a:pt x="2202687" y="312724"/>
                </a:moveTo>
                <a:lnTo>
                  <a:pt x="2107691" y="343814"/>
                </a:lnTo>
                <a:lnTo>
                  <a:pt x="2109320" y="350458"/>
                </a:lnTo>
                <a:lnTo>
                  <a:pt x="2110759" y="357358"/>
                </a:lnTo>
                <a:lnTo>
                  <a:pt x="2114876" y="395720"/>
                </a:lnTo>
                <a:lnTo>
                  <a:pt x="2115007" y="404164"/>
                </a:lnTo>
                <a:lnTo>
                  <a:pt x="2114833" y="414030"/>
                </a:lnTo>
                <a:lnTo>
                  <a:pt x="2109215" y="459971"/>
                </a:lnTo>
                <a:lnTo>
                  <a:pt x="2095216" y="501084"/>
                </a:lnTo>
                <a:lnTo>
                  <a:pt x="2069708" y="541317"/>
                </a:lnTo>
                <a:lnTo>
                  <a:pt x="2036878" y="569163"/>
                </a:lnTo>
                <a:lnTo>
                  <a:pt x="2001088" y="583337"/>
                </a:lnTo>
                <a:lnTo>
                  <a:pt x="1982355" y="585216"/>
                </a:lnTo>
                <a:lnTo>
                  <a:pt x="2154612" y="585216"/>
                </a:lnTo>
                <a:lnTo>
                  <a:pt x="2177942" y="551214"/>
                </a:lnTo>
                <a:lnTo>
                  <a:pt x="2197805" y="504613"/>
                </a:lnTo>
                <a:lnTo>
                  <a:pt x="2207590" y="462572"/>
                </a:lnTo>
                <a:lnTo>
                  <a:pt x="2212383" y="415523"/>
                </a:lnTo>
                <a:lnTo>
                  <a:pt x="2212619" y="404164"/>
                </a:lnTo>
                <a:lnTo>
                  <a:pt x="2212562" y="386855"/>
                </a:lnTo>
                <a:lnTo>
                  <a:pt x="2208669" y="342742"/>
                </a:lnTo>
                <a:lnTo>
                  <a:pt x="2204959" y="322454"/>
                </a:lnTo>
                <a:lnTo>
                  <a:pt x="2202687" y="312724"/>
                </a:lnTo>
                <a:close/>
              </a:path>
              <a:path w="4855209" h="660400">
                <a:moveTo>
                  <a:pt x="2509062" y="171907"/>
                </a:moveTo>
                <a:lnTo>
                  <a:pt x="2464544" y="176144"/>
                </a:lnTo>
                <a:lnTo>
                  <a:pt x="2416772" y="190594"/>
                </a:lnTo>
                <a:lnTo>
                  <a:pt x="2359990" y="229374"/>
                </a:lnTo>
                <a:lnTo>
                  <a:pt x="2318261" y="289267"/>
                </a:lnTo>
                <a:lnTo>
                  <a:pt x="2304764" y="326640"/>
                </a:lnTo>
                <a:lnTo>
                  <a:pt x="2296448" y="368886"/>
                </a:lnTo>
                <a:lnTo>
                  <a:pt x="2293376" y="415086"/>
                </a:lnTo>
                <a:lnTo>
                  <a:pt x="2293399" y="429501"/>
                </a:lnTo>
                <a:lnTo>
                  <a:pt x="2302285" y="496089"/>
                </a:lnTo>
                <a:lnTo>
                  <a:pt x="2316468" y="539415"/>
                </a:lnTo>
                <a:lnTo>
                  <a:pt x="2336779" y="576151"/>
                </a:lnTo>
                <a:lnTo>
                  <a:pt x="2363215" y="606298"/>
                </a:lnTo>
                <a:lnTo>
                  <a:pt x="2394455" y="629798"/>
                </a:lnTo>
                <a:lnTo>
                  <a:pt x="2429176" y="646596"/>
                </a:lnTo>
                <a:lnTo>
                  <a:pt x="2467379" y="656691"/>
                </a:lnTo>
                <a:lnTo>
                  <a:pt x="2509062" y="660082"/>
                </a:lnTo>
                <a:lnTo>
                  <a:pt x="2551039" y="656656"/>
                </a:lnTo>
                <a:lnTo>
                  <a:pt x="2589452" y="646396"/>
                </a:lnTo>
                <a:lnTo>
                  <a:pt x="2624300" y="629305"/>
                </a:lnTo>
                <a:lnTo>
                  <a:pt x="2655582" y="605383"/>
                </a:lnTo>
                <a:lnTo>
                  <a:pt x="2672899" y="585216"/>
                </a:lnTo>
                <a:lnTo>
                  <a:pt x="2509062" y="585216"/>
                </a:lnTo>
                <a:lnTo>
                  <a:pt x="2484235" y="582151"/>
                </a:lnTo>
                <a:lnTo>
                  <a:pt x="2442949" y="561171"/>
                </a:lnTo>
                <a:lnTo>
                  <a:pt x="2413033" y="521264"/>
                </a:lnTo>
                <a:lnTo>
                  <a:pt x="2395765" y="467695"/>
                </a:lnTo>
                <a:lnTo>
                  <a:pt x="2391956" y="436118"/>
                </a:lnTo>
                <a:lnTo>
                  <a:pt x="2391524" y="432892"/>
                </a:lnTo>
                <a:lnTo>
                  <a:pt x="2391257" y="429501"/>
                </a:lnTo>
                <a:lnTo>
                  <a:pt x="2391098" y="423545"/>
                </a:lnTo>
                <a:lnTo>
                  <a:pt x="2391041" y="415086"/>
                </a:lnTo>
                <a:lnTo>
                  <a:pt x="2392656" y="385268"/>
                </a:lnTo>
                <a:lnTo>
                  <a:pt x="2403862" y="333360"/>
                </a:lnTo>
                <a:lnTo>
                  <a:pt x="2425275" y="292082"/>
                </a:lnTo>
                <a:lnTo>
                  <a:pt x="2454321" y="263497"/>
                </a:lnTo>
                <a:lnTo>
                  <a:pt x="2496273" y="247446"/>
                </a:lnTo>
                <a:lnTo>
                  <a:pt x="2554043" y="246773"/>
                </a:lnTo>
                <a:lnTo>
                  <a:pt x="2574924" y="181051"/>
                </a:lnTo>
                <a:lnTo>
                  <a:pt x="2534399" y="173116"/>
                </a:lnTo>
                <a:lnTo>
                  <a:pt x="2517592" y="172034"/>
                </a:lnTo>
                <a:lnTo>
                  <a:pt x="2509062" y="171907"/>
                </a:lnTo>
                <a:close/>
              </a:path>
              <a:path w="4855209" h="660400">
                <a:moveTo>
                  <a:pt x="2627071" y="430631"/>
                </a:moveTo>
                <a:lnTo>
                  <a:pt x="2616092" y="492991"/>
                </a:lnTo>
                <a:lnTo>
                  <a:pt x="2591396" y="541883"/>
                </a:lnTo>
                <a:lnTo>
                  <a:pt x="2555030" y="573793"/>
                </a:lnTo>
                <a:lnTo>
                  <a:pt x="2509062" y="585216"/>
                </a:lnTo>
                <a:lnTo>
                  <a:pt x="2672899" y="585216"/>
                </a:lnTo>
                <a:lnTo>
                  <a:pt x="2681976" y="574644"/>
                </a:lnTo>
                <a:lnTo>
                  <a:pt x="2702158" y="537100"/>
                </a:lnTo>
                <a:lnTo>
                  <a:pt x="2716127" y="492753"/>
                </a:lnTo>
                <a:lnTo>
                  <a:pt x="2723883" y="441604"/>
                </a:lnTo>
                <a:lnTo>
                  <a:pt x="2627071" y="430631"/>
                </a:lnTo>
                <a:close/>
              </a:path>
              <a:path w="4855209" h="660400">
                <a:moveTo>
                  <a:pt x="2554043" y="246773"/>
                </a:moveTo>
                <a:lnTo>
                  <a:pt x="2509062" y="246773"/>
                </a:lnTo>
                <a:lnTo>
                  <a:pt x="2516416" y="246811"/>
                </a:lnTo>
                <a:lnTo>
                  <a:pt x="2523655" y="247650"/>
                </a:lnTo>
                <a:lnTo>
                  <a:pt x="2537917" y="250926"/>
                </a:lnTo>
                <a:lnTo>
                  <a:pt x="2544698" y="253136"/>
                </a:lnTo>
                <a:lnTo>
                  <a:pt x="2551137" y="255917"/>
                </a:lnTo>
                <a:lnTo>
                  <a:pt x="2554043" y="246773"/>
                </a:lnTo>
                <a:close/>
              </a:path>
              <a:path w="4855209" h="660400">
                <a:moveTo>
                  <a:pt x="2911703" y="182880"/>
                </a:moveTo>
                <a:lnTo>
                  <a:pt x="2826499" y="182880"/>
                </a:lnTo>
                <a:lnTo>
                  <a:pt x="2826499" y="323583"/>
                </a:lnTo>
                <a:lnTo>
                  <a:pt x="2924505" y="323583"/>
                </a:lnTo>
                <a:lnTo>
                  <a:pt x="2931684" y="315853"/>
                </a:lnTo>
                <a:lnTo>
                  <a:pt x="2940707" y="307867"/>
                </a:lnTo>
                <a:lnTo>
                  <a:pt x="2978704" y="283478"/>
                </a:lnTo>
                <a:lnTo>
                  <a:pt x="3031489" y="272376"/>
                </a:lnTo>
                <a:lnTo>
                  <a:pt x="3063493" y="272376"/>
                </a:lnTo>
                <a:lnTo>
                  <a:pt x="3063493" y="258673"/>
                </a:lnTo>
                <a:lnTo>
                  <a:pt x="2919933" y="258673"/>
                </a:lnTo>
                <a:lnTo>
                  <a:pt x="2911703" y="182880"/>
                </a:lnTo>
                <a:close/>
              </a:path>
              <a:path w="4855209" h="660400">
                <a:moveTo>
                  <a:pt x="3063493" y="272376"/>
                </a:moveTo>
                <a:lnTo>
                  <a:pt x="3037281" y="272376"/>
                </a:lnTo>
                <a:lnTo>
                  <a:pt x="3043300" y="272605"/>
                </a:lnTo>
                <a:lnTo>
                  <a:pt x="3055797" y="273519"/>
                </a:lnTo>
                <a:lnTo>
                  <a:pt x="3060445" y="274205"/>
                </a:lnTo>
                <a:lnTo>
                  <a:pt x="3063493" y="275120"/>
                </a:lnTo>
                <a:lnTo>
                  <a:pt x="3063493" y="272376"/>
                </a:lnTo>
                <a:close/>
              </a:path>
              <a:path w="4855209" h="660400">
                <a:moveTo>
                  <a:pt x="3063493" y="172821"/>
                </a:moveTo>
                <a:lnTo>
                  <a:pt x="3016249" y="180970"/>
                </a:lnTo>
                <a:lnTo>
                  <a:pt x="2974911" y="201701"/>
                </a:lnTo>
                <a:lnTo>
                  <a:pt x="2941983" y="229463"/>
                </a:lnTo>
                <a:lnTo>
                  <a:pt x="2919933" y="258673"/>
                </a:lnTo>
                <a:lnTo>
                  <a:pt x="3063493" y="258673"/>
                </a:lnTo>
                <a:lnTo>
                  <a:pt x="3063493" y="172821"/>
                </a:lnTo>
                <a:close/>
              </a:path>
              <a:path w="4855209" h="660400">
                <a:moveTo>
                  <a:pt x="3434676" y="367474"/>
                </a:moveTo>
                <a:lnTo>
                  <a:pt x="3232632" y="390334"/>
                </a:lnTo>
                <a:lnTo>
                  <a:pt x="3193832" y="396613"/>
                </a:lnTo>
                <a:lnTo>
                  <a:pt x="3134881" y="418616"/>
                </a:lnTo>
                <a:lnTo>
                  <a:pt x="3099883" y="453370"/>
                </a:lnTo>
                <a:lnTo>
                  <a:pt x="3083437" y="501777"/>
                </a:lnTo>
                <a:lnTo>
                  <a:pt x="3081832" y="531152"/>
                </a:lnTo>
                <a:lnTo>
                  <a:pt x="3085016" y="561636"/>
                </a:lnTo>
                <a:lnTo>
                  <a:pt x="3104942" y="610170"/>
                </a:lnTo>
                <a:lnTo>
                  <a:pt x="3141549" y="642196"/>
                </a:lnTo>
                <a:lnTo>
                  <a:pt x="3186502" y="658127"/>
                </a:lnTo>
                <a:lnTo>
                  <a:pt x="3211588" y="660082"/>
                </a:lnTo>
                <a:lnTo>
                  <a:pt x="3231500" y="658632"/>
                </a:lnTo>
                <a:lnTo>
                  <a:pt x="3269129" y="650013"/>
                </a:lnTo>
                <a:lnTo>
                  <a:pt x="3317871" y="625806"/>
                </a:lnTo>
                <a:lnTo>
                  <a:pt x="3341522" y="607136"/>
                </a:lnTo>
                <a:lnTo>
                  <a:pt x="3434676" y="607136"/>
                </a:lnTo>
                <a:lnTo>
                  <a:pt x="3434676" y="587959"/>
                </a:lnTo>
                <a:lnTo>
                  <a:pt x="3250018" y="587959"/>
                </a:lnTo>
                <a:lnTo>
                  <a:pt x="3232550" y="586566"/>
                </a:lnTo>
                <a:lnTo>
                  <a:pt x="3193516" y="568756"/>
                </a:lnTo>
                <a:lnTo>
                  <a:pt x="3175330" y="533973"/>
                </a:lnTo>
                <a:lnTo>
                  <a:pt x="3174072" y="519379"/>
                </a:lnTo>
                <a:lnTo>
                  <a:pt x="3175644" y="502512"/>
                </a:lnTo>
                <a:lnTo>
                  <a:pt x="3200044" y="464515"/>
                </a:lnTo>
                <a:lnTo>
                  <a:pt x="3254928" y="446577"/>
                </a:lnTo>
                <a:lnTo>
                  <a:pt x="3434676" y="445300"/>
                </a:lnTo>
                <a:lnTo>
                  <a:pt x="3434676" y="367474"/>
                </a:lnTo>
                <a:close/>
              </a:path>
              <a:path w="4855209" h="660400">
                <a:moveTo>
                  <a:pt x="3434676" y="607136"/>
                </a:moveTo>
                <a:lnTo>
                  <a:pt x="3341522" y="607136"/>
                </a:lnTo>
                <a:lnTo>
                  <a:pt x="3345167" y="649109"/>
                </a:lnTo>
                <a:lnTo>
                  <a:pt x="3434676" y="649109"/>
                </a:lnTo>
                <a:lnTo>
                  <a:pt x="3434676" y="607136"/>
                </a:lnTo>
                <a:close/>
              </a:path>
              <a:path w="4855209" h="660400">
                <a:moveTo>
                  <a:pt x="3434676" y="445300"/>
                </a:moveTo>
                <a:lnTo>
                  <a:pt x="3286300" y="445300"/>
                </a:lnTo>
                <a:lnTo>
                  <a:pt x="3292941" y="445355"/>
                </a:lnTo>
                <a:lnTo>
                  <a:pt x="3307892" y="445655"/>
                </a:lnTo>
                <a:lnTo>
                  <a:pt x="3315738" y="445970"/>
                </a:lnTo>
                <a:lnTo>
                  <a:pt x="3323197" y="446474"/>
                </a:lnTo>
                <a:lnTo>
                  <a:pt x="3330268" y="447170"/>
                </a:lnTo>
                <a:lnTo>
                  <a:pt x="3336950" y="448056"/>
                </a:lnTo>
                <a:lnTo>
                  <a:pt x="3336950" y="553212"/>
                </a:lnTo>
                <a:lnTo>
                  <a:pt x="3297605" y="577443"/>
                </a:lnTo>
                <a:lnTo>
                  <a:pt x="3250018" y="587959"/>
                </a:lnTo>
                <a:lnTo>
                  <a:pt x="3434676" y="587959"/>
                </a:lnTo>
                <a:lnTo>
                  <a:pt x="3434676" y="445300"/>
                </a:lnTo>
                <a:close/>
              </a:path>
              <a:path w="4855209" h="660400">
                <a:moveTo>
                  <a:pt x="3665105" y="257746"/>
                </a:moveTo>
                <a:lnTo>
                  <a:pt x="3567379" y="257746"/>
                </a:lnTo>
                <a:lnTo>
                  <a:pt x="3567379" y="514781"/>
                </a:lnTo>
                <a:lnTo>
                  <a:pt x="3576999" y="578426"/>
                </a:lnTo>
                <a:lnTo>
                  <a:pt x="3603231" y="622173"/>
                </a:lnTo>
                <a:lnTo>
                  <a:pt x="3642140" y="647404"/>
                </a:lnTo>
                <a:lnTo>
                  <a:pt x="3689794" y="655510"/>
                </a:lnTo>
                <a:lnTo>
                  <a:pt x="3701574" y="655196"/>
                </a:lnTo>
                <a:lnTo>
                  <a:pt x="3744879" y="648893"/>
                </a:lnTo>
                <a:lnTo>
                  <a:pt x="3773919" y="639991"/>
                </a:lnTo>
                <a:lnTo>
                  <a:pt x="3773919" y="582472"/>
                </a:lnTo>
                <a:lnTo>
                  <a:pt x="3721798" y="582472"/>
                </a:lnTo>
                <a:lnTo>
                  <a:pt x="3710068" y="581258"/>
                </a:lnTo>
                <a:lnTo>
                  <a:pt x="3674499" y="553333"/>
                </a:lnTo>
                <a:lnTo>
                  <a:pt x="3665105" y="509295"/>
                </a:lnTo>
                <a:lnTo>
                  <a:pt x="3665105" y="257746"/>
                </a:lnTo>
                <a:close/>
              </a:path>
              <a:path w="4855209" h="660400">
                <a:moveTo>
                  <a:pt x="3773919" y="570585"/>
                </a:moveTo>
                <a:lnTo>
                  <a:pt x="3735857" y="581386"/>
                </a:lnTo>
                <a:lnTo>
                  <a:pt x="3721798" y="582472"/>
                </a:lnTo>
                <a:lnTo>
                  <a:pt x="3773919" y="582472"/>
                </a:lnTo>
                <a:lnTo>
                  <a:pt x="3773919" y="570585"/>
                </a:lnTo>
                <a:close/>
              </a:path>
              <a:path w="4855209" h="660400">
                <a:moveTo>
                  <a:pt x="3773919" y="182880"/>
                </a:moveTo>
                <a:lnTo>
                  <a:pt x="3558235" y="182880"/>
                </a:lnTo>
                <a:lnTo>
                  <a:pt x="3552761" y="186944"/>
                </a:lnTo>
                <a:lnTo>
                  <a:pt x="3546322" y="190030"/>
                </a:lnTo>
                <a:lnTo>
                  <a:pt x="3513429" y="196596"/>
                </a:lnTo>
                <a:lnTo>
                  <a:pt x="3513429" y="257746"/>
                </a:lnTo>
                <a:lnTo>
                  <a:pt x="3773919" y="257746"/>
                </a:lnTo>
                <a:lnTo>
                  <a:pt x="3773919" y="182880"/>
                </a:lnTo>
                <a:close/>
              </a:path>
              <a:path w="4855209" h="660400">
                <a:moveTo>
                  <a:pt x="3892842" y="0"/>
                </a:moveTo>
                <a:lnTo>
                  <a:pt x="3849916" y="17818"/>
                </a:lnTo>
                <a:lnTo>
                  <a:pt x="3831640" y="60299"/>
                </a:lnTo>
                <a:lnTo>
                  <a:pt x="3833060" y="72455"/>
                </a:lnTo>
                <a:lnTo>
                  <a:pt x="3859171" y="110310"/>
                </a:lnTo>
                <a:lnTo>
                  <a:pt x="3892842" y="120586"/>
                </a:lnTo>
                <a:lnTo>
                  <a:pt x="3904712" y="119216"/>
                </a:lnTo>
                <a:lnTo>
                  <a:pt x="3942002" y="93691"/>
                </a:lnTo>
                <a:lnTo>
                  <a:pt x="3952227" y="60299"/>
                </a:lnTo>
                <a:lnTo>
                  <a:pt x="3950855" y="48136"/>
                </a:lnTo>
                <a:lnTo>
                  <a:pt x="3925553" y="10281"/>
                </a:lnTo>
                <a:lnTo>
                  <a:pt x="3892842" y="0"/>
                </a:lnTo>
                <a:close/>
              </a:path>
              <a:path w="4855209" h="660400">
                <a:moveTo>
                  <a:pt x="4103179" y="182880"/>
                </a:moveTo>
                <a:lnTo>
                  <a:pt x="4003547" y="182880"/>
                </a:lnTo>
                <a:lnTo>
                  <a:pt x="4169892" y="649109"/>
                </a:lnTo>
                <a:lnTo>
                  <a:pt x="4273181" y="649109"/>
                </a:lnTo>
                <a:lnTo>
                  <a:pt x="4223829" y="541235"/>
                </a:lnTo>
                <a:lnTo>
                  <a:pt x="4222915" y="541235"/>
                </a:lnTo>
                <a:lnTo>
                  <a:pt x="4103179" y="182880"/>
                </a:lnTo>
                <a:close/>
              </a:path>
              <a:path w="4855209" h="660400">
                <a:moveTo>
                  <a:pt x="4674057" y="171907"/>
                </a:moveTo>
                <a:lnTo>
                  <a:pt x="4604467" y="183708"/>
                </a:lnTo>
                <a:lnTo>
                  <a:pt x="4544783" y="219760"/>
                </a:lnTo>
                <a:lnTo>
                  <a:pt x="4500360" y="281035"/>
                </a:lnTo>
                <a:lnTo>
                  <a:pt x="4485896" y="321494"/>
                </a:lnTo>
                <a:lnTo>
                  <a:pt x="4476597" y="368503"/>
                </a:lnTo>
                <a:lnTo>
                  <a:pt x="4473854" y="415061"/>
                </a:lnTo>
                <a:lnTo>
                  <a:pt x="4473854" y="436054"/>
                </a:lnTo>
                <a:lnTo>
                  <a:pt x="4855044" y="436054"/>
                </a:lnTo>
                <a:lnTo>
                  <a:pt x="4855044" y="368503"/>
                </a:lnTo>
                <a:lnTo>
                  <a:pt x="4571580" y="368503"/>
                </a:lnTo>
                <a:lnTo>
                  <a:pt x="4571580" y="363016"/>
                </a:lnTo>
                <a:lnTo>
                  <a:pt x="4579702" y="315890"/>
                </a:lnTo>
                <a:lnTo>
                  <a:pt x="4601540" y="279146"/>
                </a:lnTo>
                <a:lnTo>
                  <a:pt x="4633336" y="255282"/>
                </a:lnTo>
                <a:lnTo>
                  <a:pt x="4671313" y="246773"/>
                </a:lnTo>
                <a:lnTo>
                  <a:pt x="4818930" y="246773"/>
                </a:lnTo>
                <a:lnTo>
                  <a:pt x="4801946" y="224218"/>
                </a:lnTo>
                <a:lnTo>
                  <a:pt x="4775928" y="201625"/>
                </a:lnTo>
                <a:lnTo>
                  <a:pt x="4745940" y="185375"/>
                </a:lnTo>
                <a:lnTo>
                  <a:pt x="4711983" y="175469"/>
                </a:lnTo>
                <a:lnTo>
                  <a:pt x="4674057" y="171907"/>
                </a:lnTo>
                <a:close/>
              </a:path>
              <a:path w="4855209" h="660400">
                <a:moveTo>
                  <a:pt x="4818930" y="246773"/>
                </a:moveTo>
                <a:lnTo>
                  <a:pt x="4671313" y="246773"/>
                </a:lnTo>
                <a:lnTo>
                  <a:pt x="4690175" y="248811"/>
                </a:lnTo>
                <a:lnTo>
                  <a:pt x="4707366" y="254411"/>
                </a:lnTo>
                <a:lnTo>
                  <a:pt x="4748176" y="292188"/>
                </a:lnTo>
                <a:lnTo>
                  <a:pt x="4761668" y="332345"/>
                </a:lnTo>
                <a:lnTo>
                  <a:pt x="4763719" y="356603"/>
                </a:lnTo>
                <a:lnTo>
                  <a:pt x="4763719" y="368503"/>
                </a:lnTo>
                <a:lnTo>
                  <a:pt x="4855044" y="368503"/>
                </a:lnTo>
                <a:lnTo>
                  <a:pt x="4849832" y="324695"/>
                </a:lnTo>
                <a:lnTo>
                  <a:pt x="4839244" y="286045"/>
                </a:lnTo>
                <a:lnTo>
                  <a:pt x="4823282" y="252552"/>
                </a:lnTo>
                <a:lnTo>
                  <a:pt x="4818930" y="246773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490" rIns="0" bIns="0" rtlCol="0" vert="horz">
            <a:spAutoFit/>
          </a:bodyPr>
          <a:lstStyle/>
          <a:p>
            <a:pPr marL="180340">
              <a:lnSpc>
                <a:spcPct val="100000"/>
              </a:lnSpc>
              <a:spcBef>
                <a:spcPts val="690"/>
              </a:spcBef>
            </a:pPr>
            <a:r>
              <a:rPr dirty="0" spc="-225"/>
              <a:t>Tandem</a:t>
            </a:r>
            <a:r>
              <a:rPr dirty="0" spc="-409"/>
              <a:t> </a:t>
            </a:r>
            <a:r>
              <a:rPr dirty="0" spc="-90"/>
              <a:t>Programme</a:t>
            </a:r>
          </a:p>
          <a:p>
            <a:pPr marL="179070">
              <a:lnSpc>
                <a:spcPct val="100000"/>
              </a:lnSpc>
              <a:spcBef>
                <a:spcPts val="295"/>
              </a:spcBef>
            </a:pPr>
            <a:r>
              <a:rPr dirty="0" sz="2400" spc="-110" b="0">
                <a:latin typeface="Trebuchet MS"/>
                <a:cs typeface="Trebuchet MS"/>
              </a:rPr>
              <a:t>Translational</a:t>
            </a:r>
            <a:r>
              <a:rPr dirty="0" sz="2400" spc="-14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research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collaboration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between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basic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35" b="0">
                <a:latin typeface="Trebuchet MS"/>
                <a:cs typeface="Trebuchet MS"/>
              </a:rPr>
              <a:t>clinical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45" b="0">
                <a:latin typeface="Trebuchet MS"/>
                <a:cs typeface="Trebuchet MS"/>
              </a:rPr>
              <a:t>researchers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2514600"/>
            <a:ext cx="13564235" cy="6672580"/>
            <a:chOff x="4184840" y="2514600"/>
            <a:chExt cx="13564235" cy="6672580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37904" y="2531364"/>
              <a:ext cx="8610612" cy="6655307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525463" y="2491231"/>
            <a:ext cx="2127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525463" y="3016935"/>
            <a:ext cx="3387725" cy="37122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7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Projects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should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clinically 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relevant,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cross-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disciplinary,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have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translational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scope</a:t>
            </a:r>
            <a:endParaRPr sz="1800">
              <a:latin typeface="Trebuchet MS"/>
              <a:cs typeface="Trebuchet MS"/>
            </a:endParaRPr>
          </a:p>
          <a:p>
            <a:pPr marL="355600" marR="112395" indent="-342900">
              <a:lnSpc>
                <a:spcPct val="107000"/>
              </a:lnSpc>
              <a:spcBef>
                <a:spcPts val="12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One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basic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scientist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1864"/>
                </a:solidFill>
                <a:latin typeface="Trebuchet MS"/>
                <a:cs typeface="Trebuchet MS"/>
              </a:rPr>
              <a:t>one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clinician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apply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together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(equal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part)</a:t>
            </a:r>
            <a:endParaRPr sz="1800">
              <a:latin typeface="Trebuchet MS"/>
              <a:cs typeface="Trebuchet MS"/>
            </a:endParaRPr>
          </a:p>
          <a:p>
            <a:pPr marL="355600" marR="62230" indent="-342900">
              <a:lnSpc>
                <a:spcPct val="107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Main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anchored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in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Denmark.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Co-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may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be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international</a:t>
            </a:r>
            <a:endParaRPr sz="1800">
              <a:latin typeface="Trebuchet MS"/>
              <a:cs typeface="Trebuchet MS"/>
            </a:endParaRPr>
          </a:p>
          <a:p>
            <a:pPr marL="355600" marR="233045" indent="-342900">
              <a:lnSpc>
                <a:spcPct val="106700"/>
              </a:lnSpc>
              <a:spcBef>
                <a:spcPts val="121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researcher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have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clinic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responsibilities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388971" y="5372338"/>
            <a:ext cx="3302635" cy="1216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192405" marR="5080" indent="-180340">
              <a:lnSpc>
                <a:spcPct val="107300"/>
              </a:lnSpc>
              <a:spcBef>
                <a:spcPts val="185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7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10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million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388971" y="6789658"/>
            <a:ext cx="3336290" cy="614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92405" marR="5080" indent="-180340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10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January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395180" y="2491231"/>
            <a:ext cx="19475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395180" y="3036823"/>
            <a:ext cx="3409315" cy="1485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2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&amp;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Translational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Medicine</a:t>
            </a:r>
            <a:endParaRPr sz="1800">
              <a:latin typeface="Trebuchet MS"/>
              <a:cs typeface="Trebuchet MS"/>
            </a:endParaRPr>
          </a:p>
          <a:p>
            <a:pPr marL="281940" marR="1120775" indent="-269875">
              <a:lnSpc>
                <a:spcPct val="106700"/>
              </a:lnSpc>
              <a:spcBef>
                <a:spcPts val="12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Bioscience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Basic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Biomedicine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Endocrinology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Metabolism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594848" y="2826839"/>
            <a:ext cx="57111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0" b="1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2400" spc="-2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FFFFFF"/>
                </a:solidFill>
                <a:latin typeface="Trebuchet MS"/>
                <a:cs typeface="Trebuchet MS"/>
              </a:rPr>
              <a:t>bridge</a:t>
            </a:r>
            <a:r>
              <a:rPr dirty="0" sz="2400" spc="-20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75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2400" spc="-1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85" b="1">
                <a:solidFill>
                  <a:srgbClr val="FFFFFF"/>
                </a:solidFill>
                <a:latin typeface="Trebuchet MS"/>
                <a:cs typeface="Trebuchet MS"/>
              </a:rPr>
              <a:t>gap</a:t>
            </a:r>
            <a:r>
              <a:rPr dirty="0" sz="2400" spc="-20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50" b="1">
                <a:solidFill>
                  <a:srgbClr val="FFFFFF"/>
                </a:solidFill>
                <a:latin typeface="Trebuchet MS"/>
                <a:cs typeface="Trebuchet MS"/>
              </a:rPr>
              <a:t>between</a:t>
            </a:r>
            <a:r>
              <a:rPr dirty="0" sz="2400" spc="-1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20" b="1">
                <a:solidFill>
                  <a:srgbClr val="FFFFFF"/>
                </a:solidFill>
                <a:latin typeface="Trebuchet MS"/>
                <a:cs typeface="Trebuchet MS"/>
              </a:rPr>
              <a:t>basic</a:t>
            </a:r>
            <a:r>
              <a:rPr dirty="0" sz="2400" spc="-2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55" b="1">
                <a:solidFill>
                  <a:srgbClr val="FFFFFF"/>
                </a:solidFill>
                <a:latin typeface="Trebuchet MS"/>
                <a:cs typeface="Trebuchet MS"/>
              </a:rPr>
              <a:t>science</a:t>
            </a:r>
            <a:r>
              <a:rPr dirty="0" sz="2400" spc="-2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dirty="0" sz="2400" spc="-145" b="1">
                <a:solidFill>
                  <a:srgbClr val="FFFFFF"/>
                </a:solidFill>
                <a:latin typeface="Trebuchet MS"/>
                <a:cs typeface="Trebuchet MS"/>
              </a:rPr>
              <a:t>clinical</a:t>
            </a:r>
            <a:r>
              <a:rPr dirty="0" sz="2400" spc="-1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20" b="1">
                <a:solidFill>
                  <a:srgbClr val="FFFFFF"/>
                </a:solidFill>
                <a:latin typeface="Trebuchet MS"/>
                <a:cs typeface="Trebuchet MS"/>
              </a:rPr>
              <a:t>application</a:t>
            </a:r>
            <a:r>
              <a:rPr dirty="0" sz="2400" spc="-1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40" b="1">
                <a:solidFill>
                  <a:srgbClr val="FFFFFF"/>
                </a:solidFill>
                <a:latin typeface="Trebuchet MS"/>
                <a:cs typeface="Trebuchet MS"/>
              </a:rPr>
              <a:t>(bench-</a:t>
            </a:r>
            <a:r>
              <a:rPr dirty="0" sz="2400" spc="-114" b="1">
                <a:solidFill>
                  <a:srgbClr val="FFFFFF"/>
                </a:solidFill>
                <a:latin typeface="Trebuchet MS"/>
                <a:cs typeface="Trebuchet MS"/>
              </a:rPr>
              <a:t>to-</a:t>
            </a:r>
            <a:r>
              <a:rPr dirty="0" sz="2400" spc="-10" b="1">
                <a:solidFill>
                  <a:srgbClr val="FFFFFF"/>
                </a:solidFill>
                <a:latin typeface="Trebuchet MS"/>
                <a:cs typeface="Trebuchet MS"/>
              </a:rPr>
              <a:t>bedside)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838194" y="411012"/>
            <a:ext cx="4855210" cy="660400"/>
          </a:xfrm>
          <a:custGeom>
            <a:avLst/>
            <a:gdLst/>
            <a:ahLst/>
            <a:cxnLst/>
            <a:rect l="l" t="t" r="r" b="b"/>
            <a:pathLst>
              <a:path w="4855209" h="660400">
                <a:moveTo>
                  <a:pt x="233972" y="171907"/>
                </a:moveTo>
                <a:lnTo>
                  <a:pt x="172186" y="179927"/>
                </a:lnTo>
                <a:lnTo>
                  <a:pt x="116154" y="203187"/>
                </a:lnTo>
                <a:lnTo>
                  <a:pt x="68526" y="240496"/>
                </a:lnTo>
                <a:lnTo>
                  <a:pt x="31965" y="290664"/>
                </a:lnTo>
                <a:lnTo>
                  <a:pt x="13043" y="335877"/>
                </a:lnTo>
                <a:lnTo>
                  <a:pt x="2170" y="386981"/>
                </a:lnTo>
                <a:lnTo>
                  <a:pt x="0" y="424167"/>
                </a:lnTo>
                <a:lnTo>
                  <a:pt x="1533" y="454428"/>
                </a:lnTo>
                <a:lnTo>
                  <a:pt x="12083" y="508520"/>
                </a:lnTo>
                <a:lnTo>
                  <a:pt x="32254" y="554469"/>
                </a:lnTo>
                <a:lnTo>
                  <a:pt x="59599" y="592188"/>
                </a:lnTo>
                <a:lnTo>
                  <a:pt x="75806" y="607961"/>
                </a:lnTo>
                <a:lnTo>
                  <a:pt x="140703" y="542124"/>
                </a:lnTo>
                <a:lnTo>
                  <a:pt x="131159" y="530744"/>
                </a:lnTo>
                <a:lnTo>
                  <a:pt x="122662" y="518036"/>
                </a:lnTo>
                <a:lnTo>
                  <a:pt x="103655" y="472066"/>
                </a:lnTo>
                <a:lnTo>
                  <a:pt x="96812" y="415937"/>
                </a:lnTo>
                <a:lnTo>
                  <a:pt x="97119" y="404107"/>
                </a:lnTo>
                <a:lnTo>
                  <a:pt x="103877" y="360437"/>
                </a:lnTo>
                <a:lnTo>
                  <a:pt x="124565" y="312967"/>
                </a:lnTo>
                <a:lnTo>
                  <a:pt x="149768" y="282220"/>
                </a:lnTo>
                <a:lnTo>
                  <a:pt x="196353" y="254146"/>
                </a:lnTo>
                <a:lnTo>
                  <a:pt x="229400" y="248602"/>
                </a:lnTo>
                <a:lnTo>
                  <a:pt x="346443" y="248602"/>
                </a:lnTo>
                <a:lnTo>
                  <a:pt x="346443" y="196557"/>
                </a:lnTo>
                <a:lnTo>
                  <a:pt x="302552" y="180809"/>
                </a:lnTo>
                <a:lnTo>
                  <a:pt x="252853" y="172721"/>
                </a:lnTo>
                <a:lnTo>
                  <a:pt x="233972" y="171907"/>
                </a:lnTo>
                <a:close/>
              </a:path>
              <a:path w="4855209" h="660400">
                <a:moveTo>
                  <a:pt x="346443" y="248602"/>
                </a:moveTo>
                <a:lnTo>
                  <a:pt x="229400" y="248602"/>
                </a:lnTo>
                <a:lnTo>
                  <a:pt x="242296" y="249516"/>
                </a:lnTo>
                <a:lnTo>
                  <a:pt x="254617" y="251479"/>
                </a:lnTo>
                <a:lnTo>
                  <a:pt x="297165" y="267509"/>
                </a:lnTo>
                <a:lnTo>
                  <a:pt x="312610" y="276034"/>
                </a:lnTo>
                <a:lnTo>
                  <a:pt x="346443" y="276034"/>
                </a:lnTo>
                <a:lnTo>
                  <a:pt x="346443" y="248602"/>
                </a:lnTo>
                <a:close/>
              </a:path>
              <a:path w="4855209" h="660400">
                <a:moveTo>
                  <a:pt x="605586" y="171907"/>
                </a:moveTo>
                <a:lnTo>
                  <a:pt x="561068" y="176144"/>
                </a:lnTo>
                <a:lnTo>
                  <a:pt x="513296" y="190594"/>
                </a:lnTo>
                <a:lnTo>
                  <a:pt x="456514" y="229374"/>
                </a:lnTo>
                <a:lnTo>
                  <a:pt x="414785" y="289267"/>
                </a:lnTo>
                <a:lnTo>
                  <a:pt x="401288" y="326640"/>
                </a:lnTo>
                <a:lnTo>
                  <a:pt x="392972" y="368886"/>
                </a:lnTo>
                <a:lnTo>
                  <a:pt x="389900" y="415086"/>
                </a:lnTo>
                <a:lnTo>
                  <a:pt x="389923" y="429501"/>
                </a:lnTo>
                <a:lnTo>
                  <a:pt x="398809" y="496089"/>
                </a:lnTo>
                <a:lnTo>
                  <a:pt x="412992" y="539415"/>
                </a:lnTo>
                <a:lnTo>
                  <a:pt x="433303" y="576151"/>
                </a:lnTo>
                <a:lnTo>
                  <a:pt x="459739" y="606298"/>
                </a:lnTo>
                <a:lnTo>
                  <a:pt x="490979" y="629798"/>
                </a:lnTo>
                <a:lnTo>
                  <a:pt x="525700" y="646596"/>
                </a:lnTo>
                <a:lnTo>
                  <a:pt x="563903" y="656691"/>
                </a:lnTo>
                <a:lnTo>
                  <a:pt x="605586" y="660082"/>
                </a:lnTo>
                <a:lnTo>
                  <a:pt x="647563" y="656656"/>
                </a:lnTo>
                <a:lnTo>
                  <a:pt x="685976" y="646396"/>
                </a:lnTo>
                <a:lnTo>
                  <a:pt x="720824" y="629305"/>
                </a:lnTo>
                <a:lnTo>
                  <a:pt x="752106" y="605383"/>
                </a:lnTo>
                <a:lnTo>
                  <a:pt x="769423" y="585216"/>
                </a:lnTo>
                <a:lnTo>
                  <a:pt x="605586" y="585216"/>
                </a:lnTo>
                <a:lnTo>
                  <a:pt x="580759" y="582151"/>
                </a:lnTo>
                <a:lnTo>
                  <a:pt x="539473" y="561171"/>
                </a:lnTo>
                <a:lnTo>
                  <a:pt x="509557" y="521264"/>
                </a:lnTo>
                <a:lnTo>
                  <a:pt x="492289" y="467695"/>
                </a:lnTo>
                <a:lnTo>
                  <a:pt x="488480" y="436118"/>
                </a:lnTo>
                <a:lnTo>
                  <a:pt x="488048" y="432892"/>
                </a:lnTo>
                <a:lnTo>
                  <a:pt x="487781" y="429501"/>
                </a:lnTo>
                <a:lnTo>
                  <a:pt x="487622" y="423545"/>
                </a:lnTo>
                <a:lnTo>
                  <a:pt x="487565" y="415086"/>
                </a:lnTo>
                <a:lnTo>
                  <a:pt x="489180" y="385268"/>
                </a:lnTo>
                <a:lnTo>
                  <a:pt x="500386" y="333360"/>
                </a:lnTo>
                <a:lnTo>
                  <a:pt x="521799" y="292082"/>
                </a:lnTo>
                <a:lnTo>
                  <a:pt x="550845" y="263497"/>
                </a:lnTo>
                <a:lnTo>
                  <a:pt x="592797" y="247446"/>
                </a:lnTo>
                <a:lnTo>
                  <a:pt x="650567" y="246773"/>
                </a:lnTo>
                <a:lnTo>
                  <a:pt x="671448" y="181051"/>
                </a:lnTo>
                <a:lnTo>
                  <a:pt x="630923" y="173116"/>
                </a:lnTo>
                <a:lnTo>
                  <a:pt x="614116" y="172034"/>
                </a:lnTo>
                <a:lnTo>
                  <a:pt x="605586" y="171907"/>
                </a:lnTo>
                <a:close/>
              </a:path>
              <a:path w="4855209" h="660400">
                <a:moveTo>
                  <a:pt x="723595" y="430631"/>
                </a:moveTo>
                <a:lnTo>
                  <a:pt x="712620" y="492991"/>
                </a:lnTo>
                <a:lnTo>
                  <a:pt x="687920" y="541883"/>
                </a:lnTo>
                <a:lnTo>
                  <a:pt x="651554" y="573793"/>
                </a:lnTo>
                <a:lnTo>
                  <a:pt x="605586" y="585216"/>
                </a:lnTo>
                <a:lnTo>
                  <a:pt x="769423" y="585216"/>
                </a:lnTo>
                <a:lnTo>
                  <a:pt x="778500" y="574644"/>
                </a:lnTo>
                <a:lnTo>
                  <a:pt x="798682" y="537100"/>
                </a:lnTo>
                <a:lnTo>
                  <a:pt x="812651" y="492753"/>
                </a:lnTo>
                <a:lnTo>
                  <a:pt x="820407" y="441604"/>
                </a:lnTo>
                <a:lnTo>
                  <a:pt x="723595" y="430631"/>
                </a:lnTo>
                <a:close/>
              </a:path>
              <a:path w="4855209" h="660400">
                <a:moveTo>
                  <a:pt x="650567" y="246773"/>
                </a:moveTo>
                <a:lnTo>
                  <a:pt x="605586" y="246773"/>
                </a:lnTo>
                <a:lnTo>
                  <a:pt x="612940" y="246811"/>
                </a:lnTo>
                <a:lnTo>
                  <a:pt x="620179" y="247650"/>
                </a:lnTo>
                <a:lnTo>
                  <a:pt x="634441" y="250926"/>
                </a:lnTo>
                <a:lnTo>
                  <a:pt x="641222" y="253136"/>
                </a:lnTo>
                <a:lnTo>
                  <a:pt x="647661" y="255917"/>
                </a:lnTo>
                <a:lnTo>
                  <a:pt x="650567" y="246773"/>
                </a:lnTo>
                <a:close/>
              </a:path>
              <a:path w="4855209" h="660400">
                <a:moveTo>
                  <a:pt x="1020660" y="18288"/>
                </a:moveTo>
                <a:lnTo>
                  <a:pt x="922934" y="18288"/>
                </a:lnTo>
                <a:lnTo>
                  <a:pt x="922934" y="649109"/>
                </a:lnTo>
                <a:lnTo>
                  <a:pt x="1020660" y="649109"/>
                </a:lnTo>
                <a:lnTo>
                  <a:pt x="1020660" y="18288"/>
                </a:lnTo>
                <a:close/>
              </a:path>
              <a:path w="4855209" h="660400">
                <a:moveTo>
                  <a:pt x="1238592" y="18288"/>
                </a:moveTo>
                <a:lnTo>
                  <a:pt x="1140866" y="18288"/>
                </a:lnTo>
                <a:lnTo>
                  <a:pt x="1140866" y="649109"/>
                </a:lnTo>
                <a:lnTo>
                  <a:pt x="1238592" y="649109"/>
                </a:lnTo>
                <a:lnTo>
                  <a:pt x="1238592" y="18288"/>
                </a:lnTo>
                <a:close/>
              </a:path>
              <a:path w="4855209" h="660400">
                <a:moveTo>
                  <a:pt x="1675980" y="367474"/>
                </a:moveTo>
                <a:lnTo>
                  <a:pt x="1473936" y="390334"/>
                </a:lnTo>
                <a:lnTo>
                  <a:pt x="1435136" y="396613"/>
                </a:lnTo>
                <a:lnTo>
                  <a:pt x="1376185" y="418616"/>
                </a:lnTo>
                <a:lnTo>
                  <a:pt x="1341187" y="453370"/>
                </a:lnTo>
                <a:lnTo>
                  <a:pt x="1324741" y="501777"/>
                </a:lnTo>
                <a:lnTo>
                  <a:pt x="1323136" y="531152"/>
                </a:lnTo>
                <a:lnTo>
                  <a:pt x="1326320" y="561636"/>
                </a:lnTo>
                <a:lnTo>
                  <a:pt x="1346246" y="610170"/>
                </a:lnTo>
                <a:lnTo>
                  <a:pt x="1382853" y="642196"/>
                </a:lnTo>
                <a:lnTo>
                  <a:pt x="1427806" y="658127"/>
                </a:lnTo>
                <a:lnTo>
                  <a:pt x="1452892" y="660082"/>
                </a:lnTo>
                <a:lnTo>
                  <a:pt x="1472804" y="658632"/>
                </a:lnTo>
                <a:lnTo>
                  <a:pt x="1510433" y="650013"/>
                </a:lnTo>
                <a:lnTo>
                  <a:pt x="1559175" y="625806"/>
                </a:lnTo>
                <a:lnTo>
                  <a:pt x="1582826" y="607136"/>
                </a:lnTo>
                <a:lnTo>
                  <a:pt x="1675980" y="607136"/>
                </a:lnTo>
                <a:lnTo>
                  <a:pt x="1675980" y="587959"/>
                </a:lnTo>
                <a:lnTo>
                  <a:pt x="1491322" y="587959"/>
                </a:lnTo>
                <a:lnTo>
                  <a:pt x="1473854" y="586566"/>
                </a:lnTo>
                <a:lnTo>
                  <a:pt x="1434820" y="568756"/>
                </a:lnTo>
                <a:lnTo>
                  <a:pt x="1416634" y="533973"/>
                </a:lnTo>
                <a:lnTo>
                  <a:pt x="1415376" y="519379"/>
                </a:lnTo>
                <a:lnTo>
                  <a:pt x="1416948" y="502512"/>
                </a:lnTo>
                <a:lnTo>
                  <a:pt x="1441335" y="464515"/>
                </a:lnTo>
                <a:lnTo>
                  <a:pt x="1496231" y="446577"/>
                </a:lnTo>
                <a:lnTo>
                  <a:pt x="1675980" y="445300"/>
                </a:lnTo>
                <a:lnTo>
                  <a:pt x="1675980" y="367474"/>
                </a:lnTo>
                <a:close/>
              </a:path>
              <a:path w="4855209" h="660400">
                <a:moveTo>
                  <a:pt x="1675980" y="607136"/>
                </a:moveTo>
                <a:lnTo>
                  <a:pt x="1582826" y="607136"/>
                </a:lnTo>
                <a:lnTo>
                  <a:pt x="1586471" y="649109"/>
                </a:lnTo>
                <a:lnTo>
                  <a:pt x="1675980" y="649109"/>
                </a:lnTo>
                <a:lnTo>
                  <a:pt x="1675980" y="607136"/>
                </a:lnTo>
                <a:close/>
              </a:path>
              <a:path w="4855209" h="660400">
                <a:moveTo>
                  <a:pt x="1675980" y="445300"/>
                </a:moveTo>
                <a:lnTo>
                  <a:pt x="1527604" y="445300"/>
                </a:lnTo>
                <a:lnTo>
                  <a:pt x="1534245" y="445355"/>
                </a:lnTo>
                <a:lnTo>
                  <a:pt x="1549196" y="445655"/>
                </a:lnTo>
                <a:lnTo>
                  <a:pt x="1557042" y="445970"/>
                </a:lnTo>
                <a:lnTo>
                  <a:pt x="1564501" y="446474"/>
                </a:lnTo>
                <a:lnTo>
                  <a:pt x="1571572" y="447170"/>
                </a:lnTo>
                <a:lnTo>
                  <a:pt x="1578254" y="448056"/>
                </a:lnTo>
                <a:lnTo>
                  <a:pt x="1578254" y="553212"/>
                </a:lnTo>
                <a:lnTo>
                  <a:pt x="1538909" y="577443"/>
                </a:lnTo>
                <a:lnTo>
                  <a:pt x="1491322" y="587959"/>
                </a:lnTo>
                <a:lnTo>
                  <a:pt x="1675980" y="587959"/>
                </a:lnTo>
                <a:lnTo>
                  <a:pt x="1675980" y="445300"/>
                </a:lnTo>
                <a:close/>
              </a:path>
              <a:path w="4855209" h="660400">
                <a:moveTo>
                  <a:pt x="2080518" y="641435"/>
                </a:moveTo>
                <a:lnTo>
                  <a:pt x="1868438" y="641435"/>
                </a:lnTo>
                <a:lnTo>
                  <a:pt x="1878025" y="642226"/>
                </a:lnTo>
                <a:lnTo>
                  <a:pt x="1888581" y="644076"/>
                </a:lnTo>
                <a:lnTo>
                  <a:pt x="1900150" y="646385"/>
                </a:lnTo>
                <a:lnTo>
                  <a:pt x="1912731" y="649152"/>
                </a:lnTo>
                <a:lnTo>
                  <a:pt x="1926323" y="652373"/>
                </a:lnTo>
                <a:lnTo>
                  <a:pt x="1940963" y="655440"/>
                </a:lnTo>
                <a:lnTo>
                  <a:pt x="1956706" y="657747"/>
                </a:lnTo>
                <a:lnTo>
                  <a:pt x="1973552" y="659294"/>
                </a:lnTo>
                <a:lnTo>
                  <a:pt x="1991499" y="660082"/>
                </a:lnTo>
                <a:lnTo>
                  <a:pt x="2023641" y="657913"/>
                </a:lnTo>
                <a:lnTo>
                  <a:pt x="2054342" y="651309"/>
                </a:lnTo>
                <a:lnTo>
                  <a:pt x="2080518" y="641435"/>
                </a:lnTo>
                <a:close/>
              </a:path>
              <a:path w="4855209" h="660400">
                <a:moveTo>
                  <a:pt x="1895436" y="18288"/>
                </a:moveTo>
                <a:lnTo>
                  <a:pt x="1797710" y="18288"/>
                </a:lnTo>
                <a:lnTo>
                  <a:pt x="1797710" y="649109"/>
                </a:lnTo>
                <a:lnTo>
                  <a:pt x="1845208" y="649109"/>
                </a:lnTo>
                <a:lnTo>
                  <a:pt x="1852030" y="644878"/>
                </a:lnTo>
                <a:lnTo>
                  <a:pt x="1859773" y="642319"/>
                </a:lnTo>
                <a:lnTo>
                  <a:pt x="1868438" y="641435"/>
                </a:lnTo>
                <a:lnTo>
                  <a:pt x="2080518" y="641435"/>
                </a:lnTo>
                <a:lnTo>
                  <a:pt x="2083600" y="640272"/>
                </a:lnTo>
                <a:lnTo>
                  <a:pt x="2111413" y="624801"/>
                </a:lnTo>
                <a:lnTo>
                  <a:pt x="2136871" y="604839"/>
                </a:lnTo>
                <a:lnTo>
                  <a:pt x="2154612" y="585216"/>
                </a:lnTo>
                <a:lnTo>
                  <a:pt x="1982355" y="585216"/>
                </a:lnTo>
                <a:lnTo>
                  <a:pt x="1968380" y="584444"/>
                </a:lnTo>
                <a:lnTo>
                  <a:pt x="1929282" y="576986"/>
                </a:lnTo>
                <a:lnTo>
                  <a:pt x="1895436" y="563270"/>
                </a:lnTo>
                <a:lnTo>
                  <a:pt x="1895436" y="18288"/>
                </a:lnTo>
                <a:close/>
              </a:path>
              <a:path w="4855209" h="660400">
                <a:moveTo>
                  <a:pt x="2202687" y="312724"/>
                </a:moveTo>
                <a:lnTo>
                  <a:pt x="2107691" y="343814"/>
                </a:lnTo>
                <a:lnTo>
                  <a:pt x="2109320" y="350458"/>
                </a:lnTo>
                <a:lnTo>
                  <a:pt x="2110759" y="357358"/>
                </a:lnTo>
                <a:lnTo>
                  <a:pt x="2114876" y="395720"/>
                </a:lnTo>
                <a:lnTo>
                  <a:pt x="2115007" y="404164"/>
                </a:lnTo>
                <a:lnTo>
                  <a:pt x="2114833" y="414030"/>
                </a:lnTo>
                <a:lnTo>
                  <a:pt x="2109215" y="459971"/>
                </a:lnTo>
                <a:lnTo>
                  <a:pt x="2095216" y="501084"/>
                </a:lnTo>
                <a:lnTo>
                  <a:pt x="2069708" y="541317"/>
                </a:lnTo>
                <a:lnTo>
                  <a:pt x="2036878" y="569163"/>
                </a:lnTo>
                <a:lnTo>
                  <a:pt x="2001088" y="583337"/>
                </a:lnTo>
                <a:lnTo>
                  <a:pt x="1982355" y="585216"/>
                </a:lnTo>
                <a:lnTo>
                  <a:pt x="2154612" y="585216"/>
                </a:lnTo>
                <a:lnTo>
                  <a:pt x="2177942" y="551214"/>
                </a:lnTo>
                <a:lnTo>
                  <a:pt x="2197805" y="504613"/>
                </a:lnTo>
                <a:lnTo>
                  <a:pt x="2207590" y="462572"/>
                </a:lnTo>
                <a:lnTo>
                  <a:pt x="2212383" y="415523"/>
                </a:lnTo>
                <a:lnTo>
                  <a:pt x="2212619" y="404164"/>
                </a:lnTo>
                <a:lnTo>
                  <a:pt x="2212562" y="386855"/>
                </a:lnTo>
                <a:lnTo>
                  <a:pt x="2208669" y="342742"/>
                </a:lnTo>
                <a:lnTo>
                  <a:pt x="2204959" y="322454"/>
                </a:lnTo>
                <a:lnTo>
                  <a:pt x="2202687" y="312724"/>
                </a:lnTo>
                <a:close/>
              </a:path>
              <a:path w="4855209" h="660400">
                <a:moveTo>
                  <a:pt x="2509062" y="171907"/>
                </a:moveTo>
                <a:lnTo>
                  <a:pt x="2464544" y="176144"/>
                </a:lnTo>
                <a:lnTo>
                  <a:pt x="2416772" y="190594"/>
                </a:lnTo>
                <a:lnTo>
                  <a:pt x="2359990" y="229374"/>
                </a:lnTo>
                <a:lnTo>
                  <a:pt x="2318261" y="289267"/>
                </a:lnTo>
                <a:lnTo>
                  <a:pt x="2304764" y="326640"/>
                </a:lnTo>
                <a:lnTo>
                  <a:pt x="2296448" y="368886"/>
                </a:lnTo>
                <a:lnTo>
                  <a:pt x="2293376" y="415086"/>
                </a:lnTo>
                <a:lnTo>
                  <a:pt x="2293399" y="429501"/>
                </a:lnTo>
                <a:lnTo>
                  <a:pt x="2302285" y="496089"/>
                </a:lnTo>
                <a:lnTo>
                  <a:pt x="2316468" y="539415"/>
                </a:lnTo>
                <a:lnTo>
                  <a:pt x="2336779" y="576151"/>
                </a:lnTo>
                <a:lnTo>
                  <a:pt x="2363215" y="606298"/>
                </a:lnTo>
                <a:lnTo>
                  <a:pt x="2394455" y="629798"/>
                </a:lnTo>
                <a:lnTo>
                  <a:pt x="2429176" y="646596"/>
                </a:lnTo>
                <a:lnTo>
                  <a:pt x="2467379" y="656691"/>
                </a:lnTo>
                <a:lnTo>
                  <a:pt x="2509062" y="660082"/>
                </a:lnTo>
                <a:lnTo>
                  <a:pt x="2551039" y="656656"/>
                </a:lnTo>
                <a:lnTo>
                  <a:pt x="2589452" y="646396"/>
                </a:lnTo>
                <a:lnTo>
                  <a:pt x="2624300" y="629305"/>
                </a:lnTo>
                <a:lnTo>
                  <a:pt x="2655582" y="605383"/>
                </a:lnTo>
                <a:lnTo>
                  <a:pt x="2672899" y="585216"/>
                </a:lnTo>
                <a:lnTo>
                  <a:pt x="2509062" y="585216"/>
                </a:lnTo>
                <a:lnTo>
                  <a:pt x="2484235" y="582151"/>
                </a:lnTo>
                <a:lnTo>
                  <a:pt x="2442949" y="561171"/>
                </a:lnTo>
                <a:lnTo>
                  <a:pt x="2413033" y="521264"/>
                </a:lnTo>
                <a:lnTo>
                  <a:pt x="2395765" y="467695"/>
                </a:lnTo>
                <a:lnTo>
                  <a:pt x="2391956" y="436118"/>
                </a:lnTo>
                <a:lnTo>
                  <a:pt x="2391524" y="432892"/>
                </a:lnTo>
                <a:lnTo>
                  <a:pt x="2391257" y="429501"/>
                </a:lnTo>
                <a:lnTo>
                  <a:pt x="2391098" y="423545"/>
                </a:lnTo>
                <a:lnTo>
                  <a:pt x="2391041" y="415086"/>
                </a:lnTo>
                <a:lnTo>
                  <a:pt x="2392656" y="385268"/>
                </a:lnTo>
                <a:lnTo>
                  <a:pt x="2403862" y="333360"/>
                </a:lnTo>
                <a:lnTo>
                  <a:pt x="2425275" y="292082"/>
                </a:lnTo>
                <a:lnTo>
                  <a:pt x="2454321" y="263497"/>
                </a:lnTo>
                <a:lnTo>
                  <a:pt x="2496273" y="247446"/>
                </a:lnTo>
                <a:lnTo>
                  <a:pt x="2554043" y="246773"/>
                </a:lnTo>
                <a:lnTo>
                  <a:pt x="2574924" y="181051"/>
                </a:lnTo>
                <a:lnTo>
                  <a:pt x="2534399" y="173116"/>
                </a:lnTo>
                <a:lnTo>
                  <a:pt x="2517592" y="172034"/>
                </a:lnTo>
                <a:lnTo>
                  <a:pt x="2509062" y="171907"/>
                </a:lnTo>
                <a:close/>
              </a:path>
              <a:path w="4855209" h="660400">
                <a:moveTo>
                  <a:pt x="2627071" y="430631"/>
                </a:moveTo>
                <a:lnTo>
                  <a:pt x="2616092" y="492991"/>
                </a:lnTo>
                <a:lnTo>
                  <a:pt x="2591396" y="541883"/>
                </a:lnTo>
                <a:lnTo>
                  <a:pt x="2555030" y="573793"/>
                </a:lnTo>
                <a:lnTo>
                  <a:pt x="2509062" y="585216"/>
                </a:lnTo>
                <a:lnTo>
                  <a:pt x="2672899" y="585216"/>
                </a:lnTo>
                <a:lnTo>
                  <a:pt x="2681976" y="574644"/>
                </a:lnTo>
                <a:lnTo>
                  <a:pt x="2702158" y="537100"/>
                </a:lnTo>
                <a:lnTo>
                  <a:pt x="2716127" y="492753"/>
                </a:lnTo>
                <a:lnTo>
                  <a:pt x="2723883" y="441604"/>
                </a:lnTo>
                <a:lnTo>
                  <a:pt x="2627071" y="430631"/>
                </a:lnTo>
                <a:close/>
              </a:path>
              <a:path w="4855209" h="660400">
                <a:moveTo>
                  <a:pt x="2554043" y="246773"/>
                </a:moveTo>
                <a:lnTo>
                  <a:pt x="2509062" y="246773"/>
                </a:lnTo>
                <a:lnTo>
                  <a:pt x="2516416" y="246811"/>
                </a:lnTo>
                <a:lnTo>
                  <a:pt x="2523655" y="247650"/>
                </a:lnTo>
                <a:lnTo>
                  <a:pt x="2537917" y="250926"/>
                </a:lnTo>
                <a:lnTo>
                  <a:pt x="2544698" y="253136"/>
                </a:lnTo>
                <a:lnTo>
                  <a:pt x="2551137" y="255917"/>
                </a:lnTo>
                <a:lnTo>
                  <a:pt x="2554043" y="246773"/>
                </a:lnTo>
                <a:close/>
              </a:path>
              <a:path w="4855209" h="660400">
                <a:moveTo>
                  <a:pt x="2911703" y="182880"/>
                </a:moveTo>
                <a:lnTo>
                  <a:pt x="2826499" y="182880"/>
                </a:lnTo>
                <a:lnTo>
                  <a:pt x="2826499" y="323583"/>
                </a:lnTo>
                <a:lnTo>
                  <a:pt x="2924505" y="323583"/>
                </a:lnTo>
                <a:lnTo>
                  <a:pt x="2931684" y="315853"/>
                </a:lnTo>
                <a:lnTo>
                  <a:pt x="2940707" y="307867"/>
                </a:lnTo>
                <a:lnTo>
                  <a:pt x="2978704" y="283478"/>
                </a:lnTo>
                <a:lnTo>
                  <a:pt x="3031489" y="272376"/>
                </a:lnTo>
                <a:lnTo>
                  <a:pt x="3063493" y="272376"/>
                </a:lnTo>
                <a:lnTo>
                  <a:pt x="3063493" y="258673"/>
                </a:lnTo>
                <a:lnTo>
                  <a:pt x="2919933" y="258673"/>
                </a:lnTo>
                <a:lnTo>
                  <a:pt x="2911703" y="182880"/>
                </a:lnTo>
                <a:close/>
              </a:path>
              <a:path w="4855209" h="660400">
                <a:moveTo>
                  <a:pt x="3063493" y="272376"/>
                </a:moveTo>
                <a:lnTo>
                  <a:pt x="3037281" y="272376"/>
                </a:lnTo>
                <a:lnTo>
                  <a:pt x="3043300" y="272605"/>
                </a:lnTo>
                <a:lnTo>
                  <a:pt x="3055797" y="273519"/>
                </a:lnTo>
                <a:lnTo>
                  <a:pt x="3060445" y="274205"/>
                </a:lnTo>
                <a:lnTo>
                  <a:pt x="3063493" y="275120"/>
                </a:lnTo>
                <a:lnTo>
                  <a:pt x="3063493" y="272376"/>
                </a:lnTo>
                <a:close/>
              </a:path>
              <a:path w="4855209" h="660400">
                <a:moveTo>
                  <a:pt x="3063493" y="172821"/>
                </a:moveTo>
                <a:lnTo>
                  <a:pt x="3016249" y="180970"/>
                </a:lnTo>
                <a:lnTo>
                  <a:pt x="2974911" y="201701"/>
                </a:lnTo>
                <a:lnTo>
                  <a:pt x="2941983" y="229463"/>
                </a:lnTo>
                <a:lnTo>
                  <a:pt x="2919933" y="258673"/>
                </a:lnTo>
                <a:lnTo>
                  <a:pt x="3063493" y="258673"/>
                </a:lnTo>
                <a:lnTo>
                  <a:pt x="3063493" y="172821"/>
                </a:lnTo>
                <a:close/>
              </a:path>
              <a:path w="4855209" h="660400">
                <a:moveTo>
                  <a:pt x="3434676" y="367474"/>
                </a:moveTo>
                <a:lnTo>
                  <a:pt x="3232632" y="390334"/>
                </a:lnTo>
                <a:lnTo>
                  <a:pt x="3193832" y="396613"/>
                </a:lnTo>
                <a:lnTo>
                  <a:pt x="3134881" y="418616"/>
                </a:lnTo>
                <a:lnTo>
                  <a:pt x="3099883" y="453370"/>
                </a:lnTo>
                <a:lnTo>
                  <a:pt x="3083437" y="501777"/>
                </a:lnTo>
                <a:lnTo>
                  <a:pt x="3081832" y="531152"/>
                </a:lnTo>
                <a:lnTo>
                  <a:pt x="3085016" y="561636"/>
                </a:lnTo>
                <a:lnTo>
                  <a:pt x="3104942" y="610170"/>
                </a:lnTo>
                <a:lnTo>
                  <a:pt x="3141549" y="642196"/>
                </a:lnTo>
                <a:lnTo>
                  <a:pt x="3186502" y="658127"/>
                </a:lnTo>
                <a:lnTo>
                  <a:pt x="3211588" y="660082"/>
                </a:lnTo>
                <a:lnTo>
                  <a:pt x="3231500" y="658632"/>
                </a:lnTo>
                <a:lnTo>
                  <a:pt x="3269129" y="650013"/>
                </a:lnTo>
                <a:lnTo>
                  <a:pt x="3317871" y="625806"/>
                </a:lnTo>
                <a:lnTo>
                  <a:pt x="3341522" y="607136"/>
                </a:lnTo>
                <a:lnTo>
                  <a:pt x="3434676" y="607136"/>
                </a:lnTo>
                <a:lnTo>
                  <a:pt x="3434676" y="587959"/>
                </a:lnTo>
                <a:lnTo>
                  <a:pt x="3250018" y="587959"/>
                </a:lnTo>
                <a:lnTo>
                  <a:pt x="3232550" y="586566"/>
                </a:lnTo>
                <a:lnTo>
                  <a:pt x="3193516" y="568756"/>
                </a:lnTo>
                <a:lnTo>
                  <a:pt x="3175330" y="533973"/>
                </a:lnTo>
                <a:lnTo>
                  <a:pt x="3174072" y="519379"/>
                </a:lnTo>
                <a:lnTo>
                  <a:pt x="3175644" y="502512"/>
                </a:lnTo>
                <a:lnTo>
                  <a:pt x="3200044" y="464515"/>
                </a:lnTo>
                <a:lnTo>
                  <a:pt x="3254928" y="446577"/>
                </a:lnTo>
                <a:lnTo>
                  <a:pt x="3434676" y="445300"/>
                </a:lnTo>
                <a:lnTo>
                  <a:pt x="3434676" y="367474"/>
                </a:lnTo>
                <a:close/>
              </a:path>
              <a:path w="4855209" h="660400">
                <a:moveTo>
                  <a:pt x="3434676" y="607136"/>
                </a:moveTo>
                <a:lnTo>
                  <a:pt x="3341522" y="607136"/>
                </a:lnTo>
                <a:lnTo>
                  <a:pt x="3345167" y="649109"/>
                </a:lnTo>
                <a:lnTo>
                  <a:pt x="3434676" y="649109"/>
                </a:lnTo>
                <a:lnTo>
                  <a:pt x="3434676" y="607136"/>
                </a:lnTo>
                <a:close/>
              </a:path>
              <a:path w="4855209" h="660400">
                <a:moveTo>
                  <a:pt x="3434676" y="445300"/>
                </a:moveTo>
                <a:lnTo>
                  <a:pt x="3286300" y="445300"/>
                </a:lnTo>
                <a:lnTo>
                  <a:pt x="3292941" y="445355"/>
                </a:lnTo>
                <a:lnTo>
                  <a:pt x="3307892" y="445655"/>
                </a:lnTo>
                <a:lnTo>
                  <a:pt x="3315738" y="445970"/>
                </a:lnTo>
                <a:lnTo>
                  <a:pt x="3323197" y="446474"/>
                </a:lnTo>
                <a:lnTo>
                  <a:pt x="3330268" y="447170"/>
                </a:lnTo>
                <a:lnTo>
                  <a:pt x="3336950" y="448056"/>
                </a:lnTo>
                <a:lnTo>
                  <a:pt x="3336950" y="553212"/>
                </a:lnTo>
                <a:lnTo>
                  <a:pt x="3297605" y="577443"/>
                </a:lnTo>
                <a:lnTo>
                  <a:pt x="3250018" y="587959"/>
                </a:lnTo>
                <a:lnTo>
                  <a:pt x="3434676" y="587959"/>
                </a:lnTo>
                <a:lnTo>
                  <a:pt x="3434676" y="445300"/>
                </a:lnTo>
                <a:close/>
              </a:path>
              <a:path w="4855209" h="660400">
                <a:moveTo>
                  <a:pt x="3665105" y="257746"/>
                </a:moveTo>
                <a:lnTo>
                  <a:pt x="3567379" y="257746"/>
                </a:lnTo>
                <a:lnTo>
                  <a:pt x="3567379" y="514781"/>
                </a:lnTo>
                <a:lnTo>
                  <a:pt x="3576999" y="578426"/>
                </a:lnTo>
                <a:lnTo>
                  <a:pt x="3603231" y="622173"/>
                </a:lnTo>
                <a:lnTo>
                  <a:pt x="3642140" y="647404"/>
                </a:lnTo>
                <a:lnTo>
                  <a:pt x="3689794" y="655510"/>
                </a:lnTo>
                <a:lnTo>
                  <a:pt x="3701574" y="655196"/>
                </a:lnTo>
                <a:lnTo>
                  <a:pt x="3744879" y="648893"/>
                </a:lnTo>
                <a:lnTo>
                  <a:pt x="3773919" y="639991"/>
                </a:lnTo>
                <a:lnTo>
                  <a:pt x="3773919" y="582472"/>
                </a:lnTo>
                <a:lnTo>
                  <a:pt x="3721798" y="582472"/>
                </a:lnTo>
                <a:lnTo>
                  <a:pt x="3710068" y="581258"/>
                </a:lnTo>
                <a:lnTo>
                  <a:pt x="3674499" y="553333"/>
                </a:lnTo>
                <a:lnTo>
                  <a:pt x="3665105" y="509295"/>
                </a:lnTo>
                <a:lnTo>
                  <a:pt x="3665105" y="257746"/>
                </a:lnTo>
                <a:close/>
              </a:path>
              <a:path w="4855209" h="660400">
                <a:moveTo>
                  <a:pt x="3773919" y="570585"/>
                </a:moveTo>
                <a:lnTo>
                  <a:pt x="3735857" y="581386"/>
                </a:lnTo>
                <a:lnTo>
                  <a:pt x="3721798" y="582472"/>
                </a:lnTo>
                <a:lnTo>
                  <a:pt x="3773919" y="582472"/>
                </a:lnTo>
                <a:lnTo>
                  <a:pt x="3773919" y="570585"/>
                </a:lnTo>
                <a:close/>
              </a:path>
              <a:path w="4855209" h="660400">
                <a:moveTo>
                  <a:pt x="3773919" y="182880"/>
                </a:moveTo>
                <a:lnTo>
                  <a:pt x="3558235" y="182880"/>
                </a:lnTo>
                <a:lnTo>
                  <a:pt x="3552761" y="186944"/>
                </a:lnTo>
                <a:lnTo>
                  <a:pt x="3546322" y="190030"/>
                </a:lnTo>
                <a:lnTo>
                  <a:pt x="3513429" y="196596"/>
                </a:lnTo>
                <a:lnTo>
                  <a:pt x="3513429" y="257746"/>
                </a:lnTo>
                <a:lnTo>
                  <a:pt x="3773919" y="257746"/>
                </a:lnTo>
                <a:lnTo>
                  <a:pt x="3773919" y="182880"/>
                </a:lnTo>
                <a:close/>
              </a:path>
              <a:path w="4855209" h="660400">
                <a:moveTo>
                  <a:pt x="3892842" y="0"/>
                </a:moveTo>
                <a:lnTo>
                  <a:pt x="3849916" y="17818"/>
                </a:lnTo>
                <a:lnTo>
                  <a:pt x="3831640" y="60299"/>
                </a:lnTo>
                <a:lnTo>
                  <a:pt x="3833060" y="72455"/>
                </a:lnTo>
                <a:lnTo>
                  <a:pt x="3859171" y="110310"/>
                </a:lnTo>
                <a:lnTo>
                  <a:pt x="3892842" y="120586"/>
                </a:lnTo>
                <a:lnTo>
                  <a:pt x="3904712" y="119216"/>
                </a:lnTo>
                <a:lnTo>
                  <a:pt x="3942002" y="93691"/>
                </a:lnTo>
                <a:lnTo>
                  <a:pt x="3952227" y="60299"/>
                </a:lnTo>
                <a:lnTo>
                  <a:pt x="3950855" y="48136"/>
                </a:lnTo>
                <a:lnTo>
                  <a:pt x="3925553" y="10281"/>
                </a:lnTo>
                <a:lnTo>
                  <a:pt x="3892842" y="0"/>
                </a:lnTo>
                <a:close/>
              </a:path>
              <a:path w="4855209" h="660400">
                <a:moveTo>
                  <a:pt x="4103179" y="182880"/>
                </a:moveTo>
                <a:lnTo>
                  <a:pt x="4003547" y="182880"/>
                </a:lnTo>
                <a:lnTo>
                  <a:pt x="4169892" y="649109"/>
                </a:lnTo>
                <a:lnTo>
                  <a:pt x="4273181" y="649109"/>
                </a:lnTo>
                <a:lnTo>
                  <a:pt x="4223829" y="541235"/>
                </a:lnTo>
                <a:lnTo>
                  <a:pt x="4222915" y="541235"/>
                </a:lnTo>
                <a:lnTo>
                  <a:pt x="4103179" y="182880"/>
                </a:lnTo>
                <a:close/>
              </a:path>
              <a:path w="4855209" h="660400">
                <a:moveTo>
                  <a:pt x="4674057" y="171907"/>
                </a:moveTo>
                <a:lnTo>
                  <a:pt x="4604467" y="183708"/>
                </a:lnTo>
                <a:lnTo>
                  <a:pt x="4544783" y="219760"/>
                </a:lnTo>
                <a:lnTo>
                  <a:pt x="4500360" y="281035"/>
                </a:lnTo>
                <a:lnTo>
                  <a:pt x="4485896" y="321494"/>
                </a:lnTo>
                <a:lnTo>
                  <a:pt x="4476597" y="368503"/>
                </a:lnTo>
                <a:lnTo>
                  <a:pt x="4473854" y="415061"/>
                </a:lnTo>
                <a:lnTo>
                  <a:pt x="4473854" y="436054"/>
                </a:lnTo>
                <a:lnTo>
                  <a:pt x="4855044" y="436054"/>
                </a:lnTo>
                <a:lnTo>
                  <a:pt x="4855044" y="368503"/>
                </a:lnTo>
                <a:lnTo>
                  <a:pt x="4571580" y="368503"/>
                </a:lnTo>
                <a:lnTo>
                  <a:pt x="4571580" y="363016"/>
                </a:lnTo>
                <a:lnTo>
                  <a:pt x="4579702" y="315890"/>
                </a:lnTo>
                <a:lnTo>
                  <a:pt x="4601540" y="279146"/>
                </a:lnTo>
                <a:lnTo>
                  <a:pt x="4633336" y="255282"/>
                </a:lnTo>
                <a:lnTo>
                  <a:pt x="4671313" y="246773"/>
                </a:lnTo>
                <a:lnTo>
                  <a:pt x="4818930" y="246773"/>
                </a:lnTo>
                <a:lnTo>
                  <a:pt x="4801946" y="224218"/>
                </a:lnTo>
                <a:lnTo>
                  <a:pt x="4775928" y="201625"/>
                </a:lnTo>
                <a:lnTo>
                  <a:pt x="4745940" y="185375"/>
                </a:lnTo>
                <a:lnTo>
                  <a:pt x="4711983" y="175469"/>
                </a:lnTo>
                <a:lnTo>
                  <a:pt x="4674057" y="171907"/>
                </a:lnTo>
                <a:close/>
              </a:path>
              <a:path w="4855209" h="660400">
                <a:moveTo>
                  <a:pt x="4818930" y="246773"/>
                </a:moveTo>
                <a:lnTo>
                  <a:pt x="4671313" y="246773"/>
                </a:lnTo>
                <a:lnTo>
                  <a:pt x="4690175" y="248811"/>
                </a:lnTo>
                <a:lnTo>
                  <a:pt x="4707366" y="254411"/>
                </a:lnTo>
                <a:lnTo>
                  <a:pt x="4748176" y="292188"/>
                </a:lnTo>
                <a:lnTo>
                  <a:pt x="4761668" y="332345"/>
                </a:lnTo>
                <a:lnTo>
                  <a:pt x="4763719" y="356603"/>
                </a:lnTo>
                <a:lnTo>
                  <a:pt x="4763719" y="368503"/>
                </a:lnTo>
                <a:lnTo>
                  <a:pt x="4855044" y="368503"/>
                </a:lnTo>
                <a:lnTo>
                  <a:pt x="4849832" y="324695"/>
                </a:lnTo>
                <a:lnTo>
                  <a:pt x="4839244" y="286045"/>
                </a:lnTo>
                <a:lnTo>
                  <a:pt x="4823282" y="252552"/>
                </a:lnTo>
                <a:lnTo>
                  <a:pt x="4818930" y="246773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491" rIns="0" bIns="0" rtlCol="0" vert="horz">
            <a:spAutoFit/>
          </a:bodyPr>
          <a:lstStyle/>
          <a:p>
            <a:pPr marL="180340">
              <a:lnSpc>
                <a:spcPct val="100000"/>
              </a:lnSpc>
              <a:spcBef>
                <a:spcPts val="570"/>
              </a:spcBef>
            </a:pPr>
            <a:r>
              <a:rPr dirty="0" spc="-229"/>
              <a:t>Challenge</a:t>
            </a:r>
            <a:r>
              <a:rPr dirty="0" spc="-400"/>
              <a:t> </a:t>
            </a:r>
            <a:r>
              <a:rPr dirty="0" spc="-90"/>
              <a:t>Programme</a:t>
            </a:r>
          </a:p>
          <a:p>
            <a:pPr marL="179070">
              <a:lnSpc>
                <a:spcPct val="100000"/>
              </a:lnSpc>
              <a:spcBef>
                <a:spcPts val="235"/>
              </a:spcBef>
            </a:pPr>
            <a:r>
              <a:rPr dirty="0" sz="2400" b="0">
                <a:latin typeface="Trebuchet MS"/>
                <a:cs typeface="Trebuchet MS"/>
              </a:rPr>
              <a:t>To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55" b="0">
                <a:latin typeface="Trebuchet MS"/>
                <a:cs typeface="Trebuchet MS"/>
              </a:rPr>
              <a:t>overcome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specific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95" b="0">
                <a:latin typeface="Trebuchet MS"/>
                <a:cs typeface="Trebuchet MS"/>
              </a:rPr>
              <a:t>challenges</a:t>
            </a:r>
            <a:r>
              <a:rPr dirty="0" sz="2400" spc="-200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in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170" b="0">
                <a:latin typeface="Trebuchet MS"/>
                <a:cs typeface="Trebuchet MS"/>
              </a:rPr>
              <a:t>health,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80" b="0">
                <a:latin typeface="Trebuchet MS"/>
                <a:cs typeface="Trebuchet MS"/>
              </a:rPr>
              <a:t>technology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195" b="0">
                <a:latin typeface="Trebuchet MS"/>
                <a:cs typeface="Trebuchet MS"/>
              </a:rPr>
              <a:t> </a:t>
            </a:r>
            <a:r>
              <a:rPr dirty="0" sz="2400" spc="-70" b="0">
                <a:latin typeface="Trebuchet MS"/>
                <a:cs typeface="Trebuchet MS"/>
              </a:rPr>
              <a:t>sustainability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186428" y="2514600"/>
            <a:ext cx="0" cy="6672580"/>
          </a:xfrm>
          <a:custGeom>
            <a:avLst/>
            <a:gdLst/>
            <a:ahLst/>
            <a:cxnLst/>
            <a:rect l="l" t="t" r="r" b="b"/>
            <a:pathLst>
              <a:path w="0" h="6672580">
                <a:moveTo>
                  <a:pt x="0" y="0"/>
                </a:moveTo>
                <a:lnTo>
                  <a:pt x="0" y="6672262"/>
                </a:lnTo>
              </a:path>
            </a:pathLst>
          </a:custGeom>
          <a:ln w="3175">
            <a:solidFill>
              <a:srgbClr val="0018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525463" y="2491231"/>
            <a:ext cx="2127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5463" y="3016935"/>
            <a:ext cx="3416935" cy="4451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363855" indent="-269875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Substantial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funding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to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challenging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ambitious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projects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focused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on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in-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depth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endParaRPr sz="1800">
              <a:latin typeface="Trebuchet MS"/>
              <a:cs typeface="Trebuchet MS"/>
            </a:endParaRPr>
          </a:p>
          <a:p>
            <a:pPr marL="281940" marR="557530" indent="-269875">
              <a:lnSpc>
                <a:spcPct val="106700"/>
              </a:lnSpc>
              <a:spcBef>
                <a:spcPts val="12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Annually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selected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themes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6700"/>
              </a:lnSpc>
              <a:spcBef>
                <a:spcPts val="121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105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collaborative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effort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centre-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like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setup</a:t>
            </a:r>
            <a:endParaRPr sz="1800">
              <a:latin typeface="Trebuchet MS"/>
              <a:cs typeface="Trebuchet MS"/>
            </a:endParaRPr>
          </a:p>
          <a:p>
            <a:pPr marL="281940" marR="393700" indent="-269875">
              <a:lnSpc>
                <a:spcPct val="107300"/>
              </a:lnSpc>
              <a:spcBef>
                <a:spcPts val="11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Consortia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with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2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groups</a:t>
            </a:r>
            <a:endParaRPr sz="1800">
              <a:latin typeface="Trebuchet MS"/>
              <a:cs typeface="Trebuchet MS"/>
            </a:endParaRPr>
          </a:p>
          <a:p>
            <a:pPr marL="281940" marR="421640" indent="-269875">
              <a:lnSpc>
                <a:spcPct val="107000"/>
              </a:lnSpc>
              <a:spcBef>
                <a:spcPts val="11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Main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anchored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in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Denmark.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65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co-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applicants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(may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international)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388971" y="5372338"/>
            <a:ext cx="3254375" cy="20313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281940" marR="431165" indent="-269875">
              <a:lnSpc>
                <a:spcPct val="107300"/>
              </a:lnSpc>
              <a:spcBef>
                <a:spcPts val="18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30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 b="1">
                <a:solidFill>
                  <a:srgbClr val="001864"/>
                </a:solidFill>
                <a:latin typeface="Trebuchet MS"/>
                <a:cs typeface="Trebuchet MS"/>
              </a:rPr>
              <a:t>60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6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9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55"/>
              </a:spcBef>
            </a:pP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October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395180" y="2491231"/>
            <a:ext cx="1823085" cy="8458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001864"/>
                </a:solidFill>
                <a:latin typeface="Trebuchet MS"/>
                <a:cs typeface="Trebuchet MS"/>
              </a:rPr>
              <a:t>area</a:t>
            </a:r>
            <a:endParaRPr sz="24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41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Thematic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7417528" y="2531364"/>
            <a:ext cx="10331450" cy="7022465"/>
            <a:chOff x="7417528" y="2531364"/>
            <a:chExt cx="10331450" cy="7022465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37904" y="2531364"/>
              <a:ext cx="8610600" cy="665529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7528" y="6294263"/>
              <a:ext cx="3259086" cy="325909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6E7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180182" y="0"/>
            <a:ext cx="11518265" cy="3423285"/>
          </a:xfrm>
          <a:custGeom>
            <a:avLst/>
            <a:gdLst/>
            <a:ahLst/>
            <a:cxnLst/>
            <a:rect l="l" t="t" r="r" b="b"/>
            <a:pathLst>
              <a:path w="11518265" h="3423285">
                <a:moveTo>
                  <a:pt x="980160" y="689443"/>
                </a:moveTo>
                <a:lnTo>
                  <a:pt x="0" y="689443"/>
                </a:lnTo>
                <a:lnTo>
                  <a:pt x="0" y="987906"/>
                </a:lnTo>
                <a:lnTo>
                  <a:pt x="980160" y="987906"/>
                </a:lnTo>
                <a:lnTo>
                  <a:pt x="980160" y="689443"/>
                </a:lnTo>
                <a:close/>
              </a:path>
              <a:path w="11518265" h="3423285">
                <a:moveTo>
                  <a:pt x="1003417" y="0"/>
                </a:moveTo>
                <a:lnTo>
                  <a:pt x="628928" y="0"/>
                </a:lnTo>
                <a:lnTo>
                  <a:pt x="609533" y="4361"/>
                </a:lnTo>
                <a:lnTo>
                  <a:pt x="561898" y="19126"/>
                </a:lnTo>
                <a:lnTo>
                  <a:pt x="515866" y="37584"/>
                </a:lnTo>
                <a:lnTo>
                  <a:pt x="471437" y="59737"/>
                </a:lnTo>
                <a:lnTo>
                  <a:pt x="428612" y="85584"/>
                </a:lnTo>
                <a:lnTo>
                  <a:pt x="396583" y="109810"/>
                </a:lnTo>
                <a:lnTo>
                  <a:pt x="367737" y="138179"/>
                </a:lnTo>
                <a:lnTo>
                  <a:pt x="342073" y="170690"/>
                </a:lnTo>
                <a:lnTo>
                  <a:pt x="319592" y="207344"/>
                </a:lnTo>
                <a:lnTo>
                  <a:pt x="300293" y="248140"/>
                </a:lnTo>
                <a:lnTo>
                  <a:pt x="284176" y="293080"/>
                </a:lnTo>
                <a:lnTo>
                  <a:pt x="271242" y="342163"/>
                </a:lnTo>
                <a:lnTo>
                  <a:pt x="261490" y="395389"/>
                </a:lnTo>
                <a:lnTo>
                  <a:pt x="254922" y="452759"/>
                </a:lnTo>
                <a:lnTo>
                  <a:pt x="251536" y="514272"/>
                </a:lnTo>
                <a:lnTo>
                  <a:pt x="251536" y="689443"/>
                </a:lnTo>
                <a:lnTo>
                  <a:pt x="641134" y="689443"/>
                </a:lnTo>
                <a:lnTo>
                  <a:pt x="641134" y="528864"/>
                </a:lnTo>
                <a:lnTo>
                  <a:pt x="645092" y="470344"/>
                </a:lnTo>
                <a:lnTo>
                  <a:pt x="654133" y="420420"/>
                </a:lnTo>
                <a:lnTo>
                  <a:pt x="668258" y="379091"/>
                </a:lnTo>
                <a:lnTo>
                  <a:pt x="711771" y="322210"/>
                </a:lnTo>
                <a:lnTo>
                  <a:pt x="746642" y="300786"/>
                </a:lnTo>
                <a:lnTo>
                  <a:pt x="784163" y="286118"/>
                </a:lnTo>
                <a:lnTo>
                  <a:pt x="824333" y="278206"/>
                </a:lnTo>
                <a:lnTo>
                  <a:pt x="867156" y="277049"/>
                </a:lnTo>
                <a:lnTo>
                  <a:pt x="1056716" y="277049"/>
                </a:lnTo>
                <a:lnTo>
                  <a:pt x="1056716" y="15035"/>
                </a:lnTo>
                <a:lnTo>
                  <a:pt x="1032963" y="7339"/>
                </a:lnTo>
                <a:lnTo>
                  <a:pt x="1006817" y="671"/>
                </a:lnTo>
                <a:lnTo>
                  <a:pt x="1003417" y="0"/>
                </a:lnTo>
                <a:close/>
              </a:path>
              <a:path w="11518265" h="3423285">
                <a:moveTo>
                  <a:pt x="1056716" y="277049"/>
                </a:moveTo>
                <a:lnTo>
                  <a:pt x="867156" y="277049"/>
                </a:lnTo>
                <a:lnTo>
                  <a:pt x="891659" y="277792"/>
                </a:lnTo>
                <a:lnTo>
                  <a:pt x="916762" y="279562"/>
                </a:lnTo>
                <a:lnTo>
                  <a:pt x="968768" y="286180"/>
                </a:lnTo>
                <a:lnTo>
                  <a:pt x="1017357" y="295532"/>
                </a:lnTo>
                <a:lnTo>
                  <a:pt x="1056716" y="306246"/>
                </a:lnTo>
                <a:lnTo>
                  <a:pt x="1056716" y="277049"/>
                </a:lnTo>
                <a:close/>
              </a:path>
              <a:path w="11518265" h="3423285">
                <a:moveTo>
                  <a:pt x="1612379" y="689443"/>
                </a:moveTo>
                <a:lnTo>
                  <a:pt x="1222768" y="689443"/>
                </a:lnTo>
                <a:lnTo>
                  <a:pt x="1222768" y="2012402"/>
                </a:lnTo>
                <a:lnTo>
                  <a:pt x="1224844" y="2069871"/>
                </a:lnTo>
                <a:lnTo>
                  <a:pt x="1229499" y="2124134"/>
                </a:lnTo>
                <a:lnTo>
                  <a:pt x="1236731" y="2175191"/>
                </a:lnTo>
                <a:lnTo>
                  <a:pt x="1246542" y="2223042"/>
                </a:lnTo>
                <a:lnTo>
                  <a:pt x="1258932" y="2267686"/>
                </a:lnTo>
                <a:lnTo>
                  <a:pt x="1273901" y="2309125"/>
                </a:lnTo>
                <a:lnTo>
                  <a:pt x="1291450" y="2347358"/>
                </a:lnTo>
                <a:lnTo>
                  <a:pt x="1311578" y="2382384"/>
                </a:lnTo>
                <a:lnTo>
                  <a:pt x="1334287" y="2414205"/>
                </a:lnTo>
                <a:lnTo>
                  <a:pt x="1366405" y="2450913"/>
                </a:lnTo>
                <a:lnTo>
                  <a:pt x="1401060" y="2483325"/>
                </a:lnTo>
                <a:lnTo>
                  <a:pt x="1438251" y="2511440"/>
                </a:lnTo>
                <a:lnTo>
                  <a:pt x="1477978" y="2535259"/>
                </a:lnTo>
                <a:lnTo>
                  <a:pt x="1520242" y="2554783"/>
                </a:lnTo>
                <a:lnTo>
                  <a:pt x="1565042" y="2570011"/>
                </a:lnTo>
                <a:lnTo>
                  <a:pt x="1612379" y="2580943"/>
                </a:lnTo>
                <a:lnTo>
                  <a:pt x="1750999" y="2256585"/>
                </a:lnTo>
                <a:lnTo>
                  <a:pt x="1721784" y="2239526"/>
                </a:lnTo>
                <a:lnTo>
                  <a:pt x="1695478" y="2218198"/>
                </a:lnTo>
                <a:lnTo>
                  <a:pt x="1651596" y="2162732"/>
                </a:lnTo>
                <a:lnTo>
                  <a:pt x="1634866" y="2128423"/>
                </a:lnTo>
                <a:lnTo>
                  <a:pt x="1622753" y="2089502"/>
                </a:lnTo>
                <a:lnTo>
                  <a:pt x="1615258" y="2045969"/>
                </a:lnTo>
                <a:lnTo>
                  <a:pt x="1612379" y="1997823"/>
                </a:lnTo>
                <a:lnTo>
                  <a:pt x="1612379" y="689443"/>
                </a:lnTo>
                <a:close/>
              </a:path>
              <a:path w="11518265" h="3423285">
                <a:moveTo>
                  <a:pt x="2687777" y="689443"/>
                </a:moveTo>
                <a:lnTo>
                  <a:pt x="2298166" y="689443"/>
                </a:lnTo>
                <a:lnTo>
                  <a:pt x="2298166" y="2092577"/>
                </a:lnTo>
                <a:lnTo>
                  <a:pt x="2312733" y="2340405"/>
                </a:lnTo>
                <a:lnTo>
                  <a:pt x="2349144" y="2548139"/>
                </a:lnTo>
                <a:lnTo>
                  <a:pt x="2687777" y="2548139"/>
                </a:lnTo>
                <a:lnTo>
                  <a:pt x="2687777" y="689443"/>
                </a:lnTo>
                <a:close/>
              </a:path>
              <a:path w="11518265" h="3423285">
                <a:moveTo>
                  <a:pt x="4261586" y="663916"/>
                </a:moveTo>
                <a:lnTo>
                  <a:pt x="4112069" y="988287"/>
                </a:lnTo>
                <a:lnTo>
                  <a:pt x="4139701" y="1005155"/>
                </a:lnTo>
                <a:lnTo>
                  <a:pt x="4164341" y="1026041"/>
                </a:lnTo>
                <a:lnTo>
                  <a:pt x="4204639" y="1079854"/>
                </a:lnTo>
                <a:lnTo>
                  <a:pt x="4230568" y="1150748"/>
                </a:lnTo>
                <a:lnTo>
                  <a:pt x="4237249" y="1192989"/>
                </a:lnTo>
                <a:lnTo>
                  <a:pt x="4239742" y="1239760"/>
                </a:lnTo>
                <a:lnTo>
                  <a:pt x="4239742" y="2548139"/>
                </a:lnTo>
                <a:lnTo>
                  <a:pt x="4629353" y="2548139"/>
                </a:lnTo>
                <a:lnTo>
                  <a:pt x="4629353" y="1225180"/>
                </a:lnTo>
                <a:lnTo>
                  <a:pt x="4627113" y="1163280"/>
                </a:lnTo>
                <a:lnTo>
                  <a:pt x="4621823" y="1105139"/>
                </a:lnTo>
                <a:lnTo>
                  <a:pt x="4613483" y="1050756"/>
                </a:lnTo>
                <a:lnTo>
                  <a:pt x="4602092" y="1000131"/>
                </a:lnTo>
                <a:lnTo>
                  <a:pt x="4587651" y="953265"/>
                </a:lnTo>
                <a:lnTo>
                  <a:pt x="4570160" y="910157"/>
                </a:lnTo>
                <a:lnTo>
                  <a:pt x="4549618" y="870806"/>
                </a:lnTo>
                <a:lnTo>
                  <a:pt x="4526026" y="835214"/>
                </a:lnTo>
                <a:lnTo>
                  <a:pt x="4490771" y="793001"/>
                </a:lnTo>
                <a:lnTo>
                  <a:pt x="4451989" y="756254"/>
                </a:lnTo>
                <a:lnTo>
                  <a:pt x="4409679" y="724971"/>
                </a:lnTo>
                <a:lnTo>
                  <a:pt x="4363842" y="699154"/>
                </a:lnTo>
                <a:lnTo>
                  <a:pt x="4314477" y="678803"/>
                </a:lnTo>
                <a:lnTo>
                  <a:pt x="4261586" y="663916"/>
                </a:lnTo>
                <a:close/>
              </a:path>
              <a:path w="11518265" h="3423285">
                <a:moveTo>
                  <a:pt x="3499332" y="689443"/>
                </a:moveTo>
                <a:lnTo>
                  <a:pt x="3164344" y="689443"/>
                </a:lnTo>
                <a:lnTo>
                  <a:pt x="3164344" y="2548139"/>
                </a:lnTo>
                <a:lnTo>
                  <a:pt x="3553955" y="2548139"/>
                </a:lnTo>
                <a:lnTo>
                  <a:pt x="3553955" y="1141360"/>
                </a:lnTo>
                <a:lnTo>
                  <a:pt x="3535743" y="897177"/>
                </a:lnTo>
                <a:lnTo>
                  <a:pt x="3499332" y="689443"/>
                </a:lnTo>
                <a:close/>
              </a:path>
              <a:path w="11518265" h="3423285">
                <a:moveTo>
                  <a:pt x="5111940" y="1210727"/>
                </a:moveTo>
                <a:lnTo>
                  <a:pt x="5096836" y="1254205"/>
                </a:lnTo>
                <a:lnTo>
                  <a:pt x="5083484" y="1299167"/>
                </a:lnTo>
                <a:lnTo>
                  <a:pt x="5071885" y="1345614"/>
                </a:lnTo>
                <a:lnTo>
                  <a:pt x="5062040" y="1393545"/>
                </a:lnTo>
                <a:lnTo>
                  <a:pt x="5053948" y="1442961"/>
                </a:lnTo>
                <a:lnTo>
                  <a:pt x="5047609" y="1493861"/>
                </a:lnTo>
                <a:lnTo>
                  <a:pt x="5043025" y="1546246"/>
                </a:lnTo>
                <a:lnTo>
                  <a:pt x="5040194" y="1600115"/>
                </a:lnTo>
                <a:lnTo>
                  <a:pt x="5039118" y="1655469"/>
                </a:lnTo>
                <a:lnTo>
                  <a:pt x="5040009" y="1714095"/>
                </a:lnTo>
                <a:lnTo>
                  <a:pt x="5042683" y="1770712"/>
                </a:lnTo>
                <a:lnTo>
                  <a:pt x="5047140" y="1825318"/>
                </a:lnTo>
                <a:lnTo>
                  <a:pt x="5053380" y="1877915"/>
                </a:lnTo>
                <a:lnTo>
                  <a:pt x="5061404" y="1928503"/>
                </a:lnTo>
                <a:lnTo>
                  <a:pt x="5071213" y="1977083"/>
                </a:lnTo>
                <a:lnTo>
                  <a:pt x="5082806" y="2023654"/>
                </a:lnTo>
                <a:lnTo>
                  <a:pt x="5099613" y="2076997"/>
                </a:lnTo>
                <a:lnTo>
                  <a:pt x="5118215" y="2127593"/>
                </a:lnTo>
                <a:lnTo>
                  <a:pt x="5138614" y="2175444"/>
                </a:lnTo>
                <a:lnTo>
                  <a:pt x="5160809" y="2220550"/>
                </a:lnTo>
                <a:lnTo>
                  <a:pt x="5184800" y="2262911"/>
                </a:lnTo>
                <a:lnTo>
                  <a:pt x="5210588" y="2302526"/>
                </a:lnTo>
                <a:lnTo>
                  <a:pt x="5238172" y="2339396"/>
                </a:lnTo>
                <a:lnTo>
                  <a:pt x="5267553" y="2373522"/>
                </a:lnTo>
                <a:lnTo>
                  <a:pt x="5298730" y="2404902"/>
                </a:lnTo>
                <a:lnTo>
                  <a:pt x="5331703" y="2433538"/>
                </a:lnTo>
                <a:lnTo>
                  <a:pt x="5366473" y="2459429"/>
                </a:lnTo>
                <a:lnTo>
                  <a:pt x="5410589" y="2487703"/>
                </a:lnTo>
                <a:lnTo>
                  <a:pt x="5455739" y="2512588"/>
                </a:lnTo>
                <a:lnTo>
                  <a:pt x="5501923" y="2534084"/>
                </a:lnTo>
                <a:lnTo>
                  <a:pt x="5549141" y="2552191"/>
                </a:lnTo>
                <a:lnTo>
                  <a:pt x="5597392" y="2566909"/>
                </a:lnTo>
                <a:lnTo>
                  <a:pt x="5646678" y="2578238"/>
                </a:lnTo>
                <a:lnTo>
                  <a:pt x="5696997" y="2586178"/>
                </a:lnTo>
                <a:lnTo>
                  <a:pt x="5748350" y="2590729"/>
                </a:lnTo>
                <a:lnTo>
                  <a:pt x="5800737" y="2591890"/>
                </a:lnTo>
                <a:lnTo>
                  <a:pt x="5858409" y="2588674"/>
                </a:lnTo>
                <a:lnTo>
                  <a:pt x="5912814" y="2582869"/>
                </a:lnTo>
                <a:lnTo>
                  <a:pt x="5963952" y="2574474"/>
                </a:lnTo>
                <a:lnTo>
                  <a:pt x="6011823" y="2563489"/>
                </a:lnTo>
                <a:lnTo>
                  <a:pt x="6056428" y="2549914"/>
                </a:lnTo>
                <a:lnTo>
                  <a:pt x="6097767" y="2533748"/>
                </a:lnTo>
                <a:lnTo>
                  <a:pt x="6135839" y="2514992"/>
                </a:lnTo>
                <a:lnTo>
                  <a:pt x="6194864" y="2480968"/>
                </a:lnTo>
                <a:lnTo>
                  <a:pt x="6244397" y="2449077"/>
                </a:lnTo>
                <a:lnTo>
                  <a:pt x="6284442" y="2419318"/>
                </a:lnTo>
                <a:lnTo>
                  <a:pt x="6314998" y="2391688"/>
                </a:lnTo>
                <a:lnTo>
                  <a:pt x="6693674" y="2391688"/>
                </a:lnTo>
                <a:lnTo>
                  <a:pt x="6693674" y="2293415"/>
                </a:lnTo>
                <a:lnTo>
                  <a:pt x="5932043" y="2293415"/>
                </a:lnTo>
                <a:lnTo>
                  <a:pt x="5881437" y="2291519"/>
                </a:lnTo>
                <a:lnTo>
                  <a:pt x="5831743" y="2284001"/>
                </a:lnTo>
                <a:lnTo>
                  <a:pt x="5782960" y="2270861"/>
                </a:lnTo>
                <a:lnTo>
                  <a:pt x="5735090" y="2252101"/>
                </a:lnTo>
                <a:lnTo>
                  <a:pt x="5688133" y="2227721"/>
                </a:lnTo>
                <a:lnTo>
                  <a:pt x="5642089" y="2197721"/>
                </a:lnTo>
                <a:lnTo>
                  <a:pt x="5609176" y="2171024"/>
                </a:lnTo>
                <a:lnTo>
                  <a:pt x="5578829" y="2140140"/>
                </a:lnTo>
                <a:lnTo>
                  <a:pt x="5551045" y="2105068"/>
                </a:lnTo>
                <a:lnTo>
                  <a:pt x="5525827" y="2065809"/>
                </a:lnTo>
                <a:lnTo>
                  <a:pt x="5503173" y="2022362"/>
                </a:lnTo>
                <a:lnTo>
                  <a:pt x="5483083" y="1974728"/>
                </a:lnTo>
                <a:lnTo>
                  <a:pt x="5465558" y="1922907"/>
                </a:lnTo>
                <a:lnTo>
                  <a:pt x="5450598" y="1866898"/>
                </a:lnTo>
                <a:lnTo>
                  <a:pt x="5441027" y="1814731"/>
                </a:lnTo>
                <a:lnTo>
                  <a:pt x="5434190" y="1761183"/>
                </a:lnTo>
                <a:lnTo>
                  <a:pt x="5430086" y="1704911"/>
                </a:lnTo>
                <a:lnTo>
                  <a:pt x="5428716" y="1644534"/>
                </a:lnTo>
                <a:lnTo>
                  <a:pt x="5429585" y="1601085"/>
                </a:lnTo>
                <a:lnTo>
                  <a:pt x="5432078" y="1558579"/>
                </a:lnTo>
                <a:lnTo>
                  <a:pt x="5436196" y="1517013"/>
                </a:lnTo>
                <a:lnTo>
                  <a:pt x="5441937" y="1476386"/>
                </a:lnTo>
                <a:lnTo>
                  <a:pt x="5449216" y="1436955"/>
                </a:lnTo>
                <a:lnTo>
                  <a:pt x="5457950" y="1398978"/>
                </a:lnTo>
                <a:lnTo>
                  <a:pt x="5479783" y="1327390"/>
                </a:lnTo>
                <a:lnTo>
                  <a:pt x="5111940" y="1210727"/>
                </a:lnTo>
                <a:close/>
              </a:path>
              <a:path w="11518265" h="3423285">
                <a:moveTo>
                  <a:pt x="6693674" y="2391688"/>
                </a:moveTo>
                <a:lnTo>
                  <a:pt x="6314998" y="2391688"/>
                </a:lnTo>
                <a:lnTo>
                  <a:pt x="6351409" y="2548139"/>
                </a:lnTo>
                <a:lnTo>
                  <a:pt x="6693674" y="2548139"/>
                </a:lnTo>
                <a:lnTo>
                  <a:pt x="6693674" y="2391688"/>
                </a:lnTo>
                <a:close/>
              </a:path>
              <a:path w="11518265" h="3423285">
                <a:moveTo>
                  <a:pt x="6693674" y="33260"/>
                </a:moveTo>
                <a:lnTo>
                  <a:pt x="6304064" y="33260"/>
                </a:lnTo>
                <a:lnTo>
                  <a:pt x="6304064" y="2147606"/>
                </a:lnTo>
                <a:lnTo>
                  <a:pt x="6279449" y="2167368"/>
                </a:lnTo>
                <a:lnTo>
                  <a:pt x="6209693" y="2212022"/>
                </a:lnTo>
                <a:lnTo>
                  <a:pt x="6164554" y="2236913"/>
                </a:lnTo>
                <a:lnTo>
                  <a:pt x="6124182" y="2255650"/>
                </a:lnTo>
                <a:lnTo>
                  <a:pt x="6080744" y="2270669"/>
                </a:lnTo>
                <a:lnTo>
                  <a:pt x="6034241" y="2281970"/>
                </a:lnTo>
                <a:lnTo>
                  <a:pt x="5984674" y="2289552"/>
                </a:lnTo>
                <a:lnTo>
                  <a:pt x="5932043" y="2293415"/>
                </a:lnTo>
                <a:lnTo>
                  <a:pt x="6693674" y="2293415"/>
                </a:lnTo>
                <a:lnTo>
                  <a:pt x="6693674" y="33260"/>
                </a:lnTo>
                <a:close/>
              </a:path>
              <a:path w="11518265" h="3423285">
                <a:moveTo>
                  <a:pt x="7497985" y="0"/>
                </a:moveTo>
                <a:lnTo>
                  <a:pt x="7238232" y="0"/>
                </a:lnTo>
                <a:lnTo>
                  <a:pt x="7235744" y="1331"/>
                </a:lnTo>
                <a:lnTo>
                  <a:pt x="7198842" y="31380"/>
                </a:lnTo>
                <a:lnTo>
                  <a:pt x="7168086" y="67568"/>
                </a:lnTo>
                <a:lnTo>
                  <a:pt x="7145694" y="107855"/>
                </a:lnTo>
                <a:lnTo>
                  <a:pt x="7131668" y="152240"/>
                </a:lnTo>
                <a:lnTo>
                  <a:pt x="7126008" y="200722"/>
                </a:lnTo>
                <a:lnTo>
                  <a:pt x="7131668" y="249204"/>
                </a:lnTo>
                <a:lnTo>
                  <a:pt x="7145694" y="293591"/>
                </a:lnTo>
                <a:lnTo>
                  <a:pt x="7168086" y="333881"/>
                </a:lnTo>
                <a:lnTo>
                  <a:pt x="7198842" y="370076"/>
                </a:lnTo>
                <a:lnTo>
                  <a:pt x="7235744" y="400125"/>
                </a:lnTo>
                <a:lnTo>
                  <a:pt x="7276574" y="421978"/>
                </a:lnTo>
                <a:lnTo>
                  <a:pt x="7321331" y="435634"/>
                </a:lnTo>
                <a:lnTo>
                  <a:pt x="7370013" y="441095"/>
                </a:lnTo>
                <a:lnTo>
                  <a:pt x="7417316" y="435634"/>
                </a:lnTo>
                <a:lnTo>
                  <a:pt x="7460778" y="421978"/>
                </a:lnTo>
                <a:lnTo>
                  <a:pt x="7500399" y="400125"/>
                </a:lnTo>
                <a:lnTo>
                  <a:pt x="7536180" y="370076"/>
                </a:lnTo>
                <a:lnTo>
                  <a:pt x="7565986" y="333881"/>
                </a:lnTo>
                <a:lnTo>
                  <a:pt x="7587681" y="293591"/>
                </a:lnTo>
                <a:lnTo>
                  <a:pt x="7601266" y="249204"/>
                </a:lnTo>
                <a:lnTo>
                  <a:pt x="7606741" y="200722"/>
                </a:lnTo>
                <a:lnTo>
                  <a:pt x="7601266" y="152240"/>
                </a:lnTo>
                <a:lnTo>
                  <a:pt x="7587681" y="107855"/>
                </a:lnTo>
                <a:lnTo>
                  <a:pt x="7565986" y="67568"/>
                </a:lnTo>
                <a:lnTo>
                  <a:pt x="7536180" y="31380"/>
                </a:lnTo>
                <a:lnTo>
                  <a:pt x="7500399" y="1331"/>
                </a:lnTo>
                <a:lnTo>
                  <a:pt x="7497985" y="0"/>
                </a:lnTo>
                <a:close/>
              </a:path>
              <a:path w="11518265" h="3423285">
                <a:moveTo>
                  <a:pt x="9147530" y="663916"/>
                </a:moveTo>
                <a:lnTo>
                  <a:pt x="8998013" y="988287"/>
                </a:lnTo>
                <a:lnTo>
                  <a:pt x="9025645" y="1005155"/>
                </a:lnTo>
                <a:lnTo>
                  <a:pt x="9050285" y="1026041"/>
                </a:lnTo>
                <a:lnTo>
                  <a:pt x="9090583" y="1079854"/>
                </a:lnTo>
                <a:lnTo>
                  <a:pt x="9116512" y="1150748"/>
                </a:lnTo>
                <a:lnTo>
                  <a:pt x="9123193" y="1192989"/>
                </a:lnTo>
                <a:lnTo>
                  <a:pt x="9125686" y="1239760"/>
                </a:lnTo>
                <a:lnTo>
                  <a:pt x="9125686" y="2548139"/>
                </a:lnTo>
                <a:lnTo>
                  <a:pt x="9515297" y="2548139"/>
                </a:lnTo>
                <a:lnTo>
                  <a:pt x="9515297" y="1225180"/>
                </a:lnTo>
                <a:lnTo>
                  <a:pt x="9513057" y="1163280"/>
                </a:lnTo>
                <a:lnTo>
                  <a:pt x="9507767" y="1105139"/>
                </a:lnTo>
                <a:lnTo>
                  <a:pt x="9499427" y="1050756"/>
                </a:lnTo>
                <a:lnTo>
                  <a:pt x="9488036" y="1000131"/>
                </a:lnTo>
                <a:lnTo>
                  <a:pt x="9473595" y="953265"/>
                </a:lnTo>
                <a:lnTo>
                  <a:pt x="9456104" y="910157"/>
                </a:lnTo>
                <a:lnTo>
                  <a:pt x="9435562" y="870806"/>
                </a:lnTo>
                <a:lnTo>
                  <a:pt x="9411970" y="835214"/>
                </a:lnTo>
                <a:lnTo>
                  <a:pt x="9376715" y="793001"/>
                </a:lnTo>
                <a:lnTo>
                  <a:pt x="9337933" y="756254"/>
                </a:lnTo>
                <a:lnTo>
                  <a:pt x="9295623" y="724971"/>
                </a:lnTo>
                <a:lnTo>
                  <a:pt x="9249786" y="699154"/>
                </a:lnTo>
                <a:lnTo>
                  <a:pt x="9200421" y="678803"/>
                </a:lnTo>
                <a:lnTo>
                  <a:pt x="9147530" y="663916"/>
                </a:lnTo>
                <a:close/>
              </a:path>
              <a:path w="11518265" h="3423285">
                <a:moveTo>
                  <a:pt x="8385276" y="689443"/>
                </a:moveTo>
                <a:lnTo>
                  <a:pt x="8050288" y="689443"/>
                </a:lnTo>
                <a:lnTo>
                  <a:pt x="8050288" y="2548139"/>
                </a:lnTo>
                <a:lnTo>
                  <a:pt x="8439899" y="2548139"/>
                </a:lnTo>
                <a:lnTo>
                  <a:pt x="8439899" y="1141360"/>
                </a:lnTo>
                <a:lnTo>
                  <a:pt x="8421687" y="897177"/>
                </a:lnTo>
                <a:lnTo>
                  <a:pt x="8385276" y="689443"/>
                </a:lnTo>
                <a:close/>
              </a:path>
              <a:path w="11518265" h="3423285">
                <a:moveTo>
                  <a:pt x="11517642" y="689443"/>
                </a:moveTo>
                <a:lnTo>
                  <a:pt x="10909312" y="689443"/>
                </a:lnTo>
                <a:lnTo>
                  <a:pt x="10909312" y="973326"/>
                </a:lnTo>
                <a:lnTo>
                  <a:pt x="11517642" y="973326"/>
                </a:lnTo>
                <a:lnTo>
                  <a:pt x="11517642" y="689443"/>
                </a:lnTo>
                <a:close/>
              </a:path>
              <a:path w="11518265" h="3423285">
                <a:moveTo>
                  <a:pt x="10187216" y="1848534"/>
                </a:moveTo>
                <a:lnTo>
                  <a:pt x="10146240" y="1878363"/>
                </a:lnTo>
                <a:lnTo>
                  <a:pt x="10109143" y="1910885"/>
                </a:lnTo>
                <a:lnTo>
                  <a:pt x="10075926" y="1946099"/>
                </a:lnTo>
                <a:lnTo>
                  <a:pt x="10046587" y="1984006"/>
                </a:lnTo>
                <a:lnTo>
                  <a:pt x="10021125" y="2024607"/>
                </a:lnTo>
                <a:lnTo>
                  <a:pt x="9995340" y="2076832"/>
                </a:lnTo>
                <a:lnTo>
                  <a:pt x="9976812" y="2128639"/>
                </a:lnTo>
                <a:lnTo>
                  <a:pt x="9965536" y="2180026"/>
                </a:lnTo>
                <a:lnTo>
                  <a:pt x="9961511" y="2230995"/>
                </a:lnTo>
                <a:lnTo>
                  <a:pt x="9963516" y="2270447"/>
                </a:lnTo>
                <a:lnTo>
                  <a:pt x="9969873" y="2308280"/>
                </a:lnTo>
                <a:lnTo>
                  <a:pt x="9995636" y="2379089"/>
                </a:lnTo>
                <a:lnTo>
                  <a:pt x="10039835" y="2439632"/>
                </a:lnTo>
                <a:lnTo>
                  <a:pt x="10069227" y="2464648"/>
                </a:lnTo>
                <a:lnTo>
                  <a:pt x="10103485" y="2486163"/>
                </a:lnTo>
                <a:lnTo>
                  <a:pt x="10059983" y="2515209"/>
                </a:lnTo>
                <a:lnTo>
                  <a:pt x="10018512" y="2547376"/>
                </a:lnTo>
                <a:lnTo>
                  <a:pt x="9979071" y="2582664"/>
                </a:lnTo>
                <a:lnTo>
                  <a:pt x="9941660" y="2621074"/>
                </a:lnTo>
                <a:lnTo>
                  <a:pt x="9906279" y="2662604"/>
                </a:lnTo>
                <a:lnTo>
                  <a:pt x="9875157" y="2707091"/>
                </a:lnTo>
                <a:lnTo>
                  <a:pt x="9850538" y="2754370"/>
                </a:lnTo>
                <a:lnTo>
                  <a:pt x="9832422" y="2804441"/>
                </a:lnTo>
                <a:lnTo>
                  <a:pt x="9820806" y="2857304"/>
                </a:lnTo>
                <a:lnTo>
                  <a:pt x="9815690" y="2912959"/>
                </a:lnTo>
                <a:lnTo>
                  <a:pt x="9818957" y="2960593"/>
                </a:lnTo>
                <a:lnTo>
                  <a:pt x="9827150" y="3006365"/>
                </a:lnTo>
                <a:lnTo>
                  <a:pt x="9840268" y="3050276"/>
                </a:lnTo>
                <a:lnTo>
                  <a:pt x="9858311" y="3092326"/>
                </a:lnTo>
                <a:lnTo>
                  <a:pt x="9881279" y="3132514"/>
                </a:lnTo>
                <a:lnTo>
                  <a:pt x="9909171" y="3170841"/>
                </a:lnTo>
                <a:lnTo>
                  <a:pt x="9941988" y="3207306"/>
                </a:lnTo>
                <a:lnTo>
                  <a:pt x="9979730" y="3241911"/>
                </a:lnTo>
                <a:lnTo>
                  <a:pt x="10022395" y="3274655"/>
                </a:lnTo>
                <a:lnTo>
                  <a:pt x="10057328" y="3297557"/>
                </a:lnTo>
                <a:lnTo>
                  <a:pt x="10094428" y="3318544"/>
                </a:lnTo>
                <a:lnTo>
                  <a:pt x="10133697" y="3337615"/>
                </a:lnTo>
                <a:lnTo>
                  <a:pt x="10175134" y="3354771"/>
                </a:lnTo>
                <a:lnTo>
                  <a:pt x="10218738" y="3370010"/>
                </a:lnTo>
                <a:lnTo>
                  <a:pt x="10264511" y="3383334"/>
                </a:lnTo>
                <a:lnTo>
                  <a:pt x="10312452" y="3394742"/>
                </a:lnTo>
                <a:lnTo>
                  <a:pt x="10362560" y="3404234"/>
                </a:lnTo>
                <a:lnTo>
                  <a:pt x="10414837" y="3411810"/>
                </a:lnTo>
                <a:lnTo>
                  <a:pt x="10469282" y="3417470"/>
                </a:lnTo>
                <a:lnTo>
                  <a:pt x="10525894" y="3421214"/>
                </a:lnTo>
                <a:lnTo>
                  <a:pt x="10584675" y="3423042"/>
                </a:lnTo>
                <a:lnTo>
                  <a:pt x="10644650" y="3421678"/>
                </a:lnTo>
                <a:lnTo>
                  <a:pt x="10702842" y="3418276"/>
                </a:lnTo>
                <a:lnTo>
                  <a:pt x="10759253" y="3412837"/>
                </a:lnTo>
                <a:lnTo>
                  <a:pt x="10813880" y="3405361"/>
                </a:lnTo>
                <a:lnTo>
                  <a:pt x="10866725" y="3395848"/>
                </a:lnTo>
                <a:lnTo>
                  <a:pt x="10917787" y="3384298"/>
                </a:lnTo>
                <a:lnTo>
                  <a:pt x="10967067" y="3370710"/>
                </a:lnTo>
                <a:lnTo>
                  <a:pt x="11014563" y="3355085"/>
                </a:lnTo>
                <a:lnTo>
                  <a:pt x="11060277" y="3337422"/>
                </a:lnTo>
                <a:lnTo>
                  <a:pt x="11104207" y="3317722"/>
                </a:lnTo>
                <a:lnTo>
                  <a:pt x="11146355" y="3295985"/>
                </a:lnTo>
                <a:lnTo>
                  <a:pt x="11186720" y="3272210"/>
                </a:lnTo>
                <a:lnTo>
                  <a:pt x="11225301" y="3246398"/>
                </a:lnTo>
                <a:lnTo>
                  <a:pt x="11264481" y="3216325"/>
                </a:lnTo>
                <a:lnTo>
                  <a:pt x="11300359" y="3184237"/>
                </a:lnTo>
                <a:lnTo>
                  <a:pt x="11332936" y="3150131"/>
                </a:lnTo>
                <a:lnTo>
                  <a:pt x="11341838" y="3139146"/>
                </a:lnTo>
                <a:lnTo>
                  <a:pt x="10632033" y="3139146"/>
                </a:lnTo>
                <a:lnTo>
                  <a:pt x="10572132" y="3136953"/>
                </a:lnTo>
                <a:lnTo>
                  <a:pt x="10515916" y="3131603"/>
                </a:lnTo>
                <a:lnTo>
                  <a:pt x="10463386" y="3123097"/>
                </a:lnTo>
                <a:lnTo>
                  <a:pt x="10414540" y="3111436"/>
                </a:lnTo>
                <a:lnTo>
                  <a:pt x="10369380" y="3096619"/>
                </a:lnTo>
                <a:lnTo>
                  <a:pt x="10327903" y="3078648"/>
                </a:lnTo>
                <a:lnTo>
                  <a:pt x="10290111" y="3057523"/>
                </a:lnTo>
                <a:lnTo>
                  <a:pt x="10244705" y="3023687"/>
                </a:lnTo>
                <a:lnTo>
                  <a:pt x="10209146" y="2985746"/>
                </a:lnTo>
                <a:lnTo>
                  <a:pt x="10183434" y="2943699"/>
                </a:lnTo>
                <a:lnTo>
                  <a:pt x="10167569" y="2897546"/>
                </a:lnTo>
                <a:lnTo>
                  <a:pt x="10161549" y="2847287"/>
                </a:lnTo>
                <a:lnTo>
                  <a:pt x="10166211" y="2797938"/>
                </a:lnTo>
                <a:lnTo>
                  <a:pt x="10177113" y="2751923"/>
                </a:lnTo>
                <a:lnTo>
                  <a:pt x="10194253" y="2709242"/>
                </a:lnTo>
                <a:lnTo>
                  <a:pt x="10217632" y="2669894"/>
                </a:lnTo>
                <a:lnTo>
                  <a:pt x="10244943" y="2634480"/>
                </a:lnTo>
                <a:lnTo>
                  <a:pt x="10273877" y="2603598"/>
                </a:lnTo>
                <a:lnTo>
                  <a:pt x="10304436" y="2577248"/>
                </a:lnTo>
                <a:lnTo>
                  <a:pt x="10336618" y="2555429"/>
                </a:lnTo>
                <a:lnTo>
                  <a:pt x="11446488" y="2555429"/>
                </a:lnTo>
                <a:lnTo>
                  <a:pt x="11445230" y="2551416"/>
                </a:lnTo>
                <a:lnTo>
                  <a:pt x="11426479" y="2507898"/>
                </a:lnTo>
                <a:lnTo>
                  <a:pt x="11403460" y="2467076"/>
                </a:lnTo>
                <a:lnTo>
                  <a:pt x="11376173" y="2428949"/>
                </a:lnTo>
                <a:lnTo>
                  <a:pt x="11344617" y="2393516"/>
                </a:lnTo>
                <a:lnTo>
                  <a:pt x="11312709" y="2364854"/>
                </a:lnTo>
                <a:lnTo>
                  <a:pt x="11276887" y="2339463"/>
                </a:lnTo>
                <a:lnTo>
                  <a:pt x="11237149" y="2317342"/>
                </a:lnTo>
                <a:lnTo>
                  <a:pt x="11193496" y="2298493"/>
                </a:lnTo>
                <a:lnTo>
                  <a:pt x="11145929" y="2282916"/>
                </a:lnTo>
                <a:lnTo>
                  <a:pt x="11094445" y="2270610"/>
                </a:lnTo>
                <a:lnTo>
                  <a:pt x="11039046" y="2261575"/>
                </a:lnTo>
                <a:lnTo>
                  <a:pt x="10979731" y="2255812"/>
                </a:lnTo>
                <a:lnTo>
                  <a:pt x="10916500" y="2253321"/>
                </a:lnTo>
                <a:lnTo>
                  <a:pt x="10460570" y="2253321"/>
                </a:lnTo>
                <a:lnTo>
                  <a:pt x="10417767" y="2250199"/>
                </a:lnTo>
                <a:lnTo>
                  <a:pt x="10351659" y="2230368"/>
                </a:lnTo>
                <a:lnTo>
                  <a:pt x="10310856" y="2193702"/>
                </a:lnTo>
                <a:lnTo>
                  <a:pt x="10291253" y="2147892"/>
                </a:lnTo>
                <a:lnTo>
                  <a:pt x="10289146" y="2122041"/>
                </a:lnTo>
                <a:lnTo>
                  <a:pt x="10291905" y="2096700"/>
                </a:lnTo>
                <a:lnTo>
                  <a:pt x="10309230" y="2046784"/>
                </a:lnTo>
                <a:lnTo>
                  <a:pt x="10341087" y="1999175"/>
                </a:lnTo>
                <a:lnTo>
                  <a:pt x="10380297" y="1961570"/>
                </a:lnTo>
                <a:lnTo>
                  <a:pt x="10402214" y="1946997"/>
                </a:lnTo>
                <a:lnTo>
                  <a:pt x="10187216" y="1848534"/>
                </a:lnTo>
                <a:close/>
              </a:path>
              <a:path w="11518265" h="3423285">
                <a:moveTo>
                  <a:pt x="11446488" y="2555429"/>
                </a:moveTo>
                <a:lnTo>
                  <a:pt x="10763326" y="2555429"/>
                </a:lnTo>
                <a:lnTo>
                  <a:pt x="10818888" y="2557101"/>
                </a:lnTo>
                <a:lnTo>
                  <a:pt x="10870006" y="2562117"/>
                </a:lnTo>
                <a:lnTo>
                  <a:pt x="10916678" y="2570478"/>
                </a:lnTo>
                <a:lnTo>
                  <a:pt x="10958906" y="2582183"/>
                </a:lnTo>
                <a:lnTo>
                  <a:pt x="10996688" y="2597233"/>
                </a:lnTo>
                <a:lnTo>
                  <a:pt x="11070928" y="2649488"/>
                </a:lnTo>
                <a:lnTo>
                  <a:pt x="11100292" y="2690874"/>
                </a:lnTo>
                <a:lnTo>
                  <a:pt x="11118115" y="2739785"/>
                </a:lnTo>
                <a:lnTo>
                  <a:pt x="11124399" y="2796221"/>
                </a:lnTo>
                <a:lnTo>
                  <a:pt x="11120847" y="2845603"/>
                </a:lnTo>
                <a:lnTo>
                  <a:pt x="11110417" y="2891679"/>
                </a:lnTo>
                <a:lnTo>
                  <a:pt x="11093111" y="2934449"/>
                </a:lnTo>
                <a:lnTo>
                  <a:pt x="11068930" y="2973914"/>
                </a:lnTo>
                <a:lnTo>
                  <a:pt x="11037872" y="3010075"/>
                </a:lnTo>
                <a:lnTo>
                  <a:pt x="10999939" y="3042931"/>
                </a:lnTo>
                <a:lnTo>
                  <a:pt x="10967038" y="3064908"/>
                </a:lnTo>
                <a:lnTo>
                  <a:pt x="10930397" y="3084043"/>
                </a:lnTo>
                <a:lnTo>
                  <a:pt x="10890018" y="3100335"/>
                </a:lnTo>
                <a:lnTo>
                  <a:pt x="10845900" y="3113784"/>
                </a:lnTo>
                <a:lnTo>
                  <a:pt x="10798042" y="3124390"/>
                </a:lnTo>
                <a:lnTo>
                  <a:pt x="10746445" y="3132153"/>
                </a:lnTo>
                <a:lnTo>
                  <a:pt x="10691109" y="3137072"/>
                </a:lnTo>
                <a:lnTo>
                  <a:pt x="10632033" y="3139146"/>
                </a:lnTo>
                <a:lnTo>
                  <a:pt x="11341838" y="3139146"/>
                </a:lnTo>
                <a:lnTo>
                  <a:pt x="11388184" y="3075871"/>
                </a:lnTo>
                <a:lnTo>
                  <a:pt x="11410856" y="3035716"/>
                </a:lnTo>
                <a:lnTo>
                  <a:pt x="11430226" y="2993545"/>
                </a:lnTo>
                <a:lnTo>
                  <a:pt x="11446294" y="2949357"/>
                </a:lnTo>
                <a:lnTo>
                  <a:pt x="11459060" y="2903153"/>
                </a:lnTo>
                <a:lnTo>
                  <a:pt x="11468525" y="2854933"/>
                </a:lnTo>
                <a:lnTo>
                  <a:pt x="11474688" y="2804696"/>
                </a:lnTo>
                <a:lnTo>
                  <a:pt x="11477443" y="2754370"/>
                </a:lnTo>
                <a:lnTo>
                  <a:pt x="11477532" y="2751923"/>
                </a:lnTo>
                <a:lnTo>
                  <a:pt x="11475871" y="2698142"/>
                </a:lnTo>
                <a:lnTo>
                  <a:pt x="11469926" y="2646537"/>
                </a:lnTo>
                <a:lnTo>
                  <a:pt x="11459712" y="2597629"/>
                </a:lnTo>
                <a:lnTo>
                  <a:pt x="11446488" y="2555429"/>
                </a:lnTo>
                <a:close/>
              </a:path>
            </a:pathLst>
          </a:custGeom>
          <a:solidFill>
            <a:srgbClr val="D2FBFF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3" y="1634877"/>
            <a:ext cx="3314065" cy="12452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65">
                <a:solidFill>
                  <a:srgbClr val="FFFFFF"/>
                </a:solidFill>
              </a:rPr>
              <a:t>Agenda</a:t>
            </a:r>
            <a:endParaRPr sz="8000"/>
          </a:p>
        </p:txBody>
      </p:sp>
      <p:sp>
        <p:nvSpPr>
          <p:cNvPr id="6" name="object 6" descr=""/>
          <p:cNvSpPr txBox="1"/>
          <p:nvPr/>
        </p:nvSpPr>
        <p:spPr>
          <a:xfrm>
            <a:off x="1104898" y="3840048"/>
            <a:ext cx="7239000" cy="3613150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Large</a:t>
            </a:r>
            <a:r>
              <a:rPr dirty="0" sz="32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10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25">
                <a:solidFill>
                  <a:srgbClr val="FFFFFF"/>
                </a:solidFill>
                <a:latin typeface="Trebuchet MS"/>
                <a:cs typeface="Trebuchet MS"/>
              </a:rPr>
              <a:t>Programmes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185" b="1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3200" spc="-2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 marR="1210310">
              <a:lnSpc>
                <a:spcPct val="122700"/>
              </a:lnSpc>
              <a:spcBef>
                <a:spcPts val="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25">
                <a:solidFill>
                  <a:srgbClr val="FFFFFF"/>
                </a:solidFill>
                <a:latin typeface="Trebuchet MS"/>
                <a:cs typeface="Trebuchet MS"/>
              </a:rPr>
              <a:t>Career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 </a:t>
            </a:r>
            <a:r>
              <a:rPr dirty="0" sz="3200" spc="-7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3200" spc="-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130">
                <a:solidFill>
                  <a:srgbClr val="FFFFFF"/>
                </a:solidFill>
                <a:latin typeface="Trebuchet MS"/>
                <a:cs typeface="Trebuchet MS"/>
              </a:rPr>
              <a:t>Conferences,</a:t>
            </a:r>
            <a:r>
              <a:rPr dirty="0" sz="3200" spc="-2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40">
                <a:solidFill>
                  <a:srgbClr val="FFFFFF"/>
                </a:solidFill>
                <a:latin typeface="Trebuchet MS"/>
                <a:cs typeface="Trebuchet MS"/>
              </a:rPr>
              <a:t>symposia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6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workshops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7" y="1117093"/>
            <a:ext cx="8911282" cy="9168929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617219" y="4675632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09" h="334010">
                <a:moveTo>
                  <a:pt x="166878" y="0"/>
                </a:moveTo>
                <a:lnTo>
                  <a:pt x="122515" y="5961"/>
                </a:lnTo>
                <a:lnTo>
                  <a:pt x="82651" y="22783"/>
                </a:lnTo>
                <a:lnTo>
                  <a:pt x="48877" y="48877"/>
                </a:lnTo>
                <a:lnTo>
                  <a:pt x="22783" y="82651"/>
                </a:lnTo>
                <a:lnTo>
                  <a:pt x="5961" y="122515"/>
                </a:lnTo>
                <a:lnTo>
                  <a:pt x="0" y="166877"/>
                </a:lnTo>
                <a:lnTo>
                  <a:pt x="5961" y="211240"/>
                </a:lnTo>
                <a:lnTo>
                  <a:pt x="22783" y="251104"/>
                </a:lnTo>
                <a:lnTo>
                  <a:pt x="48877" y="284878"/>
                </a:lnTo>
                <a:lnTo>
                  <a:pt x="82651" y="310972"/>
                </a:lnTo>
                <a:lnTo>
                  <a:pt x="122515" y="327794"/>
                </a:lnTo>
                <a:lnTo>
                  <a:pt x="166878" y="333755"/>
                </a:lnTo>
                <a:lnTo>
                  <a:pt x="211240" y="327794"/>
                </a:lnTo>
                <a:lnTo>
                  <a:pt x="251104" y="310972"/>
                </a:lnTo>
                <a:lnTo>
                  <a:pt x="284878" y="284878"/>
                </a:lnTo>
                <a:lnTo>
                  <a:pt x="310972" y="251104"/>
                </a:lnTo>
                <a:lnTo>
                  <a:pt x="327794" y="211240"/>
                </a:lnTo>
                <a:lnTo>
                  <a:pt x="333756" y="166877"/>
                </a:lnTo>
                <a:lnTo>
                  <a:pt x="327794" y="122515"/>
                </a:lnTo>
                <a:lnTo>
                  <a:pt x="310972" y="82651"/>
                </a:lnTo>
                <a:lnTo>
                  <a:pt x="284878" y="48877"/>
                </a:lnTo>
                <a:lnTo>
                  <a:pt x="251104" y="22783"/>
                </a:lnTo>
                <a:lnTo>
                  <a:pt x="211240" y="5961"/>
                </a:lnTo>
                <a:lnTo>
                  <a:pt x="166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096152" y="411012"/>
            <a:ext cx="2628900" cy="868680"/>
          </a:xfrm>
          <a:custGeom>
            <a:avLst/>
            <a:gdLst/>
            <a:ahLst/>
            <a:cxnLst/>
            <a:rect l="l" t="t" r="r" b="b"/>
            <a:pathLst>
              <a:path w="2628900" h="868680">
                <a:moveTo>
                  <a:pt x="88595" y="182880"/>
                </a:moveTo>
                <a:lnTo>
                  <a:pt x="0" y="182880"/>
                </a:lnTo>
                <a:lnTo>
                  <a:pt x="0" y="859421"/>
                </a:lnTo>
                <a:lnTo>
                  <a:pt x="97726" y="859421"/>
                </a:lnTo>
                <a:lnTo>
                  <a:pt x="97726" y="279692"/>
                </a:lnTo>
                <a:lnTo>
                  <a:pt x="105151" y="274441"/>
                </a:lnTo>
                <a:lnTo>
                  <a:pt x="148710" y="253653"/>
                </a:lnTo>
                <a:lnTo>
                  <a:pt x="191960" y="246773"/>
                </a:lnTo>
                <a:lnTo>
                  <a:pt x="374501" y="246773"/>
                </a:lnTo>
                <a:lnTo>
                  <a:pt x="372615" y="243720"/>
                </a:lnTo>
                <a:lnTo>
                  <a:pt x="357349" y="225075"/>
                </a:lnTo>
                <a:lnTo>
                  <a:pt x="348184" y="216649"/>
                </a:lnTo>
                <a:lnTo>
                  <a:pt x="96812" y="216649"/>
                </a:lnTo>
                <a:lnTo>
                  <a:pt x="88595" y="182880"/>
                </a:lnTo>
                <a:close/>
              </a:path>
              <a:path w="2628900" h="868680">
                <a:moveTo>
                  <a:pt x="374501" y="246773"/>
                </a:moveTo>
                <a:lnTo>
                  <a:pt x="191960" y="246773"/>
                </a:lnTo>
                <a:lnTo>
                  <a:pt x="207464" y="247695"/>
                </a:lnTo>
                <a:lnTo>
                  <a:pt x="222562" y="250631"/>
                </a:lnTo>
                <a:lnTo>
                  <a:pt x="265004" y="271655"/>
                </a:lnTo>
                <a:lnTo>
                  <a:pt x="298081" y="312610"/>
                </a:lnTo>
                <a:lnTo>
                  <a:pt x="312153" y="353872"/>
                </a:lnTo>
                <a:lnTo>
                  <a:pt x="316939" y="392441"/>
                </a:lnTo>
                <a:lnTo>
                  <a:pt x="317296" y="406793"/>
                </a:lnTo>
                <a:lnTo>
                  <a:pt x="317125" y="416366"/>
                </a:lnTo>
                <a:lnTo>
                  <a:pt x="311123" y="461705"/>
                </a:lnTo>
                <a:lnTo>
                  <a:pt x="306311" y="478116"/>
                </a:lnTo>
                <a:lnTo>
                  <a:pt x="397675" y="511035"/>
                </a:lnTo>
                <a:lnTo>
                  <a:pt x="407965" y="472773"/>
                </a:lnTo>
                <a:lnTo>
                  <a:pt x="413851" y="430158"/>
                </a:lnTo>
                <a:lnTo>
                  <a:pt x="415023" y="399478"/>
                </a:lnTo>
                <a:lnTo>
                  <a:pt x="414546" y="379676"/>
                </a:lnTo>
                <a:lnTo>
                  <a:pt x="407606" y="325412"/>
                </a:lnTo>
                <a:lnTo>
                  <a:pt x="392565" y="278863"/>
                </a:lnTo>
                <a:lnTo>
                  <a:pt x="385800" y="265061"/>
                </a:lnTo>
                <a:lnTo>
                  <a:pt x="374501" y="246773"/>
                </a:lnTo>
                <a:close/>
              </a:path>
              <a:path w="2628900" h="868680">
                <a:moveTo>
                  <a:pt x="225805" y="171907"/>
                </a:moveTo>
                <a:lnTo>
                  <a:pt x="181333" y="176585"/>
                </a:lnTo>
                <a:lnTo>
                  <a:pt x="144500" y="188112"/>
                </a:lnTo>
                <a:lnTo>
                  <a:pt x="105292" y="209772"/>
                </a:lnTo>
                <a:lnTo>
                  <a:pt x="96812" y="216649"/>
                </a:lnTo>
                <a:lnTo>
                  <a:pt x="348184" y="216649"/>
                </a:lnTo>
                <a:lnTo>
                  <a:pt x="299299" y="185451"/>
                </a:lnTo>
                <a:lnTo>
                  <a:pt x="251916" y="173469"/>
                </a:lnTo>
                <a:lnTo>
                  <a:pt x="225805" y="171907"/>
                </a:lnTo>
                <a:close/>
              </a:path>
              <a:path w="2628900" h="868680">
                <a:moveTo>
                  <a:pt x="601929" y="182880"/>
                </a:moveTo>
                <a:lnTo>
                  <a:pt x="516724" y="182880"/>
                </a:lnTo>
                <a:lnTo>
                  <a:pt x="516724" y="323583"/>
                </a:lnTo>
                <a:lnTo>
                  <a:pt x="614730" y="323583"/>
                </a:lnTo>
                <a:lnTo>
                  <a:pt x="621910" y="315853"/>
                </a:lnTo>
                <a:lnTo>
                  <a:pt x="630932" y="307867"/>
                </a:lnTo>
                <a:lnTo>
                  <a:pt x="668930" y="283478"/>
                </a:lnTo>
                <a:lnTo>
                  <a:pt x="721715" y="272376"/>
                </a:lnTo>
                <a:lnTo>
                  <a:pt x="753719" y="272376"/>
                </a:lnTo>
                <a:lnTo>
                  <a:pt x="753719" y="258673"/>
                </a:lnTo>
                <a:lnTo>
                  <a:pt x="610158" y="258673"/>
                </a:lnTo>
                <a:lnTo>
                  <a:pt x="601929" y="182880"/>
                </a:lnTo>
                <a:close/>
              </a:path>
              <a:path w="2628900" h="868680">
                <a:moveTo>
                  <a:pt x="753719" y="272376"/>
                </a:moveTo>
                <a:lnTo>
                  <a:pt x="727506" y="272376"/>
                </a:lnTo>
                <a:lnTo>
                  <a:pt x="733526" y="272605"/>
                </a:lnTo>
                <a:lnTo>
                  <a:pt x="746023" y="273519"/>
                </a:lnTo>
                <a:lnTo>
                  <a:pt x="750671" y="274205"/>
                </a:lnTo>
                <a:lnTo>
                  <a:pt x="753719" y="275120"/>
                </a:lnTo>
                <a:lnTo>
                  <a:pt x="753719" y="272376"/>
                </a:lnTo>
                <a:close/>
              </a:path>
              <a:path w="2628900" h="868680">
                <a:moveTo>
                  <a:pt x="753719" y="172821"/>
                </a:moveTo>
                <a:lnTo>
                  <a:pt x="706475" y="180970"/>
                </a:lnTo>
                <a:lnTo>
                  <a:pt x="665137" y="201701"/>
                </a:lnTo>
                <a:lnTo>
                  <a:pt x="632209" y="229463"/>
                </a:lnTo>
                <a:lnTo>
                  <a:pt x="610158" y="258673"/>
                </a:lnTo>
                <a:lnTo>
                  <a:pt x="753719" y="258673"/>
                </a:lnTo>
                <a:lnTo>
                  <a:pt x="753719" y="172821"/>
                </a:lnTo>
                <a:close/>
              </a:path>
              <a:path w="2628900" h="868680">
                <a:moveTo>
                  <a:pt x="1003947" y="171907"/>
                </a:moveTo>
                <a:lnTo>
                  <a:pt x="959442" y="176144"/>
                </a:lnTo>
                <a:lnTo>
                  <a:pt x="911670" y="190594"/>
                </a:lnTo>
                <a:lnTo>
                  <a:pt x="854887" y="229374"/>
                </a:lnTo>
                <a:lnTo>
                  <a:pt x="813158" y="289267"/>
                </a:lnTo>
                <a:lnTo>
                  <a:pt x="799661" y="326640"/>
                </a:lnTo>
                <a:lnTo>
                  <a:pt x="791346" y="368886"/>
                </a:lnTo>
                <a:lnTo>
                  <a:pt x="788273" y="415086"/>
                </a:lnTo>
                <a:lnTo>
                  <a:pt x="788297" y="429501"/>
                </a:lnTo>
                <a:lnTo>
                  <a:pt x="797182" y="496089"/>
                </a:lnTo>
                <a:lnTo>
                  <a:pt x="811366" y="539415"/>
                </a:lnTo>
                <a:lnTo>
                  <a:pt x="831677" y="576151"/>
                </a:lnTo>
                <a:lnTo>
                  <a:pt x="858113" y="606298"/>
                </a:lnTo>
                <a:lnTo>
                  <a:pt x="889353" y="629798"/>
                </a:lnTo>
                <a:lnTo>
                  <a:pt x="924072" y="646596"/>
                </a:lnTo>
                <a:lnTo>
                  <a:pt x="962271" y="656691"/>
                </a:lnTo>
                <a:lnTo>
                  <a:pt x="1003947" y="660082"/>
                </a:lnTo>
                <a:lnTo>
                  <a:pt x="1045931" y="656656"/>
                </a:lnTo>
                <a:lnTo>
                  <a:pt x="1084348" y="646396"/>
                </a:lnTo>
                <a:lnTo>
                  <a:pt x="1119197" y="629305"/>
                </a:lnTo>
                <a:lnTo>
                  <a:pt x="1150480" y="605383"/>
                </a:lnTo>
                <a:lnTo>
                  <a:pt x="1167796" y="585216"/>
                </a:lnTo>
                <a:lnTo>
                  <a:pt x="1003947" y="585216"/>
                </a:lnTo>
                <a:lnTo>
                  <a:pt x="979127" y="582151"/>
                </a:lnTo>
                <a:lnTo>
                  <a:pt x="937846" y="561171"/>
                </a:lnTo>
                <a:lnTo>
                  <a:pt x="907931" y="521264"/>
                </a:lnTo>
                <a:lnTo>
                  <a:pt x="890663" y="467695"/>
                </a:lnTo>
                <a:lnTo>
                  <a:pt x="886853" y="436118"/>
                </a:lnTo>
                <a:lnTo>
                  <a:pt x="886409" y="432892"/>
                </a:lnTo>
                <a:lnTo>
                  <a:pt x="886142" y="429501"/>
                </a:lnTo>
                <a:lnTo>
                  <a:pt x="885983" y="423545"/>
                </a:lnTo>
                <a:lnTo>
                  <a:pt x="885939" y="415086"/>
                </a:lnTo>
                <a:lnTo>
                  <a:pt x="887553" y="385268"/>
                </a:lnTo>
                <a:lnTo>
                  <a:pt x="898760" y="333360"/>
                </a:lnTo>
                <a:lnTo>
                  <a:pt x="920172" y="292082"/>
                </a:lnTo>
                <a:lnTo>
                  <a:pt x="949218" y="263497"/>
                </a:lnTo>
                <a:lnTo>
                  <a:pt x="991158" y="247446"/>
                </a:lnTo>
                <a:lnTo>
                  <a:pt x="1048940" y="246773"/>
                </a:lnTo>
                <a:lnTo>
                  <a:pt x="1069822" y="181051"/>
                </a:lnTo>
                <a:lnTo>
                  <a:pt x="1029297" y="173116"/>
                </a:lnTo>
                <a:lnTo>
                  <a:pt x="1012484" y="172034"/>
                </a:lnTo>
                <a:lnTo>
                  <a:pt x="1003947" y="171907"/>
                </a:lnTo>
                <a:close/>
              </a:path>
              <a:path w="2628900" h="868680">
                <a:moveTo>
                  <a:pt x="1121968" y="430631"/>
                </a:moveTo>
                <a:lnTo>
                  <a:pt x="1110989" y="492991"/>
                </a:lnTo>
                <a:lnTo>
                  <a:pt x="1086294" y="541883"/>
                </a:lnTo>
                <a:lnTo>
                  <a:pt x="1049926" y="573793"/>
                </a:lnTo>
                <a:lnTo>
                  <a:pt x="1003947" y="585216"/>
                </a:lnTo>
                <a:lnTo>
                  <a:pt x="1167796" y="585216"/>
                </a:lnTo>
                <a:lnTo>
                  <a:pt x="1176873" y="574644"/>
                </a:lnTo>
                <a:lnTo>
                  <a:pt x="1197055" y="537100"/>
                </a:lnTo>
                <a:lnTo>
                  <a:pt x="1211025" y="492753"/>
                </a:lnTo>
                <a:lnTo>
                  <a:pt x="1218780" y="441604"/>
                </a:lnTo>
                <a:lnTo>
                  <a:pt x="1121968" y="430631"/>
                </a:lnTo>
                <a:close/>
              </a:path>
              <a:path w="2628900" h="868680">
                <a:moveTo>
                  <a:pt x="1048940" y="246773"/>
                </a:moveTo>
                <a:lnTo>
                  <a:pt x="1003947" y="246773"/>
                </a:lnTo>
                <a:lnTo>
                  <a:pt x="1011313" y="246811"/>
                </a:lnTo>
                <a:lnTo>
                  <a:pt x="1018552" y="247650"/>
                </a:lnTo>
                <a:lnTo>
                  <a:pt x="1032814" y="250926"/>
                </a:lnTo>
                <a:lnTo>
                  <a:pt x="1039596" y="253136"/>
                </a:lnTo>
                <a:lnTo>
                  <a:pt x="1046035" y="255917"/>
                </a:lnTo>
                <a:lnTo>
                  <a:pt x="1048940" y="246773"/>
                </a:lnTo>
                <a:close/>
              </a:path>
              <a:path w="2628900" h="868680">
                <a:moveTo>
                  <a:pt x="1369707" y="0"/>
                </a:moveTo>
                <a:lnTo>
                  <a:pt x="1326781" y="17818"/>
                </a:lnTo>
                <a:lnTo>
                  <a:pt x="1308506" y="60299"/>
                </a:lnTo>
                <a:lnTo>
                  <a:pt x="1309926" y="72455"/>
                </a:lnTo>
                <a:lnTo>
                  <a:pt x="1336037" y="110310"/>
                </a:lnTo>
                <a:lnTo>
                  <a:pt x="1369707" y="120586"/>
                </a:lnTo>
                <a:lnTo>
                  <a:pt x="1381578" y="119216"/>
                </a:lnTo>
                <a:lnTo>
                  <a:pt x="1418868" y="93691"/>
                </a:lnTo>
                <a:lnTo>
                  <a:pt x="1429092" y="60299"/>
                </a:lnTo>
                <a:lnTo>
                  <a:pt x="1427721" y="48136"/>
                </a:lnTo>
                <a:lnTo>
                  <a:pt x="1402418" y="10281"/>
                </a:lnTo>
                <a:lnTo>
                  <a:pt x="1369707" y="0"/>
                </a:lnTo>
                <a:close/>
              </a:path>
              <a:path w="2628900" h="868680">
                <a:moveTo>
                  <a:pt x="1419034" y="649198"/>
                </a:moveTo>
                <a:lnTo>
                  <a:pt x="1321307" y="649198"/>
                </a:lnTo>
                <a:lnTo>
                  <a:pt x="1321254" y="696760"/>
                </a:lnTo>
                <a:lnTo>
                  <a:pt x="1320057" y="717312"/>
                </a:lnTo>
                <a:lnTo>
                  <a:pt x="1303591" y="766038"/>
                </a:lnTo>
                <a:lnTo>
                  <a:pt x="1270530" y="789291"/>
                </a:lnTo>
                <a:lnTo>
                  <a:pt x="1256385" y="790956"/>
                </a:lnTo>
                <a:lnTo>
                  <a:pt x="1256385" y="868565"/>
                </a:lnTo>
                <a:lnTo>
                  <a:pt x="1322670" y="857537"/>
                </a:lnTo>
                <a:lnTo>
                  <a:pt x="1374038" y="824839"/>
                </a:lnTo>
                <a:lnTo>
                  <a:pt x="1407242" y="771048"/>
                </a:lnTo>
                <a:lnTo>
                  <a:pt x="1419034" y="696760"/>
                </a:lnTo>
                <a:lnTo>
                  <a:pt x="1419034" y="649198"/>
                </a:lnTo>
                <a:close/>
              </a:path>
              <a:path w="2628900" h="868680">
                <a:moveTo>
                  <a:pt x="1722678" y="171907"/>
                </a:moveTo>
                <a:lnTo>
                  <a:pt x="1653089" y="183708"/>
                </a:lnTo>
                <a:lnTo>
                  <a:pt x="1593405" y="219760"/>
                </a:lnTo>
                <a:lnTo>
                  <a:pt x="1548982" y="281035"/>
                </a:lnTo>
                <a:lnTo>
                  <a:pt x="1534517" y="321494"/>
                </a:lnTo>
                <a:lnTo>
                  <a:pt x="1525219" y="368503"/>
                </a:lnTo>
                <a:lnTo>
                  <a:pt x="1522475" y="415061"/>
                </a:lnTo>
                <a:lnTo>
                  <a:pt x="1522475" y="436054"/>
                </a:lnTo>
                <a:lnTo>
                  <a:pt x="1903666" y="436054"/>
                </a:lnTo>
                <a:lnTo>
                  <a:pt x="1903666" y="368503"/>
                </a:lnTo>
                <a:lnTo>
                  <a:pt x="1620202" y="368503"/>
                </a:lnTo>
                <a:lnTo>
                  <a:pt x="1620202" y="363016"/>
                </a:lnTo>
                <a:lnTo>
                  <a:pt x="1628319" y="315890"/>
                </a:lnTo>
                <a:lnTo>
                  <a:pt x="1650161" y="279146"/>
                </a:lnTo>
                <a:lnTo>
                  <a:pt x="1681957" y="255282"/>
                </a:lnTo>
                <a:lnTo>
                  <a:pt x="1719935" y="246773"/>
                </a:lnTo>
                <a:lnTo>
                  <a:pt x="1867551" y="246773"/>
                </a:lnTo>
                <a:lnTo>
                  <a:pt x="1850567" y="224218"/>
                </a:lnTo>
                <a:lnTo>
                  <a:pt x="1824550" y="201625"/>
                </a:lnTo>
                <a:lnTo>
                  <a:pt x="1794562" y="185375"/>
                </a:lnTo>
                <a:lnTo>
                  <a:pt x="1760604" y="175469"/>
                </a:lnTo>
                <a:lnTo>
                  <a:pt x="1722678" y="171907"/>
                </a:lnTo>
                <a:close/>
              </a:path>
              <a:path w="2628900" h="868680">
                <a:moveTo>
                  <a:pt x="1867551" y="246773"/>
                </a:moveTo>
                <a:lnTo>
                  <a:pt x="1719935" y="246773"/>
                </a:lnTo>
                <a:lnTo>
                  <a:pt x="1738797" y="248811"/>
                </a:lnTo>
                <a:lnTo>
                  <a:pt x="1755987" y="254411"/>
                </a:lnTo>
                <a:lnTo>
                  <a:pt x="1796797" y="292188"/>
                </a:lnTo>
                <a:lnTo>
                  <a:pt x="1810290" y="332345"/>
                </a:lnTo>
                <a:lnTo>
                  <a:pt x="1812340" y="356603"/>
                </a:lnTo>
                <a:lnTo>
                  <a:pt x="1812340" y="368503"/>
                </a:lnTo>
                <a:lnTo>
                  <a:pt x="1903666" y="368503"/>
                </a:lnTo>
                <a:lnTo>
                  <a:pt x="1898454" y="324695"/>
                </a:lnTo>
                <a:lnTo>
                  <a:pt x="1887866" y="286045"/>
                </a:lnTo>
                <a:lnTo>
                  <a:pt x="1871903" y="252552"/>
                </a:lnTo>
                <a:lnTo>
                  <a:pt x="1867551" y="246773"/>
                </a:lnTo>
                <a:close/>
              </a:path>
              <a:path w="2628900" h="868680">
                <a:moveTo>
                  <a:pt x="2220353" y="171907"/>
                </a:moveTo>
                <a:lnTo>
                  <a:pt x="2158563" y="179927"/>
                </a:lnTo>
                <a:lnTo>
                  <a:pt x="2102535" y="203187"/>
                </a:lnTo>
                <a:lnTo>
                  <a:pt x="2054907" y="240496"/>
                </a:lnTo>
                <a:lnTo>
                  <a:pt x="2018347" y="290664"/>
                </a:lnTo>
                <a:lnTo>
                  <a:pt x="1999425" y="335877"/>
                </a:lnTo>
                <a:lnTo>
                  <a:pt x="1988551" y="386981"/>
                </a:lnTo>
                <a:lnTo>
                  <a:pt x="1986381" y="424167"/>
                </a:lnTo>
                <a:lnTo>
                  <a:pt x="1987915" y="454428"/>
                </a:lnTo>
                <a:lnTo>
                  <a:pt x="1998465" y="508520"/>
                </a:lnTo>
                <a:lnTo>
                  <a:pt x="2018634" y="554469"/>
                </a:lnTo>
                <a:lnTo>
                  <a:pt x="2045976" y="592188"/>
                </a:lnTo>
                <a:lnTo>
                  <a:pt x="2062187" y="607961"/>
                </a:lnTo>
                <a:lnTo>
                  <a:pt x="2127084" y="542124"/>
                </a:lnTo>
                <a:lnTo>
                  <a:pt x="2117533" y="530744"/>
                </a:lnTo>
                <a:lnTo>
                  <a:pt x="2109035" y="518036"/>
                </a:lnTo>
                <a:lnTo>
                  <a:pt x="2090037" y="472066"/>
                </a:lnTo>
                <a:lnTo>
                  <a:pt x="2083193" y="415937"/>
                </a:lnTo>
                <a:lnTo>
                  <a:pt x="2083500" y="404107"/>
                </a:lnTo>
                <a:lnTo>
                  <a:pt x="2090258" y="360437"/>
                </a:lnTo>
                <a:lnTo>
                  <a:pt x="2110947" y="312967"/>
                </a:lnTo>
                <a:lnTo>
                  <a:pt x="2136150" y="282220"/>
                </a:lnTo>
                <a:lnTo>
                  <a:pt x="2182729" y="254146"/>
                </a:lnTo>
                <a:lnTo>
                  <a:pt x="2215781" y="248602"/>
                </a:lnTo>
                <a:lnTo>
                  <a:pt x="2332824" y="248602"/>
                </a:lnTo>
                <a:lnTo>
                  <a:pt x="2332824" y="196557"/>
                </a:lnTo>
                <a:lnTo>
                  <a:pt x="2288933" y="180809"/>
                </a:lnTo>
                <a:lnTo>
                  <a:pt x="2239234" y="172721"/>
                </a:lnTo>
                <a:lnTo>
                  <a:pt x="2220353" y="171907"/>
                </a:lnTo>
                <a:close/>
              </a:path>
              <a:path w="2628900" h="868680">
                <a:moveTo>
                  <a:pt x="2332824" y="248602"/>
                </a:moveTo>
                <a:lnTo>
                  <a:pt x="2215781" y="248602"/>
                </a:lnTo>
                <a:lnTo>
                  <a:pt x="2228681" y="249516"/>
                </a:lnTo>
                <a:lnTo>
                  <a:pt x="2240999" y="251479"/>
                </a:lnTo>
                <a:lnTo>
                  <a:pt x="2283542" y="267509"/>
                </a:lnTo>
                <a:lnTo>
                  <a:pt x="2298992" y="276034"/>
                </a:lnTo>
                <a:lnTo>
                  <a:pt x="2332824" y="276034"/>
                </a:lnTo>
                <a:lnTo>
                  <a:pt x="2332824" y="248602"/>
                </a:lnTo>
                <a:close/>
              </a:path>
              <a:path w="2628900" h="868680">
                <a:moveTo>
                  <a:pt x="2519667" y="257746"/>
                </a:moveTo>
                <a:lnTo>
                  <a:pt x="2421940" y="257746"/>
                </a:lnTo>
                <a:lnTo>
                  <a:pt x="2421940" y="514781"/>
                </a:lnTo>
                <a:lnTo>
                  <a:pt x="2431561" y="578426"/>
                </a:lnTo>
                <a:lnTo>
                  <a:pt x="2457792" y="622173"/>
                </a:lnTo>
                <a:lnTo>
                  <a:pt x="2496702" y="647404"/>
                </a:lnTo>
                <a:lnTo>
                  <a:pt x="2544356" y="655510"/>
                </a:lnTo>
                <a:lnTo>
                  <a:pt x="2556136" y="655196"/>
                </a:lnTo>
                <a:lnTo>
                  <a:pt x="2599441" y="648893"/>
                </a:lnTo>
                <a:lnTo>
                  <a:pt x="2628480" y="639991"/>
                </a:lnTo>
                <a:lnTo>
                  <a:pt x="2628480" y="582472"/>
                </a:lnTo>
                <a:lnTo>
                  <a:pt x="2576360" y="582472"/>
                </a:lnTo>
                <a:lnTo>
                  <a:pt x="2564635" y="581258"/>
                </a:lnTo>
                <a:lnTo>
                  <a:pt x="2529061" y="553333"/>
                </a:lnTo>
                <a:lnTo>
                  <a:pt x="2519667" y="509295"/>
                </a:lnTo>
                <a:lnTo>
                  <a:pt x="2519667" y="257746"/>
                </a:lnTo>
                <a:close/>
              </a:path>
              <a:path w="2628900" h="868680">
                <a:moveTo>
                  <a:pt x="2628480" y="570585"/>
                </a:moveTo>
                <a:lnTo>
                  <a:pt x="2590418" y="581386"/>
                </a:lnTo>
                <a:lnTo>
                  <a:pt x="2576360" y="582472"/>
                </a:lnTo>
                <a:lnTo>
                  <a:pt x="2628480" y="582472"/>
                </a:lnTo>
                <a:lnTo>
                  <a:pt x="2628480" y="570585"/>
                </a:lnTo>
                <a:close/>
              </a:path>
              <a:path w="2628900" h="868680">
                <a:moveTo>
                  <a:pt x="2628480" y="182880"/>
                </a:moveTo>
                <a:lnTo>
                  <a:pt x="2412796" y="182880"/>
                </a:lnTo>
                <a:lnTo>
                  <a:pt x="2407335" y="186944"/>
                </a:lnTo>
                <a:lnTo>
                  <a:pt x="2400884" y="190030"/>
                </a:lnTo>
                <a:lnTo>
                  <a:pt x="2367991" y="196596"/>
                </a:lnTo>
                <a:lnTo>
                  <a:pt x="2367991" y="257746"/>
                </a:lnTo>
                <a:lnTo>
                  <a:pt x="2628480" y="257746"/>
                </a:lnTo>
                <a:lnTo>
                  <a:pt x="2628480" y="18288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462" y="473478"/>
            <a:ext cx="8003540" cy="1235710"/>
          </a:xfrm>
          <a:prstGeom prst="rect"/>
        </p:spPr>
        <p:txBody>
          <a:bodyPr wrap="square" lIns="0" tIns="876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690"/>
              </a:spcBef>
            </a:pPr>
            <a:r>
              <a:rPr dirty="0" spc="-270"/>
              <a:t>Project</a:t>
            </a:r>
            <a:r>
              <a:rPr dirty="0" spc="-440"/>
              <a:t> </a:t>
            </a:r>
            <a:r>
              <a:rPr dirty="0" spc="-45"/>
              <a:t>Grants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2400" spc="-65" b="0">
                <a:solidFill>
                  <a:srgbClr val="001863"/>
                </a:solidFill>
                <a:latin typeface="Trebuchet MS"/>
                <a:cs typeface="Trebuchet MS"/>
              </a:rPr>
              <a:t>Promote</a:t>
            </a:r>
            <a:r>
              <a:rPr dirty="0" sz="2400" spc="-14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20" b="0">
                <a:solidFill>
                  <a:srgbClr val="001863"/>
                </a:solidFill>
                <a:latin typeface="Trebuchet MS"/>
                <a:cs typeface="Trebuchet MS"/>
              </a:rPr>
              <a:t>fundamental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0" b="0">
                <a:solidFill>
                  <a:srgbClr val="001863"/>
                </a:solidFill>
                <a:latin typeface="Trebuchet MS"/>
                <a:cs typeface="Trebuchet MS"/>
              </a:rPr>
              <a:t>research</a:t>
            </a:r>
            <a:r>
              <a:rPr dirty="0" sz="2400" spc="-16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at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5" b="0">
                <a:solidFill>
                  <a:srgbClr val="001863"/>
                </a:solidFill>
                <a:latin typeface="Trebuchet MS"/>
                <a:cs typeface="Trebuchet MS"/>
              </a:rPr>
              <a:t>the</a:t>
            </a:r>
            <a:r>
              <a:rPr dirty="0" sz="2400" spc="-16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90" b="0">
                <a:solidFill>
                  <a:srgbClr val="001863"/>
                </a:solidFill>
                <a:latin typeface="Trebuchet MS"/>
                <a:cs typeface="Trebuchet MS"/>
              </a:rPr>
              <a:t>highest</a:t>
            </a:r>
            <a:r>
              <a:rPr dirty="0" sz="2400" spc="-16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0" b="0">
                <a:solidFill>
                  <a:srgbClr val="001863"/>
                </a:solidFill>
                <a:latin typeface="Trebuchet MS"/>
                <a:cs typeface="Trebuchet MS"/>
              </a:rPr>
              <a:t>international</a:t>
            </a:r>
            <a:r>
              <a:rPr dirty="0" sz="2400" spc="-12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" b="0">
                <a:solidFill>
                  <a:srgbClr val="001863"/>
                </a:solidFill>
                <a:latin typeface="Trebuchet MS"/>
                <a:cs typeface="Trebuchet MS"/>
              </a:rPr>
              <a:t>level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2514600"/>
            <a:ext cx="3857625" cy="6672580"/>
            <a:chOff x="4184840" y="2514600"/>
            <a:chExt cx="3857625" cy="6672580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40624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525463" y="2491231"/>
            <a:ext cx="3406775" cy="3075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7300"/>
              </a:lnSpc>
              <a:spcBef>
                <a:spcPts val="245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Testing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novel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continuation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ongoing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ideas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1864"/>
              </a:buClr>
              <a:buFont typeface="Arial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355600" marR="170180" indent="-342900">
              <a:lnSpc>
                <a:spcPct val="1072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Independent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leaders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apply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1864"/>
              </a:buClr>
              <a:buFont typeface="Arial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355600" marR="67945" indent="-342900">
              <a:lnSpc>
                <a:spcPct val="1067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Place</a:t>
            </a:r>
            <a:r>
              <a:rPr dirty="0" sz="18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Denmark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Nordic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countries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248190" y="2507370"/>
            <a:ext cx="3254375" cy="20313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281940" marR="114935" indent="-269875">
              <a:lnSpc>
                <a:spcPct val="107200"/>
              </a:lnSpc>
              <a:spcBef>
                <a:spcPts val="186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3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9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55"/>
              </a:spcBef>
            </a:pP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August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September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384629" y="2491231"/>
            <a:ext cx="3422650" cy="5511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marR="307975" indent="-269875">
              <a:lnSpc>
                <a:spcPct val="107300"/>
              </a:lnSpc>
              <a:spcBef>
                <a:spcPts val="12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Endocrinology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Metabolic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737870" indent="-269875">
              <a:lnSpc>
                <a:spcPct val="107300"/>
              </a:lnSpc>
              <a:spcBef>
                <a:spcPts val="179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Translational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6700"/>
              </a:lnSpc>
              <a:spcBef>
                <a:spcPts val="18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Bioscience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Basic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Biomedical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168275" indent="-269875">
              <a:lnSpc>
                <a:spcPct val="106700"/>
              </a:lnSpc>
              <a:spcBef>
                <a:spcPts val="18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Sciences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245745" indent="-269875">
              <a:lnSpc>
                <a:spcPct val="107200"/>
              </a:lnSpc>
              <a:spcBef>
                <a:spcPts val="180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Plant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Science,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Agriculture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Food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280670" indent="-269875">
              <a:lnSpc>
                <a:spcPct val="107000"/>
              </a:lnSpc>
              <a:spcBef>
                <a:spcPts val="1789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Industrial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Environmental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Biotechnology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47376" y="4965191"/>
            <a:ext cx="8040623" cy="5321808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096152" y="411012"/>
            <a:ext cx="2628900" cy="868680"/>
          </a:xfrm>
          <a:custGeom>
            <a:avLst/>
            <a:gdLst/>
            <a:ahLst/>
            <a:cxnLst/>
            <a:rect l="l" t="t" r="r" b="b"/>
            <a:pathLst>
              <a:path w="2628900" h="868680">
                <a:moveTo>
                  <a:pt x="88595" y="182880"/>
                </a:moveTo>
                <a:lnTo>
                  <a:pt x="0" y="182880"/>
                </a:lnTo>
                <a:lnTo>
                  <a:pt x="0" y="859421"/>
                </a:lnTo>
                <a:lnTo>
                  <a:pt x="97726" y="859421"/>
                </a:lnTo>
                <a:lnTo>
                  <a:pt x="97726" y="279692"/>
                </a:lnTo>
                <a:lnTo>
                  <a:pt x="105151" y="274441"/>
                </a:lnTo>
                <a:lnTo>
                  <a:pt x="148710" y="253653"/>
                </a:lnTo>
                <a:lnTo>
                  <a:pt x="191960" y="246773"/>
                </a:lnTo>
                <a:lnTo>
                  <a:pt x="374501" y="246773"/>
                </a:lnTo>
                <a:lnTo>
                  <a:pt x="372615" y="243720"/>
                </a:lnTo>
                <a:lnTo>
                  <a:pt x="357349" y="225075"/>
                </a:lnTo>
                <a:lnTo>
                  <a:pt x="348184" y="216649"/>
                </a:lnTo>
                <a:lnTo>
                  <a:pt x="96812" y="216649"/>
                </a:lnTo>
                <a:lnTo>
                  <a:pt x="88595" y="182880"/>
                </a:lnTo>
                <a:close/>
              </a:path>
              <a:path w="2628900" h="868680">
                <a:moveTo>
                  <a:pt x="374501" y="246773"/>
                </a:moveTo>
                <a:lnTo>
                  <a:pt x="191960" y="246773"/>
                </a:lnTo>
                <a:lnTo>
                  <a:pt x="207464" y="247695"/>
                </a:lnTo>
                <a:lnTo>
                  <a:pt x="222562" y="250631"/>
                </a:lnTo>
                <a:lnTo>
                  <a:pt x="265004" y="271655"/>
                </a:lnTo>
                <a:lnTo>
                  <a:pt x="298081" y="312610"/>
                </a:lnTo>
                <a:lnTo>
                  <a:pt x="312153" y="353872"/>
                </a:lnTo>
                <a:lnTo>
                  <a:pt x="316939" y="392441"/>
                </a:lnTo>
                <a:lnTo>
                  <a:pt x="317296" y="406793"/>
                </a:lnTo>
                <a:lnTo>
                  <a:pt x="317125" y="416366"/>
                </a:lnTo>
                <a:lnTo>
                  <a:pt x="311123" y="461705"/>
                </a:lnTo>
                <a:lnTo>
                  <a:pt x="306311" y="478116"/>
                </a:lnTo>
                <a:lnTo>
                  <a:pt x="397675" y="511035"/>
                </a:lnTo>
                <a:lnTo>
                  <a:pt x="407965" y="472773"/>
                </a:lnTo>
                <a:lnTo>
                  <a:pt x="413851" y="430158"/>
                </a:lnTo>
                <a:lnTo>
                  <a:pt x="415023" y="399478"/>
                </a:lnTo>
                <a:lnTo>
                  <a:pt x="414546" y="379676"/>
                </a:lnTo>
                <a:lnTo>
                  <a:pt x="407606" y="325412"/>
                </a:lnTo>
                <a:lnTo>
                  <a:pt x="392565" y="278863"/>
                </a:lnTo>
                <a:lnTo>
                  <a:pt x="385800" y="265061"/>
                </a:lnTo>
                <a:lnTo>
                  <a:pt x="374501" y="246773"/>
                </a:lnTo>
                <a:close/>
              </a:path>
              <a:path w="2628900" h="868680">
                <a:moveTo>
                  <a:pt x="225805" y="171907"/>
                </a:moveTo>
                <a:lnTo>
                  <a:pt x="181333" y="176585"/>
                </a:lnTo>
                <a:lnTo>
                  <a:pt x="144500" y="188112"/>
                </a:lnTo>
                <a:lnTo>
                  <a:pt x="105292" y="209772"/>
                </a:lnTo>
                <a:lnTo>
                  <a:pt x="96812" y="216649"/>
                </a:lnTo>
                <a:lnTo>
                  <a:pt x="348184" y="216649"/>
                </a:lnTo>
                <a:lnTo>
                  <a:pt x="299299" y="185451"/>
                </a:lnTo>
                <a:lnTo>
                  <a:pt x="251916" y="173469"/>
                </a:lnTo>
                <a:lnTo>
                  <a:pt x="225805" y="171907"/>
                </a:lnTo>
                <a:close/>
              </a:path>
              <a:path w="2628900" h="868680">
                <a:moveTo>
                  <a:pt x="601929" y="182880"/>
                </a:moveTo>
                <a:lnTo>
                  <a:pt x="516724" y="182880"/>
                </a:lnTo>
                <a:lnTo>
                  <a:pt x="516724" y="323583"/>
                </a:lnTo>
                <a:lnTo>
                  <a:pt x="614730" y="323583"/>
                </a:lnTo>
                <a:lnTo>
                  <a:pt x="621910" y="315853"/>
                </a:lnTo>
                <a:lnTo>
                  <a:pt x="630932" y="307867"/>
                </a:lnTo>
                <a:lnTo>
                  <a:pt x="668930" y="283478"/>
                </a:lnTo>
                <a:lnTo>
                  <a:pt x="721715" y="272376"/>
                </a:lnTo>
                <a:lnTo>
                  <a:pt x="753719" y="272376"/>
                </a:lnTo>
                <a:lnTo>
                  <a:pt x="753719" y="258673"/>
                </a:lnTo>
                <a:lnTo>
                  <a:pt x="610158" y="258673"/>
                </a:lnTo>
                <a:lnTo>
                  <a:pt x="601929" y="182880"/>
                </a:lnTo>
                <a:close/>
              </a:path>
              <a:path w="2628900" h="868680">
                <a:moveTo>
                  <a:pt x="753719" y="272376"/>
                </a:moveTo>
                <a:lnTo>
                  <a:pt x="727506" y="272376"/>
                </a:lnTo>
                <a:lnTo>
                  <a:pt x="733526" y="272605"/>
                </a:lnTo>
                <a:lnTo>
                  <a:pt x="746023" y="273519"/>
                </a:lnTo>
                <a:lnTo>
                  <a:pt x="750671" y="274205"/>
                </a:lnTo>
                <a:lnTo>
                  <a:pt x="753719" y="275120"/>
                </a:lnTo>
                <a:lnTo>
                  <a:pt x="753719" y="272376"/>
                </a:lnTo>
                <a:close/>
              </a:path>
              <a:path w="2628900" h="868680">
                <a:moveTo>
                  <a:pt x="753719" y="172821"/>
                </a:moveTo>
                <a:lnTo>
                  <a:pt x="706475" y="180970"/>
                </a:lnTo>
                <a:lnTo>
                  <a:pt x="665137" y="201701"/>
                </a:lnTo>
                <a:lnTo>
                  <a:pt x="632209" y="229463"/>
                </a:lnTo>
                <a:lnTo>
                  <a:pt x="610158" y="258673"/>
                </a:lnTo>
                <a:lnTo>
                  <a:pt x="753719" y="258673"/>
                </a:lnTo>
                <a:lnTo>
                  <a:pt x="753719" y="172821"/>
                </a:lnTo>
                <a:close/>
              </a:path>
              <a:path w="2628900" h="868680">
                <a:moveTo>
                  <a:pt x="1003947" y="171907"/>
                </a:moveTo>
                <a:lnTo>
                  <a:pt x="959442" y="176144"/>
                </a:lnTo>
                <a:lnTo>
                  <a:pt x="911670" y="190594"/>
                </a:lnTo>
                <a:lnTo>
                  <a:pt x="854887" y="229374"/>
                </a:lnTo>
                <a:lnTo>
                  <a:pt x="813158" y="289267"/>
                </a:lnTo>
                <a:lnTo>
                  <a:pt x="799661" y="326640"/>
                </a:lnTo>
                <a:lnTo>
                  <a:pt x="791346" y="368886"/>
                </a:lnTo>
                <a:lnTo>
                  <a:pt x="788273" y="415086"/>
                </a:lnTo>
                <a:lnTo>
                  <a:pt x="788297" y="429501"/>
                </a:lnTo>
                <a:lnTo>
                  <a:pt x="797182" y="496089"/>
                </a:lnTo>
                <a:lnTo>
                  <a:pt x="811366" y="539415"/>
                </a:lnTo>
                <a:lnTo>
                  <a:pt x="831677" y="576151"/>
                </a:lnTo>
                <a:lnTo>
                  <a:pt x="858113" y="606298"/>
                </a:lnTo>
                <a:lnTo>
                  <a:pt x="889353" y="629798"/>
                </a:lnTo>
                <a:lnTo>
                  <a:pt x="924072" y="646596"/>
                </a:lnTo>
                <a:lnTo>
                  <a:pt x="962271" y="656691"/>
                </a:lnTo>
                <a:lnTo>
                  <a:pt x="1003947" y="660082"/>
                </a:lnTo>
                <a:lnTo>
                  <a:pt x="1045931" y="656656"/>
                </a:lnTo>
                <a:lnTo>
                  <a:pt x="1084348" y="646396"/>
                </a:lnTo>
                <a:lnTo>
                  <a:pt x="1119197" y="629305"/>
                </a:lnTo>
                <a:lnTo>
                  <a:pt x="1150480" y="605383"/>
                </a:lnTo>
                <a:lnTo>
                  <a:pt x="1167796" y="585216"/>
                </a:lnTo>
                <a:lnTo>
                  <a:pt x="1003947" y="585216"/>
                </a:lnTo>
                <a:lnTo>
                  <a:pt x="979127" y="582151"/>
                </a:lnTo>
                <a:lnTo>
                  <a:pt x="937846" y="561171"/>
                </a:lnTo>
                <a:lnTo>
                  <a:pt x="907931" y="521264"/>
                </a:lnTo>
                <a:lnTo>
                  <a:pt x="890663" y="467695"/>
                </a:lnTo>
                <a:lnTo>
                  <a:pt x="886853" y="436118"/>
                </a:lnTo>
                <a:lnTo>
                  <a:pt x="886409" y="432892"/>
                </a:lnTo>
                <a:lnTo>
                  <a:pt x="886142" y="429501"/>
                </a:lnTo>
                <a:lnTo>
                  <a:pt x="885983" y="423545"/>
                </a:lnTo>
                <a:lnTo>
                  <a:pt x="885939" y="415086"/>
                </a:lnTo>
                <a:lnTo>
                  <a:pt x="887553" y="385268"/>
                </a:lnTo>
                <a:lnTo>
                  <a:pt x="898760" y="333360"/>
                </a:lnTo>
                <a:lnTo>
                  <a:pt x="920172" y="292082"/>
                </a:lnTo>
                <a:lnTo>
                  <a:pt x="949218" y="263497"/>
                </a:lnTo>
                <a:lnTo>
                  <a:pt x="991158" y="247446"/>
                </a:lnTo>
                <a:lnTo>
                  <a:pt x="1048940" y="246773"/>
                </a:lnTo>
                <a:lnTo>
                  <a:pt x="1069822" y="181051"/>
                </a:lnTo>
                <a:lnTo>
                  <a:pt x="1029297" y="173116"/>
                </a:lnTo>
                <a:lnTo>
                  <a:pt x="1012484" y="172034"/>
                </a:lnTo>
                <a:lnTo>
                  <a:pt x="1003947" y="171907"/>
                </a:lnTo>
                <a:close/>
              </a:path>
              <a:path w="2628900" h="868680">
                <a:moveTo>
                  <a:pt x="1121968" y="430631"/>
                </a:moveTo>
                <a:lnTo>
                  <a:pt x="1110989" y="492991"/>
                </a:lnTo>
                <a:lnTo>
                  <a:pt x="1086294" y="541883"/>
                </a:lnTo>
                <a:lnTo>
                  <a:pt x="1049926" y="573793"/>
                </a:lnTo>
                <a:lnTo>
                  <a:pt x="1003947" y="585216"/>
                </a:lnTo>
                <a:lnTo>
                  <a:pt x="1167796" y="585216"/>
                </a:lnTo>
                <a:lnTo>
                  <a:pt x="1176873" y="574644"/>
                </a:lnTo>
                <a:lnTo>
                  <a:pt x="1197055" y="537100"/>
                </a:lnTo>
                <a:lnTo>
                  <a:pt x="1211025" y="492753"/>
                </a:lnTo>
                <a:lnTo>
                  <a:pt x="1218780" y="441604"/>
                </a:lnTo>
                <a:lnTo>
                  <a:pt x="1121968" y="430631"/>
                </a:lnTo>
                <a:close/>
              </a:path>
              <a:path w="2628900" h="868680">
                <a:moveTo>
                  <a:pt x="1048940" y="246773"/>
                </a:moveTo>
                <a:lnTo>
                  <a:pt x="1003947" y="246773"/>
                </a:lnTo>
                <a:lnTo>
                  <a:pt x="1011313" y="246811"/>
                </a:lnTo>
                <a:lnTo>
                  <a:pt x="1018552" y="247650"/>
                </a:lnTo>
                <a:lnTo>
                  <a:pt x="1032814" y="250926"/>
                </a:lnTo>
                <a:lnTo>
                  <a:pt x="1039596" y="253136"/>
                </a:lnTo>
                <a:lnTo>
                  <a:pt x="1046035" y="255917"/>
                </a:lnTo>
                <a:lnTo>
                  <a:pt x="1048940" y="246773"/>
                </a:lnTo>
                <a:close/>
              </a:path>
              <a:path w="2628900" h="868680">
                <a:moveTo>
                  <a:pt x="1369707" y="0"/>
                </a:moveTo>
                <a:lnTo>
                  <a:pt x="1326781" y="17818"/>
                </a:lnTo>
                <a:lnTo>
                  <a:pt x="1308506" y="60299"/>
                </a:lnTo>
                <a:lnTo>
                  <a:pt x="1309926" y="72455"/>
                </a:lnTo>
                <a:lnTo>
                  <a:pt x="1336037" y="110310"/>
                </a:lnTo>
                <a:lnTo>
                  <a:pt x="1369707" y="120586"/>
                </a:lnTo>
                <a:lnTo>
                  <a:pt x="1381578" y="119216"/>
                </a:lnTo>
                <a:lnTo>
                  <a:pt x="1418868" y="93691"/>
                </a:lnTo>
                <a:lnTo>
                  <a:pt x="1429092" y="60299"/>
                </a:lnTo>
                <a:lnTo>
                  <a:pt x="1427721" y="48136"/>
                </a:lnTo>
                <a:lnTo>
                  <a:pt x="1402418" y="10281"/>
                </a:lnTo>
                <a:lnTo>
                  <a:pt x="1369707" y="0"/>
                </a:lnTo>
                <a:close/>
              </a:path>
              <a:path w="2628900" h="868680">
                <a:moveTo>
                  <a:pt x="1419034" y="649198"/>
                </a:moveTo>
                <a:lnTo>
                  <a:pt x="1321307" y="649198"/>
                </a:lnTo>
                <a:lnTo>
                  <a:pt x="1321254" y="696760"/>
                </a:lnTo>
                <a:lnTo>
                  <a:pt x="1320057" y="717312"/>
                </a:lnTo>
                <a:lnTo>
                  <a:pt x="1303591" y="766038"/>
                </a:lnTo>
                <a:lnTo>
                  <a:pt x="1270530" y="789291"/>
                </a:lnTo>
                <a:lnTo>
                  <a:pt x="1256385" y="790956"/>
                </a:lnTo>
                <a:lnTo>
                  <a:pt x="1256385" y="868565"/>
                </a:lnTo>
                <a:lnTo>
                  <a:pt x="1322670" y="857537"/>
                </a:lnTo>
                <a:lnTo>
                  <a:pt x="1374038" y="824839"/>
                </a:lnTo>
                <a:lnTo>
                  <a:pt x="1407242" y="771048"/>
                </a:lnTo>
                <a:lnTo>
                  <a:pt x="1419034" y="696760"/>
                </a:lnTo>
                <a:lnTo>
                  <a:pt x="1419034" y="649198"/>
                </a:lnTo>
                <a:close/>
              </a:path>
              <a:path w="2628900" h="868680">
                <a:moveTo>
                  <a:pt x="1722678" y="171907"/>
                </a:moveTo>
                <a:lnTo>
                  <a:pt x="1653089" y="183708"/>
                </a:lnTo>
                <a:lnTo>
                  <a:pt x="1593405" y="219760"/>
                </a:lnTo>
                <a:lnTo>
                  <a:pt x="1548982" y="281035"/>
                </a:lnTo>
                <a:lnTo>
                  <a:pt x="1534517" y="321494"/>
                </a:lnTo>
                <a:lnTo>
                  <a:pt x="1525219" y="368503"/>
                </a:lnTo>
                <a:lnTo>
                  <a:pt x="1522475" y="415061"/>
                </a:lnTo>
                <a:lnTo>
                  <a:pt x="1522475" y="436054"/>
                </a:lnTo>
                <a:lnTo>
                  <a:pt x="1903666" y="436054"/>
                </a:lnTo>
                <a:lnTo>
                  <a:pt x="1903666" y="368503"/>
                </a:lnTo>
                <a:lnTo>
                  <a:pt x="1620202" y="368503"/>
                </a:lnTo>
                <a:lnTo>
                  <a:pt x="1620202" y="363016"/>
                </a:lnTo>
                <a:lnTo>
                  <a:pt x="1628319" y="315890"/>
                </a:lnTo>
                <a:lnTo>
                  <a:pt x="1650161" y="279146"/>
                </a:lnTo>
                <a:lnTo>
                  <a:pt x="1681957" y="255282"/>
                </a:lnTo>
                <a:lnTo>
                  <a:pt x="1719935" y="246773"/>
                </a:lnTo>
                <a:lnTo>
                  <a:pt x="1867551" y="246773"/>
                </a:lnTo>
                <a:lnTo>
                  <a:pt x="1850567" y="224218"/>
                </a:lnTo>
                <a:lnTo>
                  <a:pt x="1824550" y="201625"/>
                </a:lnTo>
                <a:lnTo>
                  <a:pt x="1794562" y="185375"/>
                </a:lnTo>
                <a:lnTo>
                  <a:pt x="1760604" y="175469"/>
                </a:lnTo>
                <a:lnTo>
                  <a:pt x="1722678" y="171907"/>
                </a:lnTo>
                <a:close/>
              </a:path>
              <a:path w="2628900" h="868680">
                <a:moveTo>
                  <a:pt x="1867551" y="246773"/>
                </a:moveTo>
                <a:lnTo>
                  <a:pt x="1719935" y="246773"/>
                </a:lnTo>
                <a:lnTo>
                  <a:pt x="1738797" y="248811"/>
                </a:lnTo>
                <a:lnTo>
                  <a:pt x="1755987" y="254411"/>
                </a:lnTo>
                <a:lnTo>
                  <a:pt x="1796797" y="292188"/>
                </a:lnTo>
                <a:lnTo>
                  <a:pt x="1810290" y="332345"/>
                </a:lnTo>
                <a:lnTo>
                  <a:pt x="1812340" y="356603"/>
                </a:lnTo>
                <a:lnTo>
                  <a:pt x="1812340" y="368503"/>
                </a:lnTo>
                <a:lnTo>
                  <a:pt x="1903666" y="368503"/>
                </a:lnTo>
                <a:lnTo>
                  <a:pt x="1898454" y="324695"/>
                </a:lnTo>
                <a:lnTo>
                  <a:pt x="1887866" y="286045"/>
                </a:lnTo>
                <a:lnTo>
                  <a:pt x="1871903" y="252552"/>
                </a:lnTo>
                <a:lnTo>
                  <a:pt x="1867551" y="246773"/>
                </a:lnTo>
                <a:close/>
              </a:path>
              <a:path w="2628900" h="868680">
                <a:moveTo>
                  <a:pt x="2220353" y="171907"/>
                </a:moveTo>
                <a:lnTo>
                  <a:pt x="2158563" y="179927"/>
                </a:lnTo>
                <a:lnTo>
                  <a:pt x="2102535" y="203187"/>
                </a:lnTo>
                <a:lnTo>
                  <a:pt x="2054907" y="240496"/>
                </a:lnTo>
                <a:lnTo>
                  <a:pt x="2018347" y="290664"/>
                </a:lnTo>
                <a:lnTo>
                  <a:pt x="1999425" y="335877"/>
                </a:lnTo>
                <a:lnTo>
                  <a:pt x="1988551" y="386981"/>
                </a:lnTo>
                <a:lnTo>
                  <a:pt x="1986381" y="424167"/>
                </a:lnTo>
                <a:lnTo>
                  <a:pt x="1987915" y="454428"/>
                </a:lnTo>
                <a:lnTo>
                  <a:pt x="1998465" y="508520"/>
                </a:lnTo>
                <a:lnTo>
                  <a:pt x="2018634" y="554469"/>
                </a:lnTo>
                <a:lnTo>
                  <a:pt x="2045976" y="592188"/>
                </a:lnTo>
                <a:lnTo>
                  <a:pt x="2062187" y="607961"/>
                </a:lnTo>
                <a:lnTo>
                  <a:pt x="2127084" y="542124"/>
                </a:lnTo>
                <a:lnTo>
                  <a:pt x="2117533" y="530744"/>
                </a:lnTo>
                <a:lnTo>
                  <a:pt x="2109035" y="518036"/>
                </a:lnTo>
                <a:lnTo>
                  <a:pt x="2090037" y="472066"/>
                </a:lnTo>
                <a:lnTo>
                  <a:pt x="2083193" y="415937"/>
                </a:lnTo>
                <a:lnTo>
                  <a:pt x="2083500" y="404107"/>
                </a:lnTo>
                <a:lnTo>
                  <a:pt x="2090258" y="360437"/>
                </a:lnTo>
                <a:lnTo>
                  <a:pt x="2110947" y="312967"/>
                </a:lnTo>
                <a:lnTo>
                  <a:pt x="2136150" y="282220"/>
                </a:lnTo>
                <a:lnTo>
                  <a:pt x="2182729" y="254146"/>
                </a:lnTo>
                <a:lnTo>
                  <a:pt x="2215781" y="248602"/>
                </a:lnTo>
                <a:lnTo>
                  <a:pt x="2332824" y="248602"/>
                </a:lnTo>
                <a:lnTo>
                  <a:pt x="2332824" y="196557"/>
                </a:lnTo>
                <a:lnTo>
                  <a:pt x="2288933" y="180809"/>
                </a:lnTo>
                <a:lnTo>
                  <a:pt x="2239234" y="172721"/>
                </a:lnTo>
                <a:lnTo>
                  <a:pt x="2220353" y="171907"/>
                </a:lnTo>
                <a:close/>
              </a:path>
              <a:path w="2628900" h="868680">
                <a:moveTo>
                  <a:pt x="2332824" y="248602"/>
                </a:moveTo>
                <a:lnTo>
                  <a:pt x="2215781" y="248602"/>
                </a:lnTo>
                <a:lnTo>
                  <a:pt x="2228681" y="249516"/>
                </a:lnTo>
                <a:lnTo>
                  <a:pt x="2240999" y="251479"/>
                </a:lnTo>
                <a:lnTo>
                  <a:pt x="2283542" y="267509"/>
                </a:lnTo>
                <a:lnTo>
                  <a:pt x="2298992" y="276034"/>
                </a:lnTo>
                <a:lnTo>
                  <a:pt x="2332824" y="276034"/>
                </a:lnTo>
                <a:lnTo>
                  <a:pt x="2332824" y="248602"/>
                </a:lnTo>
                <a:close/>
              </a:path>
              <a:path w="2628900" h="868680">
                <a:moveTo>
                  <a:pt x="2519667" y="257746"/>
                </a:moveTo>
                <a:lnTo>
                  <a:pt x="2421940" y="257746"/>
                </a:lnTo>
                <a:lnTo>
                  <a:pt x="2421940" y="514781"/>
                </a:lnTo>
                <a:lnTo>
                  <a:pt x="2431561" y="578426"/>
                </a:lnTo>
                <a:lnTo>
                  <a:pt x="2457792" y="622173"/>
                </a:lnTo>
                <a:lnTo>
                  <a:pt x="2496702" y="647404"/>
                </a:lnTo>
                <a:lnTo>
                  <a:pt x="2544356" y="655510"/>
                </a:lnTo>
                <a:lnTo>
                  <a:pt x="2556136" y="655196"/>
                </a:lnTo>
                <a:lnTo>
                  <a:pt x="2599441" y="648893"/>
                </a:lnTo>
                <a:lnTo>
                  <a:pt x="2628480" y="639991"/>
                </a:lnTo>
                <a:lnTo>
                  <a:pt x="2628480" y="582472"/>
                </a:lnTo>
                <a:lnTo>
                  <a:pt x="2576360" y="582472"/>
                </a:lnTo>
                <a:lnTo>
                  <a:pt x="2564635" y="581258"/>
                </a:lnTo>
                <a:lnTo>
                  <a:pt x="2529061" y="553333"/>
                </a:lnTo>
                <a:lnTo>
                  <a:pt x="2519667" y="509295"/>
                </a:lnTo>
                <a:lnTo>
                  <a:pt x="2519667" y="257746"/>
                </a:lnTo>
                <a:close/>
              </a:path>
              <a:path w="2628900" h="868680">
                <a:moveTo>
                  <a:pt x="2628480" y="570585"/>
                </a:moveTo>
                <a:lnTo>
                  <a:pt x="2590418" y="581386"/>
                </a:lnTo>
                <a:lnTo>
                  <a:pt x="2576360" y="582472"/>
                </a:lnTo>
                <a:lnTo>
                  <a:pt x="2628480" y="582472"/>
                </a:lnTo>
                <a:lnTo>
                  <a:pt x="2628480" y="570585"/>
                </a:lnTo>
                <a:close/>
              </a:path>
              <a:path w="2628900" h="868680">
                <a:moveTo>
                  <a:pt x="2628480" y="182880"/>
                </a:moveTo>
                <a:lnTo>
                  <a:pt x="2412796" y="182880"/>
                </a:lnTo>
                <a:lnTo>
                  <a:pt x="2407335" y="186944"/>
                </a:lnTo>
                <a:lnTo>
                  <a:pt x="2400884" y="190030"/>
                </a:lnTo>
                <a:lnTo>
                  <a:pt x="2367991" y="196596"/>
                </a:lnTo>
                <a:lnTo>
                  <a:pt x="2367991" y="257746"/>
                </a:lnTo>
                <a:lnTo>
                  <a:pt x="2628480" y="257746"/>
                </a:lnTo>
                <a:lnTo>
                  <a:pt x="2628480" y="18288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462" y="473478"/>
            <a:ext cx="8003540" cy="1235710"/>
          </a:xfrm>
          <a:prstGeom prst="rect"/>
        </p:spPr>
        <p:txBody>
          <a:bodyPr wrap="square" lIns="0" tIns="876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690"/>
              </a:spcBef>
            </a:pPr>
            <a:r>
              <a:rPr dirty="0" spc="-270"/>
              <a:t>Project</a:t>
            </a:r>
            <a:r>
              <a:rPr dirty="0" spc="-440"/>
              <a:t> </a:t>
            </a:r>
            <a:r>
              <a:rPr dirty="0" spc="-45"/>
              <a:t>Grants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2400" spc="-65" b="0">
                <a:solidFill>
                  <a:srgbClr val="001863"/>
                </a:solidFill>
                <a:latin typeface="Trebuchet MS"/>
                <a:cs typeface="Trebuchet MS"/>
              </a:rPr>
              <a:t>Promote</a:t>
            </a:r>
            <a:r>
              <a:rPr dirty="0" sz="2400" spc="-14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20" b="0">
                <a:solidFill>
                  <a:srgbClr val="001863"/>
                </a:solidFill>
                <a:latin typeface="Trebuchet MS"/>
                <a:cs typeface="Trebuchet MS"/>
              </a:rPr>
              <a:t>fundamental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0" b="0">
                <a:solidFill>
                  <a:srgbClr val="001863"/>
                </a:solidFill>
                <a:latin typeface="Trebuchet MS"/>
                <a:cs typeface="Trebuchet MS"/>
              </a:rPr>
              <a:t>research</a:t>
            </a:r>
            <a:r>
              <a:rPr dirty="0" sz="2400" spc="-16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at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5" b="0">
                <a:solidFill>
                  <a:srgbClr val="001863"/>
                </a:solidFill>
                <a:latin typeface="Trebuchet MS"/>
                <a:cs typeface="Trebuchet MS"/>
              </a:rPr>
              <a:t>the</a:t>
            </a:r>
            <a:r>
              <a:rPr dirty="0" sz="2400" spc="-16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90" b="0">
                <a:solidFill>
                  <a:srgbClr val="001863"/>
                </a:solidFill>
                <a:latin typeface="Trebuchet MS"/>
                <a:cs typeface="Trebuchet MS"/>
              </a:rPr>
              <a:t>highest</a:t>
            </a:r>
            <a:r>
              <a:rPr dirty="0" sz="2400" spc="-16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0" b="0">
                <a:solidFill>
                  <a:srgbClr val="001863"/>
                </a:solidFill>
                <a:latin typeface="Trebuchet MS"/>
                <a:cs typeface="Trebuchet MS"/>
              </a:rPr>
              <a:t>international</a:t>
            </a:r>
            <a:r>
              <a:rPr dirty="0" sz="2400" spc="-12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" b="0">
                <a:solidFill>
                  <a:srgbClr val="001863"/>
                </a:solidFill>
                <a:latin typeface="Trebuchet MS"/>
                <a:cs typeface="Trebuchet MS"/>
              </a:rPr>
              <a:t>level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2514600"/>
            <a:ext cx="3857625" cy="6672580"/>
            <a:chOff x="4184840" y="2514600"/>
            <a:chExt cx="3857625" cy="6672580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40624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525463" y="2491231"/>
            <a:ext cx="2127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5463" y="3169335"/>
            <a:ext cx="3409950" cy="614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Testing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novel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continuation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ongoing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ideas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25463" y="4060876"/>
            <a:ext cx="3244215" cy="1200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Independent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leaders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apply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(Postdocs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also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apply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65">
                <a:solidFill>
                  <a:srgbClr val="001864"/>
                </a:solidFill>
                <a:latin typeface="Trebuchet MS"/>
                <a:cs typeface="Trebuchet MS"/>
              </a:rPr>
              <a:t>if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they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have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their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own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salary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secured)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25463" y="5542432"/>
            <a:ext cx="3347085" cy="610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67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Place</a:t>
            </a:r>
            <a:r>
              <a:rPr dirty="0" sz="18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Denmark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Nordic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countries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248419" y="2507370"/>
            <a:ext cx="1735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48190" y="3109273"/>
            <a:ext cx="3254375" cy="1353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114935" indent="-269875">
              <a:lnSpc>
                <a:spcPct val="1072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3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55"/>
              </a:spcBef>
            </a:pP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August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248190" y="4958189"/>
            <a:ext cx="3370579" cy="1200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5080" indent="-269875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4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if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collaboration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between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PI’s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from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two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different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Nordic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countries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384629" y="2491231"/>
            <a:ext cx="3422650" cy="5511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marR="307975" indent="-269875">
              <a:lnSpc>
                <a:spcPct val="107300"/>
              </a:lnSpc>
              <a:spcBef>
                <a:spcPts val="1255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Endocrinology</a:t>
            </a:r>
            <a:r>
              <a:rPr dirty="0" sz="1800" spc="-13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8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Metabolic </a:t>
            </a:r>
            <a:r>
              <a:rPr dirty="0" sz="1800" spc="-50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1800" spc="-114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737870" indent="-269875">
              <a:lnSpc>
                <a:spcPct val="107300"/>
              </a:lnSpc>
              <a:spcBef>
                <a:spcPts val="179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6675A1"/>
                </a:solidFill>
                <a:latin typeface="Trebuchet MS"/>
                <a:cs typeface="Trebuchet MS"/>
              </a:rPr>
              <a:t>Clinical</a:t>
            </a:r>
            <a:r>
              <a:rPr dirty="0" sz="1800" spc="-14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12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6675A1"/>
                </a:solidFill>
                <a:latin typeface="Trebuchet MS"/>
                <a:cs typeface="Trebuchet MS"/>
              </a:rPr>
              <a:t>Translational </a:t>
            </a:r>
            <a:r>
              <a:rPr dirty="0" sz="1800" spc="-55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6700"/>
              </a:lnSpc>
              <a:spcBef>
                <a:spcPts val="181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40">
                <a:solidFill>
                  <a:srgbClr val="6675A1"/>
                </a:solidFill>
                <a:latin typeface="Trebuchet MS"/>
                <a:cs typeface="Trebuchet MS"/>
              </a:rPr>
              <a:t>Bioscience</a:t>
            </a:r>
            <a:r>
              <a:rPr dirty="0" sz="1800" spc="-15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6675A1"/>
                </a:solidFill>
                <a:latin typeface="Trebuchet MS"/>
                <a:cs typeface="Trebuchet MS"/>
              </a:rPr>
              <a:t>Basic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Biomedical </a:t>
            </a:r>
            <a:r>
              <a:rPr dirty="0" sz="1800" spc="-55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168275" indent="-269875">
              <a:lnSpc>
                <a:spcPct val="106700"/>
              </a:lnSpc>
              <a:spcBef>
                <a:spcPts val="181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6675A1"/>
                </a:solidFill>
                <a:latin typeface="Trebuchet MS"/>
                <a:cs typeface="Trebuchet MS"/>
              </a:rPr>
              <a:t>Natural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6675A1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Sciences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221615" indent="-269875">
              <a:lnSpc>
                <a:spcPct val="107200"/>
              </a:lnSpc>
              <a:spcBef>
                <a:spcPts val="180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Plant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Science,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Agriculture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Food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242570" indent="-269875">
              <a:lnSpc>
                <a:spcPct val="107000"/>
              </a:lnSpc>
              <a:spcBef>
                <a:spcPts val="1789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Industrial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Environmental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 b="1">
                <a:solidFill>
                  <a:srgbClr val="001864"/>
                </a:solidFill>
                <a:latin typeface="Trebuchet MS"/>
                <a:cs typeface="Trebuchet MS"/>
              </a:rPr>
              <a:t>Biotechnology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0247376" y="4841027"/>
            <a:ext cx="8041005" cy="5446395"/>
            <a:chOff x="10247376" y="4841027"/>
            <a:chExt cx="8041005" cy="5446395"/>
          </a:xfrm>
        </p:grpSpPr>
        <p:sp>
          <p:nvSpPr>
            <p:cNvPr id="16" name="object 16" descr=""/>
            <p:cNvSpPr/>
            <p:nvPr/>
          </p:nvSpPr>
          <p:spPr>
            <a:xfrm>
              <a:off x="11311475" y="4841027"/>
              <a:ext cx="661035" cy="661035"/>
            </a:xfrm>
            <a:custGeom>
              <a:avLst/>
              <a:gdLst/>
              <a:ahLst/>
              <a:cxnLst/>
              <a:rect l="l" t="t" r="r" b="b"/>
              <a:pathLst>
                <a:path w="661034" h="661035">
                  <a:moveTo>
                    <a:pt x="315096" y="0"/>
                  </a:moveTo>
                  <a:lnTo>
                    <a:pt x="268940" y="5442"/>
                  </a:lnTo>
                  <a:lnTo>
                    <a:pt x="224256" y="17209"/>
                  </a:lnTo>
                  <a:lnTo>
                    <a:pt x="181710" y="35022"/>
                  </a:lnTo>
                  <a:lnTo>
                    <a:pt x="141971" y="58602"/>
                  </a:lnTo>
                  <a:lnTo>
                    <a:pt x="105705" y="87668"/>
                  </a:lnTo>
                  <a:lnTo>
                    <a:pt x="73579" y="121943"/>
                  </a:lnTo>
                  <a:lnTo>
                    <a:pt x="46260" y="161146"/>
                  </a:lnTo>
                  <a:lnTo>
                    <a:pt x="24417" y="204998"/>
                  </a:lnTo>
                  <a:lnTo>
                    <a:pt x="9208" y="251569"/>
                  </a:lnTo>
                  <a:lnTo>
                    <a:pt x="1162" y="298669"/>
                  </a:lnTo>
                  <a:lnTo>
                    <a:pt x="0" y="345631"/>
                  </a:lnTo>
                  <a:lnTo>
                    <a:pt x="5442" y="391788"/>
                  </a:lnTo>
                  <a:lnTo>
                    <a:pt x="17209" y="436473"/>
                  </a:lnTo>
                  <a:lnTo>
                    <a:pt x="35022" y="479019"/>
                  </a:lnTo>
                  <a:lnTo>
                    <a:pt x="58602" y="518758"/>
                  </a:lnTo>
                  <a:lnTo>
                    <a:pt x="87668" y="555023"/>
                  </a:lnTo>
                  <a:lnTo>
                    <a:pt x="121943" y="587147"/>
                  </a:lnTo>
                  <a:lnTo>
                    <a:pt x="161146" y="614462"/>
                  </a:lnTo>
                  <a:lnTo>
                    <a:pt x="204998" y="636303"/>
                  </a:lnTo>
                  <a:lnTo>
                    <a:pt x="251566" y="651512"/>
                  </a:lnTo>
                  <a:lnTo>
                    <a:pt x="298663" y="659558"/>
                  </a:lnTo>
                  <a:lnTo>
                    <a:pt x="345624" y="660720"/>
                  </a:lnTo>
                  <a:lnTo>
                    <a:pt x="391780" y="655279"/>
                  </a:lnTo>
                  <a:lnTo>
                    <a:pt x="436464" y="643512"/>
                  </a:lnTo>
                  <a:lnTo>
                    <a:pt x="479009" y="625700"/>
                  </a:lnTo>
                  <a:lnTo>
                    <a:pt x="518749" y="602121"/>
                  </a:lnTo>
                  <a:lnTo>
                    <a:pt x="555015" y="573056"/>
                  </a:lnTo>
                  <a:lnTo>
                    <a:pt x="587141" y="538784"/>
                  </a:lnTo>
                  <a:lnTo>
                    <a:pt x="614459" y="499583"/>
                  </a:lnTo>
                  <a:lnTo>
                    <a:pt x="636303" y="455734"/>
                  </a:lnTo>
                  <a:lnTo>
                    <a:pt x="651512" y="409163"/>
                  </a:lnTo>
                  <a:lnTo>
                    <a:pt x="659558" y="362063"/>
                  </a:lnTo>
                  <a:lnTo>
                    <a:pt x="660720" y="315101"/>
                  </a:lnTo>
                  <a:lnTo>
                    <a:pt x="655278" y="268943"/>
                  </a:lnTo>
                  <a:lnTo>
                    <a:pt x="643511" y="224258"/>
                  </a:lnTo>
                  <a:lnTo>
                    <a:pt x="625698" y="181712"/>
                  </a:lnTo>
                  <a:lnTo>
                    <a:pt x="602118" y="141971"/>
                  </a:lnTo>
                  <a:lnTo>
                    <a:pt x="573051" y="105705"/>
                  </a:lnTo>
                  <a:lnTo>
                    <a:pt x="538777" y="73579"/>
                  </a:lnTo>
                  <a:lnTo>
                    <a:pt x="499574" y="46260"/>
                  </a:lnTo>
                  <a:lnTo>
                    <a:pt x="455722" y="24417"/>
                  </a:lnTo>
                  <a:lnTo>
                    <a:pt x="409154" y="9208"/>
                  </a:lnTo>
                  <a:lnTo>
                    <a:pt x="362056" y="1162"/>
                  </a:lnTo>
                  <a:lnTo>
                    <a:pt x="315096" y="0"/>
                  </a:lnTo>
                  <a:close/>
                </a:path>
              </a:pathLst>
            </a:custGeom>
            <a:solidFill>
              <a:srgbClr val="40BC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1538432" y="4973043"/>
              <a:ext cx="216535" cy="382905"/>
            </a:xfrm>
            <a:custGeom>
              <a:avLst/>
              <a:gdLst/>
              <a:ahLst/>
              <a:cxnLst/>
              <a:rect l="l" t="t" r="r" b="b"/>
              <a:pathLst>
                <a:path w="216534" h="382904">
                  <a:moveTo>
                    <a:pt x="134754" y="0"/>
                  </a:moveTo>
                  <a:lnTo>
                    <a:pt x="54719" y="254317"/>
                  </a:lnTo>
                  <a:lnTo>
                    <a:pt x="95600" y="271068"/>
                  </a:lnTo>
                  <a:lnTo>
                    <a:pt x="216530" y="33515"/>
                  </a:lnTo>
                  <a:lnTo>
                    <a:pt x="134754" y="0"/>
                  </a:lnTo>
                  <a:close/>
                </a:path>
                <a:path w="216534" h="382904">
                  <a:moveTo>
                    <a:pt x="43953" y="295163"/>
                  </a:moveTo>
                  <a:lnTo>
                    <a:pt x="7308" y="314657"/>
                  </a:lnTo>
                  <a:lnTo>
                    <a:pt x="0" y="338810"/>
                  </a:lnTo>
                  <a:lnTo>
                    <a:pt x="887" y="347240"/>
                  </a:lnTo>
                  <a:lnTo>
                    <a:pt x="26970" y="379552"/>
                  </a:lnTo>
                  <a:lnTo>
                    <a:pt x="43297" y="382687"/>
                  </a:lnTo>
                  <a:lnTo>
                    <a:pt x="51664" y="381679"/>
                  </a:lnTo>
                  <a:lnTo>
                    <a:pt x="84094" y="355206"/>
                  </a:lnTo>
                  <a:lnTo>
                    <a:pt x="87229" y="338889"/>
                  </a:lnTo>
                  <a:lnTo>
                    <a:pt x="86221" y="330524"/>
                  </a:lnTo>
                  <a:lnTo>
                    <a:pt x="60269" y="298297"/>
                  </a:lnTo>
                  <a:lnTo>
                    <a:pt x="43953" y="295163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7376" y="4965192"/>
              <a:ext cx="8040623" cy="5321808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096152" y="411012"/>
            <a:ext cx="2628900" cy="868680"/>
          </a:xfrm>
          <a:custGeom>
            <a:avLst/>
            <a:gdLst/>
            <a:ahLst/>
            <a:cxnLst/>
            <a:rect l="l" t="t" r="r" b="b"/>
            <a:pathLst>
              <a:path w="2628900" h="868680">
                <a:moveTo>
                  <a:pt x="88595" y="182880"/>
                </a:moveTo>
                <a:lnTo>
                  <a:pt x="0" y="182880"/>
                </a:lnTo>
                <a:lnTo>
                  <a:pt x="0" y="859421"/>
                </a:lnTo>
                <a:lnTo>
                  <a:pt x="97726" y="859421"/>
                </a:lnTo>
                <a:lnTo>
                  <a:pt x="97726" y="279692"/>
                </a:lnTo>
                <a:lnTo>
                  <a:pt x="105151" y="274441"/>
                </a:lnTo>
                <a:lnTo>
                  <a:pt x="148710" y="253653"/>
                </a:lnTo>
                <a:lnTo>
                  <a:pt x="191960" y="246773"/>
                </a:lnTo>
                <a:lnTo>
                  <a:pt x="374501" y="246773"/>
                </a:lnTo>
                <a:lnTo>
                  <a:pt x="372615" y="243720"/>
                </a:lnTo>
                <a:lnTo>
                  <a:pt x="357349" y="225075"/>
                </a:lnTo>
                <a:lnTo>
                  <a:pt x="348184" y="216649"/>
                </a:lnTo>
                <a:lnTo>
                  <a:pt x="96812" y="216649"/>
                </a:lnTo>
                <a:lnTo>
                  <a:pt x="88595" y="182880"/>
                </a:lnTo>
                <a:close/>
              </a:path>
              <a:path w="2628900" h="868680">
                <a:moveTo>
                  <a:pt x="374501" y="246773"/>
                </a:moveTo>
                <a:lnTo>
                  <a:pt x="191960" y="246773"/>
                </a:lnTo>
                <a:lnTo>
                  <a:pt x="207464" y="247695"/>
                </a:lnTo>
                <a:lnTo>
                  <a:pt x="222562" y="250631"/>
                </a:lnTo>
                <a:lnTo>
                  <a:pt x="265004" y="271655"/>
                </a:lnTo>
                <a:lnTo>
                  <a:pt x="298081" y="312610"/>
                </a:lnTo>
                <a:lnTo>
                  <a:pt x="312153" y="353872"/>
                </a:lnTo>
                <a:lnTo>
                  <a:pt x="316939" y="392441"/>
                </a:lnTo>
                <a:lnTo>
                  <a:pt x="317296" y="406793"/>
                </a:lnTo>
                <a:lnTo>
                  <a:pt x="317125" y="416366"/>
                </a:lnTo>
                <a:lnTo>
                  <a:pt x="311123" y="461705"/>
                </a:lnTo>
                <a:lnTo>
                  <a:pt x="306311" y="478116"/>
                </a:lnTo>
                <a:lnTo>
                  <a:pt x="397675" y="511035"/>
                </a:lnTo>
                <a:lnTo>
                  <a:pt x="407965" y="472773"/>
                </a:lnTo>
                <a:lnTo>
                  <a:pt x="413851" y="430158"/>
                </a:lnTo>
                <a:lnTo>
                  <a:pt x="415023" y="399478"/>
                </a:lnTo>
                <a:lnTo>
                  <a:pt x="414546" y="379676"/>
                </a:lnTo>
                <a:lnTo>
                  <a:pt x="407606" y="325412"/>
                </a:lnTo>
                <a:lnTo>
                  <a:pt x="392565" y="278863"/>
                </a:lnTo>
                <a:lnTo>
                  <a:pt x="385800" y="265061"/>
                </a:lnTo>
                <a:lnTo>
                  <a:pt x="374501" y="246773"/>
                </a:lnTo>
                <a:close/>
              </a:path>
              <a:path w="2628900" h="868680">
                <a:moveTo>
                  <a:pt x="225805" y="171907"/>
                </a:moveTo>
                <a:lnTo>
                  <a:pt x="181333" y="176585"/>
                </a:lnTo>
                <a:lnTo>
                  <a:pt x="144500" y="188112"/>
                </a:lnTo>
                <a:lnTo>
                  <a:pt x="105292" y="209772"/>
                </a:lnTo>
                <a:lnTo>
                  <a:pt x="96812" y="216649"/>
                </a:lnTo>
                <a:lnTo>
                  <a:pt x="348184" y="216649"/>
                </a:lnTo>
                <a:lnTo>
                  <a:pt x="299299" y="185451"/>
                </a:lnTo>
                <a:lnTo>
                  <a:pt x="251916" y="173469"/>
                </a:lnTo>
                <a:lnTo>
                  <a:pt x="225805" y="171907"/>
                </a:lnTo>
                <a:close/>
              </a:path>
              <a:path w="2628900" h="868680">
                <a:moveTo>
                  <a:pt x="601929" y="182880"/>
                </a:moveTo>
                <a:lnTo>
                  <a:pt x="516724" y="182880"/>
                </a:lnTo>
                <a:lnTo>
                  <a:pt x="516724" y="323583"/>
                </a:lnTo>
                <a:lnTo>
                  <a:pt x="614730" y="323583"/>
                </a:lnTo>
                <a:lnTo>
                  <a:pt x="621910" y="315853"/>
                </a:lnTo>
                <a:lnTo>
                  <a:pt x="630932" y="307867"/>
                </a:lnTo>
                <a:lnTo>
                  <a:pt x="668930" y="283478"/>
                </a:lnTo>
                <a:lnTo>
                  <a:pt x="721715" y="272376"/>
                </a:lnTo>
                <a:lnTo>
                  <a:pt x="753719" y="272376"/>
                </a:lnTo>
                <a:lnTo>
                  <a:pt x="753719" y="258673"/>
                </a:lnTo>
                <a:lnTo>
                  <a:pt x="610158" y="258673"/>
                </a:lnTo>
                <a:lnTo>
                  <a:pt x="601929" y="182880"/>
                </a:lnTo>
                <a:close/>
              </a:path>
              <a:path w="2628900" h="868680">
                <a:moveTo>
                  <a:pt x="753719" y="272376"/>
                </a:moveTo>
                <a:lnTo>
                  <a:pt x="727506" y="272376"/>
                </a:lnTo>
                <a:lnTo>
                  <a:pt x="733526" y="272605"/>
                </a:lnTo>
                <a:lnTo>
                  <a:pt x="746023" y="273519"/>
                </a:lnTo>
                <a:lnTo>
                  <a:pt x="750671" y="274205"/>
                </a:lnTo>
                <a:lnTo>
                  <a:pt x="753719" y="275120"/>
                </a:lnTo>
                <a:lnTo>
                  <a:pt x="753719" y="272376"/>
                </a:lnTo>
                <a:close/>
              </a:path>
              <a:path w="2628900" h="868680">
                <a:moveTo>
                  <a:pt x="753719" y="172821"/>
                </a:moveTo>
                <a:lnTo>
                  <a:pt x="706475" y="180970"/>
                </a:lnTo>
                <a:lnTo>
                  <a:pt x="665137" y="201701"/>
                </a:lnTo>
                <a:lnTo>
                  <a:pt x="632209" y="229463"/>
                </a:lnTo>
                <a:lnTo>
                  <a:pt x="610158" y="258673"/>
                </a:lnTo>
                <a:lnTo>
                  <a:pt x="753719" y="258673"/>
                </a:lnTo>
                <a:lnTo>
                  <a:pt x="753719" y="172821"/>
                </a:lnTo>
                <a:close/>
              </a:path>
              <a:path w="2628900" h="868680">
                <a:moveTo>
                  <a:pt x="1003947" y="171907"/>
                </a:moveTo>
                <a:lnTo>
                  <a:pt x="959442" y="176144"/>
                </a:lnTo>
                <a:lnTo>
                  <a:pt x="911670" y="190594"/>
                </a:lnTo>
                <a:lnTo>
                  <a:pt x="854887" y="229374"/>
                </a:lnTo>
                <a:lnTo>
                  <a:pt x="813158" y="289267"/>
                </a:lnTo>
                <a:lnTo>
                  <a:pt x="799661" y="326640"/>
                </a:lnTo>
                <a:lnTo>
                  <a:pt x="791346" y="368886"/>
                </a:lnTo>
                <a:lnTo>
                  <a:pt x="788273" y="415086"/>
                </a:lnTo>
                <a:lnTo>
                  <a:pt x="788297" y="429501"/>
                </a:lnTo>
                <a:lnTo>
                  <a:pt x="797182" y="496089"/>
                </a:lnTo>
                <a:lnTo>
                  <a:pt x="811366" y="539415"/>
                </a:lnTo>
                <a:lnTo>
                  <a:pt x="831677" y="576151"/>
                </a:lnTo>
                <a:lnTo>
                  <a:pt x="858113" y="606298"/>
                </a:lnTo>
                <a:lnTo>
                  <a:pt x="889353" y="629798"/>
                </a:lnTo>
                <a:lnTo>
                  <a:pt x="924072" y="646596"/>
                </a:lnTo>
                <a:lnTo>
                  <a:pt x="962271" y="656691"/>
                </a:lnTo>
                <a:lnTo>
                  <a:pt x="1003947" y="660082"/>
                </a:lnTo>
                <a:lnTo>
                  <a:pt x="1045931" y="656656"/>
                </a:lnTo>
                <a:lnTo>
                  <a:pt x="1084348" y="646396"/>
                </a:lnTo>
                <a:lnTo>
                  <a:pt x="1119197" y="629305"/>
                </a:lnTo>
                <a:lnTo>
                  <a:pt x="1150480" y="605383"/>
                </a:lnTo>
                <a:lnTo>
                  <a:pt x="1167796" y="585216"/>
                </a:lnTo>
                <a:lnTo>
                  <a:pt x="1003947" y="585216"/>
                </a:lnTo>
                <a:lnTo>
                  <a:pt x="979127" y="582151"/>
                </a:lnTo>
                <a:lnTo>
                  <a:pt x="937846" y="561171"/>
                </a:lnTo>
                <a:lnTo>
                  <a:pt x="907931" y="521264"/>
                </a:lnTo>
                <a:lnTo>
                  <a:pt x="890663" y="467695"/>
                </a:lnTo>
                <a:lnTo>
                  <a:pt x="886853" y="436118"/>
                </a:lnTo>
                <a:lnTo>
                  <a:pt x="886409" y="432892"/>
                </a:lnTo>
                <a:lnTo>
                  <a:pt x="886142" y="429501"/>
                </a:lnTo>
                <a:lnTo>
                  <a:pt x="885983" y="423545"/>
                </a:lnTo>
                <a:lnTo>
                  <a:pt x="885939" y="415086"/>
                </a:lnTo>
                <a:lnTo>
                  <a:pt x="887553" y="385268"/>
                </a:lnTo>
                <a:lnTo>
                  <a:pt x="898760" y="333360"/>
                </a:lnTo>
                <a:lnTo>
                  <a:pt x="920172" y="292082"/>
                </a:lnTo>
                <a:lnTo>
                  <a:pt x="949218" y="263497"/>
                </a:lnTo>
                <a:lnTo>
                  <a:pt x="991158" y="247446"/>
                </a:lnTo>
                <a:lnTo>
                  <a:pt x="1048940" y="246773"/>
                </a:lnTo>
                <a:lnTo>
                  <a:pt x="1069822" y="181051"/>
                </a:lnTo>
                <a:lnTo>
                  <a:pt x="1029297" y="173116"/>
                </a:lnTo>
                <a:lnTo>
                  <a:pt x="1012484" y="172034"/>
                </a:lnTo>
                <a:lnTo>
                  <a:pt x="1003947" y="171907"/>
                </a:lnTo>
                <a:close/>
              </a:path>
              <a:path w="2628900" h="868680">
                <a:moveTo>
                  <a:pt x="1121968" y="430631"/>
                </a:moveTo>
                <a:lnTo>
                  <a:pt x="1110989" y="492991"/>
                </a:lnTo>
                <a:lnTo>
                  <a:pt x="1086294" y="541883"/>
                </a:lnTo>
                <a:lnTo>
                  <a:pt x="1049926" y="573793"/>
                </a:lnTo>
                <a:lnTo>
                  <a:pt x="1003947" y="585216"/>
                </a:lnTo>
                <a:lnTo>
                  <a:pt x="1167796" y="585216"/>
                </a:lnTo>
                <a:lnTo>
                  <a:pt x="1176873" y="574644"/>
                </a:lnTo>
                <a:lnTo>
                  <a:pt x="1197055" y="537100"/>
                </a:lnTo>
                <a:lnTo>
                  <a:pt x="1211025" y="492753"/>
                </a:lnTo>
                <a:lnTo>
                  <a:pt x="1218780" y="441604"/>
                </a:lnTo>
                <a:lnTo>
                  <a:pt x="1121968" y="430631"/>
                </a:lnTo>
                <a:close/>
              </a:path>
              <a:path w="2628900" h="868680">
                <a:moveTo>
                  <a:pt x="1048940" y="246773"/>
                </a:moveTo>
                <a:lnTo>
                  <a:pt x="1003947" y="246773"/>
                </a:lnTo>
                <a:lnTo>
                  <a:pt x="1011313" y="246811"/>
                </a:lnTo>
                <a:lnTo>
                  <a:pt x="1018552" y="247650"/>
                </a:lnTo>
                <a:lnTo>
                  <a:pt x="1032814" y="250926"/>
                </a:lnTo>
                <a:lnTo>
                  <a:pt x="1039596" y="253136"/>
                </a:lnTo>
                <a:lnTo>
                  <a:pt x="1046035" y="255917"/>
                </a:lnTo>
                <a:lnTo>
                  <a:pt x="1048940" y="246773"/>
                </a:lnTo>
                <a:close/>
              </a:path>
              <a:path w="2628900" h="868680">
                <a:moveTo>
                  <a:pt x="1369707" y="0"/>
                </a:moveTo>
                <a:lnTo>
                  <a:pt x="1326781" y="17818"/>
                </a:lnTo>
                <a:lnTo>
                  <a:pt x="1308506" y="60299"/>
                </a:lnTo>
                <a:lnTo>
                  <a:pt x="1309926" y="72455"/>
                </a:lnTo>
                <a:lnTo>
                  <a:pt x="1336037" y="110310"/>
                </a:lnTo>
                <a:lnTo>
                  <a:pt x="1369707" y="120586"/>
                </a:lnTo>
                <a:lnTo>
                  <a:pt x="1381578" y="119216"/>
                </a:lnTo>
                <a:lnTo>
                  <a:pt x="1418868" y="93691"/>
                </a:lnTo>
                <a:lnTo>
                  <a:pt x="1429092" y="60299"/>
                </a:lnTo>
                <a:lnTo>
                  <a:pt x="1427721" y="48136"/>
                </a:lnTo>
                <a:lnTo>
                  <a:pt x="1402418" y="10281"/>
                </a:lnTo>
                <a:lnTo>
                  <a:pt x="1369707" y="0"/>
                </a:lnTo>
                <a:close/>
              </a:path>
              <a:path w="2628900" h="868680">
                <a:moveTo>
                  <a:pt x="1419034" y="649198"/>
                </a:moveTo>
                <a:lnTo>
                  <a:pt x="1321307" y="649198"/>
                </a:lnTo>
                <a:lnTo>
                  <a:pt x="1321254" y="696760"/>
                </a:lnTo>
                <a:lnTo>
                  <a:pt x="1320057" y="717312"/>
                </a:lnTo>
                <a:lnTo>
                  <a:pt x="1303591" y="766038"/>
                </a:lnTo>
                <a:lnTo>
                  <a:pt x="1270530" y="789291"/>
                </a:lnTo>
                <a:lnTo>
                  <a:pt x="1256385" y="790956"/>
                </a:lnTo>
                <a:lnTo>
                  <a:pt x="1256385" y="868565"/>
                </a:lnTo>
                <a:lnTo>
                  <a:pt x="1322670" y="857537"/>
                </a:lnTo>
                <a:lnTo>
                  <a:pt x="1374038" y="824839"/>
                </a:lnTo>
                <a:lnTo>
                  <a:pt x="1407242" y="771048"/>
                </a:lnTo>
                <a:lnTo>
                  <a:pt x="1419034" y="696760"/>
                </a:lnTo>
                <a:lnTo>
                  <a:pt x="1419034" y="649198"/>
                </a:lnTo>
                <a:close/>
              </a:path>
              <a:path w="2628900" h="868680">
                <a:moveTo>
                  <a:pt x="1722678" y="171907"/>
                </a:moveTo>
                <a:lnTo>
                  <a:pt x="1653089" y="183708"/>
                </a:lnTo>
                <a:lnTo>
                  <a:pt x="1593405" y="219760"/>
                </a:lnTo>
                <a:lnTo>
                  <a:pt x="1548982" y="281035"/>
                </a:lnTo>
                <a:lnTo>
                  <a:pt x="1534517" y="321494"/>
                </a:lnTo>
                <a:lnTo>
                  <a:pt x="1525219" y="368503"/>
                </a:lnTo>
                <a:lnTo>
                  <a:pt x="1522475" y="415061"/>
                </a:lnTo>
                <a:lnTo>
                  <a:pt x="1522475" y="436054"/>
                </a:lnTo>
                <a:lnTo>
                  <a:pt x="1903666" y="436054"/>
                </a:lnTo>
                <a:lnTo>
                  <a:pt x="1903666" y="368503"/>
                </a:lnTo>
                <a:lnTo>
                  <a:pt x="1620202" y="368503"/>
                </a:lnTo>
                <a:lnTo>
                  <a:pt x="1620202" y="363016"/>
                </a:lnTo>
                <a:lnTo>
                  <a:pt x="1628319" y="315890"/>
                </a:lnTo>
                <a:lnTo>
                  <a:pt x="1650161" y="279146"/>
                </a:lnTo>
                <a:lnTo>
                  <a:pt x="1681957" y="255282"/>
                </a:lnTo>
                <a:lnTo>
                  <a:pt x="1719935" y="246773"/>
                </a:lnTo>
                <a:lnTo>
                  <a:pt x="1867551" y="246773"/>
                </a:lnTo>
                <a:lnTo>
                  <a:pt x="1850567" y="224218"/>
                </a:lnTo>
                <a:lnTo>
                  <a:pt x="1824550" y="201625"/>
                </a:lnTo>
                <a:lnTo>
                  <a:pt x="1794562" y="185375"/>
                </a:lnTo>
                <a:lnTo>
                  <a:pt x="1760604" y="175469"/>
                </a:lnTo>
                <a:lnTo>
                  <a:pt x="1722678" y="171907"/>
                </a:lnTo>
                <a:close/>
              </a:path>
              <a:path w="2628900" h="868680">
                <a:moveTo>
                  <a:pt x="1867551" y="246773"/>
                </a:moveTo>
                <a:lnTo>
                  <a:pt x="1719935" y="246773"/>
                </a:lnTo>
                <a:lnTo>
                  <a:pt x="1738797" y="248811"/>
                </a:lnTo>
                <a:lnTo>
                  <a:pt x="1755987" y="254411"/>
                </a:lnTo>
                <a:lnTo>
                  <a:pt x="1796797" y="292188"/>
                </a:lnTo>
                <a:lnTo>
                  <a:pt x="1810290" y="332345"/>
                </a:lnTo>
                <a:lnTo>
                  <a:pt x="1812340" y="356603"/>
                </a:lnTo>
                <a:lnTo>
                  <a:pt x="1812340" y="368503"/>
                </a:lnTo>
                <a:lnTo>
                  <a:pt x="1903666" y="368503"/>
                </a:lnTo>
                <a:lnTo>
                  <a:pt x="1898454" y="324695"/>
                </a:lnTo>
                <a:lnTo>
                  <a:pt x="1887866" y="286045"/>
                </a:lnTo>
                <a:lnTo>
                  <a:pt x="1871903" y="252552"/>
                </a:lnTo>
                <a:lnTo>
                  <a:pt x="1867551" y="246773"/>
                </a:lnTo>
                <a:close/>
              </a:path>
              <a:path w="2628900" h="868680">
                <a:moveTo>
                  <a:pt x="2220353" y="171907"/>
                </a:moveTo>
                <a:lnTo>
                  <a:pt x="2158563" y="179927"/>
                </a:lnTo>
                <a:lnTo>
                  <a:pt x="2102535" y="203187"/>
                </a:lnTo>
                <a:lnTo>
                  <a:pt x="2054907" y="240496"/>
                </a:lnTo>
                <a:lnTo>
                  <a:pt x="2018347" y="290664"/>
                </a:lnTo>
                <a:lnTo>
                  <a:pt x="1999425" y="335877"/>
                </a:lnTo>
                <a:lnTo>
                  <a:pt x="1988551" y="386981"/>
                </a:lnTo>
                <a:lnTo>
                  <a:pt x="1986381" y="424167"/>
                </a:lnTo>
                <a:lnTo>
                  <a:pt x="1987915" y="454428"/>
                </a:lnTo>
                <a:lnTo>
                  <a:pt x="1998465" y="508520"/>
                </a:lnTo>
                <a:lnTo>
                  <a:pt x="2018634" y="554469"/>
                </a:lnTo>
                <a:lnTo>
                  <a:pt x="2045976" y="592188"/>
                </a:lnTo>
                <a:lnTo>
                  <a:pt x="2062187" y="607961"/>
                </a:lnTo>
                <a:lnTo>
                  <a:pt x="2127084" y="542124"/>
                </a:lnTo>
                <a:lnTo>
                  <a:pt x="2117533" y="530744"/>
                </a:lnTo>
                <a:lnTo>
                  <a:pt x="2109035" y="518036"/>
                </a:lnTo>
                <a:lnTo>
                  <a:pt x="2090037" y="472066"/>
                </a:lnTo>
                <a:lnTo>
                  <a:pt x="2083193" y="415937"/>
                </a:lnTo>
                <a:lnTo>
                  <a:pt x="2083500" y="404107"/>
                </a:lnTo>
                <a:lnTo>
                  <a:pt x="2090258" y="360437"/>
                </a:lnTo>
                <a:lnTo>
                  <a:pt x="2110947" y="312967"/>
                </a:lnTo>
                <a:lnTo>
                  <a:pt x="2136150" y="282220"/>
                </a:lnTo>
                <a:lnTo>
                  <a:pt x="2182729" y="254146"/>
                </a:lnTo>
                <a:lnTo>
                  <a:pt x="2215781" y="248602"/>
                </a:lnTo>
                <a:lnTo>
                  <a:pt x="2332824" y="248602"/>
                </a:lnTo>
                <a:lnTo>
                  <a:pt x="2332824" y="196557"/>
                </a:lnTo>
                <a:lnTo>
                  <a:pt x="2288933" y="180809"/>
                </a:lnTo>
                <a:lnTo>
                  <a:pt x="2239234" y="172721"/>
                </a:lnTo>
                <a:lnTo>
                  <a:pt x="2220353" y="171907"/>
                </a:lnTo>
                <a:close/>
              </a:path>
              <a:path w="2628900" h="868680">
                <a:moveTo>
                  <a:pt x="2332824" y="248602"/>
                </a:moveTo>
                <a:lnTo>
                  <a:pt x="2215781" y="248602"/>
                </a:lnTo>
                <a:lnTo>
                  <a:pt x="2228681" y="249516"/>
                </a:lnTo>
                <a:lnTo>
                  <a:pt x="2240999" y="251479"/>
                </a:lnTo>
                <a:lnTo>
                  <a:pt x="2283542" y="267509"/>
                </a:lnTo>
                <a:lnTo>
                  <a:pt x="2298992" y="276034"/>
                </a:lnTo>
                <a:lnTo>
                  <a:pt x="2332824" y="276034"/>
                </a:lnTo>
                <a:lnTo>
                  <a:pt x="2332824" y="248602"/>
                </a:lnTo>
                <a:close/>
              </a:path>
              <a:path w="2628900" h="868680">
                <a:moveTo>
                  <a:pt x="2519667" y="257746"/>
                </a:moveTo>
                <a:lnTo>
                  <a:pt x="2421940" y="257746"/>
                </a:lnTo>
                <a:lnTo>
                  <a:pt x="2421940" y="514781"/>
                </a:lnTo>
                <a:lnTo>
                  <a:pt x="2431561" y="578426"/>
                </a:lnTo>
                <a:lnTo>
                  <a:pt x="2457792" y="622173"/>
                </a:lnTo>
                <a:lnTo>
                  <a:pt x="2496702" y="647404"/>
                </a:lnTo>
                <a:lnTo>
                  <a:pt x="2544356" y="655510"/>
                </a:lnTo>
                <a:lnTo>
                  <a:pt x="2556136" y="655196"/>
                </a:lnTo>
                <a:lnTo>
                  <a:pt x="2599441" y="648893"/>
                </a:lnTo>
                <a:lnTo>
                  <a:pt x="2628480" y="639991"/>
                </a:lnTo>
                <a:lnTo>
                  <a:pt x="2628480" y="582472"/>
                </a:lnTo>
                <a:lnTo>
                  <a:pt x="2576360" y="582472"/>
                </a:lnTo>
                <a:lnTo>
                  <a:pt x="2564635" y="581258"/>
                </a:lnTo>
                <a:lnTo>
                  <a:pt x="2529061" y="553333"/>
                </a:lnTo>
                <a:lnTo>
                  <a:pt x="2519667" y="509295"/>
                </a:lnTo>
                <a:lnTo>
                  <a:pt x="2519667" y="257746"/>
                </a:lnTo>
                <a:close/>
              </a:path>
              <a:path w="2628900" h="868680">
                <a:moveTo>
                  <a:pt x="2628480" y="570585"/>
                </a:moveTo>
                <a:lnTo>
                  <a:pt x="2590418" y="581386"/>
                </a:lnTo>
                <a:lnTo>
                  <a:pt x="2576360" y="582472"/>
                </a:lnTo>
                <a:lnTo>
                  <a:pt x="2628480" y="582472"/>
                </a:lnTo>
                <a:lnTo>
                  <a:pt x="2628480" y="570585"/>
                </a:lnTo>
                <a:close/>
              </a:path>
              <a:path w="2628900" h="868680">
                <a:moveTo>
                  <a:pt x="2628480" y="182880"/>
                </a:moveTo>
                <a:lnTo>
                  <a:pt x="2412796" y="182880"/>
                </a:lnTo>
                <a:lnTo>
                  <a:pt x="2407335" y="186944"/>
                </a:lnTo>
                <a:lnTo>
                  <a:pt x="2400884" y="190030"/>
                </a:lnTo>
                <a:lnTo>
                  <a:pt x="2367991" y="196596"/>
                </a:lnTo>
                <a:lnTo>
                  <a:pt x="2367991" y="257746"/>
                </a:lnTo>
                <a:lnTo>
                  <a:pt x="2628480" y="257746"/>
                </a:lnTo>
                <a:lnTo>
                  <a:pt x="2628480" y="182880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7589210" y="9685916"/>
            <a:ext cx="158115" cy="208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60"/>
              </a:lnSpc>
            </a:pPr>
            <a:r>
              <a:rPr dirty="0" sz="1350" spc="-120">
                <a:solidFill>
                  <a:srgbClr val="001864"/>
                </a:solidFill>
                <a:latin typeface="Trebuchet MS"/>
                <a:cs typeface="Trebuchet MS"/>
              </a:rPr>
              <a:t>17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5462" y="473478"/>
            <a:ext cx="10904220" cy="1235710"/>
          </a:xfrm>
          <a:prstGeom prst="rect"/>
        </p:spPr>
        <p:txBody>
          <a:bodyPr wrap="square" lIns="0" tIns="8763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690"/>
              </a:spcBef>
            </a:pPr>
            <a:r>
              <a:rPr dirty="0" spc="-275"/>
              <a:t>Project</a:t>
            </a:r>
            <a:r>
              <a:rPr dirty="0" spc="-434"/>
              <a:t> </a:t>
            </a:r>
            <a:r>
              <a:rPr dirty="0" spc="-235"/>
              <a:t>Grants</a:t>
            </a:r>
            <a:r>
              <a:rPr dirty="0" spc="-420"/>
              <a:t> </a:t>
            </a:r>
            <a:r>
              <a:rPr dirty="0" spc="-254"/>
              <a:t>in</a:t>
            </a:r>
            <a:r>
              <a:rPr dirty="0" spc="-405"/>
              <a:t> </a:t>
            </a:r>
            <a:r>
              <a:rPr dirty="0" spc="-210"/>
              <a:t>Causal</a:t>
            </a:r>
            <a:r>
              <a:rPr dirty="0" spc="-430"/>
              <a:t> </a:t>
            </a:r>
            <a:r>
              <a:rPr dirty="0" spc="-254"/>
              <a:t>Factors</a:t>
            </a:r>
            <a:r>
              <a:rPr dirty="0" spc="-430"/>
              <a:t> </a:t>
            </a:r>
            <a:r>
              <a:rPr dirty="0" spc="-254"/>
              <a:t>in</a:t>
            </a:r>
            <a:r>
              <a:rPr dirty="0" spc="-415"/>
              <a:t> </a:t>
            </a:r>
            <a:r>
              <a:rPr dirty="0" spc="-75"/>
              <a:t>Obesity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2400" spc="-65" b="0">
                <a:solidFill>
                  <a:srgbClr val="001863"/>
                </a:solidFill>
                <a:latin typeface="Trebuchet MS"/>
                <a:cs typeface="Trebuchet MS"/>
              </a:rPr>
              <a:t>Promote</a:t>
            </a:r>
            <a:r>
              <a:rPr dirty="0" sz="2400" spc="-14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20" b="0">
                <a:solidFill>
                  <a:srgbClr val="001863"/>
                </a:solidFill>
                <a:latin typeface="Trebuchet MS"/>
                <a:cs typeface="Trebuchet MS"/>
              </a:rPr>
              <a:t>fundamental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0" b="0">
                <a:solidFill>
                  <a:srgbClr val="001863"/>
                </a:solidFill>
                <a:latin typeface="Trebuchet MS"/>
                <a:cs typeface="Trebuchet MS"/>
              </a:rPr>
              <a:t>research</a:t>
            </a:r>
            <a:r>
              <a:rPr dirty="0" sz="2400" spc="-16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at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5" b="0">
                <a:solidFill>
                  <a:srgbClr val="001863"/>
                </a:solidFill>
                <a:latin typeface="Trebuchet MS"/>
                <a:cs typeface="Trebuchet MS"/>
              </a:rPr>
              <a:t>the</a:t>
            </a:r>
            <a:r>
              <a:rPr dirty="0" sz="2400" spc="-16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90" b="0">
                <a:solidFill>
                  <a:srgbClr val="001863"/>
                </a:solidFill>
                <a:latin typeface="Trebuchet MS"/>
                <a:cs typeface="Trebuchet MS"/>
              </a:rPr>
              <a:t>highest</a:t>
            </a:r>
            <a:r>
              <a:rPr dirty="0" sz="2400" spc="-16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0" b="0">
                <a:solidFill>
                  <a:srgbClr val="001863"/>
                </a:solidFill>
                <a:latin typeface="Trebuchet MS"/>
                <a:cs typeface="Trebuchet MS"/>
              </a:rPr>
              <a:t>international</a:t>
            </a:r>
            <a:r>
              <a:rPr dirty="0" sz="2400" spc="-12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" b="0">
                <a:solidFill>
                  <a:srgbClr val="001863"/>
                </a:solidFill>
                <a:latin typeface="Trebuchet MS"/>
                <a:cs typeface="Trebuchet MS"/>
              </a:rPr>
              <a:t>level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4186428" y="2514600"/>
            <a:ext cx="0" cy="6672580"/>
          </a:xfrm>
          <a:custGeom>
            <a:avLst/>
            <a:gdLst/>
            <a:ahLst/>
            <a:cxnLst/>
            <a:rect l="l" t="t" r="r" b="b"/>
            <a:pathLst>
              <a:path w="0" h="6672580">
                <a:moveTo>
                  <a:pt x="0" y="0"/>
                </a:moveTo>
                <a:lnTo>
                  <a:pt x="0" y="6672262"/>
                </a:lnTo>
              </a:path>
            </a:pathLst>
          </a:custGeom>
          <a:ln w="3175">
            <a:solidFill>
              <a:srgbClr val="0018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525463" y="2491231"/>
            <a:ext cx="2127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25463" y="3169335"/>
            <a:ext cx="3426460" cy="9067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7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Identify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validate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causal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physiological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psychological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factors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obesity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development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5463" y="4355083"/>
            <a:ext cx="3244215" cy="1200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Independent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leaders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apply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(postdocs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also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apply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65">
                <a:solidFill>
                  <a:srgbClr val="001864"/>
                </a:solidFill>
                <a:latin typeface="Trebuchet MS"/>
                <a:cs typeface="Trebuchet MS"/>
              </a:rPr>
              <a:t>if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they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have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their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own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salary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secured)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25463" y="5833440"/>
            <a:ext cx="3347085" cy="614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Place</a:t>
            </a:r>
            <a:r>
              <a:rPr dirty="0" sz="18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Denmark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(with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international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co-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PI)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48190" y="2507370"/>
            <a:ext cx="3426460" cy="3433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281940" marR="287020" indent="-269875">
              <a:lnSpc>
                <a:spcPct val="107200"/>
              </a:lnSpc>
              <a:spcBef>
                <a:spcPts val="186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3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7300"/>
              </a:lnSpc>
              <a:spcBef>
                <a:spcPts val="178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18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January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  <a:p>
            <a:pPr marL="281940" marR="550545" indent="-269875">
              <a:lnSpc>
                <a:spcPct val="106900"/>
              </a:lnSpc>
              <a:spcBef>
                <a:spcPts val="18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4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if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collaboration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with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co-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PI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outside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Denmark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384629" y="2491231"/>
            <a:ext cx="3422650" cy="5511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marR="307975" indent="-269875">
              <a:lnSpc>
                <a:spcPct val="107300"/>
              </a:lnSpc>
              <a:spcBef>
                <a:spcPts val="1255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Endocrinology</a:t>
            </a:r>
            <a:r>
              <a:rPr dirty="0" sz="1800" spc="-13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8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Metabolic </a:t>
            </a:r>
            <a:r>
              <a:rPr dirty="0" sz="1800" spc="-50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1800" spc="-114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737870" indent="-269875">
              <a:lnSpc>
                <a:spcPct val="107300"/>
              </a:lnSpc>
              <a:spcBef>
                <a:spcPts val="179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6675A1"/>
                </a:solidFill>
                <a:latin typeface="Trebuchet MS"/>
                <a:cs typeface="Trebuchet MS"/>
              </a:rPr>
              <a:t>Clinical</a:t>
            </a:r>
            <a:r>
              <a:rPr dirty="0" sz="1800" spc="-14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12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6675A1"/>
                </a:solidFill>
                <a:latin typeface="Trebuchet MS"/>
                <a:cs typeface="Trebuchet MS"/>
              </a:rPr>
              <a:t>Translational </a:t>
            </a:r>
            <a:r>
              <a:rPr dirty="0" sz="1800" spc="-55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6700"/>
              </a:lnSpc>
              <a:spcBef>
                <a:spcPts val="181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40">
                <a:solidFill>
                  <a:srgbClr val="6675A1"/>
                </a:solidFill>
                <a:latin typeface="Trebuchet MS"/>
                <a:cs typeface="Trebuchet MS"/>
              </a:rPr>
              <a:t>Bioscience</a:t>
            </a:r>
            <a:r>
              <a:rPr dirty="0" sz="1800" spc="-15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6675A1"/>
                </a:solidFill>
                <a:latin typeface="Trebuchet MS"/>
                <a:cs typeface="Trebuchet MS"/>
              </a:rPr>
              <a:t>Basic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Biomedical </a:t>
            </a:r>
            <a:r>
              <a:rPr dirty="0" sz="1800" spc="-55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168275" indent="-269875">
              <a:lnSpc>
                <a:spcPct val="106700"/>
              </a:lnSpc>
              <a:spcBef>
                <a:spcPts val="181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6675A1"/>
                </a:solidFill>
                <a:latin typeface="Trebuchet MS"/>
                <a:cs typeface="Trebuchet MS"/>
              </a:rPr>
              <a:t>Natural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6675A1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Sciences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245745" indent="-269875">
              <a:lnSpc>
                <a:spcPct val="107200"/>
              </a:lnSpc>
              <a:spcBef>
                <a:spcPts val="1805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75">
                <a:solidFill>
                  <a:srgbClr val="6675A1"/>
                </a:solidFill>
                <a:latin typeface="Trebuchet MS"/>
                <a:cs typeface="Trebuchet MS"/>
              </a:rPr>
              <a:t>Plant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6675A1"/>
                </a:solidFill>
                <a:latin typeface="Trebuchet MS"/>
                <a:cs typeface="Trebuchet MS"/>
              </a:rPr>
              <a:t>Science,</a:t>
            </a:r>
            <a:r>
              <a:rPr dirty="0" sz="1800" spc="-114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6675A1"/>
                </a:solidFill>
                <a:latin typeface="Trebuchet MS"/>
                <a:cs typeface="Trebuchet MS"/>
              </a:rPr>
              <a:t>Agriculture</a:t>
            </a:r>
            <a:r>
              <a:rPr dirty="0" sz="1800" spc="-11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6675A1"/>
                </a:solidFill>
                <a:latin typeface="Trebuchet MS"/>
                <a:cs typeface="Trebuchet MS"/>
              </a:rPr>
              <a:t>and </a:t>
            </a:r>
            <a:r>
              <a:rPr dirty="0" sz="1800">
                <a:solidFill>
                  <a:srgbClr val="6675A1"/>
                </a:solidFill>
                <a:latin typeface="Trebuchet MS"/>
                <a:cs typeface="Trebuchet MS"/>
              </a:rPr>
              <a:t>Food</a:t>
            </a:r>
            <a:r>
              <a:rPr dirty="0" sz="1800" spc="-5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6675A1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7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280670" indent="-269875">
              <a:lnSpc>
                <a:spcPct val="107000"/>
              </a:lnSpc>
              <a:spcBef>
                <a:spcPts val="1789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65">
                <a:solidFill>
                  <a:srgbClr val="6675A1"/>
                </a:solidFill>
                <a:latin typeface="Trebuchet MS"/>
                <a:cs typeface="Trebuchet MS"/>
              </a:rPr>
              <a:t>Industrial</a:t>
            </a:r>
            <a:r>
              <a:rPr dirty="0" sz="1800" spc="-4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6675A1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10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6675A1"/>
                </a:solidFill>
                <a:latin typeface="Trebuchet MS"/>
                <a:cs typeface="Trebuchet MS"/>
              </a:rPr>
              <a:t>and </a:t>
            </a:r>
            <a:r>
              <a:rPr dirty="0" sz="1800" spc="-60">
                <a:solidFill>
                  <a:srgbClr val="6675A1"/>
                </a:solidFill>
                <a:latin typeface="Trebuchet MS"/>
                <a:cs typeface="Trebuchet MS"/>
              </a:rPr>
              <a:t>Environmental</a:t>
            </a:r>
            <a:r>
              <a:rPr dirty="0" sz="1800" spc="-7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6675A1"/>
                </a:solidFill>
                <a:latin typeface="Trebuchet MS"/>
                <a:cs typeface="Trebuchet MS"/>
              </a:rPr>
              <a:t>Biotechnology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8039036" y="2513012"/>
            <a:ext cx="10243820" cy="7774305"/>
            <a:chOff x="8039036" y="2513012"/>
            <a:chExt cx="10243820" cy="7774305"/>
          </a:xfrm>
        </p:grpSpPr>
        <p:sp>
          <p:nvSpPr>
            <p:cNvPr id="13" name="object 13" descr=""/>
            <p:cNvSpPr/>
            <p:nvPr/>
          </p:nvSpPr>
          <p:spPr>
            <a:xfrm>
              <a:off x="8040623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1325421" y="4548676"/>
              <a:ext cx="661035" cy="661035"/>
            </a:xfrm>
            <a:custGeom>
              <a:avLst/>
              <a:gdLst/>
              <a:ahLst/>
              <a:cxnLst/>
              <a:rect l="l" t="t" r="r" b="b"/>
              <a:pathLst>
                <a:path w="661034" h="661035">
                  <a:moveTo>
                    <a:pt x="315096" y="0"/>
                  </a:moveTo>
                  <a:lnTo>
                    <a:pt x="268940" y="5442"/>
                  </a:lnTo>
                  <a:lnTo>
                    <a:pt x="224256" y="17209"/>
                  </a:lnTo>
                  <a:lnTo>
                    <a:pt x="181710" y="35022"/>
                  </a:lnTo>
                  <a:lnTo>
                    <a:pt x="141971" y="58602"/>
                  </a:lnTo>
                  <a:lnTo>
                    <a:pt x="105705" y="87668"/>
                  </a:lnTo>
                  <a:lnTo>
                    <a:pt x="73579" y="121943"/>
                  </a:lnTo>
                  <a:lnTo>
                    <a:pt x="46260" y="161146"/>
                  </a:lnTo>
                  <a:lnTo>
                    <a:pt x="24417" y="204998"/>
                  </a:lnTo>
                  <a:lnTo>
                    <a:pt x="9208" y="251569"/>
                  </a:lnTo>
                  <a:lnTo>
                    <a:pt x="1162" y="298669"/>
                  </a:lnTo>
                  <a:lnTo>
                    <a:pt x="0" y="345631"/>
                  </a:lnTo>
                  <a:lnTo>
                    <a:pt x="5442" y="391788"/>
                  </a:lnTo>
                  <a:lnTo>
                    <a:pt x="17209" y="436473"/>
                  </a:lnTo>
                  <a:lnTo>
                    <a:pt x="35022" y="479019"/>
                  </a:lnTo>
                  <a:lnTo>
                    <a:pt x="58602" y="518758"/>
                  </a:lnTo>
                  <a:lnTo>
                    <a:pt x="87668" y="555023"/>
                  </a:lnTo>
                  <a:lnTo>
                    <a:pt x="121943" y="587147"/>
                  </a:lnTo>
                  <a:lnTo>
                    <a:pt x="161146" y="614462"/>
                  </a:lnTo>
                  <a:lnTo>
                    <a:pt x="204998" y="636303"/>
                  </a:lnTo>
                  <a:lnTo>
                    <a:pt x="251566" y="651512"/>
                  </a:lnTo>
                  <a:lnTo>
                    <a:pt x="298663" y="659558"/>
                  </a:lnTo>
                  <a:lnTo>
                    <a:pt x="345624" y="660720"/>
                  </a:lnTo>
                  <a:lnTo>
                    <a:pt x="391780" y="655279"/>
                  </a:lnTo>
                  <a:lnTo>
                    <a:pt x="436464" y="643512"/>
                  </a:lnTo>
                  <a:lnTo>
                    <a:pt x="479009" y="625700"/>
                  </a:lnTo>
                  <a:lnTo>
                    <a:pt x="518749" y="602121"/>
                  </a:lnTo>
                  <a:lnTo>
                    <a:pt x="555015" y="573056"/>
                  </a:lnTo>
                  <a:lnTo>
                    <a:pt x="587141" y="538784"/>
                  </a:lnTo>
                  <a:lnTo>
                    <a:pt x="614459" y="499583"/>
                  </a:lnTo>
                  <a:lnTo>
                    <a:pt x="636303" y="455734"/>
                  </a:lnTo>
                  <a:lnTo>
                    <a:pt x="651512" y="409163"/>
                  </a:lnTo>
                  <a:lnTo>
                    <a:pt x="659558" y="362063"/>
                  </a:lnTo>
                  <a:lnTo>
                    <a:pt x="660720" y="315101"/>
                  </a:lnTo>
                  <a:lnTo>
                    <a:pt x="655278" y="268943"/>
                  </a:lnTo>
                  <a:lnTo>
                    <a:pt x="643511" y="224258"/>
                  </a:lnTo>
                  <a:lnTo>
                    <a:pt x="625698" y="181712"/>
                  </a:lnTo>
                  <a:lnTo>
                    <a:pt x="602118" y="141971"/>
                  </a:lnTo>
                  <a:lnTo>
                    <a:pt x="573051" y="105705"/>
                  </a:lnTo>
                  <a:lnTo>
                    <a:pt x="538777" y="73579"/>
                  </a:lnTo>
                  <a:lnTo>
                    <a:pt x="499574" y="46260"/>
                  </a:lnTo>
                  <a:lnTo>
                    <a:pt x="455722" y="24417"/>
                  </a:lnTo>
                  <a:lnTo>
                    <a:pt x="409154" y="9208"/>
                  </a:lnTo>
                  <a:lnTo>
                    <a:pt x="362056" y="1162"/>
                  </a:lnTo>
                  <a:lnTo>
                    <a:pt x="315096" y="0"/>
                  </a:lnTo>
                  <a:close/>
                </a:path>
              </a:pathLst>
            </a:custGeom>
            <a:solidFill>
              <a:srgbClr val="40BC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552378" y="4680690"/>
              <a:ext cx="216535" cy="382905"/>
            </a:xfrm>
            <a:custGeom>
              <a:avLst/>
              <a:gdLst/>
              <a:ahLst/>
              <a:cxnLst/>
              <a:rect l="l" t="t" r="r" b="b"/>
              <a:pathLst>
                <a:path w="216534" h="382904">
                  <a:moveTo>
                    <a:pt x="134754" y="0"/>
                  </a:moveTo>
                  <a:lnTo>
                    <a:pt x="54719" y="254317"/>
                  </a:lnTo>
                  <a:lnTo>
                    <a:pt x="95600" y="271068"/>
                  </a:lnTo>
                  <a:lnTo>
                    <a:pt x="216530" y="33515"/>
                  </a:lnTo>
                  <a:lnTo>
                    <a:pt x="134754" y="0"/>
                  </a:lnTo>
                  <a:close/>
                </a:path>
                <a:path w="216534" h="382904">
                  <a:moveTo>
                    <a:pt x="43953" y="295163"/>
                  </a:moveTo>
                  <a:lnTo>
                    <a:pt x="7308" y="314657"/>
                  </a:lnTo>
                  <a:lnTo>
                    <a:pt x="0" y="338810"/>
                  </a:lnTo>
                  <a:lnTo>
                    <a:pt x="887" y="347240"/>
                  </a:lnTo>
                  <a:lnTo>
                    <a:pt x="26970" y="379552"/>
                  </a:lnTo>
                  <a:lnTo>
                    <a:pt x="43297" y="382687"/>
                  </a:lnTo>
                  <a:lnTo>
                    <a:pt x="51664" y="381679"/>
                  </a:lnTo>
                  <a:lnTo>
                    <a:pt x="84094" y="355206"/>
                  </a:lnTo>
                  <a:lnTo>
                    <a:pt x="87229" y="338889"/>
                  </a:lnTo>
                  <a:lnTo>
                    <a:pt x="86221" y="330524"/>
                  </a:lnTo>
                  <a:lnTo>
                    <a:pt x="60269" y="298297"/>
                  </a:lnTo>
                  <a:lnTo>
                    <a:pt x="43953" y="295163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9415" y="5885688"/>
              <a:ext cx="6953130" cy="4401312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12429852" y="10005497"/>
            <a:ext cx="467169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i="1">
                <a:solidFill>
                  <a:srgbClr val="FFFFFF"/>
                </a:solidFill>
                <a:latin typeface="Open Sans"/>
                <a:cs typeface="Open Sans"/>
              </a:rPr>
              <a:t>“Foto:</a:t>
            </a:r>
            <a:r>
              <a:rPr dirty="0" sz="1350" spc="175" i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1350" i="1">
                <a:solidFill>
                  <a:srgbClr val="FFFFFF"/>
                </a:solidFill>
                <a:latin typeface="Open Sans"/>
                <a:cs typeface="Open Sans"/>
              </a:rPr>
              <a:t>Nationalt</a:t>
            </a:r>
            <a:r>
              <a:rPr dirty="0" sz="1350" spc="190" i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1350" i="1">
                <a:solidFill>
                  <a:srgbClr val="FFFFFF"/>
                </a:solidFill>
                <a:latin typeface="Open Sans"/>
                <a:cs typeface="Open Sans"/>
              </a:rPr>
              <a:t>Center</a:t>
            </a:r>
            <a:r>
              <a:rPr dirty="0" sz="1350" spc="180" i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1350" i="1">
                <a:solidFill>
                  <a:srgbClr val="FFFFFF"/>
                </a:solidFill>
                <a:latin typeface="Open Sans"/>
                <a:cs typeface="Open Sans"/>
              </a:rPr>
              <a:t>for</a:t>
            </a:r>
            <a:r>
              <a:rPr dirty="0" sz="1350" spc="235" i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1350" i="1">
                <a:solidFill>
                  <a:srgbClr val="FFFFFF"/>
                </a:solidFill>
                <a:latin typeface="Open Sans"/>
                <a:cs typeface="Open Sans"/>
              </a:rPr>
              <a:t>Overvægt.</a:t>
            </a:r>
            <a:r>
              <a:rPr dirty="0" sz="1350" spc="165" i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1350" i="1">
                <a:solidFill>
                  <a:srgbClr val="FFFFFF"/>
                </a:solidFill>
                <a:latin typeface="Open Sans"/>
                <a:cs typeface="Open Sans"/>
              </a:rPr>
              <a:t>Fotograf:</a:t>
            </a:r>
            <a:r>
              <a:rPr dirty="0" sz="1350" spc="190" i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1350" i="1">
                <a:solidFill>
                  <a:srgbClr val="FFFFFF"/>
                </a:solidFill>
                <a:latin typeface="Open Sans"/>
                <a:cs typeface="Open Sans"/>
              </a:rPr>
              <a:t>Anne</a:t>
            </a:r>
            <a:r>
              <a:rPr dirty="0" sz="1350" spc="190" i="1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dirty="0" sz="1350" spc="-10" i="1">
                <a:solidFill>
                  <a:srgbClr val="FFFFFF"/>
                </a:solidFill>
                <a:latin typeface="Open Sans"/>
                <a:cs typeface="Open Sans"/>
              </a:rPr>
              <a:t>Kring“</a:t>
            </a:r>
            <a:endParaRPr sz="1350">
              <a:latin typeface="Open Sans"/>
              <a:cs typeface="Open Sans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12889641" y="774812"/>
            <a:ext cx="3259454" cy="3259454"/>
            <a:chOff x="12889641" y="774812"/>
            <a:chExt cx="3259454" cy="3259454"/>
          </a:xfrm>
        </p:grpSpPr>
        <p:sp>
          <p:nvSpPr>
            <p:cNvPr id="19" name="object 19" descr=""/>
            <p:cNvSpPr/>
            <p:nvPr/>
          </p:nvSpPr>
          <p:spPr>
            <a:xfrm>
              <a:off x="12889641" y="774812"/>
              <a:ext cx="3259454" cy="3259454"/>
            </a:xfrm>
            <a:custGeom>
              <a:avLst/>
              <a:gdLst/>
              <a:ahLst/>
              <a:cxnLst/>
              <a:rect l="l" t="t" r="r" b="b"/>
              <a:pathLst>
                <a:path w="3259455" h="3259454">
                  <a:moveTo>
                    <a:pt x="1650734" y="0"/>
                  </a:moveTo>
                  <a:lnTo>
                    <a:pt x="1604616" y="17"/>
                  </a:lnTo>
                  <a:lnTo>
                    <a:pt x="1558685" y="1343"/>
                  </a:lnTo>
                  <a:lnTo>
                    <a:pt x="1512965" y="3963"/>
                  </a:lnTo>
                  <a:lnTo>
                    <a:pt x="1467477" y="7863"/>
                  </a:lnTo>
                  <a:lnTo>
                    <a:pt x="1422247" y="13029"/>
                  </a:lnTo>
                  <a:lnTo>
                    <a:pt x="1377296" y="19447"/>
                  </a:lnTo>
                  <a:lnTo>
                    <a:pt x="1332648" y="27103"/>
                  </a:lnTo>
                  <a:lnTo>
                    <a:pt x="1288325" y="35984"/>
                  </a:lnTo>
                  <a:lnTo>
                    <a:pt x="1244353" y="46075"/>
                  </a:lnTo>
                  <a:lnTo>
                    <a:pt x="1200752" y="57362"/>
                  </a:lnTo>
                  <a:lnTo>
                    <a:pt x="1157547" y="69833"/>
                  </a:lnTo>
                  <a:lnTo>
                    <a:pt x="1114761" y="83471"/>
                  </a:lnTo>
                  <a:lnTo>
                    <a:pt x="1072416" y="98265"/>
                  </a:lnTo>
                  <a:lnTo>
                    <a:pt x="1030537" y="114200"/>
                  </a:lnTo>
                  <a:lnTo>
                    <a:pt x="989145" y="131261"/>
                  </a:lnTo>
                  <a:lnTo>
                    <a:pt x="948265" y="149436"/>
                  </a:lnTo>
                  <a:lnTo>
                    <a:pt x="907919" y="168710"/>
                  </a:lnTo>
                  <a:lnTo>
                    <a:pt x="868131" y="189069"/>
                  </a:lnTo>
                  <a:lnTo>
                    <a:pt x="828923" y="210499"/>
                  </a:lnTo>
                  <a:lnTo>
                    <a:pt x="790320" y="232987"/>
                  </a:lnTo>
                  <a:lnTo>
                    <a:pt x="752343" y="256518"/>
                  </a:lnTo>
                  <a:lnTo>
                    <a:pt x="715017" y="281079"/>
                  </a:lnTo>
                  <a:lnTo>
                    <a:pt x="678364" y="306655"/>
                  </a:lnTo>
                  <a:lnTo>
                    <a:pt x="642408" y="333233"/>
                  </a:lnTo>
                  <a:lnTo>
                    <a:pt x="607171" y="360799"/>
                  </a:lnTo>
                  <a:lnTo>
                    <a:pt x="572677" y="389339"/>
                  </a:lnTo>
                  <a:lnTo>
                    <a:pt x="538949" y="418838"/>
                  </a:lnTo>
                  <a:lnTo>
                    <a:pt x="506010" y="449284"/>
                  </a:lnTo>
                  <a:lnTo>
                    <a:pt x="473883" y="480662"/>
                  </a:lnTo>
                  <a:lnTo>
                    <a:pt x="442592" y="512959"/>
                  </a:lnTo>
                  <a:lnTo>
                    <a:pt x="412160" y="546159"/>
                  </a:lnTo>
                  <a:lnTo>
                    <a:pt x="382609" y="580250"/>
                  </a:lnTo>
                  <a:lnTo>
                    <a:pt x="353963" y="615218"/>
                  </a:lnTo>
                  <a:lnTo>
                    <a:pt x="326245" y="651048"/>
                  </a:lnTo>
                  <a:lnTo>
                    <a:pt x="299479" y="687726"/>
                  </a:lnTo>
                  <a:lnTo>
                    <a:pt x="273686" y="725240"/>
                  </a:lnTo>
                  <a:lnTo>
                    <a:pt x="248892" y="763574"/>
                  </a:lnTo>
                  <a:lnTo>
                    <a:pt x="225118" y="802716"/>
                  </a:lnTo>
                  <a:lnTo>
                    <a:pt x="202387" y="842650"/>
                  </a:lnTo>
                  <a:lnTo>
                    <a:pt x="180724" y="883363"/>
                  </a:lnTo>
                  <a:lnTo>
                    <a:pt x="160151" y="924842"/>
                  </a:lnTo>
                  <a:lnTo>
                    <a:pt x="140691" y="967072"/>
                  </a:lnTo>
                  <a:lnTo>
                    <a:pt x="122368" y="1010039"/>
                  </a:lnTo>
                  <a:lnTo>
                    <a:pt x="105204" y="1053730"/>
                  </a:lnTo>
                  <a:lnTo>
                    <a:pt x="89223" y="1098130"/>
                  </a:lnTo>
                  <a:lnTo>
                    <a:pt x="74448" y="1143226"/>
                  </a:lnTo>
                  <a:lnTo>
                    <a:pt x="60902" y="1189003"/>
                  </a:lnTo>
                  <a:lnTo>
                    <a:pt x="48608" y="1235449"/>
                  </a:lnTo>
                  <a:lnTo>
                    <a:pt x="37662" y="1282230"/>
                  </a:lnTo>
                  <a:lnTo>
                    <a:pt x="28136" y="1329009"/>
                  </a:lnTo>
                  <a:lnTo>
                    <a:pt x="20014" y="1375764"/>
                  </a:lnTo>
                  <a:lnTo>
                    <a:pt x="13284" y="1422470"/>
                  </a:lnTo>
                  <a:lnTo>
                    <a:pt x="7932" y="1469105"/>
                  </a:lnTo>
                  <a:lnTo>
                    <a:pt x="3943" y="1515645"/>
                  </a:lnTo>
                  <a:lnTo>
                    <a:pt x="1303" y="1562068"/>
                  </a:lnTo>
                  <a:lnTo>
                    <a:pt x="0" y="1608350"/>
                  </a:lnTo>
                  <a:lnTo>
                    <a:pt x="17" y="1654468"/>
                  </a:lnTo>
                  <a:lnTo>
                    <a:pt x="1343" y="1700399"/>
                  </a:lnTo>
                  <a:lnTo>
                    <a:pt x="3963" y="1746120"/>
                  </a:lnTo>
                  <a:lnTo>
                    <a:pt x="7863" y="1791607"/>
                  </a:lnTo>
                  <a:lnTo>
                    <a:pt x="13029" y="1836838"/>
                  </a:lnTo>
                  <a:lnTo>
                    <a:pt x="19447" y="1881789"/>
                  </a:lnTo>
                  <a:lnTo>
                    <a:pt x="27103" y="1926437"/>
                  </a:lnTo>
                  <a:lnTo>
                    <a:pt x="35984" y="1970759"/>
                  </a:lnTo>
                  <a:lnTo>
                    <a:pt x="46075" y="2014732"/>
                  </a:lnTo>
                  <a:lnTo>
                    <a:pt x="57362" y="2058332"/>
                  </a:lnTo>
                  <a:lnTo>
                    <a:pt x="69833" y="2101537"/>
                  </a:lnTo>
                  <a:lnTo>
                    <a:pt x="83471" y="2144324"/>
                  </a:lnTo>
                  <a:lnTo>
                    <a:pt x="98265" y="2186668"/>
                  </a:lnTo>
                  <a:lnTo>
                    <a:pt x="114200" y="2228548"/>
                  </a:lnTo>
                  <a:lnTo>
                    <a:pt x="131261" y="2269939"/>
                  </a:lnTo>
                  <a:lnTo>
                    <a:pt x="149436" y="2310820"/>
                  </a:lnTo>
                  <a:lnTo>
                    <a:pt x="168710" y="2351165"/>
                  </a:lnTo>
                  <a:lnTo>
                    <a:pt x="189069" y="2390954"/>
                  </a:lnTo>
                  <a:lnTo>
                    <a:pt x="210499" y="2430161"/>
                  </a:lnTo>
                  <a:lnTo>
                    <a:pt x="232987" y="2468765"/>
                  </a:lnTo>
                  <a:lnTo>
                    <a:pt x="256518" y="2506741"/>
                  </a:lnTo>
                  <a:lnTo>
                    <a:pt x="281079" y="2544067"/>
                  </a:lnTo>
                  <a:lnTo>
                    <a:pt x="306655" y="2580720"/>
                  </a:lnTo>
                  <a:lnTo>
                    <a:pt x="333233" y="2616677"/>
                  </a:lnTo>
                  <a:lnTo>
                    <a:pt x="360799" y="2651914"/>
                  </a:lnTo>
                  <a:lnTo>
                    <a:pt x="389339" y="2686408"/>
                  </a:lnTo>
                  <a:lnTo>
                    <a:pt x="418838" y="2720136"/>
                  </a:lnTo>
                  <a:lnTo>
                    <a:pt x="449284" y="2753074"/>
                  </a:lnTo>
                  <a:lnTo>
                    <a:pt x="480662" y="2785201"/>
                  </a:lnTo>
                  <a:lnTo>
                    <a:pt x="512959" y="2816492"/>
                  </a:lnTo>
                  <a:lnTo>
                    <a:pt x="546159" y="2846925"/>
                  </a:lnTo>
                  <a:lnTo>
                    <a:pt x="580250" y="2876476"/>
                  </a:lnTo>
                  <a:lnTo>
                    <a:pt x="615218" y="2905121"/>
                  </a:lnTo>
                  <a:lnTo>
                    <a:pt x="651048" y="2932839"/>
                  </a:lnTo>
                  <a:lnTo>
                    <a:pt x="687726" y="2959606"/>
                  </a:lnTo>
                  <a:lnTo>
                    <a:pt x="725240" y="2985398"/>
                  </a:lnTo>
                  <a:lnTo>
                    <a:pt x="763574" y="3010193"/>
                  </a:lnTo>
                  <a:lnTo>
                    <a:pt x="802716" y="3033967"/>
                  </a:lnTo>
                  <a:lnTo>
                    <a:pt x="842650" y="3056697"/>
                  </a:lnTo>
                  <a:lnTo>
                    <a:pt x="883363" y="3078360"/>
                  </a:lnTo>
                  <a:lnTo>
                    <a:pt x="924842" y="3098934"/>
                  </a:lnTo>
                  <a:lnTo>
                    <a:pt x="967072" y="3118393"/>
                  </a:lnTo>
                  <a:lnTo>
                    <a:pt x="1010039" y="3136717"/>
                  </a:lnTo>
                  <a:lnTo>
                    <a:pt x="1053730" y="3153880"/>
                  </a:lnTo>
                  <a:lnTo>
                    <a:pt x="1098130" y="3169861"/>
                  </a:lnTo>
                  <a:lnTo>
                    <a:pt x="1143226" y="3184637"/>
                  </a:lnTo>
                  <a:lnTo>
                    <a:pt x="1189003" y="3198183"/>
                  </a:lnTo>
                  <a:lnTo>
                    <a:pt x="1235449" y="3210476"/>
                  </a:lnTo>
                  <a:lnTo>
                    <a:pt x="1282230" y="3221423"/>
                  </a:lnTo>
                  <a:lnTo>
                    <a:pt x="1329009" y="3230950"/>
                  </a:lnTo>
                  <a:lnTo>
                    <a:pt x="1375764" y="3239072"/>
                  </a:lnTo>
                  <a:lnTo>
                    <a:pt x="1422470" y="3245803"/>
                  </a:lnTo>
                  <a:lnTo>
                    <a:pt x="1469105" y="3251156"/>
                  </a:lnTo>
                  <a:lnTo>
                    <a:pt x="1515645" y="3255145"/>
                  </a:lnTo>
                  <a:lnTo>
                    <a:pt x="1562068" y="3257785"/>
                  </a:lnTo>
                  <a:lnTo>
                    <a:pt x="1608350" y="3259090"/>
                  </a:lnTo>
                  <a:lnTo>
                    <a:pt x="1654468" y="3259072"/>
                  </a:lnTo>
                  <a:lnTo>
                    <a:pt x="1700399" y="3257747"/>
                  </a:lnTo>
                  <a:lnTo>
                    <a:pt x="1746120" y="3255128"/>
                  </a:lnTo>
                  <a:lnTo>
                    <a:pt x="1791607" y="3251228"/>
                  </a:lnTo>
                  <a:lnTo>
                    <a:pt x="1836838" y="3246063"/>
                  </a:lnTo>
                  <a:lnTo>
                    <a:pt x="1881789" y="3239645"/>
                  </a:lnTo>
                  <a:lnTo>
                    <a:pt x="1926437" y="3231989"/>
                  </a:lnTo>
                  <a:lnTo>
                    <a:pt x="1970759" y="3223109"/>
                  </a:lnTo>
                  <a:lnTo>
                    <a:pt x="2014732" y="3213018"/>
                  </a:lnTo>
                  <a:lnTo>
                    <a:pt x="2058332" y="3201731"/>
                  </a:lnTo>
                  <a:lnTo>
                    <a:pt x="2101537" y="3189261"/>
                  </a:lnTo>
                  <a:lnTo>
                    <a:pt x="2144324" y="3175622"/>
                  </a:lnTo>
                  <a:lnTo>
                    <a:pt x="2186668" y="3160829"/>
                  </a:lnTo>
                  <a:lnTo>
                    <a:pt x="2228548" y="3144894"/>
                  </a:lnTo>
                  <a:lnTo>
                    <a:pt x="2269939" y="3127833"/>
                  </a:lnTo>
                  <a:lnTo>
                    <a:pt x="2310820" y="3109659"/>
                  </a:lnTo>
                  <a:lnTo>
                    <a:pt x="2351165" y="3090385"/>
                  </a:lnTo>
                  <a:lnTo>
                    <a:pt x="2390954" y="3070026"/>
                  </a:lnTo>
                  <a:lnTo>
                    <a:pt x="2430161" y="3048596"/>
                  </a:lnTo>
                  <a:lnTo>
                    <a:pt x="2468765" y="3026109"/>
                  </a:lnTo>
                  <a:lnTo>
                    <a:pt x="2506741" y="3002578"/>
                  </a:lnTo>
                  <a:lnTo>
                    <a:pt x="2544067" y="2978017"/>
                  </a:lnTo>
                  <a:lnTo>
                    <a:pt x="2580720" y="2952441"/>
                  </a:lnTo>
                  <a:lnTo>
                    <a:pt x="2616677" y="2925863"/>
                  </a:lnTo>
                  <a:lnTo>
                    <a:pt x="2651914" y="2898297"/>
                  </a:lnTo>
                  <a:lnTo>
                    <a:pt x="2686408" y="2869758"/>
                  </a:lnTo>
                  <a:lnTo>
                    <a:pt x="2720136" y="2840258"/>
                  </a:lnTo>
                  <a:lnTo>
                    <a:pt x="2753074" y="2809812"/>
                  </a:lnTo>
                  <a:lnTo>
                    <a:pt x="2785201" y="2778434"/>
                  </a:lnTo>
                  <a:lnTo>
                    <a:pt x="2816492" y="2746138"/>
                  </a:lnTo>
                  <a:lnTo>
                    <a:pt x="2846925" y="2712938"/>
                  </a:lnTo>
                  <a:lnTo>
                    <a:pt x="2876476" y="2678847"/>
                  </a:lnTo>
                  <a:lnTo>
                    <a:pt x="2905121" y="2643879"/>
                  </a:lnTo>
                  <a:lnTo>
                    <a:pt x="2932839" y="2608049"/>
                  </a:lnTo>
                  <a:lnTo>
                    <a:pt x="2959606" y="2571371"/>
                  </a:lnTo>
                  <a:lnTo>
                    <a:pt x="2985398" y="2533857"/>
                  </a:lnTo>
                  <a:lnTo>
                    <a:pt x="3010193" y="2495523"/>
                  </a:lnTo>
                  <a:lnTo>
                    <a:pt x="3033967" y="2456381"/>
                  </a:lnTo>
                  <a:lnTo>
                    <a:pt x="3056697" y="2416447"/>
                  </a:lnTo>
                  <a:lnTo>
                    <a:pt x="3078360" y="2375734"/>
                  </a:lnTo>
                  <a:lnTo>
                    <a:pt x="3098934" y="2334255"/>
                  </a:lnTo>
                  <a:lnTo>
                    <a:pt x="3118393" y="2292025"/>
                  </a:lnTo>
                  <a:lnTo>
                    <a:pt x="3136717" y="2249058"/>
                  </a:lnTo>
                  <a:lnTo>
                    <a:pt x="3153880" y="2205367"/>
                  </a:lnTo>
                  <a:lnTo>
                    <a:pt x="3169861" y="2160967"/>
                  </a:lnTo>
                  <a:lnTo>
                    <a:pt x="3184637" y="2115871"/>
                  </a:lnTo>
                  <a:lnTo>
                    <a:pt x="3198183" y="2070094"/>
                  </a:lnTo>
                  <a:lnTo>
                    <a:pt x="3210476" y="2023649"/>
                  </a:lnTo>
                  <a:lnTo>
                    <a:pt x="3221422" y="1976867"/>
                  </a:lnTo>
                  <a:lnTo>
                    <a:pt x="3230949" y="1930088"/>
                  </a:lnTo>
                  <a:lnTo>
                    <a:pt x="3239070" y="1883333"/>
                  </a:lnTo>
                  <a:lnTo>
                    <a:pt x="3245800" y="1836627"/>
                  </a:lnTo>
                  <a:lnTo>
                    <a:pt x="3251153" y="1789992"/>
                  </a:lnTo>
                  <a:lnTo>
                    <a:pt x="3255142" y="1743451"/>
                  </a:lnTo>
                  <a:lnTo>
                    <a:pt x="3257782" y="1697028"/>
                  </a:lnTo>
                  <a:lnTo>
                    <a:pt x="3259086" y="1650746"/>
                  </a:lnTo>
                  <a:lnTo>
                    <a:pt x="3259068" y="1604628"/>
                  </a:lnTo>
                  <a:lnTo>
                    <a:pt x="3257742" y="1558697"/>
                  </a:lnTo>
                  <a:lnTo>
                    <a:pt x="3255123" y="1512976"/>
                  </a:lnTo>
                  <a:lnTo>
                    <a:pt x="3251223" y="1467488"/>
                  </a:lnTo>
                  <a:lnTo>
                    <a:pt x="3246058" y="1422258"/>
                  </a:lnTo>
                  <a:lnTo>
                    <a:pt x="3239640" y="1377306"/>
                  </a:lnTo>
                  <a:lnTo>
                    <a:pt x="3231984" y="1332658"/>
                  </a:lnTo>
                  <a:lnTo>
                    <a:pt x="3223103" y="1288336"/>
                  </a:lnTo>
                  <a:lnTo>
                    <a:pt x="3213012" y="1244363"/>
                  </a:lnTo>
                  <a:lnTo>
                    <a:pt x="3201725" y="1200762"/>
                  </a:lnTo>
                  <a:lnTo>
                    <a:pt x="3189255" y="1157556"/>
                  </a:lnTo>
                  <a:lnTo>
                    <a:pt x="3175616" y="1114770"/>
                  </a:lnTo>
                  <a:lnTo>
                    <a:pt x="3160823" y="1072425"/>
                  </a:lnTo>
                  <a:lnTo>
                    <a:pt x="3144888" y="1030545"/>
                  </a:lnTo>
                  <a:lnTo>
                    <a:pt x="3127827" y="989153"/>
                  </a:lnTo>
                  <a:lnTo>
                    <a:pt x="3109652" y="948273"/>
                  </a:lnTo>
                  <a:lnTo>
                    <a:pt x="3090379" y="907926"/>
                  </a:lnTo>
                  <a:lnTo>
                    <a:pt x="3070020" y="868138"/>
                  </a:lnTo>
                  <a:lnTo>
                    <a:pt x="3048590" y="828930"/>
                  </a:lnTo>
                  <a:lnTo>
                    <a:pt x="3026103" y="790326"/>
                  </a:lnTo>
                  <a:lnTo>
                    <a:pt x="3002572" y="752349"/>
                  </a:lnTo>
                  <a:lnTo>
                    <a:pt x="2978011" y="715023"/>
                  </a:lnTo>
                  <a:lnTo>
                    <a:pt x="2952435" y="678369"/>
                  </a:lnTo>
                  <a:lnTo>
                    <a:pt x="2925857" y="642413"/>
                  </a:lnTo>
                  <a:lnTo>
                    <a:pt x="2898291" y="607176"/>
                  </a:lnTo>
                  <a:lnTo>
                    <a:pt x="2869751" y="572681"/>
                  </a:lnTo>
                  <a:lnTo>
                    <a:pt x="2840252" y="538953"/>
                  </a:lnTo>
                  <a:lnTo>
                    <a:pt x="2809806" y="506014"/>
                  </a:lnTo>
                  <a:lnTo>
                    <a:pt x="2778428" y="473887"/>
                  </a:lnTo>
                  <a:lnTo>
                    <a:pt x="2746132" y="442595"/>
                  </a:lnTo>
                  <a:lnTo>
                    <a:pt x="2712931" y="412163"/>
                  </a:lnTo>
                  <a:lnTo>
                    <a:pt x="2678840" y="382611"/>
                  </a:lnTo>
                  <a:lnTo>
                    <a:pt x="2643872" y="353965"/>
                  </a:lnTo>
                  <a:lnTo>
                    <a:pt x="2608042" y="326247"/>
                  </a:lnTo>
                  <a:lnTo>
                    <a:pt x="2571363" y="299480"/>
                  </a:lnTo>
                  <a:lnTo>
                    <a:pt x="2533850" y="273688"/>
                  </a:lnTo>
                  <a:lnTo>
                    <a:pt x="2495515" y="248893"/>
                  </a:lnTo>
                  <a:lnTo>
                    <a:pt x="2456373" y="225119"/>
                  </a:lnTo>
                  <a:lnTo>
                    <a:pt x="2416439" y="202388"/>
                  </a:lnTo>
                  <a:lnTo>
                    <a:pt x="2375725" y="180725"/>
                  </a:lnTo>
                  <a:lnTo>
                    <a:pt x="2334246" y="160151"/>
                  </a:lnTo>
                  <a:lnTo>
                    <a:pt x="2292016" y="140692"/>
                  </a:lnTo>
                  <a:lnTo>
                    <a:pt x="2249048" y="122368"/>
                  </a:lnTo>
                  <a:lnTo>
                    <a:pt x="2205357" y="105204"/>
                  </a:lnTo>
                  <a:lnTo>
                    <a:pt x="2160956" y="89223"/>
                  </a:lnTo>
                  <a:lnTo>
                    <a:pt x="2115860" y="74448"/>
                  </a:lnTo>
                  <a:lnTo>
                    <a:pt x="2070082" y="60902"/>
                  </a:lnTo>
                  <a:lnTo>
                    <a:pt x="2023636" y="48608"/>
                  </a:lnTo>
                  <a:lnTo>
                    <a:pt x="1976855" y="37662"/>
                  </a:lnTo>
                  <a:lnTo>
                    <a:pt x="1930075" y="28136"/>
                  </a:lnTo>
                  <a:lnTo>
                    <a:pt x="1883321" y="20014"/>
                  </a:lnTo>
                  <a:lnTo>
                    <a:pt x="1836614" y="13284"/>
                  </a:lnTo>
                  <a:lnTo>
                    <a:pt x="1789979" y="7932"/>
                  </a:lnTo>
                  <a:lnTo>
                    <a:pt x="1743439" y="3943"/>
                  </a:lnTo>
                  <a:lnTo>
                    <a:pt x="1697016" y="1303"/>
                  </a:lnTo>
                  <a:lnTo>
                    <a:pt x="1650734" y="0"/>
                  </a:lnTo>
                  <a:close/>
                </a:path>
              </a:pathLst>
            </a:custGeom>
            <a:solidFill>
              <a:srgbClr val="40B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3743510" y="2123942"/>
              <a:ext cx="1551940" cy="568325"/>
            </a:xfrm>
            <a:custGeom>
              <a:avLst/>
              <a:gdLst/>
              <a:ahLst/>
              <a:cxnLst/>
              <a:rect l="l" t="t" r="r" b="b"/>
              <a:pathLst>
                <a:path w="1551940" h="568325">
                  <a:moveTo>
                    <a:pt x="101864" y="0"/>
                  </a:moveTo>
                  <a:lnTo>
                    <a:pt x="48731" y="15175"/>
                  </a:lnTo>
                  <a:lnTo>
                    <a:pt x="21926" y="44264"/>
                  </a:lnTo>
                  <a:lnTo>
                    <a:pt x="4827" y="86688"/>
                  </a:lnTo>
                  <a:lnTo>
                    <a:pt x="0" y="132208"/>
                  </a:lnTo>
                  <a:lnTo>
                    <a:pt x="3139" y="152289"/>
                  </a:lnTo>
                  <a:lnTo>
                    <a:pt x="20199" y="186462"/>
                  </a:lnTo>
                  <a:lnTo>
                    <a:pt x="69076" y="215797"/>
                  </a:lnTo>
                  <a:lnTo>
                    <a:pt x="89308" y="218930"/>
                  </a:lnTo>
                  <a:lnTo>
                    <a:pt x="108284" y="217946"/>
                  </a:lnTo>
                  <a:lnTo>
                    <a:pt x="126009" y="212843"/>
                  </a:lnTo>
                  <a:lnTo>
                    <a:pt x="142482" y="203617"/>
                  </a:lnTo>
                  <a:lnTo>
                    <a:pt x="148710" y="198108"/>
                  </a:lnTo>
                  <a:lnTo>
                    <a:pt x="88799" y="198108"/>
                  </a:lnTo>
                  <a:lnTo>
                    <a:pt x="74017" y="195972"/>
                  </a:lnTo>
                  <a:lnTo>
                    <a:pt x="38928" y="173267"/>
                  </a:lnTo>
                  <a:lnTo>
                    <a:pt x="25703" y="129898"/>
                  </a:lnTo>
                  <a:lnTo>
                    <a:pt x="26634" y="112226"/>
                  </a:lnTo>
                  <a:lnTo>
                    <a:pt x="36068" y="74378"/>
                  </a:lnTo>
                  <a:lnTo>
                    <a:pt x="63450" y="34237"/>
                  </a:lnTo>
                  <a:lnTo>
                    <a:pt x="102368" y="20820"/>
                  </a:lnTo>
                  <a:lnTo>
                    <a:pt x="158977" y="20820"/>
                  </a:lnTo>
                  <a:lnTo>
                    <a:pt x="157721" y="19610"/>
                  </a:lnTo>
                  <a:lnTo>
                    <a:pt x="141420" y="9863"/>
                  </a:lnTo>
                  <a:lnTo>
                    <a:pt x="122086" y="3148"/>
                  </a:lnTo>
                  <a:lnTo>
                    <a:pt x="101864" y="0"/>
                  </a:lnTo>
                  <a:close/>
                </a:path>
                <a:path w="1551940" h="568325">
                  <a:moveTo>
                    <a:pt x="158977" y="20820"/>
                  </a:moveTo>
                  <a:lnTo>
                    <a:pt x="102368" y="20820"/>
                  </a:lnTo>
                  <a:lnTo>
                    <a:pt x="117146" y="22960"/>
                  </a:lnTo>
                  <a:lnTo>
                    <a:pt x="131202" y="28008"/>
                  </a:lnTo>
                  <a:lnTo>
                    <a:pt x="159272" y="58126"/>
                  </a:lnTo>
                  <a:lnTo>
                    <a:pt x="165530" y="88779"/>
                  </a:lnTo>
                  <a:lnTo>
                    <a:pt x="164608" y="106423"/>
                  </a:lnTo>
                  <a:lnTo>
                    <a:pt x="155174" y="144271"/>
                  </a:lnTo>
                  <a:lnTo>
                    <a:pt x="127763" y="184555"/>
                  </a:lnTo>
                  <a:lnTo>
                    <a:pt x="88799" y="198108"/>
                  </a:lnTo>
                  <a:lnTo>
                    <a:pt x="148710" y="198108"/>
                  </a:lnTo>
                  <a:lnTo>
                    <a:pt x="179085" y="154840"/>
                  </a:lnTo>
                  <a:lnTo>
                    <a:pt x="190687" y="108308"/>
                  </a:lnTo>
                  <a:lnTo>
                    <a:pt x="191242" y="86469"/>
                  </a:lnTo>
                  <a:lnTo>
                    <a:pt x="188091" y="66436"/>
                  </a:lnTo>
                  <a:lnTo>
                    <a:pt x="181230" y="48207"/>
                  </a:lnTo>
                  <a:lnTo>
                    <a:pt x="170991" y="32391"/>
                  </a:lnTo>
                  <a:lnTo>
                    <a:pt x="158977" y="20820"/>
                  </a:lnTo>
                  <a:close/>
                </a:path>
                <a:path w="1551940" h="568325">
                  <a:moveTo>
                    <a:pt x="337018" y="123379"/>
                  </a:moveTo>
                  <a:lnTo>
                    <a:pt x="293155" y="123379"/>
                  </a:lnTo>
                  <a:lnTo>
                    <a:pt x="306960" y="126820"/>
                  </a:lnTo>
                  <a:lnTo>
                    <a:pt x="312408" y="130592"/>
                  </a:lnTo>
                  <a:lnTo>
                    <a:pt x="319609" y="142022"/>
                  </a:lnTo>
                  <a:lnTo>
                    <a:pt x="320308" y="149312"/>
                  </a:lnTo>
                  <a:lnTo>
                    <a:pt x="291110" y="266431"/>
                  </a:lnTo>
                  <a:lnTo>
                    <a:pt x="315063" y="272400"/>
                  </a:lnTo>
                  <a:lnTo>
                    <a:pt x="342126" y="163854"/>
                  </a:lnTo>
                  <a:lnTo>
                    <a:pt x="344160" y="152630"/>
                  </a:lnTo>
                  <a:lnTo>
                    <a:pt x="344226" y="149312"/>
                  </a:lnTo>
                  <a:lnTo>
                    <a:pt x="344247" y="142022"/>
                  </a:lnTo>
                  <a:lnTo>
                    <a:pt x="342723" y="133823"/>
                  </a:lnTo>
                  <a:lnTo>
                    <a:pt x="339256" y="126236"/>
                  </a:lnTo>
                  <a:lnTo>
                    <a:pt x="337018" y="123379"/>
                  </a:lnTo>
                  <a:close/>
                </a:path>
                <a:path w="1551940" h="568325">
                  <a:moveTo>
                    <a:pt x="238507" y="93115"/>
                  </a:moveTo>
                  <a:lnTo>
                    <a:pt x="200915" y="243940"/>
                  </a:lnTo>
                  <a:lnTo>
                    <a:pt x="224867" y="249909"/>
                  </a:lnTo>
                  <a:lnTo>
                    <a:pt x="253988" y="133094"/>
                  </a:lnTo>
                  <a:lnTo>
                    <a:pt x="260884" y="129779"/>
                  </a:lnTo>
                  <a:lnTo>
                    <a:pt x="268593" y="127201"/>
                  </a:lnTo>
                  <a:lnTo>
                    <a:pt x="285649" y="123493"/>
                  </a:lnTo>
                  <a:lnTo>
                    <a:pt x="293155" y="123379"/>
                  </a:lnTo>
                  <a:lnTo>
                    <a:pt x="337018" y="123379"/>
                  </a:lnTo>
                  <a:lnTo>
                    <a:pt x="334239" y="119831"/>
                  </a:lnTo>
                  <a:lnTo>
                    <a:pt x="330015" y="116305"/>
                  </a:lnTo>
                  <a:lnTo>
                    <a:pt x="257227" y="116305"/>
                  </a:lnTo>
                  <a:lnTo>
                    <a:pt x="258624" y="98118"/>
                  </a:lnTo>
                  <a:lnTo>
                    <a:pt x="238507" y="93115"/>
                  </a:lnTo>
                  <a:close/>
                </a:path>
                <a:path w="1551940" h="568325">
                  <a:moveTo>
                    <a:pt x="298511" y="105694"/>
                  </a:moveTo>
                  <a:lnTo>
                    <a:pt x="285107" y="106534"/>
                  </a:lnTo>
                  <a:lnTo>
                    <a:pt x="271345" y="110071"/>
                  </a:lnTo>
                  <a:lnTo>
                    <a:pt x="257227" y="116305"/>
                  </a:lnTo>
                  <a:lnTo>
                    <a:pt x="330015" y="116305"/>
                  </a:lnTo>
                  <a:lnTo>
                    <a:pt x="327950" y="114581"/>
                  </a:lnTo>
                  <a:lnTo>
                    <a:pt x="320390" y="110488"/>
                  </a:lnTo>
                  <a:lnTo>
                    <a:pt x="311557" y="107554"/>
                  </a:lnTo>
                  <a:lnTo>
                    <a:pt x="298511" y="105694"/>
                  </a:lnTo>
                  <a:close/>
                </a:path>
                <a:path w="1551940" h="568325">
                  <a:moveTo>
                    <a:pt x="397981" y="340498"/>
                  </a:moveTo>
                  <a:lnTo>
                    <a:pt x="392901" y="360907"/>
                  </a:lnTo>
                  <a:lnTo>
                    <a:pt x="397687" y="364850"/>
                  </a:lnTo>
                  <a:lnTo>
                    <a:pt x="403474" y="368257"/>
                  </a:lnTo>
                  <a:lnTo>
                    <a:pt x="410260" y="371126"/>
                  </a:lnTo>
                  <a:lnTo>
                    <a:pt x="418047" y="373454"/>
                  </a:lnTo>
                  <a:lnTo>
                    <a:pt x="425367" y="374566"/>
                  </a:lnTo>
                  <a:lnTo>
                    <a:pt x="432542" y="374207"/>
                  </a:lnTo>
                  <a:lnTo>
                    <a:pt x="463649" y="354252"/>
                  </a:lnTo>
                  <a:lnTo>
                    <a:pt x="427953" y="354252"/>
                  </a:lnTo>
                  <a:lnTo>
                    <a:pt x="416320" y="351356"/>
                  </a:lnTo>
                  <a:lnTo>
                    <a:pt x="411392" y="348029"/>
                  </a:lnTo>
                  <a:lnTo>
                    <a:pt x="406858" y="342708"/>
                  </a:lnTo>
                  <a:lnTo>
                    <a:pt x="397981" y="340498"/>
                  </a:lnTo>
                  <a:close/>
                </a:path>
                <a:path w="1551940" h="568325">
                  <a:moveTo>
                    <a:pt x="445530" y="144715"/>
                  </a:moveTo>
                  <a:lnTo>
                    <a:pt x="459398" y="308380"/>
                  </a:lnTo>
                  <a:lnTo>
                    <a:pt x="468568" y="310666"/>
                  </a:lnTo>
                  <a:lnTo>
                    <a:pt x="455194" y="330262"/>
                  </a:lnTo>
                  <a:lnTo>
                    <a:pt x="427953" y="354252"/>
                  </a:lnTo>
                  <a:lnTo>
                    <a:pt x="463649" y="354252"/>
                  </a:lnTo>
                  <a:lnTo>
                    <a:pt x="467640" y="349828"/>
                  </a:lnTo>
                  <a:lnTo>
                    <a:pt x="475019" y="340231"/>
                  </a:lnTo>
                  <a:lnTo>
                    <a:pt x="507685" y="292098"/>
                  </a:lnTo>
                  <a:lnTo>
                    <a:pt x="481039" y="292098"/>
                  </a:lnTo>
                  <a:lnTo>
                    <a:pt x="480455" y="291946"/>
                  </a:lnTo>
                  <a:lnTo>
                    <a:pt x="470371" y="150912"/>
                  </a:lnTo>
                  <a:lnTo>
                    <a:pt x="445530" y="144715"/>
                  </a:lnTo>
                  <a:close/>
                </a:path>
                <a:path w="1551940" h="568325">
                  <a:moveTo>
                    <a:pt x="559690" y="173175"/>
                  </a:moveTo>
                  <a:lnTo>
                    <a:pt x="481039" y="292098"/>
                  </a:lnTo>
                  <a:lnTo>
                    <a:pt x="507685" y="292098"/>
                  </a:lnTo>
                  <a:lnTo>
                    <a:pt x="584239" y="179297"/>
                  </a:lnTo>
                  <a:lnTo>
                    <a:pt x="559690" y="173175"/>
                  </a:lnTo>
                  <a:close/>
                </a:path>
                <a:path w="1551940" h="568325">
                  <a:moveTo>
                    <a:pt x="410008" y="79322"/>
                  </a:moveTo>
                  <a:lnTo>
                    <a:pt x="359132" y="283386"/>
                  </a:lnTo>
                  <a:lnTo>
                    <a:pt x="383097" y="289355"/>
                  </a:lnTo>
                  <a:lnTo>
                    <a:pt x="433960" y="85291"/>
                  </a:lnTo>
                  <a:lnTo>
                    <a:pt x="410008" y="79322"/>
                  </a:lnTo>
                  <a:close/>
                </a:path>
                <a:path w="1551940" h="568325">
                  <a:moveTo>
                    <a:pt x="692126" y="144308"/>
                  </a:moveTo>
                  <a:lnTo>
                    <a:pt x="687757" y="144994"/>
                  </a:lnTo>
                  <a:lnTo>
                    <a:pt x="679388" y="150023"/>
                  </a:lnTo>
                  <a:lnTo>
                    <a:pt x="676733" y="153554"/>
                  </a:lnTo>
                  <a:lnTo>
                    <a:pt x="674473" y="162622"/>
                  </a:lnTo>
                  <a:lnTo>
                    <a:pt x="675158" y="166990"/>
                  </a:lnTo>
                  <a:lnTo>
                    <a:pt x="680188" y="175360"/>
                  </a:lnTo>
                  <a:lnTo>
                    <a:pt x="683718" y="178014"/>
                  </a:lnTo>
                  <a:lnTo>
                    <a:pt x="692786" y="180275"/>
                  </a:lnTo>
                  <a:lnTo>
                    <a:pt x="697104" y="179576"/>
                  </a:lnTo>
                  <a:lnTo>
                    <a:pt x="705283" y="174496"/>
                  </a:lnTo>
                  <a:lnTo>
                    <a:pt x="707886" y="170953"/>
                  </a:lnTo>
                  <a:lnTo>
                    <a:pt x="710147" y="161885"/>
                  </a:lnTo>
                  <a:lnTo>
                    <a:pt x="709499" y="157542"/>
                  </a:lnTo>
                  <a:lnTo>
                    <a:pt x="704673" y="149210"/>
                  </a:lnTo>
                  <a:lnTo>
                    <a:pt x="701193" y="146569"/>
                  </a:lnTo>
                  <a:lnTo>
                    <a:pt x="692126" y="144308"/>
                  </a:lnTo>
                  <a:close/>
                </a:path>
                <a:path w="1551940" h="568325">
                  <a:moveTo>
                    <a:pt x="670307" y="200747"/>
                  </a:moveTo>
                  <a:lnTo>
                    <a:pt x="632702" y="351585"/>
                  </a:lnTo>
                  <a:lnTo>
                    <a:pt x="656655" y="357554"/>
                  </a:lnTo>
                  <a:lnTo>
                    <a:pt x="694259" y="206716"/>
                  </a:lnTo>
                  <a:lnTo>
                    <a:pt x="670307" y="200747"/>
                  </a:lnTo>
                  <a:close/>
                </a:path>
                <a:path w="1551940" h="568325">
                  <a:moveTo>
                    <a:pt x="836836" y="247978"/>
                  </a:moveTo>
                  <a:lnTo>
                    <a:pt x="792976" y="247978"/>
                  </a:lnTo>
                  <a:lnTo>
                    <a:pt x="806781" y="251420"/>
                  </a:lnTo>
                  <a:lnTo>
                    <a:pt x="812230" y="255179"/>
                  </a:lnTo>
                  <a:lnTo>
                    <a:pt x="819430" y="266609"/>
                  </a:lnTo>
                  <a:lnTo>
                    <a:pt x="820129" y="273899"/>
                  </a:lnTo>
                  <a:lnTo>
                    <a:pt x="790932" y="391018"/>
                  </a:lnTo>
                  <a:lnTo>
                    <a:pt x="814884" y="397000"/>
                  </a:lnTo>
                  <a:lnTo>
                    <a:pt x="841948" y="288453"/>
                  </a:lnTo>
                  <a:lnTo>
                    <a:pt x="843976" y="277228"/>
                  </a:lnTo>
                  <a:lnTo>
                    <a:pt x="844042" y="273899"/>
                  </a:lnTo>
                  <a:lnTo>
                    <a:pt x="844061" y="266609"/>
                  </a:lnTo>
                  <a:lnTo>
                    <a:pt x="842537" y="258412"/>
                  </a:lnTo>
                  <a:lnTo>
                    <a:pt x="839065" y="250823"/>
                  </a:lnTo>
                  <a:lnTo>
                    <a:pt x="836836" y="247978"/>
                  </a:lnTo>
                  <a:close/>
                </a:path>
                <a:path w="1551940" h="568325">
                  <a:moveTo>
                    <a:pt x="738328" y="217702"/>
                  </a:moveTo>
                  <a:lnTo>
                    <a:pt x="700724" y="368539"/>
                  </a:lnTo>
                  <a:lnTo>
                    <a:pt x="724688" y="374508"/>
                  </a:lnTo>
                  <a:lnTo>
                    <a:pt x="753797" y="257681"/>
                  </a:lnTo>
                  <a:lnTo>
                    <a:pt x="760706" y="254379"/>
                  </a:lnTo>
                  <a:lnTo>
                    <a:pt x="768415" y="251801"/>
                  </a:lnTo>
                  <a:lnTo>
                    <a:pt x="785458" y="248093"/>
                  </a:lnTo>
                  <a:lnTo>
                    <a:pt x="792976" y="247978"/>
                  </a:lnTo>
                  <a:lnTo>
                    <a:pt x="836836" y="247978"/>
                  </a:lnTo>
                  <a:lnTo>
                    <a:pt x="834048" y="244420"/>
                  </a:lnTo>
                  <a:lnTo>
                    <a:pt x="829835" y="240904"/>
                  </a:lnTo>
                  <a:lnTo>
                    <a:pt x="757048" y="240904"/>
                  </a:lnTo>
                  <a:lnTo>
                    <a:pt x="758432" y="222718"/>
                  </a:lnTo>
                  <a:lnTo>
                    <a:pt x="738328" y="217702"/>
                  </a:lnTo>
                  <a:close/>
                </a:path>
                <a:path w="1551940" h="568325">
                  <a:moveTo>
                    <a:pt x="798332" y="230282"/>
                  </a:moveTo>
                  <a:lnTo>
                    <a:pt x="784928" y="231122"/>
                  </a:lnTo>
                  <a:lnTo>
                    <a:pt x="771167" y="234663"/>
                  </a:lnTo>
                  <a:lnTo>
                    <a:pt x="757048" y="240904"/>
                  </a:lnTo>
                  <a:lnTo>
                    <a:pt x="829835" y="240904"/>
                  </a:lnTo>
                  <a:lnTo>
                    <a:pt x="827760" y="239172"/>
                  </a:lnTo>
                  <a:lnTo>
                    <a:pt x="820203" y="235080"/>
                  </a:lnTo>
                  <a:lnTo>
                    <a:pt x="811379" y="232141"/>
                  </a:lnTo>
                  <a:lnTo>
                    <a:pt x="798332" y="230282"/>
                  </a:lnTo>
                  <a:close/>
                </a:path>
                <a:path w="1551940" h="568325">
                  <a:moveTo>
                    <a:pt x="1063592" y="246867"/>
                  </a:moveTo>
                  <a:lnTo>
                    <a:pt x="1009510" y="246867"/>
                  </a:lnTo>
                  <a:lnTo>
                    <a:pt x="1022440" y="248639"/>
                  </a:lnTo>
                  <a:lnTo>
                    <a:pt x="1030472" y="251296"/>
                  </a:lnTo>
                  <a:lnTo>
                    <a:pt x="1053809" y="286207"/>
                  </a:lnTo>
                  <a:lnTo>
                    <a:pt x="1052628" y="293851"/>
                  </a:lnTo>
                  <a:lnTo>
                    <a:pt x="1028768" y="326857"/>
                  </a:lnTo>
                  <a:lnTo>
                    <a:pt x="923113" y="402614"/>
                  </a:lnTo>
                  <a:lnTo>
                    <a:pt x="918097" y="422718"/>
                  </a:lnTo>
                  <a:lnTo>
                    <a:pt x="1039064" y="452880"/>
                  </a:lnTo>
                  <a:lnTo>
                    <a:pt x="1044005" y="433055"/>
                  </a:lnTo>
                  <a:lnTo>
                    <a:pt x="949961" y="409611"/>
                  </a:lnTo>
                  <a:lnTo>
                    <a:pt x="1012026" y="367295"/>
                  </a:lnTo>
                  <a:lnTo>
                    <a:pt x="1055231" y="335494"/>
                  </a:lnTo>
                  <a:lnTo>
                    <a:pt x="1077990" y="297978"/>
                  </a:lnTo>
                  <a:lnTo>
                    <a:pt x="1079847" y="285955"/>
                  </a:lnTo>
                  <a:lnTo>
                    <a:pt x="1079230" y="274728"/>
                  </a:lnTo>
                  <a:lnTo>
                    <a:pt x="1076138" y="264295"/>
                  </a:lnTo>
                  <a:lnTo>
                    <a:pt x="1070573" y="254659"/>
                  </a:lnTo>
                  <a:lnTo>
                    <a:pt x="1063592" y="246867"/>
                  </a:lnTo>
                  <a:close/>
                </a:path>
                <a:path w="1551940" h="568325">
                  <a:moveTo>
                    <a:pt x="1010966" y="226609"/>
                  </a:moveTo>
                  <a:lnTo>
                    <a:pt x="970190" y="234473"/>
                  </a:lnTo>
                  <a:lnTo>
                    <a:pt x="959613" y="256221"/>
                  </a:lnTo>
                  <a:lnTo>
                    <a:pt x="969964" y="258799"/>
                  </a:lnTo>
                  <a:lnTo>
                    <a:pt x="983273" y="251948"/>
                  </a:lnTo>
                  <a:lnTo>
                    <a:pt x="996454" y="247970"/>
                  </a:lnTo>
                  <a:lnTo>
                    <a:pt x="1009510" y="246867"/>
                  </a:lnTo>
                  <a:lnTo>
                    <a:pt x="1063592" y="246867"/>
                  </a:lnTo>
                  <a:lnTo>
                    <a:pt x="1062969" y="246172"/>
                  </a:lnTo>
                  <a:lnTo>
                    <a:pt x="1053779" y="239171"/>
                  </a:lnTo>
                  <a:lnTo>
                    <a:pt x="1043000" y="233656"/>
                  </a:lnTo>
                  <a:lnTo>
                    <a:pt x="1030631" y="229627"/>
                  </a:lnTo>
                  <a:lnTo>
                    <a:pt x="1020614" y="227601"/>
                  </a:lnTo>
                  <a:lnTo>
                    <a:pt x="1010966" y="226609"/>
                  </a:lnTo>
                  <a:close/>
                </a:path>
                <a:path w="1551940" h="568325">
                  <a:moveTo>
                    <a:pt x="1175335" y="267524"/>
                  </a:moveTo>
                  <a:lnTo>
                    <a:pt x="1134835" y="284821"/>
                  </a:lnTo>
                  <a:lnTo>
                    <a:pt x="1104247" y="336031"/>
                  </a:lnTo>
                  <a:lnTo>
                    <a:pt x="1091892" y="385565"/>
                  </a:lnTo>
                  <a:lnTo>
                    <a:pt x="1089877" y="407819"/>
                  </a:lnTo>
                  <a:lnTo>
                    <a:pt x="1090920" y="427260"/>
                  </a:lnTo>
                  <a:lnTo>
                    <a:pt x="1111224" y="468666"/>
                  </a:lnTo>
                  <a:lnTo>
                    <a:pt x="1152538" y="484152"/>
                  </a:lnTo>
                  <a:lnTo>
                    <a:pt x="1166825" y="482528"/>
                  </a:lnTo>
                  <a:lnTo>
                    <a:pt x="1180185" y="477218"/>
                  </a:lnTo>
                  <a:lnTo>
                    <a:pt x="1192620" y="468222"/>
                  </a:lnTo>
                  <a:lnTo>
                    <a:pt x="1197061" y="463192"/>
                  </a:lnTo>
                  <a:lnTo>
                    <a:pt x="1152087" y="463192"/>
                  </a:lnTo>
                  <a:lnTo>
                    <a:pt x="1142264" y="462265"/>
                  </a:lnTo>
                  <a:lnTo>
                    <a:pt x="1117220" y="431684"/>
                  </a:lnTo>
                  <a:lnTo>
                    <a:pt x="1115549" y="418001"/>
                  </a:lnTo>
                  <a:lnTo>
                    <a:pt x="1115755" y="402610"/>
                  </a:lnTo>
                  <a:lnTo>
                    <a:pt x="1127182" y="348025"/>
                  </a:lnTo>
                  <a:lnTo>
                    <a:pt x="1148627" y="305687"/>
                  </a:lnTo>
                  <a:lnTo>
                    <a:pt x="1175666" y="288430"/>
                  </a:lnTo>
                  <a:lnTo>
                    <a:pt x="1220684" y="288430"/>
                  </a:lnTo>
                  <a:lnTo>
                    <a:pt x="1216337" y="283108"/>
                  </a:lnTo>
                  <a:lnTo>
                    <a:pt x="1204598" y="274792"/>
                  </a:lnTo>
                  <a:lnTo>
                    <a:pt x="1190334" y="269441"/>
                  </a:lnTo>
                  <a:lnTo>
                    <a:pt x="1175335" y="267524"/>
                  </a:lnTo>
                  <a:close/>
                </a:path>
                <a:path w="1551940" h="568325">
                  <a:moveTo>
                    <a:pt x="1220684" y="288430"/>
                  </a:moveTo>
                  <a:lnTo>
                    <a:pt x="1175666" y="288430"/>
                  </a:lnTo>
                  <a:lnTo>
                    <a:pt x="1185394" y="289253"/>
                  </a:lnTo>
                  <a:lnTo>
                    <a:pt x="1194367" y="293092"/>
                  </a:lnTo>
                  <a:lnTo>
                    <a:pt x="1201458" y="299659"/>
                  </a:lnTo>
                  <a:lnTo>
                    <a:pt x="1206670" y="308958"/>
                  </a:lnTo>
                  <a:lnTo>
                    <a:pt x="1210006" y="320991"/>
                  </a:lnTo>
                  <a:lnTo>
                    <a:pt x="1211480" y="335187"/>
                  </a:lnTo>
                  <a:lnTo>
                    <a:pt x="1211122" y="350991"/>
                  </a:lnTo>
                  <a:lnTo>
                    <a:pt x="1199599" y="405888"/>
                  </a:lnTo>
                  <a:lnTo>
                    <a:pt x="1178739" y="447013"/>
                  </a:lnTo>
                  <a:lnTo>
                    <a:pt x="1152087" y="463192"/>
                  </a:lnTo>
                  <a:lnTo>
                    <a:pt x="1197061" y="463192"/>
                  </a:lnTo>
                  <a:lnTo>
                    <a:pt x="1222483" y="418124"/>
                  </a:lnTo>
                  <a:lnTo>
                    <a:pt x="1234912" y="368223"/>
                  </a:lnTo>
                  <a:lnTo>
                    <a:pt x="1237048" y="345597"/>
                  </a:lnTo>
                  <a:lnTo>
                    <a:pt x="1236159" y="325733"/>
                  </a:lnTo>
                  <a:lnTo>
                    <a:pt x="1232244" y="308634"/>
                  </a:lnTo>
                  <a:lnTo>
                    <a:pt x="1225553" y="294389"/>
                  </a:lnTo>
                  <a:lnTo>
                    <a:pt x="1220684" y="288430"/>
                  </a:lnTo>
                  <a:close/>
                </a:path>
                <a:path w="1551940" h="568325">
                  <a:moveTo>
                    <a:pt x="1382992" y="326483"/>
                  </a:moveTo>
                  <a:lnTo>
                    <a:pt x="1328920" y="326483"/>
                  </a:lnTo>
                  <a:lnTo>
                    <a:pt x="1341845" y="328255"/>
                  </a:lnTo>
                  <a:lnTo>
                    <a:pt x="1349882" y="330918"/>
                  </a:lnTo>
                  <a:lnTo>
                    <a:pt x="1373224" y="365831"/>
                  </a:lnTo>
                  <a:lnTo>
                    <a:pt x="1372046" y="373480"/>
                  </a:lnTo>
                  <a:lnTo>
                    <a:pt x="1348180" y="406481"/>
                  </a:lnTo>
                  <a:lnTo>
                    <a:pt x="1242531" y="482230"/>
                  </a:lnTo>
                  <a:lnTo>
                    <a:pt x="1237514" y="502347"/>
                  </a:lnTo>
                  <a:lnTo>
                    <a:pt x="1358469" y="532496"/>
                  </a:lnTo>
                  <a:lnTo>
                    <a:pt x="1363410" y="512684"/>
                  </a:lnTo>
                  <a:lnTo>
                    <a:pt x="1269366" y="489240"/>
                  </a:lnTo>
                  <a:lnTo>
                    <a:pt x="1349401" y="434478"/>
                  </a:lnTo>
                  <a:lnTo>
                    <a:pt x="1379602" y="410551"/>
                  </a:lnTo>
                  <a:lnTo>
                    <a:pt x="1399265" y="365574"/>
                  </a:lnTo>
                  <a:lnTo>
                    <a:pt x="1398646" y="354350"/>
                  </a:lnTo>
                  <a:lnTo>
                    <a:pt x="1395550" y="343922"/>
                  </a:lnTo>
                  <a:lnTo>
                    <a:pt x="1389978" y="334288"/>
                  </a:lnTo>
                  <a:lnTo>
                    <a:pt x="1382992" y="326483"/>
                  </a:lnTo>
                  <a:close/>
                </a:path>
                <a:path w="1551940" h="568325">
                  <a:moveTo>
                    <a:pt x="1330375" y="306236"/>
                  </a:moveTo>
                  <a:lnTo>
                    <a:pt x="1289606" y="314091"/>
                  </a:lnTo>
                  <a:lnTo>
                    <a:pt x="1279018" y="335837"/>
                  </a:lnTo>
                  <a:lnTo>
                    <a:pt x="1289369" y="338415"/>
                  </a:lnTo>
                  <a:lnTo>
                    <a:pt x="1302679" y="331564"/>
                  </a:lnTo>
                  <a:lnTo>
                    <a:pt x="1315864" y="327587"/>
                  </a:lnTo>
                  <a:lnTo>
                    <a:pt x="1328920" y="326483"/>
                  </a:lnTo>
                  <a:lnTo>
                    <a:pt x="1382992" y="326483"/>
                  </a:lnTo>
                  <a:lnTo>
                    <a:pt x="1382374" y="325794"/>
                  </a:lnTo>
                  <a:lnTo>
                    <a:pt x="1373184" y="318790"/>
                  </a:lnTo>
                  <a:lnTo>
                    <a:pt x="1362405" y="313278"/>
                  </a:lnTo>
                  <a:lnTo>
                    <a:pt x="1350036" y="309256"/>
                  </a:lnTo>
                  <a:lnTo>
                    <a:pt x="1340021" y="307229"/>
                  </a:lnTo>
                  <a:lnTo>
                    <a:pt x="1330375" y="306236"/>
                  </a:lnTo>
                  <a:close/>
                </a:path>
                <a:path w="1551940" h="568325">
                  <a:moveTo>
                    <a:pt x="1525868" y="357478"/>
                  </a:moveTo>
                  <a:lnTo>
                    <a:pt x="1405078" y="469035"/>
                  </a:lnTo>
                  <a:lnTo>
                    <a:pt x="1399846" y="490040"/>
                  </a:lnTo>
                  <a:lnTo>
                    <a:pt x="1490041" y="512519"/>
                  </a:lnTo>
                  <a:lnTo>
                    <a:pt x="1477659" y="562214"/>
                  </a:lnTo>
                  <a:lnTo>
                    <a:pt x="1501027" y="568031"/>
                  </a:lnTo>
                  <a:lnTo>
                    <a:pt x="1513409" y="518349"/>
                  </a:lnTo>
                  <a:lnTo>
                    <a:pt x="1535709" y="518349"/>
                  </a:lnTo>
                  <a:lnTo>
                    <a:pt x="1539127" y="504658"/>
                  </a:lnTo>
                  <a:lnTo>
                    <a:pt x="1518134" y="499426"/>
                  </a:lnTo>
                  <a:lnTo>
                    <a:pt x="1519586" y="493596"/>
                  </a:lnTo>
                  <a:lnTo>
                    <a:pt x="1494766" y="493596"/>
                  </a:lnTo>
                  <a:lnTo>
                    <a:pt x="1424674" y="476121"/>
                  </a:lnTo>
                  <a:lnTo>
                    <a:pt x="1520636" y="388529"/>
                  </a:lnTo>
                  <a:lnTo>
                    <a:pt x="1545769" y="388529"/>
                  </a:lnTo>
                  <a:lnTo>
                    <a:pt x="1551890" y="363967"/>
                  </a:lnTo>
                  <a:lnTo>
                    <a:pt x="1525868" y="357478"/>
                  </a:lnTo>
                  <a:close/>
                </a:path>
                <a:path w="1551940" h="568325">
                  <a:moveTo>
                    <a:pt x="1535709" y="518349"/>
                  </a:moveTo>
                  <a:lnTo>
                    <a:pt x="1513409" y="518349"/>
                  </a:lnTo>
                  <a:lnTo>
                    <a:pt x="1534402" y="523581"/>
                  </a:lnTo>
                  <a:lnTo>
                    <a:pt x="1535709" y="518349"/>
                  </a:lnTo>
                  <a:close/>
                </a:path>
                <a:path w="1551940" h="568325">
                  <a:moveTo>
                    <a:pt x="1545769" y="388529"/>
                  </a:moveTo>
                  <a:lnTo>
                    <a:pt x="1520636" y="388529"/>
                  </a:lnTo>
                  <a:lnTo>
                    <a:pt x="1520940" y="388605"/>
                  </a:lnTo>
                  <a:lnTo>
                    <a:pt x="1494766" y="493596"/>
                  </a:lnTo>
                  <a:lnTo>
                    <a:pt x="1519586" y="493596"/>
                  </a:lnTo>
                  <a:lnTo>
                    <a:pt x="1545769" y="3885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med">
    <p:fade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3792" y="969264"/>
              <a:ext cx="7903462" cy="931773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3702614" y="411013"/>
              <a:ext cx="3971290" cy="660400"/>
            </a:xfrm>
            <a:custGeom>
              <a:avLst/>
              <a:gdLst/>
              <a:ahLst/>
              <a:cxnLst/>
              <a:rect l="l" t="t" r="r" b="b"/>
              <a:pathLst>
                <a:path w="3971290" h="660400">
                  <a:moveTo>
                    <a:pt x="61201" y="0"/>
                  </a:moveTo>
                  <a:lnTo>
                    <a:pt x="18262" y="17818"/>
                  </a:lnTo>
                  <a:lnTo>
                    <a:pt x="0" y="60299"/>
                  </a:lnTo>
                  <a:lnTo>
                    <a:pt x="1414" y="72455"/>
                  </a:lnTo>
                  <a:lnTo>
                    <a:pt x="27518" y="110304"/>
                  </a:lnTo>
                  <a:lnTo>
                    <a:pt x="61201" y="120586"/>
                  </a:lnTo>
                  <a:lnTo>
                    <a:pt x="73064" y="119215"/>
                  </a:lnTo>
                  <a:lnTo>
                    <a:pt x="110354" y="93691"/>
                  </a:lnTo>
                  <a:lnTo>
                    <a:pt x="120586" y="60299"/>
                  </a:lnTo>
                  <a:lnTo>
                    <a:pt x="119207" y="48136"/>
                  </a:lnTo>
                  <a:lnTo>
                    <a:pt x="93905" y="10276"/>
                  </a:lnTo>
                  <a:lnTo>
                    <a:pt x="61201" y="0"/>
                  </a:lnTo>
                  <a:close/>
                </a:path>
                <a:path w="3971290" h="660400">
                  <a:moveTo>
                    <a:pt x="507479" y="176479"/>
                  </a:moveTo>
                  <a:lnTo>
                    <a:pt x="469976" y="257835"/>
                  </a:lnTo>
                  <a:lnTo>
                    <a:pt x="476905" y="262071"/>
                  </a:lnTo>
                  <a:lnTo>
                    <a:pt x="483084" y="267312"/>
                  </a:lnTo>
                  <a:lnTo>
                    <a:pt x="501371" y="309186"/>
                  </a:lnTo>
                  <a:lnTo>
                    <a:pt x="501992" y="320916"/>
                  </a:lnTo>
                  <a:lnTo>
                    <a:pt x="501992" y="649109"/>
                  </a:lnTo>
                  <a:lnTo>
                    <a:pt x="599732" y="649109"/>
                  </a:lnTo>
                  <a:lnTo>
                    <a:pt x="599732" y="317258"/>
                  </a:lnTo>
                  <a:lnTo>
                    <a:pt x="597841" y="287149"/>
                  </a:lnTo>
                  <a:lnTo>
                    <a:pt x="584882" y="238243"/>
                  </a:lnTo>
                  <a:lnTo>
                    <a:pt x="560214" y="204077"/>
                  </a:lnTo>
                  <a:lnTo>
                    <a:pt x="527048" y="182594"/>
                  </a:lnTo>
                  <a:lnTo>
                    <a:pt x="507479" y="176479"/>
                  </a:lnTo>
                  <a:close/>
                </a:path>
                <a:path w="3971290" h="660400">
                  <a:moveTo>
                    <a:pt x="316280" y="182880"/>
                  </a:moveTo>
                  <a:lnTo>
                    <a:pt x="232257" y="182880"/>
                  </a:lnTo>
                  <a:lnTo>
                    <a:pt x="232257" y="649109"/>
                  </a:lnTo>
                  <a:lnTo>
                    <a:pt x="329971" y="649109"/>
                  </a:lnTo>
                  <a:lnTo>
                    <a:pt x="329971" y="296240"/>
                  </a:lnTo>
                  <a:lnTo>
                    <a:pt x="325412" y="234988"/>
                  </a:lnTo>
                  <a:lnTo>
                    <a:pt x="316280" y="182880"/>
                  </a:lnTo>
                  <a:close/>
                </a:path>
                <a:path w="3971290" h="660400">
                  <a:moveTo>
                    <a:pt x="996683" y="176479"/>
                  </a:moveTo>
                  <a:lnTo>
                    <a:pt x="959180" y="257835"/>
                  </a:lnTo>
                  <a:lnTo>
                    <a:pt x="966109" y="262071"/>
                  </a:lnTo>
                  <a:lnTo>
                    <a:pt x="972288" y="267312"/>
                  </a:lnTo>
                  <a:lnTo>
                    <a:pt x="990580" y="309186"/>
                  </a:lnTo>
                  <a:lnTo>
                    <a:pt x="991209" y="320916"/>
                  </a:lnTo>
                  <a:lnTo>
                    <a:pt x="991209" y="649109"/>
                  </a:lnTo>
                  <a:lnTo>
                    <a:pt x="1088923" y="649109"/>
                  </a:lnTo>
                  <a:lnTo>
                    <a:pt x="1088923" y="317258"/>
                  </a:lnTo>
                  <a:lnTo>
                    <a:pt x="1087039" y="287149"/>
                  </a:lnTo>
                  <a:lnTo>
                    <a:pt x="1074085" y="238243"/>
                  </a:lnTo>
                  <a:lnTo>
                    <a:pt x="1049418" y="204077"/>
                  </a:lnTo>
                  <a:lnTo>
                    <a:pt x="1016252" y="182594"/>
                  </a:lnTo>
                  <a:lnTo>
                    <a:pt x="996683" y="176479"/>
                  </a:lnTo>
                  <a:close/>
                </a:path>
                <a:path w="3971290" h="660400">
                  <a:moveTo>
                    <a:pt x="805484" y="182880"/>
                  </a:moveTo>
                  <a:lnTo>
                    <a:pt x="721461" y="182880"/>
                  </a:lnTo>
                  <a:lnTo>
                    <a:pt x="721461" y="649109"/>
                  </a:lnTo>
                  <a:lnTo>
                    <a:pt x="819175" y="649109"/>
                  </a:lnTo>
                  <a:lnTo>
                    <a:pt x="819175" y="296240"/>
                  </a:lnTo>
                  <a:lnTo>
                    <a:pt x="814616" y="234988"/>
                  </a:lnTo>
                  <a:lnTo>
                    <a:pt x="805484" y="182880"/>
                  </a:lnTo>
                  <a:close/>
                </a:path>
                <a:path w="3971290" h="660400">
                  <a:moveTo>
                    <a:pt x="1405369" y="171907"/>
                  </a:moveTo>
                  <a:lnTo>
                    <a:pt x="1360854" y="176144"/>
                  </a:lnTo>
                  <a:lnTo>
                    <a:pt x="1313086" y="190594"/>
                  </a:lnTo>
                  <a:lnTo>
                    <a:pt x="1256302" y="229374"/>
                  </a:lnTo>
                  <a:lnTo>
                    <a:pt x="1214567" y="289265"/>
                  </a:lnTo>
                  <a:lnTo>
                    <a:pt x="1201072" y="326634"/>
                  </a:lnTo>
                  <a:lnTo>
                    <a:pt x="1192760" y="368875"/>
                  </a:lnTo>
                  <a:lnTo>
                    <a:pt x="1189695" y="415074"/>
                  </a:lnTo>
                  <a:lnTo>
                    <a:pt x="1189712" y="429501"/>
                  </a:lnTo>
                  <a:lnTo>
                    <a:pt x="1198591" y="496089"/>
                  </a:lnTo>
                  <a:lnTo>
                    <a:pt x="1212775" y="539415"/>
                  </a:lnTo>
                  <a:lnTo>
                    <a:pt x="1233086" y="576151"/>
                  </a:lnTo>
                  <a:lnTo>
                    <a:pt x="1259522" y="606298"/>
                  </a:lnTo>
                  <a:lnTo>
                    <a:pt x="1290762" y="629798"/>
                  </a:lnTo>
                  <a:lnTo>
                    <a:pt x="1325483" y="646596"/>
                  </a:lnTo>
                  <a:lnTo>
                    <a:pt x="1363685" y="656691"/>
                  </a:lnTo>
                  <a:lnTo>
                    <a:pt x="1405369" y="660082"/>
                  </a:lnTo>
                  <a:lnTo>
                    <a:pt x="1447353" y="656656"/>
                  </a:lnTo>
                  <a:lnTo>
                    <a:pt x="1485769" y="646396"/>
                  </a:lnTo>
                  <a:lnTo>
                    <a:pt x="1520619" y="629305"/>
                  </a:lnTo>
                  <a:lnTo>
                    <a:pt x="1551901" y="605383"/>
                  </a:lnTo>
                  <a:lnTo>
                    <a:pt x="1569217" y="585216"/>
                  </a:lnTo>
                  <a:lnTo>
                    <a:pt x="1405369" y="585216"/>
                  </a:lnTo>
                  <a:lnTo>
                    <a:pt x="1380549" y="582151"/>
                  </a:lnTo>
                  <a:lnTo>
                    <a:pt x="1339268" y="561171"/>
                  </a:lnTo>
                  <a:lnTo>
                    <a:pt x="1309347" y="521264"/>
                  </a:lnTo>
                  <a:lnTo>
                    <a:pt x="1292083" y="467695"/>
                  </a:lnTo>
                  <a:lnTo>
                    <a:pt x="1288275" y="436118"/>
                  </a:lnTo>
                  <a:lnTo>
                    <a:pt x="1287830" y="432892"/>
                  </a:lnTo>
                  <a:lnTo>
                    <a:pt x="1287564" y="429501"/>
                  </a:lnTo>
                  <a:lnTo>
                    <a:pt x="1287404" y="423539"/>
                  </a:lnTo>
                  <a:lnTo>
                    <a:pt x="1287348" y="415074"/>
                  </a:lnTo>
                  <a:lnTo>
                    <a:pt x="1288970" y="385261"/>
                  </a:lnTo>
                  <a:lnTo>
                    <a:pt x="1300176" y="333354"/>
                  </a:lnTo>
                  <a:lnTo>
                    <a:pt x="1321588" y="292081"/>
                  </a:lnTo>
                  <a:lnTo>
                    <a:pt x="1350640" y="263492"/>
                  </a:lnTo>
                  <a:lnTo>
                    <a:pt x="1392580" y="247446"/>
                  </a:lnTo>
                  <a:lnTo>
                    <a:pt x="1450362" y="246773"/>
                  </a:lnTo>
                  <a:lnTo>
                    <a:pt x="1471244" y="181051"/>
                  </a:lnTo>
                  <a:lnTo>
                    <a:pt x="1430711" y="173114"/>
                  </a:lnTo>
                  <a:lnTo>
                    <a:pt x="1413900" y="172028"/>
                  </a:lnTo>
                  <a:lnTo>
                    <a:pt x="1405369" y="171907"/>
                  </a:lnTo>
                  <a:close/>
                </a:path>
                <a:path w="3971290" h="660400">
                  <a:moveTo>
                    <a:pt x="1523377" y="430631"/>
                  </a:moveTo>
                  <a:lnTo>
                    <a:pt x="1512403" y="492991"/>
                  </a:lnTo>
                  <a:lnTo>
                    <a:pt x="1487703" y="541883"/>
                  </a:lnTo>
                  <a:lnTo>
                    <a:pt x="1451336" y="573793"/>
                  </a:lnTo>
                  <a:lnTo>
                    <a:pt x="1405369" y="585216"/>
                  </a:lnTo>
                  <a:lnTo>
                    <a:pt x="1569217" y="585216"/>
                  </a:lnTo>
                  <a:lnTo>
                    <a:pt x="1578293" y="574644"/>
                  </a:lnTo>
                  <a:lnTo>
                    <a:pt x="1598471" y="537100"/>
                  </a:lnTo>
                  <a:lnTo>
                    <a:pt x="1612436" y="492753"/>
                  </a:lnTo>
                  <a:lnTo>
                    <a:pt x="1620189" y="441604"/>
                  </a:lnTo>
                  <a:lnTo>
                    <a:pt x="1523377" y="430631"/>
                  </a:lnTo>
                  <a:close/>
                </a:path>
                <a:path w="3971290" h="660400">
                  <a:moveTo>
                    <a:pt x="1450362" y="246773"/>
                  </a:moveTo>
                  <a:lnTo>
                    <a:pt x="1405369" y="246773"/>
                  </a:lnTo>
                  <a:lnTo>
                    <a:pt x="1412722" y="246811"/>
                  </a:lnTo>
                  <a:lnTo>
                    <a:pt x="1419974" y="247650"/>
                  </a:lnTo>
                  <a:lnTo>
                    <a:pt x="1434223" y="250926"/>
                  </a:lnTo>
                  <a:lnTo>
                    <a:pt x="1441005" y="253136"/>
                  </a:lnTo>
                  <a:lnTo>
                    <a:pt x="1447457" y="255917"/>
                  </a:lnTo>
                  <a:lnTo>
                    <a:pt x="1450362" y="246773"/>
                  </a:lnTo>
                  <a:close/>
                </a:path>
                <a:path w="3971290" h="660400">
                  <a:moveTo>
                    <a:pt x="1752853" y="182880"/>
                  </a:moveTo>
                  <a:lnTo>
                    <a:pt x="1653235" y="182880"/>
                  </a:lnTo>
                  <a:lnTo>
                    <a:pt x="1819579" y="649109"/>
                  </a:lnTo>
                  <a:lnTo>
                    <a:pt x="1922868" y="649109"/>
                  </a:lnTo>
                  <a:lnTo>
                    <a:pt x="1873503" y="541235"/>
                  </a:lnTo>
                  <a:lnTo>
                    <a:pt x="1872589" y="541235"/>
                  </a:lnTo>
                  <a:lnTo>
                    <a:pt x="1752853" y="182880"/>
                  </a:lnTo>
                  <a:close/>
                </a:path>
                <a:path w="3971290" h="660400">
                  <a:moveTo>
                    <a:pt x="2462060" y="367474"/>
                  </a:moveTo>
                  <a:lnTo>
                    <a:pt x="2260015" y="390334"/>
                  </a:lnTo>
                  <a:lnTo>
                    <a:pt x="2221213" y="396606"/>
                  </a:lnTo>
                  <a:lnTo>
                    <a:pt x="2162253" y="418609"/>
                  </a:lnTo>
                  <a:lnTo>
                    <a:pt x="2127259" y="453363"/>
                  </a:lnTo>
                  <a:lnTo>
                    <a:pt x="2110810" y="501769"/>
                  </a:lnTo>
                  <a:lnTo>
                    <a:pt x="2109203" y="531152"/>
                  </a:lnTo>
                  <a:lnTo>
                    <a:pt x="2112394" y="561634"/>
                  </a:lnTo>
                  <a:lnTo>
                    <a:pt x="2132320" y="610165"/>
                  </a:lnTo>
                  <a:lnTo>
                    <a:pt x="2168927" y="642190"/>
                  </a:lnTo>
                  <a:lnTo>
                    <a:pt x="2213885" y="658125"/>
                  </a:lnTo>
                  <a:lnTo>
                    <a:pt x="2238971" y="660082"/>
                  </a:lnTo>
                  <a:lnTo>
                    <a:pt x="2258876" y="658632"/>
                  </a:lnTo>
                  <a:lnTo>
                    <a:pt x="2296505" y="650013"/>
                  </a:lnTo>
                  <a:lnTo>
                    <a:pt x="2345253" y="625802"/>
                  </a:lnTo>
                  <a:lnTo>
                    <a:pt x="2368892" y="607136"/>
                  </a:lnTo>
                  <a:lnTo>
                    <a:pt x="2462060" y="607136"/>
                  </a:lnTo>
                  <a:lnTo>
                    <a:pt x="2462060" y="587959"/>
                  </a:lnTo>
                  <a:lnTo>
                    <a:pt x="2277402" y="587959"/>
                  </a:lnTo>
                  <a:lnTo>
                    <a:pt x="2259926" y="586566"/>
                  </a:lnTo>
                  <a:lnTo>
                    <a:pt x="2220899" y="568756"/>
                  </a:lnTo>
                  <a:lnTo>
                    <a:pt x="2202713" y="533973"/>
                  </a:lnTo>
                  <a:lnTo>
                    <a:pt x="2201456" y="519379"/>
                  </a:lnTo>
                  <a:lnTo>
                    <a:pt x="2203022" y="502512"/>
                  </a:lnTo>
                  <a:lnTo>
                    <a:pt x="2227414" y="464515"/>
                  </a:lnTo>
                  <a:lnTo>
                    <a:pt x="2282303" y="446577"/>
                  </a:lnTo>
                  <a:lnTo>
                    <a:pt x="2462060" y="445298"/>
                  </a:lnTo>
                  <a:lnTo>
                    <a:pt x="2462060" y="367474"/>
                  </a:lnTo>
                  <a:close/>
                </a:path>
                <a:path w="3971290" h="660400">
                  <a:moveTo>
                    <a:pt x="2462060" y="607136"/>
                  </a:moveTo>
                  <a:lnTo>
                    <a:pt x="2368892" y="607136"/>
                  </a:lnTo>
                  <a:lnTo>
                    <a:pt x="2372550" y="649109"/>
                  </a:lnTo>
                  <a:lnTo>
                    <a:pt x="2462060" y="649109"/>
                  </a:lnTo>
                  <a:lnTo>
                    <a:pt x="2462060" y="607136"/>
                  </a:lnTo>
                  <a:close/>
                </a:path>
                <a:path w="3971290" h="660400">
                  <a:moveTo>
                    <a:pt x="2462060" y="445298"/>
                  </a:moveTo>
                  <a:lnTo>
                    <a:pt x="2313676" y="445298"/>
                  </a:lnTo>
                  <a:lnTo>
                    <a:pt x="2320318" y="445350"/>
                  </a:lnTo>
                  <a:lnTo>
                    <a:pt x="2335275" y="445655"/>
                  </a:lnTo>
                  <a:lnTo>
                    <a:pt x="2343114" y="445962"/>
                  </a:lnTo>
                  <a:lnTo>
                    <a:pt x="2350571" y="446465"/>
                  </a:lnTo>
                  <a:lnTo>
                    <a:pt x="2357644" y="447163"/>
                  </a:lnTo>
                  <a:lnTo>
                    <a:pt x="2364333" y="448056"/>
                  </a:lnTo>
                  <a:lnTo>
                    <a:pt x="2364333" y="553212"/>
                  </a:lnTo>
                  <a:lnTo>
                    <a:pt x="2324976" y="577443"/>
                  </a:lnTo>
                  <a:lnTo>
                    <a:pt x="2277402" y="587959"/>
                  </a:lnTo>
                  <a:lnTo>
                    <a:pt x="2462060" y="587959"/>
                  </a:lnTo>
                  <a:lnTo>
                    <a:pt x="2462060" y="445298"/>
                  </a:lnTo>
                  <a:close/>
                </a:path>
                <a:path w="3971290" h="660400">
                  <a:moveTo>
                    <a:pt x="2692476" y="257746"/>
                  </a:moveTo>
                  <a:lnTo>
                    <a:pt x="2594762" y="257746"/>
                  </a:lnTo>
                  <a:lnTo>
                    <a:pt x="2594762" y="514781"/>
                  </a:lnTo>
                  <a:lnTo>
                    <a:pt x="2604371" y="578426"/>
                  </a:lnTo>
                  <a:lnTo>
                    <a:pt x="2630601" y="622173"/>
                  </a:lnTo>
                  <a:lnTo>
                    <a:pt x="2669520" y="647404"/>
                  </a:lnTo>
                  <a:lnTo>
                    <a:pt x="2717164" y="655510"/>
                  </a:lnTo>
                  <a:lnTo>
                    <a:pt x="2728950" y="655196"/>
                  </a:lnTo>
                  <a:lnTo>
                    <a:pt x="2772261" y="648893"/>
                  </a:lnTo>
                  <a:lnTo>
                    <a:pt x="2801289" y="639991"/>
                  </a:lnTo>
                  <a:lnTo>
                    <a:pt x="2801289" y="582472"/>
                  </a:lnTo>
                  <a:lnTo>
                    <a:pt x="2749168" y="582472"/>
                  </a:lnTo>
                  <a:lnTo>
                    <a:pt x="2737446" y="581258"/>
                  </a:lnTo>
                  <a:lnTo>
                    <a:pt x="2701877" y="553327"/>
                  </a:lnTo>
                  <a:lnTo>
                    <a:pt x="2692476" y="509295"/>
                  </a:lnTo>
                  <a:lnTo>
                    <a:pt x="2692476" y="257746"/>
                  </a:lnTo>
                  <a:close/>
                </a:path>
                <a:path w="3971290" h="660400">
                  <a:moveTo>
                    <a:pt x="2801289" y="570585"/>
                  </a:moveTo>
                  <a:lnTo>
                    <a:pt x="2763237" y="581386"/>
                  </a:lnTo>
                  <a:lnTo>
                    <a:pt x="2749168" y="582472"/>
                  </a:lnTo>
                  <a:lnTo>
                    <a:pt x="2801289" y="582472"/>
                  </a:lnTo>
                  <a:lnTo>
                    <a:pt x="2801289" y="570585"/>
                  </a:lnTo>
                  <a:close/>
                </a:path>
                <a:path w="3971290" h="660400">
                  <a:moveTo>
                    <a:pt x="2801289" y="182880"/>
                  </a:moveTo>
                  <a:lnTo>
                    <a:pt x="2585605" y="182880"/>
                  </a:lnTo>
                  <a:lnTo>
                    <a:pt x="2580144" y="186931"/>
                  </a:lnTo>
                  <a:lnTo>
                    <a:pt x="2573705" y="190017"/>
                  </a:lnTo>
                  <a:lnTo>
                    <a:pt x="2540812" y="196596"/>
                  </a:lnTo>
                  <a:lnTo>
                    <a:pt x="2540812" y="257746"/>
                  </a:lnTo>
                  <a:lnTo>
                    <a:pt x="2801289" y="257746"/>
                  </a:lnTo>
                  <a:lnTo>
                    <a:pt x="2801289" y="182880"/>
                  </a:lnTo>
                  <a:close/>
                </a:path>
                <a:path w="3971290" h="660400">
                  <a:moveTo>
                    <a:pt x="2920225" y="0"/>
                  </a:moveTo>
                  <a:lnTo>
                    <a:pt x="2877286" y="17818"/>
                  </a:lnTo>
                  <a:lnTo>
                    <a:pt x="2859023" y="60299"/>
                  </a:lnTo>
                  <a:lnTo>
                    <a:pt x="2860438" y="72455"/>
                  </a:lnTo>
                  <a:lnTo>
                    <a:pt x="2886542" y="110304"/>
                  </a:lnTo>
                  <a:lnTo>
                    <a:pt x="2920225" y="120586"/>
                  </a:lnTo>
                  <a:lnTo>
                    <a:pt x="2932088" y="119215"/>
                  </a:lnTo>
                  <a:lnTo>
                    <a:pt x="2969378" y="93691"/>
                  </a:lnTo>
                  <a:lnTo>
                    <a:pt x="2979610" y="60299"/>
                  </a:lnTo>
                  <a:lnTo>
                    <a:pt x="2978231" y="48136"/>
                  </a:lnTo>
                  <a:lnTo>
                    <a:pt x="2952929" y="10276"/>
                  </a:lnTo>
                  <a:lnTo>
                    <a:pt x="2920225" y="0"/>
                  </a:lnTo>
                  <a:close/>
                </a:path>
                <a:path w="3971290" h="660400">
                  <a:moveTo>
                    <a:pt x="3285985" y="171907"/>
                  </a:moveTo>
                  <a:lnTo>
                    <a:pt x="3241474" y="176144"/>
                  </a:lnTo>
                  <a:lnTo>
                    <a:pt x="3193702" y="190594"/>
                  </a:lnTo>
                  <a:lnTo>
                    <a:pt x="3136918" y="229374"/>
                  </a:lnTo>
                  <a:lnTo>
                    <a:pt x="3095183" y="289265"/>
                  </a:lnTo>
                  <a:lnTo>
                    <a:pt x="3081686" y="326634"/>
                  </a:lnTo>
                  <a:lnTo>
                    <a:pt x="3073371" y="368875"/>
                  </a:lnTo>
                  <a:lnTo>
                    <a:pt x="3070298" y="415074"/>
                  </a:lnTo>
                  <a:lnTo>
                    <a:pt x="3070326" y="429501"/>
                  </a:lnTo>
                  <a:lnTo>
                    <a:pt x="3079207" y="496089"/>
                  </a:lnTo>
                  <a:lnTo>
                    <a:pt x="3093391" y="539415"/>
                  </a:lnTo>
                  <a:lnTo>
                    <a:pt x="3113702" y="576151"/>
                  </a:lnTo>
                  <a:lnTo>
                    <a:pt x="3140138" y="606298"/>
                  </a:lnTo>
                  <a:lnTo>
                    <a:pt x="3171378" y="629798"/>
                  </a:lnTo>
                  <a:lnTo>
                    <a:pt x="3206099" y="646596"/>
                  </a:lnTo>
                  <a:lnTo>
                    <a:pt x="3244301" y="656691"/>
                  </a:lnTo>
                  <a:lnTo>
                    <a:pt x="3285985" y="660082"/>
                  </a:lnTo>
                  <a:lnTo>
                    <a:pt x="3327969" y="656656"/>
                  </a:lnTo>
                  <a:lnTo>
                    <a:pt x="3366385" y="646396"/>
                  </a:lnTo>
                  <a:lnTo>
                    <a:pt x="3401235" y="629305"/>
                  </a:lnTo>
                  <a:lnTo>
                    <a:pt x="3432517" y="605383"/>
                  </a:lnTo>
                  <a:lnTo>
                    <a:pt x="3449833" y="585216"/>
                  </a:lnTo>
                  <a:lnTo>
                    <a:pt x="3285985" y="585216"/>
                  </a:lnTo>
                  <a:lnTo>
                    <a:pt x="3261165" y="582151"/>
                  </a:lnTo>
                  <a:lnTo>
                    <a:pt x="3219884" y="561171"/>
                  </a:lnTo>
                  <a:lnTo>
                    <a:pt x="3189963" y="521264"/>
                  </a:lnTo>
                  <a:lnTo>
                    <a:pt x="3172699" y="467695"/>
                  </a:lnTo>
                  <a:lnTo>
                    <a:pt x="3168891" y="436118"/>
                  </a:lnTo>
                  <a:lnTo>
                    <a:pt x="3168446" y="432892"/>
                  </a:lnTo>
                  <a:lnTo>
                    <a:pt x="3168180" y="429501"/>
                  </a:lnTo>
                  <a:lnTo>
                    <a:pt x="3168020" y="423539"/>
                  </a:lnTo>
                  <a:lnTo>
                    <a:pt x="3167976" y="415074"/>
                  </a:lnTo>
                  <a:lnTo>
                    <a:pt x="3169586" y="385261"/>
                  </a:lnTo>
                  <a:lnTo>
                    <a:pt x="3180791" y="333354"/>
                  </a:lnTo>
                  <a:lnTo>
                    <a:pt x="3202204" y="292081"/>
                  </a:lnTo>
                  <a:lnTo>
                    <a:pt x="3231256" y="263492"/>
                  </a:lnTo>
                  <a:lnTo>
                    <a:pt x="3273196" y="247446"/>
                  </a:lnTo>
                  <a:lnTo>
                    <a:pt x="3330978" y="246773"/>
                  </a:lnTo>
                  <a:lnTo>
                    <a:pt x="3351860" y="181051"/>
                  </a:lnTo>
                  <a:lnTo>
                    <a:pt x="3311327" y="173114"/>
                  </a:lnTo>
                  <a:lnTo>
                    <a:pt x="3294516" y="172028"/>
                  </a:lnTo>
                  <a:lnTo>
                    <a:pt x="3285985" y="171907"/>
                  </a:lnTo>
                  <a:close/>
                </a:path>
                <a:path w="3971290" h="660400">
                  <a:moveTo>
                    <a:pt x="3404006" y="430631"/>
                  </a:moveTo>
                  <a:lnTo>
                    <a:pt x="3393020" y="492991"/>
                  </a:lnTo>
                  <a:lnTo>
                    <a:pt x="3368319" y="541883"/>
                  </a:lnTo>
                  <a:lnTo>
                    <a:pt x="3331952" y="573793"/>
                  </a:lnTo>
                  <a:lnTo>
                    <a:pt x="3285985" y="585216"/>
                  </a:lnTo>
                  <a:lnTo>
                    <a:pt x="3449833" y="585216"/>
                  </a:lnTo>
                  <a:lnTo>
                    <a:pt x="3458909" y="574644"/>
                  </a:lnTo>
                  <a:lnTo>
                    <a:pt x="3479088" y="537100"/>
                  </a:lnTo>
                  <a:lnTo>
                    <a:pt x="3493057" y="492753"/>
                  </a:lnTo>
                  <a:lnTo>
                    <a:pt x="3500818" y="441604"/>
                  </a:lnTo>
                  <a:lnTo>
                    <a:pt x="3404006" y="430631"/>
                  </a:lnTo>
                  <a:close/>
                </a:path>
                <a:path w="3971290" h="660400">
                  <a:moveTo>
                    <a:pt x="3330978" y="246773"/>
                  </a:moveTo>
                  <a:lnTo>
                    <a:pt x="3285985" y="246773"/>
                  </a:lnTo>
                  <a:lnTo>
                    <a:pt x="3293338" y="246811"/>
                  </a:lnTo>
                  <a:lnTo>
                    <a:pt x="3300590" y="247650"/>
                  </a:lnTo>
                  <a:lnTo>
                    <a:pt x="3314839" y="250926"/>
                  </a:lnTo>
                  <a:lnTo>
                    <a:pt x="3321621" y="253136"/>
                  </a:lnTo>
                  <a:lnTo>
                    <a:pt x="3328073" y="255917"/>
                  </a:lnTo>
                  <a:lnTo>
                    <a:pt x="3330978" y="246773"/>
                  </a:lnTo>
                  <a:close/>
                </a:path>
                <a:path w="3971290" h="660400">
                  <a:moveTo>
                    <a:pt x="3878567" y="176479"/>
                  </a:moveTo>
                  <a:lnTo>
                    <a:pt x="3841064" y="257835"/>
                  </a:lnTo>
                  <a:lnTo>
                    <a:pt x="3847993" y="262071"/>
                  </a:lnTo>
                  <a:lnTo>
                    <a:pt x="3854172" y="267312"/>
                  </a:lnTo>
                  <a:lnTo>
                    <a:pt x="3872464" y="309186"/>
                  </a:lnTo>
                  <a:lnTo>
                    <a:pt x="3873093" y="320916"/>
                  </a:lnTo>
                  <a:lnTo>
                    <a:pt x="3873093" y="649109"/>
                  </a:lnTo>
                  <a:lnTo>
                    <a:pt x="3970820" y="649109"/>
                  </a:lnTo>
                  <a:lnTo>
                    <a:pt x="3970820" y="317258"/>
                  </a:lnTo>
                  <a:lnTo>
                    <a:pt x="3968929" y="287149"/>
                  </a:lnTo>
                  <a:lnTo>
                    <a:pt x="3955970" y="238243"/>
                  </a:lnTo>
                  <a:lnTo>
                    <a:pt x="3931302" y="204077"/>
                  </a:lnTo>
                  <a:lnTo>
                    <a:pt x="3898136" y="182594"/>
                  </a:lnTo>
                  <a:lnTo>
                    <a:pt x="3878567" y="176479"/>
                  </a:lnTo>
                  <a:close/>
                </a:path>
                <a:path w="3971290" h="660400">
                  <a:moveTo>
                    <a:pt x="3687368" y="182880"/>
                  </a:moveTo>
                  <a:lnTo>
                    <a:pt x="3603345" y="182880"/>
                  </a:lnTo>
                  <a:lnTo>
                    <a:pt x="3603345" y="649109"/>
                  </a:lnTo>
                  <a:lnTo>
                    <a:pt x="3701072" y="649109"/>
                  </a:lnTo>
                  <a:lnTo>
                    <a:pt x="3701072" y="296240"/>
                  </a:lnTo>
                  <a:lnTo>
                    <a:pt x="3696500" y="234988"/>
                  </a:lnTo>
                  <a:lnTo>
                    <a:pt x="3687368" y="182880"/>
                  </a:lnTo>
                  <a:close/>
                </a:path>
              </a:pathLst>
            </a:custGeom>
            <a:solidFill>
              <a:srgbClr val="000000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2" y="488719"/>
            <a:ext cx="10729595" cy="1578610"/>
          </a:xfrm>
          <a:prstGeom prst="rect"/>
        </p:spPr>
        <p:txBody>
          <a:bodyPr wrap="square" lIns="0" tIns="7239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570"/>
              </a:spcBef>
            </a:pPr>
            <a:r>
              <a:rPr dirty="0" spc="-204"/>
              <a:t>Investigator-</a:t>
            </a:r>
            <a:r>
              <a:rPr dirty="0" spc="-225"/>
              <a:t>Initiated</a:t>
            </a:r>
            <a:r>
              <a:rPr dirty="0" spc="-380"/>
              <a:t> </a:t>
            </a:r>
            <a:r>
              <a:rPr dirty="0" spc="-229"/>
              <a:t>Clinical</a:t>
            </a:r>
            <a:r>
              <a:rPr dirty="0" spc="-375"/>
              <a:t> </a:t>
            </a:r>
            <a:r>
              <a:rPr dirty="0" spc="-220"/>
              <a:t>Trials</a:t>
            </a:r>
            <a:r>
              <a:rPr dirty="0" spc="-395"/>
              <a:t> </a:t>
            </a:r>
            <a:r>
              <a:rPr dirty="0" spc="-10"/>
              <a:t>(IICT)</a:t>
            </a:r>
          </a:p>
          <a:p>
            <a:pPr marL="74930" marR="5080" indent="-62865">
              <a:lnSpc>
                <a:spcPct val="100000"/>
              </a:lnSpc>
              <a:spcBef>
                <a:spcPts val="235"/>
              </a:spcBef>
            </a:pPr>
            <a:r>
              <a:rPr dirty="0" sz="2400" b="0">
                <a:latin typeface="Trebuchet MS"/>
                <a:cs typeface="Trebuchet MS"/>
              </a:rPr>
              <a:t>To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improve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35" b="0">
                <a:latin typeface="Trebuchet MS"/>
                <a:cs typeface="Trebuchet MS"/>
              </a:rPr>
              <a:t>the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150" b="0">
                <a:latin typeface="Trebuchet MS"/>
                <a:cs typeface="Trebuchet MS"/>
              </a:rPr>
              <a:t>treatment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30" b="0">
                <a:latin typeface="Trebuchet MS"/>
                <a:cs typeface="Trebuchet MS"/>
              </a:rPr>
              <a:t>of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20" b="0">
                <a:latin typeface="Trebuchet MS"/>
                <a:cs typeface="Trebuchet MS"/>
              </a:rPr>
              <a:t>patients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80" b="0">
                <a:latin typeface="Trebuchet MS"/>
                <a:cs typeface="Trebuchet MS"/>
              </a:rPr>
              <a:t>through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new</a:t>
            </a:r>
            <a:r>
              <a:rPr dirty="0" sz="2400" spc="-195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medicine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new</a:t>
            </a:r>
            <a:r>
              <a:rPr dirty="0" sz="2400" spc="-195" b="0">
                <a:latin typeface="Trebuchet MS"/>
                <a:cs typeface="Trebuchet MS"/>
              </a:rPr>
              <a:t> </a:t>
            </a:r>
            <a:r>
              <a:rPr dirty="0" sz="2400" spc="-80" b="0">
                <a:latin typeface="Trebuchet MS"/>
                <a:cs typeface="Trebuchet MS"/>
              </a:rPr>
              <a:t>technology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25" b="0">
                <a:latin typeface="Trebuchet MS"/>
                <a:cs typeface="Trebuchet MS"/>
              </a:rPr>
              <a:t>and </a:t>
            </a:r>
            <a:r>
              <a:rPr dirty="0" sz="2400" spc="-114" b="0">
                <a:latin typeface="Trebuchet MS"/>
                <a:cs typeface="Trebuchet MS"/>
              </a:rPr>
              <a:t>to</a:t>
            </a:r>
            <a:r>
              <a:rPr dirty="0" sz="2400" spc="-210" b="0">
                <a:latin typeface="Trebuchet MS"/>
                <a:cs typeface="Trebuchet MS"/>
              </a:rPr>
              <a:t> </a:t>
            </a:r>
            <a:r>
              <a:rPr dirty="0" sz="2400" spc="-80" b="0">
                <a:latin typeface="Trebuchet MS"/>
                <a:cs typeface="Trebuchet MS"/>
              </a:rPr>
              <a:t>ensure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35" b="0">
                <a:latin typeface="Trebuchet MS"/>
                <a:cs typeface="Trebuchet MS"/>
              </a:rPr>
              <a:t>the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90" b="0">
                <a:latin typeface="Trebuchet MS"/>
                <a:cs typeface="Trebuchet MS"/>
              </a:rPr>
              <a:t>highest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quality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in</a:t>
            </a:r>
            <a:r>
              <a:rPr dirty="0" sz="2400" spc="-204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treatment.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4186428" y="2514600"/>
            <a:ext cx="0" cy="6672580"/>
          </a:xfrm>
          <a:custGeom>
            <a:avLst/>
            <a:gdLst/>
            <a:ahLst/>
            <a:cxnLst/>
            <a:rect l="l" t="t" r="r" b="b"/>
            <a:pathLst>
              <a:path w="0" h="6672580">
                <a:moveTo>
                  <a:pt x="0" y="0"/>
                </a:moveTo>
                <a:lnTo>
                  <a:pt x="0" y="6672262"/>
                </a:lnTo>
              </a:path>
            </a:pathLst>
          </a:custGeom>
          <a:ln w="3175">
            <a:solidFill>
              <a:srgbClr val="0018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525463" y="2491231"/>
            <a:ext cx="3391535" cy="4733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714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Larger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trials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Denmark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55"/>
              </a:spcBef>
            </a:pP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without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commercial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purpose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50">
              <a:latin typeface="Trebuchet MS"/>
              <a:cs typeface="Trebuchet MS"/>
            </a:endParaRPr>
          </a:p>
          <a:p>
            <a:pPr marL="281940" marR="330200" indent="-269875">
              <a:lnSpc>
                <a:spcPct val="107300"/>
              </a:lnSpc>
              <a:buFont typeface="Arial"/>
              <a:buChar char="•"/>
              <a:tabLst>
                <a:tab pos="281940" algn="l"/>
              </a:tabLst>
            </a:pP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Grants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are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available</a:t>
            </a:r>
            <a:r>
              <a:rPr dirty="0" sz="18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both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monocentric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multicenter national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trials.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1864"/>
              </a:buClr>
              <a:buFont typeface="Arial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7000"/>
              </a:lnSpc>
              <a:spcBef>
                <a:spcPts val="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Led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by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specialist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physician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Danish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hospital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where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trial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is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anchored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1864"/>
              </a:buClr>
              <a:buFont typeface="Arial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281940" marR="443865" indent="-269875">
              <a:lnSpc>
                <a:spcPct val="107000"/>
              </a:lnSpc>
              <a:spcBef>
                <a:spcPts val="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have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approvals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from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relevant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public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authorities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before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activated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4384629" y="3814091"/>
            <a:ext cx="1735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384629" y="4415995"/>
            <a:ext cx="3421379" cy="1353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1940" marR="5080" indent="-269875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20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million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-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55"/>
              </a:spcBef>
            </a:pP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August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384629" y="2502400"/>
            <a:ext cx="3409315" cy="9220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2014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&amp;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Translational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Medicine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6E7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180182" y="0"/>
            <a:ext cx="11518265" cy="3423285"/>
          </a:xfrm>
          <a:custGeom>
            <a:avLst/>
            <a:gdLst/>
            <a:ahLst/>
            <a:cxnLst/>
            <a:rect l="l" t="t" r="r" b="b"/>
            <a:pathLst>
              <a:path w="11518265" h="3423285">
                <a:moveTo>
                  <a:pt x="980160" y="689443"/>
                </a:moveTo>
                <a:lnTo>
                  <a:pt x="0" y="689443"/>
                </a:lnTo>
                <a:lnTo>
                  <a:pt x="0" y="987906"/>
                </a:lnTo>
                <a:lnTo>
                  <a:pt x="980160" y="987906"/>
                </a:lnTo>
                <a:lnTo>
                  <a:pt x="980160" y="689443"/>
                </a:lnTo>
                <a:close/>
              </a:path>
              <a:path w="11518265" h="3423285">
                <a:moveTo>
                  <a:pt x="1003417" y="0"/>
                </a:moveTo>
                <a:lnTo>
                  <a:pt x="628928" y="0"/>
                </a:lnTo>
                <a:lnTo>
                  <a:pt x="609533" y="4361"/>
                </a:lnTo>
                <a:lnTo>
                  <a:pt x="561898" y="19126"/>
                </a:lnTo>
                <a:lnTo>
                  <a:pt x="515866" y="37584"/>
                </a:lnTo>
                <a:lnTo>
                  <a:pt x="471437" y="59737"/>
                </a:lnTo>
                <a:lnTo>
                  <a:pt x="428612" y="85584"/>
                </a:lnTo>
                <a:lnTo>
                  <a:pt x="396583" y="109810"/>
                </a:lnTo>
                <a:lnTo>
                  <a:pt x="367737" y="138179"/>
                </a:lnTo>
                <a:lnTo>
                  <a:pt x="342073" y="170690"/>
                </a:lnTo>
                <a:lnTo>
                  <a:pt x="319592" y="207344"/>
                </a:lnTo>
                <a:lnTo>
                  <a:pt x="300293" y="248140"/>
                </a:lnTo>
                <a:lnTo>
                  <a:pt x="284176" y="293080"/>
                </a:lnTo>
                <a:lnTo>
                  <a:pt x="271242" y="342163"/>
                </a:lnTo>
                <a:lnTo>
                  <a:pt x="261490" y="395389"/>
                </a:lnTo>
                <a:lnTo>
                  <a:pt x="254922" y="452759"/>
                </a:lnTo>
                <a:lnTo>
                  <a:pt x="251536" y="514272"/>
                </a:lnTo>
                <a:lnTo>
                  <a:pt x="251536" y="689443"/>
                </a:lnTo>
                <a:lnTo>
                  <a:pt x="641134" y="689443"/>
                </a:lnTo>
                <a:lnTo>
                  <a:pt x="641134" y="528864"/>
                </a:lnTo>
                <a:lnTo>
                  <a:pt x="645092" y="470344"/>
                </a:lnTo>
                <a:lnTo>
                  <a:pt x="654133" y="420420"/>
                </a:lnTo>
                <a:lnTo>
                  <a:pt x="668258" y="379091"/>
                </a:lnTo>
                <a:lnTo>
                  <a:pt x="711771" y="322210"/>
                </a:lnTo>
                <a:lnTo>
                  <a:pt x="746642" y="300786"/>
                </a:lnTo>
                <a:lnTo>
                  <a:pt x="784163" y="286118"/>
                </a:lnTo>
                <a:lnTo>
                  <a:pt x="824333" y="278206"/>
                </a:lnTo>
                <a:lnTo>
                  <a:pt x="867156" y="277049"/>
                </a:lnTo>
                <a:lnTo>
                  <a:pt x="1056716" y="277049"/>
                </a:lnTo>
                <a:lnTo>
                  <a:pt x="1056716" y="15035"/>
                </a:lnTo>
                <a:lnTo>
                  <a:pt x="1032963" y="7339"/>
                </a:lnTo>
                <a:lnTo>
                  <a:pt x="1006817" y="671"/>
                </a:lnTo>
                <a:lnTo>
                  <a:pt x="1003417" y="0"/>
                </a:lnTo>
                <a:close/>
              </a:path>
              <a:path w="11518265" h="3423285">
                <a:moveTo>
                  <a:pt x="1056716" y="277049"/>
                </a:moveTo>
                <a:lnTo>
                  <a:pt x="867156" y="277049"/>
                </a:lnTo>
                <a:lnTo>
                  <a:pt x="891659" y="277792"/>
                </a:lnTo>
                <a:lnTo>
                  <a:pt x="916762" y="279562"/>
                </a:lnTo>
                <a:lnTo>
                  <a:pt x="968768" y="286180"/>
                </a:lnTo>
                <a:lnTo>
                  <a:pt x="1017357" y="295532"/>
                </a:lnTo>
                <a:lnTo>
                  <a:pt x="1056716" y="306246"/>
                </a:lnTo>
                <a:lnTo>
                  <a:pt x="1056716" y="277049"/>
                </a:lnTo>
                <a:close/>
              </a:path>
              <a:path w="11518265" h="3423285">
                <a:moveTo>
                  <a:pt x="1612379" y="689443"/>
                </a:moveTo>
                <a:lnTo>
                  <a:pt x="1222768" y="689443"/>
                </a:lnTo>
                <a:lnTo>
                  <a:pt x="1222768" y="2012402"/>
                </a:lnTo>
                <a:lnTo>
                  <a:pt x="1224844" y="2069871"/>
                </a:lnTo>
                <a:lnTo>
                  <a:pt x="1229499" y="2124134"/>
                </a:lnTo>
                <a:lnTo>
                  <a:pt x="1236731" y="2175191"/>
                </a:lnTo>
                <a:lnTo>
                  <a:pt x="1246542" y="2223042"/>
                </a:lnTo>
                <a:lnTo>
                  <a:pt x="1258932" y="2267686"/>
                </a:lnTo>
                <a:lnTo>
                  <a:pt x="1273901" y="2309125"/>
                </a:lnTo>
                <a:lnTo>
                  <a:pt x="1291450" y="2347358"/>
                </a:lnTo>
                <a:lnTo>
                  <a:pt x="1311578" y="2382384"/>
                </a:lnTo>
                <a:lnTo>
                  <a:pt x="1334287" y="2414205"/>
                </a:lnTo>
                <a:lnTo>
                  <a:pt x="1366405" y="2450913"/>
                </a:lnTo>
                <a:lnTo>
                  <a:pt x="1401060" y="2483325"/>
                </a:lnTo>
                <a:lnTo>
                  <a:pt x="1438251" y="2511440"/>
                </a:lnTo>
                <a:lnTo>
                  <a:pt x="1477978" y="2535259"/>
                </a:lnTo>
                <a:lnTo>
                  <a:pt x="1520242" y="2554783"/>
                </a:lnTo>
                <a:lnTo>
                  <a:pt x="1565042" y="2570011"/>
                </a:lnTo>
                <a:lnTo>
                  <a:pt x="1612379" y="2580943"/>
                </a:lnTo>
                <a:lnTo>
                  <a:pt x="1750999" y="2256585"/>
                </a:lnTo>
                <a:lnTo>
                  <a:pt x="1721784" y="2239526"/>
                </a:lnTo>
                <a:lnTo>
                  <a:pt x="1695478" y="2218198"/>
                </a:lnTo>
                <a:lnTo>
                  <a:pt x="1651596" y="2162732"/>
                </a:lnTo>
                <a:lnTo>
                  <a:pt x="1634866" y="2128423"/>
                </a:lnTo>
                <a:lnTo>
                  <a:pt x="1622753" y="2089502"/>
                </a:lnTo>
                <a:lnTo>
                  <a:pt x="1615258" y="2045969"/>
                </a:lnTo>
                <a:lnTo>
                  <a:pt x="1612379" y="1997823"/>
                </a:lnTo>
                <a:lnTo>
                  <a:pt x="1612379" y="689443"/>
                </a:lnTo>
                <a:close/>
              </a:path>
              <a:path w="11518265" h="3423285">
                <a:moveTo>
                  <a:pt x="2687777" y="689443"/>
                </a:moveTo>
                <a:lnTo>
                  <a:pt x="2298166" y="689443"/>
                </a:lnTo>
                <a:lnTo>
                  <a:pt x="2298166" y="2092577"/>
                </a:lnTo>
                <a:lnTo>
                  <a:pt x="2312733" y="2340405"/>
                </a:lnTo>
                <a:lnTo>
                  <a:pt x="2349144" y="2548139"/>
                </a:lnTo>
                <a:lnTo>
                  <a:pt x="2687777" y="2548139"/>
                </a:lnTo>
                <a:lnTo>
                  <a:pt x="2687777" y="689443"/>
                </a:lnTo>
                <a:close/>
              </a:path>
              <a:path w="11518265" h="3423285">
                <a:moveTo>
                  <a:pt x="4261586" y="663916"/>
                </a:moveTo>
                <a:lnTo>
                  <a:pt x="4112069" y="988287"/>
                </a:lnTo>
                <a:lnTo>
                  <a:pt x="4139701" y="1005155"/>
                </a:lnTo>
                <a:lnTo>
                  <a:pt x="4164341" y="1026041"/>
                </a:lnTo>
                <a:lnTo>
                  <a:pt x="4204639" y="1079854"/>
                </a:lnTo>
                <a:lnTo>
                  <a:pt x="4230568" y="1150748"/>
                </a:lnTo>
                <a:lnTo>
                  <a:pt x="4237249" y="1192989"/>
                </a:lnTo>
                <a:lnTo>
                  <a:pt x="4239742" y="1239760"/>
                </a:lnTo>
                <a:lnTo>
                  <a:pt x="4239742" y="2548139"/>
                </a:lnTo>
                <a:lnTo>
                  <a:pt x="4629353" y="2548139"/>
                </a:lnTo>
                <a:lnTo>
                  <a:pt x="4629353" y="1225180"/>
                </a:lnTo>
                <a:lnTo>
                  <a:pt x="4627113" y="1163280"/>
                </a:lnTo>
                <a:lnTo>
                  <a:pt x="4621823" y="1105139"/>
                </a:lnTo>
                <a:lnTo>
                  <a:pt x="4613483" y="1050756"/>
                </a:lnTo>
                <a:lnTo>
                  <a:pt x="4602092" y="1000131"/>
                </a:lnTo>
                <a:lnTo>
                  <a:pt x="4587651" y="953265"/>
                </a:lnTo>
                <a:lnTo>
                  <a:pt x="4570160" y="910157"/>
                </a:lnTo>
                <a:lnTo>
                  <a:pt x="4549618" y="870806"/>
                </a:lnTo>
                <a:lnTo>
                  <a:pt x="4526026" y="835214"/>
                </a:lnTo>
                <a:lnTo>
                  <a:pt x="4490771" y="793001"/>
                </a:lnTo>
                <a:lnTo>
                  <a:pt x="4451989" y="756254"/>
                </a:lnTo>
                <a:lnTo>
                  <a:pt x="4409679" y="724971"/>
                </a:lnTo>
                <a:lnTo>
                  <a:pt x="4363842" y="699154"/>
                </a:lnTo>
                <a:lnTo>
                  <a:pt x="4314477" y="678803"/>
                </a:lnTo>
                <a:lnTo>
                  <a:pt x="4261586" y="663916"/>
                </a:lnTo>
                <a:close/>
              </a:path>
              <a:path w="11518265" h="3423285">
                <a:moveTo>
                  <a:pt x="3499332" y="689443"/>
                </a:moveTo>
                <a:lnTo>
                  <a:pt x="3164344" y="689443"/>
                </a:lnTo>
                <a:lnTo>
                  <a:pt x="3164344" y="2548139"/>
                </a:lnTo>
                <a:lnTo>
                  <a:pt x="3553955" y="2548139"/>
                </a:lnTo>
                <a:lnTo>
                  <a:pt x="3553955" y="1141360"/>
                </a:lnTo>
                <a:lnTo>
                  <a:pt x="3535743" y="897177"/>
                </a:lnTo>
                <a:lnTo>
                  <a:pt x="3499332" y="689443"/>
                </a:lnTo>
                <a:close/>
              </a:path>
              <a:path w="11518265" h="3423285">
                <a:moveTo>
                  <a:pt x="5111940" y="1210727"/>
                </a:moveTo>
                <a:lnTo>
                  <a:pt x="5096836" y="1254205"/>
                </a:lnTo>
                <a:lnTo>
                  <a:pt x="5083484" y="1299167"/>
                </a:lnTo>
                <a:lnTo>
                  <a:pt x="5071885" y="1345614"/>
                </a:lnTo>
                <a:lnTo>
                  <a:pt x="5062040" y="1393545"/>
                </a:lnTo>
                <a:lnTo>
                  <a:pt x="5053948" y="1442961"/>
                </a:lnTo>
                <a:lnTo>
                  <a:pt x="5047609" y="1493861"/>
                </a:lnTo>
                <a:lnTo>
                  <a:pt x="5043025" y="1546246"/>
                </a:lnTo>
                <a:lnTo>
                  <a:pt x="5040194" y="1600115"/>
                </a:lnTo>
                <a:lnTo>
                  <a:pt x="5039118" y="1655469"/>
                </a:lnTo>
                <a:lnTo>
                  <a:pt x="5040009" y="1714095"/>
                </a:lnTo>
                <a:lnTo>
                  <a:pt x="5042683" y="1770712"/>
                </a:lnTo>
                <a:lnTo>
                  <a:pt x="5047140" y="1825318"/>
                </a:lnTo>
                <a:lnTo>
                  <a:pt x="5053380" y="1877915"/>
                </a:lnTo>
                <a:lnTo>
                  <a:pt x="5061404" y="1928503"/>
                </a:lnTo>
                <a:lnTo>
                  <a:pt x="5071213" y="1977083"/>
                </a:lnTo>
                <a:lnTo>
                  <a:pt x="5082806" y="2023654"/>
                </a:lnTo>
                <a:lnTo>
                  <a:pt x="5099613" y="2076997"/>
                </a:lnTo>
                <a:lnTo>
                  <a:pt x="5118215" y="2127593"/>
                </a:lnTo>
                <a:lnTo>
                  <a:pt x="5138614" y="2175444"/>
                </a:lnTo>
                <a:lnTo>
                  <a:pt x="5160809" y="2220550"/>
                </a:lnTo>
                <a:lnTo>
                  <a:pt x="5184800" y="2262911"/>
                </a:lnTo>
                <a:lnTo>
                  <a:pt x="5210588" y="2302526"/>
                </a:lnTo>
                <a:lnTo>
                  <a:pt x="5238172" y="2339396"/>
                </a:lnTo>
                <a:lnTo>
                  <a:pt x="5267553" y="2373522"/>
                </a:lnTo>
                <a:lnTo>
                  <a:pt x="5298730" y="2404902"/>
                </a:lnTo>
                <a:lnTo>
                  <a:pt x="5331703" y="2433538"/>
                </a:lnTo>
                <a:lnTo>
                  <a:pt x="5366473" y="2459429"/>
                </a:lnTo>
                <a:lnTo>
                  <a:pt x="5410589" y="2487703"/>
                </a:lnTo>
                <a:lnTo>
                  <a:pt x="5455739" y="2512588"/>
                </a:lnTo>
                <a:lnTo>
                  <a:pt x="5501923" y="2534084"/>
                </a:lnTo>
                <a:lnTo>
                  <a:pt x="5549141" y="2552191"/>
                </a:lnTo>
                <a:lnTo>
                  <a:pt x="5597392" y="2566909"/>
                </a:lnTo>
                <a:lnTo>
                  <a:pt x="5646678" y="2578238"/>
                </a:lnTo>
                <a:lnTo>
                  <a:pt x="5696997" y="2586178"/>
                </a:lnTo>
                <a:lnTo>
                  <a:pt x="5748350" y="2590729"/>
                </a:lnTo>
                <a:lnTo>
                  <a:pt x="5800737" y="2591890"/>
                </a:lnTo>
                <a:lnTo>
                  <a:pt x="5858409" y="2588674"/>
                </a:lnTo>
                <a:lnTo>
                  <a:pt x="5912814" y="2582869"/>
                </a:lnTo>
                <a:lnTo>
                  <a:pt x="5963952" y="2574474"/>
                </a:lnTo>
                <a:lnTo>
                  <a:pt x="6011823" y="2563489"/>
                </a:lnTo>
                <a:lnTo>
                  <a:pt x="6056428" y="2549914"/>
                </a:lnTo>
                <a:lnTo>
                  <a:pt x="6097767" y="2533748"/>
                </a:lnTo>
                <a:lnTo>
                  <a:pt x="6135839" y="2514992"/>
                </a:lnTo>
                <a:lnTo>
                  <a:pt x="6194864" y="2480968"/>
                </a:lnTo>
                <a:lnTo>
                  <a:pt x="6244397" y="2449077"/>
                </a:lnTo>
                <a:lnTo>
                  <a:pt x="6284442" y="2419318"/>
                </a:lnTo>
                <a:lnTo>
                  <a:pt x="6314998" y="2391688"/>
                </a:lnTo>
                <a:lnTo>
                  <a:pt x="6693674" y="2391688"/>
                </a:lnTo>
                <a:lnTo>
                  <a:pt x="6693674" y="2293415"/>
                </a:lnTo>
                <a:lnTo>
                  <a:pt x="5932043" y="2293415"/>
                </a:lnTo>
                <a:lnTo>
                  <a:pt x="5881437" y="2291519"/>
                </a:lnTo>
                <a:lnTo>
                  <a:pt x="5831743" y="2284001"/>
                </a:lnTo>
                <a:lnTo>
                  <a:pt x="5782960" y="2270861"/>
                </a:lnTo>
                <a:lnTo>
                  <a:pt x="5735090" y="2252101"/>
                </a:lnTo>
                <a:lnTo>
                  <a:pt x="5688133" y="2227721"/>
                </a:lnTo>
                <a:lnTo>
                  <a:pt x="5642089" y="2197721"/>
                </a:lnTo>
                <a:lnTo>
                  <a:pt x="5609176" y="2171024"/>
                </a:lnTo>
                <a:lnTo>
                  <a:pt x="5578829" y="2140140"/>
                </a:lnTo>
                <a:lnTo>
                  <a:pt x="5551045" y="2105068"/>
                </a:lnTo>
                <a:lnTo>
                  <a:pt x="5525827" y="2065809"/>
                </a:lnTo>
                <a:lnTo>
                  <a:pt x="5503173" y="2022362"/>
                </a:lnTo>
                <a:lnTo>
                  <a:pt x="5483083" y="1974728"/>
                </a:lnTo>
                <a:lnTo>
                  <a:pt x="5465558" y="1922907"/>
                </a:lnTo>
                <a:lnTo>
                  <a:pt x="5450598" y="1866898"/>
                </a:lnTo>
                <a:lnTo>
                  <a:pt x="5441027" y="1814731"/>
                </a:lnTo>
                <a:lnTo>
                  <a:pt x="5434190" y="1761183"/>
                </a:lnTo>
                <a:lnTo>
                  <a:pt x="5430086" y="1704911"/>
                </a:lnTo>
                <a:lnTo>
                  <a:pt x="5428716" y="1644534"/>
                </a:lnTo>
                <a:lnTo>
                  <a:pt x="5429585" y="1601085"/>
                </a:lnTo>
                <a:lnTo>
                  <a:pt x="5432078" y="1558579"/>
                </a:lnTo>
                <a:lnTo>
                  <a:pt x="5436196" y="1517013"/>
                </a:lnTo>
                <a:lnTo>
                  <a:pt x="5441937" y="1476386"/>
                </a:lnTo>
                <a:lnTo>
                  <a:pt x="5449216" y="1436955"/>
                </a:lnTo>
                <a:lnTo>
                  <a:pt x="5457950" y="1398978"/>
                </a:lnTo>
                <a:lnTo>
                  <a:pt x="5479783" y="1327390"/>
                </a:lnTo>
                <a:lnTo>
                  <a:pt x="5111940" y="1210727"/>
                </a:lnTo>
                <a:close/>
              </a:path>
              <a:path w="11518265" h="3423285">
                <a:moveTo>
                  <a:pt x="6693674" y="2391688"/>
                </a:moveTo>
                <a:lnTo>
                  <a:pt x="6314998" y="2391688"/>
                </a:lnTo>
                <a:lnTo>
                  <a:pt x="6351409" y="2548139"/>
                </a:lnTo>
                <a:lnTo>
                  <a:pt x="6693674" y="2548139"/>
                </a:lnTo>
                <a:lnTo>
                  <a:pt x="6693674" y="2391688"/>
                </a:lnTo>
                <a:close/>
              </a:path>
              <a:path w="11518265" h="3423285">
                <a:moveTo>
                  <a:pt x="6693674" y="33260"/>
                </a:moveTo>
                <a:lnTo>
                  <a:pt x="6304064" y="33260"/>
                </a:lnTo>
                <a:lnTo>
                  <a:pt x="6304064" y="2147606"/>
                </a:lnTo>
                <a:lnTo>
                  <a:pt x="6279449" y="2167368"/>
                </a:lnTo>
                <a:lnTo>
                  <a:pt x="6209693" y="2212022"/>
                </a:lnTo>
                <a:lnTo>
                  <a:pt x="6164554" y="2236913"/>
                </a:lnTo>
                <a:lnTo>
                  <a:pt x="6124182" y="2255650"/>
                </a:lnTo>
                <a:lnTo>
                  <a:pt x="6080744" y="2270669"/>
                </a:lnTo>
                <a:lnTo>
                  <a:pt x="6034241" y="2281970"/>
                </a:lnTo>
                <a:lnTo>
                  <a:pt x="5984674" y="2289552"/>
                </a:lnTo>
                <a:lnTo>
                  <a:pt x="5932043" y="2293415"/>
                </a:lnTo>
                <a:lnTo>
                  <a:pt x="6693674" y="2293415"/>
                </a:lnTo>
                <a:lnTo>
                  <a:pt x="6693674" y="33260"/>
                </a:lnTo>
                <a:close/>
              </a:path>
              <a:path w="11518265" h="3423285">
                <a:moveTo>
                  <a:pt x="7497985" y="0"/>
                </a:moveTo>
                <a:lnTo>
                  <a:pt x="7238232" y="0"/>
                </a:lnTo>
                <a:lnTo>
                  <a:pt x="7235744" y="1331"/>
                </a:lnTo>
                <a:lnTo>
                  <a:pt x="7198842" y="31380"/>
                </a:lnTo>
                <a:lnTo>
                  <a:pt x="7168086" y="67568"/>
                </a:lnTo>
                <a:lnTo>
                  <a:pt x="7145694" y="107855"/>
                </a:lnTo>
                <a:lnTo>
                  <a:pt x="7131668" y="152240"/>
                </a:lnTo>
                <a:lnTo>
                  <a:pt x="7126008" y="200722"/>
                </a:lnTo>
                <a:lnTo>
                  <a:pt x="7131668" y="249204"/>
                </a:lnTo>
                <a:lnTo>
                  <a:pt x="7145694" y="293591"/>
                </a:lnTo>
                <a:lnTo>
                  <a:pt x="7168086" y="333881"/>
                </a:lnTo>
                <a:lnTo>
                  <a:pt x="7198842" y="370076"/>
                </a:lnTo>
                <a:lnTo>
                  <a:pt x="7235744" y="400125"/>
                </a:lnTo>
                <a:lnTo>
                  <a:pt x="7276574" y="421978"/>
                </a:lnTo>
                <a:lnTo>
                  <a:pt x="7321331" y="435634"/>
                </a:lnTo>
                <a:lnTo>
                  <a:pt x="7370013" y="441095"/>
                </a:lnTo>
                <a:lnTo>
                  <a:pt x="7417316" y="435634"/>
                </a:lnTo>
                <a:lnTo>
                  <a:pt x="7460778" y="421978"/>
                </a:lnTo>
                <a:lnTo>
                  <a:pt x="7500399" y="400125"/>
                </a:lnTo>
                <a:lnTo>
                  <a:pt x="7536180" y="370076"/>
                </a:lnTo>
                <a:lnTo>
                  <a:pt x="7565986" y="333881"/>
                </a:lnTo>
                <a:lnTo>
                  <a:pt x="7587681" y="293591"/>
                </a:lnTo>
                <a:lnTo>
                  <a:pt x="7601266" y="249204"/>
                </a:lnTo>
                <a:lnTo>
                  <a:pt x="7606741" y="200722"/>
                </a:lnTo>
                <a:lnTo>
                  <a:pt x="7601266" y="152240"/>
                </a:lnTo>
                <a:lnTo>
                  <a:pt x="7587681" y="107855"/>
                </a:lnTo>
                <a:lnTo>
                  <a:pt x="7565986" y="67568"/>
                </a:lnTo>
                <a:lnTo>
                  <a:pt x="7536180" y="31380"/>
                </a:lnTo>
                <a:lnTo>
                  <a:pt x="7500399" y="1331"/>
                </a:lnTo>
                <a:lnTo>
                  <a:pt x="7497985" y="0"/>
                </a:lnTo>
                <a:close/>
              </a:path>
              <a:path w="11518265" h="3423285">
                <a:moveTo>
                  <a:pt x="9147530" y="663916"/>
                </a:moveTo>
                <a:lnTo>
                  <a:pt x="8998013" y="988287"/>
                </a:lnTo>
                <a:lnTo>
                  <a:pt x="9025645" y="1005155"/>
                </a:lnTo>
                <a:lnTo>
                  <a:pt x="9050285" y="1026041"/>
                </a:lnTo>
                <a:lnTo>
                  <a:pt x="9090583" y="1079854"/>
                </a:lnTo>
                <a:lnTo>
                  <a:pt x="9116512" y="1150748"/>
                </a:lnTo>
                <a:lnTo>
                  <a:pt x="9123193" y="1192989"/>
                </a:lnTo>
                <a:lnTo>
                  <a:pt x="9125686" y="1239760"/>
                </a:lnTo>
                <a:lnTo>
                  <a:pt x="9125686" y="2548139"/>
                </a:lnTo>
                <a:lnTo>
                  <a:pt x="9515297" y="2548139"/>
                </a:lnTo>
                <a:lnTo>
                  <a:pt x="9515297" y="1225180"/>
                </a:lnTo>
                <a:lnTo>
                  <a:pt x="9513057" y="1163280"/>
                </a:lnTo>
                <a:lnTo>
                  <a:pt x="9507767" y="1105139"/>
                </a:lnTo>
                <a:lnTo>
                  <a:pt x="9499427" y="1050756"/>
                </a:lnTo>
                <a:lnTo>
                  <a:pt x="9488036" y="1000131"/>
                </a:lnTo>
                <a:lnTo>
                  <a:pt x="9473595" y="953265"/>
                </a:lnTo>
                <a:lnTo>
                  <a:pt x="9456104" y="910157"/>
                </a:lnTo>
                <a:lnTo>
                  <a:pt x="9435562" y="870806"/>
                </a:lnTo>
                <a:lnTo>
                  <a:pt x="9411970" y="835214"/>
                </a:lnTo>
                <a:lnTo>
                  <a:pt x="9376715" y="793001"/>
                </a:lnTo>
                <a:lnTo>
                  <a:pt x="9337933" y="756254"/>
                </a:lnTo>
                <a:lnTo>
                  <a:pt x="9295623" y="724971"/>
                </a:lnTo>
                <a:lnTo>
                  <a:pt x="9249786" y="699154"/>
                </a:lnTo>
                <a:lnTo>
                  <a:pt x="9200421" y="678803"/>
                </a:lnTo>
                <a:lnTo>
                  <a:pt x="9147530" y="663916"/>
                </a:lnTo>
                <a:close/>
              </a:path>
              <a:path w="11518265" h="3423285">
                <a:moveTo>
                  <a:pt x="8385276" y="689443"/>
                </a:moveTo>
                <a:lnTo>
                  <a:pt x="8050288" y="689443"/>
                </a:lnTo>
                <a:lnTo>
                  <a:pt x="8050288" y="2548139"/>
                </a:lnTo>
                <a:lnTo>
                  <a:pt x="8439899" y="2548139"/>
                </a:lnTo>
                <a:lnTo>
                  <a:pt x="8439899" y="1141360"/>
                </a:lnTo>
                <a:lnTo>
                  <a:pt x="8421687" y="897177"/>
                </a:lnTo>
                <a:lnTo>
                  <a:pt x="8385276" y="689443"/>
                </a:lnTo>
                <a:close/>
              </a:path>
              <a:path w="11518265" h="3423285">
                <a:moveTo>
                  <a:pt x="11517642" y="689443"/>
                </a:moveTo>
                <a:lnTo>
                  <a:pt x="10909312" y="689443"/>
                </a:lnTo>
                <a:lnTo>
                  <a:pt x="10909312" y="973326"/>
                </a:lnTo>
                <a:lnTo>
                  <a:pt x="11517642" y="973326"/>
                </a:lnTo>
                <a:lnTo>
                  <a:pt x="11517642" y="689443"/>
                </a:lnTo>
                <a:close/>
              </a:path>
              <a:path w="11518265" h="3423285">
                <a:moveTo>
                  <a:pt x="10187216" y="1848534"/>
                </a:moveTo>
                <a:lnTo>
                  <a:pt x="10146240" y="1878363"/>
                </a:lnTo>
                <a:lnTo>
                  <a:pt x="10109143" y="1910885"/>
                </a:lnTo>
                <a:lnTo>
                  <a:pt x="10075926" y="1946099"/>
                </a:lnTo>
                <a:lnTo>
                  <a:pt x="10046587" y="1984006"/>
                </a:lnTo>
                <a:lnTo>
                  <a:pt x="10021125" y="2024607"/>
                </a:lnTo>
                <a:lnTo>
                  <a:pt x="9995340" y="2076832"/>
                </a:lnTo>
                <a:lnTo>
                  <a:pt x="9976812" y="2128639"/>
                </a:lnTo>
                <a:lnTo>
                  <a:pt x="9965536" y="2180026"/>
                </a:lnTo>
                <a:lnTo>
                  <a:pt x="9961511" y="2230995"/>
                </a:lnTo>
                <a:lnTo>
                  <a:pt x="9963516" y="2270447"/>
                </a:lnTo>
                <a:lnTo>
                  <a:pt x="9969873" y="2308280"/>
                </a:lnTo>
                <a:lnTo>
                  <a:pt x="9995636" y="2379089"/>
                </a:lnTo>
                <a:lnTo>
                  <a:pt x="10039835" y="2439632"/>
                </a:lnTo>
                <a:lnTo>
                  <a:pt x="10069227" y="2464648"/>
                </a:lnTo>
                <a:lnTo>
                  <a:pt x="10103485" y="2486163"/>
                </a:lnTo>
                <a:lnTo>
                  <a:pt x="10059983" y="2515209"/>
                </a:lnTo>
                <a:lnTo>
                  <a:pt x="10018512" y="2547376"/>
                </a:lnTo>
                <a:lnTo>
                  <a:pt x="9979071" y="2582664"/>
                </a:lnTo>
                <a:lnTo>
                  <a:pt x="9941660" y="2621074"/>
                </a:lnTo>
                <a:lnTo>
                  <a:pt x="9906279" y="2662604"/>
                </a:lnTo>
                <a:lnTo>
                  <a:pt x="9875157" y="2707091"/>
                </a:lnTo>
                <a:lnTo>
                  <a:pt x="9850538" y="2754370"/>
                </a:lnTo>
                <a:lnTo>
                  <a:pt x="9832422" y="2804441"/>
                </a:lnTo>
                <a:lnTo>
                  <a:pt x="9820806" y="2857304"/>
                </a:lnTo>
                <a:lnTo>
                  <a:pt x="9815690" y="2912959"/>
                </a:lnTo>
                <a:lnTo>
                  <a:pt x="9818957" y="2960593"/>
                </a:lnTo>
                <a:lnTo>
                  <a:pt x="9827150" y="3006365"/>
                </a:lnTo>
                <a:lnTo>
                  <a:pt x="9840268" y="3050276"/>
                </a:lnTo>
                <a:lnTo>
                  <a:pt x="9858311" y="3092326"/>
                </a:lnTo>
                <a:lnTo>
                  <a:pt x="9881279" y="3132514"/>
                </a:lnTo>
                <a:lnTo>
                  <a:pt x="9909171" y="3170841"/>
                </a:lnTo>
                <a:lnTo>
                  <a:pt x="9941988" y="3207306"/>
                </a:lnTo>
                <a:lnTo>
                  <a:pt x="9979730" y="3241911"/>
                </a:lnTo>
                <a:lnTo>
                  <a:pt x="10022395" y="3274655"/>
                </a:lnTo>
                <a:lnTo>
                  <a:pt x="10057328" y="3297557"/>
                </a:lnTo>
                <a:lnTo>
                  <a:pt x="10094428" y="3318544"/>
                </a:lnTo>
                <a:lnTo>
                  <a:pt x="10133697" y="3337615"/>
                </a:lnTo>
                <a:lnTo>
                  <a:pt x="10175134" y="3354771"/>
                </a:lnTo>
                <a:lnTo>
                  <a:pt x="10218738" y="3370010"/>
                </a:lnTo>
                <a:lnTo>
                  <a:pt x="10264511" y="3383334"/>
                </a:lnTo>
                <a:lnTo>
                  <a:pt x="10312452" y="3394742"/>
                </a:lnTo>
                <a:lnTo>
                  <a:pt x="10362560" y="3404234"/>
                </a:lnTo>
                <a:lnTo>
                  <a:pt x="10414837" y="3411810"/>
                </a:lnTo>
                <a:lnTo>
                  <a:pt x="10469282" y="3417470"/>
                </a:lnTo>
                <a:lnTo>
                  <a:pt x="10525894" y="3421214"/>
                </a:lnTo>
                <a:lnTo>
                  <a:pt x="10584675" y="3423042"/>
                </a:lnTo>
                <a:lnTo>
                  <a:pt x="10644650" y="3421678"/>
                </a:lnTo>
                <a:lnTo>
                  <a:pt x="10702842" y="3418276"/>
                </a:lnTo>
                <a:lnTo>
                  <a:pt x="10759253" y="3412837"/>
                </a:lnTo>
                <a:lnTo>
                  <a:pt x="10813880" y="3405361"/>
                </a:lnTo>
                <a:lnTo>
                  <a:pt x="10866725" y="3395848"/>
                </a:lnTo>
                <a:lnTo>
                  <a:pt x="10917787" y="3384298"/>
                </a:lnTo>
                <a:lnTo>
                  <a:pt x="10967067" y="3370710"/>
                </a:lnTo>
                <a:lnTo>
                  <a:pt x="11014563" y="3355085"/>
                </a:lnTo>
                <a:lnTo>
                  <a:pt x="11060277" y="3337422"/>
                </a:lnTo>
                <a:lnTo>
                  <a:pt x="11104207" y="3317722"/>
                </a:lnTo>
                <a:lnTo>
                  <a:pt x="11146355" y="3295985"/>
                </a:lnTo>
                <a:lnTo>
                  <a:pt x="11186720" y="3272210"/>
                </a:lnTo>
                <a:lnTo>
                  <a:pt x="11225301" y="3246398"/>
                </a:lnTo>
                <a:lnTo>
                  <a:pt x="11264481" y="3216325"/>
                </a:lnTo>
                <a:lnTo>
                  <a:pt x="11300359" y="3184237"/>
                </a:lnTo>
                <a:lnTo>
                  <a:pt x="11332936" y="3150131"/>
                </a:lnTo>
                <a:lnTo>
                  <a:pt x="11341838" y="3139146"/>
                </a:lnTo>
                <a:lnTo>
                  <a:pt x="10632033" y="3139146"/>
                </a:lnTo>
                <a:lnTo>
                  <a:pt x="10572132" y="3136953"/>
                </a:lnTo>
                <a:lnTo>
                  <a:pt x="10515916" y="3131603"/>
                </a:lnTo>
                <a:lnTo>
                  <a:pt x="10463386" y="3123097"/>
                </a:lnTo>
                <a:lnTo>
                  <a:pt x="10414540" y="3111436"/>
                </a:lnTo>
                <a:lnTo>
                  <a:pt x="10369380" y="3096619"/>
                </a:lnTo>
                <a:lnTo>
                  <a:pt x="10327903" y="3078648"/>
                </a:lnTo>
                <a:lnTo>
                  <a:pt x="10290111" y="3057523"/>
                </a:lnTo>
                <a:lnTo>
                  <a:pt x="10244705" y="3023687"/>
                </a:lnTo>
                <a:lnTo>
                  <a:pt x="10209146" y="2985746"/>
                </a:lnTo>
                <a:lnTo>
                  <a:pt x="10183434" y="2943699"/>
                </a:lnTo>
                <a:lnTo>
                  <a:pt x="10167569" y="2897546"/>
                </a:lnTo>
                <a:lnTo>
                  <a:pt x="10161549" y="2847287"/>
                </a:lnTo>
                <a:lnTo>
                  <a:pt x="10166211" y="2797938"/>
                </a:lnTo>
                <a:lnTo>
                  <a:pt x="10177113" y="2751923"/>
                </a:lnTo>
                <a:lnTo>
                  <a:pt x="10194253" y="2709242"/>
                </a:lnTo>
                <a:lnTo>
                  <a:pt x="10217632" y="2669894"/>
                </a:lnTo>
                <a:lnTo>
                  <a:pt x="10244943" y="2634480"/>
                </a:lnTo>
                <a:lnTo>
                  <a:pt x="10273877" y="2603598"/>
                </a:lnTo>
                <a:lnTo>
                  <a:pt x="10304436" y="2577248"/>
                </a:lnTo>
                <a:lnTo>
                  <a:pt x="10336618" y="2555429"/>
                </a:lnTo>
                <a:lnTo>
                  <a:pt x="11446488" y="2555429"/>
                </a:lnTo>
                <a:lnTo>
                  <a:pt x="11445230" y="2551416"/>
                </a:lnTo>
                <a:lnTo>
                  <a:pt x="11426479" y="2507898"/>
                </a:lnTo>
                <a:lnTo>
                  <a:pt x="11403460" y="2467076"/>
                </a:lnTo>
                <a:lnTo>
                  <a:pt x="11376173" y="2428949"/>
                </a:lnTo>
                <a:lnTo>
                  <a:pt x="11344617" y="2393516"/>
                </a:lnTo>
                <a:lnTo>
                  <a:pt x="11312709" y="2364854"/>
                </a:lnTo>
                <a:lnTo>
                  <a:pt x="11276887" y="2339463"/>
                </a:lnTo>
                <a:lnTo>
                  <a:pt x="11237149" y="2317342"/>
                </a:lnTo>
                <a:lnTo>
                  <a:pt x="11193496" y="2298493"/>
                </a:lnTo>
                <a:lnTo>
                  <a:pt x="11145929" y="2282916"/>
                </a:lnTo>
                <a:lnTo>
                  <a:pt x="11094445" y="2270610"/>
                </a:lnTo>
                <a:lnTo>
                  <a:pt x="11039046" y="2261575"/>
                </a:lnTo>
                <a:lnTo>
                  <a:pt x="10979731" y="2255812"/>
                </a:lnTo>
                <a:lnTo>
                  <a:pt x="10916500" y="2253321"/>
                </a:lnTo>
                <a:lnTo>
                  <a:pt x="10460570" y="2253321"/>
                </a:lnTo>
                <a:lnTo>
                  <a:pt x="10417767" y="2250199"/>
                </a:lnTo>
                <a:lnTo>
                  <a:pt x="10351659" y="2230368"/>
                </a:lnTo>
                <a:lnTo>
                  <a:pt x="10310856" y="2193702"/>
                </a:lnTo>
                <a:lnTo>
                  <a:pt x="10291253" y="2147892"/>
                </a:lnTo>
                <a:lnTo>
                  <a:pt x="10289146" y="2122041"/>
                </a:lnTo>
                <a:lnTo>
                  <a:pt x="10291905" y="2096700"/>
                </a:lnTo>
                <a:lnTo>
                  <a:pt x="10309230" y="2046784"/>
                </a:lnTo>
                <a:lnTo>
                  <a:pt x="10341087" y="1999175"/>
                </a:lnTo>
                <a:lnTo>
                  <a:pt x="10380297" y="1961570"/>
                </a:lnTo>
                <a:lnTo>
                  <a:pt x="10402214" y="1946997"/>
                </a:lnTo>
                <a:lnTo>
                  <a:pt x="10187216" y="1848534"/>
                </a:lnTo>
                <a:close/>
              </a:path>
              <a:path w="11518265" h="3423285">
                <a:moveTo>
                  <a:pt x="11446488" y="2555429"/>
                </a:moveTo>
                <a:lnTo>
                  <a:pt x="10763326" y="2555429"/>
                </a:lnTo>
                <a:lnTo>
                  <a:pt x="10818888" y="2557101"/>
                </a:lnTo>
                <a:lnTo>
                  <a:pt x="10870006" y="2562117"/>
                </a:lnTo>
                <a:lnTo>
                  <a:pt x="10916678" y="2570478"/>
                </a:lnTo>
                <a:lnTo>
                  <a:pt x="10958906" y="2582183"/>
                </a:lnTo>
                <a:lnTo>
                  <a:pt x="10996688" y="2597233"/>
                </a:lnTo>
                <a:lnTo>
                  <a:pt x="11070928" y="2649488"/>
                </a:lnTo>
                <a:lnTo>
                  <a:pt x="11100292" y="2690874"/>
                </a:lnTo>
                <a:lnTo>
                  <a:pt x="11118115" y="2739785"/>
                </a:lnTo>
                <a:lnTo>
                  <a:pt x="11124399" y="2796221"/>
                </a:lnTo>
                <a:lnTo>
                  <a:pt x="11120847" y="2845603"/>
                </a:lnTo>
                <a:lnTo>
                  <a:pt x="11110417" y="2891679"/>
                </a:lnTo>
                <a:lnTo>
                  <a:pt x="11093111" y="2934449"/>
                </a:lnTo>
                <a:lnTo>
                  <a:pt x="11068930" y="2973914"/>
                </a:lnTo>
                <a:lnTo>
                  <a:pt x="11037872" y="3010075"/>
                </a:lnTo>
                <a:lnTo>
                  <a:pt x="10999939" y="3042931"/>
                </a:lnTo>
                <a:lnTo>
                  <a:pt x="10967038" y="3064908"/>
                </a:lnTo>
                <a:lnTo>
                  <a:pt x="10930397" y="3084043"/>
                </a:lnTo>
                <a:lnTo>
                  <a:pt x="10890018" y="3100335"/>
                </a:lnTo>
                <a:lnTo>
                  <a:pt x="10845900" y="3113784"/>
                </a:lnTo>
                <a:lnTo>
                  <a:pt x="10798042" y="3124390"/>
                </a:lnTo>
                <a:lnTo>
                  <a:pt x="10746445" y="3132153"/>
                </a:lnTo>
                <a:lnTo>
                  <a:pt x="10691109" y="3137072"/>
                </a:lnTo>
                <a:lnTo>
                  <a:pt x="10632033" y="3139146"/>
                </a:lnTo>
                <a:lnTo>
                  <a:pt x="11341838" y="3139146"/>
                </a:lnTo>
                <a:lnTo>
                  <a:pt x="11388184" y="3075871"/>
                </a:lnTo>
                <a:lnTo>
                  <a:pt x="11410856" y="3035716"/>
                </a:lnTo>
                <a:lnTo>
                  <a:pt x="11430226" y="2993545"/>
                </a:lnTo>
                <a:lnTo>
                  <a:pt x="11446294" y="2949357"/>
                </a:lnTo>
                <a:lnTo>
                  <a:pt x="11459060" y="2903153"/>
                </a:lnTo>
                <a:lnTo>
                  <a:pt x="11468525" y="2854933"/>
                </a:lnTo>
                <a:lnTo>
                  <a:pt x="11474688" y="2804696"/>
                </a:lnTo>
                <a:lnTo>
                  <a:pt x="11477443" y="2754370"/>
                </a:lnTo>
                <a:lnTo>
                  <a:pt x="11477532" y="2751923"/>
                </a:lnTo>
                <a:lnTo>
                  <a:pt x="11475871" y="2698142"/>
                </a:lnTo>
                <a:lnTo>
                  <a:pt x="11469926" y="2646537"/>
                </a:lnTo>
                <a:lnTo>
                  <a:pt x="11459712" y="2597629"/>
                </a:lnTo>
                <a:lnTo>
                  <a:pt x="11446488" y="2555429"/>
                </a:lnTo>
                <a:close/>
              </a:path>
            </a:pathLst>
          </a:custGeom>
          <a:solidFill>
            <a:srgbClr val="D2FBFF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3" y="1634877"/>
            <a:ext cx="3314065" cy="12452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65">
                <a:solidFill>
                  <a:srgbClr val="FFFFFF"/>
                </a:solidFill>
              </a:rPr>
              <a:t>Agenda</a:t>
            </a:r>
            <a:endParaRPr sz="8000"/>
          </a:p>
        </p:txBody>
      </p:sp>
      <p:sp>
        <p:nvSpPr>
          <p:cNvPr id="6" name="object 6" descr=""/>
          <p:cNvSpPr txBox="1"/>
          <p:nvPr/>
        </p:nvSpPr>
        <p:spPr>
          <a:xfrm>
            <a:off x="1104898" y="3840048"/>
            <a:ext cx="7239000" cy="3613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9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Large</a:t>
            </a:r>
            <a:r>
              <a:rPr dirty="0" sz="32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10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15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 marR="1210310">
              <a:lnSpc>
                <a:spcPct val="122700"/>
              </a:lnSpc>
              <a:spcBef>
                <a:spcPts val="5"/>
              </a:spcBef>
            </a:pPr>
            <a:r>
              <a:rPr dirty="0" sz="3200" spc="-180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210" b="1">
                <a:solidFill>
                  <a:srgbClr val="FFFFFF"/>
                </a:solidFill>
                <a:latin typeface="Trebuchet MS"/>
                <a:cs typeface="Trebuchet MS"/>
              </a:rPr>
              <a:t>Career</a:t>
            </a:r>
            <a:r>
              <a:rPr dirty="0" sz="3200" spc="-2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0" b="1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 </a:t>
            </a:r>
            <a:r>
              <a:rPr dirty="0" sz="3200" spc="-7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3200" spc="-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130">
                <a:solidFill>
                  <a:srgbClr val="FFFFFF"/>
                </a:solidFill>
                <a:latin typeface="Trebuchet MS"/>
                <a:cs typeface="Trebuchet MS"/>
              </a:rPr>
              <a:t>Conferences,</a:t>
            </a:r>
            <a:r>
              <a:rPr dirty="0" sz="3200" spc="-2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40">
                <a:solidFill>
                  <a:srgbClr val="FFFFFF"/>
                </a:solidFill>
                <a:latin typeface="Trebuchet MS"/>
                <a:cs typeface="Trebuchet MS"/>
              </a:rPr>
              <a:t>symposia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6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workshops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7" y="1117093"/>
            <a:ext cx="8911282" cy="9168929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617219" y="5256276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09" h="334010">
                <a:moveTo>
                  <a:pt x="166878" y="0"/>
                </a:moveTo>
                <a:lnTo>
                  <a:pt x="122515" y="5961"/>
                </a:lnTo>
                <a:lnTo>
                  <a:pt x="82651" y="22783"/>
                </a:lnTo>
                <a:lnTo>
                  <a:pt x="48877" y="48877"/>
                </a:lnTo>
                <a:lnTo>
                  <a:pt x="22783" y="82651"/>
                </a:lnTo>
                <a:lnTo>
                  <a:pt x="5961" y="122515"/>
                </a:lnTo>
                <a:lnTo>
                  <a:pt x="0" y="166877"/>
                </a:lnTo>
                <a:lnTo>
                  <a:pt x="5961" y="211240"/>
                </a:lnTo>
                <a:lnTo>
                  <a:pt x="22783" y="251104"/>
                </a:lnTo>
                <a:lnTo>
                  <a:pt x="48877" y="284878"/>
                </a:lnTo>
                <a:lnTo>
                  <a:pt x="82651" y="310972"/>
                </a:lnTo>
                <a:lnTo>
                  <a:pt x="122515" y="327794"/>
                </a:lnTo>
                <a:lnTo>
                  <a:pt x="166878" y="333755"/>
                </a:lnTo>
                <a:lnTo>
                  <a:pt x="211240" y="327794"/>
                </a:lnTo>
                <a:lnTo>
                  <a:pt x="251104" y="310972"/>
                </a:lnTo>
                <a:lnTo>
                  <a:pt x="284878" y="284878"/>
                </a:lnTo>
                <a:lnTo>
                  <a:pt x="310972" y="251104"/>
                </a:lnTo>
                <a:lnTo>
                  <a:pt x="327794" y="211240"/>
                </a:lnTo>
                <a:lnTo>
                  <a:pt x="333756" y="166877"/>
                </a:lnTo>
                <a:lnTo>
                  <a:pt x="327794" y="122515"/>
                </a:lnTo>
                <a:lnTo>
                  <a:pt x="310972" y="82651"/>
                </a:lnTo>
                <a:lnTo>
                  <a:pt x="284878" y="48877"/>
                </a:lnTo>
                <a:lnTo>
                  <a:pt x="251104" y="22783"/>
                </a:lnTo>
                <a:lnTo>
                  <a:pt x="211240" y="5961"/>
                </a:lnTo>
                <a:lnTo>
                  <a:pt x="166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1395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009" y="9617679"/>
              <a:ext cx="3129135" cy="2363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>
              <a:alpha val="6196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29475" y="1182116"/>
            <a:ext cx="249555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170">
                <a:solidFill>
                  <a:srgbClr val="FFFFFF"/>
                </a:solidFill>
              </a:rPr>
              <a:t>Agenda</a:t>
            </a:r>
            <a:endParaRPr sz="6000"/>
          </a:p>
        </p:txBody>
      </p:sp>
      <p:sp>
        <p:nvSpPr>
          <p:cNvPr id="8" name="object 8" descr=""/>
          <p:cNvSpPr txBox="1"/>
          <p:nvPr/>
        </p:nvSpPr>
        <p:spPr>
          <a:xfrm>
            <a:off x="3138035" y="3376331"/>
            <a:ext cx="11920855" cy="5694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</a:tabLst>
            </a:pPr>
            <a:r>
              <a:rPr dirty="0" sz="3600" spc="-175" b="1">
                <a:solidFill>
                  <a:srgbClr val="FFFFFF"/>
                </a:solidFill>
                <a:latin typeface="Trebuchet MS"/>
                <a:cs typeface="Trebuchet MS"/>
              </a:rPr>
              <a:t>Introduction</a:t>
            </a:r>
            <a:r>
              <a:rPr dirty="0" sz="3600" spc="-3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50" b="1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3600" spc="-3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245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3600" spc="-3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25" b="1">
                <a:solidFill>
                  <a:srgbClr val="FFFFFF"/>
                </a:solidFill>
                <a:latin typeface="Trebuchet MS"/>
                <a:cs typeface="Trebuchet MS"/>
              </a:rPr>
              <a:t>Novo</a:t>
            </a:r>
            <a:r>
              <a:rPr dirty="0" sz="3600" spc="-3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30" b="1">
                <a:solidFill>
                  <a:srgbClr val="FFFFFF"/>
                </a:solidFill>
                <a:latin typeface="Trebuchet MS"/>
                <a:cs typeface="Trebuchet MS"/>
              </a:rPr>
              <a:t>Nordisk</a:t>
            </a:r>
            <a:r>
              <a:rPr dirty="0" sz="3600" spc="-3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70" b="1">
                <a:solidFill>
                  <a:srgbClr val="FFFFFF"/>
                </a:solidFill>
                <a:latin typeface="Trebuchet MS"/>
                <a:cs typeface="Trebuchet MS"/>
              </a:rPr>
              <a:t>Foundation</a:t>
            </a:r>
            <a:r>
              <a:rPr dirty="0" sz="3600" spc="-3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204" b="1">
                <a:solidFill>
                  <a:srgbClr val="FFFFFF"/>
                </a:solidFill>
                <a:latin typeface="Trebuchet MS"/>
                <a:cs typeface="Trebuchet MS"/>
              </a:rPr>
              <a:t>Strategy</a:t>
            </a:r>
            <a:r>
              <a:rPr dirty="0" sz="3600" spc="-3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60" b="1">
                <a:solidFill>
                  <a:srgbClr val="FFFFFF"/>
                </a:solidFill>
                <a:latin typeface="Trebuchet MS"/>
                <a:cs typeface="Trebuchet MS"/>
              </a:rPr>
              <a:t>2030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Trebuchet MS"/>
              <a:buAutoNum type="arabicPeriod"/>
            </a:pPr>
            <a:endParaRPr sz="3700">
              <a:latin typeface="Trebuchet MS"/>
              <a:cs typeface="Trebuchet MS"/>
            </a:endParaRPr>
          </a:p>
          <a:p>
            <a:pPr marL="467995" marR="3211195" indent="-455930">
              <a:lnSpc>
                <a:spcPct val="100200"/>
              </a:lnSpc>
              <a:buAutoNum type="arabicPeriod"/>
              <a:tabLst>
                <a:tab pos="551815" algn="l"/>
              </a:tabLst>
            </a:pPr>
            <a:r>
              <a:rPr dirty="0" sz="3600" spc="-175" b="1">
                <a:solidFill>
                  <a:srgbClr val="FFFFFF"/>
                </a:solidFill>
                <a:latin typeface="Trebuchet MS"/>
                <a:cs typeface="Trebuchet MS"/>
              </a:rPr>
              <a:t>Funding</a:t>
            </a:r>
            <a:r>
              <a:rPr dirty="0" sz="3600" spc="-3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80" b="1">
                <a:solidFill>
                  <a:srgbClr val="FFFFFF"/>
                </a:solidFill>
                <a:latin typeface="Trebuchet MS"/>
                <a:cs typeface="Trebuchet MS"/>
              </a:rPr>
              <a:t>opportunities</a:t>
            </a:r>
            <a:r>
              <a:rPr dirty="0" sz="3600" spc="-3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204" b="1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3600" spc="-3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55" b="1">
                <a:solidFill>
                  <a:srgbClr val="FFFFFF"/>
                </a:solidFill>
                <a:latin typeface="Trebuchet MS"/>
                <a:cs typeface="Trebuchet MS"/>
              </a:rPr>
              <a:t>open</a:t>
            </a:r>
            <a:r>
              <a:rPr dirty="0" sz="3600" spc="-3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55" b="1">
                <a:solidFill>
                  <a:srgbClr val="FFFFFF"/>
                </a:solidFill>
                <a:latin typeface="Trebuchet MS"/>
                <a:cs typeface="Trebuchet MS"/>
              </a:rPr>
              <a:t>competition </a:t>
            </a:r>
            <a:r>
              <a:rPr dirty="0" sz="3600" spc="-155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200" spc="-105">
                <a:solidFill>
                  <a:srgbClr val="FFFFFF"/>
                </a:solidFill>
                <a:latin typeface="Trebuchet MS"/>
                <a:cs typeface="Trebuchet MS"/>
              </a:rPr>
              <a:t>Large</a:t>
            </a:r>
            <a:r>
              <a:rPr dirty="0" sz="3200" spc="-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14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3200" spc="-3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3200" spc="-16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3200" spc="-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551815" marR="5395595">
              <a:lnSpc>
                <a:spcPct val="100000"/>
              </a:lnSpc>
            </a:pPr>
            <a:r>
              <a:rPr dirty="0" sz="3200" spc="-10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35">
                <a:solidFill>
                  <a:srgbClr val="FFFFFF"/>
                </a:solidFill>
                <a:latin typeface="Trebuchet MS"/>
                <a:cs typeface="Trebuchet MS"/>
              </a:rPr>
              <a:t>Career</a:t>
            </a:r>
            <a:r>
              <a:rPr dirty="0" sz="3200" spc="-2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10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7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3200" spc="-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50">
                <a:solidFill>
                  <a:srgbClr val="FFFFFF"/>
                </a:solidFill>
                <a:latin typeface="Trebuchet MS"/>
                <a:cs typeface="Trebuchet MS"/>
              </a:rPr>
              <a:t>Programme </a:t>
            </a:r>
            <a:r>
              <a:rPr dirty="0" sz="3200" spc="-85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3200" spc="-25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551815">
              <a:lnSpc>
                <a:spcPts val="3840"/>
              </a:lnSpc>
            </a:pPr>
            <a:r>
              <a:rPr dirty="0" sz="3200" spc="-140">
                <a:solidFill>
                  <a:srgbClr val="FFFFFF"/>
                </a:solidFill>
                <a:latin typeface="Trebuchet MS"/>
                <a:cs typeface="Trebuchet MS"/>
              </a:rPr>
              <a:t>Conferences,</a:t>
            </a:r>
            <a:r>
              <a:rPr dirty="0" sz="3200" spc="-3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45">
                <a:solidFill>
                  <a:srgbClr val="FFFFFF"/>
                </a:solidFill>
                <a:latin typeface="Trebuchet MS"/>
                <a:cs typeface="Trebuchet MS"/>
              </a:rPr>
              <a:t>symposia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65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workshops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00">
              <a:latin typeface="Trebuchet MS"/>
              <a:cs typeface="Trebuchet MS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dirty="0" sz="3600" spc="-25" b="1">
                <a:solidFill>
                  <a:srgbClr val="FFFFFF"/>
                </a:solidFill>
                <a:latin typeface="Trebuchet MS"/>
                <a:cs typeface="Trebuchet MS"/>
              </a:rPr>
              <a:t>Q&amp;A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400038" y="582919"/>
            <a:ext cx="2322830" cy="488315"/>
          </a:xfrm>
          <a:custGeom>
            <a:avLst/>
            <a:gdLst/>
            <a:ahLst/>
            <a:cxnLst/>
            <a:rect l="l" t="t" r="r" b="b"/>
            <a:pathLst>
              <a:path w="2322830" h="488315">
                <a:moveTo>
                  <a:pt x="233972" y="0"/>
                </a:moveTo>
                <a:lnTo>
                  <a:pt x="172186" y="8020"/>
                </a:lnTo>
                <a:lnTo>
                  <a:pt x="116154" y="31280"/>
                </a:lnTo>
                <a:lnTo>
                  <a:pt x="68526" y="68589"/>
                </a:lnTo>
                <a:lnTo>
                  <a:pt x="31965" y="118757"/>
                </a:lnTo>
                <a:lnTo>
                  <a:pt x="13043" y="163970"/>
                </a:lnTo>
                <a:lnTo>
                  <a:pt x="2170" y="215074"/>
                </a:lnTo>
                <a:lnTo>
                  <a:pt x="0" y="252260"/>
                </a:lnTo>
                <a:lnTo>
                  <a:pt x="1533" y="282521"/>
                </a:lnTo>
                <a:lnTo>
                  <a:pt x="12083" y="336613"/>
                </a:lnTo>
                <a:lnTo>
                  <a:pt x="32254" y="382562"/>
                </a:lnTo>
                <a:lnTo>
                  <a:pt x="59599" y="420281"/>
                </a:lnTo>
                <a:lnTo>
                  <a:pt x="75806" y="436054"/>
                </a:lnTo>
                <a:lnTo>
                  <a:pt x="140703" y="370217"/>
                </a:lnTo>
                <a:lnTo>
                  <a:pt x="131157" y="358837"/>
                </a:lnTo>
                <a:lnTo>
                  <a:pt x="122658" y="346128"/>
                </a:lnTo>
                <a:lnTo>
                  <a:pt x="103661" y="300158"/>
                </a:lnTo>
                <a:lnTo>
                  <a:pt x="96812" y="244030"/>
                </a:lnTo>
                <a:lnTo>
                  <a:pt x="97119" y="232200"/>
                </a:lnTo>
                <a:lnTo>
                  <a:pt x="103877" y="188530"/>
                </a:lnTo>
                <a:lnTo>
                  <a:pt x="124572" y="141060"/>
                </a:lnTo>
                <a:lnTo>
                  <a:pt x="149775" y="110313"/>
                </a:lnTo>
                <a:lnTo>
                  <a:pt x="196353" y="82238"/>
                </a:lnTo>
                <a:lnTo>
                  <a:pt x="229400" y="76695"/>
                </a:lnTo>
                <a:lnTo>
                  <a:pt x="346443" y="76695"/>
                </a:lnTo>
                <a:lnTo>
                  <a:pt x="346443" y="24650"/>
                </a:lnTo>
                <a:lnTo>
                  <a:pt x="302552" y="8902"/>
                </a:lnTo>
                <a:lnTo>
                  <a:pt x="252853" y="814"/>
                </a:lnTo>
                <a:lnTo>
                  <a:pt x="233972" y="0"/>
                </a:lnTo>
                <a:close/>
              </a:path>
              <a:path w="2322830" h="488315">
                <a:moveTo>
                  <a:pt x="346443" y="76695"/>
                </a:moveTo>
                <a:lnTo>
                  <a:pt x="229400" y="76695"/>
                </a:lnTo>
                <a:lnTo>
                  <a:pt x="242299" y="77609"/>
                </a:lnTo>
                <a:lnTo>
                  <a:pt x="254617" y="79571"/>
                </a:lnTo>
                <a:lnTo>
                  <a:pt x="297170" y="95602"/>
                </a:lnTo>
                <a:lnTo>
                  <a:pt x="312610" y="104127"/>
                </a:lnTo>
                <a:lnTo>
                  <a:pt x="346443" y="104127"/>
                </a:lnTo>
                <a:lnTo>
                  <a:pt x="346443" y="76695"/>
                </a:lnTo>
                <a:close/>
              </a:path>
              <a:path w="2322830" h="488315">
                <a:moveTo>
                  <a:pt x="750912" y="195567"/>
                </a:moveTo>
                <a:lnTo>
                  <a:pt x="548868" y="218427"/>
                </a:lnTo>
                <a:lnTo>
                  <a:pt x="510068" y="224706"/>
                </a:lnTo>
                <a:lnTo>
                  <a:pt x="451117" y="246709"/>
                </a:lnTo>
                <a:lnTo>
                  <a:pt x="416119" y="281463"/>
                </a:lnTo>
                <a:lnTo>
                  <a:pt x="399673" y="329869"/>
                </a:lnTo>
                <a:lnTo>
                  <a:pt x="398068" y="359244"/>
                </a:lnTo>
                <a:lnTo>
                  <a:pt x="401252" y="389729"/>
                </a:lnTo>
                <a:lnTo>
                  <a:pt x="421178" y="438263"/>
                </a:lnTo>
                <a:lnTo>
                  <a:pt x="457785" y="470289"/>
                </a:lnTo>
                <a:lnTo>
                  <a:pt x="502738" y="486220"/>
                </a:lnTo>
                <a:lnTo>
                  <a:pt x="527824" y="488175"/>
                </a:lnTo>
                <a:lnTo>
                  <a:pt x="547736" y="486725"/>
                </a:lnTo>
                <a:lnTo>
                  <a:pt x="585365" y="478106"/>
                </a:lnTo>
                <a:lnTo>
                  <a:pt x="634107" y="453899"/>
                </a:lnTo>
                <a:lnTo>
                  <a:pt x="657758" y="435228"/>
                </a:lnTo>
                <a:lnTo>
                  <a:pt x="750912" y="435228"/>
                </a:lnTo>
                <a:lnTo>
                  <a:pt x="750912" y="416051"/>
                </a:lnTo>
                <a:lnTo>
                  <a:pt x="566254" y="416051"/>
                </a:lnTo>
                <a:lnTo>
                  <a:pt x="548786" y="414658"/>
                </a:lnTo>
                <a:lnTo>
                  <a:pt x="509752" y="396849"/>
                </a:lnTo>
                <a:lnTo>
                  <a:pt x="491566" y="362066"/>
                </a:lnTo>
                <a:lnTo>
                  <a:pt x="490308" y="347471"/>
                </a:lnTo>
                <a:lnTo>
                  <a:pt x="491880" y="330605"/>
                </a:lnTo>
                <a:lnTo>
                  <a:pt x="516267" y="292607"/>
                </a:lnTo>
                <a:lnTo>
                  <a:pt x="571163" y="274670"/>
                </a:lnTo>
                <a:lnTo>
                  <a:pt x="750912" y="273393"/>
                </a:lnTo>
                <a:lnTo>
                  <a:pt x="750912" y="195567"/>
                </a:lnTo>
                <a:close/>
              </a:path>
              <a:path w="2322830" h="488315">
                <a:moveTo>
                  <a:pt x="750912" y="435228"/>
                </a:moveTo>
                <a:lnTo>
                  <a:pt x="657758" y="435228"/>
                </a:lnTo>
                <a:lnTo>
                  <a:pt x="661403" y="477202"/>
                </a:lnTo>
                <a:lnTo>
                  <a:pt x="750912" y="477202"/>
                </a:lnTo>
                <a:lnTo>
                  <a:pt x="750912" y="435228"/>
                </a:lnTo>
                <a:close/>
              </a:path>
              <a:path w="2322830" h="488315">
                <a:moveTo>
                  <a:pt x="750912" y="273393"/>
                </a:moveTo>
                <a:lnTo>
                  <a:pt x="602536" y="273393"/>
                </a:lnTo>
                <a:lnTo>
                  <a:pt x="609177" y="273448"/>
                </a:lnTo>
                <a:lnTo>
                  <a:pt x="624128" y="273748"/>
                </a:lnTo>
                <a:lnTo>
                  <a:pt x="631974" y="274062"/>
                </a:lnTo>
                <a:lnTo>
                  <a:pt x="639433" y="274567"/>
                </a:lnTo>
                <a:lnTo>
                  <a:pt x="646504" y="275262"/>
                </a:lnTo>
                <a:lnTo>
                  <a:pt x="653186" y="276148"/>
                </a:lnTo>
                <a:lnTo>
                  <a:pt x="653186" y="381304"/>
                </a:lnTo>
                <a:lnTo>
                  <a:pt x="613841" y="405536"/>
                </a:lnTo>
                <a:lnTo>
                  <a:pt x="566254" y="416051"/>
                </a:lnTo>
                <a:lnTo>
                  <a:pt x="750912" y="416051"/>
                </a:lnTo>
                <a:lnTo>
                  <a:pt x="750912" y="273393"/>
                </a:lnTo>
                <a:close/>
              </a:path>
              <a:path w="2322830" h="488315">
                <a:moveTo>
                  <a:pt x="957935" y="10972"/>
                </a:moveTo>
                <a:lnTo>
                  <a:pt x="872731" y="10972"/>
                </a:lnTo>
                <a:lnTo>
                  <a:pt x="872731" y="151676"/>
                </a:lnTo>
                <a:lnTo>
                  <a:pt x="970737" y="151676"/>
                </a:lnTo>
                <a:lnTo>
                  <a:pt x="977916" y="143946"/>
                </a:lnTo>
                <a:lnTo>
                  <a:pt x="986939" y="135959"/>
                </a:lnTo>
                <a:lnTo>
                  <a:pt x="1024936" y="111571"/>
                </a:lnTo>
                <a:lnTo>
                  <a:pt x="1077721" y="100469"/>
                </a:lnTo>
                <a:lnTo>
                  <a:pt x="1109725" y="100469"/>
                </a:lnTo>
                <a:lnTo>
                  <a:pt x="1109725" y="86766"/>
                </a:lnTo>
                <a:lnTo>
                  <a:pt x="966165" y="86766"/>
                </a:lnTo>
                <a:lnTo>
                  <a:pt x="957935" y="10972"/>
                </a:lnTo>
                <a:close/>
              </a:path>
              <a:path w="2322830" h="488315">
                <a:moveTo>
                  <a:pt x="1109725" y="100469"/>
                </a:moveTo>
                <a:lnTo>
                  <a:pt x="1083513" y="100469"/>
                </a:lnTo>
                <a:lnTo>
                  <a:pt x="1089532" y="100698"/>
                </a:lnTo>
                <a:lnTo>
                  <a:pt x="1102029" y="101612"/>
                </a:lnTo>
                <a:lnTo>
                  <a:pt x="1106677" y="102298"/>
                </a:lnTo>
                <a:lnTo>
                  <a:pt x="1109725" y="103212"/>
                </a:lnTo>
                <a:lnTo>
                  <a:pt x="1109725" y="100469"/>
                </a:lnTo>
                <a:close/>
              </a:path>
              <a:path w="2322830" h="488315">
                <a:moveTo>
                  <a:pt x="1109725" y="914"/>
                </a:moveTo>
                <a:lnTo>
                  <a:pt x="1062481" y="9063"/>
                </a:lnTo>
                <a:lnTo>
                  <a:pt x="1021143" y="29794"/>
                </a:lnTo>
                <a:lnTo>
                  <a:pt x="988215" y="57556"/>
                </a:lnTo>
                <a:lnTo>
                  <a:pt x="966165" y="86766"/>
                </a:lnTo>
                <a:lnTo>
                  <a:pt x="1109725" y="86766"/>
                </a:lnTo>
                <a:lnTo>
                  <a:pt x="1109725" y="914"/>
                </a:lnTo>
                <a:close/>
              </a:path>
              <a:path w="2322830" h="488315">
                <a:moveTo>
                  <a:pt x="1347165" y="0"/>
                </a:moveTo>
                <a:lnTo>
                  <a:pt x="1277575" y="11801"/>
                </a:lnTo>
                <a:lnTo>
                  <a:pt x="1217891" y="47853"/>
                </a:lnTo>
                <a:lnTo>
                  <a:pt x="1173468" y="109127"/>
                </a:lnTo>
                <a:lnTo>
                  <a:pt x="1159004" y="149587"/>
                </a:lnTo>
                <a:lnTo>
                  <a:pt x="1149705" y="196595"/>
                </a:lnTo>
                <a:lnTo>
                  <a:pt x="1146962" y="243154"/>
                </a:lnTo>
                <a:lnTo>
                  <a:pt x="1146962" y="264147"/>
                </a:lnTo>
                <a:lnTo>
                  <a:pt x="1528152" y="264147"/>
                </a:lnTo>
                <a:lnTo>
                  <a:pt x="1528152" y="196595"/>
                </a:lnTo>
                <a:lnTo>
                  <a:pt x="1244688" y="196595"/>
                </a:lnTo>
                <a:lnTo>
                  <a:pt x="1244688" y="191109"/>
                </a:lnTo>
                <a:lnTo>
                  <a:pt x="1252810" y="143983"/>
                </a:lnTo>
                <a:lnTo>
                  <a:pt x="1274648" y="107238"/>
                </a:lnTo>
                <a:lnTo>
                  <a:pt x="1306444" y="83375"/>
                </a:lnTo>
                <a:lnTo>
                  <a:pt x="1344421" y="74866"/>
                </a:lnTo>
                <a:lnTo>
                  <a:pt x="1492038" y="74866"/>
                </a:lnTo>
                <a:lnTo>
                  <a:pt x="1475054" y="52311"/>
                </a:lnTo>
                <a:lnTo>
                  <a:pt x="1449036" y="29717"/>
                </a:lnTo>
                <a:lnTo>
                  <a:pt x="1419048" y="13468"/>
                </a:lnTo>
                <a:lnTo>
                  <a:pt x="1385091" y="3562"/>
                </a:lnTo>
                <a:lnTo>
                  <a:pt x="1347165" y="0"/>
                </a:lnTo>
                <a:close/>
              </a:path>
              <a:path w="2322830" h="488315">
                <a:moveTo>
                  <a:pt x="1492038" y="74866"/>
                </a:moveTo>
                <a:lnTo>
                  <a:pt x="1344421" y="74866"/>
                </a:lnTo>
                <a:lnTo>
                  <a:pt x="1363283" y="76904"/>
                </a:lnTo>
                <a:lnTo>
                  <a:pt x="1380474" y="82503"/>
                </a:lnTo>
                <a:lnTo>
                  <a:pt x="1421284" y="120280"/>
                </a:lnTo>
                <a:lnTo>
                  <a:pt x="1434776" y="160438"/>
                </a:lnTo>
                <a:lnTo>
                  <a:pt x="1436827" y="184696"/>
                </a:lnTo>
                <a:lnTo>
                  <a:pt x="1436827" y="196595"/>
                </a:lnTo>
                <a:lnTo>
                  <a:pt x="1528152" y="196595"/>
                </a:lnTo>
                <a:lnTo>
                  <a:pt x="1522940" y="152788"/>
                </a:lnTo>
                <a:lnTo>
                  <a:pt x="1512352" y="114138"/>
                </a:lnTo>
                <a:lnTo>
                  <a:pt x="1496390" y="80645"/>
                </a:lnTo>
                <a:lnTo>
                  <a:pt x="1492038" y="74866"/>
                </a:lnTo>
                <a:close/>
              </a:path>
              <a:path w="2322830" h="488315">
                <a:moveTo>
                  <a:pt x="1802841" y="0"/>
                </a:moveTo>
                <a:lnTo>
                  <a:pt x="1733251" y="11801"/>
                </a:lnTo>
                <a:lnTo>
                  <a:pt x="1673567" y="47853"/>
                </a:lnTo>
                <a:lnTo>
                  <a:pt x="1629144" y="109127"/>
                </a:lnTo>
                <a:lnTo>
                  <a:pt x="1614680" y="149587"/>
                </a:lnTo>
                <a:lnTo>
                  <a:pt x="1605381" y="196595"/>
                </a:lnTo>
                <a:lnTo>
                  <a:pt x="1602638" y="243154"/>
                </a:lnTo>
                <a:lnTo>
                  <a:pt x="1602638" y="264147"/>
                </a:lnTo>
                <a:lnTo>
                  <a:pt x="1983828" y="264147"/>
                </a:lnTo>
                <a:lnTo>
                  <a:pt x="1983828" y="196595"/>
                </a:lnTo>
                <a:lnTo>
                  <a:pt x="1700364" y="196595"/>
                </a:lnTo>
                <a:lnTo>
                  <a:pt x="1700364" y="191109"/>
                </a:lnTo>
                <a:lnTo>
                  <a:pt x="1708486" y="143983"/>
                </a:lnTo>
                <a:lnTo>
                  <a:pt x="1730324" y="107238"/>
                </a:lnTo>
                <a:lnTo>
                  <a:pt x="1762120" y="83375"/>
                </a:lnTo>
                <a:lnTo>
                  <a:pt x="1800097" y="74866"/>
                </a:lnTo>
                <a:lnTo>
                  <a:pt x="1947714" y="74866"/>
                </a:lnTo>
                <a:lnTo>
                  <a:pt x="1930730" y="52311"/>
                </a:lnTo>
                <a:lnTo>
                  <a:pt x="1904712" y="29717"/>
                </a:lnTo>
                <a:lnTo>
                  <a:pt x="1874724" y="13468"/>
                </a:lnTo>
                <a:lnTo>
                  <a:pt x="1840767" y="3562"/>
                </a:lnTo>
                <a:lnTo>
                  <a:pt x="1802841" y="0"/>
                </a:lnTo>
                <a:close/>
              </a:path>
              <a:path w="2322830" h="488315">
                <a:moveTo>
                  <a:pt x="1947714" y="74866"/>
                </a:moveTo>
                <a:lnTo>
                  <a:pt x="1800097" y="74866"/>
                </a:lnTo>
                <a:lnTo>
                  <a:pt x="1818959" y="76904"/>
                </a:lnTo>
                <a:lnTo>
                  <a:pt x="1836150" y="82503"/>
                </a:lnTo>
                <a:lnTo>
                  <a:pt x="1876960" y="120280"/>
                </a:lnTo>
                <a:lnTo>
                  <a:pt x="1890452" y="160438"/>
                </a:lnTo>
                <a:lnTo>
                  <a:pt x="1892503" y="184696"/>
                </a:lnTo>
                <a:lnTo>
                  <a:pt x="1892503" y="196595"/>
                </a:lnTo>
                <a:lnTo>
                  <a:pt x="1983828" y="196595"/>
                </a:lnTo>
                <a:lnTo>
                  <a:pt x="1978616" y="152788"/>
                </a:lnTo>
                <a:lnTo>
                  <a:pt x="1968028" y="114138"/>
                </a:lnTo>
                <a:lnTo>
                  <a:pt x="1952066" y="80645"/>
                </a:lnTo>
                <a:lnTo>
                  <a:pt x="1947714" y="74866"/>
                </a:lnTo>
                <a:close/>
              </a:path>
              <a:path w="2322830" h="488315">
                <a:moveTo>
                  <a:pt x="2171039" y="10972"/>
                </a:moveTo>
                <a:lnTo>
                  <a:pt x="2085835" y="10972"/>
                </a:lnTo>
                <a:lnTo>
                  <a:pt x="2085835" y="151676"/>
                </a:lnTo>
                <a:lnTo>
                  <a:pt x="2183841" y="151676"/>
                </a:lnTo>
                <a:lnTo>
                  <a:pt x="2191020" y="143946"/>
                </a:lnTo>
                <a:lnTo>
                  <a:pt x="2200043" y="135959"/>
                </a:lnTo>
                <a:lnTo>
                  <a:pt x="2238040" y="111571"/>
                </a:lnTo>
                <a:lnTo>
                  <a:pt x="2290825" y="100469"/>
                </a:lnTo>
                <a:lnTo>
                  <a:pt x="2322829" y="100469"/>
                </a:lnTo>
                <a:lnTo>
                  <a:pt x="2322829" y="86766"/>
                </a:lnTo>
                <a:lnTo>
                  <a:pt x="2179269" y="86766"/>
                </a:lnTo>
                <a:lnTo>
                  <a:pt x="2171039" y="10972"/>
                </a:lnTo>
                <a:close/>
              </a:path>
              <a:path w="2322830" h="488315">
                <a:moveTo>
                  <a:pt x="2322829" y="100469"/>
                </a:moveTo>
                <a:lnTo>
                  <a:pt x="2296617" y="100469"/>
                </a:lnTo>
                <a:lnTo>
                  <a:pt x="2302636" y="100698"/>
                </a:lnTo>
                <a:lnTo>
                  <a:pt x="2315133" y="101612"/>
                </a:lnTo>
                <a:lnTo>
                  <a:pt x="2319781" y="102298"/>
                </a:lnTo>
                <a:lnTo>
                  <a:pt x="2322829" y="103212"/>
                </a:lnTo>
                <a:lnTo>
                  <a:pt x="2322829" y="100469"/>
                </a:lnTo>
                <a:close/>
              </a:path>
              <a:path w="2322830" h="488315">
                <a:moveTo>
                  <a:pt x="2322829" y="914"/>
                </a:moveTo>
                <a:lnTo>
                  <a:pt x="2275585" y="9063"/>
                </a:lnTo>
                <a:lnTo>
                  <a:pt x="2234247" y="29794"/>
                </a:lnTo>
                <a:lnTo>
                  <a:pt x="2201319" y="57556"/>
                </a:lnTo>
                <a:lnTo>
                  <a:pt x="2179269" y="86766"/>
                </a:lnTo>
                <a:lnTo>
                  <a:pt x="2322829" y="86766"/>
                </a:lnTo>
                <a:lnTo>
                  <a:pt x="2322829" y="914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462" y="488719"/>
            <a:ext cx="9307830" cy="1578610"/>
          </a:xfrm>
          <a:prstGeom prst="rect"/>
        </p:spPr>
        <p:txBody>
          <a:bodyPr wrap="square" lIns="0" tIns="7239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570"/>
              </a:spcBef>
            </a:pPr>
            <a:r>
              <a:rPr dirty="0" spc="-204"/>
              <a:t>Investigator</a:t>
            </a:r>
            <a:r>
              <a:rPr dirty="0" spc="-390"/>
              <a:t> </a:t>
            </a:r>
            <a:r>
              <a:rPr dirty="0" spc="-35"/>
              <a:t>Grants</a:t>
            </a:r>
          </a:p>
          <a:p>
            <a:pPr marL="12700" marR="5080">
              <a:lnSpc>
                <a:spcPct val="100000"/>
              </a:lnSpc>
              <a:spcBef>
                <a:spcPts val="235"/>
              </a:spcBef>
            </a:pPr>
            <a:r>
              <a:rPr dirty="0" sz="2400" spc="-55" b="0">
                <a:solidFill>
                  <a:srgbClr val="001863"/>
                </a:solidFill>
                <a:latin typeface="Trebuchet MS"/>
                <a:cs typeface="Trebuchet MS"/>
              </a:rPr>
              <a:t>Support</a:t>
            </a:r>
            <a:r>
              <a:rPr dirty="0" sz="2400" spc="-19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25" b="0">
                <a:solidFill>
                  <a:srgbClr val="001863"/>
                </a:solidFill>
                <a:latin typeface="Trebuchet MS"/>
                <a:cs typeface="Trebuchet MS"/>
              </a:rPr>
              <a:t>excellent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0" b="0">
                <a:solidFill>
                  <a:srgbClr val="001863"/>
                </a:solidFill>
                <a:latin typeface="Trebuchet MS"/>
                <a:cs typeface="Trebuchet MS"/>
              </a:rPr>
              <a:t>research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90" b="0">
                <a:solidFill>
                  <a:srgbClr val="001863"/>
                </a:solidFill>
                <a:latin typeface="Trebuchet MS"/>
                <a:cs typeface="Trebuchet MS"/>
              </a:rPr>
              <a:t>leaders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at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55" b="0">
                <a:solidFill>
                  <a:srgbClr val="001863"/>
                </a:solidFill>
                <a:latin typeface="Trebuchet MS"/>
                <a:cs typeface="Trebuchet MS"/>
              </a:rPr>
              <a:t>different </a:t>
            </a:r>
            <a:r>
              <a:rPr dirty="0" sz="2400" spc="-125" b="0">
                <a:solidFill>
                  <a:srgbClr val="001863"/>
                </a:solidFill>
                <a:latin typeface="Trebuchet MS"/>
                <a:cs typeface="Trebuchet MS"/>
              </a:rPr>
              <a:t>career</a:t>
            </a:r>
            <a:r>
              <a:rPr dirty="0" sz="2400" spc="-19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0" b="0">
                <a:solidFill>
                  <a:srgbClr val="001863"/>
                </a:solidFill>
                <a:latin typeface="Trebuchet MS"/>
                <a:cs typeface="Trebuchet MS"/>
              </a:rPr>
              <a:t>stages,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50" b="0">
                <a:solidFill>
                  <a:srgbClr val="001863"/>
                </a:solidFill>
                <a:latin typeface="Trebuchet MS"/>
                <a:cs typeface="Trebuchet MS"/>
              </a:rPr>
              <a:t>and</a:t>
            </a:r>
            <a:r>
              <a:rPr dirty="0" sz="2400" spc="-18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" b="0">
                <a:solidFill>
                  <a:srgbClr val="001863"/>
                </a:solidFill>
                <a:latin typeface="Trebuchet MS"/>
                <a:cs typeface="Trebuchet MS"/>
              </a:rPr>
              <a:t>promote </a:t>
            </a:r>
            <a:r>
              <a:rPr dirty="0" sz="2400" spc="-145" b="0">
                <a:solidFill>
                  <a:srgbClr val="001863"/>
                </a:solidFill>
                <a:latin typeface="Trebuchet MS"/>
                <a:cs typeface="Trebuchet MS"/>
              </a:rPr>
              <a:t>their</a:t>
            </a:r>
            <a:r>
              <a:rPr dirty="0" sz="2400" spc="-16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25" b="0">
                <a:solidFill>
                  <a:srgbClr val="001863"/>
                </a:solidFill>
                <a:latin typeface="Trebuchet MS"/>
                <a:cs typeface="Trebuchet MS"/>
              </a:rPr>
              <a:t>career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50" b="0">
                <a:solidFill>
                  <a:srgbClr val="001863"/>
                </a:solidFill>
                <a:latin typeface="Trebuchet MS"/>
                <a:cs typeface="Trebuchet MS"/>
              </a:rPr>
              <a:t>progression</a:t>
            </a:r>
            <a:r>
              <a:rPr dirty="0" sz="2400" spc="-14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50" b="0">
                <a:solidFill>
                  <a:srgbClr val="001863"/>
                </a:solidFill>
                <a:latin typeface="Trebuchet MS"/>
                <a:cs typeface="Trebuchet MS"/>
              </a:rPr>
              <a:t>and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0" b="0">
                <a:solidFill>
                  <a:srgbClr val="001863"/>
                </a:solidFill>
                <a:latin typeface="Trebuchet MS"/>
                <a:cs typeface="Trebuchet MS"/>
              </a:rPr>
              <a:t>research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at</a:t>
            </a:r>
            <a:r>
              <a:rPr dirty="0" sz="2400" spc="-19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5" b="0">
                <a:solidFill>
                  <a:srgbClr val="001863"/>
                </a:solidFill>
                <a:latin typeface="Trebuchet MS"/>
                <a:cs typeface="Trebuchet MS"/>
              </a:rPr>
              <a:t>the</a:t>
            </a:r>
            <a:r>
              <a:rPr dirty="0" sz="2400" spc="-18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90" b="0">
                <a:solidFill>
                  <a:srgbClr val="001863"/>
                </a:solidFill>
                <a:latin typeface="Trebuchet MS"/>
                <a:cs typeface="Trebuchet MS"/>
              </a:rPr>
              <a:t>highest</a:t>
            </a:r>
            <a:r>
              <a:rPr dirty="0" sz="2400" spc="-15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0" b="0">
                <a:solidFill>
                  <a:srgbClr val="001863"/>
                </a:solidFill>
                <a:latin typeface="Trebuchet MS"/>
                <a:cs typeface="Trebuchet MS"/>
              </a:rPr>
              <a:t>international</a:t>
            </a:r>
            <a:r>
              <a:rPr dirty="0" sz="2400" spc="-14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" b="0">
                <a:solidFill>
                  <a:srgbClr val="001863"/>
                </a:solidFill>
                <a:latin typeface="Trebuchet MS"/>
                <a:cs typeface="Trebuchet MS"/>
              </a:rPr>
              <a:t>level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527305"/>
            <a:ext cx="12439015" cy="9232900"/>
            <a:chOff x="4184840" y="527305"/>
            <a:chExt cx="12439015" cy="9232900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97100" y="527305"/>
              <a:ext cx="1726691" cy="923239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0457688" y="3217164"/>
              <a:ext cx="5247640" cy="0"/>
            </a:xfrm>
            <a:custGeom>
              <a:avLst/>
              <a:gdLst/>
              <a:ahLst/>
              <a:cxnLst/>
              <a:rect l="l" t="t" r="r" b="b"/>
              <a:pathLst>
                <a:path w="5247640" h="0">
                  <a:moveTo>
                    <a:pt x="0" y="0"/>
                  </a:moveTo>
                  <a:lnTo>
                    <a:pt x="5247360" y="0"/>
                  </a:lnTo>
                </a:path>
              </a:pathLst>
            </a:custGeom>
            <a:ln w="1270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66946" y="3179069"/>
              <a:ext cx="76200" cy="76200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525463" y="2491231"/>
            <a:ext cx="3328035" cy="1216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92405" marR="5080" indent="-180340">
              <a:lnSpc>
                <a:spcPct val="107300"/>
              </a:lnSpc>
              <a:spcBef>
                <a:spcPts val="185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may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cover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applicant’s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own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salary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(see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call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details)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25463" y="3908551"/>
            <a:ext cx="3434079" cy="614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92405" marR="5080" indent="-180340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Place</a:t>
            </a:r>
            <a:r>
              <a:rPr dirty="0" sz="18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Denmark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or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Nordic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countries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49055" y="5371456"/>
            <a:ext cx="3244215" cy="1216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7200"/>
              </a:lnSpc>
              <a:spcBef>
                <a:spcPts val="186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70" b="1">
                <a:solidFill>
                  <a:srgbClr val="001864"/>
                </a:solidFill>
                <a:latin typeface="Trebuchet MS"/>
                <a:cs typeface="Trebuchet MS"/>
              </a:rPr>
              <a:t>10-</a:t>
            </a:r>
            <a:r>
              <a:rPr dirty="0" sz="1800" spc="-335" b="1">
                <a:solidFill>
                  <a:srgbClr val="001864"/>
                </a:solidFill>
                <a:latin typeface="Trebuchet MS"/>
                <a:cs typeface="Trebuchet MS"/>
              </a:rPr>
              <a:t>11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49055" y="6788776"/>
            <a:ext cx="3282950" cy="614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1940" marR="5080" indent="-269875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January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- </a:t>
            </a: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August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384629" y="2491231"/>
            <a:ext cx="3422650" cy="5218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marR="307975" indent="-269875">
              <a:lnSpc>
                <a:spcPct val="107300"/>
              </a:lnSpc>
              <a:spcBef>
                <a:spcPts val="12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Endocrinology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Metabolic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737870" indent="-269875">
              <a:lnSpc>
                <a:spcPct val="107300"/>
              </a:lnSpc>
              <a:spcBef>
                <a:spcPts val="179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Translational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6700"/>
              </a:lnSpc>
              <a:spcBef>
                <a:spcPts val="18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Bioscience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Basic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Biomedical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246379" indent="-269875">
              <a:lnSpc>
                <a:spcPct val="106700"/>
              </a:lnSpc>
              <a:spcBef>
                <a:spcPts val="18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Plant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Science,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Agriculture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Food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280670" indent="-269875">
              <a:lnSpc>
                <a:spcPct val="107000"/>
              </a:lnSpc>
              <a:spcBef>
                <a:spcPts val="180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Industrial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Environmental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Biotechnology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96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Data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0447159" y="2439338"/>
            <a:ext cx="3350260" cy="699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5" b="1">
                <a:solidFill>
                  <a:srgbClr val="001864"/>
                </a:solidFill>
                <a:latin typeface="Trebuchet MS"/>
                <a:cs typeface="Trebuchet MS"/>
              </a:rPr>
              <a:t>Distinguished</a:t>
            </a:r>
            <a:r>
              <a:rPr dirty="0" sz="24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 b="1">
                <a:solidFill>
                  <a:srgbClr val="001864"/>
                </a:solidFill>
                <a:latin typeface="Trebuchet MS"/>
                <a:cs typeface="Trebuchet MS"/>
              </a:rPr>
              <a:t>investigator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spc="-50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20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447159" y="4754976"/>
            <a:ext cx="3168015" cy="1004569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5"/>
              </a:spcBef>
            </a:pPr>
            <a:r>
              <a:rPr dirty="0" sz="2400" spc="-110" b="1">
                <a:solidFill>
                  <a:srgbClr val="001864"/>
                </a:solidFill>
                <a:latin typeface="Trebuchet MS"/>
                <a:cs typeface="Trebuchet MS"/>
              </a:rPr>
              <a:t>Ascending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0" b="1">
                <a:solidFill>
                  <a:srgbClr val="001864"/>
                </a:solidFill>
                <a:latin typeface="Trebuchet MS"/>
                <a:cs typeface="Trebuchet MS"/>
              </a:rPr>
              <a:t>investigator </a:t>
            </a:r>
            <a:r>
              <a:rPr dirty="0" sz="2000" spc="-55">
                <a:solidFill>
                  <a:srgbClr val="001864"/>
                </a:solidFill>
                <a:latin typeface="Trebuchet MS"/>
                <a:cs typeface="Trebuchet MS"/>
              </a:rPr>
              <a:t>Associate</a:t>
            </a:r>
            <a:r>
              <a:rPr dirty="0" sz="20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55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20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864"/>
                </a:solidFill>
                <a:latin typeface="Trebuchet MS"/>
                <a:cs typeface="Trebuchet MS"/>
              </a:rPr>
              <a:t>level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Approx.</a:t>
            </a:r>
            <a:r>
              <a:rPr dirty="0" sz="2000" spc="-20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i="1">
                <a:solidFill>
                  <a:srgbClr val="6C6C6C"/>
                </a:solidFill>
                <a:latin typeface="Trebuchet MS"/>
                <a:cs typeface="Trebuchet MS"/>
              </a:rPr>
              <a:t>7</a:t>
            </a:r>
            <a:r>
              <a:rPr dirty="0" sz="2000" spc="-19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-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150" i="1">
                <a:solidFill>
                  <a:srgbClr val="6C6C6C"/>
                </a:solidFill>
                <a:latin typeface="Trebuchet MS"/>
                <a:cs typeface="Trebuchet MS"/>
              </a:rPr>
              <a:t>18</a:t>
            </a:r>
            <a:r>
              <a:rPr dirty="0" sz="2000" spc="-17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85" i="1">
                <a:solidFill>
                  <a:srgbClr val="6C6C6C"/>
                </a:solidFill>
                <a:latin typeface="Trebuchet MS"/>
                <a:cs typeface="Trebuchet MS"/>
              </a:rPr>
              <a:t>years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120" i="1">
                <a:solidFill>
                  <a:srgbClr val="6C6C6C"/>
                </a:solidFill>
                <a:latin typeface="Trebuchet MS"/>
                <a:cs typeface="Trebuchet MS"/>
              </a:rPr>
              <a:t>from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45" i="1">
                <a:solidFill>
                  <a:srgbClr val="6C6C6C"/>
                </a:solidFill>
                <a:latin typeface="Trebuchet MS"/>
                <a:cs typeface="Trebuchet MS"/>
              </a:rPr>
              <a:t>PhD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10457688" y="5745484"/>
            <a:ext cx="5285740" cy="2641600"/>
            <a:chOff x="10457688" y="5745484"/>
            <a:chExt cx="5285740" cy="2641600"/>
          </a:xfrm>
        </p:grpSpPr>
        <p:sp>
          <p:nvSpPr>
            <p:cNvPr id="17" name="object 17" descr=""/>
            <p:cNvSpPr/>
            <p:nvPr/>
          </p:nvSpPr>
          <p:spPr>
            <a:xfrm>
              <a:off x="10457688" y="5783579"/>
              <a:ext cx="5247640" cy="0"/>
            </a:xfrm>
            <a:custGeom>
              <a:avLst/>
              <a:gdLst/>
              <a:ahLst/>
              <a:cxnLst/>
              <a:rect l="l" t="t" r="r" b="b"/>
              <a:pathLst>
                <a:path w="5247640" h="0">
                  <a:moveTo>
                    <a:pt x="0" y="0"/>
                  </a:moveTo>
                  <a:lnTo>
                    <a:pt x="5247360" y="0"/>
                  </a:lnTo>
                </a:path>
              </a:pathLst>
            </a:custGeom>
            <a:ln w="1270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66946" y="5745484"/>
              <a:ext cx="76200" cy="7620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0457688" y="8348471"/>
              <a:ext cx="5247640" cy="0"/>
            </a:xfrm>
            <a:custGeom>
              <a:avLst/>
              <a:gdLst/>
              <a:ahLst/>
              <a:cxnLst/>
              <a:rect l="l" t="t" r="r" b="b"/>
              <a:pathLst>
                <a:path w="5247640" h="0">
                  <a:moveTo>
                    <a:pt x="0" y="0"/>
                  </a:moveTo>
                  <a:lnTo>
                    <a:pt x="5247360" y="0"/>
                  </a:lnTo>
                </a:path>
              </a:pathLst>
            </a:custGeom>
            <a:ln w="1270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66946" y="8310375"/>
              <a:ext cx="76200" cy="76200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10444770" y="7291785"/>
            <a:ext cx="3072130" cy="1004569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5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Emerging</a:t>
            </a:r>
            <a:r>
              <a:rPr dirty="0" sz="24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0" b="1">
                <a:solidFill>
                  <a:srgbClr val="001864"/>
                </a:solidFill>
                <a:latin typeface="Trebuchet MS"/>
                <a:cs typeface="Trebuchet MS"/>
              </a:rPr>
              <a:t>investigator </a:t>
            </a:r>
            <a:r>
              <a:rPr dirty="0" sz="2000" spc="-105">
                <a:solidFill>
                  <a:srgbClr val="001864"/>
                </a:solidFill>
                <a:latin typeface="Trebuchet MS"/>
                <a:cs typeface="Trebuchet MS"/>
              </a:rPr>
              <a:t>Starting</a:t>
            </a:r>
            <a:r>
              <a:rPr dirty="0" sz="20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8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0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1864"/>
                </a:solidFill>
                <a:latin typeface="Trebuchet MS"/>
                <a:cs typeface="Trebuchet MS"/>
              </a:rPr>
              <a:t>leaders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Approx.</a:t>
            </a:r>
            <a:r>
              <a:rPr dirty="0" sz="2000" spc="-20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i="1">
                <a:solidFill>
                  <a:srgbClr val="6C6C6C"/>
                </a:solidFill>
                <a:latin typeface="Trebuchet MS"/>
                <a:cs typeface="Trebuchet MS"/>
              </a:rPr>
              <a:t>4</a:t>
            </a:r>
            <a:r>
              <a:rPr dirty="0" sz="2000" spc="-18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-</a:t>
            </a:r>
            <a:r>
              <a:rPr dirty="0" sz="2000" spc="-18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i="1">
                <a:solidFill>
                  <a:srgbClr val="6C6C6C"/>
                </a:solidFill>
                <a:latin typeface="Trebuchet MS"/>
                <a:cs typeface="Trebuchet MS"/>
              </a:rPr>
              <a:t>8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85" i="1">
                <a:solidFill>
                  <a:srgbClr val="6C6C6C"/>
                </a:solidFill>
                <a:latin typeface="Trebuchet MS"/>
                <a:cs typeface="Trebuchet MS"/>
              </a:rPr>
              <a:t>years</a:t>
            </a:r>
            <a:r>
              <a:rPr dirty="0" sz="2000" spc="-17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120" i="1">
                <a:solidFill>
                  <a:srgbClr val="6C6C6C"/>
                </a:solidFill>
                <a:latin typeface="Trebuchet MS"/>
                <a:cs typeface="Trebuchet MS"/>
              </a:rPr>
              <a:t>from</a:t>
            </a:r>
            <a:r>
              <a:rPr dirty="0" sz="2000" spc="-17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45" i="1">
                <a:solidFill>
                  <a:srgbClr val="6C6C6C"/>
                </a:solidFill>
                <a:latin typeface="Trebuchet MS"/>
                <a:cs typeface="Trebuchet MS"/>
              </a:rPr>
              <a:t>PhD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7806296" y="2988569"/>
              <a:ext cx="2438400" cy="1475105"/>
            </a:xfrm>
            <a:custGeom>
              <a:avLst/>
              <a:gdLst/>
              <a:ahLst/>
              <a:cxnLst/>
              <a:rect l="l" t="t" r="r" b="b"/>
              <a:pathLst>
                <a:path w="2438400" h="1475104">
                  <a:moveTo>
                    <a:pt x="2192921" y="0"/>
                  </a:moveTo>
                  <a:lnTo>
                    <a:pt x="654697" y="0"/>
                  </a:lnTo>
                  <a:lnTo>
                    <a:pt x="605299" y="4979"/>
                  </a:lnTo>
                  <a:lnTo>
                    <a:pt x="559290" y="19262"/>
                  </a:lnTo>
                  <a:lnTo>
                    <a:pt x="517654" y="41861"/>
                  </a:lnTo>
                  <a:lnTo>
                    <a:pt x="481379" y="71791"/>
                  </a:lnTo>
                  <a:lnTo>
                    <a:pt x="451448" y="108067"/>
                  </a:lnTo>
                  <a:lnTo>
                    <a:pt x="428849" y="149702"/>
                  </a:lnTo>
                  <a:lnTo>
                    <a:pt x="414567" y="195712"/>
                  </a:lnTo>
                  <a:lnTo>
                    <a:pt x="409587" y="245109"/>
                  </a:lnTo>
                  <a:lnTo>
                    <a:pt x="409587" y="857884"/>
                  </a:lnTo>
                  <a:lnTo>
                    <a:pt x="0" y="1474800"/>
                  </a:lnTo>
                  <a:lnTo>
                    <a:pt x="409587" y="1225537"/>
                  </a:lnTo>
                  <a:lnTo>
                    <a:pt x="2438031" y="1225537"/>
                  </a:lnTo>
                  <a:lnTo>
                    <a:pt x="2438031" y="245109"/>
                  </a:lnTo>
                  <a:lnTo>
                    <a:pt x="2433051" y="195712"/>
                  </a:lnTo>
                  <a:lnTo>
                    <a:pt x="2418769" y="149702"/>
                  </a:lnTo>
                  <a:lnTo>
                    <a:pt x="2396170" y="108067"/>
                  </a:lnTo>
                  <a:lnTo>
                    <a:pt x="2366240" y="71791"/>
                  </a:lnTo>
                  <a:lnTo>
                    <a:pt x="2329964" y="41861"/>
                  </a:lnTo>
                  <a:lnTo>
                    <a:pt x="2288329" y="19262"/>
                  </a:lnTo>
                  <a:lnTo>
                    <a:pt x="2242319" y="4979"/>
                  </a:lnTo>
                  <a:lnTo>
                    <a:pt x="2192921" y="0"/>
                  </a:lnTo>
                  <a:close/>
                </a:path>
                <a:path w="2438400" h="1475104">
                  <a:moveTo>
                    <a:pt x="2438031" y="1225537"/>
                  </a:moveTo>
                  <a:lnTo>
                    <a:pt x="409587" y="1225537"/>
                  </a:lnTo>
                  <a:lnTo>
                    <a:pt x="414567" y="1274939"/>
                  </a:lnTo>
                  <a:lnTo>
                    <a:pt x="428849" y="1320952"/>
                  </a:lnTo>
                  <a:lnTo>
                    <a:pt x="451448" y="1362589"/>
                  </a:lnTo>
                  <a:lnTo>
                    <a:pt x="481379" y="1398866"/>
                  </a:lnTo>
                  <a:lnTo>
                    <a:pt x="517654" y="1428798"/>
                  </a:lnTo>
                  <a:lnTo>
                    <a:pt x="559290" y="1451397"/>
                  </a:lnTo>
                  <a:lnTo>
                    <a:pt x="605299" y="1465680"/>
                  </a:lnTo>
                  <a:lnTo>
                    <a:pt x="654697" y="1470659"/>
                  </a:lnTo>
                  <a:lnTo>
                    <a:pt x="2192921" y="1470659"/>
                  </a:lnTo>
                  <a:lnTo>
                    <a:pt x="2242319" y="1465680"/>
                  </a:lnTo>
                  <a:lnTo>
                    <a:pt x="2288329" y="1451397"/>
                  </a:lnTo>
                  <a:lnTo>
                    <a:pt x="2329964" y="1428798"/>
                  </a:lnTo>
                  <a:lnTo>
                    <a:pt x="2366240" y="1398866"/>
                  </a:lnTo>
                  <a:lnTo>
                    <a:pt x="2396170" y="1362589"/>
                  </a:lnTo>
                  <a:lnTo>
                    <a:pt x="2418769" y="1320952"/>
                  </a:lnTo>
                  <a:lnTo>
                    <a:pt x="2433051" y="1274939"/>
                  </a:lnTo>
                  <a:lnTo>
                    <a:pt x="2438031" y="1225537"/>
                  </a:lnTo>
                  <a:close/>
                </a:path>
              </a:pathLst>
            </a:custGeom>
            <a:solidFill>
              <a:srgbClr val="40B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5400038" y="582919"/>
              <a:ext cx="2322830" cy="488315"/>
            </a:xfrm>
            <a:custGeom>
              <a:avLst/>
              <a:gdLst/>
              <a:ahLst/>
              <a:cxnLst/>
              <a:rect l="l" t="t" r="r" b="b"/>
              <a:pathLst>
                <a:path w="2322830" h="488315">
                  <a:moveTo>
                    <a:pt x="233972" y="0"/>
                  </a:moveTo>
                  <a:lnTo>
                    <a:pt x="172186" y="8020"/>
                  </a:lnTo>
                  <a:lnTo>
                    <a:pt x="116154" y="31280"/>
                  </a:lnTo>
                  <a:lnTo>
                    <a:pt x="68526" y="68589"/>
                  </a:lnTo>
                  <a:lnTo>
                    <a:pt x="31965" y="118757"/>
                  </a:lnTo>
                  <a:lnTo>
                    <a:pt x="13043" y="163970"/>
                  </a:lnTo>
                  <a:lnTo>
                    <a:pt x="2170" y="215074"/>
                  </a:lnTo>
                  <a:lnTo>
                    <a:pt x="0" y="252260"/>
                  </a:lnTo>
                  <a:lnTo>
                    <a:pt x="1533" y="282521"/>
                  </a:lnTo>
                  <a:lnTo>
                    <a:pt x="12083" y="336613"/>
                  </a:lnTo>
                  <a:lnTo>
                    <a:pt x="32254" y="382562"/>
                  </a:lnTo>
                  <a:lnTo>
                    <a:pt x="59599" y="420281"/>
                  </a:lnTo>
                  <a:lnTo>
                    <a:pt x="75806" y="436054"/>
                  </a:lnTo>
                  <a:lnTo>
                    <a:pt x="140703" y="370217"/>
                  </a:lnTo>
                  <a:lnTo>
                    <a:pt x="131157" y="358837"/>
                  </a:lnTo>
                  <a:lnTo>
                    <a:pt x="122658" y="346128"/>
                  </a:lnTo>
                  <a:lnTo>
                    <a:pt x="103661" y="300158"/>
                  </a:lnTo>
                  <a:lnTo>
                    <a:pt x="96812" y="244030"/>
                  </a:lnTo>
                  <a:lnTo>
                    <a:pt x="97119" y="232200"/>
                  </a:lnTo>
                  <a:lnTo>
                    <a:pt x="103877" y="188530"/>
                  </a:lnTo>
                  <a:lnTo>
                    <a:pt x="124572" y="141060"/>
                  </a:lnTo>
                  <a:lnTo>
                    <a:pt x="149775" y="110313"/>
                  </a:lnTo>
                  <a:lnTo>
                    <a:pt x="196353" y="82238"/>
                  </a:lnTo>
                  <a:lnTo>
                    <a:pt x="229400" y="76695"/>
                  </a:lnTo>
                  <a:lnTo>
                    <a:pt x="346443" y="76695"/>
                  </a:lnTo>
                  <a:lnTo>
                    <a:pt x="346443" y="24650"/>
                  </a:lnTo>
                  <a:lnTo>
                    <a:pt x="302552" y="8902"/>
                  </a:lnTo>
                  <a:lnTo>
                    <a:pt x="252853" y="814"/>
                  </a:lnTo>
                  <a:lnTo>
                    <a:pt x="233972" y="0"/>
                  </a:lnTo>
                  <a:close/>
                </a:path>
                <a:path w="2322830" h="488315">
                  <a:moveTo>
                    <a:pt x="346443" y="76695"/>
                  </a:moveTo>
                  <a:lnTo>
                    <a:pt x="229400" y="76695"/>
                  </a:lnTo>
                  <a:lnTo>
                    <a:pt x="242299" y="77609"/>
                  </a:lnTo>
                  <a:lnTo>
                    <a:pt x="254617" y="79571"/>
                  </a:lnTo>
                  <a:lnTo>
                    <a:pt x="297170" y="95602"/>
                  </a:lnTo>
                  <a:lnTo>
                    <a:pt x="312610" y="104127"/>
                  </a:lnTo>
                  <a:lnTo>
                    <a:pt x="346443" y="104127"/>
                  </a:lnTo>
                  <a:lnTo>
                    <a:pt x="346443" y="76695"/>
                  </a:lnTo>
                  <a:close/>
                </a:path>
                <a:path w="2322830" h="488315">
                  <a:moveTo>
                    <a:pt x="750912" y="195567"/>
                  </a:moveTo>
                  <a:lnTo>
                    <a:pt x="548868" y="218427"/>
                  </a:lnTo>
                  <a:lnTo>
                    <a:pt x="510068" y="224706"/>
                  </a:lnTo>
                  <a:lnTo>
                    <a:pt x="451117" y="246709"/>
                  </a:lnTo>
                  <a:lnTo>
                    <a:pt x="416119" y="281463"/>
                  </a:lnTo>
                  <a:lnTo>
                    <a:pt x="399673" y="329869"/>
                  </a:lnTo>
                  <a:lnTo>
                    <a:pt x="398068" y="359244"/>
                  </a:lnTo>
                  <a:lnTo>
                    <a:pt x="401252" y="389729"/>
                  </a:lnTo>
                  <a:lnTo>
                    <a:pt x="421178" y="438263"/>
                  </a:lnTo>
                  <a:lnTo>
                    <a:pt x="457785" y="470289"/>
                  </a:lnTo>
                  <a:lnTo>
                    <a:pt x="502738" y="486220"/>
                  </a:lnTo>
                  <a:lnTo>
                    <a:pt x="527824" y="488175"/>
                  </a:lnTo>
                  <a:lnTo>
                    <a:pt x="547736" y="486725"/>
                  </a:lnTo>
                  <a:lnTo>
                    <a:pt x="585365" y="478106"/>
                  </a:lnTo>
                  <a:lnTo>
                    <a:pt x="634107" y="453899"/>
                  </a:lnTo>
                  <a:lnTo>
                    <a:pt x="657758" y="435228"/>
                  </a:lnTo>
                  <a:lnTo>
                    <a:pt x="750912" y="435228"/>
                  </a:lnTo>
                  <a:lnTo>
                    <a:pt x="750912" y="416051"/>
                  </a:lnTo>
                  <a:lnTo>
                    <a:pt x="566254" y="416051"/>
                  </a:lnTo>
                  <a:lnTo>
                    <a:pt x="548786" y="414658"/>
                  </a:lnTo>
                  <a:lnTo>
                    <a:pt x="509752" y="396849"/>
                  </a:lnTo>
                  <a:lnTo>
                    <a:pt x="491566" y="362066"/>
                  </a:lnTo>
                  <a:lnTo>
                    <a:pt x="490308" y="347471"/>
                  </a:lnTo>
                  <a:lnTo>
                    <a:pt x="491880" y="330605"/>
                  </a:lnTo>
                  <a:lnTo>
                    <a:pt x="516267" y="292607"/>
                  </a:lnTo>
                  <a:lnTo>
                    <a:pt x="571163" y="274670"/>
                  </a:lnTo>
                  <a:lnTo>
                    <a:pt x="750912" y="273393"/>
                  </a:lnTo>
                  <a:lnTo>
                    <a:pt x="750912" y="195567"/>
                  </a:lnTo>
                  <a:close/>
                </a:path>
                <a:path w="2322830" h="488315">
                  <a:moveTo>
                    <a:pt x="750912" y="435228"/>
                  </a:moveTo>
                  <a:lnTo>
                    <a:pt x="657758" y="435228"/>
                  </a:lnTo>
                  <a:lnTo>
                    <a:pt x="661403" y="477202"/>
                  </a:lnTo>
                  <a:lnTo>
                    <a:pt x="750912" y="477202"/>
                  </a:lnTo>
                  <a:lnTo>
                    <a:pt x="750912" y="435228"/>
                  </a:lnTo>
                  <a:close/>
                </a:path>
                <a:path w="2322830" h="488315">
                  <a:moveTo>
                    <a:pt x="750912" y="273393"/>
                  </a:moveTo>
                  <a:lnTo>
                    <a:pt x="602536" y="273393"/>
                  </a:lnTo>
                  <a:lnTo>
                    <a:pt x="609177" y="273448"/>
                  </a:lnTo>
                  <a:lnTo>
                    <a:pt x="624128" y="273748"/>
                  </a:lnTo>
                  <a:lnTo>
                    <a:pt x="631974" y="274062"/>
                  </a:lnTo>
                  <a:lnTo>
                    <a:pt x="639433" y="274567"/>
                  </a:lnTo>
                  <a:lnTo>
                    <a:pt x="646504" y="275262"/>
                  </a:lnTo>
                  <a:lnTo>
                    <a:pt x="653186" y="276148"/>
                  </a:lnTo>
                  <a:lnTo>
                    <a:pt x="653186" y="381304"/>
                  </a:lnTo>
                  <a:lnTo>
                    <a:pt x="613841" y="405536"/>
                  </a:lnTo>
                  <a:lnTo>
                    <a:pt x="566254" y="416051"/>
                  </a:lnTo>
                  <a:lnTo>
                    <a:pt x="750912" y="416051"/>
                  </a:lnTo>
                  <a:lnTo>
                    <a:pt x="750912" y="273393"/>
                  </a:lnTo>
                  <a:close/>
                </a:path>
                <a:path w="2322830" h="488315">
                  <a:moveTo>
                    <a:pt x="957935" y="10972"/>
                  </a:moveTo>
                  <a:lnTo>
                    <a:pt x="872731" y="10972"/>
                  </a:lnTo>
                  <a:lnTo>
                    <a:pt x="872731" y="151676"/>
                  </a:lnTo>
                  <a:lnTo>
                    <a:pt x="970737" y="151676"/>
                  </a:lnTo>
                  <a:lnTo>
                    <a:pt x="977916" y="143946"/>
                  </a:lnTo>
                  <a:lnTo>
                    <a:pt x="986939" y="135959"/>
                  </a:lnTo>
                  <a:lnTo>
                    <a:pt x="1024936" y="111571"/>
                  </a:lnTo>
                  <a:lnTo>
                    <a:pt x="1077721" y="100469"/>
                  </a:lnTo>
                  <a:lnTo>
                    <a:pt x="1109725" y="100469"/>
                  </a:lnTo>
                  <a:lnTo>
                    <a:pt x="1109725" y="86766"/>
                  </a:lnTo>
                  <a:lnTo>
                    <a:pt x="966165" y="86766"/>
                  </a:lnTo>
                  <a:lnTo>
                    <a:pt x="957935" y="10972"/>
                  </a:lnTo>
                  <a:close/>
                </a:path>
                <a:path w="2322830" h="488315">
                  <a:moveTo>
                    <a:pt x="1109725" y="100469"/>
                  </a:moveTo>
                  <a:lnTo>
                    <a:pt x="1083513" y="100469"/>
                  </a:lnTo>
                  <a:lnTo>
                    <a:pt x="1089532" y="100698"/>
                  </a:lnTo>
                  <a:lnTo>
                    <a:pt x="1102029" y="101612"/>
                  </a:lnTo>
                  <a:lnTo>
                    <a:pt x="1106677" y="102298"/>
                  </a:lnTo>
                  <a:lnTo>
                    <a:pt x="1109725" y="103212"/>
                  </a:lnTo>
                  <a:lnTo>
                    <a:pt x="1109725" y="100469"/>
                  </a:lnTo>
                  <a:close/>
                </a:path>
                <a:path w="2322830" h="488315">
                  <a:moveTo>
                    <a:pt x="1109725" y="914"/>
                  </a:moveTo>
                  <a:lnTo>
                    <a:pt x="1062481" y="9063"/>
                  </a:lnTo>
                  <a:lnTo>
                    <a:pt x="1021143" y="29794"/>
                  </a:lnTo>
                  <a:lnTo>
                    <a:pt x="988215" y="57556"/>
                  </a:lnTo>
                  <a:lnTo>
                    <a:pt x="966165" y="86766"/>
                  </a:lnTo>
                  <a:lnTo>
                    <a:pt x="1109725" y="86766"/>
                  </a:lnTo>
                  <a:lnTo>
                    <a:pt x="1109725" y="914"/>
                  </a:lnTo>
                  <a:close/>
                </a:path>
                <a:path w="2322830" h="488315">
                  <a:moveTo>
                    <a:pt x="1347165" y="0"/>
                  </a:moveTo>
                  <a:lnTo>
                    <a:pt x="1277575" y="11801"/>
                  </a:lnTo>
                  <a:lnTo>
                    <a:pt x="1217891" y="47853"/>
                  </a:lnTo>
                  <a:lnTo>
                    <a:pt x="1173468" y="109127"/>
                  </a:lnTo>
                  <a:lnTo>
                    <a:pt x="1159004" y="149587"/>
                  </a:lnTo>
                  <a:lnTo>
                    <a:pt x="1149705" y="196595"/>
                  </a:lnTo>
                  <a:lnTo>
                    <a:pt x="1146962" y="243154"/>
                  </a:lnTo>
                  <a:lnTo>
                    <a:pt x="1146962" y="264147"/>
                  </a:lnTo>
                  <a:lnTo>
                    <a:pt x="1528152" y="264147"/>
                  </a:lnTo>
                  <a:lnTo>
                    <a:pt x="1528152" y="196595"/>
                  </a:lnTo>
                  <a:lnTo>
                    <a:pt x="1244688" y="196595"/>
                  </a:lnTo>
                  <a:lnTo>
                    <a:pt x="1244688" y="191109"/>
                  </a:lnTo>
                  <a:lnTo>
                    <a:pt x="1252810" y="143983"/>
                  </a:lnTo>
                  <a:lnTo>
                    <a:pt x="1274648" y="107238"/>
                  </a:lnTo>
                  <a:lnTo>
                    <a:pt x="1306444" y="83375"/>
                  </a:lnTo>
                  <a:lnTo>
                    <a:pt x="1344421" y="74866"/>
                  </a:lnTo>
                  <a:lnTo>
                    <a:pt x="1492038" y="74866"/>
                  </a:lnTo>
                  <a:lnTo>
                    <a:pt x="1475054" y="52311"/>
                  </a:lnTo>
                  <a:lnTo>
                    <a:pt x="1449036" y="29717"/>
                  </a:lnTo>
                  <a:lnTo>
                    <a:pt x="1419048" y="13468"/>
                  </a:lnTo>
                  <a:lnTo>
                    <a:pt x="1385091" y="3562"/>
                  </a:lnTo>
                  <a:lnTo>
                    <a:pt x="1347165" y="0"/>
                  </a:lnTo>
                  <a:close/>
                </a:path>
                <a:path w="2322830" h="488315">
                  <a:moveTo>
                    <a:pt x="1492038" y="74866"/>
                  </a:moveTo>
                  <a:lnTo>
                    <a:pt x="1344421" y="74866"/>
                  </a:lnTo>
                  <a:lnTo>
                    <a:pt x="1363283" y="76904"/>
                  </a:lnTo>
                  <a:lnTo>
                    <a:pt x="1380474" y="82503"/>
                  </a:lnTo>
                  <a:lnTo>
                    <a:pt x="1421284" y="120280"/>
                  </a:lnTo>
                  <a:lnTo>
                    <a:pt x="1434776" y="160438"/>
                  </a:lnTo>
                  <a:lnTo>
                    <a:pt x="1436827" y="184696"/>
                  </a:lnTo>
                  <a:lnTo>
                    <a:pt x="1436827" y="196595"/>
                  </a:lnTo>
                  <a:lnTo>
                    <a:pt x="1528152" y="196595"/>
                  </a:lnTo>
                  <a:lnTo>
                    <a:pt x="1522940" y="152788"/>
                  </a:lnTo>
                  <a:lnTo>
                    <a:pt x="1512352" y="114138"/>
                  </a:lnTo>
                  <a:lnTo>
                    <a:pt x="1496390" y="80645"/>
                  </a:lnTo>
                  <a:lnTo>
                    <a:pt x="1492038" y="74866"/>
                  </a:lnTo>
                  <a:close/>
                </a:path>
                <a:path w="2322830" h="488315">
                  <a:moveTo>
                    <a:pt x="1802841" y="0"/>
                  </a:moveTo>
                  <a:lnTo>
                    <a:pt x="1733251" y="11801"/>
                  </a:lnTo>
                  <a:lnTo>
                    <a:pt x="1673567" y="47853"/>
                  </a:lnTo>
                  <a:lnTo>
                    <a:pt x="1629144" y="109127"/>
                  </a:lnTo>
                  <a:lnTo>
                    <a:pt x="1614680" y="149587"/>
                  </a:lnTo>
                  <a:lnTo>
                    <a:pt x="1605381" y="196595"/>
                  </a:lnTo>
                  <a:lnTo>
                    <a:pt x="1602638" y="243154"/>
                  </a:lnTo>
                  <a:lnTo>
                    <a:pt x="1602638" y="264147"/>
                  </a:lnTo>
                  <a:lnTo>
                    <a:pt x="1983828" y="264147"/>
                  </a:lnTo>
                  <a:lnTo>
                    <a:pt x="1983828" y="196595"/>
                  </a:lnTo>
                  <a:lnTo>
                    <a:pt x="1700364" y="196595"/>
                  </a:lnTo>
                  <a:lnTo>
                    <a:pt x="1700364" y="191109"/>
                  </a:lnTo>
                  <a:lnTo>
                    <a:pt x="1708486" y="143983"/>
                  </a:lnTo>
                  <a:lnTo>
                    <a:pt x="1730324" y="107238"/>
                  </a:lnTo>
                  <a:lnTo>
                    <a:pt x="1762120" y="83375"/>
                  </a:lnTo>
                  <a:lnTo>
                    <a:pt x="1800097" y="74866"/>
                  </a:lnTo>
                  <a:lnTo>
                    <a:pt x="1947714" y="74866"/>
                  </a:lnTo>
                  <a:lnTo>
                    <a:pt x="1930730" y="52311"/>
                  </a:lnTo>
                  <a:lnTo>
                    <a:pt x="1904712" y="29717"/>
                  </a:lnTo>
                  <a:lnTo>
                    <a:pt x="1874724" y="13468"/>
                  </a:lnTo>
                  <a:lnTo>
                    <a:pt x="1840767" y="3562"/>
                  </a:lnTo>
                  <a:lnTo>
                    <a:pt x="1802841" y="0"/>
                  </a:lnTo>
                  <a:close/>
                </a:path>
                <a:path w="2322830" h="488315">
                  <a:moveTo>
                    <a:pt x="1947714" y="74866"/>
                  </a:moveTo>
                  <a:lnTo>
                    <a:pt x="1800097" y="74866"/>
                  </a:lnTo>
                  <a:lnTo>
                    <a:pt x="1818959" y="76904"/>
                  </a:lnTo>
                  <a:lnTo>
                    <a:pt x="1836150" y="82503"/>
                  </a:lnTo>
                  <a:lnTo>
                    <a:pt x="1876960" y="120280"/>
                  </a:lnTo>
                  <a:lnTo>
                    <a:pt x="1890452" y="160438"/>
                  </a:lnTo>
                  <a:lnTo>
                    <a:pt x="1892503" y="184696"/>
                  </a:lnTo>
                  <a:lnTo>
                    <a:pt x="1892503" y="196595"/>
                  </a:lnTo>
                  <a:lnTo>
                    <a:pt x="1983828" y="196595"/>
                  </a:lnTo>
                  <a:lnTo>
                    <a:pt x="1978616" y="152788"/>
                  </a:lnTo>
                  <a:lnTo>
                    <a:pt x="1968028" y="114138"/>
                  </a:lnTo>
                  <a:lnTo>
                    <a:pt x="1952066" y="80645"/>
                  </a:lnTo>
                  <a:lnTo>
                    <a:pt x="1947714" y="74866"/>
                  </a:lnTo>
                  <a:close/>
                </a:path>
                <a:path w="2322830" h="488315">
                  <a:moveTo>
                    <a:pt x="2171039" y="10972"/>
                  </a:moveTo>
                  <a:lnTo>
                    <a:pt x="2085835" y="10972"/>
                  </a:lnTo>
                  <a:lnTo>
                    <a:pt x="2085835" y="151676"/>
                  </a:lnTo>
                  <a:lnTo>
                    <a:pt x="2183841" y="151676"/>
                  </a:lnTo>
                  <a:lnTo>
                    <a:pt x="2191020" y="143946"/>
                  </a:lnTo>
                  <a:lnTo>
                    <a:pt x="2200043" y="135959"/>
                  </a:lnTo>
                  <a:lnTo>
                    <a:pt x="2238040" y="111571"/>
                  </a:lnTo>
                  <a:lnTo>
                    <a:pt x="2290825" y="100469"/>
                  </a:lnTo>
                  <a:lnTo>
                    <a:pt x="2322829" y="100469"/>
                  </a:lnTo>
                  <a:lnTo>
                    <a:pt x="2322829" y="86766"/>
                  </a:lnTo>
                  <a:lnTo>
                    <a:pt x="2179269" y="86766"/>
                  </a:lnTo>
                  <a:lnTo>
                    <a:pt x="2171039" y="10972"/>
                  </a:lnTo>
                  <a:close/>
                </a:path>
                <a:path w="2322830" h="488315">
                  <a:moveTo>
                    <a:pt x="2322829" y="100469"/>
                  </a:moveTo>
                  <a:lnTo>
                    <a:pt x="2296617" y="100469"/>
                  </a:lnTo>
                  <a:lnTo>
                    <a:pt x="2302636" y="100698"/>
                  </a:lnTo>
                  <a:lnTo>
                    <a:pt x="2315133" y="101612"/>
                  </a:lnTo>
                  <a:lnTo>
                    <a:pt x="2319781" y="102298"/>
                  </a:lnTo>
                  <a:lnTo>
                    <a:pt x="2322829" y="103212"/>
                  </a:lnTo>
                  <a:lnTo>
                    <a:pt x="2322829" y="100469"/>
                  </a:lnTo>
                  <a:close/>
                </a:path>
                <a:path w="2322830" h="488315">
                  <a:moveTo>
                    <a:pt x="2322829" y="914"/>
                  </a:moveTo>
                  <a:lnTo>
                    <a:pt x="2275585" y="9063"/>
                  </a:lnTo>
                  <a:lnTo>
                    <a:pt x="2234247" y="29794"/>
                  </a:lnTo>
                  <a:lnTo>
                    <a:pt x="2201319" y="57556"/>
                  </a:lnTo>
                  <a:lnTo>
                    <a:pt x="2179269" y="86766"/>
                  </a:lnTo>
                  <a:lnTo>
                    <a:pt x="2322829" y="86766"/>
                  </a:lnTo>
                  <a:lnTo>
                    <a:pt x="2322829" y="914"/>
                  </a:lnTo>
                  <a:close/>
                </a:path>
              </a:pathLst>
            </a:custGeom>
            <a:solidFill>
              <a:srgbClr val="000000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2" y="488719"/>
            <a:ext cx="9307830" cy="1578610"/>
          </a:xfrm>
          <a:prstGeom prst="rect"/>
        </p:spPr>
        <p:txBody>
          <a:bodyPr wrap="square" lIns="0" tIns="7239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570"/>
              </a:spcBef>
            </a:pPr>
            <a:r>
              <a:rPr dirty="0" spc="-204"/>
              <a:t>Investigator</a:t>
            </a:r>
            <a:r>
              <a:rPr dirty="0" spc="-390"/>
              <a:t> </a:t>
            </a:r>
            <a:r>
              <a:rPr dirty="0" spc="-35"/>
              <a:t>Grants</a:t>
            </a:r>
          </a:p>
          <a:p>
            <a:pPr marL="12700" marR="5080">
              <a:lnSpc>
                <a:spcPct val="100000"/>
              </a:lnSpc>
              <a:spcBef>
                <a:spcPts val="235"/>
              </a:spcBef>
            </a:pPr>
            <a:r>
              <a:rPr dirty="0" sz="2400" spc="-55" b="0">
                <a:solidFill>
                  <a:srgbClr val="001863"/>
                </a:solidFill>
                <a:latin typeface="Trebuchet MS"/>
                <a:cs typeface="Trebuchet MS"/>
              </a:rPr>
              <a:t>Support</a:t>
            </a:r>
            <a:r>
              <a:rPr dirty="0" sz="2400" spc="-19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25" b="0">
                <a:solidFill>
                  <a:srgbClr val="001863"/>
                </a:solidFill>
                <a:latin typeface="Trebuchet MS"/>
                <a:cs typeface="Trebuchet MS"/>
              </a:rPr>
              <a:t>excellent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0" b="0">
                <a:solidFill>
                  <a:srgbClr val="001863"/>
                </a:solidFill>
                <a:latin typeface="Trebuchet MS"/>
                <a:cs typeface="Trebuchet MS"/>
              </a:rPr>
              <a:t>research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90" b="0">
                <a:solidFill>
                  <a:srgbClr val="001863"/>
                </a:solidFill>
                <a:latin typeface="Trebuchet MS"/>
                <a:cs typeface="Trebuchet MS"/>
              </a:rPr>
              <a:t>leaders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at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55" b="0">
                <a:solidFill>
                  <a:srgbClr val="001863"/>
                </a:solidFill>
                <a:latin typeface="Trebuchet MS"/>
                <a:cs typeface="Trebuchet MS"/>
              </a:rPr>
              <a:t>different </a:t>
            </a:r>
            <a:r>
              <a:rPr dirty="0" sz="2400" spc="-125" b="0">
                <a:solidFill>
                  <a:srgbClr val="001863"/>
                </a:solidFill>
                <a:latin typeface="Trebuchet MS"/>
                <a:cs typeface="Trebuchet MS"/>
              </a:rPr>
              <a:t>career</a:t>
            </a:r>
            <a:r>
              <a:rPr dirty="0" sz="2400" spc="-19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0" b="0">
                <a:solidFill>
                  <a:srgbClr val="001863"/>
                </a:solidFill>
                <a:latin typeface="Trebuchet MS"/>
                <a:cs typeface="Trebuchet MS"/>
              </a:rPr>
              <a:t>stages,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50" b="0">
                <a:solidFill>
                  <a:srgbClr val="001863"/>
                </a:solidFill>
                <a:latin typeface="Trebuchet MS"/>
                <a:cs typeface="Trebuchet MS"/>
              </a:rPr>
              <a:t>and</a:t>
            </a:r>
            <a:r>
              <a:rPr dirty="0" sz="2400" spc="-18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" b="0">
                <a:solidFill>
                  <a:srgbClr val="001863"/>
                </a:solidFill>
                <a:latin typeface="Trebuchet MS"/>
                <a:cs typeface="Trebuchet MS"/>
              </a:rPr>
              <a:t>promote </a:t>
            </a:r>
            <a:r>
              <a:rPr dirty="0" sz="2400" spc="-145" b="0">
                <a:solidFill>
                  <a:srgbClr val="001863"/>
                </a:solidFill>
                <a:latin typeface="Trebuchet MS"/>
                <a:cs typeface="Trebuchet MS"/>
              </a:rPr>
              <a:t>their</a:t>
            </a:r>
            <a:r>
              <a:rPr dirty="0" sz="2400" spc="-16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25" b="0">
                <a:solidFill>
                  <a:srgbClr val="001863"/>
                </a:solidFill>
                <a:latin typeface="Trebuchet MS"/>
                <a:cs typeface="Trebuchet MS"/>
              </a:rPr>
              <a:t>career</a:t>
            </a:r>
            <a:r>
              <a:rPr dirty="0" sz="2400" spc="-18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50" b="0">
                <a:solidFill>
                  <a:srgbClr val="001863"/>
                </a:solidFill>
                <a:latin typeface="Trebuchet MS"/>
                <a:cs typeface="Trebuchet MS"/>
              </a:rPr>
              <a:t>progression</a:t>
            </a:r>
            <a:r>
              <a:rPr dirty="0" sz="2400" spc="-14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50" b="0">
                <a:solidFill>
                  <a:srgbClr val="001863"/>
                </a:solidFill>
                <a:latin typeface="Trebuchet MS"/>
                <a:cs typeface="Trebuchet MS"/>
              </a:rPr>
              <a:t>and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0" b="0">
                <a:solidFill>
                  <a:srgbClr val="001863"/>
                </a:solidFill>
                <a:latin typeface="Trebuchet MS"/>
                <a:cs typeface="Trebuchet MS"/>
              </a:rPr>
              <a:t>research</a:t>
            </a:r>
            <a:r>
              <a:rPr dirty="0" sz="2400" spc="-17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95" b="0">
                <a:solidFill>
                  <a:srgbClr val="001863"/>
                </a:solidFill>
                <a:latin typeface="Trebuchet MS"/>
                <a:cs typeface="Trebuchet MS"/>
              </a:rPr>
              <a:t>at</a:t>
            </a:r>
            <a:r>
              <a:rPr dirty="0" sz="2400" spc="-19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5" b="0">
                <a:solidFill>
                  <a:srgbClr val="001863"/>
                </a:solidFill>
                <a:latin typeface="Trebuchet MS"/>
                <a:cs typeface="Trebuchet MS"/>
              </a:rPr>
              <a:t>the</a:t>
            </a:r>
            <a:r>
              <a:rPr dirty="0" sz="2400" spc="-180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90" b="0">
                <a:solidFill>
                  <a:srgbClr val="001863"/>
                </a:solidFill>
                <a:latin typeface="Trebuchet MS"/>
                <a:cs typeface="Trebuchet MS"/>
              </a:rPr>
              <a:t>highest</a:t>
            </a:r>
            <a:r>
              <a:rPr dirty="0" sz="2400" spc="-15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30" b="0">
                <a:solidFill>
                  <a:srgbClr val="001863"/>
                </a:solidFill>
                <a:latin typeface="Trebuchet MS"/>
                <a:cs typeface="Trebuchet MS"/>
              </a:rPr>
              <a:t>international</a:t>
            </a:r>
            <a:r>
              <a:rPr dirty="0" sz="2400" spc="-145" b="0">
                <a:solidFill>
                  <a:srgbClr val="001863"/>
                </a:solidFill>
                <a:latin typeface="Trebuchet MS"/>
                <a:cs typeface="Trebuchet MS"/>
              </a:rPr>
              <a:t> </a:t>
            </a:r>
            <a:r>
              <a:rPr dirty="0" sz="2400" spc="-10" b="0">
                <a:solidFill>
                  <a:srgbClr val="001863"/>
                </a:solidFill>
                <a:latin typeface="Trebuchet MS"/>
                <a:cs typeface="Trebuchet MS"/>
              </a:rPr>
              <a:t>level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4186428" y="2514600"/>
            <a:ext cx="0" cy="6672580"/>
          </a:xfrm>
          <a:custGeom>
            <a:avLst/>
            <a:gdLst/>
            <a:ahLst/>
            <a:cxnLst/>
            <a:rect l="l" t="t" r="r" b="b"/>
            <a:pathLst>
              <a:path w="0" h="6672580">
                <a:moveTo>
                  <a:pt x="0" y="0"/>
                </a:moveTo>
                <a:lnTo>
                  <a:pt x="0" y="6672262"/>
                </a:lnTo>
              </a:path>
            </a:pathLst>
          </a:custGeom>
          <a:ln w="3175">
            <a:solidFill>
              <a:srgbClr val="0018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525463" y="2302255"/>
            <a:ext cx="3434079" cy="3802379"/>
          </a:xfrm>
          <a:prstGeom prst="rect">
            <a:avLst/>
          </a:prstGeom>
        </p:spPr>
        <p:txBody>
          <a:bodyPr wrap="square" lIns="0" tIns="201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92405" marR="110489" indent="-180340">
              <a:lnSpc>
                <a:spcPct val="107300"/>
              </a:lnSpc>
              <a:spcBef>
                <a:spcPts val="96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may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cover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applicant’s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own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salary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(see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call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details)</a:t>
            </a:r>
            <a:endParaRPr sz="1800">
              <a:latin typeface="Trebuchet MS"/>
              <a:cs typeface="Trebuchet MS"/>
            </a:endParaRPr>
          </a:p>
          <a:p>
            <a:pPr marL="192405" marR="5080" indent="-180340">
              <a:lnSpc>
                <a:spcPct val="107200"/>
              </a:lnSpc>
              <a:spcBef>
                <a:spcPts val="119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Place</a:t>
            </a:r>
            <a:r>
              <a:rPr dirty="0" sz="18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Denmark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or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Nordic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countries</a:t>
            </a:r>
            <a:endParaRPr sz="1800">
              <a:latin typeface="Trebuchet MS"/>
              <a:cs typeface="Trebuchet MS"/>
            </a:endParaRPr>
          </a:p>
          <a:p>
            <a:pPr marL="192405" marR="294640" indent="-180340">
              <a:lnSpc>
                <a:spcPct val="107000"/>
              </a:lnSpc>
              <a:spcBef>
                <a:spcPts val="120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portfolio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cap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4.0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million/year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as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PI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(at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project start)</a:t>
            </a:r>
            <a:endParaRPr sz="1800">
              <a:latin typeface="Trebuchet MS"/>
              <a:cs typeface="Trebuchet MS"/>
            </a:endParaRPr>
          </a:p>
          <a:p>
            <a:pPr marL="192405" marR="95885" indent="-180340">
              <a:lnSpc>
                <a:spcPct val="107300"/>
              </a:lnSpc>
              <a:spcBef>
                <a:spcPts val="118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group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leader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001864"/>
                </a:solidFill>
                <a:latin typeface="Trebuchet MS"/>
                <a:cs typeface="Trebuchet MS"/>
              </a:rPr>
              <a:t>one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NNF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centres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5235" y="6405125"/>
            <a:ext cx="3215005" cy="2694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282575" marR="243204" indent="-269875">
              <a:lnSpc>
                <a:spcPct val="107300"/>
              </a:lnSpc>
              <a:spcBef>
                <a:spcPts val="1855"/>
              </a:spcBef>
              <a:buFont typeface="Arial"/>
              <a:buChar char="•"/>
              <a:tabLst>
                <a:tab pos="282575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10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7300"/>
              </a:lnSpc>
              <a:spcBef>
                <a:spcPts val="119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Relocation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add-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on: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35" b="1">
                <a:solidFill>
                  <a:srgbClr val="001864"/>
                </a:solidFill>
                <a:latin typeface="Trebuchet MS"/>
                <a:cs typeface="Trebuchet MS"/>
              </a:rPr>
              <a:t>DKK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10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2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marR="60325" indent="-269875">
              <a:lnSpc>
                <a:spcPct val="106700"/>
              </a:lnSpc>
              <a:spcBef>
                <a:spcPts val="12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January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384629" y="2491231"/>
            <a:ext cx="3438525" cy="5218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marR="304165" indent="-269875">
              <a:lnSpc>
                <a:spcPct val="107300"/>
              </a:lnSpc>
              <a:spcBef>
                <a:spcPts val="12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Endocrinology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 b="1">
                <a:solidFill>
                  <a:srgbClr val="001864"/>
                </a:solidFill>
                <a:latin typeface="Trebuchet MS"/>
                <a:cs typeface="Trebuchet MS"/>
              </a:rPr>
              <a:t>Metabolic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754380" indent="-269875">
              <a:lnSpc>
                <a:spcPct val="107300"/>
              </a:lnSpc>
              <a:spcBef>
                <a:spcPts val="179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6675A1"/>
                </a:solidFill>
                <a:latin typeface="Trebuchet MS"/>
                <a:cs typeface="Trebuchet MS"/>
              </a:rPr>
              <a:t>Clinical</a:t>
            </a:r>
            <a:r>
              <a:rPr dirty="0" sz="1800" spc="-14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1800" spc="-12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6675A1"/>
                </a:solidFill>
                <a:latin typeface="Trebuchet MS"/>
                <a:cs typeface="Trebuchet MS"/>
              </a:rPr>
              <a:t>Translational </a:t>
            </a:r>
            <a:r>
              <a:rPr dirty="0" sz="1800" spc="-55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1800" spc="-9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6700"/>
              </a:lnSpc>
              <a:spcBef>
                <a:spcPts val="181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Bioscience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Basic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Biomedical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  <a:p>
            <a:pPr marL="281940" marR="262890" indent="-269875">
              <a:lnSpc>
                <a:spcPct val="106700"/>
              </a:lnSpc>
              <a:spcBef>
                <a:spcPts val="181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75">
                <a:solidFill>
                  <a:srgbClr val="6675A1"/>
                </a:solidFill>
                <a:latin typeface="Trebuchet MS"/>
                <a:cs typeface="Trebuchet MS"/>
              </a:rPr>
              <a:t>Plant</a:t>
            </a:r>
            <a:r>
              <a:rPr dirty="0" sz="18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6675A1"/>
                </a:solidFill>
                <a:latin typeface="Trebuchet MS"/>
                <a:cs typeface="Trebuchet MS"/>
              </a:rPr>
              <a:t>Science,</a:t>
            </a:r>
            <a:r>
              <a:rPr dirty="0" sz="1800" spc="-11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6675A1"/>
                </a:solidFill>
                <a:latin typeface="Trebuchet MS"/>
                <a:cs typeface="Trebuchet MS"/>
              </a:rPr>
              <a:t>Agriculture</a:t>
            </a:r>
            <a:r>
              <a:rPr dirty="0" sz="1800" spc="-114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6675A1"/>
                </a:solidFill>
                <a:latin typeface="Trebuchet MS"/>
                <a:cs typeface="Trebuchet MS"/>
              </a:rPr>
              <a:t>and </a:t>
            </a:r>
            <a:r>
              <a:rPr dirty="0" sz="1800">
                <a:solidFill>
                  <a:srgbClr val="6675A1"/>
                </a:solidFill>
                <a:latin typeface="Trebuchet MS"/>
                <a:cs typeface="Trebuchet MS"/>
              </a:rPr>
              <a:t>Food</a:t>
            </a:r>
            <a:r>
              <a:rPr dirty="0" sz="1800" spc="-5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6675A1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7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6675A1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marR="297180" indent="-269875">
              <a:lnSpc>
                <a:spcPct val="107000"/>
              </a:lnSpc>
              <a:spcBef>
                <a:spcPts val="1805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65">
                <a:solidFill>
                  <a:srgbClr val="6675A1"/>
                </a:solidFill>
                <a:latin typeface="Trebuchet MS"/>
                <a:cs typeface="Trebuchet MS"/>
              </a:rPr>
              <a:t>Industrial</a:t>
            </a:r>
            <a:r>
              <a:rPr dirty="0" sz="1800" spc="-5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6675A1"/>
                </a:solidFill>
                <a:latin typeface="Trebuchet MS"/>
                <a:cs typeface="Trebuchet MS"/>
              </a:rPr>
              <a:t>Biotechnology</a:t>
            </a:r>
            <a:r>
              <a:rPr dirty="0" sz="1800" spc="-10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6675A1"/>
                </a:solidFill>
                <a:latin typeface="Trebuchet MS"/>
                <a:cs typeface="Trebuchet MS"/>
              </a:rPr>
              <a:t>and </a:t>
            </a:r>
            <a:r>
              <a:rPr dirty="0" sz="1800" spc="-60">
                <a:solidFill>
                  <a:srgbClr val="6675A1"/>
                </a:solidFill>
                <a:latin typeface="Trebuchet MS"/>
                <a:cs typeface="Trebuchet MS"/>
              </a:rPr>
              <a:t>Environmental</a:t>
            </a:r>
            <a:r>
              <a:rPr dirty="0" sz="1800" spc="-8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6675A1"/>
                </a:solidFill>
                <a:latin typeface="Trebuchet MS"/>
                <a:cs typeface="Trebuchet MS"/>
              </a:rPr>
              <a:t>Biotechnology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(Nordics)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960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60">
                <a:solidFill>
                  <a:srgbClr val="6675A1"/>
                </a:solidFill>
                <a:latin typeface="Trebuchet MS"/>
                <a:cs typeface="Trebuchet MS"/>
              </a:rPr>
              <a:t>Data</a:t>
            </a:r>
            <a:r>
              <a:rPr dirty="0" sz="1800" spc="-114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6675A1"/>
                </a:solidFill>
                <a:latin typeface="Trebuchet MS"/>
                <a:cs typeface="Trebuchet MS"/>
              </a:rPr>
              <a:t>Science</a:t>
            </a:r>
            <a:r>
              <a:rPr dirty="0" sz="1800" spc="-13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6675A1"/>
                </a:solidFill>
                <a:latin typeface="Trebuchet MS"/>
                <a:cs typeface="Trebuchet MS"/>
              </a:rPr>
              <a:t>(Denmark)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7601369" y="2976378"/>
            <a:ext cx="2643505" cy="1472565"/>
          </a:xfrm>
          <a:custGeom>
            <a:avLst/>
            <a:gdLst/>
            <a:ahLst/>
            <a:cxnLst/>
            <a:rect l="l" t="t" r="r" b="b"/>
            <a:pathLst>
              <a:path w="2643504" h="1472564">
                <a:moveTo>
                  <a:pt x="614514" y="245351"/>
                </a:moveTo>
                <a:lnTo>
                  <a:pt x="0" y="287401"/>
                </a:lnTo>
                <a:lnTo>
                  <a:pt x="614514" y="613397"/>
                </a:lnTo>
                <a:lnTo>
                  <a:pt x="614514" y="1226807"/>
                </a:lnTo>
                <a:lnTo>
                  <a:pt x="619499" y="1276256"/>
                </a:lnTo>
                <a:lnTo>
                  <a:pt x="633797" y="1322313"/>
                </a:lnTo>
                <a:lnTo>
                  <a:pt x="656419" y="1363991"/>
                </a:lnTo>
                <a:lnTo>
                  <a:pt x="686381" y="1400305"/>
                </a:lnTo>
                <a:lnTo>
                  <a:pt x="722694" y="1430266"/>
                </a:lnTo>
                <a:lnTo>
                  <a:pt x="764372" y="1452889"/>
                </a:lnTo>
                <a:lnTo>
                  <a:pt x="810430" y="1467186"/>
                </a:lnTo>
                <a:lnTo>
                  <a:pt x="859878" y="1472171"/>
                </a:lnTo>
                <a:lnTo>
                  <a:pt x="2397594" y="1472171"/>
                </a:lnTo>
                <a:lnTo>
                  <a:pt x="2447043" y="1467186"/>
                </a:lnTo>
                <a:lnTo>
                  <a:pt x="2493100" y="1452889"/>
                </a:lnTo>
                <a:lnTo>
                  <a:pt x="2534779" y="1430266"/>
                </a:lnTo>
                <a:lnTo>
                  <a:pt x="2571092" y="1400305"/>
                </a:lnTo>
                <a:lnTo>
                  <a:pt x="2601054" y="1363991"/>
                </a:lnTo>
                <a:lnTo>
                  <a:pt x="2623676" y="1322313"/>
                </a:lnTo>
                <a:lnTo>
                  <a:pt x="2637973" y="1276256"/>
                </a:lnTo>
                <a:lnTo>
                  <a:pt x="2642958" y="1226807"/>
                </a:lnTo>
                <a:lnTo>
                  <a:pt x="2642958" y="245364"/>
                </a:lnTo>
                <a:lnTo>
                  <a:pt x="614514" y="245364"/>
                </a:lnTo>
                <a:close/>
              </a:path>
              <a:path w="2643504" h="1472564">
                <a:moveTo>
                  <a:pt x="2397594" y="0"/>
                </a:moveTo>
                <a:lnTo>
                  <a:pt x="859878" y="0"/>
                </a:lnTo>
                <a:lnTo>
                  <a:pt x="810430" y="4984"/>
                </a:lnTo>
                <a:lnTo>
                  <a:pt x="764372" y="19282"/>
                </a:lnTo>
                <a:lnTo>
                  <a:pt x="722694" y="41904"/>
                </a:lnTo>
                <a:lnTo>
                  <a:pt x="686381" y="71866"/>
                </a:lnTo>
                <a:lnTo>
                  <a:pt x="656419" y="108179"/>
                </a:lnTo>
                <a:lnTo>
                  <a:pt x="633797" y="149858"/>
                </a:lnTo>
                <a:lnTo>
                  <a:pt x="619499" y="195915"/>
                </a:lnTo>
                <a:lnTo>
                  <a:pt x="614514" y="245364"/>
                </a:lnTo>
                <a:lnTo>
                  <a:pt x="2642958" y="245364"/>
                </a:lnTo>
                <a:lnTo>
                  <a:pt x="2637973" y="195915"/>
                </a:lnTo>
                <a:lnTo>
                  <a:pt x="2623676" y="149858"/>
                </a:lnTo>
                <a:lnTo>
                  <a:pt x="2601054" y="108179"/>
                </a:lnTo>
                <a:lnTo>
                  <a:pt x="2571092" y="71866"/>
                </a:lnTo>
                <a:lnTo>
                  <a:pt x="2534779" y="41904"/>
                </a:lnTo>
                <a:lnTo>
                  <a:pt x="2493100" y="19282"/>
                </a:lnTo>
                <a:lnTo>
                  <a:pt x="2447043" y="4984"/>
                </a:lnTo>
                <a:lnTo>
                  <a:pt x="2397594" y="0"/>
                </a:lnTo>
                <a:close/>
              </a:path>
            </a:pathLst>
          </a:custGeom>
          <a:solidFill>
            <a:srgbClr val="40B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8439485" y="3379649"/>
            <a:ext cx="157988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8940" marR="5080" indent="-396875">
              <a:lnSpc>
                <a:spcPct val="100000"/>
              </a:lnSpc>
              <a:spcBef>
                <a:spcPts val="100"/>
              </a:spcBef>
            </a:pPr>
            <a:r>
              <a:rPr dirty="0" sz="2000" spc="-50" b="1">
                <a:solidFill>
                  <a:srgbClr val="F1F1F1"/>
                </a:solidFill>
                <a:latin typeface="Trebuchet MS"/>
                <a:cs typeface="Trebuchet MS"/>
              </a:rPr>
              <a:t>New</a:t>
            </a:r>
            <a:r>
              <a:rPr dirty="0" sz="2000" spc="-185" b="1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2000" spc="-85" b="1">
                <a:solidFill>
                  <a:srgbClr val="F1F1F1"/>
                </a:solidFill>
                <a:latin typeface="Trebuchet MS"/>
                <a:cs typeface="Trebuchet MS"/>
              </a:rPr>
              <a:t>eligibility </a:t>
            </a:r>
            <a:r>
              <a:rPr dirty="0" sz="2000" spc="-10" b="1">
                <a:solidFill>
                  <a:srgbClr val="F1F1F1"/>
                </a:solidFill>
                <a:latin typeface="Trebuchet MS"/>
                <a:cs typeface="Trebuchet MS"/>
              </a:rPr>
              <a:t>criteria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97100" y="527305"/>
            <a:ext cx="1726691" cy="9232390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10447159" y="4754976"/>
            <a:ext cx="3168015" cy="1004569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5"/>
              </a:spcBef>
            </a:pPr>
            <a:r>
              <a:rPr dirty="0" sz="2400" spc="-110" b="1">
                <a:solidFill>
                  <a:srgbClr val="001864"/>
                </a:solidFill>
                <a:latin typeface="Trebuchet MS"/>
                <a:cs typeface="Trebuchet MS"/>
              </a:rPr>
              <a:t>Ascending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0" b="1">
                <a:solidFill>
                  <a:srgbClr val="001864"/>
                </a:solidFill>
                <a:latin typeface="Trebuchet MS"/>
                <a:cs typeface="Trebuchet MS"/>
              </a:rPr>
              <a:t>investigator </a:t>
            </a:r>
            <a:r>
              <a:rPr dirty="0" sz="2000" spc="-55">
                <a:solidFill>
                  <a:srgbClr val="001864"/>
                </a:solidFill>
                <a:latin typeface="Trebuchet MS"/>
                <a:cs typeface="Trebuchet MS"/>
              </a:rPr>
              <a:t>Associate</a:t>
            </a:r>
            <a:r>
              <a:rPr dirty="0" sz="20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55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20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864"/>
                </a:solidFill>
                <a:latin typeface="Trebuchet MS"/>
                <a:cs typeface="Trebuchet MS"/>
              </a:rPr>
              <a:t>level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Approx.</a:t>
            </a:r>
            <a:r>
              <a:rPr dirty="0" sz="2000" spc="-20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i="1">
                <a:solidFill>
                  <a:srgbClr val="6C6C6C"/>
                </a:solidFill>
                <a:latin typeface="Trebuchet MS"/>
                <a:cs typeface="Trebuchet MS"/>
              </a:rPr>
              <a:t>7</a:t>
            </a:r>
            <a:r>
              <a:rPr dirty="0" sz="2000" spc="-19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-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150" i="1">
                <a:solidFill>
                  <a:srgbClr val="6C6C6C"/>
                </a:solidFill>
                <a:latin typeface="Trebuchet MS"/>
                <a:cs typeface="Trebuchet MS"/>
              </a:rPr>
              <a:t>18</a:t>
            </a:r>
            <a:r>
              <a:rPr dirty="0" sz="2000" spc="-17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85" i="1">
                <a:solidFill>
                  <a:srgbClr val="6C6C6C"/>
                </a:solidFill>
                <a:latin typeface="Trebuchet MS"/>
                <a:cs typeface="Trebuchet MS"/>
              </a:rPr>
              <a:t>years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120" i="1">
                <a:solidFill>
                  <a:srgbClr val="6C6C6C"/>
                </a:solidFill>
                <a:latin typeface="Trebuchet MS"/>
                <a:cs typeface="Trebuchet MS"/>
              </a:rPr>
              <a:t>from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45" i="1">
                <a:solidFill>
                  <a:srgbClr val="6C6C6C"/>
                </a:solidFill>
                <a:latin typeface="Trebuchet MS"/>
                <a:cs typeface="Trebuchet MS"/>
              </a:rPr>
              <a:t>PhD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359854" y="4416737"/>
            <a:ext cx="15383510" cy="3970020"/>
            <a:chOff x="359854" y="4416737"/>
            <a:chExt cx="15383510" cy="3970020"/>
          </a:xfrm>
        </p:grpSpPr>
        <p:sp>
          <p:nvSpPr>
            <p:cNvPr id="15" name="object 15" descr=""/>
            <p:cNvSpPr/>
            <p:nvPr/>
          </p:nvSpPr>
          <p:spPr>
            <a:xfrm>
              <a:off x="10457687" y="5783579"/>
              <a:ext cx="5247640" cy="0"/>
            </a:xfrm>
            <a:custGeom>
              <a:avLst/>
              <a:gdLst/>
              <a:ahLst/>
              <a:cxnLst/>
              <a:rect l="l" t="t" r="r" b="b"/>
              <a:pathLst>
                <a:path w="5247640" h="0">
                  <a:moveTo>
                    <a:pt x="0" y="0"/>
                  </a:moveTo>
                  <a:lnTo>
                    <a:pt x="5247360" y="0"/>
                  </a:lnTo>
                </a:path>
              </a:pathLst>
            </a:custGeom>
            <a:ln w="1270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66946" y="5745485"/>
              <a:ext cx="76200" cy="7620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0457687" y="8348471"/>
              <a:ext cx="5247640" cy="0"/>
            </a:xfrm>
            <a:custGeom>
              <a:avLst/>
              <a:gdLst/>
              <a:ahLst/>
              <a:cxnLst/>
              <a:rect l="l" t="t" r="r" b="b"/>
              <a:pathLst>
                <a:path w="5247640" h="0">
                  <a:moveTo>
                    <a:pt x="0" y="0"/>
                  </a:moveTo>
                  <a:lnTo>
                    <a:pt x="5247360" y="0"/>
                  </a:lnTo>
                </a:path>
              </a:pathLst>
            </a:custGeom>
            <a:ln w="1270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66946" y="8310375"/>
              <a:ext cx="76200" cy="7620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374141" y="4431024"/>
              <a:ext cx="3598545" cy="1902460"/>
            </a:xfrm>
            <a:custGeom>
              <a:avLst/>
              <a:gdLst/>
              <a:ahLst/>
              <a:cxnLst/>
              <a:rect l="l" t="t" r="r" b="b"/>
              <a:pathLst>
                <a:path w="3598545" h="1902460">
                  <a:moveTo>
                    <a:pt x="0" y="317004"/>
                  </a:moveTo>
                  <a:lnTo>
                    <a:pt x="3437" y="270161"/>
                  </a:lnTo>
                  <a:lnTo>
                    <a:pt x="13421" y="225452"/>
                  </a:lnTo>
                  <a:lnTo>
                    <a:pt x="29462" y="183366"/>
                  </a:lnTo>
                  <a:lnTo>
                    <a:pt x="51070" y="144395"/>
                  </a:lnTo>
                  <a:lnTo>
                    <a:pt x="77754" y="109029"/>
                  </a:lnTo>
                  <a:lnTo>
                    <a:pt x="109024" y="77758"/>
                  </a:lnTo>
                  <a:lnTo>
                    <a:pt x="144389" y="51073"/>
                  </a:lnTo>
                  <a:lnTo>
                    <a:pt x="183361" y="29464"/>
                  </a:lnTo>
                  <a:lnTo>
                    <a:pt x="225447" y="13422"/>
                  </a:lnTo>
                  <a:lnTo>
                    <a:pt x="270158" y="3437"/>
                  </a:lnTo>
                  <a:lnTo>
                    <a:pt x="317004" y="0"/>
                  </a:lnTo>
                  <a:lnTo>
                    <a:pt x="599694" y="0"/>
                  </a:lnTo>
                  <a:lnTo>
                    <a:pt x="1499235" y="0"/>
                  </a:lnTo>
                  <a:lnTo>
                    <a:pt x="3281159" y="0"/>
                  </a:lnTo>
                  <a:lnTo>
                    <a:pt x="3328005" y="3437"/>
                  </a:lnTo>
                  <a:lnTo>
                    <a:pt x="3372716" y="13422"/>
                  </a:lnTo>
                  <a:lnTo>
                    <a:pt x="3414802" y="29464"/>
                  </a:lnTo>
                  <a:lnTo>
                    <a:pt x="3453774" y="51073"/>
                  </a:lnTo>
                  <a:lnTo>
                    <a:pt x="3489139" y="77758"/>
                  </a:lnTo>
                  <a:lnTo>
                    <a:pt x="3520409" y="109029"/>
                  </a:lnTo>
                  <a:lnTo>
                    <a:pt x="3547093" y="144395"/>
                  </a:lnTo>
                  <a:lnTo>
                    <a:pt x="3568701" y="183366"/>
                  </a:lnTo>
                  <a:lnTo>
                    <a:pt x="3584742" y="225452"/>
                  </a:lnTo>
                  <a:lnTo>
                    <a:pt x="3594726" y="270161"/>
                  </a:lnTo>
                  <a:lnTo>
                    <a:pt x="3598164" y="317004"/>
                  </a:lnTo>
                  <a:lnTo>
                    <a:pt x="3598164" y="1109484"/>
                  </a:lnTo>
                  <a:lnTo>
                    <a:pt x="3598164" y="1584960"/>
                  </a:lnTo>
                  <a:lnTo>
                    <a:pt x="3594726" y="1631802"/>
                  </a:lnTo>
                  <a:lnTo>
                    <a:pt x="3584742" y="1676511"/>
                  </a:lnTo>
                  <a:lnTo>
                    <a:pt x="3568701" y="1718595"/>
                  </a:lnTo>
                  <a:lnTo>
                    <a:pt x="3547093" y="1757565"/>
                  </a:lnTo>
                  <a:lnTo>
                    <a:pt x="3520409" y="1792929"/>
                  </a:lnTo>
                  <a:lnTo>
                    <a:pt x="3489139" y="1824199"/>
                  </a:lnTo>
                  <a:lnTo>
                    <a:pt x="3453774" y="1850882"/>
                  </a:lnTo>
                  <a:lnTo>
                    <a:pt x="3414802" y="1872489"/>
                  </a:lnTo>
                  <a:lnTo>
                    <a:pt x="3372716" y="1888530"/>
                  </a:lnTo>
                  <a:lnTo>
                    <a:pt x="3328005" y="1898514"/>
                  </a:lnTo>
                  <a:lnTo>
                    <a:pt x="3281159" y="1901952"/>
                  </a:lnTo>
                  <a:lnTo>
                    <a:pt x="1499235" y="1901952"/>
                  </a:lnTo>
                  <a:lnTo>
                    <a:pt x="1007275" y="1901952"/>
                  </a:lnTo>
                  <a:lnTo>
                    <a:pt x="599694" y="1901952"/>
                  </a:lnTo>
                  <a:lnTo>
                    <a:pt x="317004" y="1901952"/>
                  </a:lnTo>
                  <a:lnTo>
                    <a:pt x="270158" y="1898514"/>
                  </a:lnTo>
                  <a:lnTo>
                    <a:pt x="225447" y="1888530"/>
                  </a:lnTo>
                  <a:lnTo>
                    <a:pt x="183361" y="1872489"/>
                  </a:lnTo>
                  <a:lnTo>
                    <a:pt x="144389" y="1850882"/>
                  </a:lnTo>
                  <a:lnTo>
                    <a:pt x="109024" y="1824199"/>
                  </a:lnTo>
                  <a:lnTo>
                    <a:pt x="77754" y="1792929"/>
                  </a:lnTo>
                  <a:lnTo>
                    <a:pt x="51070" y="1757565"/>
                  </a:lnTo>
                  <a:lnTo>
                    <a:pt x="29462" y="1718595"/>
                  </a:lnTo>
                  <a:lnTo>
                    <a:pt x="13421" y="1676511"/>
                  </a:lnTo>
                  <a:lnTo>
                    <a:pt x="3437" y="1631802"/>
                  </a:lnTo>
                  <a:lnTo>
                    <a:pt x="0" y="1584960"/>
                  </a:lnTo>
                  <a:lnTo>
                    <a:pt x="0" y="1109484"/>
                  </a:lnTo>
                  <a:lnTo>
                    <a:pt x="0" y="317004"/>
                  </a:lnTo>
                  <a:close/>
                </a:path>
              </a:pathLst>
            </a:custGeom>
            <a:ln w="28575">
              <a:solidFill>
                <a:srgbClr val="3BB09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382751" y="5047442"/>
              <a:ext cx="2816225" cy="1742439"/>
            </a:xfrm>
            <a:custGeom>
              <a:avLst/>
              <a:gdLst/>
              <a:ahLst/>
              <a:cxnLst/>
              <a:rect l="l" t="t" r="r" b="b"/>
              <a:pathLst>
                <a:path w="2816225" h="1742440">
                  <a:moveTo>
                    <a:pt x="0" y="0"/>
                  </a:moveTo>
                  <a:lnTo>
                    <a:pt x="574052" y="884097"/>
                  </a:lnTo>
                  <a:lnTo>
                    <a:pt x="574052" y="1496860"/>
                  </a:lnTo>
                  <a:lnTo>
                    <a:pt x="579032" y="1546258"/>
                  </a:lnTo>
                  <a:lnTo>
                    <a:pt x="593314" y="1592269"/>
                  </a:lnTo>
                  <a:lnTo>
                    <a:pt x="615913" y="1633906"/>
                  </a:lnTo>
                  <a:lnTo>
                    <a:pt x="645844" y="1670184"/>
                  </a:lnTo>
                  <a:lnTo>
                    <a:pt x="682119" y="1700117"/>
                  </a:lnTo>
                  <a:lnTo>
                    <a:pt x="723755" y="1722718"/>
                  </a:lnTo>
                  <a:lnTo>
                    <a:pt x="769764" y="1737002"/>
                  </a:lnTo>
                  <a:lnTo>
                    <a:pt x="819162" y="1741982"/>
                  </a:lnTo>
                  <a:lnTo>
                    <a:pt x="2570746" y="1741982"/>
                  </a:lnTo>
                  <a:lnTo>
                    <a:pt x="2620144" y="1737002"/>
                  </a:lnTo>
                  <a:lnTo>
                    <a:pt x="2666154" y="1722718"/>
                  </a:lnTo>
                  <a:lnTo>
                    <a:pt x="2707789" y="1700117"/>
                  </a:lnTo>
                  <a:lnTo>
                    <a:pt x="2744065" y="1670184"/>
                  </a:lnTo>
                  <a:lnTo>
                    <a:pt x="2773995" y="1633906"/>
                  </a:lnTo>
                  <a:lnTo>
                    <a:pt x="2796594" y="1592269"/>
                  </a:lnTo>
                  <a:lnTo>
                    <a:pt x="2810876" y="1546258"/>
                  </a:lnTo>
                  <a:lnTo>
                    <a:pt x="2815856" y="1496860"/>
                  </a:lnTo>
                  <a:lnTo>
                    <a:pt x="2815856" y="516432"/>
                  </a:lnTo>
                  <a:lnTo>
                    <a:pt x="574052" y="516432"/>
                  </a:lnTo>
                  <a:lnTo>
                    <a:pt x="0" y="0"/>
                  </a:lnTo>
                  <a:close/>
                </a:path>
                <a:path w="2816225" h="1742440">
                  <a:moveTo>
                    <a:pt x="2570746" y="271322"/>
                  </a:moveTo>
                  <a:lnTo>
                    <a:pt x="819162" y="271322"/>
                  </a:lnTo>
                  <a:lnTo>
                    <a:pt x="769764" y="276302"/>
                  </a:lnTo>
                  <a:lnTo>
                    <a:pt x="723755" y="290584"/>
                  </a:lnTo>
                  <a:lnTo>
                    <a:pt x="682119" y="313184"/>
                  </a:lnTo>
                  <a:lnTo>
                    <a:pt x="645844" y="343114"/>
                  </a:lnTo>
                  <a:lnTo>
                    <a:pt x="615913" y="379390"/>
                  </a:lnTo>
                  <a:lnTo>
                    <a:pt x="593314" y="421025"/>
                  </a:lnTo>
                  <a:lnTo>
                    <a:pt x="579032" y="467034"/>
                  </a:lnTo>
                  <a:lnTo>
                    <a:pt x="574052" y="516432"/>
                  </a:lnTo>
                  <a:lnTo>
                    <a:pt x="2815856" y="516432"/>
                  </a:lnTo>
                  <a:lnTo>
                    <a:pt x="2810876" y="467034"/>
                  </a:lnTo>
                  <a:lnTo>
                    <a:pt x="2796594" y="421025"/>
                  </a:lnTo>
                  <a:lnTo>
                    <a:pt x="2773995" y="379390"/>
                  </a:lnTo>
                  <a:lnTo>
                    <a:pt x="2744065" y="343114"/>
                  </a:lnTo>
                  <a:lnTo>
                    <a:pt x="2707789" y="313184"/>
                  </a:lnTo>
                  <a:lnTo>
                    <a:pt x="2666154" y="290584"/>
                  </a:lnTo>
                  <a:lnTo>
                    <a:pt x="2620144" y="276302"/>
                  </a:lnTo>
                  <a:lnTo>
                    <a:pt x="2570746" y="271322"/>
                  </a:lnTo>
                  <a:close/>
                </a:path>
              </a:pathLst>
            </a:custGeom>
            <a:solidFill>
              <a:srgbClr val="6675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10444770" y="7291785"/>
            <a:ext cx="3072130" cy="1004569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5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Emerging</a:t>
            </a:r>
            <a:r>
              <a:rPr dirty="0" sz="24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0" b="1">
                <a:solidFill>
                  <a:srgbClr val="001864"/>
                </a:solidFill>
                <a:latin typeface="Trebuchet MS"/>
                <a:cs typeface="Trebuchet MS"/>
              </a:rPr>
              <a:t>investigator </a:t>
            </a:r>
            <a:r>
              <a:rPr dirty="0" sz="2000" spc="-105">
                <a:solidFill>
                  <a:srgbClr val="001864"/>
                </a:solidFill>
                <a:latin typeface="Trebuchet MS"/>
                <a:cs typeface="Trebuchet MS"/>
              </a:rPr>
              <a:t>Starting</a:t>
            </a:r>
            <a:r>
              <a:rPr dirty="0" sz="20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8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0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1864"/>
                </a:solidFill>
                <a:latin typeface="Trebuchet MS"/>
                <a:cs typeface="Trebuchet MS"/>
              </a:rPr>
              <a:t>leaders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Approx.</a:t>
            </a:r>
            <a:r>
              <a:rPr dirty="0" sz="2000" spc="-20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i="1">
                <a:solidFill>
                  <a:srgbClr val="6C6C6C"/>
                </a:solidFill>
                <a:latin typeface="Trebuchet MS"/>
                <a:cs typeface="Trebuchet MS"/>
              </a:rPr>
              <a:t>4</a:t>
            </a:r>
            <a:r>
              <a:rPr dirty="0" sz="2000" spc="-18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60" i="1">
                <a:solidFill>
                  <a:srgbClr val="6C6C6C"/>
                </a:solidFill>
                <a:latin typeface="Trebuchet MS"/>
                <a:cs typeface="Trebuchet MS"/>
              </a:rPr>
              <a:t>-</a:t>
            </a:r>
            <a:r>
              <a:rPr dirty="0" sz="2000" spc="-18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i="1">
                <a:solidFill>
                  <a:srgbClr val="6C6C6C"/>
                </a:solidFill>
                <a:latin typeface="Trebuchet MS"/>
                <a:cs typeface="Trebuchet MS"/>
              </a:rPr>
              <a:t>8</a:t>
            </a:r>
            <a:r>
              <a:rPr dirty="0" sz="2000" spc="-180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85" i="1">
                <a:solidFill>
                  <a:srgbClr val="6C6C6C"/>
                </a:solidFill>
                <a:latin typeface="Trebuchet MS"/>
                <a:cs typeface="Trebuchet MS"/>
              </a:rPr>
              <a:t>years</a:t>
            </a:r>
            <a:r>
              <a:rPr dirty="0" sz="2000" spc="-17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-120" i="1">
                <a:solidFill>
                  <a:srgbClr val="6C6C6C"/>
                </a:solidFill>
                <a:latin typeface="Trebuchet MS"/>
                <a:cs typeface="Trebuchet MS"/>
              </a:rPr>
              <a:t>from</a:t>
            </a:r>
            <a:r>
              <a:rPr dirty="0" sz="2000" spc="-175" i="1">
                <a:solidFill>
                  <a:srgbClr val="6C6C6C"/>
                </a:solidFill>
                <a:latin typeface="Trebuchet MS"/>
                <a:cs typeface="Trebuchet MS"/>
              </a:rPr>
              <a:t> </a:t>
            </a:r>
            <a:r>
              <a:rPr dirty="0" sz="2000" spc="45" i="1">
                <a:solidFill>
                  <a:srgbClr val="6C6C6C"/>
                </a:solidFill>
                <a:latin typeface="Trebuchet MS"/>
                <a:cs typeface="Trebuchet MS"/>
              </a:rPr>
              <a:t>PhD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226897" y="5478984"/>
            <a:ext cx="169989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1F1F1"/>
                </a:solidFill>
                <a:latin typeface="Trebuchet MS"/>
                <a:cs typeface="Trebuchet MS"/>
              </a:rPr>
              <a:t>International </a:t>
            </a:r>
            <a:r>
              <a:rPr dirty="0" sz="1800" spc="-125" b="1">
                <a:solidFill>
                  <a:srgbClr val="F1F1F1"/>
                </a:solidFill>
                <a:latin typeface="Trebuchet MS"/>
                <a:cs typeface="Trebuchet MS"/>
              </a:rPr>
              <a:t>recruitment</a:t>
            </a:r>
            <a:r>
              <a:rPr dirty="0" sz="1800" spc="-65" b="1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F1F1F1"/>
                </a:solidFill>
                <a:latin typeface="Trebuchet MS"/>
                <a:cs typeface="Trebuchet MS"/>
              </a:rPr>
              <a:t>at </a:t>
            </a:r>
            <a:r>
              <a:rPr dirty="0" sz="1800" spc="-10" b="1">
                <a:solidFill>
                  <a:srgbClr val="F1F1F1"/>
                </a:solidFill>
                <a:latin typeface="Trebuchet MS"/>
                <a:cs typeface="Trebuchet MS"/>
              </a:rPr>
              <a:t>Ascending </a:t>
            </a:r>
            <a:r>
              <a:rPr dirty="0" sz="1800" spc="-80" b="1">
                <a:solidFill>
                  <a:srgbClr val="F1F1F1"/>
                </a:solidFill>
                <a:latin typeface="Trebuchet MS"/>
                <a:cs typeface="Trebuchet MS"/>
              </a:rPr>
              <a:t>Investigator</a:t>
            </a:r>
            <a:r>
              <a:rPr dirty="0" sz="1800" spc="-75" b="1">
                <a:solidFill>
                  <a:srgbClr val="F1F1F1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F1F1F1"/>
                </a:solidFill>
                <a:latin typeface="Trebuchet MS"/>
                <a:cs typeface="Trebuchet MS"/>
              </a:rPr>
              <a:t>level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359854" y="3179069"/>
            <a:ext cx="15383510" cy="5294630"/>
            <a:chOff x="359854" y="3179069"/>
            <a:chExt cx="15383510" cy="5294630"/>
          </a:xfrm>
        </p:grpSpPr>
        <p:sp>
          <p:nvSpPr>
            <p:cNvPr id="24" name="object 24" descr=""/>
            <p:cNvSpPr/>
            <p:nvPr/>
          </p:nvSpPr>
          <p:spPr>
            <a:xfrm>
              <a:off x="374141" y="7719824"/>
              <a:ext cx="3598545" cy="739140"/>
            </a:xfrm>
            <a:custGeom>
              <a:avLst/>
              <a:gdLst/>
              <a:ahLst/>
              <a:cxnLst/>
              <a:rect l="l" t="t" r="r" b="b"/>
              <a:pathLst>
                <a:path w="3598545" h="739140">
                  <a:moveTo>
                    <a:pt x="0" y="123189"/>
                  </a:moveTo>
                  <a:lnTo>
                    <a:pt x="9681" y="75239"/>
                  </a:lnTo>
                  <a:lnTo>
                    <a:pt x="36082" y="36082"/>
                  </a:lnTo>
                  <a:lnTo>
                    <a:pt x="75239" y="9681"/>
                  </a:lnTo>
                  <a:lnTo>
                    <a:pt x="123189" y="0"/>
                  </a:lnTo>
                  <a:lnTo>
                    <a:pt x="599694" y="0"/>
                  </a:lnTo>
                  <a:lnTo>
                    <a:pt x="1499235" y="0"/>
                  </a:lnTo>
                  <a:lnTo>
                    <a:pt x="3474974" y="0"/>
                  </a:lnTo>
                  <a:lnTo>
                    <a:pt x="3522924" y="9681"/>
                  </a:lnTo>
                  <a:lnTo>
                    <a:pt x="3562081" y="36082"/>
                  </a:lnTo>
                  <a:lnTo>
                    <a:pt x="3588482" y="75239"/>
                  </a:lnTo>
                  <a:lnTo>
                    <a:pt x="3598164" y="123189"/>
                  </a:lnTo>
                  <a:lnTo>
                    <a:pt x="3598164" y="431164"/>
                  </a:lnTo>
                  <a:lnTo>
                    <a:pt x="3598164" y="615949"/>
                  </a:lnTo>
                  <a:lnTo>
                    <a:pt x="3588482" y="663894"/>
                  </a:lnTo>
                  <a:lnTo>
                    <a:pt x="3562081" y="703056"/>
                  </a:lnTo>
                  <a:lnTo>
                    <a:pt x="3522924" y="729458"/>
                  </a:lnTo>
                  <a:lnTo>
                    <a:pt x="3474974" y="739139"/>
                  </a:lnTo>
                  <a:lnTo>
                    <a:pt x="1499235" y="739139"/>
                  </a:lnTo>
                  <a:lnTo>
                    <a:pt x="1007275" y="739139"/>
                  </a:lnTo>
                  <a:lnTo>
                    <a:pt x="599694" y="739139"/>
                  </a:lnTo>
                  <a:lnTo>
                    <a:pt x="123189" y="739139"/>
                  </a:lnTo>
                  <a:lnTo>
                    <a:pt x="75239" y="729458"/>
                  </a:lnTo>
                  <a:lnTo>
                    <a:pt x="36082" y="703056"/>
                  </a:lnTo>
                  <a:lnTo>
                    <a:pt x="9681" y="663894"/>
                  </a:lnTo>
                  <a:lnTo>
                    <a:pt x="0" y="615937"/>
                  </a:lnTo>
                  <a:lnTo>
                    <a:pt x="0" y="431164"/>
                  </a:lnTo>
                  <a:lnTo>
                    <a:pt x="0" y="123189"/>
                  </a:lnTo>
                  <a:close/>
                </a:path>
              </a:pathLst>
            </a:custGeom>
            <a:ln w="28575">
              <a:solidFill>
                <a:srgbClr val="6675A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0457687" y="3217164"/>
              <a:ext cx="5247640" cy="0"/>
            </a:xfrm>
            <a:custGeom>
              <a:avLst/>
              <a:gdLst/>
              <a:ahLst/>
              <a:cxnLst/>
              <a:rect l="l" t="t" r="r" b="b"/>
              <a:pathLst>
                <a:path w="5247640" h="0">
                  <a:moveTo>
                    <a:pt x="0" y="0"/>
                  </a:moveTo>
                  <a:lnTo>
                    <a:pt x="5247360" y="0"/>
                  </a:lnTo>
                </a:path>
              </a:pathLst>
            </a:custGeom>
            <a:ln w="1270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66946" y="3179069"/>
              <a:ext cx="76200" cy="76200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10447159" y="2439338"/>
            <a:ext cx="3350260" cy="699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5" b="1">
                <a:solidFill>
                  <a:srgbClr val="001864"/>
                </a:solidFill>
                <a:latin typeface="Trebuchet MS"/>
                <a:cs typeface="Trebuchet MS"/>
              </a:rPr>
              <a:t>Distinguished</a:t>
            </a:r>
            <a:r>
              <a:rPr dirty="0" sz="24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 b="1">
                <a:solidFill>
                  <a:srgbClr val="001864"/>
                </a:solidFill>
                <a:latin typeface="Trebuchet MS"/>
                <a:cs typeface="Trebuchet MS"/>
              </a:rPr>
              <a:t>investigator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spc="-50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20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400038" y="582919"/>
            <a:ext cx="2322830" cy="488315"/>
          </a:xfrm>
          <a:custGeom>
            <a:avLst/>
            <a:gdLst/>
            <a:ahLst/>
            <a:cxnLst/>
            <a:rect l="l" t="t" r="r" b="b"/>
            <a:pathLst>
              <a:path w="2322830" h="488315">
                <a:moveTo>
                  <a:pt x="233972" y="0"/>
                </a:moveTo>
                <a:lnTo>
                  <a:pt x="172186" y="8020"/>
                </a:lnTo>
                <a:lnTo>
                  <a:pt x="116154" y="31280"/>
                </a:lnTo>
                <a:lnTo>
                  <a:pt x="68526" y="68589"/>
                </a:lnTo>
                <a:lnTo>
                  <a:pt x="31965" y="118757"/>
                </a:lnTo>
                <a:lnTo>
                  <a:pt x="13043" y="163970"/>
                </a:lnTo>
                <a:lnTo>
                  <a:pt x="2170" y="215074"/>
                </a:lnTo>
                <a:lnTo>
                  <a:pt x="0" y="252260"/>
                </a:lnTo>
                <a:lnTo>
                  <a:pt x="1533" y="282521"/>
                </a:lnTo>
                <a:lnTo>
                  <a:pt x="12083" y="336613"/>
                </a:lnTo>
                <a:lnTo>
                  <a:pt x="32254" y="382562"/>
                </a:lnTo>
                <a:lnTo>
                  <a:pt x="59599" y="420281"/>
                </a:lnTo>
                <a:lnTo>
                  <a:pt x="75806" y="436054"/>
                </a:lnTo>
                <a:lnTo>
                  <a:pt x="140703" y="370217"/>
                </a:lnTo>
                <a:lnTo>
                  <a:pt x="131157" y="358837"/>
                </a:lnTo>
                <a:lnTo>
                  <a:pt x="122658" y="346128"/>
                </a:lnTo>
                <a:lnTo>
                  <a:pt x="103661" y="300158"/>
                </a:lnTo>
                <a:lnTo>
                  <a:pt x="96812" y="244030"/>
                </a:lnTo>
                <a:lnTo>
                  <a:pt x="97119" y="232200"/>
                </a:lnTo>
                <a:lnTo>
                  <a:pt x="103877" y="188530"/>
                </a:lnTo>
                <a:lnTo>
                  <a:pt x="124572" y="141060"/>
                </a:lnTo>
                <a:lnTo>
                  <a:pt x="149775" y="110313"/>
                </a:lnTo>
                <a:lnTo>
                  <a:pt x="196353" y="82238"/>
                </a:lnTo>
                <a:lnTo>
                  <a:pt x="229400" y="76695"/>
                </a:lnTo>
                <a:lnTo>
                  <a:pt x="346443" y="76695"/>
                </a:lnTo>
                <a:lnTo>
                  <a:pt x="346443" y="24650"/>
                </a:lnTo>
                <a:lnTo>
                  <a:pt x="302552" y="8902"/>
                </a:lnTo>
                <a:lnTo>
                  <a:pt x="252853" y="814"/>
                </a:lnTo>
                <a:lnTo>
                  <a:pt x="233972" y="0"/>
                </a:lnTo>
                <a:close/>
              </a:path>
              <a:path w="2322830" h="488315">
                <a:moveTo>
                  <a:pt x="346443" y="76695"/>
                </a:moveTo>
                <a:lnTo>
                  <a:pt x="229400" y="76695"/>
                </a:lnTo>
                <a:lnTo>
                  <a:pt x="242299" y="77609"/>
                </a:lnTo>
                <a:lnTo>
                  <a:pt x="254617" y="79571"/>
                </a:lnTo>
                <a:lnTo>
                  <a:pt x="297170" y="95602"/>
                </a:lnTo>
                <a:lnTo>
                  <a:pt x="312610" y="104127"/>
                </a:lnTo>
                <a:lnTo>
                  <a:pt x="346443" y="104127"/>
                </a:lnTo>
                <a:lnTo>
                  <a:pt x="346443" y="76695"/>
                </a:lnTo>
                <a:close/>
              </a:path>
              <a:path w="2322830" h="488315">
                <a:moveTo>
                  <a:pt x="750912" y="195567"/>
                </a:moveTo>
                <a:lnTo>
                  <a:pt x="548868" y="218427"/>
                </a:lnTo>
                <a:lnTo>
                  <a:pt x="510068" y="224706"/>
                </a:lnTo>
                <a:lnTo>
                  <a:pt x="451117" y="246709"/>
                </a:lnTo>
                <a:lnTo>
                  <a:pt x="416119" y="281463"/>
                </a:lnTo>
                <a:lnTo>
                  <a:pt x="399673" y="329869"/>
                </a:lnTo>
                <a:lnTo>
                  <a:pt x="398068" y="359244"/>
                </a:lnTo>
                <a:lnTo>
                  <a:pt x="401252" y="389729"/>
                </a:lnTo>
                <a:lnTo>
                  <a:pt x="421178" y="438263"/>
                </a:lnTo>
                <a:lnTo>
                  <a:pt x="457785" y="470289"/>
                </a:lnTo>
                <a:lnTo>
                  <a:pt x="502738" y="486220"/>
                </a:lnTo>
                <a:lnTo>
                  <a:pt x="527824" y="488175"/>
                </a:lnTo>
                <a:lnTo>
                  <a:pt x="547736" y="486725"/>
                </a:lnTo>
                <a:lnTo>
                  <a:pt x="585365" y="478106"/>
                </a:lnTo>
                <a:lnTo>
                  <a:pt x="634107" y="453899"/>
                </a:lnTo>
                <a:lnTo>
                  <a:pt x="657758" y="435228"/>
                </a:lnTo>
                <a:lnTo>
                  <a:pt x="750912" y="435228"/>
                </a:lnTo>
                <a:lnTo>
                  <a:pt x="750912" y="416051"/>
                </a:lnTo>
                <a:lnTo>
                  <a:pt x="566254" y="416051"/>
                </a:lnTo>
                <a:lnTo>
                  <a:pt x="548786" y="414658"/>
                </a:lnTo>
                <a:lnTo>
                  <a:pt x="509752" y="396849"/>
                </a:lnTo>
                <a:lnTo>
                  <a:pt x="491566" y="362066"/>
                </a:lnTo>
                <a:lnTo>
                  <a:pt x="490308" y="347471"/>
                </a:lnTo>
                <a:lnTo>
                  <a:pt x="491880" y="330605"/>
                </a:lnTo>
                <a:lnTo>
                  <a:pt x="516267" y="292607"/>
                </a:lnTo>
                <a:lnTo>
                  <a:pt x="571163" y="274670"/>
                </a:lnTo>
                <a:lnTo>
                  <a:pt x="750912" y="273393"/>
                </a:lnTo>
                <a:lnTo>
                  <a:pt x="750912" y="195567"/>
                </a:lnTo>
                <a:close/>
              </a:path>
              <a:path w="2322830" h="488315">
                <a:moveTo>
                  <a:pt x="750912" y="435228"/>
                </a:moveTo>
                <a:lnTo>
                  <a:pt x="657758" y="435228"/>
                </a:lnTo>
                <a:lnTo>
                  <a:pt x="661403" y="477202"/>
                </a:lnTo>
                <a:lnTo>
                  <a:pt x="750912" y="477202"/>
                </a:lnTo>
                <a:lnTo>
                  <a:pt x="750912" y="435228"/>
                </a:lnTo>
                <a:close/>
              </a:path>
              <a:path w="2322830" h="488315">
                <a:moveTo>
                  <a:pt x="750912" y="273393"/>
                </a:moveTo>
                <a:lnTo>
                  <a:pt x="602536" y="273393"/>
                </a:lnTo>
                <a:lnTo>
                  <a:pt x="609177" y="273448"/>
                </a:lnTo>
                <a:lnTo>
                  <a:pt x="624128" y="273748"/>
                </a:lnTo>
                <a:lnTo>
                  <a:pt x="631974" y="274062"/>
                </a:lnTo>
                <a:lnTo>
                  <a:pt x="639433" y="274567"/>
                </a:lnTo>
                <a:lnTo>
                  <a:pt x="646504" y="275262"/>
                </a:lnTo>
                <a:lnTo>
                  <a:pt x="653186" y="276148"/>
                </a:lnTo>
                <a:lnTo>
                  <a:pt x="653186" y="381304"/>
                </a:lnTo>
                <a:lnTo>
                  <a:pt x="613841" y="405536"/>
                </a:lnTo>
                <a:lnTo>
                  <a:pt x="566254" y="416051"/>
                </a:lnTo>
                <a:lnTo>
                  <a:pt x="750912" y="416051"/>
                </a:lnTo>
                <a:lnTo>
                  <a:pt x="750912" y="273393"/>
                </a:lnTo>
                <a:close/>
              </a:path>
              <a:path w="2322830" h="488315">
                <a:moveTo>
                  <a:pt x="957935" y="10972"/>
                </a:moveTo>
                <a:lnTo>
                  <a:pt x="872731" y="10972"/>
                </a:lnTo>
                <a:lnTo>
                  <a:pt x="872731" y="151676"/>
                </a:lnTo>
                <a:lnTo>
                  <a:pt x="970737" y="151676"/>
                </a:lnTo>
                <a:lnTo>
                  <a:pt x="977916" y="143946"/>
                </a:lnTo>
                <a:lnTo>
                  <a:pt x="986939" y="135959"/>
                </a:lnTo>
                <a:lnTo>
                  <a:pt x="1024936" y="111571"/>
                </a:lnTo>
                <a:lnTo>
                  <a:pt x="1077721" y="100469"/>
                </a:lnTo>
                <a:lnTo>
                  <a:pt x="1109725" y="100469"/>
                </a:lnTo>
                <a:lnTo>
                  <a:pt x="1109725" y="86766"/>
                </a:lnTo>
                <a:lnTo>
                  <a:pt x="966165" y="86766"/>
                </a:lnTo>
                <a:lnTo>
                  <a:pt x="957935" y="10972"/>
                </a:lnTo>
                <a:close/>
              </a:path>
              <a:path w="2322830" h="488315">
                <a:moveTo>
                  <a:pt x="1109725" y="100469"/>
                </a:moveTo>
                <a:lnTo>
                  <a:pt x="1083513" y="100469"/>
                </a:lnTo>
                <a:lnTo>
                  <a:pt x="1089532" y="100698"/>
                </a:lnTo>
                <a:lnTo>
                  <a:pt x="1102029" y="101612"/>
                </a:lnTo>
                <a:lnTo>
                  <a:pt x="1106677" y="102298"/>
                </a:lnTo>
                <a:lnTo>
                  <a:pt x="1109725" y="103212"/>
                </a:lnTo>
                <a:lnTo>
                  <a:pt x="1109725" y="100469"/>
                </a:lnTo>
                <a:close/>
              </a:path>
              <a:path w="2322830" h="488315">
                <a:moveTo>
                  <a:pt x="1109725" y="914"/>
                </a:moveTo>
                <a:lnTo>
                  <a:pt x="1062481" y="9063"/>
                </a:lnTo>
                <a:lnTo>
                  <a:pt x="1021143" y="29794"/>
                </a:lnTo>
                <a:lnTo>
                  <a:pt x="988215" y="57556"/>
                </a:lnTo>
                <a:lnTo>
                  <a:pt x="966165" y="86766"/>
                </a:lnTo>
                <a:lnTo>
                  <a:pt x="1109725" y="86766"/>
                </a:lnTo>
                <a:lnTo>
                  <a:pt x="1109725" y="914"/>
                </a:lnTo>
                <a:close/>
              </a:path>
              <a:path w="2322830" h="488315">
                <a:moveTo>
                  <a:pt x="1347165" y="0"/>
                </a:moveTo>
                <a:lnTo>
                  <a:pt x="1277575" y="11801"/>
                </a:lnTo>
                <a:lnTo>
                  <a:pt x="1217891" y="47853"/>
                </a:lnTo>
                <a:lnTo>
                  <a:pt x="1173468" y="109127"/>
                </a:lnTo>
                <a:lnTo>
                  <a:pt x="1159004" y="149587"/>
                </a:lnTo>
                <a:lnTo>
                  <a:pt x="1149705" y="196595"/>
                </a:lnTo>
                <a:lnTo>
                  <a:pt x="1146962" y="243154"/>
                </a:lnTo>
                <a:lnTo>
                  <a:pt x="1146962" y="264147"/>
                </a:lnTo>
                <a:lnTo>
                  <a:pt x="1528152" y="264147"/>
                </a:lnTo>
                <a:lnTo>
                  <a:pt x="1528152" y="196595"/>
                </a:lnTo>
                <a:lnTo>
                  <a:pt x="1244688" y="196595"/>
                </a:lnTo>
                <a:lnTo>
                  <a:pt x="1244688" y="191109"/>
                </a:lnTo>
                <a:lnTo>
                  <a:pt x="1252810" y="143983"/>
                </a:lnTo>
                <a:lnTo>
                  <a:pt x="1274648" y="107238"/>
                </a:lnTo>
                <a:lnTo>
                  <a:pt x="1306444" y="83375"/>
                </a:lnTo>
                <a:lnTo>
                  <a:pt x="1344421" y="74866"/>
                </a:lnTo>
                <a:lnTo>
                  <a:pt x="1492038" y="74866"/>
                </a:lnTo>
                <a:lnTo>
                  <a:pt x="1475054" y="52311"/>
                </a:lnTo>
                <a:lnTo>
                  <a:pt x="1449036" y="29717"/>
                </a:lnTo>
                <a:lnTo>
                  <a:pt x="1419048" y="13468"/>
                </a:lnTo>
                <a:lnTo>
                  <a:pt x="1385091" y="3562"/>
                </a:lnTo>
                <a:lnTo>
                  <a:pt x="1347165" y="0"/>
                </a:lnTo>
                <a:close/>
              </a:path>
              <a:path w="2322830" h="488315">
                <a:moveTo>
                  <a:pt x="1492038" y="74866"/>
                </a:moveTo>
                <a:lnTo>
                  <a:pt x="1344421" y="74866"/>
                </a:lnTo>
                <a:lnTo>
                  <a:pt x="1363283" y="76904"/>
                </a:lnTo>
                <a:lnTo>
                  <a:pt x="1380474" y="82503"/>
                </a:lnTo>
                <a:lnTo>
                  <a:pt x="1421284" y="120280"/>
                </a:lnTo>
                <a:lnTo>
                  <a:pt x="1434776" y="160438"/>
                </a:lnTo>
                <a:lnTo>
                  <a:pt x="1436827" y="184696"/>
                </a:lnTo>
                <a:lnTo>
                  <a:pt x="1436827" y="196595"/>
                </a:lnTo>
                <a:lnTo>
                  <a:pt x="1528152" y="196595"/>
                </a:lnTo>
                <a:lnTo>
                  <a:pt x="1522940" y="152788"/>
                </a:lnTo>
                <a:lnTo>
                  <a:pt x="1512352" y="114138"/>
                </a:lnTo>
                <a:lnTo>
                  <a:pt x="1496390" y="80645"/>
                </a:lnTo>
                <a:lnTo>
                  <a:pt x="1492038" y="74866"/>
                </a:lnTo>
                <a:close/>
              </a:path>
              <a:path w="2322830" h="488315">
                <a:moveTo>
                  <a:pt x="1802841" y="0"/>
                </a:moveTo>
                <a:lnTo>
                  <a:pt x="1733251" y="11801"/>
                </a:lnTo>
                <a:lnTo>
                  <a:pt x="1673567" y="47853"/>
                </a:lnTo>
                <a:lnTo>
                  <a:pt x="1629144" y="109127"/>
                </a:lnTo>
                <a:lnTo>
                  <a:pt x="1614680" y="149587"/>
                </a:lnTo>
                <a:lnTo>
                  <a:pt x="1605381" y="196595"/>
                </a:lnTo>
                <a:lnTo>
                  <a:pt x="1602638" y="243154"/>
                </a:lnTo>
                <a:lnTo>
                  <a:pt x="1602638" y="264147"/>
                </a:lnTo>
                <a:lnTo>
                  <a:pt x="1983828" y="264147"/>
                </a:lnTo>
                <a:lnTo>
                  <a:pt x="1983828" y="196595"/>
                </a:lnTo>
                <a:lnTo>
                  <a:pt x="1700364" y="196595"/>
                </a:lnTo>
                <a:lnTo>
                  <a:pt x="1700364" y="191109"/>
                </a:lnTo>
                <a:lnTo>
                  <a:pt x="1708486" y="143983"/>
                </a:lnTo>
                <a:lnTo>
                  <a:pt x="1730324" y="107238"/>
                </a:lnTo>
                <a:lnTo>
                  <a:pt x="1762120" y="83375"/>
                </a:lnTo>
                <a:lnTo>
                  <a:pt x="1800097" y="74866"/>
                </a:lnTo>
                <a:lnTo>
                  <a:pt x="1947714" y="74866"/>
                </a:lnTo>
                <a:lnTo>
                  <a:pt x="1930730" y="52311"/>
                </a:lnTo>
                <a:lnTo>
                  <a:pt x="1904712" y="29717"/>
                </a:lnTo>
                <a:lnTo>
                  <a:pt x="1874724" y="13468"/>
                </a:lnTo>
                <a:lnTo>
                  <a:pt x="1840767" y="3562"/>
                </a:lnTo>
                <a:lnTo>
                  <a:pt x="1802841" y="0"/>
                </a:lnTo>
                <a:close/>
              </a:path>
              <a:path w="2322830" h="488315">
                <a:moveTo>
                  <a:pt x="1947714" y="74866"/>
                </a:moveTo>
                <a:lnTo>
                  <a:pt x="1800097" y="74866"/>
                </a:lnTo>
                <a:lnTo>
                  <a:pt x="1818959" y="76904"/>
                </a:lnTo>
                <a:lnTo>
                  <a:pt x="1836150" y="82503"/>
                </a:lnTo>
                <a:lnTo>
                  <a:pt x="1876960" y="120280"/>
                </a:lnTo>
                <a:lnTo>
                  <a:pt x="1890452" y="160438"/>
                </a:lnTo>
                <a:lnTo>
                  <a:pt x="1892503" y="184696"/>
                </a:lnTo>
                <a:lnTo>
                  <a:pt x="1892503" y="196595"/>
                </a:lnTo>
                <a:lnTo>
                  <a:pt x="1983828" y="196595"/>
                </a:lnTo>
                <a:lnTo>
                  <a:pt x="1978616" y="152788"/>
                </a:lnTo>
                <a:lnTo>
                  <a:pt x="1968028" y="114138"/>
                </a:lnTo>
                <a:lnTo>
                  <a:pt x="1952066" y="80645"/>
                </a:lnTo>
                <a:lnTo>
                  <a:pt x="1947714" y="74866"/>
                </a:lnTo>
                <a:close/>
              </a:path>
              <a:path w="2322830" h="488315">
                <a:moveTo>
                  <a:pt x="2171039" y="10972"/>
                </a:moveTo>
                <a:lnTo>
                  <a:pt x="2085835" y="10972"/>
                </a:lnTo>
                <a:lnTo>
                  <a:pt x="2085835" y="151676"/>
                </a:lnTo>
                <a:lnTo>
                  <a:pt x="2183841" y="151676"/>
                </a:lnTo>
                <a:lnTo>
                  <a:pt x="2191020" y="143946"/>
                </a:lnTo>
                <a:lnTo>
                  <a:pt x="2200043" y="135959"/>
                </a:lnTo>
                <a:lnTo>
                  <a:pt x="2238040" y="111571"/>
                </a:lnTo>
                <a:lnTo>
                  <a:pt x="2290825" y="100469"/>
                </a:lnTo>
                <a:lnTo>
                  <a:pt x="2322829" y="100469"/>
                </a:lnTo>
                <a:lnTo>
                  <a:pt x="2322829" y="86766"/>
                </a:lnTo>
                <a:lnTo>
                  <a:pt x="2179269" y="86766"/>
                </a:lnTo>
                <a:lnTo>
                  <a:pt x="2171039" y="10972"/>
                </a:lnTo>
                <a:close/>
              </a:path>
              <a:path w="2322830" h="488315">
                <a:moveTo>
                  <a:pt x="2322829" y="100469"/>
                </a:moveTo>
                <a:lnTo>
                  <a:pt x="2296617" y="100469"/>
                </a:lnTo>
                <a:lnTo>
                  <a:pt x="2302636" y="100698"/>
                </a:lnTo>
                <a:lnTo>
                  <a:pt x="2315133" y="101612"/>
                </a:lnTo>
                <a:lnTo>
                  <a:pt x="2319781" y="102298"/>
                </a:lnTo>
                <a:lnTo>
                  <a:pt x="2322829" y="103212"/>
                </a:lnTo>
                <a:lnTo>
                  <a:pt x="2322829" y="100469"/>
                </a:lnTo>
                <a:close/>
              </a:path>
              <a:path w="2322830" h="488315">
                <a:moveTo>
                  <a:pt x="2322829" y="914"/>
                </a:moveTo>
                <a:lnTo>
                  <a:pt x="2275585" y="9063"/>
                </a:lnTo>
                <a:lnTo>
                  <a:pt x="2234247" y="29794"/>
                </a:lnTo>
                <a:lnTo>
                  <a:pt x="2201319" y="57556"/>
                </a:lnTo>
                <a:lnTo>
                  <a:pt x="2179269" y="86766"/>
                </a:lnTo>
                <a:lnTo>
                  <a:pt x="2322829" y="86766"/>
                </a:lnTo>
                <a:lnTo>
                  <a:pt x="2322829" y="914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491" rIns="0" bIns="0" rtlCol="0" vert="horz">
            <a:spAutoFit/>
          </a:bodyPr>
          <a:lstStyle/>
          <a:p>
            <a:pPr marL="180340">
              <a:lnSpc>
                <a:spcPct val="100000"/>
              </a:lnSpc>
              <a:spcBef>
                <a:spcPts val="570"/>
              </a:spcBef>
            </a:pPr>
            <a:r>
              <a:rPr dirty="0" spc="-130"/>
              <a:t>Postdoc</a:t>
            </a:r>
            <a:r>
              <a:rPr dirty="0" spc="-395"/>
              <a:t> </a:t>
            </a:r>
            <a:r>
              <a:rPr dirty="0" spc="-90"/>
              <a:t>Fellowships</a:t>
            </a:r>
          </a:p>
          <a:p>
            <a:pPr marL="179070">
              <a:lnSpc>
                <a:spcPct val="100000"/>
              </a:lnSpc>
              <a:spcBef>
                <a:spcPts val="235"/>
              </a:spcBef>
            </a:pPr>
            <a:r>
              <a:rPr dirty="0" sz="2400" spc="-80" b="0">
                <a:latin typeface="Trebuchet MS"/>
                <a:cs typeface="Trebuchet MS"/>
              </a:rPr>
              <a:t>Knowledge,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20" b="0">
                <a:latin typeface="Trebuchet MS"/>
                <a:cs typeface="Trebuchet MS"/>
              </a:rPr>
              <a:t>training</a:t>
            </a:r>
            <a:r>
              <a:rPr dirty="0" sz="2400" spc="-145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19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research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90" b="0">
                <a:latin typeface="Trebuchet MS"/>
                <a:cs typeface="Trebuchet MS"/>
              </a:rPr>
              <a:t>experience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in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90" b="0">
                <a:latin typeface="Trebuchet MS"/>
                <a:cs typeface="Trebuchet MS"/>
              </a:rPr>
              <a:t>an</a:t>
            </a:r>
            <a:r>
              <a:rPr dirty="0" sz="2400" spc="-204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excellent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30" b="0">
                <a:latin typeface="Trebuchet MS"/>
                <a:cs typeface="Trebuchet MS"/>
              </a:rPr>
              <a:t>international </a:t>
            </a:r>
            <a:r>
              <a:rPr dirty="0" sz="2400" spc="-100" b="0">
                <a:latin typeface="Trebuchet MS"/>
                <a:cs typeface="Trebuchet MS"/>
              </a:rPr>
              <a:t>research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25" b="0">
                <a:latin typeface="Trebuchet MS"/>
                <a:cs typeface="Trebuchet MS"/>
              </a:rPr>
              <a:t>environment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620017" y="2514600"/>
            <a:ext cx="15074265" cy="6672580"/>
            <a:chOff x="1620017" y="2514600"/>
            <a:chExt cx="15074265" cy="6672580"/>
          </a:xfrm>
        </p:grpSpPr>
        <p:sp>
          <p:nvSpPr>
            <p:cNvPr id="5" name="object 5" descr=""/>
            <p:cNvSpPr/>
            <p:nvPr/>
          </p:nvSpPr>
          <p:spPr>
            <a:xfrm>
              <a:off x="5337047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9276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046963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688592" y="5504688"/>
              <a:ext cx="15005685" cy="0"/>
            </a:xfrm>
            <a:custGeom>
              <a:avLst/>
              <a:gdLst/>
              <a:ahLst/>
              <a:cxnLst/>
              <a:rect l="l" t="t" r="r" b="b"/>
              <a:pathLst>
                <a:path w="15005685" h="0">
                  <a:moveTo>
                    <a:pt x="0" y="0"/>
                  </a:moveTo>
                  <a:lnTo>
                    <a:pt x="15005240" y="0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0017" y="3347723"/>
              <a:ext cx="3573779" cy="18795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2142" y="7062172"/>
              <a:ext cx="2040638" cy="188366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7951" y="7707339"/>
              <a:ext cx="553212" cy="37592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5534259" y="2492756"/>
            <a:ext cx="17830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6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0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7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5534259" y="2992065"/>
            <a:ext cx="3389629" cy="8102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3535">
              <a:lnSpc>
                <a:spcPct val="1072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600" spc="-30">
                <a:solidFill>
                  <a:srgbClr val="001864"/>
                </a:solidFill>
                <a:latin typeface="Trebuchet MS"/>
                <a:cs typeface="Trebuchet MS"/>
              </a:rPr>
              <a:t>Support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young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promising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600" spc="-50">
                <a:solidFill>
                  <a:srgbClr val="001864"/>
                </a:solidFill>
                <a:latin typeface="Trebuchet MS"/>
                <a:cs typeface="Trebuchet MS"/>
              </a:rPr>
              <a:t>ambitious</a:t>
            </a:r>
            <a:r>
              <a:rPr dirty="0" sz="16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researchers,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max.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1864"/>
                </a:solidFill>
                <a:latin typeface="Trebuchet MS"/>
                <a:cs typeface="Trebuchet MS"/>
              </a:rPr>
              <a:t>years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0">
                <a:solidFill>
                  <a:srgbClr val="001864"/>
                </a:solidFill>
                <a:latin typeface="Trebuchet MS"/>
                <a:cs typeface="Trebuchet MS"/>
              </a:rPr>
              <a:t>having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5">
                <a:solidFill>
                  <a:srgbClr val="001864"/>
                </a:solidFill>
                <a:latin typeface="Trebuchet MS"/>
                <a:cs typeface="Trebuchet MS"/>
              </a:rPr>
              <a:t>obtained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30">
                <a:solidFill>
                  <a:srgbClr val="001864"/>
                </a:solidFill>
                <a:latin typeface="Trebuchet MS"/>
                <a:cs typeface="Trebuchet MS"/>
              </a:rPr>
              <a:t>PhD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534259" y="4022957"/>
            <a:ext cx="26885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</a:tabLst>
            </a:pPr>
            <a:r>
              <a:rPr dirty="0" sz="1600" spc="-55" b="1">
                <a:solidFill>
                  <a:srgbClr val="001864"/>
                </a:solidFill>
                <a:latin typeface="Trebuchet MS"/>
                <a:cs typeface="Trebuchet MS"/>
              </a:rPr>
              <a:t>Minimum</a:t>
            </a:r>
            <a:r>
              <a:rPr dirty="0" sz="1600" spc="-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001864"/>
                </a:solidFill>
                <a:latin typeface="Trebuchet MS"/>
                <a:cs typeface="Trebuchet MS"/>
              </a:rPr>
              <a:t>2½</a:t>
            </a:r>
            <a:r>
              <a:rPr dirty="0" sz="16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r>
              <a:rPr dirty="0" sz="1600" spc="-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5" b="1">
                <a:solidFill>
                  <a:srgbClr val="001864"/>
                </a:solidFill>
                <a:latin typeface="Trebuchet MS"/>
                <a:cs typeface="Trebuchet MS"/>
              </a:rPr>
              <a:t>abroad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534259" y="4494823"/>
            <a:ext cx="3122930" cy="808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3535">
              <a:lnSpc>
                <a:spcPct val="1072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Facilitate</a:t>
            </a:r>
            <a:r>
              <a:rPr dirty="0" sz="1600" spc="-80">
                <a:solidFill>
                  <a:srgbClr val="001864"/>
                </a:solidFill>
                <a:latin typeface="Trebuchet MS"/>
                <a:cs typeface="Trebuchet MS"/>
              </a:rPr>
              <a:t> return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the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Danish </a:t>
            </a:r>
            <a:r>
              <a:rPr dirty="0" sz="1600" spc="-6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6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50">
                <a:solidFill>
                  <a:srgbClr val="001864"/>
                </a:solidFill>
                <a:latin typeface="Trebuchet MS"/>
                <a:cs typeface="Trebuchet MS"/>
              </a:rPr>
              <a:t>environment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25">
                <a:solidFill>
                  <a:srgbClr val="001864"/>
                </a:solidFill>
                <a:latin typeface="Trebuchet MS"/>
                <a:cs typeface="Trebuchet MS"/>
              </a:rPr>
              <a:t>1 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year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20">
                <a:solidFill>
                  <a:srgbClr val="001864"/>
                </a:solidFill>
                <a:latin typeface="Trebuchet MS"/>
                <a:cs typeface="Trebuchet MS"/>
              </a:rPr>
              <a:t>after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stay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abroad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3248247" y="2503922"/>
            <a:ext cx="14509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0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6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3248247" y="3041333"/>
            <a:ext cx="3229610" cy="1223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5080" indent="-269875">
              <a:lnSpc>
                <a:spcPct val="1075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600" spc="-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600" spc="-6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001864"/>
                </a:solidFill>
                <a:latin typeface="Trebuchet MS"/>
                <a:cs typeface="Trebuchet MS"/>
              </a:rPr>
              <a:t>4 </a:t>
            </a:r>
            <a:r>
              <a:rPr dirty="0" sz="1600" spc="-50" b="1">
                <a:solidFill>
                  <a:srgbClr val="001864"/>
                </a:solidFill>
                <a:latin typeface="Trebuchet MS"/>
                <a:cs typeface="Trebuchet MS"/>
              </a:rPr>
              <a:t>million </a:t>
            </a:r>
            <a:r>
              <a:rPr dirty="0" sz="1600" spc="-85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6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6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600">
              <a:latin typeface="Trebuchet MS"/>
              <a:cs typeface="Trebuchet MS"/>
            </a:endParaRPr>
          </a:p>
          <a:p>
            <a:pPr marL="281940" marR="241935" indent="-269875">
              <a:lnSpc>
                <a:spcPct val="106900"/>
              </a:lnSpc>
              <a:spcBef>
                <a:spcPts val="12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45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600" spc="-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90" b="1">
                <a:solidFill>
                  <a:srgbClr val="001864"/>
                </a:solidFill>
                <a:latin typeface="Trebuchet MS"/>
                <a:cs typeface="Trebuchet MS"/>
              </a:rPr>
              <a:t>January</a:t>
            </a:r>
            <a:r>
              <a:rPr dirty="0" sz="1600" spc="-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155" b="1">
                <a:solidFill>
                  <a:srgbClr val="001864"/>
                </a:solidFill>
                <a:latin typeface="Trebuchet MS"/>
                <a:cs typeface="Trebuchet MS"/>
              </a:rPr>
              <a:t>– </a:t>
            </a:r>
            <a:r>
              <a:rPr dirty="0" sz="1600" spc="-100" b="1">
                <a:solidFill>
                  <a:srgbClr val="001864"/>
                </a:solidFill>
                <a:latin typeface="Trebuchet MS"/>
                <a:cs typeface="Trebuchet MS"/>
              </a:rPr>
              <a:t>February</a:t>
            </a:r>
            <a:r>
              <a:rPr dirty="0" sz="1600" spc="-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393425" y="2503922"/>
            <a:ext cx="163004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1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0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9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9393425" y="3041333"/>
            <a:ext cx="3274695" cy="1744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203835" indent="-269875">
              <a:lnSpc>
                <a:spcPct val="1075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40">
                <a:solidFill>
                  <a:srgbClr val="001864"/>
                </a:solidFill>
                <a:latin typeface="Trebuchet MS"/>
                <a:cs typeface="Trebuchet MS"/>
              </a:rPr>
              <a:t>Bioscience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5">
                <a:solidFill>
                  <a:srgbClr val="001864"/>
                </a:solidFill>
                <a:latin typeface="Trebuchet MS"/>
                <a:cs typeface="Trebuchet MS"/>
              </a:rPr>
              <a:t>Basic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0">
                <a:solidFill>
                  <a:srgbClr val="001864"/>
                </a:solidFill>
                <a:latin typeface="Trebuchet MS"/>
                <a:cs typeface="Trebuchet MS"/>
              </a:rPr>
              <a:t>Biomedical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endParaRPr sz="1600">
              <a:latin typeface="Trebuchet MS"/>
              <a:cs typeface="Trebuchet MS"/>
            </a:endParaRPr>
          </a:p>
          <a:p>
            <a:pPr marL="281940" marR="5080" indent="-269875">
              <a:lnSpc>
                <a:spcPct val="106900"/>
              </a:lnSpc>
              <a:spcBef>
                <a:spcPts val="12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60">
                <a:solidFill>
                  <a:srgbClr val="001864"/>
                </a:solidFill>
                <a:latin typeface="Trebuchet MS"/>
                <a:cs typeface="Trebuchet MS"/>
              </a:rPr>
              <a:t>Interdisciplinary</a:t>
            </a:r>
            <a:r>
              <a:rPr dirty="0" sz="1600" spc="-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Postdoc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Fellowships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30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5">
                <a:solidFill>
                  <a:srgbClr val="001864"/>
                </a:solidFill>
                <a:latin typeface="Trebuchet MS"/>
                <a:cs typeface="Trebuchet MS"/>
              </a:rPr>
              <a:t>MIT,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65">
                <a:solidFill>
                  <a:srgbClr val="001864"/>
                </a:solidFill>
                <a:latin typeface="Trebuchet MS"/>
                <a:cs typeface="Trebuchet MS"/>
              </a:rPr>
              <a:t>Stanford</a:t>
            </a:r>
            <a:r>
              <a:rPr dirty="0" sz="1600" spc="-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1864"/>
                </a:solidFill>
                <a:latin typeface="Trebuchet MS"/>
                <a:cs typeface="Trebuchet MS"/>
              </a:rPr>
              <a:t>Bio-</a:t>
            </a:r>
            <a:r>
              <a:rPr dirty="0" sz="1600" spc="-25">
                <a:solidFill>
                  <a:srgbClr val="001864"/>
                </a:solidFill>
                <a:latin typeface="Trebuchet MS"/>
                <a:cs typeface="Trebuchet MS"/>
              </a:rPr>
              <a:t>X, </a:t>
            </a:r>
            <a:r>
              <a:rPr dirty="0" sz="1600" spc="-50">
                <a:solidFill>
                  <a:srgbClr val="001864"/>
                </a:solidFill>
                <a:latin typeface="Trebuchet MS"/>
                <a:cs typeface="Trebuchet MS"/>
              </a:rPr>
              <a:t>University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85">
                <a:solidFill>
                  <a:srgbClr val="001864"/>
                </a:solidFill>
                <a:latin typeface="Trebuchet MS"/>
                <a:cs typeface="Trebuchet MS"/>
              </a:rPr>
              <a:t>of </a:t>
            </a:r>
            <a:r>
              <a:rPr dirty="0" sz="1600" spc="-60">
                <a:solidFill>
                  <a:srgbClr val="001864"/>
                </a:solidFill>
                <a:latin typeface="Trebuchet MS"/>
                <a:cs typeface="Trebuchet MS"/>
              </a:rPr>
              <a:t>Oxford,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Weizmann </a:t>
            </a:r>
            <a:r>
              <a:rPr dirty="0" sz="1600" spc="-80">
                <a:solidFill>
                  <a:srgbClr val="001864"/>
                </a:solidFill>
                <a:latin typeface="Trebuchet MS"/>
                <a:cs typeface="Trebuchet MS"/>
              </a:rPr>
              <a:t>Institute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85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534259" y="5787568"/>
            <a:ext cx="178308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6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0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7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534259" y="6286878"/>
            <a:ext cx="3389629" cy="8102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72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600" spc="-30">
                <a:solidFill>
                  <a:srgbClr val="001864"/>
                </a:solidFill>
                <a:latin typeface="Trebuchet MS"/>
                <a:cs typeface="Trebuchet MS"/>
              </a:rPr>
              <a:t>Support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young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promising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600" spc="-50">
                <a:solidFill>
                  <a:srgbClr val="001864"/>
                </a:solidFill>
                <a:latin typeface="Trebuchet MS"/>
                <a:cs typeface="Trebuchet MS"/>
              </a:rPr>
              <a:t>ambitious</a:t>
            </a:r>
            <a:r>
              <a:rPr dirty="0" sz="16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researchers,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max.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1864"/>
                </a:solidFill>
                <a:latin typeface="Trebuchet MS"/>
                <a:cs typeface="Trebuchet MS"/>
              </a:rPr>
              <a:t>6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1864"/>
                </a:solidFill>
                <a:latin typeface="Trebuchet MS"/>
                <a:cs typeface="Trebuchet MS"/>
              </a:rPr>
              <a:t>years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0">
                <a:solidFill>
                  <a:srgbClr val="001864"/>
                </a:solidFill>
                <a:latin typeface="Trebuchet MS"/>
                <a:cs typeface="Trebuchet MS"/>
              </a:rPr>
              <a:t>having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5">
                <a:solidFill>
                  <a:srgbClr val="001864"/>
                </a:solidFill>
                <a:latin typeface="Trebuchet MS"/>
                <a:cs typeface="Trebuchet MS"/>
              </a:rPr>
              <a:t>obtained</a:t>
            </a:r>
            <a:r>
              <a:rPr dirty="0" sz="16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6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30">
                <a:solidFill>
                  <a:srgbClr val="001864"/>
                </a:solidFill>
                <a:latin typeface="Trebuchet MS"/>
                <a:cs typeface="Trebuchet MS"/>
              </a:rPr>
              <a:t>PhD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534259" y="7300233"/>
            <a:ext cx="2725420" cy="546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69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600" spc="-55" b="1">
                <a:solidFill>
                  <a:srgbClr val="001864"/>
                </a:solidFill>
                <a:latin typeface="Trebuchet MS"/>
                <a:cs typeface="Trebuchet MS"/>
              </a:rPr>
              <a:t>Minimum</a:t>
            </a:r>
            <a:r>
              <a:rPr dirty="0" sz="16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85" b="1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600" spc="-11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10" b="1">
                <a:solidFill>
                  <a:srgbClr val="001864"/>
                </a:solidFill>
                <a:latin typeface="Trebuchet MS"/>
                <a:cs typeface="Trebuchet MS"/>
              </a:rPr>
              <a:t>year</a:t>
            </a:r>
            <a:r>
              <a:rPr dirty="0" sz="1600" spc="-100" b="1">
                <a:solidFill>
                  <a:srgbClr val="001864"/>
                </a:solidFill>
                <a:latin typeface="Trebuchet MS"/>
                <a:cs typeface="Trebuchet MS"/>
              </a:rPr>
              <a:t> at</a:t>
            </a:r>
            <a:r>
              <a:rPr dirty="0" sz="1600" spc="-11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95" b="1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6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0" b="1">
                <a:solidFill>
                  <a:srgbClr val="001864"/>
                </a:solidFill>
                <a:latin typeface="Trebuchet MS"/>
                <a:cs typeface="Trebuchet MS"/>
              </a:rPr>
              <a:t>Nordic </a:t>
            </a:r>
            <a:r>
              <a:rPr dirty="0" sz="1600" spc="-11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600" spc="-6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001864"/>
                </a:solidFill>
                <a:latin typeface="Trebuchet MS"/>
                <a:cs typeface="Trebuchet MS"/>
              </a:rPr>
              <a:t>institution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534205" y="8048775"/>
            <a:ext cx="3140710" cy="549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3535">
              <a:lnSpc>
                <a:spcPct val="1075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600" spc="-45">
                <a:solidFill>
                  <a:srgbClr val="001864"/>
                </a:solidFill>
                <a:latin typeface="Trebuchet MS"/>
                <a:cs typeface="Trebuchet MS"/>
              </a:rPr>
              <a:t>Additional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65">
                <a:solidFill>
                  <a:srgbClr val="001864"/>
                </a:solidFill>
                <a:latin typeface="Trebuchet MS"/>
                <a:cs typeface="Trebuchet MS"/>
              </a:rPr>
              <a:t>stay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abroad</a:t>
            </a:r>
            <a:r>
              <a:rPr dirty="0" sz="16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1864"/>
                </a:solidFill>
                <a:latin typeface="Trebuchet MS"/>
                <a:cs typeface="Trebuchet MS"/>
              </a:rPr>
              <a:t>6</a:t>
            </a:r>
            <a:r>
              <a:rPr dirty="0" sz="16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204">
                <a:solidFill>
                  <a:srgbClr val="001864"/>
                </a:solidFill>
                <a:latin typeface="Trebuchet MS"/>
                <a:cs typeface="Trebuchet MS"/>
              </a:rPr>
              <a:t>–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5">
                <a:solidFill>
                  <a:srgbClr val="001864"/>
                </a:solidFill>
                <a:latin typeface="Trebuchet MS"/>
                <a:cs typeface="Trebuchet MS"/>
              </a:rPr>
              <a:t>24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months</a:t>
            </a:r>
            <a:r>
              <a:rPr dirty="0" sz="16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5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6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encouraged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3248247" y="5798737"/>
            <a:ext cx="145097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5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0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6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3248247" y="6259946"/>
            <a:ext cx="3385185" cy="962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5080" indent="-269875">
              <a:lnSpc>
                <a:spcPct val="1075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6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600" spc="-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to </a:t>
            </a:r>
            <a:r>
              <a:rPr dirty="0" sz="160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600" spc="-6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45" b="1">
                <a:solidFill>
                  <a:srgbClr val="001864"/>
                </a:solidFill>
                <a:latin typeface="Trebuchet MS"/>
                <a:cs typeface="Trebuchet MS"/>
              </a:rPr>
              <a:t>2.5</a:t>
            </a:r>
            <a:r>
              <a:rPr dirty="0" sz="1600" spc="-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45" b="1">
                <a:solidFill>
                  <a:srgbClr val="001864"/>
                </a:solidFill>
                <a:latin typeface="Trebuchet MS"/>
                <a:cs typeface="Trebuchet MS"/>
              </a:rPr>
              <a:t>million </a:t>
            </a:r>
            <a:r>
              <a:rPr dirty="0" sz="1600" spc="-95" b="1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6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6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65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6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6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6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3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45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7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60" b="1">
                <a:solidFill>
                  <a:srgbClr val="001864"/>
                </a:solidFill>
                <a:latin typeface="Trebuchet MS"/>
                <a:cs typeface="Trebuchet MS"/>
              </a:rPr>
              <a:t>August</a:t>
            </a:r>
            <a:r>
              <a:rPr dirty="0" sz="1600" spc="-8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393425" y="5798737"/>
            <a:ext cx="163004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1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0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9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393425" y="6336146"/>
            <a:ext cx="3319779" cy="1223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marR="5080" indent="-269875">
              <a:lnSpc>
                <a:spcPct val="1075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Plant</a:t>
            </a:r>
            <a:r>
              <a:rPr dirty="0" sz="16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80">
                <a:solidFill>
                  <a:srgbClr val="001864"/>
                </a:solidFill>
                <a:latin typeface="Trebuchet MS"/>
                <a:cs typeface="Trebuchet MS"/>
              </a:rPr>
              <a:t>Science,</a:t>
            </a:r>
            <a:r>
              <a:rPr dirty="0" sz="16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65">
                <a:solidFill>
                  <a:srgbClr val="001864"/>
                </a:solidFill>
                <a:latin typeface="Trebuchet MS"/>
                <a:cs typeface="Trebuchet MS"/>
              </a:rPr>
              <a:t>Agriculture</a:t>
            </a:r>
            <a:r>
              <a:rPr dirty="0" sz="1600" spc="-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6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1864"/>
                </a:solidFill>
                <a:latin typeface="Trebuchet MS"/>
                <a:cs typeface="Trebuchet MS"/>
              </a:rPr>
              <a:t>Food </a:t>
            </a:r>
            <a:r>
              <a:rPr dirty="0" sz="1600" spc="-1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endParaRPr sz="1600">
              <a:latin typeface="Trebuchet MS"/>
              <a:cs typeface="Trebuchet MS"/>
            </a:endParaRPr>
          </a:p>
          <a:p>
            <a:pPr marL="281940" marR="500380" indent="-269875">
              <a:lnSpc>
                <a:spcPct val="106900"/>
              </a:lnSpc>
              <a:spcBef>
                <a:spcPts val="12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600" spc="-60">
                <a:solidFill>
                  <a:srgbClr val="001864"/>
                </a:solidFill>
                <a:latin typeface="Trebuchet MS"/>
                <a:cs typeface="Trebuchet MS"/>
              </a:rPr>
              <a:t>Industrial</a:t>
            </a:r>
            <a:r>
              <a:rPr dirty="0" sz="1600" spc="-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35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r>
              <a:rPr dirty="0" sz="1600" spc="-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6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600" spc="-55">
                <a:solidFill>
                  <a:srgbClr val="001864"/>
                </a:solidFill>
                <a:latin typeface="Trebuchet MS"/>
                <a:cs typeface="Trebuchet MS"/>
              </a:rPr>
              <a:t>Environmental </a:t>
            </a:r>
            <a:r>
              <a:rPr dirty="0" sz="1600" spc="-25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677322" y="2489707"/>
            <a:ext cx="294894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25" b="1">
                <a:solidFill>
                  <a:srgbClr val="001864"/>
                </a:solidFill>
                <a:latin typeface="Trebuchet MS"/>
                <a:cs typeface="Trebuchet MS"/>
              </a:rPr>
              <a:t>Fellowships</a:t>
            </a:r>
            <a:r>
              <a:rPr dirty="0" sz="28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800" spc="-85" b="1">
                <a:solidFill>
                  <a:srgbClr val="001864"/>
                </a:solidFill>
                <a:latin typeface="Trebuchet MS"/>
                <a:cs typeface="Trebuchet MS"/>
              </a:rPr>
              <a:t>abroad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677322" y="5766141"/>
            <a:ext cx="3265170" cy="936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dirty="0" sz="2800" spc="-125" b="1">
                <a:solidFill>
                  <a:srgbClr val="001864"/>
                </a:solidFill>
                <a:latin typeface="Trebuchet MS"/>
                <a:cs typeface="Trebuchet MS"/>
              </a:rPr>
              <a:t>Fellowships</a:t>
            </a:r>
            <a:r>
              <a:rPr dirty="0" sz="2800" spc="-21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800" spc="-170" b="1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2800" spc="-21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800" spc="-80" b="1">
                <a:solidFill>
                  <a:srgbClr val="001864"/>
                </a:solidFill>
                <a:latin typeface="Trebuchet MS"/>
                <a:cs typeface="Trebuchet MS"/>
              </a:rPr>
              <a:t>Nordic </a:t>
            </a:r>
            <a:r>
              <a:rPr dirty="0" sz="2800" spc="-120" b="1">
                <a:solidFill>
                  <a:srgbClr val="001864"/>
                </a:solidFill>
                <a:latin typeface="Trebuchet MS"/>
                <a:cs typeface="Trebuchet MS"/>
              </a:rPr>
              <a:t>host</a:t>
            </a:r>
            <a:r>
              <a:rPr dirty="0" sz="2800" spc="-2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800" spc="-50" b="1">
                <a:solidFill>
                  <a:srgbClr val="001864"/>
                </a:solidFill>
                <a:latin typeface="Trebuchet MS"/>
                <a:cs typeface="Trebuchet MS"/>
              </a:rPr>
              <a:t>institution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01100" y="4981955"/>
              <a:ext cx="8567927" cy="530504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5400038" y="582919"/>
              <a:ext cx="2322830" cy="488315"/>
            </a:xfrm>
            <a:custGeom>
              <a:avLst/>
              <a:gdLst/>
              <a:ahLst/>
              <a:cxnLst/>
              <a:rect l="l" t="t" r="r" b="b"/>
              <a:pathLst>
                <a:path w="2322830" h="488315">
                  <a:moveTo>
                    <a:pt x="233972" y="0"/>
                  </a:moveTo>
                  <a:lnTo>
                    <a:pt x="172186" y="8020"/>
                  </a:lnTo>
                  <a:lnTo>
                    <a:pt x="116154" y="31280"/>
                  </a:lnTo>
                  <a:lnTo>
                    <a:pt x="68526" y="68589"/>
                  </a:lnTo>
                  <a:lnTo>
                    <a:pt x="31965" y="118757"/>
                  </a:lnTo>
                  <a:lnTo>
                    <a:pt x="13043" y="163970"/>
                  </a:lnTo>
                  <a:lnTo>
                    <a:pt x="2170" y="215074"/>
                  </a:lnTo>
                  <a:lnTo>
                    <a:pt x="0" y="252260"/>
                  </a:lnTo>
                  <a:lnTo>
                    <a:pt x="1533" y="282521"/>
                  </a:lnTo>
                  <a:lnTo>
                    <a:pt x="12083" y="336613"/>
                  </a:lnTo>
                  <a:lnTo>
                    <a:pt x="32254" y="382562"/>
                  </a:lnTo>
                  <a:lnTo>
                    <a:pt x="59599" y="420281"/>
                  </a:lnTo>
                  <a:lnTo>
                    <a:pt x="75806" y="436054"/>
                  </a:lnTo>
                  <a:lnTo>
                    <a:pt x="140703" y="370217"/>
                  </a:lnTo>
                  <a:lnTo>
                    <a:pt x="131157" y="358837"/>
                  </a:lnTo>
                  <a:lnTo>
                    <a:pt x="122658" y="346128"/>
                  </a:lnTo>
                  <a:lnTo>
                    <a:pt x="103661" y="300158"/>
                  </a:lnTo>
                  <a:lnTo>
                    <a:pt x="96812" y="244030"/>
                  </a:lnTo>
                  <a:lnTo>
                    <a:pt x="97119" y="232200"/>
                  </a:lnTo>
                  <a:lnTo>
                    <a:pt x="103877" y="188530"/>
                  </a:lnTo>
                  <a:lnTo>
                    <a:pt x="124572" y="141060"/>
                  </a:lnTo>
                  <a:lnTo>
                    <a:pt x="149775" y="110313"/>
                  </a:lnTo>
                  <a:lnTo>
                    <a:pt x="196353" y="82238"/>
                  </a:lnTo>
                  <a:lnTo>
                    <a:pt x="229400" y="76695"/>
                  </a:lnTo>
                  <a:lnTo>
                    <a:pt x="346443" y="76695"/>
                  </a:lnTo>
                  <a:lnTo>
                    <a:pt x="346443" y="24650"/>
                  </a:lnTo>
                  <a:lnTo>
                    <a:pt x="302552" y="8902"/>
                  </a:lnTo>
                  <a:lnTo>
                    <a:pt x="252853" y="814"/>
                  </a:lnTo>
                  <a:lnTo>
                    <a:pt x="233972" y="0"/>
                  </a:lnTo>
                  <a:close/>
                </a:path>
                <a:path w="2322830" h="488315">
                  <a:moveTo>
                    <a:pt x="346443" y="76695"/>
                  </a:moveTo>
                  <a:lnTo>
                    <a:pt x="229400" y="76695"/>
                  </a:lnTo>
                  <a:lnTo>
                    <a:pt x="242299" y="77609"/>
                  </a:lnTo>
                  <a:lnTo>
                    <a:pt x="254617" y="79571"/>
                  </a:lnTo>
                  <a:lnTo>
                    <a:pt x="297170" y="95602"/>
                  </a:lnTo>
                  <a:lnTo>
                    <a:pt x="312610" y="104127"/>
                  </a:lnTo>
                  <a:lnTo>
                    <a:pt x="346443" y="104127"/>
                  </a:lnTo>
                  <a:lnTo>
                    <a:pt x="346443" y="76695"/>
                  </a:lnTo>
                  <a:close/>
                </a:path>
                <a:path w="2322830" h="488315">
                  <a:moveTo>
                    <a:pt x="750912" y="195567"/>
                  </a:moveTo>
                  <a:lnTo>
                    <a:pt x="548868" y="218427"/>
                  </a:lnTo>
                  <a:lnTo>
                    <a:pt x="510068" y="224706"/>
                  </a:lnTo>
                  <a:lnTo>
                    <a:pt x="451117" y="246709"/>
                  </a:lnTo>
                  <a:lnTo>
                    <a:pt x="416119" y="281463"/>
                  </a:lnTo>
                  <a:lnTo>
                    <a:pt x="399673" y="329869"/>
                  </a:lnTo>
                  <a:lnTo>
                    <a:pt x="398068" y="359244"/>
                  </a:lnTo>
                  <a:lnTo>
                    <a:pt x="401252" y="389729"/>
                  </a:lnTo>
                  <a:lnTo>
                    <a:pt x="421178" y="438263"/>
                  </a:lnTo>
                  <a:lnTo>
                    <a:pt x="457785" y="470289"/>
                  </a:lnTo>
                  <a:lnTo>
                    <a:pt x="502738" y="486220"/>
                  </a:lnTo>
                  <a:lnTo>
                    <a:pt x="527824" y="488175"/>
                  </a:lnTo>
                  <a:lnTo>
                    <a:pt x="547736" y="486725"/>
                  </a:lnTo>
                  <a:lnTo>
                    <a:pt x="585365" y="478106"/>
                  </a:lnTo>
                  <a:lnTo>
                    <a:pt x="634107" y="453899"/>
                  </a:lnTo>
                  <a:lnTo>
                    <a:pt x="657758" y="435228"/>
                  </a:lnTo>
                  <a:lnTo>
                    <a:pt x="750912" y="435228"/>
                  </a:lnTo>
                  <a:lnTo>
                    <a:pt x="750912" y="416051"/>
                  </a:lnTo>
                  <a:lnTo>
                    <a:pt x="566254" y="416051"/>
                  </a:lnTo>
                  <a:lnTo>
                    <a:pt x="548786" y="414658"/>
                  </a:lnTo>
                  <a:lnTo>
                    <a:pt x="509752" y="396849"/>
                  </a:lnTo>
                  <a:lnTo>
                    <a:pt x="491566" y="362066"/>
                  </a:lnTo>
                  <a:lnTo>
                    <a:pt x="490308" y="347471"/>
                  </a:lnTo>
                  <a:lnTo>
                    <a:pt x="491880" y="330605"/>
                  </a:lnTo>
                  <a:lnTo>
                    <a:pt x="516267" y="292607"/>
                  </a:lnTo>
                  <a:lnTo>
                    <a:pt x="571163" y="274670"/>
                  </a:lnTo>
                  <a:lnTo>
                    <a:pt x="750912" y="273393"/>
                  </a:lnTo>
                  <a:lnTo>
                    <a:pt x="750912" y="195567"/>
                  </a:lnTo>
                  <a:close/>
                </a:path>
                <a:path w="2322830" h="488315">
                  <a:moveTo>
                    <a:pt x="750912" y="435228"/>
                  </a:moveTo>
                  <a:lnTo>
                    <a:pt x="657758" y="435228"/>
                  </a:lnTo>
                  <a:lnTo>
                    <a:pt x="661403" y="477202"/>
                  </a:lnTo>
                  <a:lnTo>
                    <a:pt x="750912" y="477202"/>
                  </a:lnTo>
                  <a:lnTo>
                    <a:pt x="750912" y="435228"/>
                  </a:lnTo>
                  <a:close/>
                </a:path>
                <a:path w="2322830" h="488315">
                  <a:moveTo>
                    <a:pt x="750912" y="273393"/>
                  </a:moveTo>
                  <a:lnTo>
                    <a:pt x="602536" y="273393"/>
                  </a:lnTo>
                  <a:lnTo>
                    <a:pt x="609177" y="273448"/>
                  </a:lnTo>
                  <a:lnTo>
                    <a:pt x="624128" y="273748"/>
                  </a:lnTo>
                  <a:lnTo>
                    <a:pt x="631974" y="274062"/>
                  </a:lnTo>
                  <a:lnTo>
                    <a:pt x="639433" y="274567"/>
                  </a:lnTo>
                  <a:lnTo>
                    <a:pt x="646504" y="275262"/>
                  </a:lnTo>
                  <a:lnTo>
                    <a:pt x="653186" y="276148"/>
                  </a:lnTo>
                  <a:lnTo>
                    <a:pt x="653186" y="381304"/>
                  </a:lnTo>
                  <a:lnTo>
                    <a:pt x="613841" y="405536"/>
                  </a:lnTo>
                  <a:lnTo>
                    <a:pt x="566254" y="416051"/>
                  </a:lnTo>
                  <a:lnTo>
                    <a:pt x="750912" y="416051"/>
                  </a:lnTo>
                  <a:lnTo>
                    <a:pt x="750912" y="273393"/>
                  </a:lnTo>
                  <a:close/>
                </a:path>
                <a:path w="2322830" h="488315">
                  <a:moveTo>
                    <a:pt x="957935" y="10972"/>
                  </a:moveTo>
                  <a:lnTo>
                    <a:pt x="872731" y="10972"/>
                  </a:lnTo>
                  <a:lnTo>
                    <a:pt x="872731" y="151676"/>
                  </a:lnTo>
                  <a:lnTo>
                    <a:pt x="970737" y="151676"/>
                  </a:lnTo>
                  <a:lnTo>
                    <a:pt x="977916" y="143946"/>
                  </a:lnTo>
                  <a:lnTo>
                    <a:pt x="986939" y="135959"/>
                  </a:lnTo>
                  <a:lnTo>
                    <a:pt x="1024936" y="111571"/>
                  </a:lnTo>
                  <a:lnTo>
                    <a:pt x="1077721" y="100469"/>
                  </a:lnTo>
                  <a:lnTo>
                    <a:pt x="1109725" y="100469"/>
                  </a:lnTo>
                  <a:lnTo>
                    <a:pt x="1109725" y="86766"/>
                  </a:lnTo>
                  <a:lnTo>
                    <a:pt x="966165" y="86766"/>
                  </a:lnTo>
                  <a:lnTo>
                    <a:pt x="957935" y="10972"/>
                  </a:lnTo>
                  <a:close/>
                </a:path>
                <a:path w="2322830" h="488315">
                  <a:moveTo>
                    <a:pt x="1109725" y="100469"/>
                  </a:moveTo>
                  <a:lnTo>
                    <a:pt x="1083513" y="100469"/>
                  </a:lnTo>
                  <a:lnTo>
                    <a:pt x="1089532" y="100698"/>
                  </a:lnTo>
                  <a:lnTo>
                    <a:pt x="1102029" y="101612"/>
                  </a:lnTo>
                  <a:lnTo>
                    <a:pt x="1106677" y="102298"/>
                  </a:lnTo>
                  <a:lnTo>
                    <a:pt x="1109725" y="103212"/>
                  </a:lnTo>
                  <a:lnTo>
                    <a:pt x="1109725" y="100469"/>
                  </a:lnTo>
                  <a:close/>
                </a:path>
                <a:path w="2322830" h="488315">
                  <a:moveTo>
                    <a:pt x="1109725" y="914"/>
                  </a:moveTo>
                  <a:lnTo>
                    <a:pt x="1062481" y="9063"/>
                  </a:lnTo>
                  <a:lnTo>
                    <a:pt x="1021143" y="29794"/>
                  </a:lnTo>
                  <a:lnTo>
                    <a:pt x="988215" y="57556"/>
                  </a:lnTo>
                  <a:lnTo>
                    <a:pt x="966165" y="86766"/>
                  </a:lnTo>
                  <a:lnTo>
                    <a:pt x="1109725" y="86766"/>
                  </a:lnTo>
                  <a:lnTo>
                    <a:pt x="1109725" y="914"/>
                  </a:lnTo>
                  <a:close/>
                </a:path>
                <a:path w="2322830" h="488315">
                  <a:moveTo>
                    <a:pt x="1347165" y="0"/>
                  </a:moveTo>
                  <a:lnTo>
                    <a:pt x="1277575" y="11801"/>
                  </a:lnTo>
                  <a:lnTo>
                    <a:pt x="1217891" y="47853"/>
                  </a:lnTo>
                  <a:lnTo>
                    <a:pt x="1173468" y="109127"/>
                  </a:lnTo>
                  <a:lnTo>
                    <a:pt x="1159004" y="149587"/>
                  </a:lnTo>
                  <a:lnTo>
                    <a:pt x="1149705" y="196595"/>
                  </a:lnTo>
                  <a:lnTo>
                    <a:pt x="1146962" y="243154"/>
                  </a:lnTo>
                  <a:lnTo>
                    <a:pt x="1146962" y="264147"/>
                  </a:lnTo>
                  <a:lnTo>
                    <a:pt x="1528152" y="264147"/>
                  </a:lnTo>
                  <a:lnTo>
                    <a:pt x="1528152" y="196595"/>
                  </a:lnTo>
                  <a:lnTo>
                    <a:pt x="1244688" y="196595"/>
                  </a:lnTo>
                  <a:lnTo>
                    <a:pt x="1244688" y="191109"/>
                  </a:lnTo>
                  <a:lnTo>
                    <a:pt x="1252810" y="143983"/>
                  </a:lnTo>
                  <a:lnTo>
                    <a:pt x="1274648" y="107238"/>
                  </a:lnTo>
                  <a:lnTo>
                    <a:pt x="1306444" y="83375"/>
                  </a:lnTo>
                  <a:lnTo>
                    <a:pt x="1344421" y="74866"/>
                  </a:lnTo>
                  <a:lnTo>
                    <a:pt x="1492038" y="74866"/>
                  </a:lnTo>
                  <a:lnTo>
                    <a:pt x="1475054" y="52311"/>
                  </a:lnTo>
                  <a:lnTo>
                    <a:pt x="1449036" y="29717"/>
                  </a:lnTo>
                  <a:lnTo>
                    <a:pt x="1419048" y="13468"/>
                  </a:lnTo>
                  <a:lnTo>
                    <a:pt x="1385091" y="3562"/>
                  </a:lnTo>
                  <a:lnTo>
                    <a:pt x="1347165" y="0"/>
                  </a:lnTo>
                  <a:close/>
                </a:path>
                <a:path w="2322830" h="488315">
                  <a:moveTo>
                    <a:pt x="1492038" y="74866"/>
                  </a:moveTo>
                  <a:lnTo>
                    <a:pt x="1344421" y="74866"/>
                  </a:lnTo>
                  <a:lnTo>
                    <a:pt x="1363283" y="76904"/>
                  </a:lnTo>
                  <a:lnTo>
                    <a:pt x="1380474" y="82503"/>
                  </a:lnTo>
                  <a:lnTo>
                    <a:pt x="1421284" y="120280"/>
                  </a:lnTo>
                  <a:lnTo>
                    <a:pt x="1434776" y="160438"/>
                  </a:lnTo>
                  <a:lnTo>
                    <a:pt x="1436827" y="184696"/>
                  </a:lnTo>
                  <a:lnTo>
                    <a:pt x="1436827" y="196595"/>
                  </a:lnTo>
                  <a:lnTo>
                    <a:pt x="1528152" y="196595"/>
                  </a:lnTo>
                  <a:lnTo>
                    <a:pt x="1522940" y="152788"/>
                  </a:lnTo>
                  <a:lnTo>
                    <a:pt x="1512352" y="114138"/>
                  </a:lnTo>
                  <a:lnTo>
                    <a:pt x="1496390" y="80645"/>
                  </a:lnTo>
                  <a:lnTo>
                    <a:pt x="1492038" y="74866"/>
                  </a:lnTo>
                  <a:close/>
                </a:path>
                <a:path w="2322830" h="488315">
                  <a:moveTo>
                    <a:pt x="1802841" y="0"/>
                  </a:moveTo>
                  <a:lnTo>
                    <a:pt x="1733251" y="11801"/>
                  </a:lnTo>
                  <a:lnTo>
                    <a:pt x="1673567" y="47853"/>
                  </a:lnTo>
                  <a:lnTo>
                    <a:pt x="1629144" y="109127"/>
                  </a:lnTo>
                  <a:lnTo>
                    <a:pt x="1614680" y="149587"/>
                  </a:lnTo>
                  <a:lnTo>
                    <a:pt x="1605381" y="196595"/>
                  </a:lnTo>
                  <a:lnTo>
                    <a:pt x="1602638" y="243154"/>
                  </a:lnTo>
                  <a:lnTo>
                    <a:pt x="1602638" y="264147"/>
                  </a:lnTo>
                  <a:lnTo>
                    <a:pt x="1983828" y="264147"/>
                  </a:lnTo>
                  <a:lnTo>
                    <a:pt x="1983828" y="196595"/>
                  </a:lnTo>
                  <a:lnTo>
                    <a:pt x="1700364" y="196595"/>
                  </a:lnTo>
                  <a:lnTo>
                    <a:pt x="1700364" y="191109"/>
                  </a:lnTo>
                  <a:lnTo>
                    <a:pt x="1708486" y="143983"/>
                  </a:lnTo>
                  <a:lnTo>
                    <a:pt x="1730324" y="107238"/>
                  </a:lnTo>
                  <a:lnTo>
                    <a:pt x="1762120" y="83375"/>
                  </a:lnTo>
                  <a:lnTo>
                    <a:pt x="1800097" y="74866"/>
                  </a:lnTo>
                  <a:lnTo>
                    <a:pt x="1947714" y="74866"/>
                  </a:lnTo>
                  <a:lnTo>
                    <a:pt x="1930730" y="52311"/>
                  </a:lnTo>
                  <a:lnTo>
                    <a:pt x="1904712" y="29717"/>
                  </a:lnTo>
                  <a:lnTo>
                    <a:pt x="1874724" y="13468"/>
                  </a:lnTo>
                  <a:lnTo>
                    <a:pt x="1840767" y="3562"/>
                  </a:lnTo>
                  <a:lnTo>
                    <a:pt x="1802841" y="0"/>
                  </a:lnTo>
                  <a:close/>
                </a:path>
                <a:path w="2322830" h="488315">
                  <a:moveTo>
                    <a:pt x="1947714" y="74866"/>
                  </a:moveTo>
                  <a:lnTo>
                    <a:pt x="1800097" y="74866"/>
                  </a:lnTo>
                  <a:lnTo>
                    <a:pt x="1818959" y="76904"/>
                  </a:lnTo>
                  <a:lnTo>
                    <a:pt x="1836150" y="82503"/>
                  </a:lnTo>
                  <a:lnTo>
                    <a:pt x="1876960" y="120280"/>
                  </a:lnTo>
                  <a:lnTo>
                    <a:pt x="1890452" y="160438"/>
                  </a:lnTo>
                  <a:lnTo>
                    <a:pt x="1892503" y="184696"/>
                  </a:lnTo>
                  <a:lnTo>
                    <a:pt x="1892503" y="196595"/>
                  </a:lnTo>
                  <a:lnTo>
                    <a:pt x="1983828" y="196595"/>
                  </a:lnTo>
                  <a:lnTo>
                    <a:pt x="1978616" y="152788"/>
                  </a:lnTo>
                  <a:lnTo>
                    <a:pt x="1968028" y="114138"/>
                  </a:lnTo>
                  <a:lnTo>
                    <a:pt x="1952066" y="80645"/>
                  </a:lnTo>
                  <a:lnTo>
                    <a:pt x="1947714" y="74866"/>
                  </a:lnTo>
                  <a:close/>
                </a:path>
                <a:path w="2322830" h="488315">
                  <a:moveTo>
                    <a:pt x="2171039" y="10972"/>
                  </a:moveTo>
                  <a:lnTo>
                    <a:pt x="2085835" y="10972"/>
                  </a:lnTo>
                  <a:lnTo>
                    <a:pt x="2085835" y="151676"/>
                  </a:lnTo>
                  <a:lnTo>
                    <a:pt x="2183841" y="151676"/>
                  </a:lnTo>
                  <a:lnTo>
                    <a:pt x="2191020" y="143946"/>
                  </a:lnTo>
                  <a:lnTo>
                    <a:pt x="2200043" y="135959"/>
                  </a:lnTo>
                  <a:lnTo>
                    <a:pt x="2238040" y="111571"/>
                  </a:lnTo>
                  <a:lnTo>
                    <a:pt x="2290825" y="100469"/>
                  </a:lnTo>
                  <a:lnTo>
                    <a:pt x="2322829" y="100469"/>
                  </a:lnTo>
                  <a:lnTo>
                    <a:pt x="2322829" y="86766"/>
                  </a:lnTo>
                  <a:lnTo>
                    <a:pt x="2179269" y="86766"/>
                  </a:lnTo>
                  <a:lnTo>
                    <a:pt x="2171039" y="10972"/>
                  </a:lnTo>
                  <a:close/>
                </a:path>
                <a:path w="2322830" h="488315">
                  <a:moveTo>
                    <a:pt x="2322829" y="100469"/>
                  </a:moveTo>
                  <a:lnTo>
                    <a:pt x="2296617" y="100469"/>
                  </a:lnTo>
                  <a:lnTo>
                    <a:pt x="2302636" y="100698"/>
                  </a:lnTo>
                  <a:lnTo>
                    <a:pt x="2315133" y="101612"/>
                  </a:lnTo>
                  <a:lnTo>
                    <a:pt x="2319781" y="102298"/>
                  </a:lnTo>
                  <a:lnTo>
                    <a:pt x="2322829" y="103212"/>
                  </a:lnTo>
                  <a:lnTo>
                    <a:pt x="2322829" y="100469"/>
                  </a:lnTo>
                  <a:close/>
                </a:path>
                <a:path w="2322830" h="488315">
                  <a:moveTo>
                    <a:pt x="2322829" y="914"/>
                  </a:moveTo>
                  <a:lnTo>
                    <a:pt x="2275585" y="9063"/>
                  </a:lnTo>
                  <a:lnTo>
                    <a:pt x="2234247" y="29794"/>
                  </a:lnTo>
                  <a:lnTo>
                    <a:pt x="2201319" y="57556"/>
                  </a:lnTo>
                  <a:lnTo>
                    <a:pt x="2179269" y="86766"/>
                  </a:lnTo>
                  <a:lnTo>
                    <a:pt x="2322829" y="86766"/>
                  </a:lnTo>
                  <a:lnTo>
                    <a:pt x="2322829" y="914"/>
                  </a:lnTo>
                  <a:close/>
                </a:path>
              </a:pathLst>
            </a:custGeom>
            <a:solidFill>
              <a:srgbClr val="000000">
                <a:alpha val="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491" rIns="0" bIns="0" rtlCol="0" vert="horz">
            <a:spAutoFit/>
          </a:bodyPr>
          <a:lstStyle/>
          <a:p>
            <a:pPr marL="180340">
              <a:lnSpc>
                <a:spcPct val="100000"/>
              </a:lnSpc>
              <a:spcBef>
                <a:spcPts val="570"/>
              </a:spcBef>
            </a:pPr>
            <a:r>
              <a:rPr dirty="0" spc="70"/>
              <a:t>NERD</a:t>
            </a:r>
            <a:r>
              <a:rPr dirty="0" spc="-420"/>
              <a:t> </a:t>
            </a:r>
            <a:r>
              <a:rPr dirty="0" spc="-225"/>
              <a:t>Programme</a:t>
            </a:r>
            <a:r>
              <a:rPr dirty="0" spc="-425"/>
              <a:t> </a:t>
            </a:r>
            <a:r>
              <a:rPr dirty="0" spc="-254"/>
              <a:t>-</a:t>
            </a:r>
            <a:r>
              <a:rPr dirty="0" spc="-405"/>
              <a:t> </a:t>
            </a:r>
            <a:r>
              <a:rPr dirty="0" spc="-130"/>
              <a:t>New</a:t>
            </a:r>
            <a:r>
              <a:rPr dirty="0" spc="-415"/>
              <a:t> </a:t>
            </a:r>
            <a:r>
              <a:rPr dirty="0" spc="-220"/>
              <a:t>Exploratory</a:t>
            </a:r>
            <a:r>
              <a:rPr dirty="0" spc="-455"/>
              <a:t> </a:t>
            </a:r>
            <a:r>
              <a:rPr dirty="0" spc="-254"/>
              <a:t>Research</a:t>
            </a:r>
            <a:r>
              <a:rPr dirty="0" spc="-434"/>
              <a:t> </a:t>
            </a:r>
            <a:r>
              <a:rPr dirty="0" spc="-215"/>
              <a:t>and</a:t>
            </a:r>
            <a:r>
              <a:rPr dirty="0" spc="-415"/>
              <a:t> </a:t>
            </a:r>
            <a:r>
              <a:rPr dirty="0" spc="-10"/>
              <a:t>Discovery</a:t>
            </a:r>
          </a:p>
          <a:p>
            <a:pPr marL="179070" marR="5080">
              <a:lnSpc>
                <a:spcPct val="100000"/>
              </a:lnSpc>
              <a:spcBef>
                <a:spcPts val="235"/>
              </a:spcBef>
            </a:pPr>
            <a:r>
              <a:rPr dirty="0" sz="2400" spc="-65" b="0">
                <a:latin typeface="Trebuchet MS"/>
                <a:cs typeface="Trebuchet MS"/>
              </a:rPr>
              <a:t>Supporting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35" b="0">
                <a:latin typeface="Trebuchet MS"/>
                <a:cs typeface="Trebuchet MS"/>
              </a:rPr>
              <a:t>a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single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105" b="0">
                <a:latin typeface="Trebuchet MS"/>
                <a:cs typeface="Trebuchet MS"/>
              </a:rPr>
              <a:t>principal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05" b="0">
                <a:latin typeface="Trebuchet MS"/>
                <a:cs typeface="Trebuchet MS"/>
              </a:rPr>
              <a:t>investigator</a:t>
            </a:r>
            <a:r>
              <a:rPr dirty="0" sz="2400" spc="-140" b="0">
                <a:latin typeface="Trebuchet MS"/>
                <a:cs typeface="Trebuchet MS"/>
              </a:rPr>
              <a:t> </a:t>
            </a:r>
            <a:r>
              <a:rPr dirty="0" sz="2400" spc="-195" b="0">
                <a:latin typeface="Trebuchet MS"/>
                <a:cs typeface="Trebuchet MS"/>
              </a:rPr>
              <a:t>at </a:t>
            </a:r>
            <a:r>
              <a:rPr dirty="0" sz="2400" spc="-75" b="0">
                <a:latin typeface="Trebuchet MS"/>
                <a:cs typeface="Trebuchet MS"/>
              </a:rPr>
              <a:t>any</a:t>
            </a:r>
            <a:r>
              <a:rPr dirty="0" sz="2400" spc="-204" b="0">
                <a:latin typeface="Trebuchet MS"/>
                <a:cs typeface="Trebuchet MS"/>
              </a:rPr>
              <a:t> </a:t>
            </a:r>
            <a:r>
              <a:rPr dirty="0" sz="2400" spc="-125" b="0">
                <a:latin typeface="Trebuchet MS"/>
                <a:cs typeface="Trebuchet MS"/>
              </a:rPr>
              <a:t>career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stage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25" b="0">
                <a:latin typeface="Trebuchet MS"/>
                <a:cs typeface="Trebuchet MS"/>
              </a:rPr>
              <a:t>with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90" b="0">
                <a:latin typeface="Trebuchet MS"/>
                <a:cs typeface="Trebuchet MS"/>
              </a:rPr>
              <a:t>ample</a:t>
            </a:r>
            <a:r>
              <a:rPr dirty="0" sz="2400" spc="-215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funding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204" b="0">
                <a:latin typeface="Trebuchet MS"/>
                <a:cs typeface="Trebuchet MS"/>
              </a:rPr>
              <a:t> </a:t>
            </a:r>
            <a:r>
              <a:rPr dirty="0" sz="2400" spc="-135" b="0">
                <a:latin typeface="Trebuchet MS"/>
                <a:cs typeface="Trebuchet MS"/>
              </a:rPr>
              <a:t>a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55" b="0">
                <a:latin typeface="Trebuchet MS"/>
                <a:cs typeface="Trebuchet MS"/>
              </a:rPr>
              <a:t>long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40" b="0">
                <a:latin typeface="Trebuchet MS"/>
                <a:cs typeface="Trebuchet MS"/>
              </a:rPr>
              <a:t>time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110" b="0">
                <a:latin typeface="Trebuchet MS"/>
                <a:cs typeface="Trebuchet MS"/>
              </a:rPr>
              <a:t>horizon,</a:t>
            </a:r>
            <a:r>
              <a:rPr dirty="0" sz="2400" spc="-145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providing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135" b="0">
                <a:latin typeface="Trebuchet MS"/>
                <a:cs typeface="Trebuchet MS"/>
              </a:rPr>
              <a:t>the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required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20" b="0">
                <a:latin typeface="Trebuchet MS"/>
                <a:cs typeface="Trebuchet MS"/>
              </a:rPr>
              <a:t>long- </a:t>
            </a:r>
            <a:r>
              <a:rPr dirty="0" sz="2400" spc="-145" b="0">
                <a:latin typeface="Trebuchet MS"/>
                <a:cs typeface="Trebuchet MS"/>
              </a:rPr>
              <a:t>term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30" b="0">
                <a:latin typeface="Trebuchet MS"/>
                <a:cs typeface="Trebuchet MS"/>
              </a:rPr>
              <a:t>stability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200" b="0">
                <a:latin typeface="Trebuchet MS"/>
                <a:cs typeface="Trebuchet MS"/>
              </a:rPr>
              <a:t> </a:t>
            </a:r>
            <a:r>
              <a:rPr dirty="0" sz="2400" spc="-110" b="0">
                <a:latin typeface="Trebuchet MS"/>
                <a:cs typeface="Trebuchet MS"/>
              </a:rPr>
              <a:t>continuity</a:t>
            </a:r>
            <a:r>
              <a:rPr dirty="0" sz="2400" spc="-140" b="0">
                <a:latin typeface="Trebuchet MS"/>
                <a:cs typeface="Trebuchet MS"/>
              </a:rPr>
              <a:t> </a:t>
            </a:r>
            <a:r>
              <a:rPr dirty="0" sz="2400" spc="-114" b="0">
                <a:latin typeface="Trebuchet MS"/>
                <a:cs typeface="Trebuchet MS"/>
              </a:rPr>
              <a:t>to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explore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140" b="0">
                <a:latin typeface="Trebuchet MS"/>
                <a:cs typeface="Trebuchet MS"/>
              </a:rPr>
              <a:t>truly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exceptional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ideas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184840" y="2514600"/>
            <a:ext cx="3857625" cy="6672580"/>
            <a:chOff x="4184840" y="2514600"/>
            <a:chExt cx="3857625" cy="6672580"/>
          </a:xfrm>
        </p:grpSpPr>
        <p:sp>
          <p:nvSpPr>
            <p:cNvPr id="7" name="object 7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040624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25463" y="3169335"/>
            <a:ext cx="3156585" cy="9067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92405" marR="5080" indent="-180340">
              <a:lnSpc>
                <a:spcPct val="107000"/>
              </a:lnSpc>
              <a:spcBef>
                <a:spcPts val="10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Supports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researchers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any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career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stage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after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obtaining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the </a:t>
            </a:r>
            <a:r>
              <a:rPr dirty="0" sz="1800" spc="65">
                <a:solidFill>
                  <a:srgbClr val="001864"/>
                </a:solidFill>
                <a:latin typeface="Trebuchet MS"/>
                <a:cs typeface="Trebuchet MS"/>
              </a:rPr>
              <a:t>PhD</a:t>
            </a:r>
            <a:r>
              <a:rPr dirty="0" sz="18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degree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  <p:sp>
        <p:nvSpPr>
          <p:cNvPr id="10" name="object 10" descr=""/>
          <p:cNvSpPr txBox="1"/>
          <p:nvPr/>
        </p:nvSpPr>
        <p:spPr>
          <a:xfrm>
            <a:off x="525463" y="4355083"/>
            <a:ext cx="3256279" cy="614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92405" marR="5080" indent="-180340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cover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applicant’s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own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salary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25463" y="5246624"/>
            <a:ext cx="3377565" cy="614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5080" indent="-180340">
              <a:lnSpc>
                <a:spcPct val="107200"/>
              </a:lnSpc>
              <a:spcBef>
                <a:spcPts val="10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First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evaluation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all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applications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is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anonymous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25692" y="6138163"/>
            <a:ext cx="3375025" cy="908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92405" marR="5080" indent="-180340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portfolio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cap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1864"/>
                </a:solidFill>
                <a:latin typeface="Trebuchet MS"/>
                <a:cs typeface="Trebuchet MS"/>
              </a:rPr>
              <a:t>4.0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million/year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as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PI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(in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first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funding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year)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239452" y="3104303"/>
            <a:ext cx="2976245" cy="14293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1940" marR="5080" indent="-269875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14 </a:t>
            </a:r>
            <a:r>
              <a:rPr dirty="0" sz="1800" spc="-4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7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marR="303530" indent="-269875">
              <a:lnSpc>
                <a:spcPct val="107200"/>
              </a:lnSpc>
              <a:spcBef>
                <a:spcPts val="1789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28 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February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25463" y="2502400"/>
            <a:ext cx="94494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71595" algn="l"/>
                <a:tab pos="7726045" algn="l"/>
              </a:tabLst>
            </a:pPr>
            <a:r>
              <a:rPr dirty="0" baseline="2314" sz="3600" spc="-127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baseline="2314" sz="3600" spc="-307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baseline="2314" sz="3600" spc="-1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r>
              <a:rPr dirty="0" baseline="2314" sz="3600" b="1">
                <a:solidFill>
                  <a:srgbClr val="001864"/>
                </a:solidFill>
                <a:latin typeface="Trebuchet MS"/>
                <a:cs typeface="Trebuchet MS"/>
              </a:rPr>
              <a:t>	</a:t>
            </a: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r>
              <a:rPr dirty="0" sz="2400" b="1">
                <a:solidFill>
                  <a:srgbClr val="001864"/>
                </a:solidFill>
                <a:latin typeface="Trebuchet MS"/>
                <a:cs typeface="Trebuchet MS"/>
              </a:rPr>
              <a:t>	</a:t>
            </a: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384629" y="3104303"/>
            <a:ext cx="3456940" cy="4146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Fundamental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within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the 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sciences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, </a:t>
            </a:r>
            <a:r>
              <a:rPr dirty="0" sz="1800" spc="-200">
                <a:solidFill>
                  <a:srgbClr val="001864"/>
                </a:solidFill>
                <a:latin typeface="Trebuchet MS"/>
                <a:cs typeface="Trebuchet MS"/>
              </a:rPr>
              <a:t>e.g.,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physics,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chemistry,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mathematics,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computer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science,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sciences.</a:t>
            </a:r>
            <a:endParaRPr sz="1800">
              <a:latin typeface="Trebuchet MS"/>
              <a:cs typeface="Trebuchet MS"/>
            </a:endParaRPr>
          </a:p>
          <a:p>
            <a:pPr marL="299085" marR="212090" indent="-287020">
              <a:lnSpc>
                <a:spcPct val="107000"/>
              </a:lnSpc>
              <a:spcBef>
                <a:spcPts val="1195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eligible: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Projects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within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biotechnology,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biomedicine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or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health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science.</a:t>
            </a:r>
            <a:endParaRPr sz="1800">
              <a:latin typeface="Trebuchet MS"/>
              <a:cs typeface="Trebuchet MS"/>
            </a:endParaRPr>
          </a:p>
          <a:p>
            <a:pPr marL="299085" marR="50165" indent="-287020">
              <a:lnSpc>
                <a:spcPct val="107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Explicitly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describe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how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the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outcome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project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may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have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potential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future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applications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life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sciences,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health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sciences,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sustainability.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400038" y="582919"/>
            <a:ext cx="2322830" cy="488315"/>
          </a:xfrm>
          <a:custGeom>
            <a:avLst/>
            <a:gdLst/>
            <a:ahLst/>
            <a:cxnLst/>
            <a:rect l="l" t="t" r="r" b="b"/>
            <a:pathLst>
              <a:path w="2322830" h="488315">
                <a:moveTo>
                  <a:pt x="233972" y="0"/>
                </a:moveTo>
                <a:lnTo>
                  <a:pt x="172186" y="8020"/>
                </a:lnTo>
                <a:lnTo>
                  <a:pt x="116154" y="31280"/>
                </a:lnTo>
                <a:lnTo>
                  <a:pt x="68526" y="68589"/>
                </a:lnTo>
                <a:lnTo>
                  <a:pt x="31965" y="118757"/>
                </a:lnTo>
                <a:lnTo>
                  <a:pt x="13043" y="163970"/>
                </a:lnTo>
                <a:lnTo>
                  <a:pt x="2170" y="215074"/>
                </a:lnTo>
                <a:lnTo>
                  <a:pt x="0" y="252260"/>
                </a:lnTo>
                <a:lnTo>
                  <a:pt x="1533" y="282521"/>
                </a:lnTo>
                <a:lnTo>
                  <a:pt x="12083" y="336613"/>
                </a:lnTo>
                <a:lnTo>
                  <a:pt x="32254" y="382562"/>
                </a:lnTo>
                <a:lnTo>
                  <a:pt x="59599" y="420281"/>
                </a:lnTo>
                <a:lnTo>
                  <a:pt x="75806" y="436054"/>
                </a:lnTo>
                <a:lnTo>
                  <a:pt x="140703" y="370217"/>
                </a:lnTo>
                <a:lnTo>
                  <a:pt x="131157" y="358837"/>
                </a:lnTo>
                <a:lnTo>
                  <a:pt x="122658" y="346128"/>
                </a:lnTo>
                <a:lnTo>
                  <a:pt x="103661" y="300158"/>
                </a:lnTo>
                <a:lnTo>
                  <a:pt x="96812" y="244030"/>
                </a:lnTo>
                <a:lnTo>
                  <a:pt x="97119" y="232200"/>
                </a:lnTo>
                <a:lnTo>
                  <a:pt x="103877" y="188530"/>
                </a:lnTo>
                <a:lnTo>
                  <a:pt x="124572" y="141060"/>
                </a:lnTo>
                <a:lnTo>
                  <a:pt x="149775" y="110313"/>
                </a:lnTo>
                <a:lnTo>
                  <a:pt x="196353" y="82238"/>
                </a:lnTo>
                <a:lnTo>
                  <a:pt x="229400" y="76695"/>
                </a:lnTo>
                <a:lnTo>
                  <a:pt x="346443" y="76695"/>
                </a:lnTo>
                <a:lnTo>
                  <a:pt x="346443" y="24650"/>
                </a:lnTo>
                <a:lnTo>
                  <a:pt x="302552" y="8902"/>
                </a:lnTo>
                <a:lnTo>
                  <a:pt x="252853" y="814"/>
                </a:lnTo>
                <a:lnTo>
                  <a:pt x="233972" y="0"/>
                </a:lnTo>
                <a:close/>
              </a:path>
              <a:path w="2322830" h="488315">
                <a:moveTo>
                  <a:pt x="346443" y="76695"/>
                </a:moveTo>
                <a:lnTo>
                  <a:pt x="229400" y="76695"/>
                </a:lnTo>
                <a:lnTo>
                  <a:pt x="242299" y="77609"/>
                </a:lnTo>
                <a:lnTo>
                  <a:pt x="254617" y="79571"/>
                </a:lnTo>
                <a:lnTo>
                  <a:pt x="297170" y="95602"/>
                </a:lnTo>
                <a:lnTo>
                  <a:pt x="312610" y="104127"/>
                </a:lnTo>
                <a:lnTo>
                  <a:pt x="346443" y="104127"/>
                </a:lnTo>
                <a:lnTo>
                  <a:pt x="346443" y="76695"/>
                </a:lnTo>
                <a:close/>
              </a:path>
              <a:path w="2322830" h="488315">
                <a:moveTo>
                  <a:pt x="750912" y="195567"/>
                </a:moveTo>
                <a:lnTo>
                  <a:pt x="548868" y="218427"/>
                </a:lnTo>
                <a:lnTo>
                  <a:pt x="510068" y="224706"/>
                </a:lnTo>
                <a:lnTo>
                  <a:pt x="451117" y="246709"/>
                </a:lnTo>
                <a:lnTo>
                  <a:pt x="416119" y="281463"/>
                </a:lnTo>
                <a:lnTo>
                  <a:pt x="399673" y="329869"/>
                </a:lnTo>
                <a:lnTo>
                  <a:pt x="398068" y="359244"/>
                </a:lnTo>
                <a:lnTo>
                  <a:pt x="401252" y="389729"/>
                </a:lnTo>
                <a:lnTo>
                  <a:pt x="421178" y="438263"/>
                </a:lnTo>
                <a:lnTo>
                  <a:pt x="457785" y="470289"/>
                </a:lnTo>
                <a:lnTo>
                  <a:pt x="502738" y="486220"/>
                </a:lnTo>
                <a:lnTo>
                  <a:pt x="527824" y="488175"/>
                </a:lnTo>
                <a:lnTo>
                  <a:pt x="547736" y="486725"/>
                </a:lnTo>
                <a:lnTo>
                  <a:pt x="585365" y="478106"/>
                </a:lnTo>
                <a:lnTo>
                  <a:pt x="634107" y="453899"/>
                </a:lnTo>
                <a:lnTo>
                  <a:pt x="657758" y="435228"/>
                </a:lnTo>
                <a:lnTo>
                  <a:pt x="750912" y="435228"/>
                </a:lnTo>
                <a:lnTo>
                  <a:pt x="750912" y="416051"/>
                </a:lnTo>
                <a:lnTo>
                  <a:pt x="566254" y="416051"/>
                </a:lnTo>
                <a:lnTo>
                  <a:pt x="548786" y="414658"/>
                </a:lnTo>
                <a:lnTo>
                  <a:pt x="509752" y="396849"/>
                </a:lnTo>
                <a:lnTo>
                  <a:pt x="491566" y="362066"/>
                </a:lnTo>
                <a:lnTo>
                  <a:pt x="490308" y="347471"/>
                </a:lnTo>
                <a:lnTo>
                  <a:pt x="491880" y="330605"/>
                </a:lnTo>
                <a:lnTo>
                  <a:pt x="516267" y="292607"/>
                </a:lnTo>
                <a:lnTo>
                  <a:pt x="571163" y="274670"/>
                </a:lnTo>
                <a:lnTo>
                  <a:pt x="750912" y="273393"/>
                </a:lnTo>
                <a:lnTo>
                  <a:pt x="750912" y="195567"/>
                </a:lnTo>
                <a:close/>
              </a:path>
              <a:path w="2322830" h="488315">
                <a:moveTo>
                  <a:pt x="750912" y="435228"/>
                </a:moveTo>
                <a:lnTo>
                  <a:pt x="657758" y="435228"/>
                </a:lnTo>
                <a:lnTo>
                  <a:pt x="661403" y="477202"/>
                </a:lnTo>
                <a:lnTo>
                  <a:pt x="750912" y="477202"/>
                </a:lnTo>
                <a:lnTo>
                  <a:pt x="750912" y="435228"/>
                </a:lnTo>
                <a:close/>
              </a:path>
              <a:path w="2322830" h="488315">
                <a:moveTo>
                  <a:pt x="750912" y="273393"/>
                </a:moveTo>
                <a:lnTo>
                  <a:pt x="602536" y="273393"/>
                </a:lnTo>
                <a:lnTo>
                  <a:pt x="609177" y="273448"/>
                </a:lnTo>
                <a:lnTo>
                  <a:pt x="624128" y="273748"/>
                </a:lnTo>
                <a:lnTo>
                  <a:pt x="631974" y="274062"/>
                </a:lnTo>
                <a:lnTo>
                  <a:pt x="639433" y="274567"/>
                </a:lnTo>
                <a:lnTo>
                  <a:pt x="646504" y="275262"/>
                </a:lnTo>
                <a:lnTo>
                  <a:pt x="653186" y="276148"/>
                </a:lnTo>
                <a:lnTo>
                  <a:pt x="653186" y="381304"/>
                </a:lnTo>
                <a:lnTo>
                  <a:pt x="613841" y="405536"/>
                </a:lnTo>
                <a:lnTo>
                  <a:pt x="566254" y="416051"/>
                </a:lnTo>
                <a:lnTo>
                  <a:pt x="750912" y="416051"/>
                </a:lnTo>
                <a:lnTo>
                  <a:pt x="750912" y="273393"/>
                </a:lnTo>
                <a:close/>
              </a:path>
              <a:path w="2322830" h="488315">
                <a:moveTo>
                  <a:pt x="957935" y="10972"/>
                </a:moveTo>
                <a:lnTo>
                  <a:pt x="872731" y="10972"/>
                </a:lnTo>
                <a:lnTo>
                  <a:pt x="872731" y="151676"/>
                </a:lnTo>
                <a:lnTo>
                  <a:pt x="970737" y="151676"/>
                </a:lnTo>
                <a:lnTo>
                  <a:pt x="977916" y="143946"/>
                </a:lnTo>
                <a:lnTo>
                  <a:pt x="986939" y="135959"/>
                </a:lnTo>
                <a:lnTo>
                  <a:pt x="1024936" y="111571"/>
                </a:lnTo>
                <a:lnTo>
                  <a:pt x="1077721" y="100469"/>
                </a:lnTo>
                <a:lnTo>
                  <a:pt x="1109725" y="100469"/>
                </a:lnTo>
                <a:lnTo>
                  <a:pt x="1109725" y="86766"/>
                </a:lnTo>
                <a:lnTo>
                  <a:pt x="966165" y="86766"/>
                </a:lnTo>
                <a:lnTo>
                  <a:pt x="957935" y="10972"/>
                </a:lnTo>
                <a:close/>
              </a:path>
              <a:path w="2322830" h="488315">
                <a:moveTo>
                  <a:pt x="1109725" y="100469"/>
                </a:moveTo>
                <a:lnTo>
                  <a:pt x="1083513" y="100469"/>
                </a:lnTo>
                <a:lnTo>
                  <a:pt x="1089532" y="100698"/>
                </a:lnTo>
                <a:lnTo>
                  <a:pt x="1102029" y="101612"/>
                </a:lnTo>
                <a:lnTo>
                  <a:pt x="1106677" y="102298"/>
                </a:lnTo>
                <a:lnTo>
                  <a:pt x="1109725" y="103212"/>
                </a:lnTo>
                <a:lnTo>
                  <a:pt x="1109725" y="100469"/>
                </a:lnTo>
                <a:close/>
              </a:path>
              <a:path w="2322830" h="488315">
                <a:moveTo>
                  <a:pt x="1109725" y="914"/>
                </a:moveTo>
                <a:lnTo>
                  <a:pt x="1062481" y="9063"/>
                </a:lnTo>
                <a:lnTo>
                  <a:pt x="1021143" y="29794"/>
                </a:lnTo>
                <a:lnTo>
                  <a:pt x="988215" y="57556"/>
                </a:lnTo>
                <a:lnTo>
                  <a:pt x="966165" y="86766"/>
                </a:lnTo>
                <a:lnTo>
                  <a:pt x="1109725" y="86766"/>
                </a:lnTo>
                <a:lnTo>
                  <a:pt x="1109725" y="914"/>
                </a:lnTo>
                <a:close/>
              </a:path>
              <a:path w="2322830" h="488315">
                <a:moveTo>
                  <a:pt x="1347165" y="0"/>
                </a:moveTo>
                <a:lnTo>
                  <a:pt x="1277575" y="11801"/>
                </a:lnTo>
                <a:lnTo>
                  <a:pt x="1217891" y="47853"/>
                </a:lnTo>
                <a:lnTo>
                  <a:pt x="1173468" y="109127"/>
                </a:lnTo>
                <a:lnTo>
                  <a:pt x="1159004" y="149587"/>
                </a:lnTo>
                <a:lnTo>
                  <a:pt x="1149705" y="196595"/>
                </a:lnTo>
                <a:lnTo>
                  <a:pt x="1146962" y="243154"/>
                </a:lnTo>
                <a:lnTo>
                  <a:pt x="1146962" y="264147"/>
                </a:lnTo>
                <a:lnTo>
                  <a:pt x="1528152" y="264147"/>
                </a:lnTo>
                <a:lnTo>
                  <a:pt x="1528152" y="196595"/>
                </a:lnTo>
                <a:lnTo>
                  <a:pt x="1244688" y="196595"/>
                </a:lnTo>
                <a:lnTo>
                  <a:pt x="1244688" y="191109"/>
                </a:lnTo>
                <a:lnTo>
                  <a:pt x="1252810" y="143983"/>
                </a:lnTo>
                <a:lnTo>
                  <a:pt x="1274648" y="107238"/>
                </a:lnTo>
                <a:lnTo>
                  <a:pt x="1306444" y="83375"/>
                </a:lnTo>
                <a:lnTo>
                  <a:pt x="1344421" y="74866"/>
                </a:lnTo>
                <a:lnTo>
                  <a:pt x="1492038" y="74866"/>
                </a:lnTo>
                <a:lnTo>
                  <a:pt x="1475054" y="52311"/>
                </a:lnTo>
                <a:lnTo>
                  <a:pt x="1449036" y="29717"/>
                </a:lnTo>
                <a:lnTo>
                  <a:pt x="1419048" y="13468"/>
                </a:lnTo>
                <a:lnTo>
                  <a:pt x="1385091" y="3562"/>
                </a:lnTo>
                <a:lnTo>
                  <a:pt x="1347165" y="0"/>
                </a:lnTo>
                <a:close/>
              </a:path>
              <a:path w="2322830" h="488315">
                <a:moveTo>
                  <a:pt x="1492038" y="74866"/>
                </a:moveTo>
                <a:lnTo>
                  <a:pt x="1344421" y="74866"/>
                </a:lnTo>
                <a:lnTo>
                  <a:pt x="1363283" y="76904"/>
                </a:lnTo>
                <a:lnTo>
                  <a:pt x="1380474" y="82503"/>
                </a:lnTo>
                <a:lnTo>
                  <a:pt x="1421284" y="120280"/>
                </a:lnTo>
                <a:lnTo>
                  <a:pt x="1434776" y="160438"/>
                </a:lnTo>
                <a:lnTo>
                  <a:pt x="1436827" y="184696"/>
                </a:lnTo>
                <a:lnTo>
                  <a:pt x="1436827" y="196595"/>
                </a:lnTo>
                <a:lnTo>
                  <a:pt x="1528152" y="196595"/>
                </a:lnTo>
                <a:lnTo>
                  <a:pt x="1522940" y="152788"/>
                </a:lnTo>
                <a:lnTo>
                  <a:pt x="1512352" y="114138"/>
                </a:lnTo>
                <a:lnTo>
                  <a:pt x="1496390" y="80645"/>
                </a:lnTo>
                <a:lnTo>
                  <a:pt x="1492038" y="74866"/>
                </a:lnTo>
                <a:close/>
              </a:path>
              <a:path w="2322830" h="488315">
                <a:moveTo>
                  <a:pt x="1802841" y="0"/>
                </a:moveTo>
                <a:lnTo>
                  <a:pt x="1733251" y="11801"/>
                </a:lnTo>
                <a:lnTo>
                  <a:pt x="1673567" y="47853"/>
                </a:lnTo>
                <a:lnTo>
                  <a:pt x="1629144" y="109127"/>
                </a:lnTo>
                <a:lnTo>
                  <a:pt x="1614680" y="149587"/>
                </a:lnTo>
                <a:lnTo>
                  <a:pt x="1605381" y="196595"/>
                </a:lnTo>
                <a:lnTo>
                  <a:pt x="1602638" y="243154"/>
                </a:lnTo>
                <a:lnTo>
                  <a:pt x="1602638" y="264147"/>
                </a:lnTo>
                <a:lnTo>
                  <a:pt x="1983828" y="264147"/>
                </a:lnTo>
                <a:lnTo>
                  <a:pt x="1983828" y="196595"/>
                </a:lnTo>
                <a:lnTo>
                  <a:pt x="1700364" y="196595"/>
                </a:lnTo>
                <a:lnTo>
                  <a:pt x="1700364" y="191109"/>
                </a:lnTo>
                <a:lnTo>
                  <a:pt x="1708486" y="143983"/>
                </a:lnTo>
                <a:lnTo>
                  <a:pt x="1730324" y="107238"/>
                </a:lnTo>
                <a:lnTo>
                  <a:pt x="1762120" y="83375"/>
                </a:lnTo>
                <a:lnTo>
                  <a:pt x="1800097" y="74866"/>
                </a:lnTo>
                <a:lnTo>
                  <a:pt x="1947714" y="74866"/>
                </a:lnTo>
                <a:lnTo>
                  <a:pt x="1930730" y="52311"/>
                </a:lnTo>
                <a:lnTo>
                  <a:pt x="1904712" y="29717"/>
                </a:lnTo>
                <a:lnTo>
                  <a:pt x="1874724" y="13468"/>
                </a:lnTo>
                <a:lnTo>
                  <a:pt x="1840767" y="3562"/>
                </a:lnTo>
                <a:lnTo>
                  <a:pt x="1802841" y="0"/>
                </a:lnTo>
                <a:close/>
              </a:path>
              <a:path w="2322830" h="488315">
                <a:moveTo>
                  <a:pt x="1947714" y="74866"/>
                </a:moveTo>
                <a:lnTo>
                  <a:pt x="1800097" y="74866"/>
                </a:lnTo>
                <a:lnTo>
                  <a:pt x="1818959" y="76904"/>
                </a:lnTo>
                <a:lnTo>
                  <a:pt x="1836150" y="82503"/>
                </a:lnTo>
                <a:lnTo>
                  <a:pt x="1876960" y="120280"/>
                </a:lnTo>
                <a:lnTo>
                  <a:pt x="1890452" y="160438"/>
                </a:lnTo>
                <a:lnTo>
                  <a:pt x="1892503" y="184696"/>
                </a:lnTo>
                <a:lnTo>
                  <a:pt x="1892503" y="196595"/>
                </a:lnTo>
                <a:lnTo>
                  <a:pt x="1983828" y="196595"/>
                </a:lnTo>
                <a:lnTo>
                  <a:pt x="1978616" y="152788"/>
                </a:lnTo>
                <a:lnTo>
                  <a:pt x="1968028" y="114138"/>
                </a:lnTo>
                <a:lnTo>
                  <a:pt x="1952066" y="80645"/>
                </a:lnTo>
                <a:lnTo>
                  <a:pt x="1947714" y="74866"/>
                </a:lnTo>
                <a:close/>
              </a:path>
              <a:path w="2322830" h="488315">
                <a:moveTo>
                  <a:pt x="2171039" y="10972"/>
                </a:moveTo>
                <a:lnTo>
                  <a:pt x="2085835" y="10972"/>
                </a:lnTo>
                <a:lnTo>
                  <a:pt x="2085835" y="151676"/>
                </a:lnTo>
                <a:lnTo>
                  <a:pt x="2183841" y="151676"/>
                </a:lnTo>
                <a:lnTo>
                  <a:pt x="2191020" y="143946"/>
                </a:lnTo>
                <a:lnTo>
                  <a:pt x="2200043" y="135959"/>
                </a:lnTo>
                <a:lnTo>
                  <a:pt x="2238040" y="111571"/>
                </a:lnTo>
                <a:lnTo>
                  <a:pt x="2290825" y="100469"/>
                </a:lnTo>
                <a:lnTo>
                  <a:pt x="2322829" y="100469"/>
                </a:lnTo>
                <a:lnTo>
                  <a:pt x="2322829" y="86766"/>
                </a:lnTo>
                <a:lnTo>
                  <a:pt x="2179269" y="86766"/>
                </a:lnTo>
                <a:lnTo>
                  <a:pt x="2171039" y="10972"/>
                </a:lnTo>
                <a:close/>
              </a:path>
              <a:path w="2322830" h="488315">
                <a:moveTo>
                  <a:pt x="2322829" y="100469"/>
                </a:moveTo>
                <a:lnTo>
                  <a:pt x="2296617" y="100469"/>
                </a:lnTo>
                <a:lnTo>
                  <a:pt x="2302636" y="100698"/>
                </a:lnTo>
                <a:lnTo>
                  <a:pt x="2315133" y="101612"/>
                </a:lnTo>
                <a:lnTo>
                  <a:pt x="2319781" y="102298"/>
                </a:lnTo>
                <a:lnTo>
                  <a:pt x="2322829" y="103212"/>
                </a:lnTo>
                <a:lnTo>
                  <a:pt x="2322829" y="100469"/>
                </a:lnTo>
                <a:close/>
              </a:path>
              <a:path w="2322830" h="488315">
                <a:moveTo>
                  <a:pt x="2322829" y="914"/>
                </a:moveTo>
                <a:lnTo>
                  <a:pt x="2275585" y="9063"/>
                </a:lnTo>
                <a:lnTo>
                  <a:pt x="2234247" y="29794"/>
                </a:lnTo>
                <a:lnTo>
                  <a:pt x="2201319" y="57556"/>
                </a:lnTo>
                <a:lnTo>
                  <a:pt x="2179269" y="86766"/>
                </a:lnTo>
                <a:lnTo>
                  <a:pt x="2322829" y="86766"/>
                </a:lnTo>
                <a:lnTo>
                  <a:pt x="2322829" y="914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98" y="548430"/>
            <a:ext cx="133819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5"/>
              <a:t>International</a:t>
            </a:r>
            <a:r>
              <a:rPr dirty="0" spc="-434"/>
              <a:t> </a:t>
            </a:r>
            <a:r>
              <a:rPr dirty="0" spc="-320"/>
              <a:t>recruitment</a:t>
            </a:r>
            <a:r>
              <a:rPr dirty="0" spc="-445"/>
              <a:t> </a:t>
            </a:r>
            <a:r>
              <a:rPr dirty="0" spc="-275"/>
              <a:t>&amp;</a:t>
            </a:r>
            <a:r>
              <a:rPr dirty="0" spc="-409"/>
              <a:t> </a:t>
            </a:r>
            <a:r>
              <a:rPr dirty="0" spc="-300"/>
              <a:t>retainment</a:t>
            </a:r>
            <a:r>
              <a:rPr dirty="0" spc="-420"/>
              <a:t> </a:t>
            </a:r>
            <a:r>
              <a:rPr dirty="0" spc="-165"/>
              <a:t>programmes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172230" y="1556701"/>
            <a:ext cx="6568440" cy="7522209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2800" spc="-10" b="1">
                <a:solidFill>
                  <a:srgbClr val="001864"/>
                </a:solidFill>
                <a:latin typeface="Trebuchet MS"/>
                <a:cs typeface="Trebuchet MS"/>
              </a:rPr>
              <a:t>RECRUIT</a:t>
            </a:r>
            <a:endParaRPr sz="2800">
              <a:latin typeface="Trebuchet MS"/>
              <a:cs typeface="Trebuchet MS"/>
            </a:endParaRPr>
          </a:p>
          <a:p>
            <a:pPr marL="12700" marR="608330">
              <a:lnSpc>
                <a:spcPct val="107000"/>
              </a:lnSpc>
              <a:spcBef>
                <a:spcPts val="90"/>
              </a:spcBef>
            </a:pPr>
            <a:r>
              <a:rPr dirty="0" sz="2000" spc="-80">
                <a:solidFill>
                  <a:srgbClr val="001864"/>
                </a:solidFill>
                <a:latin typeface="Trebuchet MS"/>
                <a:cs typeface="Trebuchet MS"/>
              </a:rPr>
              <a:t>Recruiting</a:t>
            </a:r>
            <a:r>
              <a:rPr dirty="0" sz="20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0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001864"/>
                </a:solidFill>
                <a:latin typeface="Trebuchet MS"/>
                <a:cs typeface="Trebuchet MS"/>
              </a:rPr>
              <a:t>most</a:t>
            </a:r>
            <a:r>
              <a:rPr dirty="0" sz="20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100">
                <a:solidFill>
                  <a:srgbClr val="001864"/>
                </a:solidFill>
                <a:latin typeface="Trebuchet MS"/>
                <a:cs typeface="Trebuchet MS"/>
              </a:rPr>
              <a:t>talented</a:t>
            </a:r>
            <a:r>
              <a:rPr dirty="0" sz="20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20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65">
                <a:solidFill>
                  <a:srgbClr val="001864"/>
                </a:solidFill>
                <a:latin typeface="Trebuchet MS"/>
                <a:cs typeface="Trebuchet MS"/>
              </a:rPr>
              <a:t>leading</a:t>
            </a:r>
            <a:r>
              <a:rPr dirty="0" sz="20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70">
                <a:solidFill>
                  <a:srgbClr val="001864"/>
                </a:solidFill>
                <a:latin typeface="Trebuchet MS"/>
                <a:cs typeface="Trebuchet MS"/>
              </a:rPr>
              <a:t>researchers</a:t>
            </a:r>
            <a:r>
              <a:rPr dirty="0" sz="20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864"/>
                </a:solidFill>
                <a:latin typeface="Trebuchet MS"/>
                <a:cs typeface="Trebuchet MS"/>
              </a:rPr>
              <a:t>from </a:t>
            </a:r>
            <a:r>
              <a:rPr dirty="0" sz="2000" spc="-10">
                <a:solidFill>
                  <a:srgbClr val="001864"/>
                </a:solidFill>
                <a:latin typeface="Trebuchet MS"/>
                <a:cs typeface="Trebuchet MS"/>
              </a:rPr>
              <a:t>abroad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92405" indent="-179705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Recruitment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abroad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across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all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career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levels</a:t>
            </a:r>
            <a:endParaRPr sz="1800">
              <a:latin typeface="Trebuchet MS"/>
              <a:cs typeface="Trebuchet MS"/>
            </a:endParaRPr>
          </a:p>
          <a:p>
            <a:pPr marL="192405" marR="802005" indent="-180340">
              <a:lnSpc>
                <a:spcPct val="107300"/>
              </a:lnSpc>
              <a:spcBef>
                <a:spcPts val="118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Applicants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endorsed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by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recruiting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universities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accordingly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nomination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quota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1864"/>
              </a:buClr>
              <a:buFont typeface="Arial"/>
              <a:buChar char="•"/>
            </a:pP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41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Sciences,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incl.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data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Clr>
                <a:srgbClr val="001864"/>
              </a:buClr>
              <a:buFont typeface="Arial"/>
              <a:buChar char="•"/>
              <a:tabLst>
                <a:tab pos="281940" algn="l"/>
              </a:tabLst>
            </a:pPr>
            <a:r>
              <a:rPr dirty="0" sz="1800" spc="-90" b="1">
                <a:solidFill>
                  <a:srgbClr val="3BB09B"/>
                </a:solidFill>
                <a:latin typeface="Trebuchet MS"/>
                <a:cs typeface="Trebuchet MS"/>
              </a:rPr>
              <a:t>Sustainability</a:t>
            </a:r>
            <a:r>
              <a:rPr dirty="0" sz="1800" spc="-60" b="1">
                <a:solidFill>
                  <a:srgbClr val="3BB09B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3BB09B"/>
                </a:solidFill>
                <a:latin typeface="Trebuchet MS"/>
                <a:cs typeface="Trebuchet MS"/>
              </a:rPr>
              <a:t>and </a:t>
            </a:r>
            <a:r>
              <a:rPr dirty="0" sz="1800" spc="-10" b="1">
                <a:solidFill>
                  <a:srgbClr val="3BB09B"/>
                </a:solidFill>
                <a:latin typeface="Trebuchet MS"/>
                <a:cs typeface="Trebuchet MS"/>
              </a:rPr>
              <a:t>biotechnology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1864"/>
              </a:buClr>
              <a:buFont typeface="Arial"/>
              <a:buChar char="•"/>
            </a:pP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41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20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7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at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assistant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18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,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35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7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associate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18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,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50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7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at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full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1800" spc="-18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Potential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3BB09B"/>
                </a:solidFill>
                <a:latin typeface="Trebuchet MS"/>
                <a:cs typeface="Trebuchet MS"/>
              </a:rPr>
              <a:t>extension</a:t>
            </a:r>
            <a:r>
              <a:rPr dirty="0" sz="1800" spc="-155" b="1">
                <a:solidFill>
                  <a:srgbClr val="3BB09B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3BB09B"/>
                </a:solidFill>
                <a:latin typeface="Trebuchet MS"/>
                <a:cs typeface="Trebuchet MS"/>
              </a:rPr>
              <a:t>grant</a:t>
            </a:r>
            <a:r>
              <a:rPr dirty="0" sz="1800" spc="-120" b="1">
                <a:solidFill>
                  <a:srgbClr val="3BB09B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10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5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15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March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pc="-175"/>
              <a:t>Laureate</a:t>
            </a:r>
            <a:r>
              <a:rPr dirty="0" spc="-235"/>
              <a:t> </a:t>
            </a:r>
            <a:r>
              <a:rPr dirty="0" spc="-155"/>
              <a:t>Research</a:t>
            </a:r>
            <a:r>
              <a:rPr dirty="0" spc="-235"/>
              <a:t> </a:t>
            </a:r>
            <a:r>
              <a:rPr dirty="0" spc="-10"/>
              <a:t>Grant</a:t>
            </a:r>
          </a:p>
          <a:p>
            <a:pPr algn="just" marL="12700" marR="41275">
              <a:lnSpc>
                <a:spcPct val="107000"/>
              </a:lnSpc>
              <a:spcBef>
                <a:spcPts val="90"/>
              </a:spcBef>
            </a:pPr>
            <a:r>
              <a:rPr dirty="0" sz="2000" spc="-70" b="0">
                <a:latin typeface="Trebuchet MS"/>
                <a:cs typeface="Trebuchet MS"/>
              </a:rPr>
              <a:t>For</a:t>
            </a:r>
            <a:r>
              <a:rPr dirty="0" sz="2000" spc="-85" b="0">
                <a:latin typeface="Trebuchet MS"/>
                <a:cs typeface="Trebuchet MS"/>
              </a:rPr>
              <a:t> </a:t>
            </a:r>
            <a:r>
              <a:rPr dirty="0" sz="2000" spc="-65" b="0">
                <a:latin typeface="Trebuchet MS"/>
                <a:cs typeface="Trebuchet MS"/>
              </a:rPr>
              <a:t>outstanding</a:t>
            </a:r>
            <a:r>
              <a:rPr dirty="0" sz="2000" spc="-45" b="0">
                <a:latin typeface="Trebuchet MS"/>
                <a:cs typeface="Trebuchet MS"/>
              </a:rPr>
              <a:t> </a:t>
            </a:r>
            <a:r>
              <a:rPr dirty="0" sz="2000" spc="-65" b="0">
                <a:latin typeface="Trebuchet MS"/>
                <a:cs typeface="Trebuchet MS"/>
              </a:rPr>
              <a:t>established</a:t>
            </a:r>
            <a:r>
              <a:rPr dirty="0" sz="2000" spc="-15" b="0">
                <a:latin typeface="Trebuchet MS"/>
                <a:cs typeface="Trebuchet MS"/>
              </a:rPr>
              <a:t> </a:t>
            </a:r>
            <a:r>
              <a:rPr dirty="0" sz="2000" spc="-95" b="0">
                <a:latin typeface="Trebuchet MS"/>
                <a:cs typeface="Trebuchet MS"/>
              </a:rPr>
              <a:t>scientists</a:t>
            </a:r>
            <a:r>
              <a:rPr dirty="0" sz="2000" spc="-35" b="0">
                <a:latin typeface="Trebuchet MS"/>
                <a:cs typeface="Trebuchet MS"/>
              </a:rPr>
              <a:t> </a:t>
            </a:r>
            <a:r>
              <a:rPr dirty="0" sz="2000" spc="-204" b="0">
                <a:latin typeface="Trebuchet MS"/>
                <a:cs typeface="Trebuchet MS"/>
              </a:rPr>
              <a:t>to</a:t>
            </a:r>
            <a:r>
              <a:rPr dirty="0" sz="2000" spc="55" b="0">
                <a:latin typeface="Trebuchet MS"/>
                <a:cs typeface="Trebuchet MS"/>
              </a:rPr>
              <a:t> </a:t>
            </a:r>
            <a:r>
              <a:rPr dirty="0" sz="2000" spc="-130" b="0">
                <a:latin typeface="Trebuchet MS"/>
                <a:cs typeface="Trebuchet MS"/>
              </a:rPr>
              <a:t>either</a:t>
            </a:r>
            <a:r>
              <a:rPr dirty="0" sz="2000" spc="-20" b="0">
                <a:latin typeface="Trebuchet MS"/>
                <a:cs typeface="Trebuchet MS"/>
              </a:rPr>
              <a:t> </a:t>
            </a:r>
            <a:r>
              <a:rPr dirty="0" sz="2000" spc="-160"/>
              <a:t>come</a:t>
            </a:r>
            <a:r>
              <a:rPr dirty="0" sz="2000" spc="10"/>
              <a:t> </a:t>
            </a:r>
            <a:r>
              <a:rPr dirty="0" sz="2000" spc="-25"/>
              <a:t>to </a:t>
            </a:r>
            <a:r>
              <a:rPr dirty="0" sz="2000" spc="-114"/>
              <a:t>Denmark</a:t>
            </a:r>
            <a:r>
              <a:rPr dirty="0" sz="2000" spc="-40"/>
              <a:t> </a:t>
            </a:r>
            <a:r>
              <a:rPr dirty="0" sz="2000" spc="-225">
                <a:solidFill>
                  <a:srgbClr val="3BB09B"/>
                </a:solidFill>
              </a:rPr>
              <a:t>or</a:t>
            </a:r>
            <a:r>
              <a:rPr dirty="0" sz="2000" spc="75">
                <a:solidFill>
                  <a:srgbClr val="3BB09B"/>
                </a:solidFill>
              </a:rPr>
              <a:t> </a:t>
            </a:r>
            <a:r>
              <a:rPr dirty="0" sz="2000" spc="-155">
                <a:solidFill>
                  <a:srgbClr val="3BB09B"/>
                </a:solidFill>
              </a:rPr>
              <a:t>stay</a:t>
            </a:r>
            <a:r>
              <a:rPr dirty="0" sz="2000" spc="5">
                <a:solidFill>
                  <a:srgbClr val="3BB09B"/>
                </a:solidFill>
              </a:rPr>
              <a:t> </a:t>
            </a:r>
            <a:r>
              <a:rPr dirty="0" sz="2000" spc="-245">
                <a:solidFill>
                  <a:srgbClr val="3BB09B"/>
                </a:solidFill>
              </a:rPr>
              <a:t>in</a:t>
            </a:r>
            <a:r>
              <a:rPr dirty="0" sz="2000" spc="95">
                <a:solidFill>
                  <a:srgbClr val="3BB09B"/>
                </a:solidFill>
              </a:rPr>
              <a:t> </a:t>
            </a:r>
            <a:r>
              <a:rPr dirty="0" sz="2000" spc="-114">
                <a:solidFill>
                  <a:srgbClr val="3BB09B"/>
                </a:solidFill>
              </a:rPr>
              <a:t>Denmark</a:t>
            </a:r>
            <a:r>
              <a:rPr dirty="0" sz="2000" spc="-35">
                <a:solidFill>
                  <a:srgbClr val="3BB09B"/>
                </a:solidFill>
              </a:rPr>
              <a:t> </a:t>
            </a:r>
            <a:r>
              <a:rPr dirty="0" sz="2000" spc="-195" b="0">
                <a:latin typeface="Trebuchet MS"/>
                <a:cs typeface="Trebuchet MS"/>
              </a:rPr>
              <a:t>to</a:t>
            </a:r>
            <a:r>
              <a:rPr dirty="0" sz="2000" spc="45" b="0">
                <a:latin typeface="Trebuchet MS"/>
                <a:cs typeface="Trebuchet MS"/>
              </a:rPr>
              <a:t> </a:t>
            </a:r>
            <a:r>
              <a:rPr dirty="0" sz="2000" spc="-120" b="0">
                <a:latin typeface="Trebuchet MS"/>
                <a:cs typeface="Trebuchet MS"/>
              </a:rPr>
              <a:t>carry</a:t>
            </a:r>
            <a:r>
              <a:rPr dirty="0" sz="2000" b="0">
                <a:latin typeface="Trebuchet MS"/>
                <a:cs typeface="Trebuchet MS"/>
              </a:rPr>
              <a:t> </a:t>
            </a:r>
            <a:r>
              <a:rPr dirty="0" sz="2000" spc="-120" b="0">
                <a:latin typeface="Trebuchet MS"/>
                <a:cs typeface="Trebuchet MS"/>
              </a:rPr>
              <a:t>out</a:t>
            </a:r>
            <a:r>
              <a:rPr dirty="0" sz="2000" spc="40" b="0">
                <a:latin typeface="Trebuchet MS"/>
                <a:cs typeface="Trebuchet MS"/>
              </a:rPr>
              <a:t> </a:t>
            </a:r>
            <a:r>
              <a:rPr dirty="0" sz="2000" spc="-145" b="0">
                <a:latin typeface="Trebuchet MS"/>
                <a:cs typeface="Trebuchet MS"/>
              </a:rPr>
              <a:t>their</a:t>
            </a:r>
            <a:r>
              <a:rPr dirty="0" sz="2000" spc="10" b="0">
                <a:latin typeface="Trebuchet MS"/>
                <a:cs typeface="Trebuchet MS"/>
              </a:rPr>
              <a:t> </a:t>
            </a:r>
            <a:r>
              <a:rPr dirty="0" sz="2000" spc="-10" b="0">
                <a:latin typeface="Trebuchet MS"/>
                <a:cs typeface="Trebuchet MS"/>
              </a:rPr>
              <a:t>ground- </a:t>
            </a:r>
            <a:r>
              <a:rPr dirty="0" sz="2000" spc="-65" b="0">
                <a:latin typeface="Trebuchet MS"/>
                <a:cs typeface="Trebuchet MS"/>
              </a:rPr>
              <a:t>breaking</a:t>
            </a:r>
            <a:r>
              <a:rPr dirty="0" sz="2000" spc="-165" b="0">
                <a:latin typeface="Trebuchet MS"/>
                <a:cs typeface="Trebuchet MS"/>
              </a:rPr>
              <a:t> </a:t>
            </a:r>
            <a:r>
              <a:rPr dirty="0" sz="2000" spc="-10" b="0">
                <a:latin typeface="Trebuchet MS"/>
                <a:cs typeface="Trebuchet MS"/>
              </a:rPr>
              <a:t>research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400" spc="-85"/>
              <a:t>Key</a:t>
            </a:r>
            <a:r>
              <a:rPr dirty="0" sz="2400" spc="-204"/>
              <a:t> </a:t>
            </a:r>
            <a:r>
              <a:rPr dirty="0" sz="2400" spc="-10"/>
              <a:t>Information</a:t>
            </a:r>
            <a:endParaRPr sz="2400"/>
          </a:p>
          <a:p>
            <a:pPr marL="281940" indent="-269240">
              <a:lnSpc>
                <a:spcPct val="100000"/>
              </a:lnSpc>
              <a:spcBef>
                <a:spcPts val="112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40" b="0">
                <a:latin typeface="Trebuchet MS"/>
                <a:cs typeface="Trebuchet MS"/>
              </a:rPr>
              <a:t>Independent</a:t>
            </a:r>
            <a:r>
              <a:rPr dirty="0" sz="1800" spc="-100" b="0">
                <a:latin typeface="Trebuchet MS"/>
                <a:cs typeface="Trebuchet MS"/>
              </a:rPr>
              <a:t> </a:t>
            </a:r>
            <a:r>
              <a:rPr dirty="0" sz="1800" spc="-65" b="0">
                <a:latin typeface="Trebuchet MS"/>
                <a:cs typeface="Trebuchet MS"/>
              </a:rPr>
              <a:t>research</a:t>
            </a:r>
            <a:r>
              <a:rPr dirty="0" sz="1800" spc="-135" b="0">
                <a:latin typeface="Trebuchet MS"/>
                <a:cs typeface="Trebuchet MS"/>
              </a:rPr>
              <a:t> </a:t>
            </a:r>
            <a:r>
              <a:rPr dirty="0" sz="1800" spc="-40" b="0">
                <a:latin typeface="Trebuchet MS"/>
                <a:cs typeface="Trebuchet MS"/>
              </a:rPr>
              <a:t>programme</a:t>
            </a:r>
            <a:r>
              <a:rPr dirty="0" sz="1800" spc="-155" b="0">
                <a:latin typeface="Trebuchet MS"/>
                <a:cs typeface="Trebuchet MS"/>
              </a:rPr>
              <a:t> </a:t>
            </a:r>
            <a:r>
              <a:rPr dirty="0" sz="1800" spc="-95" b="0">
                <a:latin typeface="Trebuchet MS"/>
                <a:cs typeface="Trebuchet MS"/>
              </a:rPr>
              <a:t>for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b="0">
                <a:latin typeface="Trebuchet MS"/>
                <a:cs typeface="Trebuchet MS"/>
              </a:rPr>
              <a:t>7</a:t>
            </a:r>
            <a:r>
              <a:rPr dirty="0" sz="1800" spc="-120" b="0">
                <a:latin typeface="Trebuchet MS"/>
                <a:cs typeface="Trebuchet MS"/>
              </a:rPr>
              <a:t> </a:t>
            </a:r>
            <a:r>
              <a:rPr dirty="0" sz="1800" spc="-55" b="0">
                <a:latin typeface="Trebuchet MS"/>
                <a:cs typeface="Trebuchet MS"/>
              </a:rPr>
              <a:t>years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spc="-40" b="0">
                <a:latin typeface="Trebuchet MS"/>
                <a:cs typeface="Trebuchet MS"/>
              </a:rPr>
              <a:t>or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spc="-20" b="0">
                <a:latin typeface="Trebuchet MS"/>
                <a:cs typeface="Trebuchet MS"/>
              </a:rPr>
              <a:t>more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 b="0">
                <a:latin typeface="Trebuchet MS"/>
                <a:cs typeface="Trebuchet MS"/>
              </a:rPr>
              <a:t>Applicants</a:t>
            </a:r>
            <a:r>
              <a:rPr dirty="0" sz="1800" spc="-125" b="0">
                <a:latin typeface="Trebuchet MS"/>
                <a:cs typeface="Trebuchet MS"/>
              </a:rPr>
              <a:t> </a:t>
            </a:r>
            <a:r>
              <a:rPr dirty="0" sz="1800" spc="-90" b="0">
                <a:latin typeface="Trebuchet MS"/>
                <a:cs typeface="Trebuchet MS"/>
              </a:rPr>
              <a:t>are</a:t>
            </a:r>
            <a:r>
              <a:rPr dirty="0" sz="1800" spc="-140" b="0"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3BB09B"/>
                </a:solidFill>
              </a:rPr>
              <a:t>nominated</a:t>
            </a:r>
            <a:r>
              <a:rPr dirty="0" sz="1800" spc="-130">
                <a:solidFill>
                  <a:srgbClr val="3BB09B"/>
                </a:solidFill>
              </a:rPr>
              <a:t> </a:t>
            </a:r>
            <a:r>
              <a:rPr dirty="0" sz="1800" spc="-65">
                <a:solidFill>
                  <a:srgbClr val="3BB09B"/>
                </a:solidFill>
              </a:rPr>
              <a:t>by</a:t>
            </a:r>
            <a:r>
              <a:rPr dirty="0" sz="1800" spc="-125">
                <a:solidFill>
                  <a:srgbClr val="3BB09B"/>
                </a:solidFill>
              </a:rPr>
              <a:t> </a:t>
            </a:r>
            <a:r>
              <a:rPr dirty="0" sz="1800" spc="-120">
                <a:solidFill>
                  <a:srgbClr val="3BB09B"/>
                </a:solidFill>
              </a:rPr>
              <a:t>the</a:t>
            </a:r>
            <a:r>
              <a:rPr dirty="0" sz="1800" spc="-114">
                <a:solidFill>
                  <a:srgbClr val="3BB09B"/>
                </a:solidFill>
              </a:rPr>
              <a:t> </a:t>
            </a:r>
            <a:r>
              <a:rPr dirty="0" sz="1800" spc="-75">
                <a:solidFill>
                  <a:srgbClr val="3BB09B"/>
                </a:solidFill>
              </a:rPr>
              <a:t>host</a:t>
            </a:r>
            <a:r>
              <a:rPr dirty="0" sz="1800" spc="-140">
                <a:solidFill>
                  <a:srgbClr val="3BB09B"/>
                </a:solidFill>
              </a:rPr>
              <a:t> </a:t>
            </a:r>
            <a:r>
              <a:rPr dirty="0" sz="1800" spc="-10" b="0">
                <a:latin typeface="Trebuchet MS"/>
                <a:cs typeface="Trebuchet MS"/>
              </a:rPr>
              <a:t>institution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1864"/>
              </a:buClr>
              <a:buFont typeface="Arial"/>
              <a:buChar char="•"/>
            </a:pP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400" spc="-135"/>
              <a:t>Research</a:t>
            </a:r>
            <a:r>
              <a:rPr dirty="0" sz="2400" spc="-195"/>
              <a:t> </a:t>
            </a:r>
            <a:r>
              <a:rPr dirty="0" sz="2400" spc="-20"/>
              <a:t>areas</a:t>
            </a:r>
            <a:endParaRPr sz="2400"/>
          </a:p>
          <a:p>
            <a:pPr marL="281940" marR="652780" indent="-269875">
              <a:lnSpc>
                <a:spcPct val="106700"/>
              </a:lnSpc>
              <a:spcBef>
                <a:spcPts val="128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5" b="0">
                <a:latin typeface="Trebuchet MS"/>
                <a:cs typeface="Trebuchet MS"/>
              </a:rPr>
              <a:t>Biomedicine,</a:t>
            </a:r>
            <a:r>
              <a:rPr dirty="0" sz="1800" spc="-100" b="0">
                <a:latin typeface="Trebuchet MS"/>
                <a:cs typeface="Trebuchet MS"/>
              </a:rPr>
              <a:t> </a:t>
            </a:r>
            <a:r>
              <a:rPr dirty="0" sz="1800" spc="-130" b="0">
                <a:latin typeface="Trebuchet MS"/>
                <a:cs typeface="Trebuchet MS"/>
              </a:rPr>
              <a:t>incl.</a:t>
            </a:r>
            <a:r>
              <a:rPr dirty="0" sz="1800" spc="-100" b="0">
                <a:latin typeface="Trebuchet MS"/>
                <a:cs typeface="Trebuchet MS"/>
              </a:rPr>
              <a:t> </a:t>
            </a:r>
            <a:r>
              <a:rPr dirty="0" sz="1800" spc="-95" b="0">
                <a:latin typeface="Trebuchet MS"/>
                <a:cs typeface="Trebuchet MS"/>
              </a:rPr>
              <a:t>basic,</a:t>
            </a:r>
            <a:r>
              <a:rPr dirty="0" sz="1800" spc="-85" b="0">
                <a:latin typeface="Trebuchet MS"/>
                <a:cs typeface="Trebuchet MS"/>
              </a:rPr>
              <a:t> </a:t>
            </a:r>
            <a:r>
              <a:rPr dirty="0" sz="1800" spc="-105" b="0">
                <a:latin typeface="Trebuchet MS"/>
                <a:cs typeface="Trebuchet MS"/>
              </a:rPr>
              <a:t>translational,</a:t>
            </a:r>
            <a:r>
              <a:rPr dirty="0" sz="1800" spc="-110" b="0">
                <a:latin typeface="Trebuchet MS"/>
                <a:cs typeface="Trebuchet MS"/>
              </a:rPr>
              <a:t> </a:t>
            </a:r>
            <a:r>
              <a:rPr dirty="0" sz="1800" spc="-95" b="0">
                <a:latin typeface="Trebuchet MS"/>
                <a:cs typeface="Trebuchet MS"/>
              </a:rPr>
              <a:t>clinical</a:t>
            </a:r>
            <a:r>
              <a:rPr dirty="0" sz="1800" spc="-105" b="0">
                <a:latin typeface="Trebuchet MS"/>
                <a:cs typeface="Trebuchet MS"/>
              </a:rPr>
              <a:t> </a:t>
            </a:r>
            <a:r>
              <a:rPr dirty="0" sz="1800" spc="-10" b="0">
                <a:latin typeface="Trebuchet MS"/>
                <a:cs typeface="Trebuchet MS"/>
              </a:rPr>
              <a:t>and/or </a:t>
            </a:r>
            <a:r>
              <a:rPr dirty="0" sz="1800" spc="-55" b="0">
                <a:latin typeface="Trebuchet MS"/>
                <a:cs typeface="Trebuchet MS"/>
              </a:rPr>
              <a:t>epidemiological</a:t>
            </a:r>
            <a:r>
              <a:rPr dirty="0" sz="1800" spc="-85" b="0">
                <a:latin typeface="Trebuchet MS"/>
                <a:cs typeface="Trebuchet MS"/>
              </a:rPr>
              <a:t> </a:t>
            </a:r>
            <a:r>
              <a:rPr dirty="0" sz="1800" spc="-10" b="0">
                <a:latin typeface="Trebuchet MS"/>
                <a:cs typeface="Trebuchet MS"/>
              </a:rPr>
              <a:t>research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1864"/>
              </a:buClr>
              <a:buFont typeface="Arial"/>
              <a:buChar char="•"/>
            </a:pP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400" spc="-130"/>
              <a:t>Grant</a:t>
            </a:r>
            <a:r>
              <a:rPr dirty="0" sz="2400" spc="-170"/>
              <a:t> </a:t>
            </a:r>
            <a:r>
              <a:rPr dirty="0" sz="2400" spc="-10"/>
              <a:t>budget</a:t>
            </a:r>
            <a:endParaRPr sz="2400"/>
          </a:p>
          <a:p>
            <a:pPr marL="281940" marR="5080" indent="-269875">
              <a:lnSpc>
                <a:spcPct val="106700"/>
              </a:lnSpc>
              <a:spcBef>
                <a:spcPts val="128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 b="0">
                <a:latin typeface="Trebuchet MS"/>
                <a:cs typeface="Trebuchet MS"/>
              </a:rPr>
              <a:t>Grant</a:t>
            </a:r>
            <a:r>
              <a:rPr dirty="0" sz="1800" spc="-145" b="0">
                <a:latin typeface="Trebuchet MS"/>
                <a:cs typeface="Trebuchet MS"/>
              </a:rPr>
              <a:t> </a:t>
            </a:r>
            <a:r>
              <a:rPr dirty="0" sz="1800" spc="-85" b="0">
                <a:latin typeface="Trebuchet MS"/>
                <a:cs typeface="Trebuchet MS"/>
              </a:rPr>
              <a:t>budget:</a:t>
            </a:r>
            <a:r>
              <a:rPr dirty="0" sz="1800" spc="-120" b="0">
                <a:latin typeface="Trebuchet MS"/>
                <a:cs typeface="Trebuchet MS"/>
              </a:rPr>
              <a:t> </a:t>
            </a:r>
            <a:r>
              <a:rPr dirty="0" sz="1800" spc="50" b="0">
                <a:latin typeface="Trebuchet MS"/>
                <a:cs typeface="Trebuchet MS"/>
              </a:rPr>
              <a:t>Up</a:t>
            </a:r>
            <a:r>
              <a:rPr dirty="0" sz="1800" spc="-140" b="0">
                <a:latin typeface="Trebuchet MS"/>
                <a:cs typeface="Trebuchet MS"/>
              </a:rPr>
              <a:t> </a:t>
            </a:r>
            <a:r>
              <a:rPr dirty="0" sz="1800" spc="-80" b="0">
                <a:latin typeface="Trebuchet MS"/>
                <a:cs typeface="Trebuchet MS"/>
              </a:rPr>
              <a:t>to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spc="60"/>
              <a:t>DKK</a:t>
            </a:r>
            <a:r>
              <a:rPr dirty="0" sz="1800" spc="-130"/>
              <a:t> </a:t>
            </a:r>
            <a:r>
              <a:rPr dirty="0" sz="1800" spc="-95"/>
              <a:t>50</a:t>
            </a:r>
            <a:r>
              <a:rPr dirty="0" sz="1800" spc="-135"/>
              <a:t> </a:t>
            </a:r>
            <a:r>
              <a:rPr dirty="0" sz="1800" spc="-85"/>
              <a:t>million</a:t>
            </a:r>
            <a:r>
              <a:rPr dirty="0" sz="1800" spc="-140"/>
              <a:t> </a:t>
            </a:r>
            <a:r>
              <a:rPr dirty="0" sz="1800" spc="-90"/>
              <a:t>over</a:t>
            </a:r>
            <a:r>
              <a:rPr dirty="0" sz="1800" spc="-150"/>
              <a:t> </a:t>
            </a:r>
            <a:r>
              <a:rPr dirty="0" sz="1800" spc="-100"/>
              <a:t>7</a:t>
            </a:r>
            <a:r>
              <a:rPr dirty="0" sz="1800" spc="-135"/>
              <a:t> </a:t>
            </a:r>
            <a:r>
              <a:rPr dirty="0" sz="1800" spc="-110"/>
              <a:t>years</a:t>
            </a:r>
            <a:r>
              <a:rPr dirty="0" sz="1800" spc="-145"/>
              <a:t> </a:t>
            </a:r>
            <a:r>
              <a:rPr dirty="0" sz="1800" spc="-65" b="0">
                <a:latin typeface="Trebuchet MS"/>
                <a:cs typeface="Trebuchet MS"/>
              </a:rPr>
              <a:t>(potential </a:t>
            </a:r>
            <a:r>
              <a:rPr dirty="0" sz="1800" spc="-70" b="0">
                <a:latin typeface="Trebuchet MS"/>
                <a:cs typeface="Trebuchet MS"/>
              </a:rPr>
              <a:t>continuation</a:t>
            </a:r>
            <a:r>
              <a:rPr dirty="0" sz="1800" spc="-145" b="0">
                <a:latin typeface="Trebuchet MS"/>
                <a:cs typeface="Trebuchet MS"/>
              </a:rPr>
              <a:t> </a:t>
            </a:r>
            <a:r>
              <a:rPr dirty="0" sz="1800" spc="-90" b="0">
                <a:latin typeface="Trebuchet MS"/>
                <a:cs typeface="Trebuchet MS"/>
              </a:rPr>
              <a:t>of</a:t>
            </a:r>
            <a:r>
              <a:rPr dirty="0" sz="1800" spc="-140" b="0">
                <a:latin typeface="Trebuchet MS"/>
                <a:cs typeface="Trebuchet MS"/>
              </a:rPr>
              <a:t> </a:t>
            </a:r>
            <a:r>
              <a:rPr dirty="0" sz="1800" spc="-10" b="0">
                <a:latin typeface="Trebuchet MS"/>
                <a:cs typeface="Trebuchet MS"/>
              </a:rPr>
              <a:t>up</a:t>
            </a:r>
            <a:r>
              <a:rPr dirty="0" sz="1800" spc="-135" b="0">
                <a:latin typeface="Trebuchet MS"/>
                <a:cs typeface="Trebuchet MS"/>
              </a:rPr>
              <a:t> </a:t>
            </a:r>
            <a:r>
              <a:rPr dirty="0" sz="1800" spc="-80" b="0">
                <a:latin typeface="Trebuchet MS"/>
                <a:cs typeface="Trebuchet MS"/>
              </a:rPr>
              <a:t>to</a:t>
            </a:r>
            <a:r>
              <a:rPr dirty="0" sz="1800" spc="-125" b="0">
                <a:latin typeface="Trebuchet MS"/>
                <a:cs typeface="Trebuchet MS"/>
              </a:rPr>
              <a:t> </a:t>
            </a:r>
            <a:r>
              <a:rPr dirty="0" sz="1800" b="0">
                <a:latin typeface="Trebuchet MS"/>
                <a:cs typeface="Trebuchet MS"/>
              </a:rPr>
              <a:t>7</a:t>
            </a:r>
            <a:r>
              <a:rPr dirty="0" sz="1800" spc="-135" b="0">
                <a:latin typeface="Trebuchet MS"/>
                <a:cs typeface="Trebuchet MS"/>
              </a:rPr>
              <a:t> </a:t>
            </a:r>
            <a:r>
              <a:rPr dirty="0" sz="1800" spc="-55" b="0">
                <a:latin typeface="Trebuchet MS"/>
                <a:cs typeface="Trebuchet MS"/>
              </a:rPr>
              <a:t>years</a:t>
            </a:r>
            <a:r>
              <a:rPr dirty="0" sz="1800" spc="-140" b="0">
                <a:latin typeface="Trebuchet MS"/>
                <a:cs typeface="Trebuchet MS"/>
              </a:rPr>
              <a:t> </a:t>
            </a:r>
            <a:r>
              <a:rPr dirty="0" sz="1800" spc="-30" b="0">
                <a:latin typeface="Trebuchet MS"/>
                <a:cs typeface="Trebuchet MS"/>
              </a:rPr>
              <a:t>and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spc="75" b="0">
                <a:latin typeface="Trebuchet MS"/>
                <a:cs typeface="Trebuchet MS"/>
              </a:rPr>
              <a:t>DKK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b="0">
                <a:latin typeface="Trebuchet MS"/>
                <a:cs typeface="Trebuchet MS"/>
              </a:rPr>
              <a:t>35</a:t>
            </a:r>
            <a:r>
              <a:rPr dirty="0" sz="1800" spc="-135" b="0">
                <a:latin typeface="Trebuchet MS"/>
                <a:cs typeface="Trebuchet MS"/>
              </a:rPr>
              <a:t> </a:t>
            </a:r>
            <a:r>
              <a:rPr dirty="0" sz="1800" spc="-10" b="0">
                <a:latin typeface="Trebuchet MS"/>
                <a:cs typeface="Trebuchet MS"/>
              </a:rPr>
              <a:t>million)</a:t>
            </a:r>
            <a:endParaRPr sz="1800">
              <a:latin typeface="Trebuchet MS"/>
              <a:cs typeface="Trebuchet MS"/>
            </a:endParaRPr>
          </a:p>
          <a:p>
            <a:pPr marL="281940" marR="346710" indent="-269875">
              <a:lnSpc>
                <a:spcPct val="107300"/>
              </a:lnSpc>
              <a:spcBef>
                <a:spcPts val="11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 b="0">
                <a:latin typeface="Trebuchet MS"/>
                <a:cs typeface="Trebuchet MS"/>
              </a:rPr>
              <a:t>Application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spc="-80" b="0">
                <a:latin typeface="Trebuchet MS"/>
                <a:cs typeface="Trebuchet MS"/>
              </a:rPr>
              <a:t>deadline:</a:t>
            </a:r>
            <a:r>
              <a:rPr dirty="0" sz="1800" spc="-130" b="0">
                <a:latin typeface="Trebuchet MS"/>
                <a:cs typeface="Trebuchet MS"/>
              </a:rPr>
              <a:t> </a:t>
            </a:r>
            <a:r>
              <a:rPr dirty="0" sz="1800" spc="-215"/>
              <a:t>16</a:t>
            </a:r>
            <a:r>
              <a:rPr dirty="0" sz="1800" spc="-110"/>
              <a:t> </a:t>
            </a:r>
            <a:r>
              <a:rPr dirty="0" sz="1800" spc="-75"/>
              <a:t>November</a:t>
            </a:r>
            <a:r>
              <a:rPr dirty="0" sz="1800" spc="-150"/>
              <a:t> </a:t>
            </a:r>
            <a:r>
              <a:rPr dirty="0" sz="1800" spc="-95"/>
              <a:t>2023</a:t>
            </a:r>
            <a:r>
              <a:rPr dirty="0" sz="1800" spc="-105"/>
              <a:t> </a:t>
            </a:r>
            <a:r>
              <a:rPr dirty="0" sz="1800" spc="-85"/>
              <a:t>and</a:t>
            </a:r>
            <a:r>
              <a:rPr dirty="0" sz="1800" spc="-110"/>
              <a:t> </a:t>
            </a:r>
            <a:r>
              <a:rPr dirty="0" sz="1800" spc="-80"/>
              <a:t>February </a:t>
            </a:r>
            <a:r>
              <a:rPr dirty="0" sz="1800" spc="-95"/>
              <a:t>2024</a:t>
            </a:r>
            <a:r>
              <a:rPr dirty="0" sz="1800" spc="-114"/>
              <a:t> </a:t>
            </a:r>
            <a:r>
              <a:rPr dirty="0" sz="1800" spc="-50"/>
              <a:t>(</a:t>
            </a:r>
            <a:r>
              <a:rPr dirty="0" sz="1800" spc="-50" b="0">
                <a:latin typeface="Trebuchet MS"/>
                <a:cs typeface="Trebuchet MS"/>
              </a:rPr>
              <a:t>2-</a:t>
            </a:r>
            <a:r>
              <a:rPr dirty="0" sz="1800" spc="-70" b="0">
                <a:latin typeface="Trebuchet MS"/>
                <a:cs typeface="Trebuchet MS"/>
              </a:rPr>
              <a:t>stage</a:t>
            </a:r>
            <a:r>
              <a:rPr dirty="0" sz="1800" spc="-114" b="0">
                <a:latin typeface="Trebuchet MS"/>
                <a:cs typeface="Trebuchet MS"/>
              </a:rPr>
              <a:t> </a:t>
            </a:r>
            <a:r>
              <a:rPr dirty="0" sz="1800" spc="-10" b="0">
                <a:latin typeface="Trebuchet MS"/>
                <a:cs typeface="Trebuchet MS"/>
              </a:rPr>
              <a:t>application)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297180" y="1648967"/>
            <a:ext cx="11253470" cy="8638540"/>
            <a:chOff x="297180" y="1648967"/>
            <a:chExt cx="11253470" cy="8638540"/>
          </a:xfrm>
        </p:grpSpPr>
        <p:sp>
          <p:nvSpPr>
            <p:cNvPr id="7" name="object 7" descr=""/>
            <p:cNvSpPr/>
            <p:nvPr/>
          </p:nvSpPr>
          <p:spPr>
            <a:xfrm>
              <a:off x="11548872" y="1757171"/>
              <a:ext cx="0" cy="7537450"/>
            </a:xfrm>
            <a:custGeom>
              <a:avLst/>
              <a:gdLst/>
              <a:ahLst/>
              <a:cxnLst/>
              <a:rect l="l" t="t" r="r" b="b"/>
              <a:pathLst>
                <a:path w="0" h="7537450">
                  <a:moveTo>
                    <a:pt x="0" y="0"/>
                  </a:moveTo>
                  <a:lnTo>
                    <a:pt x="0" y="7537361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180" y="1757171"/>
              <a:ext cx="3720083" cy="852982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005071" y="1648967"/>
              <a:ext cx="0" cy="7537450"/>
            </a:xfrm>
            <a:custGeom>
              <a:avLst/>
              <a:gdLst/>
              <a:ahLst/>
              <a:cxnLst/>
              <a:rect l="l" t="t" r="r" b="b"/>
              <a:pathLst>
                <a:path w="0" h="7537450">
                  <a:moveTo>
                    <a:pt x="0" y="0"/>
                  </a:moveTo>
                  <a:lnTo>
                    <a:pt x="0" y="7537361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8039" y="7047472"/>
              <a:ext cx="2565022" cy="2565023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400038" y="582919"/>
            <a:ext cx="2322830" cy="488315"/>
          </a:xfrm>
          <a:custGeom>
            <a:avLst/>
            <a:gdLst/>
            <a:ahLst/>
            <a:cxnLst/>
            <a:rect l="l" t="t" r="r" b="b"/>
            <a:pathLst>
              <a:path w="2322830" h="488315">
                <a:moveTo>
                  <a:pt x="233972" y="0"/>
                </a:moveTo>
                <a:lnTo>
                  <a:pt x="172186" y="8020"/>
                </a:lnTo>
                <a:lnTo>
                  <a:pt x="116154" y="31280"/>
                </a:lnTo>
                <a:lnTo>
                  <a:pt x="68526" y="68589"/>
                </a:lnTo>
                <a:lnTo>
                  <a:pt x="31965" y="118757"/>
                </a:lnTo>
                <a:lnTo>
                  <a:pt x="13043" y="163970"/>
                </a:lnTo>
                <a:lnTo>
                  <a:pt x="2170" y="215074"/>
                </a:lnTo>
                <a:lnTo>
                  <a:pt x="0" y="252260"/>
                </a:lnTo>
                <a:lnTo>
                  <a:pt x="1533" y="282521"/>
                </a:lnTo>
                <a:lnTo>
                  <a:pt x="12083" y="336613"/>
                </a:lnTo>
                <a:lnTo>
                  <a:pt x="32254" y="382562"/>
                </a:lnTo>
                <a:lnTo>
                  <a:pt x="59599" y="420281"/>
                </a:lnTo>
                <a:lnTo>
                  <a:pt x="75806" y="436054"/>
                </a:lnTo>
                <a:lnTo>
                  <a:pt x="140703" y="370217"/>
                </a:lnTo>
                <a:lnTo>
                  <a:pt x="131157" y="358837"/>
                </a:lnTo>
                <a:lnTo>
                  <a:pt x="122658" y="346128"/>
                </a:lnTo>
                <a:lnTo>
                  <a:pt x="103661" y="300158"/>
                </a:lnTo>
                <a:lnTo>
                  <a:pt x="96812" y="244030"/>
                </a:lnTo>
                <a:lnTo>
                  <a:pt x="97119" y="232200"/>
                </a:lnTo>
                <a:lnTo>
                  <a:pt x="103877" y="188530"/>
                </a:lnTo>
                <a:lnTo>
                  <a:pt x="124572" y="141060"/>
                </a:lnTo>
                <a:lnTo>
                  <a:pt x="149775" y="110313"/>
                </a:lnTo>
                <a:lnTo>
                  <a:pt x="196353" y="82238"/>
                </a:lnTo>
                <a:lnTo>
                  <a:pt x="229400" y="76695"/>
                </a:lnTo>
                <a:lnTo>
                  <a:pt x="346443" y="76695"/>
                </a:lnTo>
                <a:lnTo>
                  <a:pt x="346443" y="24650"/>
                </a:lnTo>
                <a:lnTo>
                  <a:pt x="302552" y="8902"/>
                </a:lnTo>
                <a:lnTo>
                  <a:pt x="252853" y="814"/>
                </a:lnTo>
                <a:lnTo>
                  <a:pt x="233972" y="0"/>
                </a:lnTo>
                <a:close/>
              </a:path>
              <a:path w="2322830" h="488315">
                <a:moveTo>
                  <a:pt x="346443" y="76695"/>
                </a:moveTo>
                <a:lnTo>
                  <a:pt x="229400" y="76695"/>
                </a:lnTo>
                <a:lnTo>
                  <a:pt x="242299" y="77609"/>
                </a:lnTo>
                <a:lnTo>
                  <a:pt x="254617" y="79571"/>
                </a:lnTo>
                <a:lnTo>
                  <a:pt x="297170" y="95602"/>
                </a:lnTo>
                <a:lnTo>
                  <a:pt x="312610" y="104127"/>
                </a:lnTo>
                <a:lnTo>
                  <a:pt x="346443" y="104127"/>
                </a:lnTo>
                <a:lnTo>
                  <a:pt x="346443" y="76695"/>
                </a:lnTo>
                <a:close/>
              </a:path>
              <a:path w="2322830" h="488315">
                <a:moveTo>
                  <a:pt x="750912" y="195567"/>
                </a:moveTo>
                <a:lnTo>
                  <a:pt x="548868" y="218427"/>
                </a:lnTo>
                <a:lnTo>
                  <a:pt x="510068" y="224706"/>
                </a:lnTo>
                <a:lnTo>
                  <a:pt x="451117" y="246709"/>
                </a:lnTo>
                <a:lnTo>
                  <a:pt x="416119" y="281463"/>
                </a:lnTo>
                <a:lnTo>
                  <a:pt x="399673" y="329869"/>
                </a:lnTo>
                <a:lnTo>
                  <a:pt x="398068" y="359244"/>
                </a:lnTo>
                <a:lnTo>
                  <a:pt x="401252" y="389729"/>
                </a:lnTo>
                <a:lnTo>
                  <a:pt x="421178" y="438263"/>
                </a:lnTo>
                <a:lnTo>
                  <a:pt x="457785" y="470289"/>
                </a:lnTo>
                <a:lnTo>
                  <a:pt x="502738" y="486220"/>
                </a:lnTo>
                <a:lnTo>
                  <a:pt x="527824" y="488175"/>
                </a:lnTo>
                <a:lnTo>
                  <a:pt x="547736" y="486725"/>
                </a:lnTo>
                <a:lnTo>
                  <a:pt x="585365" y="478106"/>
                </a:lnTo>
                <a:lnTo>
                  <a:pt x="634107" y="453899"/>
                </a:lnTo>
                <a:lnTo>
                  <a:pt x="657758" y="435228"/>
                </a:lnTo>
                <a:lnTo>
                  <a:pt x="750912" y="435228"/>
                </a:lnTo>
                <a:lnTo>
                  <a:pt x="750912" y="416051"/>
                </a:lnTo>
                <a:lnTo>
                  <a:pt x="566254" y="416051"/>
                </a:lnTo>
                <a:lnTo>
                  <a:pt x="548786" y="414658"/>
                </a:lnTo>
                <a:lnTo>
                  <a:pt x="509752" y="396849"/>
                </a:lnTo>
                <a:lnTo>
                  <a:pt x="491566" y="362066"/>
                </a:lnTo>
                <a:lnTo>
                  <a:pt x="490308" y="347471"/>
                </a:lnTo>
                <a:lnTo>
                  <a:pt x="491880" y="330605"/>
                </a:lnTo>
                <a:lnTo>
                  <a:pt x="516267" y="292607"/>
                </a:lnTo>
                <a:lnTo>
                  <a:pt x="571163" y="274670"/>
                </a:lnTo>
                <a:lnTo>
                  <a:pt x="750912" y="273393"/>
                </a:lnTo>
                <a:lnTo>
                  <a:pt x="750912" y="195567"/>
                </a:lnTo>
                <a:close/>
              </a:path>
              <a:path w="2322830" h="488315">
                <a:moveTo>
                  <a:pt x="750912" y="435228"/>
                </a:moveTo>
                <a:lnTo>
                  <a:pt x="657758" y="435228"/>
                </a:lnTo>
                <a:lnTo>
                  <a:pt x="661403" y="477202"/>
                </a:lnTo>
                <a:lnTo>
                  <a:pt x="750912" y="477202"/>
                </a:lnTo>
                <a:lnTo>
                  <a:pt x="750912" y="435228"/>
                </a:lnTo>
                <a:close/>
              </a:path>
              <a:path w="2322830" h="488315">
                <a:moveTo>
                  <a:pt x="750912" y="273393"/>
                </a:moveTo>
                <a:lnTo>
                  <a:pt x="602536" y="273393"/>
                </a:lnTo>
                <a:lnTo>
                  <a:pt x="609177" y="273448"/>
                </a:lnTo>
                <a:lnTo>
                  <a:pt x="624128" y="273748"/>
                </a:lnTo>
                <a:lnTo>
                  <a:pt x="631974" y="274062"/>
                </a:lnTo>
                <a:lnTo>
                  <a:pt x="639433" y="274567"/>
                </a:lnTo>
                <a:lnTo>
                  <a:pt x="646504" y="275262"/>
                </a:lnTo>
                <a:lnTo>
                  <a:pt x="653186" y="276148"/>
                </a:lnTo>
                <a:lnTo>
                  <a:pt x="653186" y="381304"/>
                </a:lnTo>
                <a:lnTo>
                  <a:pt x="613841" y="405536"/>
                </a:lnTo>
                <a:lnTo>
                  <a:pt x="566254" y="416051"/>
                </a:lnTo>
                <a:lnTo>
                  <a:pt x="750912" y="416051"/>
                </a:lnTo>
                <a:lnTo>
                  <a:pt x="750912" y="273393"/>
                </a:lnTo>
                <a:close/>
              </a:path>
              <a:path w="2322830" h="488315">
                <a:moveTo>
                  <a:pt x="957935" y="10972"/>
                </a:moveTo>
                <a:lnTo>
                  <a:pt x="872731" y="10972"/>
                </a:lnTo>
                <a:lnTo>
                  <a:pt x="872731" y="151676"/>
                </a:lnTo>
                <a:lnTo>
                  <a:pt x="970737" y="151676"/>
                </a:lnTo>
                <a:lnTo>
                  <a:pt x="977916" y="143946"/>
                </a:lnTo>
                <a:lnTo>
                  <a:pt x="986939" y="135959"/>
                </a:lnTo>
                <a:lnTo>
                  <a:pt x="1024936" y="111571"/>
                </a:lnTo>
                <a:lnTo>
                  <a:pt x="1077721" y="100469"/>
                </a:lnTo>
                <a:lnTo>
                  <a:pt x="1109725" y="100469"/>
                </a:lnTo>
                <a:lnTo>
                  <a:pt x="1109725" y="86766"/>
                </a:lnTo>
                <a:lnTo>
                  <a:pt x="966165" y="86766"/>
                </a:lnTo>
                <a:lnTo>
                  <a:pt x="957935" y="10972"/>
                </a:lnTo>
                <a:close/>
              </a:path>
              <a:path w="2322830" h="488315">
                <a:moveTo>
                  <a:pt x="1109725" y="100469"/>
                </a:moveTo>
                <a:lnTo>
                  <a:pt x="1083513" y="100469"/>
                </a:lnTo>
                <a:lnTo>
                  <a:pt x="1089532" y="100698"/>
                </a:lnTo>
                <a:lnTo>
                  <a:pt x="1102029" y="101612"/>
                </a:lnTo>
                <a:lnTo>
                  <a:pt x="1106677" y="102298"/>
                </a:lnTo>
                <a:lnTo>
                  <a:pt x="1109725" y="103212"/>
                </a:lnTo>
                <a:lnTo>
                  <a:pt x="1109725" y="100469"/>
                </a:lnTo>
                <a:close/>
              </a:path>
              <a:path w="2322830" h="488315">
                <a:moveTo>
                  <a:pt x="1109725" y="914"/>
                </a:moveTo>
                <a:lnTo>
                  <a:pt x="1062481" y="9063"/>
                </a:lnTo>
                <a:lnTo>
                  <a:pt x="1021143" y="29794"/>
                </a:lnTo>
                <a:lnTo>
                  <a:pt x="988215" y="57556"/>
                </a:lnTo>
                <a:lnTo>
                  <a:pt x="966165" y="86766"/>
                </a:lnTo>
                <a:lnTo>
                  <a:pt x="1109725" y="86766"/>
                </a:lnTo>
                <a:lnTo>
                  <a:pt x="1109725" y="914"/>
                </a:lnTo>
                <a:close/>
              </a:path>
              <a:path w="2322830" h="488315">
                <a:moveTo>
                  <a:pt x="1347165" y="0"/>
                </a:moveTo>
                <a:lnTo>
                  <a:pt x="1277575" y="11801"/>
                </a:lnTo>
                <a:lnTo>
                  <a:pt x="1217891" y="47853"/>
                </a:lnTo>
                <a:lnTo>
                  <a:pt x="1173468" y="109127"/>
                </a:lnTo>
                <a:lnTo>
                  <a:pt x="1159004" y="149587"/>
                </a:lnTo>
                <a:lnTo>
                  <a:pt x="1149705" y="196595"/>
                </a:lnTo>
                <a:lnTo>
                  <a:pt x="1146962" y="243154"/>
                </a:lnTo>
                <a:lnTo>
                  <a:pt x="1146962" y="264147"/>
                </a:lnTo>
                <a:lnTo>
                  <a:pt x="1528152" y="264147"/>
                </a:lnTo>
                <a:lnTo>
                  <a:pt x="1528152" y="196595"/>
                </a:lnTo>
                <a:lnTo>
                  <a:pt x="1244688" y="196595"/>
                </a:lnTo>
                <a:lnTo>
                  <a:pt x="1244688" y="191109"/>
                </a:lnTo>
                <a:lnTo>
                  <a:pt x="1252810" y="143983"/>
                </a:lnTo>
                <a:lnTo>
                  <a:pt x="1274648" y="107238"/>
                </a:lnTo>
                <a:lnTo>
                  <a:pt x="1306444" y="83375"/>
                </a:lnTo>
                <a:lnTo>
                  <a:pt x="1344421" y="74866"/>
                </a:lnTo>
                <a:lnTo>
                  <a:pt x="1492038" y="74866"/>
                </a:lnTo>
                <a:lnTo>
                  <a:pt x="1475054" y="52311"/>
                </a:lnTo>
                <a:lnTo>
                  <a:pt x="1449036" y="29717"/>
                </a:lnTo>
                <a:lnTo>
                  <a:pt x="1419048" y="13468"/>
                </a:lnTo>
                <a:lnTo>
                  <a:pt x="1385091" y="3562"/>
                </a:lnTo>
                <a:lnTo>
                  <a:pt x="1347165" y="0"/>
                </a:lnTo>
                <a:close/>
              </a:path>
              <a:path w="2322830" h="488315">
                <a:moveTo>
                  <a:pt x="1492038" y="74866"/>
                </a:moveTo>
                <a:lnTo>
                  <a:pt x="1344421" y="74866"/>
                </a:lnTo>
                <a:lnTo>
                  <a:pt x="1363283" y="76904"/>
                </a:lnTo>
                <a:lnTo>
                  <a:pt x="1380474" y="82503"/>
                </a:lnTo>
                <a:lnTo>
                  <a:pt x="1421284" y="120280"/>
                </a:lnTo>
                <a:lnTo>
                  <a:pt x="1434776" y="160438"/>
                </a:lnTo>
                <a:lnTo>
                  <a:pt x="1436827" y="184696"/>
                </a:lnTo>
                <a:lnTo>
                  <a:pt x="1436827" y="196595"/>
                </a:lnTo>
                <a:lnTo>
                  <a:pt x="1528152" y="196595"/>
                </a:lnTo>
                <a:lnTo>
                  <a:pt x="1522940" y="152788"/>
                </a:lnTo>
                <a:lnTo>
                  <a:pt x="1512352" y="114138"/>
                </a:lnTo>
                <a:lnTo>
                  <a:pt x="1496390" y="80645"/>
                </a:lnTo>
                <a:lnTo>
                  <a:pt x="1492038" y="74866"/>
                </a:lnTo>
                <a:close/>
              </a:path>
              <a:path w="2322830" h="488315">
                <a:moveTo>
                  <a:pt x="1802841" y="0"/>
                </a:moveTo>
                <a:lnTo>
                  <a:pt x="1733251" y="11801"/>
                </a:lnTo>
                <a:lnTo>
                  <a:pt x="1673567" y="47853"/>
                </a:lnTo>
                <a:lnTo>
                  <a:pt x="1629144" y="109127"/>
                </a:lnTo>
                <a:lnTo>
                  <a:pt x="1614680" y="149587"/>
                </a:lnTo>
                <a:lnTo>
                  <a:pt x="1605381" y="196595"/>
                </a:lnTo>
                <a:lnTo>
                  <a:pt x="1602638" y="243154"/>
                </a:lnTo>
                <a:lnTo>
                  <a:pt x="1602638" y="264147"/>
                </a:lnTo>
                <a:lnTo>
                  <a:pt x="1983828" y="264147"/>
                </a:lnTo>
                <a:lnTo>
                  <a:pt x="1983828" y="196595"/>
                </a:lnTo>
                <a:lnTo>
                  <a:pt x="1700364" y="196595"/>
                </a:lnTo>
                <a:lnTo>
                  <a:pt x="1700364" y="191109"/>
                </a:lnTo>
                <a:lnTo>
                  <a:pt x="1708486" y="143983"/>
                </a:lnTo>
                <a:lnTo>
                  <a:pt x="1730324" y="107238"/>
                </a:lnTo>
                <a:lnTo>
                  <a:pt x="1762120" y="83375"/>
                </a:lnTo>
                <a:lnTo>
                  <a:pt x="1800097" y="74866"/>
                </a:lnTo>
                <a:lnTo>
                  <a:pt x="1947714" y="74866"/>
                </a:lnTo>
                <a:lnTo>
                  <a:pt x="1930730" y="52311"/>
                </a:lnTo>
                <a:lnTo>
                  <a:pt x="1904712" y="29717"/>
                </a:lnTo>
                <a:lnTo>
                  <a:pt x="1874724" y="13468"/>
                </a:lnTo>
                <a:lnTo>
                  <a:pt x="1840767" y="3562"/>
                </a:lnTo>
                <a:lnTo>
                  <a:pt x="1802841" y="0"/>
                </a:lnTo>
                <a:close/>
              </a:path>
              <a:path w="2322830" h="488315">
                <a:moveTo>
                  <a:pt x="1947714" y="74866"/>
                </a:moveTo>
                <a:lnTo>
                  <a:pt x="1800097" y="74866"/>
                </a:lnTo>
                <a:lnTo>
                  <a:pt x="1818959" y="76904"/>
                </a:lnTo>
                <a:lnTo>
                  <a:pt x="1836150" y="82503"/>
                </a:lnTo>
                <a:lnTo>
                  <a:pt x="1876960" y="120280"/>
                </a:lnTo>
                <a:lnTo>
                  <a:pt x="1890452" y="160438"/>
                </a:lnTo>
                <a:lnTo>
                  <a:pt x="1892503" y="184696"/>
                </a:lnTo>
                <a:lnTo>
                  <a:pt x="1892503" y="196595"/>
                </a:lnTo>
                <a:lnTo>
                  <a:pt x="1983828" y="196595"/>
                </a:lnTo>
                <a:lnTo>
                  <a:pt x="1978616" y="152788"/>
                </a:lnTo>
                <a:lnTo>
                  <a:pt x="1968028" y="114138"/>
                </a:lnTo>
                <a:lnTo>
                  <a:pt x="1952066" y="80645"/>
                </a:lnTo>
                <a:lnTo>
                  <a:pt x="1947714" y="74866"/>
                </a:lnTo>
                <a:close/>
              </a:path>
              <a:path w="2322830" h="488315">
                <a:moveTo>
                  <a:pt x="2171039" y="10972"/>
                </a:moveTo>
                <a:lnTo>
                  <a:pt x="2085835" y="10972"/>
                </a:lnTo>
                <a:lnTo>
                  <a:pt x="2085835" y="151676"/>
                </a:lnTo>
                <a:lnTo>
                  <a:pt x="2183841" y="151676"/>
                </a:lnTo>
                <a:lnTo>
                  <a:pt x="2191020" y="143946"/>
                </a:lnTo>
                <a:lnTo>
                  <a:pt x="2200043" y="135959"/>
                </a:lnTo>
                <a:lnTo>
                  <a:pt x="2238040" y="111571"/>
                </a:lnTo>
                <a:lnTo>
                  <a:pt x="2290825" y="100469"/>
                </a:lnTo>
                <a:lnTo>
                  <a:pt x="2322829" y="100469"/>
                </a:lnTo>
                <a:lnTo>
                  <a:pt x="2322829" y="86766"/>
                </a:lnTo>
                <a:lnTo>
                  <a:pt x="2179269" y="86766"/>
                </a:lnTo>
                <a:lnTo>
                  <a:pt x="2171039" y="10972"/>
                </a:lnTo>
                <a:close/>
              </a:path>
              <a:path w="2322830" h="488315">
                <a:moveTo>
                  <a:pt x="2322829" y="100469"/>
                </a:moveTo>
                <a:lnTo>
                  <a:pt x="2296617" y="100469"/>
                </a:lnTo>
                <a:lnTo>
                  <a:pt x="2302636" y="100698"/>
                </a:lnTo>
                <a:lnTo>
                  <a:pt x="2315133" y="101612"/>
                </a:lnTo>
                <a:lnTo>
                  <a:pt x="2319781" y="102298"/>
                </a:lnTo>
                <a:lnTo>
                  <a:pt x="2322829" y="103212"/>
                </a:lnTo>
                <a:lnTo>
                  <a:pt x="2322829" y="100469"/>
                </a:lnTo>
                <a:close/>
              </a:path>
              <a:path w="2322830" h="488315">
                <a:moveTo>
                  <a:pt x="2322829" y="914"/>
                </a:moveTo>
                <a:lnTo>
                  <a:pt x="2275585" y="9063"/>
                </a:lnTo>
                <a:lnTo>
                  <a:pt x="2234247" y="29794"/>
                </a:lnTo>
                <a:lnTo>
                  <a:pt x="2201319" y="57556"/>
                </a:lnTo>
                <a:lnTo>
                  <a:pt x="2179269" y="86766"/>
                </a:lnTo>
                <a:lnTo>
                  <a:pt x="2322829" y="86766"/>
                </a:lnTo>
                <a:lnTo>
                  <a:pt x="2322829" y="914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98" y="548430"/>
            <a:ext cx="133819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5"/>
              <a:t>International</a:t>
            </a:r>
            <a:r>
              <a:rPr dirty="0" spc="-434"/>
              <a:t> </a:t>
            </a:r>
            <a:r>
              <a:rPr dirty="0" spc="-320"/>
              <a:t>recruitment</a:t>
            </a:r>
            <a:r>
              <a:rPr dirty="0" spc="-445"/>
              <a:t> </a:t>
            </a:r>
            <a:r>
              <a:rPr dirty="0" spc="-275"/>
              <a:t>&amp;</a:t>
            </a:r>
            <a:r>
              <a:rPr dirty="0" spc="-409"/>
              <a:t> </a:t>
            </a:r>
            <a:r>
              <a:rPr dirty="0" spc="-300"/>
              <a:t>retainment</a:t>
            </a:r>
            <a:r>
              <a:rPr dirty="0" spc="-420"/>
              <a:t> </a:t>
            </a:r>
            <a:r>
              <a:rPr dirty="0" spc="-165"/>
              <a:t>programmes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172127" y="1556701"/>
            <a:ext cx="7546340" cy="747204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2800" spc="-10" b="1">
                <a:solidFill>
                  <a:srgbClr val="001864"/>
                </a:solidFill>
                <a:latin typeface="Trebuchet MS"/>
                <a:cs typeface="Trebuchet MS"/>
              </a:rPr>
              <a:t>RECRUIT</a:t>
            </a:r>
            <a:r>
              <a:rPr dirty="0" sz="2800" spc="-2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800" b="1">
                <a:solidFill>
                  <a:srgbClr val="001864"/>
                </a:solidFill>
                <a:latin typeface="Trebuchet MS"/>
                <a:cs typeface="Trebuchet MS"/>
              </a:rPr>
              <a:t>SABBATICAL</a:t>
            </a:r>
            <a:r>
              <a:rPr dirty="0" sz="2800" spc="-1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800" spc="-10" b="1">
                <a:solidFill>
                  <a:srgbClr val="001864"/>
                </a:solidFill>
                <a:latin typeface="Trebuchet MS"/>
                <a:cs typeface="Trebuchet MS"/>
              </a:rPr>
              <a:t>GRANTS</a:t>
            </a:r>
            <a:endParaRPr sz="2800">
              <a:latin typeface="Trebuchet MS"/>
              <a:cs typeface="Trebuchet MS"/>
            </a:endParaRPr>
          </a:p>
          <a:p>
            <a:pPr marL="12700" marR="534670" indent="51435">
              <a:lnSpc>
                <a:spcPct val="107000"/>
              </a:lnSpc>
              <a:spcBef>
                <a:spcPts val="90"/>
              </a:spcBef>
            </a:pPr>
            <a:r>
              <a:rPr dirty="0" sz="2000" spc="-70">
                <a:solidFill>
                  <a:srgbClr val="001864"/>
                </a:solidFill>
                <a:latin typeface="Trebuchet MS"/>
                <a:cs typeface="Trebuchet MS"/>
              </a:rPr>
              <a:t>Sabbaticals</a:t>
            </a:r>
            <a:r>
              <a:rPr dirty="0" sz="20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85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20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50">
                <a:solidFill>
                  <a:srgbClr val="001864"/>
                </a:solidFill>
                <a:latin typeface="Trebuchet MS"/>
                <a:cs typeface="Trebuchet MS"/>
              </a:rPr>
              <a:t>advance</a:t>
            </a:r>
            <a:r>
              <a:rPr dirty="0" sz="20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95">
                <a:solidFill>
                  <a:srgbClr val="001864"/>
                </a:solidFill>
                <a:latin typeface="Trebuchet MS"/>
                <a:cs typeface="Trebuchet MS"/>
              </a:rPr>
              <a:t>researcher’s</a:t>
            </a:r>
            <a:r>
              <a:rPr dirty="0" sz="20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001864"/>
                </a:solidFill>
                <a:latin typeface="Trebuchet MS"/>
                <a:cs typeface="Trebuchet MS"/>
              </a:rPr>
              <a:t>continuous</a:t>
            </a:r>
            <a:r>
              <a:rPr dirty="0" sz="20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50">
                <a:solidFill>
                  <a:srgbClr val="001864"/>
                </a:solidFill>
                <a:latin typeface="Trebuchet MS"/>
                <a:cs typeface="Trebuchet MS"/>
              </a:rPr>
              <a:t>development</a:t>
            </a:r>
            <a:r>
              <a:rPr dirty="0" sz="20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2000" spc="-105">
                <a:solidFill>
                  <a:srgbClr val="001864"/>
                </a:solidFill>
                <a:latin typeface="Trebuchet MS"/>
                <a:cs typeface="Trebuchet MS"/>
              </a:rPr>
              <a:t>benefit</a:t>
            </a:r>
            <a:r>
              <a:rPr dirty="0" sz="20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11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0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864"/>
                </a:solidFill>
                <a:latin typeface="Trebuchet MS"/>
                <a:cs typeface="Trebuchet MS"/>
              </a:rPr>
              <a:t>Danish</a:t>
            </a:r>
            <a:r>
              <a:rPr dirty="0" sz="20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0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1864"/>
                </a:solidFill>
                <a:latin typeface="Trebuchet MS"/>
                <a:cs typeface="Trebuchet MS"/>
              </a:rPr>
              <a:t>ecosystem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92405" indent="-179705">
              <a:lnSpc>
                <a:spcPct val="100000"/>
              </a:lnSpc>
              <a:spcBef>
                <a:spcPts val="202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Supports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university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faculty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time-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unlimited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positions</a:t>
            </a:r>
            <a:endParaRPr sz="1800">
              <a:latin typeface="Trebuchet MS"/>
              <a:cs typeface="Trebuchet MS"/>
            </a:endParaRPr>
          </a:p>
          <a:p>
            <a:pPr marL="192405" marR="5080" indent="-180340">
              <a:lnSpc>
                <a:spcPct val="107300"/>
              </a:lnSpc>
              <a:spcBef>
                <a:spcPts val="119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Researchers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1800" spc="-15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abroad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going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Denmark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Denmark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wishing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visit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foreign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group</a:t>
            </a:r>
            <a:endParaRPr sz="1800">
              <a:latin typeface="Trebuchet MS"/>
              <a:cs typeface="Trebuchet MS"/>
            </a:endParaRPr>
          </a:p>
          <a:p>
            <a:pPr marL="192405" indent="-179705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cover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applicant’s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own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salary</a:t>
            </a:r>
            <a:endParaRPr sz="1800">
              <a:latin typeface="Trebuchet MS"/>
              <a:cs typeface="Trebuchet MS"/>
            </a:endParaRPr>
          </a:p>
          <a:p>
            <a:pPr marL="192405" indent="-179705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Applicants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endorsed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by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Danish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universities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according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  <a:p>
            <a:pPr marL="192405">
              <a:lnSpc>
                <a:spcPct val="100000"/>
              </a:lnSpc>
              <a:spcBef>
                <a:spcPts val="155"/>
              </a:spcBef>
            </a:pP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nomination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quota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41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Sciences,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incl.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data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Sustainability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281940" marR="272415" indent="-269875">
              <a:lnSpc>
                <a:spcPct val="107300"/>
              </a:lnSpc>
              <a:spcBef>
                <a:spcPts val="127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65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65">
                <a:solidFill>
                  <a:srgbClr val="001864"/>
                </a:solidFill>
                <a:latin typeface="Trebuchet MS"/>
                <a:cs typeface="Trebuchet MS"/>
              </a:rPr>
              <a:t>1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year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(may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split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into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multiple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shorter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periods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distributed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across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maximum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years)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10" b="1">
                <a:solidFill>
                  <a:srgbClr val="001864"/>
                </a:solidFill>
                <a:latin typeface="Trebuchet MS"/>
                <a:cs typeface="Trebuchet MS"/>
              </a:rPr>
              <a:t>15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March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97180" y="1648967"/>
            <a:ext cx="15356205" cy="8638540"/>
            <a:chOff x="297180" y="1648967"/>
            <a:chExt cx="15356205" cy="86385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180" y="1757171"/>
              <a:ext cx="3720083" cy="852982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005071" y="1648967"/>
              <a:ext cx="0" cy="7537450"/>
            </a:xfrm>
            <a:custGeom>
              <a:avLst/>
              <a:gdLst/>
              <a:ahLst/>
              <a:cxnLst/>
              <a:rect l="l" t="t" r="r" b="b"/>
              <a:pathLst>
                <a:path w="0" h="7537450">
                  <a:moveTo>
                    <a:pt x="0" y="0"/>
                  </a:moveTo>
                  <a:lnTo>
                    <a:pt x="0" y="7537361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702067" y="1879581"/>
              <a:ext cx="2951480" cy="2951480"/>
            </a:xfrm>
            <a:custGeom>
              <a:avLst/>
              <a:gdLst/>
              <a:ahLst/>
              <a:cxnLst/>
              <a:rect l="l" t="t" r="r" b="b"/>
              <a:pathLst>
                <a:path w="2951480" h="2951479">
                  <a:moveTo>
                    <a:pt x="1501431" y="115"/>
                  </a:moveTo>
                  <a:lnTo>
                    <a:pt x="1454642" y="0"/>
                  </a:lnTo>
                  <a:lnTo>
                    <a:pt x="1408065" y="1370"/>
                  </a:lnTo>
                  <a:lnTo>
                    <a:pt x="1361729" y="4210"/>
                  </a:lnTo>
                  <a:lnTo>
                    <a:pt x="1315664" y="8499"/>
                  </a:lnTo>
                  <a:lnTo>
                    <a:pt x="1269898" y="14222"/>
                  </a:lnTo>
                  <a:lnTo>
                    <a:pt x="1224462" y="21361"/>
                  </a:lnTo>
                  <a:lnTo>
                    <a:pt x="1179384" y="29897"/>
                  </a:lnTo>
                  <a:lnTo>
                    <a:pt x="1134695" y="39813"/>
                  </a:lnTo>
                  <a:lnTo>
                    <a:pt x="1090423" y="51091"/>
                  </a:lnTo>
                  <a:lnTo>
                    <a:pt x="1046598" y="63713"/>
                  </a:lnTo>
                  <a:lnTo>
                    <a:pt x="1003250" y="77663"/>
                  </a:lnTo>
                  <a:lnTo>
                    <a:pt x="960408" y="92921"/>
                  </a:lnTo>
                  <a:lnTo>
                    <a:pt x="918102" y="109471"/>
                  </a:lnTo>
                  <a:lnTo>
                    <a:pt x="876360" y="127295"/>
                  </a:lnTo>
                  <a:lnTo>
                    <a:pt x="835213" y="146375"/>
                  </a:lnTo>
                  <a:lnTo>
                    <a:pt x="794690" y="166693"/>
                  </a:lnTo>
                  <a:lnTo>
                    <a:pt x="754820" y="188231"/>
                  </a:lnTo>
                  <a:lnTo>
                    <a:pt x="715633" y="210973"/>
                  </a:lnTo>
                  <a:lnTo>
                    <a:pt x="677158" y="234900"/>
                  </a:lnTo>
                  <a:lnTo>
                    <a:pt x="639425" y="259994"/>
                  </a:lnTo>
                  <a:lnTo>
                    <a:pt x="602463" y="286239"/>
                  </a:lnTo>
                  <a:lnTo>
                    <a:pt x="566301" y="313615"/>
                  </a:lnTo>
                  <a:lnTo>
                    <a:pt x="530970" y="342106"/>
                  </a:lnTo>
                  <a:lnTo>
                    <a:pt x="496498" y="371693"/>
                  </a:lnTo>
                  <a:lnTo>
                    <a:pt x="462916" y="402360"/>
                  </a:lnTo>
                  <a:lnTo>
                    <a:pt x="430251" y="434088"/>
                  </a:lnTo>
                  <a:lnTo>
                    <a:pt x="398535" y="466859"/>
                  </a:lnTo>
                  <a:lnTo>
                    <a:pt x="367795" y="500657"/>
                  </a:lnTo>
                  <a:lnTo>
                    <a:pt x="338063" y="535462"/>
                  </a:lnTo>
                  <a:lnTo>
                    <a:pt x="309367" y="571259"/>
                  </a:lnTo>
                  <a:lnTo>
                    <a:pt x="281737" y="608028"/>
                  </a:lnTo>
                  <a:lnTo>
                    <a:pt x="255201" y="645752"/>
                  </a:lnTo>
                  <a:lnTo>
                    <a:pt x="229791" y="684413"/>
                  </a:lnTo>
                  <a:lnTo>
                    <a:pt x="205534" y="723995"/>
                  </a:lnTo>
                  <a:lnTo>
                    <a:pt x="182461" y="764478"/>
                  </a:lnTo>
                  <a:lnTo>
                    <a:pt x="160602" y="805846"/>
                  </a:lnTo>
                  <a:lnTo>
                    <a:pt x="139984" y="848080"/>
                  </a:lnTo>
                  <a:lnTo>
                    <a:pt x="120639" y="891163"/>
                  </a:lnTo>
                  <a:lnTo>
                    <a:pt x="102594" y="935078"/>
                  </a:lnTo>
                  <a:lnTo>
                    <a:pt x="85881" y="979806"/>
                  </a:lnTo>
                  <a:lnTo>
                    <a:pt x="70528" y="1025330"/>
                  </a:lnTo>
                  <a:lnTo>
                    <a:pt x="56565" y="1071632"/>
                  </a:lnTo>
                  <a:lnTo>
                    <a:pt x="44020" y="1118694"/>
                  </a:lnTo>
                  <a:lnTo>
                    <a:pt x="33007" y="1166138"/>
                  </a:lnTo>
                  <a:lnTo>
                    <a:pt x="23603" y="1213577"/>
                  </a:lnTo>
                  <a:lnTo>
                    <a:pt x="15791" y="1260981"/>
                  </a:lnTo>
                  <a:lnTo>
                    <a:pt x="9555" y="1308321"/>
                  </a:lnTo>
                  <a:lnTo>
                    <a:pt x="4875" y="1355566"/>
                  </a:lnTo>
                  <a:lnTo>
                    <a:pt x="1734" y="1402689"/>
                  </a:lnTo>
                  <a:lnTo>
                    <a:pt x="115" y="1449660"/>
                  </a:lnTo>
                  <a:lnTo>
                    <a:pt x="0" y="1496448"/>
                  </a:lnTo>
                  <a:lnTo>
                    <a:pt x="1370" y="1543024"/>
                  </a:lnTo>
                  <a:lnTo>
                    <a:pt x="4210" y="1589360"/>
                  </a:lnTo>
                  <a:lnTo>
                    <a:pt x="8499" y="1635426"/>
                  </a:lnTo>
                  <a:lnTo>
                    <a:pt x="14222" y="1681191"/>
                  </a:lnTo>
                  <a:lnTo>
                    <a:pt x="21361" y="1726627"/>
                  </a:lnTo>
                  <a:lnTo>
                    <a:pt x="29897" y="1771705"/>
                  </a:lnTo>
                  <a:lnTo>
                    <a:pt x="39813" y="1816394"/>
                  </a:lnTo>
                  <a:lnTo>
                    <a:pt x="51091" y="1860665"/>
                  </a:lnTo>
                  <a:lnTo>
                    <a:pt x="63713" y="1904490"/>
                  </a:lnTo>
                  <a:lnTo>
                    <a:pt x="77663" y="1947837"/>
                  </a:lnTo>
                  <a:lnTo>
                    <a:pt x="92921" y="1990679"/>
                  </a:lnTo>
                  <a:lnTo>
                    <a:pt x="109471" y="2032985"/>
                  </a:lnTo>
                  <a:lnTo>
                    <a:pt x="127295" y="2074727"/>
                  </a:lnTo>
                  <a:lnTo>
                    <a:pt x="146375" y="2115873"/>
                  </a:lnTo>
                  <a:lnTo>
                    <a:pt x="166693" y="2156396"/>
                  </a:lnTo>
                  <a:lnTo>
                    <a:pt x="188231" y="2196266"/>
                  </a:lnTo>
                  <a:lnTo>
                    <a:pt x="210973" y="2235453"/>
                  </a:lnTo>
                  <a:lnTo>
                    <a:pt x="234900" y="2273928"/>
                  </a:lnTo>
                  <a:lnTo>
                    <a:pt x="259994" y="2311661"/>
                  </a:lnTo>
                  <a:lnTo>
                    <a:pt x="286239" y="2348623"/>
                  </a:lnTo>
                  <a:lnTo>
                    <a:pt x="313615" y="2384784"/>
                  </a:lnTo>
                  <a:lnTo>
                    <a:pt x="342106" y="2420115"/>
                  </a:lnTo>
                  <a:lnTo>
                    <a:pt x="371693" y="2454587"/>
                  </a:lnTo>
                  <a:lnTo>
                    <a:pt x="402360" y="2488170"/>
                  </a:lnTo>
                  <a:lnTo>
                    <a:pt x="434088" y="2520834"/>
                  </a:lnTo>
                  <a:lnTo>
                    <a:pt x="466859" y="2552551"/>
                  </a:lnTo>
                  <a:lnTo>
                    <a:pt x="500657" y="2583290"/>
                  </a:lnTo>
                  <a:lnTo>
                    <a:pt x="535462" y="2613022"/>
                  </a:lnTo>
                  <a:lnTo>
                    <a:pt x="571259" y="2641718"/>
                  </a:lnTo>
                  <a:lnTo>
                    <a:pt x="608028" y="2669349"/>
                  </a:lnTo>
                  <a:lnTo>
                    <a:pt x="645752" y="2695884"/>
                  </a:lnTo>
                  <a:lnTo>
                    <a:pt x="684413" y="2721295"/>
                  </a:lnTo>
                  <a:lnTo>
                    <a:pt x="723995" y="2745552"/>
                  </a:lnTo>
                  <a:lnTo>
                    <a:pt x="764478" y="2768625"/>
                  </a:lnTo>
                  <a:lnTo>
                    <a:pt x="805846" y="2790485"/>
                  </a:lnTo>
                  <a:lnTo>
                    <a:pt x="848080" y="2811103"/>
                  </a:lnTo>
                  <a:lnTo>
                    <a:pt x="891163" y="2830449"/>
                  </a:lnTo>
                  <a:lnTo>
                    <a:pt x="935078" y="2848494"/>
                  </a:lnTo>
                  <a:lnTo>
                    <a:pt x="979806" y="2865208"/>
                  </a:lnTo>
                  <a:lnTo>
                    <a:pt x="1025330" y="2880561"/>
                  </a:lnTo>
                  <a:lnTo>
                    <a:pt x="1071632" y="2894525"/>
                  </a:lnTo>
                  <a:lnTo>
                    <a:pt x="1118694" y="2907070"/>
                  </a:lnTo>
                  <a:lnTo>
                    <a:pt x="1166138" y="2918084"/>
                  </a:lnTo>
                  <a:lnTo>
                    <a:pt x="1213576" y="2927488"/>
                  </a:lnTo>
                  <a:lnTo>
                    <a:pt x="1260979" y="2935299"/>
                  </a:lnTo>
                  <a:lnTo>
                    <a:pt x="1308318" y="2941536"/>
                  </a:lnTo>
                  <a:lnTo>
                    <a:pt x="1355563" y="2946216"/>
                  </a:lnTo>
                  <a:lnTo>
                    <a:pt x="1402686" y="2949357"/>
                  </a:lnTo>
                  <a:lnTo>
                    <a:pt x="1449656" y="2950976"/>
                  </a:lnTo>
                  <a:lnTo>
                    <a:pt x="1496443" y="2951091"/>
                  </a:lnTo>
                  <a:lnTo>
                    <a:pt x="1543020" y="2949721"/>
                  </a:lnTo>
                  <a:lnTo>
                    <a:pt x="1589355" y="2946881"/>
                  </a:lnTo>
                  <a:lnTo>
                    <a:pt x="1635420" y="2942591"/>
                  </a:lnTo>
                  <a:lnTo>
                    <a:pt x="1681186" y="2936868"/>
                  </a:lnTo>
                  <a:lnTo>
                    <a:pt x="1726622" y="2929730"/>
                  </a:lnTo>
                  <a:lnTo>
                    <a:pt x="1771699" y="2921194"/>
                  </a:lnTo>
                  <a:lnTo>
                    <a:pt x="1816388" y="2911278"/>
                  </a:lnTo>
                  <a:lnTo>
                    <a:pt x="1860659" y="2900000"/>
                  </a:lnTo>
                  <a:lnTo>
                    <a:pt x="1904483" y="2887378"/>
                  </a:lnTo>
                  <a:lnTo>
                    <a:pt x="1947831" y="2873428"/>
                  </a:lnTo>
                  <a:lnTo>
                    <a:pt x="1990673" y="2858170"/>
                  </a:lnTo>
                  <a:lnTo>
                    <a:pt x="2032979" y="2841620"/>
                  </a:lnTo>
                  <a:lnTo>
                    <a:pt x="2074720" y="2823796"/>
                  </a:lnTo>
                  <a:lnTo>
                    <a:pt x="2115867" y="2804716"/>
                  </a:lnTo>
                  <a:lnTo>
                    <a:pt x="2156390" y="2784398"/>
                  </a:lnTo>
                  <a:lnTo>
                    <a:pt x="2196260" y="2762859"/>
                  </a:lnTo>
                  <a:lnTo>
                    <a:pt x="2235447" y="2740118"/>
                  </a:lnTo>
                  <a:lnTo>
                    <a:pt x="2273921" y="2716191"/>
                  </a:lnTo>
                  <a:lnTo>
                    <a:pt x="2311654" y="2691096"/>
                  </a:lnTo>
                  <a:lnTo>
                    <a:pt x="2348616" y="2664852"/>
                  </a:lnTo>
                  <a:lnTo>
                    <a:pt x="2384778" y="2637476"/>
                  </a:lnTo>
                  <a:lnTo>
                    <a:pt x="2420109" y="2608985"/>
                  </a:lnTo>
                  <a:lnTo>
                    <a:pt x="2454580" y="2579398"/>
                  </a:lnTo>
                  <a:lnTo>
                    <a:pt x="2488163" y="2548731"/>
                  </a:lnTo>
                  <a:lnTo>
                    <a:pt x="2520828" y="2517003"/>
                  </a:lnTo>
                  <a:lnTo>
                    <a:pt x="2552544" y="2484232"/>
                  </a:lnTo>
                  <a:lnTo>
                    <a:pt x="2583283" y="2450434"/>
                  </a:lnTo>
                  <a:lnTo>
                    <a:pt x="2613015" y="2415628"/>
                  </a:lnTo>
                  <a:lnTo>
                    <a:pt x="2641711" y="2379832"/>
                  </a:lnTo>
                  <a:lnTo>
                    <a:pt x="2669342" y="2343063"/>
                  </a:lnTo>
                  <a:lnTo>
                    <a:pt x="2695877" y="2305339"/>
                  </a:lnTo>
                  <a:lnTo>
                    <a:pt x="2721287" y="2266677"/>
                  </a:lnTo>
                  <a:lnTo>
                    <a:pt x="2745544" y="2227096"/>
                  </a:lnTo>
                  <a:lnTo>
                    <a:pt x="2768617" y="2186613"/>
                  </a:lnTo>
                  <a:lnTo>
                    <a:pt x="2790477" y="2145245"/>
                  </a:lnTo>
                  <a:lnTo>
                    <a:pt x="2811094" y="2103011"/>
                  </a:lnTo>
                  <a:lnTo>
                    <a:pt x="2830440" y="2059927"/>
                  </a:lnTo>
                  <a:lnTo>
                    <a:pt x="2848484" y="2016013"/>
                  </a:lnTo>
                  <a:lnTo>
                    <a:pt x="2865197" y="1971285"/>
                  </a:lnTo>
                  <a:lnTo>
                    <a:pt x="2880550" y="1925761"/>
                  </a:lnTo>
                  <a:lnTo>
                    <a:pt x="2894514" y="1879459"/>
                  </a:lnTo>
                  <a:lnTo>
                    <a:pt x="2907058" y="1832396"/>
                  </a:lnTo>
                  <a:lnTo>
                    <a:pt x="2918072" y="1784953"/>
                  </a:lnTo>
                  <a:lnTo>
                    <a:pt x="2927477" y="1737515"/>
                  </a:lnTo>
                  <a:lnTo>
                    <a:pt x="2935289" y="1690112"/>
                  </a:lnTo>
                  <a:lnTo>
                    <a:pt x="2941526" y="1642773"/>
                  </a:lnTo>
                  <a:lnTo>
                    <a:pt x="2946207" y="1595527"/>
                  </a:lnTo>
                  <a:lnTo>
                    <a:pt x="2949348" y="1548405"/>
                  </a:lnTo>
                  <a:lnTo>
                    <a:pt x="2950967" y="1501435"/>
                  </a:lnTo>
                  <a:lnTo>
                    <a:pt x="2951083" y="1454647"/>
                  </a:lnTo>
                  <a:lnTo>
                    <a:pt x="2949713" y="1408071"/>
                  </a:lnTo>
                  <a:lnTo>
                    <a:pt x="2946874" y="1361735"/>
                  </a:lnTo>
                  <a:lnTo>
                    <a:pt x="2942584" y="1315670"/>
                  </a:lnTo>
                  <a:lnTo>
                    <a:pt x="2936861" y="1269905"/>
                  </a:lnTo>
                  <a:lnTo>
                    <a:pt x="2929723" y="1224469"/>
                  </a:lnTo>
                  <a:lnTo>
                    <a:pt x="2921187" y="1179392"/>
                  </a:lnTo>
                  <a:lnTo>
                    <a:pt x="2911272" y="1134703"/>
                  </a:lnTo>
                  <a:lnTo>
                    <a:pt x="2899994" y="1090431"/>
                  </a:lnTo>
                  <a:lnTo>
                    <a:pt x="2887371" y="1046607"/>
                  </a:lnTo>
                  <a:lnTo>
                    <a:pt x="2873422" y="1003259"/>
                  </a:lnTo>
                  <a:lnTo>
                    <a:pt x="2858163" y="960417"/>
                  </a:lnTo>
                  <a:lnTo>
                    <a:pt x="2841613" y="918111"/>
                  </a:lnTo>
                  <a:lnTo>
                    <a:pt x="2823790" y="876370"/>
                  </a:lnTo>
                  <a:lnTo>
                    <a:pt x="2804710" y="835223"/>
                  </a:lnTo>
                  <a:lnTo>
                    <a:pt x="2784392" y="794699"/>
                  </a:lnTo>
                  <a:lnTo>
                    <a:pt x="2762853" y="754830"/>
                  </a:lnTo>
                  <a:lnTo>
                    <a:pt x="2740111" y="715642"/>
                  </a:lnTo>
                  <a:lnTo>
                    <a:pt x="2716185" y="677168"/>
                  </a:lnTo>
                  <a:lnTo>
                    <a:pt x="2691090" y="639434"/>
                  </a:lnTo>
                  <a:lnTo>
                    <a:pt x="2664846" y="602472"/>
                  </a:lnTo>
                  <a:lnTo>
                    <a:pt x="2637470" y="566311"/>
                  </a:lnTo>
                  <a:lnTo>
                    <a:pt x="2608979" y="530979"/>
                  </a:lnTo>
                  <a:lnTo>
                    <a:pt x="2579391" y="496507"/>
                  </a:lnTo>
                  <a:lnTo>
                    <a:pt x="2548725" y="462924"/>
                  </a:lnTo>
                  <a:lnTo>
                    <a:pt x="2516997" y="430260"/>
                  </a:lnTo>
                  <a:lnTo>
                    <a:pt x="2484226" y="398543"/>
                  </a:lnTo>
                  <a:lnTo>
                    <a:pt x="2450428" y="367803"/>
                  </a:lnTo>
                  <a:lnTo>
                    <a:pt x="2415623" y="338071"/>
                  </a:lnTo>
                  <a:lnTo>
                    <a:pt x="2379827" y="309374"/>
                  </a:lnTo>
                  <a:lnTo>
                    <a:pt x="2343058" y="281744"/>
                  </a:lnTo>
                  <a:lnTo>
                    <a:pt x="2305334" y="255208"/>
                  </a:lnTo>
                  <a:lnTo>
                    <a:pt x="2266672" y="229797"/>
                  </a:lnTo>
                  <a:lnTo>
                    <a:pt x="2227091" y="205540"/>
                  </a:lnTo>
                  <a:lnTo>
                    <a:pt x="2186608" y="182467"/>
                  </a:lnTo>
                  <a:lnTo>
                    <a:pt x="2145241" y="160606"/>
                  </a:lnTo>
                  <a:lnTo>
                    <a:pt x="2103007" y="139988"/>
                  </a:lnTo>
                  <a:lnTo>
                    <a:pt x="2059924" y="120642"/>
                  </a:lnTo>
                  <a:lnTo>
                    <a:pt x="2016010" y="102597"/>
                  </a:lnTo>
                  <a:lnTo>
                    <a:pt x="1971283" y="85883"/>
                  </a:lnTo>
                  <a:lnTo>
                    <a:pt x="1925759" y="70529"/>
                  </a:lnTo>
                  <a:lnTo>
                    <a:pt x="1879458" y="56565"/>
                  </a:lnTo>
                  <a:lnTo>
                    <a:pt x="1832396" y="44020"/>
                  </a:lnTo>
                  <a:lnTo>
                    <a:pt x="1784952" y="33007"/>
                  </a:lnTo>
                  <a:lnTo>
                    <a:pt x="1737514" y="23603"/>
                  </a:lnTo>
                  <a:lnTo>
                    <a:pt x="1690110" y="15791"/>
                  </a:lnTo>
                  <a:lnTo>
                    <a:pt x="1642770" y="9555"/>
                  </a:lnTo>
                  <a:lnTo>
                    <a:pt x="1595524" y="4875"/>
                  </a:lnTo>
                  <a:lnTo>
                    <a:pt x="1548401" y="1734"/>
                  </a:lnTo>
                  <a:lnTo>
                    <a:pt x="1501431" y="115"/>
                  </a:lnTo>
                  <a:close/>
                </a:path>
              </a:pathLst>
            </a:custGeom>
            <a:solidFill>
              <a:srgbClr val="40B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3329827" y="3046531"/>
              <a:ext cx="1688464" cy="612775"/>
            </a:xfrm>
            <a:custGeom>
              <a:avLst/>
              <a:gdLst/>
              <a:ahLst/>
              <a:cxnLst/>
              <a:rect l="l" t="t" r="r" b="b"/>
              <a:pathLst>
                <a:path w="1688465" h="612775">
                  <a:moveTo>
                    <a:pt x="109832" y="70510"/>
                  </a:moveTo>
                  <a:lnTo>
                    <a:pt x="74129" y="70510"/>
                  </a:lnTo>
                  <a:lnTo>
                    <a:pt x="74422" y="70573"/>
                  </a:lnTo>
                  <a:lnTo>
                    <a:pt x="117119" y="233260"/>
                  </a:lnTo>
                  <a:lnTo>
                    <a:pt x="158813" y="243649"/>
                  </a:lnTo>
                  <a:lnTo>
                    <a:pt x="176813" y="171449"/>
                  </a:lnTo>
                  <a:lnTo>
                    <a:pt x="136296" y="171449"/>
                  </a:lnTo>
                  <a:lnTo>
                    <a:pt x="136004" y="171373"/>
                  </a:lnTo>
                  <a:lnTo>
                    <a:pt x="109832" y="70510"/>
                  </a:lnTo>
                  <a:close/>
                </a:path>
                <a:path w="1688465" h="612775">
                  <a:moveTo>
                    <a:pt x="50863" y="0"/>
                  </a:moveTo>
                  <a:lnTo>
                    <a:pt x="0" y="204063"/>
                  </a:lnTo>
                  <a:lnTo>
                    <a:pt x="38442" y="213652"/>
                  </a:lnTo>
                  <a:lnTo>
                    <a:pt x="74129" y="70510"/>
                  </a:lnTo>
                  <a:lnTo>
                    <a:pt x="109832" y="70510"/>
                  </a:lnTo>
                  <a:lnTo>
                    <a:pt x="94348" y="10833"/>
                  </a:lnTo>
                  <a:lnTo>
                    <a:pt x="50863" y="0"/>
                  </a:lnTo>
                  <a:close/>
                </a:path>
                <a:path w="1688465" h="612775">
                  <a:moveTo>
                    <a:pt x="171538" y="30073"/>
                  </a:moveTo>
                  <a:lnTo>
                    <a:pt x="136296" y="171449"/>
                  </a:lnTo>
                  <a:lnTo>
                    <a:pt x="176813" y="171449"/>
                  </a:lnTo>
                  <a:lnTo>
                    <a:pt x="209689" y="39585"/>
                  </a:lnTo>
                  <a:lnTo>
                    <a:pt x="171538" y="30073"/>
                  </a:lnTo>
                  <a:close/>
                </a:path>
                <a:path w="1688465" h="612775">
                  <a:moveTo>
                    <a:pt x="260858" y="52336"/>
                  </a:moveTo>
                  <a:lnTo>
                    <a:pt x="209981" y="256412"/>
                  </a:lnTo>
                  <a:lnTo>
                    <a:pt x="333311" y="287146"/>
                  </a:lnTo>
                  <a:lnTo>
                    <a:pt x="341274" y="255206"/>
                  </a:lnTo>
                  <a:lnTo>
                    <a:pt x="257568" y="234340"/>
                  </a:lnTo>
                  <a:lnTo>
                    <a:pt x="271729" y="177558"/>
                  </a:lnTo>
                  <a:lnTo>
                    <a:pt x="349954" y="177558"/>
                  </a:lnTo>
                  <a:lnTo>
                    <a:pt x="353339" y="163982"/>
                  </a:lnTo>
                  <a:lnTo>
                    <a:pt x="279692" y="145618"/>
                  </a:lnTo>
                  <a:lnTo>
                    <a:pt x="292595" y="93865"/>
                  </a:lnTo>
                  <a:lnTo>
                    <a:pt x="378979" y="93865"/>
                  </a:lnTo>
                  <a:lnTo>
                    <a:pt x="381812" y="82499"/>
                  </a:lnTo>
                  <a:lnTo>
                    <a:pt x="260858" y="52336"/>
                  </a:lnTo>
                  <a:close/>
                </a:path>
                <a:path w="1688465" h="612775">
                  <a:moveTo>
                    <a:pt x="349954" y="177558"/>
                  </a:moveTo>
                  <a:lnTo>
                    <a:pt x="271729" y="177558"/>
                  </a:lnTo>
                  <a:lnTo>
                    <a:pt x="345376" y="195922"/>
                  </a:lnTo>
                  <a:lnTo>
                    <a:pt x="349954" y="177558"/>
                  </a:lnTo>
                  <a:close/>
                </a:path>
                <a:path w="1688465" h="612775">
                  <a:moveTo>
                    <a:pt x="378979" y="93865"/>
                  </a:moveTo>
                  <a:lnTo>
                    <a:pt x="292595" y="93865"/>
                  </a:lnTo>
                  <a:lnTo>
                    <a:pt x="373926" y="114134"/>
                  </a:lnTo>
                  <a:lnTo>
                    <a:pt x="378979" y="93865"/>
                  </a:lnTo>
                  <a:close/>
                </a:path>
                <a:path w="1688465" h="612775">
                  <a:moveTo>
                    <a:pt x="546362" y="173697"/>
                  </a:moveTo>
                  <a:lnTo>
                    <a:pt x="513308" y="173697"/>
                  </a:lnTo>
                  <a:lnTo>
                    <a:pt x="513905" y="173850"/>
                  </a:lnTo>
                  <a:lnTo>
                    <a:pt x="511048" y="331457"/>
                  </a:lnTo>
                  <a:lnTo>
                    <a:pt x="555713" y="342595"/>
                  </a:lnTo>
                  <a:lnTo>
                    <a:pt x="582987" y="290779"/>
                  </a:lnTo>
                  <a:lnTo>
                    <a:pt x="544436" y="290779"/>
                  </a:lnTo>
                  <a:lnTo>
                    <a:pt x="543852" y="290626"/>
                  </a:lnTo>
                  <a:lnTo>
                    <a:pt x="546362" y="173697"/>
                  </a:lnTo>
                  <a:close/>
                </a:path>
                <a:path w="1688465" h="612775">
                  <a:moveTo>
                    <a:pt x="398665" y="86702"/>
                  </a:moveTo>
                  <a:lnTo>
                    <a:pt x="398081" y="303301"/>
                  </a:lnTo>
                  <a:lnTo>
                    <a:pt x="441553" y="314134"/>
                  </a:lnTo>
                  <a:lnTo>
                    <a:pt x="467652" y="263055"/>
                  </a:lnTo>
                  <a:lnTo>
                    <a:pt x="433235" y="263055"/>
                  </a:lnTo>
                  <a:lnTo>
                    <a:pt x="432650" y="262915"/>
                  </a:lnTo>
                  <a:lnTo>
                    <a:pt x="437705" y="96431"/>
                  </a:lnTo>
                  <a:lnTo>
                    <a:pt x="398665" y="86702"/>
                  </a:lnTo>
                  <a:close/>
                </a:path>
                <a:path w="1688465" h="612775">
                  <a:moveTo>
                    <a:pt x="617524" y="141249"/>
                  </a:moveTo>
                  <a:lnTo>
                    <a:pt x="544436" y="290779"/>
                  </a:lnTo>
                  <a:lnTo>
                    <a:pt x="582987" y="290779"/>
                  </a:lnTo>
                  <a:lnTo>
                    <a:pt x="656564" y="150990"/>
                  </a:lnTo>
                  <a:lnTo>
                    <a:pt x="617524" y="141249"/>
                  </a:lnTo>
                  <a:close/>
                </a:path>
                <a:path w="1688465" h="612775">
                  <a:moveTo>
                    <a:pt x="507504" y="113830"/>
                  </a:moveTo>
                  <a:lnTo>
                    <a:pt x="433235" y="263055"/>
                  </a:lnTo>
                  <a:lnTo>
                    <a:pt x="467652" y="263055"/>
                  </a:lnTo>
                  <a:lnTo>
                    <a:pt x="513308" y="173697"/>
                  </a:lnTo>
                  <a:lnTo>
                    <a:pt x="546362" y="173697"/>
                  </a:lnTo>
                  <a:lnTo>
                    <a:pt x="547433" y="123786"/>
                  </a:lnTo>
                  <a:lnTo>
                    <a:pt x="507504" y="113830"/>
                  </a:lnTo>
                  <a:close/>
                </a:path>
                <a:path w="1688465" h="612775">
                  <a:moveTo>
                    <a:pt x="895041" y="266242"/>
                  </a:moveTo>
                  <a:lnTo>
                    <a:pt x="859345" y="266242"/>
                  </a:lnTo>
                  <a:lnTo>
                    <a:pt x="859637" y="266318"/>
                  </a:lnTo>
                  <a:lnTo>
                    <a:pt x="902335" y="428993"/>
                  </a:lnTo>
                  <a:lnTo>
                    <a:pt x="944029" y="439394"/>
                  </a:lnTo>
                  <a:lnTo>
                    <a:pt x="962032" y="367182"/>
                  </a:lnTo>
                  <a:lnTo>
                    <a:pt x="921512" y="367182"/>
                  </a:lnTo>
                  <a:lnTo>
                    <a:pt x="921207" y="367106"/>
                  </a:lnTo>
                  <a:lnTo>
                    <a:pt x="895041" y="266242"/>
                  </a:lnTo>
                  <a:close/>
                </a:path>
                <a:path w="1688465" h="612775">
                  <a:moveTo>
                    <a:pt x="836079" y="195732"/>
                  </a:moveTo>
                  <a:lnTo>
                    <a:pt x="785215" y="399808"/>
                  </a:lnTo>
                  <a:lnTo>
                    <a:pt x="823658" y="409384"/>
                  </a:lnTo>
                  <a:lnTo>
                    <a:pt x="859345" y="266242"/>
                  </a:lnTo>
                  <a:lnTo>
                    <a:pt x="895041" y="266242"/>
                  </a:lnTo>
                  <a:lnTo>
                    <a:pt x="879563" y="206578"/>
                  </a:lnTo>
                  <a:lnTo>
                    <a:pt x="836079" y="195732"/>
                  </a:lnTo>
                  <a:close/>
                </a:path>
                <a:path w="1688465" h="612775">
                  <a:moveTo>
                    <a:pt x="745883" y="173253"/>
                  </a:moveTo>
                  <a:lnTo>
                    <a:pt x="695007" y="377316"/>
                  </a:lnTo>
                  <a:lnTo>
                    <a:pt x="734644" y="387197"/>
                  </a:lnTo>
                  <a:lnTo>
                    <a:pt x="785507" y="183133"/>
                  </a:lnTo>
                  <a:lnTo>
                    <a:pt x="745883" y="173253"/>
                  </a:lnTo>
                  <a:close/>
                </a:path>
                <a:path w="1688465" h="612775">
                  <a:moveTo>
                    <a:pt x="956754" y="225818"/>
                  </a:moveTo>
                  <a:lnTo>
                    <a:pt x="921512" y="367182"/>
                  </a:lnTo>
                  <a:lnTo>
                    <a:pt x="962032" y="367182"/>
                  </a:lnTo>
                  <a:lnTo>
                    <a:pt x="994905" y="235330"/>
                  </a:lnTo>
                  <a:lnTo>
                    <a:pt x="956754" y="225818"/>
                  </a:lnTo>
                  <a:close/>
                </a:path>
                <a:path w="1688465" h="612775">
                  <a:moveTo>
                    <a:pt x="1202866" y="300244"/>
                  </a:moveTo>
                  <a:lnTo>
                    <a:pt x="1133800" y="300244"/>
                  </a:lnTo>
                  <a:lnTo>
                    <a:pt x="1143901" y="301688"/>
                  </a:lnTo>
                  <a:lnTo>
                    <a:pt x="1153172" y="303999"/>
                  </a:lnTo>
                  <a:lnTo>
                    <a:pt x="1160094" y="308546"/>
                  </a:lnTo>
                  <a:lnTo>
                    <a:pt x="1169276" y="322148"/>
                  </a:lnTo>
                  <a:lnTo>
                    <a:pt x="1170508" y="329780"/>
                  </a:lnTo>
                  <a:lnTo>
                    <a:pt x="1166533" y="345757"/>
                  </a:lnTo>
                  <a:lnTo>
                    <a:pt x="1134450" y="377564"/>
                  </a:lnTo>
                  <a:lnTo>
                    <a:pt x="1057275" y="434949"/>
                  </a:lnTo>
                  <a:lnTo>
                    <a:pt x="1049616" y="465708"/>
                  </a:lnTo>
                  <a:lnTo>
                    <a:pt x="1172641" y="496379"/>
                  </a:lnTo>
                  <a:lnTo>
                    <a:pt x="1180604" y="464438"/>
                  </a:lnTo>
                  <a:lnTo>
                    <a:pt x="1101940" y="444830"/>
                  </a:lnTo>
                  <a:lnTo>
                    <a:pt x="1151597" y="409460"/>
                  </a:lnTo>
                  <a:lnTo>
                    <a:pt x="1152677" y="408470"/>
                  </a:lnTo>
                  <a:lnTo>
                    <a:pt x="1155598" y="406222"/>
                  </a:lnTo>
                  <a:lnTo>
                    <a:pt x="1165098" y="399160"/>
                  </a:lnTo>
                  <a:lnTo>
                    <a:pt x="1168006" y="396951"/>
                  </a:lnTo>
                  <a:lnTo>
                    <a:pt x="1172552" y="393217"/>
                  </a:lnTo>
                  <a:lnTo>
                    <a:pt x="1180134" y="387159"/>
                  </a:lnTo>
                  <a:lnTo>
                    <a:pt x="1182522" y="385127"/>
                  </a:lnTo>
                  <a:lnTo>
                    <a:pt x="1184490" y="383108"/>
                  </a:lnTo>
                  <a:lnTo>
                    <a:pt x="1192187" y="375754"/>
                  </a:lnTo>
                  <a:lnTo>
                    <a:pt x="1194130" y="373633"/>
                  </a:lnTo>
                  <a:lnTo>
                    <a:pt x="1196149" y="370573"/>
                  </a:lnTo>
                  <a:lnTo>
                    <a:pt x="1197660" y="368541"/>
                  </a:lnTo>
                  <a:lnTo>
                    <a:pt x="1201648" y="363461"/>
                  </a:lnTo>
                  <a:lnTo>
                    <a:pt x="1203109" y="361149"/>
                  </a:lnTo>
                  <a:lnTo>
                    <a:pt x="1211683" y="331124"/>
                  </a:lnTo>
                  <a:lnTo>
                    <a:pt x="1210986" y="319268"/>
                  </a:lnTo>
                  <a:lnTo>
                    <a:pt x="1207636" y="308283"/>
                  </a:lnTo>
                  <a:lnTo>
                    <a:pt x="1202866" y="300244"/>
                  </a:lnTo>
                  <a:close/>
                </a:path>
                <a:path w="1688465" h="612775">
                  <a:moveTo>
                    <a:pt x="1131676" y="268115"/>
                  </a:moveTo>
                  <a:lnTo>
                    <a:pt x="1089571" y="305422"/>
                  </a:lnTo>
                  <a:lnTo>
                    <a:pt x="1102880" y="308736"/>
                  </a:lnTo>
                  <a:lnTo>
                    <a:pt x="1113288" y="303772"/>
                  </a:lnTo>
                  <a:lnTo>
                    <a:pt x="1123595" y="300940"/>
                  </a:lnTo>
                  <a:lnTo>
                    <a:pt x="1133800" y="300244"/>
                  </a:lnTo>
                  <a:lnTo>
                    <a:pt x="1202866" y="300244"/>
                  </a:lnTo>
                  <a:lnTo>
                    <a:pt x="1201635" y="298170"/>
                  </a:lnTo>
                  <a:lnTo>
                    <a:pt x="1159192" y="271881"/>
                  </a:lnTo>
                  <a:lnTo>
                    <a:pt x="1140455" y="268587"/>
                  </a:lnTo>
                  <a:lnTo>
                    <a:pt x="1131676" y="268115"/>
                  </a:lnTo>
                  <a:close/>
                </a:path>
                <a:path w="1688465" h="612775">
                  <a:moveTo>
                    <a:pt x="1647913" y="398106"/>
                  </a:moveTo>
                  <a:lnTo>
                    <a:pt x="1537627" y="507885"/>
                  </a:lnTo>
                  <a:lnTo>
                    <a:pt x="1530032" y="538352"/>
                  </a:lnTo>
                  <a:lnTo>
                    <a:pt x="1612544" y="558926"/>
                  </a:lnTo>
                  <a:lnTo>
                    <a:pt x="1601482" y="603288"/>
                  </a:lnTo>
                  <a:lnTo>
                    <a:pt x="1637563" y="612279"/>
                  </a:lnTo>
                  <a:lnTo>
                    <a:pt x="1648625" y="567918"/>
                  </a:lnTo>
                  <a:lnTo>
                    <a:pt x="1669357" y="567918"/>
                  </a:lnTo>
                  <a:lnTo>
                    <a:pt x="1675371" y="543801"/>
                  </a:lnTo>
                  <a:lnTo>
                    <a:pt x="1655851" y="538937"/>
                  </a:lnTo>
                  <a:lnTo>
                    <a:pt x="1658096" y="529932"/>
                  </a:lnTo>
                  <a:lnTo>
                    <a:pt x="1619770" y="529932"/>
                  </a:lnTo>
                  <a:lnTo>
                    <a:pt x="1567713" y="516966"/>
                  </a:lnTo>
                  <a:lnTo>
                    <a:pt x="1640624" y="444982"/>
                  </a:lnTo>
                  <a:lnTo>
                    <a:pt x="1679273" y="444982"/>
                  </a:lnTo>
                  <a:lnTo>
                    <a:pt x="1688439" y="408216"/>
                  </a:lnTo>
                  <a:lnTo>
                    <a:pt x="1647913" y="398106"/>
                  </a:lnTo>
                  <a:close/>
                </a:path>
                <a:path w="1688465" h="612775">
                  <a:moveTo>
                    <a:pt x="1522279" y="379866"/>
                  </a:moveTo>
                  <a:lnTo>
                    <a:pt x="1453210" y="379866"/>
                  </a:lnTo>
                  <a:lnTo>
                    <a:pt x="1463319" y="381304"/>
                  </a:lnTo>
                  <a:lnTo>
                    <a:pt x="1472577" y="383616"/>
                  </a:lnTo>
                  <a:lnTo>
                    <a:pt x="1479511" y="388175"/>
                  </a:lnTo>
                  <a:lnTo>
                    <a:pt x="1488681" y="401764"/>
                  </a:lnTo>
                  <a:lnTo>
                    <a:pt x="1489925" y="409409"/>
                  </a:lnTo>
                  <a:lnTo>
                    <a:pt x="1485938" y="425373"/>
                  </a:lnTo>
                  <a:lnTo>
                    <a:pt x="1453860" y="457191"/>
                  </a:lnTo>
                  <a:lnTo>
                    <a:pt x="1376692" y="514578"/>
                  </a:lnTo>
                  <a:lnTo>
                    <a:pt x="1369021" y="545337"/>
                  </a:lnTo>
                  <a:lnTo>
                    <a:pt x="1492059" y="576008"/>
                  </a:lnTo>
                  <a:lnTo>
                    <a:pt x="1500022" y="544067"/>
                  </a:lnTo>
                  <a:lnTo>
                    <a:pt x="1421345" y="524459"/>
                  </a:lnTo>
                  <a:lnTo>
                    <a:pt x="1471002" y="489089"/>
                  </a:lnTo>
                  <a:lnTo>
                    <a:pt x="1472082" y="488099"/>
                  </a:lnTo>
                  <a:lnTo>
                    <a:pt x="1475003" y="485838"/>
                  </a:lnTo>
                  <a:lnTo>
                    <a:pt x="1484515" y="478789"/>
                  </a:lnTo>
                  <a:lnTo>
                    <a:pt x="1487424" y="476580"/>
                  </a:lnTo>
                  <a:lnTo>
                    <a:pt x="1489532" y="474802"/>
                  </a:lnTo>
                  <a:lnTo>
                    <a:pt x="1499539" y="466775"/>
                  </a:lnTo>
                  <a:lnTo>
                    <a:pt x="1501940" y="464756"/>
                  </a:lnTo>
                  <a:lnTo>
                    <a:pt x="1503908" y="462737"/>
                  </a:lnTo>
                  <a:lnTo>
                    <a:pt x="1505839" y="460857"/>
                  </a:lnTo>
                  <a:lnTo>
                    <a:pt x="1511604" y="455383"/>
                  </a:lnTo>
                  <a:lnTo>
                    <a:pt x="1513547" y="453250"/>
                  </a:lnTo>
                  <a:lnTo>
                    <a:pt x="1515567" y="450189"/>
                  </a:lnTo>
                  <a:lnTo>
                    <a:pt x="1517065" y="448157"/>
                  </a:lnTo>
                  <a:lnTo>
                    <a:pt x="1521053" y="443077"/>
                  </a:lnTo>
                  <a:lnTo>
                    <a:pt x="1522514" y="440778"/>
                  </a:lnTo>
                  <a:lnTo>
                    <a:pt x="1530990" y="411395"/>
                  </a:lnTo>
                  <a:lnTo>
                    <a:pt x="1530942" y="408216"/>
                  </a:lnTo>
                  <a:lnTo>
                    <a:pt x="1530397" y="398895"/>
                  </a:lnTo>
                  <a:lnTo>
                    <a:pt x="1527051" y="387912"/>
                  </a:lnTo>
                  <a:lnTo>
                    <a:pt x="1522279" y="379866"/>
                  </a:lnTo>
                  <a:close/>
                </a:path>
                <a:path w="1688465" h="612775">
                  <a:moveTo>
                    <a:pt x="1669357" y="567918"/>
                  </a:moveTo>
                  <a:lnTo>
                    <a:pt x="1648625" y="567918"/>
                  </a:lnTo>
                  <a:lnTo>
                    <a:pt x="1668145" y="572782"/>
                  </a:lnTo>
                  <a:lnTo>
                    <a:pt x="1669357" y="567918"/>
                  </a:lnTo>
                  <a:close/>
                </a:path>
                <a:path w="1688465" h="612775">
                  <a:moveTo>
                    <a:pt x="1679273" y="444982"/>
                  </a:moveTo>
                  <a:lnTo>
                    <a:pt x="1640624" y="444982"/>
                  </a:lnTo>
                  <a:lnTo>
                    <a:pt x="1640928" y="445058"/>
                  </a:lnTo>
                  <a:lnTo>
                    <a:pt x="1619770" y="529932"/>
                  </a:lnTo>
                  <a:lnTo>
                    <a:pt x="1658096" y="529932"/>
                  </a:lnTo>
                  <a:lnTo>
                    <a:pt x="1679273" y="444982"/>
                  </a:lnTo>
                  <a:close/>
                </a:path>
                <a:path w="1688465" h="612775">
                  <a:moveTo>
                    <a:pt x="1306582" y="310434"/>
                  </a:moveTo>
                  <a:lnTo>
                    <a:pt x="1264793" y="327101"/>
                  </a:lnTo>
                  <a:lnTo>
                    <a:pt x="1233594" y="377799"/>
                  </a:lnTo>
                  <a:lnTo>
                    <a:pt x="1221267" y="427240"/>
                  </a:lnTo>
                  <a:lnTo>
                    <a:pt x="1219409" y="450538"/>
                  </a:lnTo>
                  <a:lnTo>
                    <a:pt x="1220591" y="469325"/>
                  </a:lnTo>
                  <a:lnTo>
                    <a:pt x="1241980" y="511387"/>
                  </a:lnTo>
                  <a:lnTo>
                    <a:pt x="1284926" y="527335"/>
                  </a:lnTo>
                  <a:lnTo>
                    <a:pt x="1299760" y="525792"/>
                  </a:lnTo>
                  <a:lnTo>
                    <a:pt x="1313640" y="520515"/>
                  </a:lnTo>
                  <a:lnTo>
                    <a:pt x="1326565" y="511505"/>
                  </a:lnTo>
                  <a:lnTo>
                    <a:pt x="1338288" y="498660"/>
                  </a:lnTo>
                  <a:lnTo>
                    <a:pt x="1341364" y="493635"/>
                  </a:lnTo>
                  <a:lnTo>
                    <a:pt x="1284097" y="493635"/>
                  </a:lnTo>
                  <a:lnTo>
                    <a:pt x="1277099" y="493204"/>
                  </a:lnTo>
                  <a:lnTo>
                    <a:pt x="1259597" y="457191"/>
                  </a:lnTo>
                  <a:lnTo>
                    <a:pt x="1259695" y="453250"/>
                  </a:lnTo>
                  <a:lnTo>
                    <a:pt x="1265961" y="411899"/>
                  </a:lnTo>
                  <a:lnTo>
                    <a:pt x="1281150" y="369743"/>
                  </a:lnTo>
                  <a:lnTo>
                    <a:pt x="1307363" y="343806"/>
                  </a:lnTo>
                  <a:lnTo>
                    <a:pt x="1362172" y="343806"/>
                  </a:lnTo>
                  <a:lnTo>
                    <a:pt x="1359186" y="337817"/>
                  </a:lnTo>
                  <a:lnTo>
                    <a:pt x="1349454" y="326458"/>
                  </a:lnTo>
                  <a:lnTo>
                    <a:pt x="1337107" y="318020"/>
                  </a:lnTo>
                  <a:lnTo>
                    <a:pt x="1322146" y="312508"/>
                  </a:lnTo>
                  <a:lnTo>
                    <a:pt x="1306582" y="310434"/>
                  </a:lnTo>
                  <a:close/>
                </a:path>
                <a:path w="1688465" h="612775">
                  <a:moveTo>
                    <a:pt x="1362172" y="343806"/>
                  </a:moveTo>
                  <a:lnTo>
                    <a:pt x="1307363" y="343806"/>
                  </a:lnTo>
                  <a:lnTo>
                    <a:pt x="1314259" y="344144"/>
                  </a:lnTo>
                  <a:lnTo>
                    <a:pt x="1320626" y="347109"/>
                  </a:lnTo>
                  <a:lnTo>
                    <a:pt x="1331497" y="383390"/>
                  </a:lnTo>
                  <a:lnTo>
                    <a:pt x="1330774" y="395698"/>
                  </a:lnTo>
                  <a:lnTo>
                    <a:pt x="1320573" y="442772"/>
                  </a:lnTo>
                  <a:lnTo>
                    <a:pt x="1303921" y="478853"/>
                  </a:lnTo>
                  <a:lnTo>
                    <a:pt x="1284097" y="493635"/>
                  </a:lnTo>
                  <a:lnTo>
                    <a:pt x="1341364" y="493635"/>
                  </a:lnTo>
                  <a:lnTo>
                    <a:pt x="1364742" y="436524"/>
                  </a:lnTo>
                  <a:lnTo>
                    <a:pt x="1371723" y="388947"/>
                  </a:lnTo>
                  <a:lnTo>
                    <a:pt x="1370564" y="369180"/>
                  </a:lnTo>
                  <a:lnTo>
                    <a:pt x="1366304" y="352094"/>
                  </a:lnTo>
                  <a:lnTo>
                    <a:pt x="1362172" y="343806"/>
                  </a:lnTo>
                  <a:close/>
                </a:path>
                <a:path w="1688465" h="612775">
                  <a:moveTo>
                    <a:pt x="1451086" y="347742"/>
                  </a:moveTo>
                  <a:lnTo>
                    <a:pt x="1408976" y="385038"/>
                  </a:lnTo>
                  <a:lnTo>
                    <a:pt x="1422285" y="388353"/>
                  </a:lnTo>
                  <a:lnTo>
                    <a:pt x="1432694" y="383390"/>
                  </a:lnTo>
                  <a:lnTo>
                    <a:pt x="1443002" y="380561"/>
                  </a:lnTo>
                  <a:lnTo>
                    <a:pt x="1453210" y="379866"/>
                  </a:lnTo>
                  <a:lnTo>
                    <a:pt x="1522279" y="379866"/>
                  </a:lnTo>
                  <a:lnTo>
                    <a:pt x="1521053" y="377799"/>
                  </a:lnTo>
                  <a:lnTo>
                    <a:pt x="1478597" y="351510"/>
                  </a:lnTo>
                  <a:lnTo>
                    <a:pt x="1459861" y="348211"/>
                  </a:lnTo>
                  <a:lnTo>
                    <a:pt x="1451086" y="3477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400038" y="582919"/>
            <a:ext cx="2322830" cy="488315"/>
          </a:xfrm>
          <a:custGeom>
            <a:avLst/>
            <a:gdLst/>
            <a:ahLst/>
            <a:cxnLst/>
            <a:rect l="l" t="t" r="r" b="b"/>
            <a:pathLst>
              <a:path w="2322830" h="488315">
                <a:moveTo>
                  <a:pt x="233972" y="0"/>
                </a:moveTo>
                <a:lnTo>
                  <a:pt x="172186" y="8020"/>
                </a:lnTo>
                <a:lnTo>
                  <a:pt x="116154" y="31280"/>
                </a:lnTo>
                <a:lnTo>
                  <a:pt x="68526" y="68589"/>
                </a:lnTo>
                <a:lnTo>
                  <a:pt x="31965" y="118757"/>
                </a:lnTo>
                <a:lnTo>
                  <a:pt x="13043" y="163970"/>
                </a:lnTo>
                <a:lnTo>
                  <a:pt x="2170" y="215074"/>
                </a:lnTo>
                <a:lnTo>
                  <a:pt x="0" y="252260"/>
                </a:lnTo>
                <a:lnTo>
                  <a:pt x="1533" y="282521"/>
                </a:lnTo>
                <a:lnTo>
                  <a:pt x="12083" y="336613"/>
                </a:lnTo>
                <a:lnTo>
                  <a:pt x="32254" y="382562"/>
                </a:lnTo>
                <a:lnTo>
                  <a:pt x="59599" y="420281"/>
                </a:lnTo>
                <a:lnTo>
                  <a:pt x="75806" y="436054"/>
                </a:lnTo>
                <a:lnTo>
                  <a:pt x="140703" y="370217"/>
                </a:lnTo>
                <a:lnTo>
                  <a:pt x="131157" y="358837"/>
                </a:lnTo>
                <a:lnTo>
                  <a:pt x="122658" y="346128"/>
                </a:lnTo>
                <a:lnTo>
                  <a:pt x="103661" y="300158"/>
                </a:lnTo>
                <a:lnTo>
                  <a:pt x="96812" y="244030"/>
                </a:lnTo>
                <a:lnTo>
                  <a:pt x="97119" y="232200"/>
                </a:lnTo>
                <a:lnTo>
                  <a:pt x="103877" y="188530"/>
                </a:lnTo>
                <a:lnTo>
                  <a:pt x="124572" y="141060"/>
                </a:lnTo>
                <a:lnTo>
                  <a:pt x="149775" y="110313"/>
                </a:lnTo>
                <a:lnTo>
                  <a:pt x="196353" y="82238"/>
                </a:lnTo>
                <a:lnTo>
                  <a:pt x="229400" y="76695"/>
                </a:lnTo>
                <a:lnTo>
                  <a:pt x="346443" y="76695"/>
                </a:lnTo>
                <a:lnTo>
                  <a:pt x="346443" y="24650"/>
                </a:lnTo>
                <a:lnTo>
                  <a:pt x="302552" y="8902"/>
                </a:lnTo>
                <a:lnTo>
                  <a:pt x="252853" y="814"/>
                </a:lnTo>
                <a:lnTo>
                  <a:pt x="233972" y="0"/>
                </a:lnTo>
                <a:close/>
              </a:path>
              <a:path w="2322830" h="488315">
                <a:moveTo>
                  <a:pt x="346443" y="76695"/>
                </a:moveTo>
                <a:lnTo>
                  <a:pt x="229400" y="76695"/>
                </a:lnTo>
                <a:lnTo>
                  <a:pt x="242299" y="77609"/>
                </a:lnTo>
                <a:lnTo>
                  <a:pt x="254617" y="79571"/>
                </a:lnTo>
                <a:lnTo>
                  <a:pt x="297170" y="95602"/>
                </a:lnTo>
                <a:lnTo>
                  <a:pt x="312610" y="104127"/>
                </a:lnTo>
                <a:lnTo>
                  <a:pt x="346443" y="104127"/>
                </a:lnTo>
                <a:lnTo>
                  <a:pt x="346443" y="76695"/>
                </a:lnTo>
                <a:close/>
              </a:path>
              <a:path w="2322830" h="488315">
                <a:moveTo>
                  <a:pt x="750912" y="195567"/>
                </a:moveTo>
                <a:lnTo>
                  <a:pt x="548868" y="218427"/>
                </a:lnTo>
                <a:lnTo>
                  <a:pt x="510068" y="224706"/>
                </a:lnTo>
                <a:lnTo>
                  <a:pt x="451117" y="246709"/>
                </a:lnTo>
                <a:lnTo>
                  <a:pt x="416119" y="281463"/>
                </a:lnTo>
                <a:lnTo>
                  <a:pt x="399673" y="329869"/>
                </a:lnTo>
                <a:lnTo>
                  <a:pt x="398068" y="359244"/>
                </a:lnTo>
                <a:lnTo>
                  <a:pt x="401252" y="389729"/>
                </a:lnTo>
                <a:lnTo>
                  <a:pt x="421178" y="438263"/>
                </a:lnTo>
                <a:lnTo>
                  <a:pt x="457785" y="470289"/>
                </a:lnTo>
                <a:lnTo>
                  <a:pt x="502738" y="486220"/>
                </a:lnTo>
                <a:lnTo>
                  <a:pt x="527824" y="488175"/>
                </a:lnTo>
                <a:lnTo>
                  <a:pt x="547736" y="486725"/>
                </a:lnTo>
                <a:lnTo>
                  <a:pt x="585365" y="478106"/>
                </a:lnTo>
                <a:lnTo>
                  <a:pt x="634107" y="453899"/>
                </a:lnTo>
                <a:lnTo>
                  <a:pt x="657758" y="435228"/>
                </a:lnTo>
                <a:lnTo>
                  <a:pt x="750912" y="435228"/>
                </a:lnTo>
                <a:lnTo>
                  <a:pt x="750912" y="416051"/>
                </a:lnTo>
                <a:lnTo>
                  <a:pt x="566254" y="416051"/>
                </a:lnTo>
                <a:lnTo>
                  <a:pt x="548786" y="414658"/>
                </a:lnTo>
                <a:lnTo>
                  <a:pt x="509752" y="396849"/>
                </a:lnTo>
                <a:lnTo>
                  <a:pt x="491566" y="362066"/>
                </a:lnTo>
                <a:lnTo>
                  <a:pt x="490308" y="347471"/>
                </a:lnTo>
                <a:lnTo>
                  <a:pt x="491880" y="330605"/>
                </a:lnTo>
                <a:lnTo>
                  <a:pt x="516267" y="292607"/>
                </a:lnTo>
                <a:lnTo>
                  <a:pt x="571163" y="274670"/>
                </a:lnTo>
                <a:lnTo>
                  <a:pt x="750912" y="273393"/>
                </a:lnTo>
                <a:lnTo>
                  <a:pt x="750912" y="195567"/>
                </a:lnTo>
                <a:close/>
              </a:path>
              <a:path w="2322830" h="488315">
                <a:moveTo>
                  <a:pt x="750912" y="435228"/>
                </a:moveTo>
                <a:lnTo>
                  <a:pt x="657758" y="435228"/>
                </a:lnTo>
                <a:lnTo>
                  <a:pt x="661403" y="477202"/>
                </a:lnTo>
                <a:lnTo>
                  <a:pt x="750912" y="477202"/>
                </a:lnTo>
                <a:lnTo>
                  <a:pt x="750912" y="435228"/>
                </a:lnTo>
                <a:close/>
              </a:path>
              <a:path w="2322830" h="488315">
                <a:moveTo>
                  <a:pt x="750912" y="273393"/>
                </a:moveTo>
                <a:lnTo>
                  <a:pt x="602536" y="273393"/>
                </a:lnTo>
                <a:lnTo>
                  <a:pt x="609177" y="273448"/>
                </a:lnTo>
                <a:lnTo>
                  <a:pt x="624128" y="273748"/>
                </a:lnTo>
                <a:lnTo>
                  <a:pt x="631974" y="274062"/>
                </a:lnTo>
                <a:lnTo>
                  <a:pt x="639433" y="274567"/>
                </a:lnTo>
                <a:lnTo>
                  <a:pt x="646504" y="275262"/>
                </a:lnTo>
                <a:lnTo>
                  <a:pt x="653186" y="276148"/>
                </a:lnTo>
                <a:lnTo>
                  <a:pt x="653186" y="381304"/>
                </a:lnTo>
                <a:lnTo>
                  <a:pt x="613841" y="405536"/>
                </a:lnTo>
                <a:lnTo>
                  <a:pt x="566254" y="416051"/>
                </a:lnTo>
                <a:lnTo>
                  <a:pt x="750912" y="416051"/>
                </a:lnTo>
                <a:lnTo>
                  <a:pt x="750912" y="273393"/>
                </a:lnTo>
                <a:close/>
              </a:path>
              <a:path w="2322830" h="488315">
                <a:moveTo>
                  <a:pt x="957935" y="10972"/>
                </a:moveTo>
                <a:lnTo>
                  <a:pt x="872731" y="10972"/>
                </a:lnTo>
                <a:lnTo>
                  <a:pt x="872731" y="151676"/>
                </a:lnTo>
                <a:lnTo>
                  <a:pt x="970737" y="151676"/>
                </a:lnTo>
                <a:lnTo>
                  <a:pt x="977916" y="143946"/>
                </a:lnTo>
                <a:lnTo>
                  <a:pt x="986939" y="135959"/>
                </a:lnTo>
                <a:lnTo>
                  <a:pt x="1024936" y="111571"/>
                </a:lnTo>
                <a:lnTo>
                  <a:pt x="1077721" y="100469"/>
                </a:lnTo>
                <a:lnTo>
                  <a:pt x="1109725" y="100469"/>
                </a:lnTo>
                <a:lnTo>
                  <a:pt x="1109725" y="86766"/>
                </a:lnTo>
                <a:lnTo>
                  <a:pt x="966165" y="86766"/>
                </a:lnTo>
                <a:lnTo>
                  <a:pt x="957935" y="10972"/>
                </a:lnTo>
                <a:close/>
              </a:path>
              <a:path w="2322830" h="488315">
                <a:moveTo>
                  <a:pt x="1109725" y="100469"/>
                </a:moveTo>
                <a:lnTo>
                  <a:pt x="1083513" y="100469"/>
                </a:lnTo>
                <a:lnTo>
                  <a:pt x="1089532" y="100698"/>
                </a:lnTo>
                <a:lnTo>
                  <a:pt x="1102029" y="101612"/>
                </a:lnTo>
                <a:lnTo>
                  <a:pt x="1106677" y="102298"/>
                </a:lnTo>
                <a:lnTo>
                  <a:pt x="1109725" y="103212"/>
                </a:lnTo>
                <a:lnTo>
                  <a:pt x="1109725" y="100469"/>
                </a:lnTo>
                <a:close/>
              </a:path>
              <a:path w="2322830" h="488315">
                <a:moveTo>
                  <a:pt x="1109725" y="914"/>
                </a:moveTo>
                <a:lnTo>
                  <a:pt x="1062481" y="9063"/>
                </a:lnTo>
                <a:lnTo>
                  <a:pt x="1021143" y="29794"/>
                </a:lnTo>
                <a:lnTo>
                  <a:pt x="988215" y="57556"/>
                </a:lnTo>
                <a:lnTo>
                  <a:pt x="966165" y="86766"/>
                </a:lnTo>
                <a:lnTo>
                  <a:pt x="1109725" y="86766"/>
                </a:lnTo>
                <a:lnTo>
                  <a:pt x="1109725" y="914"/>
                </a:lnTo>
                <a:close/>
              </a:path>
              <a:path w="2322830" h="488315">
                <a:moveTo>
                  <a:pt x="1347165" y="0"/>
                </a:moveTo>
                <a:lnTo>
                  <a:pt x="1277575" y="11801"/>
                </a:lnTo>
                <a:lnTo>
                  <a:pt x="1217891" y="47853"/>
                </a:lnTo>
                <a:lnTo>
                  <a:pt x="1173468" y="109127"/>
                </a:lnTo>
                <a:lnTo>
                  <a:pt x="1159004" y="149587"/>
                </a:lnTo>
                <a:lnTo>
                  <a:pt x="1149705" y="196595"/>
                </a:lnTo>
                <a:lnTo>
                  <a:pt x="1146962" y="243154"/>
                </a:lnTo>
                <a:lnTo>
                  <a:pt x="1146962" y="264147"/>
                </a:lnTo>
                <a:lnTo>
                  <a:pt x="1528152" y="264147"/>
                </a:lnTo>
                <a:lnTo>
                  <a:pt x="1528152" y="196595"/>
                </a:lnTo>
                <a:lnTo>
                  <a:pt x="1244688" y="196595"/>
                </a:lnTo>
                <a:lnTo>
                  <a:pt x="1244688" y="191109"/>
                </a:lnTo>
                <a:lnTo>
                  <a:pt x="1252810" y="143983"/>
                </a:lnTo>
                <a:lnTo>
                  <a:pt x="1274648" y="107238"/>
                </a:lnTo>
                <a:lnTo>
                  <a:pt x="1306444" y="83375"/>
                </a:lnTo>
                <a:lnTo>
                  <a:pt x="1344421" y="74866"/>
                </a:lnTo>
                <a:lnTo>
                  <a:pt x="1492038" y="74866"/>
                </a:lnTo>
                <a:lnTo>
                  <a:pt x="1475054" y="52311"/>
                </a:lnTo>
                <a:lnTo>
                  <a:pt x="1449036" y="29717"/>
                </a:lnTo>
                <a:lnTo>
                  <a:pt x="1419048" y="13468"/>
                </a:lnTo>
                <a:lnTo>
                  <a:pt x="1385091" y="3562"/>
                </a:lnTo>
                <a:lnTo>
                  <a:pt x="1347165" y="0"/>
                </a:lnTo>
                <a:close/>
              </a:path>
              <a:path w="2322830" h="488315">
                <a:moveTo>
                  <a:pt x="1492038" y="74866"/>
                </a:moveTo>
                <a:lnTo>
                  <a:pt x="1344421" y="74866"/>
                </a:lnTo>
                <a:lnTo>
                  <a:pt x="1363283" y="76904"/>
                </a:lnTo>
                <a:lnTo>
                  <a:pt x="1380474" y="82503"/>
                </a:lnTo>
                <a:lnTo>
                  <a:pt x="1421284" y="120280"/>
                </a:lnTo>
                <a:lnTo>
                  <a:pt x="1434776" y="160438"/>
                </a:lnTo>
                <a:lnTo>
                  <a:pt x="1436827" y="184696"/>
                </a:lnTo>
                <a:lnTo>
                  <a:pt x="1436827" y="196595"/>
                </a:lnTo>
                <a:lnTo>
                  <a:pt x="1528152" y="196595"/>
                </a:lnTo>
                <a:lnTo>
                  <a:pt x="1522940" y="152788"/>
                </a:lnTo>
                <a:lnTo>
                  <a:pt x="1512352" y="114138"/>
                </a:lnTo>
                <a:lnTo>
                  <a:pt x="1496390" y="80645"/>
                </a:lnTo>
                <a:lnTo>
                  <a:pt x="1492038" y="74866"/>
                </a:lnTo>
                <a:close/>
              </a:path>
              <a:path w="2322830" h="488315">
                <a:moveTo>
                  <a:pt x="1802841" y="0"/>
                </a:moveTo>
                <a:lnTo>
                  <a:pt x="1733251" y="11801"/>
                </a:lnTo>
                <a:lnTo>
                  <a:pt x="1673567" y="47853"/>
                </a:lnTo>
                <a:lnTo>
                  <a:pt x="1629144" y="109127"/>
                </a:lnTo>
                <a:lnTo>
                  <a:pt x="1614680" y="149587"/>
                </a:lnTo>
                <a:lnTo>
                  <a:pt x="1605381" y="196595"/>
                </a:lnTo>
                <a:lnTo>
                  <a:pt x="1602638" y="243154"/>
                </a:lnTo>
                <a:lnTo>
                  <a:pt x="1602638" y="264147"/>
                </a:lnTo>
                <a:lnTo>
                  <a:pt x="1983828" y="264147"/>
                </a:lnTo>
                <a:lnTo>
                  <a:pt x="1983828" y="196595"/>
                </a:lnTo>
                <a:lnTo>
                  <a:pt x="1700364" y="196595"/>
                </a:lnTo>
                <a:lnTo>
                  <a:pt x="1700364" y="191109"/>
                </a:lnTo>
                <a:lnTo>
                  <a:pt x="1708486" y="143983"/>
                </a:lnTo>
                <a:lnTo>
                  <a:pt x="1730324" y="107238"/>
                </a:lnTo>
                <a:lnTo>
                  <a:pt x="1762120" y="83375"/>
                </a:lnTo>
                <a:lnTo>
                  <a:pt x="1800097" y="74866"/>
                </a:lnTo>
                <a:lnTo>
                  <a:pt x="1947714" y="74866"/>
                </a:lnTo>
                <a:lnTo>
                  <a:pt x="1930730" y="52311"/>
                </a:lnTo>
                <a:lnTo>
                  <a:pt x="1904712" y="29717"/>
                </a:lnTo>
                <a:lnTo>
                  <a:pt x="1874724" y="13468"/>
                </a:lnTo>
                <a:lnTo>
                  <a:pt x="1840767" y="3562"/>
                </a:lnTo>
                <a:lnTo>
                  <a:pt x="1802841" y="0"/>
                </a:lnTo>
                <a:close/>
              </a:path>
              <a:path w="2322830" h="488315">
                <a:moveTo>
                  <a:pt x="1947714" y="74866"/>
                </a:moveTo>
                <a:lnTo>
                  <a:pt x="1800097" y="74866"/>
                </a:lnTo>
                <a:lnTo>
                  <a:pt x="1818959" y="76904"/>
                </a:lnTo>
                <a:lnTo>
                  <a:pt x="1836150" y="82503"/>
                </a:lnTo>
                <a:lnTo>
                  <a:pt x="1876960" y="120280"/>
                </a:lnTo>
                <a:lnTo>
                  <a:pt x="1890452" y="160438"/>
                </a:lnTo>
                <a:lnTo>
                  <a:pt x="1892503" y="184696"/>
                </a:lnTo>
                <a:lnTo>
                  <a:pt x="1892503" y="196595"/>
                </a:lnTo>
                <a:lnTo>
                  <a:pt x="1983828" y="196595"/>
                </a:lnTo>
                <a:lnTo>
                  <a:pt x="1978616" y="152788"/>
                </a:lnTo>
                <a:lnTo>
                  <a:pt x="1968028" y="114138"/>
                </a:lnTo>
                <a:lnTo>
                  <a:pt x="1952066" y="80645"/>
                </a:lnTo>
                <a:lnTo>
                  <a:pt x="1947714" y="74866"/>
                </a:lnTo>
                <a:close/>
              </a:path>
              <a:path w="2322830" h="488315">
                <a:moveTo>
                  <a:pt x="2171039" y="10972"/>
                </a:moveTo>
                <a:lnTo>
                  <a:pt x="2085835" y="10972"/>
                </a:lnTo>
                <a:lnTo>
                  <a:pt x="2085835" y="151676"/>
                </a:lnTo>
                <a:lnTo>
                  <a:pt x="2183841" y="151676"/>
                </a:lnTo>
                <a:lnTo>
                  <a:pt x="2191020" y="143946"/>
                </a:lnTo>
                <a:lnTo>
                  <a:pt x="2200043" y="135959"/>
                </a:lnTo>
                <a:lnTo>
                  <a:pt x="2238040" y="111571"/>
                </a:lnTo>
                <a:lnTo>
                  <a:pt x="2290825" y="100469"/>
                </a:lnTo>
                <a:lnTo>
                  <a:pt x="2322829" y="100469"/>
                </a:lnTo>
                <a:lnTo>
                  <a:pt x="2322829" y="86766"/>
                </a:lnTo>
                <a:lnTo>
                  <a:pt x="2179269" y="86766"/>
                </a:lnTo>
                <a:lnTo>
                  <a:pt x="2171039" y="10972"/>
                </a:lnTo>
                <a:close/>
              </a:path>
              <a:path w="2322830" h="488315">
                <a:moveTo>
                  <a:pt x="2322829" y="100469"/>
                </a:moveTo>
                <a:lnTo>
                  <a:pt x="2296617" y="100469"/>
                </a:lnTo>
                <a:lnTo>
                  <a:pt x="2302636" y="100698"/>
                </a:lnTo>
                <a:lnTo>
                  <a:pt x="2315133" y="101612"/>
                </a:lnTo>
                <a:lnTo>
                  <a:pt x="2319781" y="102298"/>
                </a:lnTo>
                <a:lnTo>
                  <a:pt x="2322829" y="103212"/>
                </a:lnTo>
                <a:lnTo>
                  <a:pt x="2322829" y="100469"/>
                </a:lnTo>
                <a:close/>
              </a:path>
              <a:path w="2322830" h="488315">
                <a:moveTo>
                  <a:pt x="2322829" y="914"/>
                </a:moveTo>
                <a:lnTo>
                  <a:pt x="2275585" y="9063"/>
                </a:lnTo>
                <a:lnTo>
                  <a:pt x="2234247" y="29794"/>
                </a:lnTo>
                <a:lnTo>
                  <a:pt x="2201319" y="57556"/>
                </a:lnTo>
                <a:lnTo>
                  <a:pt x="2179269" y="86766"/>
                </a:lnTo>
                <a:lnTo>
                  <a:pt x="2322829" y="86766"/>
                </a:lnTo>
                <a:lnTo>
                  <a:pt x="2322829" y="914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462" y="488719"/>
            <a:ext cx="16811625" cy="1578610"/>
          </a:xfrm>
          <a:prstGeom prst="rect"/>
        </p:spPr>
        <p:txBody>
          <a:bodyPr wrap="square" lIns="0" tIns="7239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570"/>
              </a:spcBef>
            </a:pPr>
            <a:r>
              <a:rPr dirty="0" spc="-265"/>
              <a:t>Start</a:t>
            </a:r>
            <a:r>
              <a:rPr dirty="0" spc="-450"/>
              <a:t> </a:t>
            </a:r>
            <a:r>
              <a:rPr dirty="0" spc="-204"/>
              <a:t>Package</a:t>
            </a:r>
            <a:r>
              <a:rPr dirty="0" spc="-455"/>
              <a:t> </a:t>
            </a:r>
            <a:r>
              <a:rPr dirty="0" spc="-254"/>
              <a:t>Grant</a:t>
            </a:r>
            <a:r>
              <a:rPr dirty="0" spc="-420"/>
              <a:t> </a:t>
            </a:r>
            <a:r>
              <a:rPr dirty="0" spc="-254"/>
              <a:t>-</a:t>
            </a:r>
            <a:r>
              <a:rPr dirty="0" spc="-420"/>
              <a:t> </a:t>
            </a:r>
            <a:r>
              <a:rPr dirty="0" spc="-240"/>
              <a:t>For</a:t>
            </a:r>
            <a:r>
              <a:rPr dirty="0" spc="-430"/>
              <a:t> </a:t>
            </a:r>
            <a:r>
              <a:rPr dirty="0" spc="-275"/>
              <a:t>faculty</a:t>
            </a:r>
            <a:r>
              <a:rPr dirty="0" spc="-459"/>
              <a:t> </a:t>
            </a:r>
            <a:r>
              <a:rPr dirty="0" spc="-325"/>
              <a:t>recruitment</a:t>
            </a:r>
          </a:p>
          <a:p>
            <a:pPr marL="12700" marR="5080">
              <a:lnSpc>
                <a:spcPct val="100000"/>
              </a:lnSpc>
              <a:spcBef>
                <a:spcPts val="235"/>
              </a:spcBef>
            </a:pPr>
            <a:r>
              <a:rPr dirty="0" sz="2400" b="0">
                <a:latin typeface="Trebuchet MS"/>
                <a:cs typeface="Trebuchet MS"/>
              </a:rPr>
              <a:t>To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increase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125" b="0">
                <a:latin typeface="Trebuchet MS"/>
                <a:cs typeface="Trebuchet MS"/>
              </a:rPr>
              <a:t>researchers’</a:t>
            </a:r>
            <a:r>
              <a:rPr dirty="0" sz="2400" spc="-14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mobility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200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make</a:t>
            </a:r>
            <a:r>
              <a:rPr dirty="0" sz="2400" spc="-200" b="0">
                <a:latin typeface="Trebuchet MS"/>
                <a:cs typeface="Trebuchet MS"/>
              </a:rPr>
              <a:t> </a:t>
            </a:r>
            <a:r>
              <a:rPr dirty="0" sz="2400" spc="-30" b="0">
                <a:latin typeface="Trebuchet MS"/>
                <a:cs typeface="Trebuchet MS"/>
              </a:rPr>
              <a:t>Danish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95" b="0">
                <a:latin typeface="Trebuchet MS"/>
                <a:cs typeface="Trebuchet MS"/>
              </a:rPr>
              <a:t>universities</a:t>
            </a:r>
            <a:r>
              <a:rPr dirty="0" sz="2400" spc="-125" b="0">
                <a:latin typeface="Trebuchet MS"/>
                <a:cs typeface="Trebuchet MS"/>
              </a:rPr>
              <a:t> </a:t>
            </a:r>
            <a:r>
              <a:rPr dirty="0" sz="2400" spc="-70" b="0">
                <a:latin typeface="Trebuchet MS"/>
                <a:cs typeface="Trebuchet MS"/>
              </a:rPr>
              <a:t>more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05" b="0">
                <a:latin typeface="Trebuchet MS"/>
                <a:cs typeface="Trebuchet MS"/>
              </a:rPr>
              <a:t>competitive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55" b="0">
                <a:latin typeface="Trebuchet MS"/>
                <a:cs typeface="Trebuchet MS"/>
              </a:rPr>
              <a:t>when</a:t>
            </a:r>
            <a:r>
              <a:rPr dirty="0" sz="2400" spc="-195" b="0">
                <a:latin typeface="Trebuchet MS"/>
                <a:cs typeface="Trebuchet MS"/>
              </a:rPr>
              <a:t> </a:t>
            </a:r>
            <a:r>
              <a:rPr dirty="0" sz="2400" spc="-120" b="0">
                <a:latin typeface="Trebuchet MS"/>
                <a:cs typeface="Trebuchet MS"/>
              </a:rPr>
              <a:t>recruiting</a:t>
            </a:r>
            <a:r>
              <a:rPr dirty="0" sz="2400" spc="-130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top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95" b="0">
                <a:latin typeface="Trebuchet MS"/>
                <a:cs typeface="Trebuchet MS"/>
              </a:rPr>
              <a:t>researchers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130" b="0">
                <a:latin typeface="Trebuchet MS"/>
                <a:cs typeface="Trebuchet MS"/>
              </a:rPr>
              <a:t>of</a:t>
            </a:r>
            <a:r>
              <a:rPr dirty="0" sz="2400" spc="-190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any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125" b="0">
                <a:latin typeface="Trebuchet MS"/>
                <a:cs typeface="Trebuchet MS"/>
              </a:rPr>
              <a:t>nationality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25" b="0">
                <a:latin typeface="Trebuchet MS"/>
                <a:cs typeface="Trebuchet MS"/>
              </a:rPr>
              <a:t>to </a:t>
            </a:r>
            <a:r>
              <a:rPr dirty="0" sz="2400" spc="-130" b="0">
                <a:latin typeface="Trebuchet MS"/>
                <a:cs typeface="Trebuchet MS"/>
              </a:rPr>
              <a:t>time-</a:t>
            </a:r>
            <a:r>
              <a:rPr dirty="0" sz="2400" spc="-110" b="0">
                <a:latin typeface="Trebuchet MS"/>
                <a:cs typeface="Trebuchet MS"/>
              </a:rPr>
              <a:t>unlimited</a:t>
            </a:r>
            <a:r>
              <a:rPr dirty="0" sz="2400" spc="-10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research</a:t>
            </a:r>
            <a:r>
              <a:rPr dirty="0" sz="2400" spc="-140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positions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2514600"/>
            <a:ext cx="3857625" cy="6672580"/>
            <a:chOff x="4184840" y="2514600"/>
            <a:chExt cx="3857625" cy="6672580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40624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525463" y="3169335"/>
            <a:ext cx="3449320" cy="3572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83185" indent="-342900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Recruitment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abroad,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from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another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Danish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institution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(with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career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progression),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from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industry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1864"/>
              </a:buClr>
              <a:buFont typeface="Arial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67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candidate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offered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time-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unlimited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faculty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position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1864"/>
              </a:buClr>
              <a:buFont typeface="Arial"/>
              <a:buChar char="•"/>
            </a:pPr>
            <a:endParaRPr sz="2050">
              <a:latin typeface="Trebuchet MS"/>
              <a:cs typeface="Trebuchet MS"/>
            </a:endParaRPr>
          </a:p>
          <a:p>
            <a:pPr marL="355600" marR="10160" indent="-342900">
              <a:lnSpc>
                <a:spcPct val="1071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Applications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submitted </a:t>
            </a: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by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recruiting 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institution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 b="1">
                <a:solidFill>
                  <a:srgbClr val="001864"/>
                </a:solidFill>
                <a:latin typeface="Trebuchet MS"/>
                <a:cs typeface="Trebuchet MS"/>
              </a:rPr>
              <a:t>(the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person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with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appointment authority)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239452" y="3104303"/>
            <a:ext cx="3420110" cy="4528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71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years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position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at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assistant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1800" spc="-16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tenure-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track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position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7000"/>
              </a:lnSpc>
              <a:spcBef>
                <a:spcPts val="1805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6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years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position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at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associate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endParaRPr sz="1800">
              <a:latin typeface="Trebuchet MS"/>
              <a:cs typeface="Trebuchet MS"/>
            </a:endParaRPr>
          </a:p>
          <a:p>
            <a:pPr marL="299085" marR="5080" indent="-287020">
              <a:lnSpc>
                <a:spcPct val="107300"/>
              </a:lnSpc>
              <a:spcBef>
                <a:spcPts val="1790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8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years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position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at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full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level</a:t>
            </a:r>
            <a:endParaRPr sz="1800">
              <a:latin typeface="Trebuchet MS"/>
              <a:cs typeface="Trebuchet MS"/>
            </a:endParaRPr>
          </a:p>
          <a:p>
            <a:pPr marL="299085" marR="753745" indent="-287020">
              <a:lnSpc>
                <a:spcPct val="107000"/>
              </a:lnSpc>
              <a:spcBef>
                <a:spcPts val="1789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800" spc="50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8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clinical-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chair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professor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position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239452" y="7837010"/>
            <a:ext cx="3449320" cy="610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four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quarterly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deadlines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per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year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25463" y="2502400"/>
            <a:ext cx="94494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71595" algn="l"/>
                <a:tab pos="7726045" algn="l"/>
              </a:tabLst>
            </a:pPr>
            <a:r>
              <a:rPr dirty="0" baseline="2314" sz="3600" spc="-127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baseline="2314" sz="3600" spc="-307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baseline="2314" sz="3600" spc="-1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r>
              <a:rPr dirty="0" baseline="2314" sz="3600" b="1">
                <a:solidFill>
                  <a:srgbClr val="001864"/>
                </a:solidFill>
                <a:latin typeface="Trebuchet MS"/>
                <a:cs typeface="Trebuchet MS"/>
              </a:rPr>
              <a:t>	</a:t>
            </a: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r>
              <a:rPr dirty="0" sz="2400" b="1">
                <a:solidFill>
                  <a:srgbClr val="001864"/>
                </a:solidFill>
                <a:latin typeface="Trebuchet MS"/>
                <a:cs typeface="Trebuchet MS"/>
              </a:rPr>
              <a:t>	</a:t>
            </a: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384629" y="3124192"/>
            <a:ext cx="3397250" cy="1932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Biomedicine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health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endParaRPr sz="1800">
              <a:latin typeface="Trebuchet MS"/>
              <a:cs typeface="Trebuchet MS"/>
            </a:endParaRPr>
          </a:p>
          <a:p>
            <a:pPr marL="355600" marR="1350645" indent="-342900">
              <a:lnSpc>
                <a:spcPct val="106700"/>
              </a:lnSpc>
              <a:spcBef>
                <a:spcPts val="1210"/>
              </a:spcBef>
              <a:buAutoNum type="arabicPeriod"/>
              <a:tabLst>
                <a:tab pos="355600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Sustainability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endParaRPr sz="1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355"/>
              </a:spcBef>
              <a:buAutoNum type="arabicPeriod"/>
              <a:tabLst>
                <a:tab pos="354965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sciences</a:t>
            </a:r>
            <a:endParaRPr sz="1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355"/>
              </a:spcBef>
              <a:buAutoNum type="arabicPeriod"/>
              <a:tabLst>
                <a:tab pos="354965" algn="l"/>
              </a:tabLst>
            </a:pP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Data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7135" y="2906267"/>
            <a:ext cx="6150864" cy="7380732"/>
          </a:xfrm>
          <a:prstGeom prst="rect">
            <a:avLst/>
          </a:prstGeom>
        </p:spPr>
      </p:pic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6E7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180182" y="0"/>
            <a:ext cx="11518265" cy="3423285"/>
          </a:xfrm>
          <a:custGeom>
            <a:avLst/>
            <a:gdLst/>
            <a:ahLst/>
            <a:cxnLst/>
            <a:rect l="l" t="t" r="r" b="b"/>
            <a:pathLst>
              <a:path w="11518265" h="3423285">
                <a:moveTo>
                  <a:pt x="980160" y="689443"/>
                </a:moveTo>
                <a:lnTo>
                  <a:pt x="0" y="689443"/>
                </a:lnTo>
                <a:lnTo>
                  <a:pt x="0" y="987906"/>
                </a:lnTo>
                <a:lnTo>
                  <a:pt x="980160" y="987906"/>
                </a:lnTo>
                <a:lnTo>
                  <a:pt x="980160" y="689443"/>
                </a:lnTo>
                <a:close/>
              </a:path>
              <a:path w="11518265" h="3423285">
                <a:moveTo>
                  <a:pt x="1003417" y="0"/>
                </a:moveTo>
                <a:lnTo>
                  <a:pt x="628928" y="0"/>
                </a:lnTo>
                <a:lnTo>
                  <a:pt x="609533" y="4361"/>
                </a:lnTo>
                <a:lnTo>
                  <a:pt x="561898" y="19126"/>
                </a:lnTo>
                <a:lnTo>
                  <a:pt x="515866" y="37584"/>
                </a:lnTo>
                <a:lnTo>
                  <a:pt x="471437" y="59737"/>
                </a:lnTo>
                <a:lnTo>
                  <a:pt x="428612" y="85584"/>
                </a:lnTo>
                <a:lnTo>
                  <a:pt x="396583" y="109810"/>
                </a:lnTo>
                <a:lnTo>
                  <a:pt x="367737" y="138179"/>
                </a:lnTo>
                <a:lnTo>
                  <a:pt x="342073" y="170690"/>
                </a:lnTo>
                <a:lnTo>
                  <a:pt x="319592" y="207344"/>
                </a:lnTo>
                <a:lnTo>
                  <a:pt x="300293" y="248140"/>
                </a:lnTo>
                <a:lnTo>
                  <a:pt x="284176" y="293080"/>
                </a:lnTo>
                <a:lnTo>
                  <a:pt x="271242" y="342163"/>
                </a:lnTo>
                <a:lnTo>
                  <a:pt x="261490" y="395389"/>
                </a:lnTo>
                <a:lnTo>
                  <a:pt x="254922" y="452759"/>
                </a:lnTo>
                <a:lnTo>
                  <a:pt x="251536" y="514272"/>
                </a:lnTo>
                <a:lnTo>
                  <a:pt x="251536" y="689443"/>
                </a:lnTo>
                <a:lnTo>
                  <a:pt x="641134" y="689443"/>
                </a:lnTo>
                <a:lnTo>
                  <a:pt x="641134" y="528864"/>
                </a:lnTo>
                <a:lnTo>
                  <a:pt x="645092" y="470344"/>
                </a:lnTo>
                <a:lnTo>
                  <a:pt x="654133" y="420420"/>
                </a:lnTo>
                <a:lnTo>
                  <a:pt x="668258" y="379091"/>
                </a:lnTo>
                <a:lnTo>
                  <a:pt x="711771" y="322210"/>
                </a:lnTo>
                <a:lnTo>
                  <a:pt x="746642" y="300786"/>
                </a:lnTo>
                <a:lnTo>
                  <a:pt x="784163" y="286118"/>
                </a:lnTo>
                <a:lnTo>
                  <a:pt x="824333" y="278206"/>
                </a:lnTo>
                <a:lnTo>
                  <a:pt x="867156" y="277049"/>
                </a:lnTo>
                <a:lnTo>
                  <a:pt x="1056716" y="277049"/>
                </a:lnTo>
                <a:lnTo>
                  <a:pt x="1056716" y="15035"/>
                </a:lnTo>
                <a:lnTo>
                  <a:pt x="1032963" y="7339"/>
                </a:lnTo>
                <a:lnTo>
                  <a:pt x="1006817" y="671"/>
                </a:lnTo>
                <a:lnTo>
                  <a:pt x="1003417" y="0"/>
                </a:lnTo>
                <a:close/>
              </a:path>
              <a:path w="11518265" h="3423285">
                <a:moveTo>
                  <a:pt x="1056716" y="277049"/>
                </a:moveTo>
                <a:lnTo>
                  <a:pt x="867156" y="277049"/>
                </a:lnTo>
                <a:lnTo>
                  <a:pt x="891659" y="277792"/>
                </a:lnTo>
                <a:lnTo>
                  <a:pt x="916762" y="279562"/>
                </a:lnTo>
                <a:lnTo>
                  <a:pt x="968768" y="286180"/>
                </a:lnTo>
                <a:lnTo>
                  <a:pt x="1017357" y="295532"/>
                </a:lnTo>
                <a:lnTo>
                  <a:pt x="1056716" y="306246"/>
                </a:lnTo>
                <a:lnTo>
                  <a:pt x="1056716" y="277049"/>
                </a:lnTo>
                <a:close/>
              </a:path>
              <a:path w="11518265" h="3423285">
                <a:moveTo>
                  <a:pt x="1612379" y="689443"/>
                </a:moveTo>
                <a:lnTo>
                  <a:pt x="1222768" y="689443"/>
                </a:lnTo>
                <a:lnTo>
                  <a:pt x="1222768" y="2012402"/>
                </a:lnTo>
                <a:lnTo>
                  <a:pt x="1224844" y="2069871"/>
                </a:lnTo>
                <a:lnTo>
                  <a:pt x="1229499" y="2124134"/>
                </a:lnTo>
                <a:lnTo>
                  <a:pt x="1236731" y="2175191"/>
                </a:lnTo>
                <a:lnTo>
                  <a:pt x="1246542" y="2223042"/>
                </a:lnTo>
                <a:lnTo>
                  <a:pt x="1258932" y="2267686"/>
                </a:lnTo>
                <a:lnTo>
                  <a:pt x="1273901" y="2309125"/>
                </a:lnTo>
                <a:lnTo>
                  <a:pt x="1291450" y="2347358"/>
                </a:lnTo>
                <a:lnTo>
                  <a:pt x="1311578" y="2382384"/>
                </a:lnTo>
                <a:lnTo>
                  <a:pt x="1334287" y="2414205"/>
                </a:lnTo>
                <a:lnTo>
                  <a:pt x="1366405" y="2450913"/>
                </a:lnTo>
                <a:lnTo>
                  <a:pt x="1401060" y="2483325"/>
                </a:lnTo>
                <a:lnTo>
                  <a:pt x="1438251" y="2511440"/>
                </a:lnTo>
                <a:lnTo>
                  <a:pt x="1477978" y="2535259"/>
                </a:lnTo>
                <a:lnTo>
                  <a:pt x="1520242" y="2554783"/>
                </a:lnTo>
                <a:lnTo>
                  <a:pt x="1565042" y="2570011"/>
                </a:lnTo>
                <a:lnTo>
                  <a:pt x="1612379" y="2580943"/>
                </a:lnTo>
                <a:lnTo>
                  <a:pt x="1750999" y="2256585"/>
                </a:lnTo>
                <a:lnTo>
                  <a:pt x="1721784" y="2239526"/>
                </a:lnTo>
                <a:lnTo>
                  <a:pt x="1695478" y="2218198"/>
                </a:lnTo>
                <a:lnTo>
                  <a:pt x="1651596" y="2162732"/>
                </a:lnTo>
                <a:lnTo>
                  <a:pt x="1634866" y="2128423"/>
                </a:lnTo>
                <a:lnTo>
                  <a:pt x="1622753" y="2089502"/>
                </a:lnTo>
                <a:lnTo>
                  <a:pt x="1615258" y="2045969"/>
                </a:lnTo>
                <a:lnTo>
                  <a:pt x="1612379" y="1997823"/>
                </a:lnTo>
                <a:lnTo>
                  <a:pt x="1612379" y="689443"/>
                </a:lnTo>
                <a:close/>
              </a:path>
              <a:path w="11518265" h="3423285">
                <a:moveTo>
                  <a:pt x="2687777" y="689443"/>
                </a:moveTo>
                <a:lnTo>
                  <a:pt x="2298166" y="689443"/>
                </a:lnTo>
                <a:lnTo>
                  <a:pt x="2298166" y="2092577"/>
                </a:lnTo>
                <a:lnTo>
                  <a:pt x="2312733" y="2340405"/>
                </a:lnTo>
                <a:lnTo>
                  <a:pt x="2349144" y="2548139"/>
                </a:lnTo>
                <a:lnTo>
                  <a:pt x="2687777" y="2548139"/>
                </a:lnTo>
                <a:lnTo>
                  <a:pt x="2687777" y="689443"/>
                </a:lnTo>
                <a:close/>
              </a:path>
              <a:path w="11518265" h="3423285">
                <a:moveTo>
                  <a:pt x="4261586" y="663916"/>
                </a:moveTo>
                <a:lnTo>
                  <a:pt x="4112069" y="988287"/>
                </a:lnTo>
                <a:lnTo>
                  <a:pt x="4139701" y="1005155"/>
                </a:lnTo>
                <a:lnTo>
                  <a:pt x="4164341" y="1026041"/>
                </a:lnTo>
                <a:lnTo>
                  <a:pt x="4204639" y="1079854"/>
                </a:lnTo>
                <a:lnTo>
                  <a:pt x="4230568" y="1150748"/>
                </a:lnTo>
                <a:lnTo>
                  <a:pt x="4237249" y="1192989"/>
                </a:lnTo>
                <a:lnTo>
                  <a:pt x="4239742" y="1239760"/>
                </a:lnTo>
                <a:lnTo>
                  <a:pt x="4239742" y="2548139"/>
                </a:lnTo>
                <a:lnTo>
                  <a:pt x="4629353" y="2548139"/>
                </a:lnTo>
                <a:lnTo>
                  <a:pt x="4629353" y="1225180"/>
                </a:lnTo>
                <a:lnTo>
                  <a:pt x="4627113" y="1163280"/>
                </a:lnTo>
                <a:lnTo>
                  <a:pt x="4621823" y="1105139"/>
                </a:lnTo>
                <a:lnTo>
                  <a:pt x="4613483" y="1050756"/>
                </a:lnTo>
                <a:lnTo>
                  <a:pt x="4602092" y="1000131"/>
                </a:lnTo>
                <a:lnTo>
                  <a:pt x="4587651" y="953265"/>
                </a:lnTo>
                <a:lnTo>
                  <a:pt x="4570160" y="910157"/>
                </a:lnTo>
                <a:lnTo>
                  <a:pt x="4549618" y="870806"/>
                </a:lnTo>
                <a:lnTo>
                  <a:pt x="4526026" y="835214"/>
                </a:lnTo>
                <a:lnTo>
                  <a:pt x="4490771" y="793001"/>
                </a:lnTo>
                <a:lnTo>
                  <a:pt x="4451989" y="756254"/>
                </a:lnTo>
                <a:lnTo>
                  <a:pt x="4409679" y="724971"/>
                </a:lnTo>
                <a:lnTo>
                  <a:pt x="4363842" y="699154"/>
                </a:lnTo>
                <a:lnTo>
                  <a:pt x="4314477" y="678803"/>
                </a:lnTo>
                <a:lnTo>
                  <a:pt x="4261586" y="663916"/>
                </a:lnTo>
                <a:close/>
              </a:path>
              <a:path w="11518265" h="3423285">
                <a:moveTo>
                  <a:pt x="3499332" y="689443"/>
                </a:moveTo>
                <a:lnTo>
                  <a:pt x="3164344" y="689443"/>
                </a:lnTo>
                <a:lnTo>
                  <a:pt x="3164344" y="2548139"/>
                </a:lnTo>
                <a:lnTo>
                  <a:pt x="3553955" y="2548139"/>
                </a:lnTo>
                <a:lnTo>
                  <a:pt x="3553955" y="1141360"/>
                </a:lnTo>
                <a:lnTo>
                  <a:pt x="3535743" y="897177"/>
                </a:lnTo>
                <a:lnTo>
                  <a:pt x="3499332" y="689443"/>
                </a:lnTo>
                <a:close/>
              </a:path>
              <a:path w="11518265" h="3423285">
                <a:moveTo>
                  <a:pt x="5111940" y="1210727"/>
                </a:moveTo>
                <a:lnTo>
                  <a:pt x="5096836" y="1254205"/>
                </a:lnTo>
                <a:lnTo>
                  <a:pt x="5083484" y="1299167"/>
                </a:lnTo>
                <a:lnTo>
                  <a:pt x="5071885" y="1345614"/>
                </a:lnTo>
                <a:lnTo>
                  <a:pt x="5062040" y="1393545"/>
                </a:lnTo>
                <a:lnTo>
                  <a:pt x="5053948" y="1442961"/>
                </a:lnTo>
                <a:lnTo>
                  <a:pt x="5047609" y="1493861"/>
                </a:lnTo>
                <a:lnTo>
                  <a:pt x="5043025" y="1546246"/>
                </a:lnTo>
                <a:lnTo>
                  <a:pt x="5040194" y="1600115"/>
                </a:lnTo>
                <a:lnTo>
                  <a:pt x="5039118" y="1655469"/>
                </a:lnTo>
                <a:lnTo>
                  <a:pt x="5040009" y="1714095"/>
                </a:lnTo>
                <a:lnTo>
                  <a:pt x="5042683" y="1770712"/>
                </a:lnTo>
                <a:lnTo>
                  <a:pt x="5047140" y="1825318"/>
                </a:lnTo>
                <a:lnTo>
                  <a:pt x="5053380" y="1877915"/>
                </a:lnTo>
                <a:lnTo>
                  <a:pt x="5061404" y="1928503"/>
                </a:lnTo>
                <a:lnTo>
                  <a:pt x="5071213" y="1977083"/>
                </a:lnTo>
                <a:lnTo>
                  <a:pt x="5082806" y="2023654"/>
                </a:lnTo>
                <a:lnTo>
                  <a:pt x="5099613" y="2076997"/>
                </a:lnTo>
                <a:lnTo>
                  <a:pt x="5118215" y="2127593"/>
                </a:lnTo>
                <a:lnTo>
                  <a:pt x="5138614" y="2175444"/>
                </a:lnTo>
                <a:lnTo>
                  <a:pt x="5160809" y="2220550"/>
                </a:lnTo>
                <a:lnTo>
                  <a:pt x="5184800" y="2262911"/>
                </a:lnTo>
                <a:lnTo>
                  <a:pt x="5210588" y="2302526"/>
                </a:lnTo>
                <a:lnTo>
                  <a:pt x="5238172" y="2339396"/>
                </a:lnTo>
                <a:lnTo>
                  <a:pt x="5267553" y="2373522"/>
                </a:lnTo>
                <a:lnTo>
                  <a:pt x="5298730" y="2404902"/>
                </a:lnTo>
                <a:lnTo>
                  <a:pt x="5331703" y="2433538"/>
                </a:lnTo>
                <a:lnTo>
                  <a:pt x="5366473" y="2459429"/>
                </a:lnTo>
                <a:lnTo>
                  <a:pt x="5410589" y="2487703"/>
                </a:lnTo>
                <a:lnTo>
                  <a:pt x="5455739" y="2512588"/>
                </a:lnTo>
                <a:lnTo>
                  <a:pt x="5501923" y="2534084"/>
                </a:lnTo>
                <a:lnTo>
                  <a:pt x="5549141" y="2552191"/>
                </a:lnTo>
                <a:lnTo>
                  <a:pt x="5597392" y="2566909"/>
                </a:lnTo>
                <a:lnTo>
                  <a:pt x="5646678" y="2578238"/>
                </a:lnTo>
                <a:lnTo>
                  <a:pt x="5696997" y="2586178"/>
                </a:lnTo>
                <a:lnTo>
                  <a:pt x="5748350" y="2590729"/>
                </a:lnTo>
                <a:lnTo>
                  <a:pt x="5800737" y="2591890"/>
                </a:lnTo>
                <a:lnTo>
                  <a:pt x="5858409" y="2588674"/>
                </a:lnTo>
                <a:lnTo>
                  <a:pt x="5912814" y="2582869"/>
                </a:lnTo>
                <a:lnTo>
                  <a:pt x="5963952" y="2574474"/>
                </a:lnTo>
                <a:lnTo>
                  <a:pt x="6011823" y="2563489"/>
                </a:lnTo>
                <a:lnTo>
                  <a:pt x="6056428" y="2549914"/>
                </a:lnTo>
                <a:lnTo>
                  <a:pt x="6097767" y="2533748"/>
                </a:lnTo>
                <a:lnTo>
                  <a:pt x="6135839" y="2514992"/>
                </a:lnTo>
                <a:lnTo>
                  <a:pt x="6194864" y="2480968"/>
                </a:lnTo>
                <a:lnTo>
                  <a:pt x="6244397" y="2449077"/>
                </a:lnTo>
                <a:lnTo>
                  <a:pt x="6284442" y="2419318"/>
                </a:lnTo>
                <a:lnTo>
                  <a:pt x="6314998" y="2391688"/>
                </a:lnTo>
                <a:lnTo>
                  <a:pt x="6693674" y="2391688"/>
                </a:lnTo>
                <a:lnTo>
                  <a:pt x="6693674" y="2293415"/>
                </a:lnTo>
                <a:lnTo>
                  <a:pt x="5932043" y="2293415"/>
                </a:lnTo>
                <a:lnTo>
                  <a:pt x="5881437" y="2291519"/>
                </a:lnTo>
                <a:lnTo>
                  <a:pt x="5831743" y="2284001"/>
                </a:lnTo>
                <a:lnTo>
                  <a:pt x="5782960" y="2270861"/>
                </a:lnTo>
                <a:lnTo>
                  <a:pt x="5735090" y="2252101"/>
                </a:lnTo>
                <a:lnTo>
                  <a:pt x="5688133" y="2227721"/>
                </a:lnTo>
                <a:lnTo>
                  <a:pt x="5642089" y="2197721"/>
                </a:lnTo>
                <a:lnTo>
                  <a:pt x="5609176" y="2171024"/>
                </a:lnTo>
                <a:lnTo>
                  <a:pt x="5578829" y="2140140"/>
                </a:lnTo>
                <a:lnTo>
                  <a:pt x="5551045" y="2105068"/>
                </a:lnTo>
                <a:lnTo>
                  <a:pt x="5525827" y="2065809"/>
                </a:lnTo>
                <a:lnTo>
                  <a:pt x="5503173" y="2022362"/>
                </a:lnTo>
                <a:lnTo>
                  <a:pt x="5483083" y="1974728"/>
                </a:lnTo>
                <a:lnTo>
                  <a:pt x="5465558" y="1922907"/>
                </a:lnTo>
                <a:lnTo>
                  <a:pt x="5450598" y="1866898"/>
                </a:lnTo>
                <a:lnTo>
                  <a:pt x="5441027" y="1814731"/>
                </a:lnTo>
                <a:lnTo>
                  <a:pt x="5434190" y="1761183"/>
                </a:lnTo>
                <a:lnTo>
                  <a:pt x="5430086" y="1704911"/>
                </a:lnTo>
                <a:lnTo>
                  <a:pt x="5428716" y="1644534"/>
                </a:lnTo>
                <a:lnTo>
                  <a:pt x="5429585" y="1601085"/>
                </a:lnTo>
                <a:lnTo>
                  <a:pt x="5432078" y="1558579"/>
                </a:lnTo>
                <a:lnTo>
                  <a:pt x="5436196" y="1517013"/>
                </a:lnTo>
                <a:lnTo>
                  <a:pt x="5441937" y="1476386"/>
                </a:lnTo>
                <a:lnTo>
                  <a:pt x="5449216" y="1436955"/>
                </a:lnTo>
                <a:lnTo>
                  <a:pt x="5457950" y="1398978"/>
                </a:lnTo>
                <a:lnTo>
                  <a:pt x="5479783" y="1327390"/>
                </a:lnTo>
                <a:lnTo>
                  <a:pt x="5111940" y="1210727"/>
                </a:lnTo>
                <a:close/>
              </a:path>
              <a:path w="11518265" h="3423285">
                <a:moveTo>
                  <a:pt x="6693674" y="2391688"/>
                </a:moveTo>
                <a:lnTo>
                  <a:pt x="6314998" y="2391688"/>
                </a:lnTo>
                <a:lnTo>
                  <a:pt x="6351409" y="2548139"/>
                </a:lnTo>
                <a:lnTo>
                  <a:pt x="6693674" y="2548139"/>
                </a:lnTo>
                <a:lnTo>
                  <a:pt x="6693674" y="2391688"/>
                </a:lnTo>
                <a:close/>
              </a:path>
              <a:path w="11518265" h="3423285">
                <a:moveTo>
                  <a:pt x="6693674" y="33260"/>
                </a:moveTo>
                <a:lnTo>
                  <a:pt x="6304064" y="33260"/>
                </a:lnTo>
                <a:lnTo>
                  <a:pt x="6304064" y="2147606"/>
                </a:lnTo>
                <a:lnTo>
                  <a:pt x="6279449" y="2167368"/>
                </a:lnTo>
                <a:lnTo>
                  <a:pt x="6209693" y="2212022"/>
                </a:lnTo>
                <a:lnTo>
                  <a:pt x="6164554" y="2236913"/>
                </a:lnTo>
                <a:lnTo>
                  <a:pt x="6124182" y="2255650"/>
                </a:lnTo>
                <a:lnTo>
                  <a:pt x="6080744" y="2270669"/>
                </a:lnTo>
                <a:lnTo>
                  <a:pt x="6034241" y="2281970"/>
                </a:lnTo>
                <a:lnTo>
                  <a:pt x="5984674" y="2289552"/>
                </a:lnTo>
                <a:lnTo>
                  <a:pt x="5932043" y="2293415"/>
                </a:lnTo>
                <a:lnTo>
                  <a:pt x="6693674" y="2293415"/>
                </a:lnTo>
                <a:lnTo>
                  <a:pt x="6693674" y="33260"/>
                </a:lnTo>
                <a:close/>
              </a:path>
              <a:path w="11518265" h="3423285">
                <a:moveTo>
                  <a:pt x="7497985" y="0"/>
                </a:moveTo>
                <a:lnTo>
                  <a:pt x="7238232" y="0"/>
                </a:lnTo>
                <a:lnTo>
                  <a:pt x="7235744" y="1331"/>
                </a:lnTo>
                <a:lnTo>
                  <a:pt x="7198842" y="31380"/>
                </a:lnTo>
                <a:lnTo>
                  <a:pt x="7168086" y="67568"/>
                </a:lnTo>
                <a:lnTo>
                  <a:pt x="7145694" y="107855"/>
                </a:lnTo>
                <a:lnTo>
                  <a:pt x="7131668" y="152240"/>
                </a:lnTo>
                <a:lnTo>
                  <a:pt x="7126008" y="200722"/>
                </a:lnTo>
                <a:lnTo>
                  <a:pt x="7131668" y="249204"/>
                </a:lnTo>
                <a:lnTo>
                  <a:pt x="7145694" y="293591"/>
                </a:lnTo>
                <a:lnTo>
                  <a:pt x="7168086" y="333881"/>
                </a:lnTo>
                <a:lnTo>
                  <a:pt x="7198842" y="370076"/>
                </a:lnTo>
                <a:lnTo>
                  <a:pt x="7235744" y="400125"/>
                </a:lnTo>
                <a:lnTo>
                  <a:pt x="7276574" y="421978"/>
                </a:lnTo>
                <a:lnTo>
                  <a:pt x="7321331" y="435634"/>
                </a:lnTo>
                <a:lnTo>
                  <a:pt x="7370013" y="441095"/>
                </a:lnTo>
                <a:lnTo>
                  <a:pt x="7417316" y="435634"/>
                </a:lnTo>
                <a:lnTo>
                  <a:pt x="7460778" y="421978"/>
                </a:lnTo>
                <a:lnTo>
                  <a:pt x="7500399" y="400125"/>
                </a:lnTo>
                <a:lnTo>
                  <a:pt x="7536180" y="370076"/>
                </a:lnTo>
                <a:lnTo>
                  <a:pt x="7565986" y="333881"/>
                </a:lnTo>
                <a:lnTo>
                  <a:pt x="7587681" y="293591"/>
                </a:lnTo>
                <a:lnTo>
                  <a:pt x="7601266" y="249204"/>
                </a:lnTo>
                <a:lnTo>
                  <a:pt x="7606741" y="200722"/>
                </a:lnTo>
                <a:lnTo>
                  <a:pt x="7601266" y="152240"/>
                </a:lnTo>
                <a:lnTo>
                  <a:pt x="7587681" y="107855"/>
                </a:lnTo>
                <a:lnTo>
                  <a:pt x="7565986" y="67568"/>
                </a:lnTo>
                <a:lnTo>
                  <a:pt x="7536180" y="31380"/>
                </a:lnTo>
                <a:lnTo>
                  <a:pt x="7500399" y="1331"/>
                </a:lnTo>
                <a:lnTo>
                  <a:pt x="7497985" y="0"/>
                </a:lnTo>
                <a:close/>
              </a:path>
              <a:path w="11518265" h="3423285">
                <a:moveTo>
                  <a:pt x="9147530" y="663916"/>
                </a:moveTo>
                <a:lnTo>
                  <a:pt x="8998013" y="988287"/>
                </a:lnTo>
                <a:lnTo>
                  <a:pt x="9025645" y="1005155"/>
                </a:lnTo>
                <a:lnTo>
                  <a:pt x="9050285" y="1026041"/>
                </a:lnTo>
                <a:lnTo>
                  <a:pt x="9090583" y="1079854"/>
                </a:lnTo>
                <a:lnTo>
                  <a:pt x="9116512" y="1150748"/>
                </a:lnTo>
                <a:lnTo>
                  <a:pt x="9123193" y="1192989"/>
                </a:lnTo>
                <a:lnTo>
                  <a:pt x="9125686" y="1239760"/>
                </a:lnTo>
                <a:lnTo>
                  <a:pt x="9125686" y="2548139"/>
                </a:lnTo>
                <a:lnTo>
                  <a:pt x="9515297" y="2548139"/>
                </a:lnTo>
                <a:lnTo>
                  <a:pt x="9515297" y="1225180"/>
                </a:lnTo>
                <a:lnTo>
                  <a:pt x="9513057" y="1163280"/>
                </a:lnTo>
                <a:lnTo>
                  <a:pt x="9507767" y="1105139"/>
                </a:lnTo>
                <a:lnTo>
                  <a:pt x="9499427" y="1050756"/>
                </a:lnTo>
                <a:lnTo>
                  <a:pt x="9488036" y="1000131"/>
                </a:lnTo>
                <a:lnTo>
                  <a:pt x="9473595" y="953265"/>
                </a:lnTo>
                <a:lnTo>
                  <a:pt x="9456104" y="910157"/>
                </a:lnTo>
                <a:lnTo>
                  <a:pt x="9435562" y="870806"/>
                </a:lnTo>
                <a:lnTo>
                  <a:pt x="9411970" y="835214"/>
                </a:lnTo>
                <a:lnTo>
                  <a:pt x="9376715" y="793001"/>
                </a:lnTo>
                <a:lnTo>
                  <a:pt x="9337933" y="756254"/>
                </a:lnTo>
                <a:lnTo>
                  <a:pt x="9295623" y="724971"/>
                </a:lnTo>
                <a:lnTo>
                  <a:pt x="9249786" y="699154"/>
                </a:lnTo>
                <a:lnTo>
                  <a:pt x="9200421" y="678803"/>
                </a:lnTo>
                <a:lnTo>
                  <a:pt x="9147530" y="663916"/>
                </a:lnTo>
                <a:close/>
              </a:path>
              <a:path w="11518265" h="3423285">
                <a:moveTo>
                  <a:pt x="8385276" y="689443"/>
                </a:moveTo>
                <a:lnTo>
                  <a:pt x="8050288" y="689443"/>
                </a:lnTo>
                <a:lnTo>
                  <a:pt x="8050288" y="2548139"/>
                </a:lnTo>
                <a:lnTo>
                  <a:pt x="8439899" y="2548139"/>
                </a:lnTo>
                <a:lnTo>
                  <a:pt x="8439899" y="1141360"/>
                </a:lnTo>
                <a:lnTo>
                  <a:pt x="8421687" y="897177"/>
                </a:lnTo>
                <a:lnTo>
                  <a:pt x="8385276" y="689443"/>
                </a:lnTo>
                <a:close/>
              </a:path>
              <a:path w="11518265" h="3423285">
                <a:moveTo>
                  <a:pt x="11517642" y="689443"/>
                </a:moveTo>
                <a:lnTo>
                  <a:pt x="10909312" y="689443"/>
                </a:lnTo>
                <a:lnTo>
                  <a:pt x="10909312" y="973326"/>
                </a:lnTo>
                <a:lnTo>
                  <a:pt x="11517642" y="973326"/>
                </a:lnTo>
                <a:lnTo>
                  <a:pt x="11517642" y="689443"/>
                </a:lnTo>
                <a:close/>
              </a:path>
              <a:path w="11518265" h="3423285">
                <a:moveTo>
                  <a:pt x="10187216" y="1848534"/>
                </a:moveTo>
                <a:lnTo>
                  <a:pt x="10146240" y="1878363"/>
                </a:lnTo>
                <a:lnTo>
                  <a:pt x="10109143" y="1910885"/>
                </a:lnTo>
                <a:lnTo>
                  <a:pt x="10075926" y="1946099"/>
                </a:lnTo>
                <a:lnTo>
                  <a:pt x="10046587" y="1984006"/>
                </a:lnTo>
                <a:lnTo>
                  <a:pt x="10021125" y="2024607"/>
                </a:lnTo>
                <a:lnTo>
                  <a:pt x="9995340" y="2076832"/>
                </a:lnTo>
                <a:lnTo>
                  <a:pt x="9976812" y="2128639"/>
                </a:lnTo>
                <a:lnTo>
                  <a:pt x="9965536" y="2180026"/>
                </a:lnTo>
                <a:lnTo>
                  <a:pt x="9961511" y="2230995"/>
                </a:lnTo>
                <a:lnTo>
                  <a:pt x="9963516" y="2270447"/>
                </a:lnTo>
                <a:lnTo>
                  <a:pt x="9969873" y="2308280"/>
                </a:lnTo>
                <a:lnTo>
                  <a:pt x="9995636" y="2379089"/>
                </a:lnTo>
                <a:lnTo>
                  <a:pt x="10039835" y="2439632"/>
                </a:lnTo>
                <a:lnTo>
                  <a:pt x="10069227" y="2464648"/>
                </a:lnTo>
                <a:lnTo>
                  <a:pt x="10103485" y="2486163"/>
                </a:lnTo>
                <a:lnTo>
                  <a:pt x="10059983" y="2515209"/>
                </a:lnTo>
                <a:lnTo>
                  <a:pt x="10018512" y="2547376"/>
                </a:lnTo>
                <a:lnTo>
                  <a:pt x="9979071" y="2582664"/>
                </a:lnTo>
                <a:lnTo>
                  <a:pt x="9941660" y="2621074"/>
                </a:lnTo>
                <a:lnTo>
                  <a:pt x="9906279" y="2662604"/>
                </a:lnTo>
                <a:lnTo>
                  <a:pt x="9875157" y="2707091"/>
                </a:lnTo>
                <a:lnTo>
                  <a:pt x="9850538" y="2754370"/>
                </a:lnTo>
                <a:lnTo>
                  <a:pt x="9832422" y="2804441"/>
                </a:lnTo>
                <a:lnTo>
                  <a:pt x="9820806" y="2857304"/>
                </a:lnTo>
                <a:lnTo>
                  <a:pt x="9815690" y="2912959"/>
                </a:lnTo>
                <a:lnTo>
                  <a:pt x="9818957" y="2960593"/>
                </a:lnTo>
                <a:lnTo>
                  <a:pt x="9827150" y="3006365"/>
                </a:lnTo>
                <a:lnTo>
                  <a:pt x="9840268" y="3050276"/>
                </a:lnTo>
                <a:lnTo>
                  <a:pt x="9858311" y="3092326"/>
                </a:lnTo>
                <a:lnTo>
                  <a:pt x="9881279" y="3132514"/>
                </a:lnTo>
                <a:lnTo>
                  <a:pt x="9909171" y="3170841"/>
                </a:lnTo>
                <a:lnTo>
                  <a:pt x="9941988" y="3207306"/>
                </a:lnTo>
                <a:lnTo>
                  <a:pt x="9979730" y="3241911"/>
                </a:lnTo>
                <a:lnTo>
                  <a:pt x="10022395" y="3274655"/>
                </a:lnTo>
                <a:lnTo>
                  <a:pt x="10057328" y="3297557"/>
                </a:lnTo>
                <a:lnTo>
                  <a:pt x="10094428" y="3318544"/>
                </a:lnTo>
                <a:lnTo>
                  <a:pt x="10133697" y="3337615"/>
                </a:lnTo>
                <a:lnTo>
                  <a:pt x="10175134" y="3354771"/>
                </a:lnTo>
                <a:lnTo>
                  <a:pt x="10218738" y="3370010"/>
                </a:lnTo>
                <a:lnTo>
                  <a:pt x="10264511" y="3383334"/>
                </a:lnTo>
                <a:lnTo>
                  <a:pt x="10312452" y="3394742"/>
                </a:lnTo>
                <a:lnTo>
                  <a:pt x="10362560" y="3404234"/>
                </a:lnTo>
                <a:lnTo>
                  <a:pt x="10414837" y="3411810"/>
                </a:lnTo>
                <a:lnTo>
                  <a:pt x="10469282" y="3417470"/>
                </a:lnTo>
                <a:lnTo>
                  <a:pt x="10525894" y="3421214"/>
                </a:lnTo>
                <a:lnTo>
                  <a:pt x="10584675" y="3423042"/>
                </a:lnTo>
                <a:lnTo>
                  <a:pt x="10644650" y="3421678"/>
                </a:lnTo>
                <a:lnTo>
                  <a:pt x="10702842" y="3418276"/>
                </a:lnTo>
                <a:lnTo>
                  <a:pt x="10759253" y="3412837"/>
                </a:lnTo>
                <a:lnTo>
                  <a:pt x="10813880" y="3405361"/>
                </a:lnTo>
                <a:lnTo>
                  <a:pt x="10866725" y="3395848"/>
                </a:lnTo>
                <a:lnTo>
                  <a:pt x="10917787" y="3384298"/>
                </a:lnTo>
                <a:lnTo>
                  <a:pt x="10967067" y="3370710"/>
                </a:lnTo>
                <a:lnTo>
                  <a:pt x="11014563" y="3355085"/>
                </a:lnTo>
                <a:lnTo>
                  <a:pt x="11060277" y="3337422"/>
                </a:lnTo>
                <a:lnTo>
                  <a:pt x="11104207" y="3317722"/>
                </a:lnTo>
                <a:lnTo>
                  <a:pt x="11146355" y="3295985"/>
                </a:lnTo>
                <a:lnTo>
                  <a:pt x="11186720" y="3272210"/>
                </a:lnTo>
                <a:lnTo>
                  <a:pt x="11225301" y="3246398"/>
                </a:lnTo>
                <a:lnTo>
                  <a:pt x="11264481" y="3216325"/>
                </a:lnTo>
                <a:lnTo>
                  <a:pt x="11300359" y="3184237"/>
                </a:lnTo>
                <a:lnTo>
                  <a:pt x="11332936" y="3150131"/>
                </a:lnTo>
                <a:lnTo>
                  <a:pt x="11341838" y="3139146"/>
                </a:lnTo>
                <a:lnTo>
                  <a:pt x="10632033" y="3139146"/>
                </a:lnTo>
                <a:lnTo>
                  <a:pt x="10572132" y="3136953"/>
                </a:lnTo>
                <a:lnTo>
                  <a:pt x="10515916" y="3131603"/>
                </a:lnTo>
                <a:lnTo>
                  <a:pt x="10463386" y="3123097"/>
                </a:lnTo>
                <a:lnTo>
                  <a:pt x="10414540" y="3111436"/>
                </a:lnTo>
                <a:lnTo>
                  <a:pt x="10369380" y="3096619"/>
                </a:lnTo>
                <a:lnTo>
                  <a:pt x="10327903" y="3078648"/>
                </a:lnTo>
                <a:lnTo>
                  <a:pt x="10290111" y="3057523"/>
                </a:lnTo>
                <a:lnTo>
                  <a:pt x="10244705" y="3023687"/>
                </a:lnTo>
                <a:lnTo>
                  <a:pt x="10209146" y="2985746"/>
                </a:lnTo>
                <a:lnTo>
                  <a:pt x="10183434" y="2943699"/>
                </a:lnTo>
                <a:lnTo>
                  <a:pt x="10167569" y="2897546"/>
                </a:lnTo>
                <a:lnTo>
                  <a:pt x="10161549" y="2847287"/>
                </a:lnTo>
                <a:lnTo>
                  <a:pt x="10166211" y="2797938"/>
                </a:lnTo>
                <a:lnTo>
                  <a:pt x="10177113" y="2751923"/>
                </a:lnTo>
                <a:lnTo>
                  <a:pt x="10194253" y="2709242"/>
                </a:lnTo>
                <a:lnTo>
                  <a:pt x="10217632" y="2669894"/>
                </a:lnTo>
                <a:lnTo>
                  <a:pt x="10244943" y="2634480"/>
                </a:lnTo>
                <a:lnTo>
                  <a:pt x="10273877" y="2603598"/>
                </a:lnTo>
                <a:lnTo>
                  <a:pt x="10304436" y="2577248"/>
                </a:lnTo>
                <a:lnTo>
                  <a:pt x="10336618" y="2555429"/>
                </a:lnTo>
                <a:lnTo>
                  <a:pt x="11446488" y="2555429"/>
                </a:lnTo>
                <a:lnTo>
                  <a:pt x="11445230" y="2551416"/>
                </a:lnTo>
                <a:lnTo>
                  <a:pt x="11426479" y="2507898"/>
                </a:lnTo>
                <a:lnTo>
                  <a:pt x="11403460" y="2467076"/>
                </a:lnTo>
                <a:lnTo>
                  <a:pt x="11376173" y="2428949"/>
                </a:lnTo>
                <a:lnTo>
                  <a:pt x="11344617" y="2393516"/>
                </a:lnTo>
                <a:lnTo>
                  <a:pt x="11312709" y="2364854"/>
                </a:lnTo>
                <a:lnTo>
                  <a:pt x="11276887" y="2339463"/>
                </a:lnTo>
                <a:lnTo>
                  <a:pt x="11237149" y="2317342"/>
                </a:lnTo>
                <a:lnTo>
                  <a:pt x="11193496" y="2298493"/>
                </a:lnTo>
                <a:lnTo>
                  <a:pt x="11145929" y="2282916"/>
                </a:lnTo>
                <a:lnTo>
                  <a:pt x="11094445" y="2270610"/>
                </a:lnTo>
                <a:lnTo>
                  <a:pt x="11039046" y="2261575"/>
                </a:lnTo>
                <a:lnTo>
                  <a:pt x="10979731" y="2255812"/>
                </a:lnTo>
                <a:lnTo>
                  <a:pt x="10916500" y="2253321"/>
                </a:lnTo>
                <a:lnTo>
                  <a:pt x="10460570" y="2253321"/>
                </a:lnTo>
                <a:lnTo>
                  <a:pt x="10417767" y="2250199"/>
                </a:lnTo>
                <a:lnTo>
                  <a:pt x="10351659" y="2230368"/>
                </a:lnTo>
                <a:lnTo>
                  <a:pt x="10310856" y="2193702"/>
                </a:lnTo>
                <a:lnTo>
                  <a:pt x="10291253" y="2147892"/>
                </a:lnTo>
                <a:lnTo>
                  <a:pt x="10289146" y="2122041"/>
                </a:lnTo>
                <a:lnTo>
                  <a:pt x="10291905" y="2096700"/>
                </a:lnTo>
                <a:lnTo>
                  <a:pt x="10309230" y="2046784"/>
                </a:lnTo>
                <a:lnTo>
                  <a:pt x="10341087" y="1999175"/>
                </a:lnTo>
                <a:lnTo>
                  <a:pt x="10380297" y="1961570"/>
                </a:lnTo>
                <a:lnTo>
                  <a:pt x="10402214" y="1946997"/>
                </a:lnTo>
                <a:lnTo>
                  <a:pt x="10187216" y="1848534"/>
                </a:lnTo>
                <a:close/>
              </a:path>
              <a:path w="11518265" h="3423285">
                <a:moveTo>
                  <a:pt x="11446488" y="2555429"/>
                </a:moveTo>
                <a:lnTo>
                  <a:pt x="10763326" y="2555429"/>
                </a:lnTo>
                <a:lnTo>
                  <a:pt x="10818888" y="2557101"/>
                </a:lnTo>
                <a:lnTo>
                  <a:pt x="10870006" y="2562117"/>
                </a:lnTo>
                <a:lnTo>
                  <a:pt x="10916678" y="2570478"/>
                </a:lnTo>
                <a:lnTo>
                  <a:pt x="10958906" y="2582183"/>
                </a:lnTo>
                <a:lnTo>
                  <a:pt x="10996688" y="2597233"/>
                </a:lnTo>
                <a:lnTo>
                  <a:pt x="11070928" y="2649488"/>
                </a:lnTo>
                <a:lnTo>
                  <a:pt x="11100292" y="2690874"/>
                </a:lnTo>
                <a:lnTo>
                  <a:pt x="11118115" y="2739785"/>
                </a:lnTo>
                <a:lnTo>
                  <a:pt x="11124399" y="2796221"/>
                </a:lnTo>
                <a:lnTo>
                  <a:pt x="11120847" y="2845603"/>
                </a:lnTo>
                <a:lnTo>
                  <a:pt x="11110417" y="2891679"/>
                </a:lnTo>
                <a:lnTo>
                  <a:pt x="11093111" y="2934449"/>
                </a:lnTo>
                <a:lnTo>
                  <a:pt x="11068930" y="2973914"/>
                </a:lnTo>
                <a:lnTo>
                  <a:pt x="11037872" y="3010075"/>
                </a:lnTo>
                <a:lnTo>
                  <a:pt x="10999939" y="3042931"/>
                </a:lnTo>
                <a:lnTo>
                  <a:pt x="10967038" y="3064908"/>
                </a:lnTo>
                <a:lnTo>
                  <a:pt x="10930397" y="3084043"/>
                </a:lnTo>
                <a:lnTo>
                  <a:pt x="10890018" y="3100335"/>
                </a:lnTo>
                <a:lnTo>
                  <a:pt x="10845900" y="3113784"/>
                </a:lnTo>
                <a:lnTo>
                  <a:pt x="10798042" y="3124390"/>
                </a:lnTo>
                <a:lnTo>
                  <a:pt x="10746445" y="3132153"/>
                </a:lnTo>
                <a:lnTo>
                  <a:pt x="10691109" y="3137072"/>
                </a:lnTo>
                <a:lnTo>
                  <a:pt x="10632033" y="3139146"/>
                </a:lnTo>
                <a:lnTo>
                  <a:pt x="11341838" y="3139146"/>
                </a:lnTo>
                <a:lnTo>
                  <a:pt x="11388184" y="3075871"/>
                </a:lnTo>
                <a:lnTo>
                  <a:pt x="11410856" y="3035716"/>
                </a:lnTo>
                <a:lnTo>
                  <a:pt x="11430226" y="2993545"/>
                </a:lnTo>
                <a:lnTo>
                  <a:pt x="11446294" y="2949357"/>
                </a:lnTo>
                <a:lnTo>
                  <a:pt x="11459060" y="2903153"/>
                </a:lnTo>
                <a:lnTo>
                  <a:pt x="11468525" y="2854933"/>
                </a:lnTo>
                <a:lnTo>
                  <a:pt x="11474688" y="2804696"/>
                </a:lnTo>
                <a:lnTo>
                  <a:pt x="11477443" y="2754370"/>
                </a:lnTo>
                <a:lnTo>
                  <a:pt x="11477532" y="2751923"/>
                </a:lnTo>
                <a:lnTo>
                  <a:pt x="11475871" y="2698142"/>
                </a:lnTo>
                <a:lnTo>
                  <a:pt x="11469926" y="2646537"/>
                </a:lnTo>
                <a:lnTo>
                  <a:pt x="11459712" y="2597629"/>
                </a:lnTo>
                <a:lnTo>
                  <a:pt x="11446488" y="2555429"/>
                </a:lnTo>
                <a:close/>
              </a:path>
            </a:pathLst>
          </a:custGeom>
          <a:solidFill>
            <a:srgbClr val="D2FBFF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3" y="1634877"/>
            <a:ext cx="3314065" cy="12452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65">
                <a:solidFill>
                  <a:srgbClr val="FFFFFF"/>
                </a:solidFill>
              </a:rPr>
              <a:t>Agenda</a:t>
            </a:r>
            <a:endParaRPr sz="8000"/>
          </a:p>
        </p:txBody>
      </p:sp>
      <p:sp>
        <p:nvSpPr>
          <p:cNvPr id="6" name="object 6" descr=""/>
          <p:cNvSpPr txBox="1"/>
          <p:nvPr/>
        </p:nvSpPr>
        <p:spPr>
          <a:xfrm>
            <a:off x="1104898" y="3840048"/>
            <a:ext cx="7239000" cy="3613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9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Large</a:t>
            </a:r>
            <a:r>
              <a:rPr dirty="0" sz="32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10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15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 marR="1122680">
              <a:lnSpc>
                <a:spcPct val="122700"/>
              </a:lnSpc>
              <a:spcBef>
                <a:spcPts val="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25">
                <a:solidFill>
                  <a:srgbClr val="FFFFFF"/>
                </a:solidFill>
                <a:latin typeface="Trebuchet MS"/>
                <a:cs typeface="Trebuchet MS"/>
              </a:rPr>
              <a:t>Career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180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95" b="1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3200" spc="-2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14" b="1">
                <a:solidFill>
                  <a:srgbClr val="FFFFFF"/>
                </a:solidFill>
                <a:latin typeface="Trebuchet MS"/>
                <a:cs typeface="Trebuchet MS"/>
              </a:rPr>
              <a:t>Programme </a:t>
            </a:r>
            <a:r>
              <a:rPr dirty="0" sz="3200" spc="-7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3200" spc="-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130">
                <a:solidFill>
                  <a:srgbClr val="FFFFFF"/>
                </a:solidFill>
                <a:latin typeface="Trebuchet MS"/>
                <a:cs typeface="Trebuchet MS"/>
              </a:rPr>
              <a:t>Conferences,</a:t>
            </a:r>
            <a:r>
              <a:rPr dirty="0" sz="3200" spc="-2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40">
                <a:solidFill>
                  <a:srgbClr val="FFFFFF"/>
                </a:solidFill>
                <a:latin typeface="Trebuchet MS"/>
                <a:cs typeface="Trebuchet MS"/>
              </a:rPr>
              <a:t>symposia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6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workshops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7" y="1117093"/>
            <a:ext cx="8911282" cy="9168929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617219" y="5861303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09" h="334010">
                <a:moveTo>
                  <a:pt x="166878" y="0"/>
                </a:moveTo>
                <a:lnTo>
                  <a:pt x="122515" y="5961"/>
                </a:lnTo>
                <a:lnTo>
                  <a:pt x="82651" y="22783"/>
                </a:lnTo>
                <a:lnTo>
                  <a:pt x="48877" y="48877"/>
                </a:lnTo>
                <a:lnTo>
                  <a:pt x="22783" y="82651"/>
                </a:lnTo>
                <a:lnTo>
                  <a:pt x="5961" y="122515"/>
                </a:lnTo>
                <a:lnTo>
                  <a:pt x="0" y="166877"/>
                </a:lnTo>
                <a:lnTo>
                  <a:pt x="5961" y="211240"/>
                </a:lnTo>
                <a:lnTo>
                  <a:pt x="22783" y="251104"/>
                </a:lnTo>
                <a:lnTo>
                  <a:pt x="48877" y="284878"/>
                </a:lnTo>
                <a:lnTo>
                  <a:pt x="82651" y="310972"/>
                </a:lnTo>
                <a:lnTo>
                  <a:pt x="122515" y="327794"/>
                </a:lnTo>
                <a:lnTo>
                  <a:pt x="166878" y="333755"/>
                </a:lnTo>
                <a:lnTo>
                  <a:pt x="211240" y="327794"/>
                </a:lnTo>
                <a:lnTo>
                  <a:pt x="251104" y="310972"/>
                </a:lnTo>
                <a:lnTo>
                  <a:pt x="284878" y="284878"/>
                </a:lnTo>
                <a:lnTo>
                  <a:pt x="310972" y="251104"/>
                </a:lnTo>
                <a:lnTo>
                  <a:pt x="327794" y="211240"/>
                </a:lnTo>
                <a:lnTo>
                  <a:pt x="333756" y="166877"/>
                </a:lnTo>
                <a:lnTo>
                  <a:pt x="327794" y="122515"/>
                </a:lnTo>
                <a:lnTo>
                  <a:pt x="310972" y="82651"/>
                </a:lnTo>
                <a:lnTo>
                  <a:pt x="284878" y="48877"/>
                </a:lnTo>
                <a:lnTo>
                  <a:pt x="251104" y="22783"/>
                </a:lnTo>
                <a:lnTo>
                  <a:pt x="211240" y="5961"/>
                </a:lnTo>
                <a:lnTo>
                  <a:pt x="166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691592" y="416496"/>
            <a:ext cx="5001895" cy="654685"/>
          </a:xfrm>
          <a:custGeom>
            <a:avLst/>
            <a:gdLst/>
            <a:ahLst/>
            <a:cxnLst/>
            <a:rect l="l" t="t" r="r" b="b"/>
            <a:pathLst>
              <a:path w="5001894" h="654685">
                <a:moveTo>
                  <a:pt x="99555" y="12801"/>
                </a:moveTo>
                <a:lnTo>
                  <a:pt x="0" y="12801"/>
                </a:lnTo>
                <a:lnTo>
                  <a:pt x="0" y="643623"/>
                </a:lnTo>
                <a:lnTo>
                  <a:pt x="99555" y="643623"/>
                </a:lnTo>
                <a:lnTo>
                  <a:pt x="99555" y="12801"/>
                </a:lnTo>
                <a:close/>
              </a:path>
              <a:path w="5001894" h="654685">
                <a:moveTo>
                  <a:pt x="517232" y="170992"/>
                </a:moveTo>
                <a:lnTo>
                  <a:pt x="479729" y="252361"/>
                </a:lnTo>
                <a:lnTo>
                  <a:pt x="486659" y="256590"/>
                </a:lnTo>
                <a:lnTo>
                  <a:pt x="492837" y="261827"/>
                </a:lnTo>
                <a:lnTo>
                  <a:pt x="511130" y="303707"/>
                </a:lnTo>
                <a:lnTo>
                  <a:pt x="511759" y="315442"/>
                </a:lnTo>
                <a:lnTo>
                  <a:pt x="511759" y="643623"/>
                </a:lnTo>
                <a:lnTo>
                  <a:pt x="609485" y="643623"/>
                </a:lnTo>
                <a:lnTo>
                  <a:pt x="609485" y="311785"/>
                </a:lnTo>
                <a:lnTo>
                  <a:pt x="607594" y="281669"/>
                </a:lnTo>
                <a:lnTo>
                  <a:pt x="594635" y="232762"/>
                </a:lnTo>
                <a:lnTo>
                  <a:pt x="569968" y="198596"/>
                </a:lnTo>
                <a:lnTo>
                  <a:pt x="536802" y="177107"/>
                </a:lnTo>
                <a:lnTo>
                  <a:pt x="517232" y="170992"/>
                </a:lnTo>
                <a:close/>
              </a:path>
              <a:path w="5001894" h="654685">
                <a:moveTo>
                  <a:pt x="326034" y="177393"/>
                </a:moveTo>
                <a:lnTo>
                  <a:pt x="242011" y="177393"/>
                </a:lnTo>
                <a:lnTo>
                  <a:pt x="242011" y="643623"/>
                </a:lnTo>
                <a:lnTo>
                  <a:pt x="339737" y="643623"/>
                </a:lnTo>
                <a:lnTo>
                  <a:pt x="339737" y="290753"/>
                </a:lnTo>
                <a:lnTo>
                  <a:pt x="335165" y="229501"/>
                </a:lnTo>
                <a:lnTo>
                  <a:pt x="326034" y="177393"/>
                </a:lnTo>
                <a:close/>
              </a:path>
              <a:path w="5001894" h="654685">
                <a:moveTo>
                  <a:pt x="924953" y="177393"/>
                </a:moveTo>
                <a:lnTo>
                  <a:pt x="679094" y="177393"/>
                </a:lnTo>
                <a:lnTo>
                  <a:pt x="679094" y="252260"/>
                </a:lnTo>
                <a:lnTo>
                  <a:pt x="924953" y="252260"/>
                </a:lnTo>
                <a:lnTo>
                  <a:pt x="924953" y="177393"/>
                </a:lnTo>
                <a:close/>
              </a:path>
              <a:path w="5001894" h="654685">
                <a:moveTo>
                  <a:pt x="883805" y="0"/>
                </a:moveTo>
                <a:lnTo>
                  <a:pt x="831983" y="5556"/>
                </a:lnTo>
                <a:lnTo>
                  <a:pt x="786599" y="25933"/>
                </a:lnTo>
                <a:lnTo>
                  <a:pt x="754416" y="66700"/>
                </a:lnTo>
                <a:lnTo>
                  <a:pt x="742188" y="133451"/>
                </a:lnTo>
                <a:lnTo>
                  <a:pt x="742188" y="177393"/>
                </a:lnTo>
                <a:lnTo>
                  <a:pt x="839914" y="177393"/>
                </a:lnTo>
                <a:lnTo>
                  <a:pt x="839914" y="137121"/>
                </a:lnTo>
                <a:lnTo>
                  <a:pt x="841350" y="119109"/>
                </a:lnTo>
                <a:lnTo>
                  <a:pt x="866374" y="79908"/>
                </a:lnTo>
                <a:lnTo>
                  <a:pt x="896607" y="73952"/>
                </a:lnTo>
                <a:lnTo>
                  <a:pt x="944156" y="73952"/>
                </a:lnTo>
                <a:lnTo>
                  <a:pt x="944156" y="8229"/>
                </a:lnTo>
                <a:lnTo>
                  <a:pt x="900436" y="514"/>
                </a:lnTo>
                <a:lnTo>
                  <a:pt x="892163" y="128"/>
                </a:lnTo>
                <a:lnTo>
                  <a:pt x="883805" y="0"/>
                </a:lnTo>
                <a:close/>
              </a:path>
              <a:path w="5001894" h="654685">
                <a:moveTo>
                  <a:pt x="944156" y="73952"/>
                </a:moveTo>
                <a:lnTo>
                  <a:pt x="896607" y="73952"/>
                </a:lnTo>
                <a:lnTo>
                  <a:pt x="902750" y="74137"/>
                </a:lnTo>
                <a:lnTo>
                  <a:pt x="909046" y="74580"/>
                </a:lnTo>
                <a:lnTo>
                  <a:pt x="944156" y="81280"/>
                </a:lnTo>
                <a:lnTo>
                  <a:pt x="944156" y="73952"/>
                </a:lnTo>
                <a:close/>
              </a:path>
              <a:path w="5001894" h="654685">
                <a:moveTo>
                  <a:pt x="1072527" y="177393"/>
                </a:moveTo>
                <a:lnTo>
                  <a:pt x="987323" y="177393"/>
                </a:lnTo>
                <a:lnTo>
                  <a:pt x="987323" y="318096"/>
                </a:lnTo>
                <a:lnTo>
                  <a:pt x="1085342" y="318096"/>
                </a:lnTo>
                <a:lnTo>
                  <a:pt x="1092521" y="310367"/>
                </a:lnTo>
                <a:lnTo>
                  <a:pt x="1101544" y="302380"/>
                </a:lnTo>
                <a:lnTo>
                  <a:pt x="1139541" y="277991"/>
                </a:lnTo>
                <a:lnTo>
                  <a:pt x="1192326" y="266890"/>
                </a:lnTo>
                <a:lnTo>
                  <a:pt x="1224330" y="266890"/>
                </a:lnTo>
                <a:lnTo>
                  <a:pt x="1224330" y="253199"/>
                </a:lnTo>
                <a:lnTo>
                  <a:pt x="1080770" y="253199"/>
                </a:lnTo>
                <a:lnTo>
                  <a:pt x="1072527" y="177393"/>
                </a:lnTo>
                <a:close/>
              </a:path>
              <a:path w="5001894" h="654685">
                <a:moveTo>
                  <a:pt x="1224330" y="266890"/>
                </a:moveTo>
                <a:lnTo>
                  <a:pt x="1198118" y="266890"/>
                </a:lnTo>
                <a:lnTo>
                  <a:pt x="1204137" y="267119"/>
                </a:lnTo>
                <a:lnTo>
                  <a:pt x="1216634" y="268033"/>
                </a:lnTo>
                <a:lnTo>
                  <a:pt x="1221282" y="268719"/>
                </a:lnTo>
                <a:lnTo>
                  <a:pt x="1224330" y="269633"/>
                </a:lnTo>
                <a:lnTo>
                  <a:pt x="1224330" y="266890"/>
                </a:lnTo>
                <a:close/>
              </a:path>
              <a:path w="5001894" h="654685">
                <a:moveTo>
                  <a:pt x="1224330" y="167335"/>
                </a:moveTo>
                <a:lnTo>
                  <a:pt x="1177077" y="175490"/>
                </a:lnTo>
                <a:lnTo>
                  <a:pt x="1135748" y="196227"/>
                </a:lnTo>
                <a:lnTo>
                  <a:pt x="1102810" y="223980"/>
                </a:lnTo>
                <a:lnTo>
                  <a:pt x="1080770" y="253199"/>
                </a:lnTo>
                <a:lnTo>
                  <a:pt x="1224330" y="253199"/>
                </a:lnTo>
                <a:lnTo>
                  <a:pt x="1224330" y="167335"/>
                </a:lnTo>
                <a:close/>
              </a:path>
              <a:path w="5001894" h="654685">
                <a:moveTo>
                  <a:pt x="1595513" y="361988"/>
                </a:moveTo>
                <a:lnTo>
                  <a:pt x="1393469" y="384848"/>
                </a:lnTo>
                <a:lnTo>
                  <a:pt x="1354667" y="391127"/>
                </a:lnTo>
                <a:lnTo>
                  <a:pt x="1295712" y="413130"/>
                </a:lnTo>
                <a:lnTo>
                  <a:pt x="1260718" y="447884"/>
                </a:lnTo>
                <a:lnTo>
                  <a:pt x="1244269" y="496290"/>
                </a:lnTo>
                <a:lnTo>
                  <a:pt x="1242669" y="525665"/>
                </a:lnTo>
                <a:lnTo>
                  <a:pt x="1245853" y="556150"/>
                </a:lnTo>
                <a:lnTo>
                  <a:pt x="1265774" y="604684"/>
                </a:lnTo>
                <a:lnTo>
                  <a:pt x="1302381" y="636709"/>
                </a:lnTo>
                <a:lnTo>
                  <a:pt x="1347339" y="652640"/>
                </a:lnTo>
                <a:lnTo>
                  <a:pt x="1372425" y="654596"/>
                </a:lnTo>
                <a:lnTo>
                  <a:pt x="1392330" y="653148"/>
                </a:lnTo>
                <a:lnTo>
                  <a:pt x="1429959" y="644532"/>
                </a:lnTo>
                <a:lnTo>
                  <a:pt x="1478707" y="620320"/>
                </a:lnTo>
                <a:lnTo>
                  <a:pt x="1502346" y="601649"/>
                </a:lnTo>
                <a:lnTo>
                  <a:pt x="1595513" y="601649"/>
                </a:lnTo>
                <a:lnTo>
                  <a:pt x="1595513" y="582472"/>
                </a:lnTo>
                <a:lnTo>
                  <a:pt x="1410855" y="582472"/>
                </a:lnTo>
                <a:lnTo>
                  <a:pt x="1393379" y="581079"/>
                </a:lnTo>
                <a:lnTo>
                  <a:pt x="1354353" y="563270"/>
                </a:lnTo>
                <a:lnTo>
                  <a:pt x="1336167" y="528487"/>
                </a:lnTo>
                <a:lnTo>
                  <a:pt x="1334909" y="513892"/>
                </a:lnTo>
                <a:lnTo>
                  <a:pt x="1336476" y="497026"/>
                </a:lnTo>
                <a:lnTo>
                  <a:pt x="1360868" y="459028"/>
                </a:lnTo>
                <a:lnTo>
                  <a:pt x="1415759" y="441090"/>
                </a:lnTo>
                <a:lnTo>
                  <a:pt x="1595513" y="439819"/>
                </a:lnTo>
                <a:lnTo>
                  <a:pt x="1595513" y="361988"/>
                </a:lnTo>
                <a:close/>
              </a:path>
              <a:path w="5001894" h="654685">
                <a:moveTo>
                  <a:pt x="1595513" y="601649"/>
                </a:moveTo>
                <a:lnTo>
                  <a:pt x="1502346" y="601649"/>
                </a:lnTo>
                <a:lnTo>
                  <a:pt x="1506004" y="643623"/>
                </a:lnTo>
                <a:lnTo>
                  <a:pt x="1595513" y="643623"/>
                </a:lnTo>
                <a:lnTo>
                  <a:pt x="1595513" y="601649"/>
                </a:lnTo>
                <a:close/>
              </a:path>
              <a:path w="5001894" h="654685">
                <a:moveTo>
                  <a:pt x="1595513" y="439819"/>
                </a:moveTo>
                <a:lnTo>
                  <a:pt x="1447130" y="439819"/>
                </a:lnTo>
                <a:lnTo>
                  <a:pt x="1453772" y="439874"/>
                </a:lnTo>
                <a:lnTo>
                  <a:pt x="1468729" y="440169"/>
                </a:lnTo>
                <a:lnTo>
                  <a:pt x="1476573" y="440483"/>
                </a:lnTo>
                <a:lnTo>
                  <a:pt x="1484029" y="440988"/>
                </a:lnTo>
                <a:lnTo>
                  <a:pt x="1491100" y="441683"/>
                </a:lnTo>
                <a:lnTo>
                  <a:pt x="1497787" y="442569"/>
                </a:lnTo>
                <a:lnTo>
                  <a:pt x="1497787" y="547725"/>
                </a:lnTo>
                <a:lnTo>
                  <a:pt x="1458429" y="571957"/>
                </a:lnTo>
                <a:lnTo>
                  <a:pt x="1410855" y="582472"/>
                </a:lnTo>
                <a:lnTo>
                  <a:pt x="1595513" y="582472"/>
                </a:lnTo>
                <a:lnTo>
                  <a:pt x="1595513" y="439819"/>
                </a:lnTo>
                <a:close/>
              </a:path>
              <a:path w="5001894" h="654685">
                <a:moveTo>
                  <a:pt x="1722729" y="546811"/>
                </a:moveTo>
                <a:lnTo>
                  <a:pt x="1688896" y="546811"/>
                </a:lnTo>
                <a:lnTo>
                  <a:pt x="1688896" y="623557"/>
                </a:lnTo>
                <a:lnTo>
                  <a:pt x="1729659" y="640109"/>
                </a:lnTo>
                <a:lnTo>
                  <a:pt x="1768578" y="648957"/>
                </a:lnTo>
                <a:lnTo>
                  <a:pt x="1807325" y="653810"/>
                </a:lnTo>
                <a:lnTo>
                  <a:pt x="1826056" y="654596"/>
                </a:lnTo>
                <a:lnTo>
                  <a:pt x="1847197" y="653600"/>
                </a:lnTo>
                <a:lnTo>
                  <a:pt x="1887850" y="645809"/>
                </a:lnTo>
                <a:lnTo>
                  <a:pt x="1925762" y="630319"/>
                </a:lnTo>
                <a:lnTo>
                  <a:pt x="1957472" y="607396"/>
                </a:lnTo>
                <a:lnTo>
                  <a:pt x="1980032" y="579729"/>
                </a:lnTo>
                <a:lnTo>
                  <a:pt x="1826056" y="579729"/>
                </a:lnTo>
                <a:lnTo>
                  <a:pt x="1812697" y="578843"/>
                </a:lnTo>
                <a:lnTo>
                  <a:pt x="1771992" y="569099"/>
                </a:lnTo>
                <a:lnTo>
                  <a:pt x="1733981" y="552804"/>
                </a:lnTo>
                <a:lnTo>
                  <a:pt x="1722729" y="546811"/>
                </a:lnTo>
                <a:close/>
              </a:path>
              <a:path w="5001894" h="654685">
                <a:moveTo>
                  <a:pt x="1786737" y="297180"/>
                </a:moveTo>
                <a:lnTo>
                  <a:pt x="1690725" y="297180"/>
                </a:lnTo>
                <a:lnTo>
                  <a:pt x="1690725" y="302666"/>
                </a:lnTo>
                <a:lnTo>
                  <a:pt x="1699650" y="347421"/>
                </a:lnTo>
                <a:lnTo>
                  <a:pt x="1723224" y="382422"/>
                </a:lnTo>
                <a:lnTo>
                  <a:pt x="1756638" y="410005"/>
                </a:lnTo>
                <a:lnTo>
                  <a:pt x="1795081" y="432511"/>
                </a:lnTo>
                <a:lnTo>
                  <a:pt x="1814978" y="442443"/>
                </a:lnTo>
                <a:lnTo>
                  <a:pt x="1833730" y="452275"/>
                </a:lnTo>
                <a:lnTo>
                  <a:pt x="1867788" y="471639"/>
                </a:lnTo>
                <a:lnTo>
                  <a:pt x="1899425" y="505158"/>
                </a:lnTo>
                <a:lnTo>
                  <a:pt x="1902866" y="518464"/>
                </a:lnTo>
                <a:lnTo>
                  <a:pt x="1902866" y="521208"/>
                </a:lnTo>
                <a:lnTo>
                  <a:pt x="1889359" y="557848"/>
                </a:lnTo>
                <a:lnTo>
                  <a:pt x="1855030" y="576376"/>
                </a:lnTo>
                <a:lnTo>
                  <a:pt x="1826056" y="579729"/>
                </a:lnTo>
                <a:lnTo>
                  <a:pt x="1980032" y="579729"/>
                </a:lnTo>
                <a:lnTo>
                  <a:pt x="1981820" y="577131"/>
                </a:lnTo>
                <a:lnTo>
                  <a:pt x="1990009" y="559334"/>
                </a:lnTo>
                <a:lnTo>
                  <a:pt x="1995351" y="539779"/>
                </a:lnTo>
                <a:lnTo>
                  <a:pt x="1997849" y="518464"/>
                </a:lnTo>
                <a:lnTo>
                  <a:pt x="1997849" y="513892"/>
                </a:lnTo>
                <a:lnTo>
                  <a:pt x="1988848" y="468469"/>
                </a:lnTo>
                <a:lnTo>
                  <a:pt x="1965121" y="433362"/>
                </a:lnTo>
                <a:lnTo>
                  <a:pt x="1931528" y="406023"/>
                </a:lnTo>
                <a:lnTo>
                  <a:pt x="1892973" y="383933"/>
                </a:lnTo>
                <a:lnTo>
                  <a:pt x="1873054" y="374220"/>
                </a:lnTo>
                <a:lnTo>
                  <a:pt x="1854333" y="364547"/>
                </a:lnTo>
                <a:lnTo>
                  <a:pt x="1820494" y="345313"/>
                </a:lnTo>
                <a:lnTo>
                  <a:pt x="1789711" y="311060"/>
                </a:lnTo>
                <a:lnTo>
                  <a:pt x="1786737" y="297180"/>
                </a:lnTo>
                <a:close/>
              </a:path>
              <a:path w="5001894" h="654685">
                <a:moveTo>
                  <a:pt x="2188654" y="252260"/>
                </a:moveTo>
                <a:lnTo>
                  <a:pt x="2090928" y="252260"/>
                </a:lnTo>
                <a:lnTo>
                  <a:pt x="2090928" y="509295"/>
                </a:lnTo>
                <a:lnTo>
                  <a:pt x="2100538" y="572939"/>
                </a:lnTo>
                <a:lnTo>
                  <a:pt x="2126780" y="616686"/>
                </a:lnTo>
                <a:lnTo>
                  <a:pt x="2165689" y="641918"/>
                </a:lnTo>
                <a:lnTo>
                  <a:pt x="2213343" y="650024"/>
                </a:lnTo>
                <a:lnTo>
                  <a:pt x="2225123" y="649709"/>
                </a:lnTo>
                <a:lnTo>
                  <a:pt x="2268428" y="643409"/>
                </a:lnTo>
                <a:lnTo>
                  <a:pt x="2297468" y="634504"/>
                </a:lnTo>
                <a:lnTo>
                  <a:pt x="2297468" y="576986"/>
                </a:lnTo>
                <a:lnTo>
                  <a:pt x="2245347" y="576986"/>
                </a:lnTo>
                <a:lnTo>
                  <a:pt x="2233617" y="575771"/>
                </a:lnTo>
                <a:lnTo>
                  <a:pt x="2198048" y="547846"/>
                </a:lnTo>
                <a:lnTo>
                  <a:pt x="2188654" y="503809"/>
                </a:lnTo>
                <a:lnTo>
                  <a:pt x="2188654" y="252260"/>
                </a:lnTo>
                <a:close/>
              </a:path>
              <a:path w="5001894" h="654685">
                <a:moveTo>
                  <a:pt x="2297468" y="565099"/>
                </a:moveTo>
                <a:lnTo>
                  <a:pt x="2259406" y="575900"/>
                </a:lnTo>
                <a:lnTo>
                  <a:pt x="2245347" y="576986"/>
                </a:lnTo>
                <a:lnTo>
                  <a:pt x="2297468" y="576986"/>
                </a:lnTo>
                <a:lnTo>
                  <a:pt x="2297468" y="565099"/>
                </a:lnTo>
                <a:close/>
              </a:path>
              <a:path w="5001894" h="654685">
                <a:moveTo>
                  <a:pt x="2297468" y="177393"/>
                </a:moveTo>
                <a:lnTo>
                  <a:pt x="2081784" y="177393"/>
                </a:lnTo>
                <a:lnTo>
                  <a:pt x="2076310" y="181457"/>
                </a:lnTo>
                <a:lnTo>
                  <a:pt x="2069871" y="184543"/>
                </a:lnTo>
                <a:lnTo>
                  <a:pt x="2036978" y="191109"/>
                </a:lnTo>
                <a:lnTo>
                  <a:pt x="2036978" y="252260"/>
                </a:lnTo>
                <a:lnTo>
                  <a:pt x="2297468" y="252260"/>
                </a:lnTo>
                <a:lnTo>
                  <a:pt x="2297468" y="177393"/>
                </a:lnTo>
                <a:close/>
              </a:path>
              <a:path w="5001894" h="654685">
                <a:moveTo>
                  <a:pt x="2453271" y="177393"/>
                </a:moveTo>
                <a:lnTo>
                  <a:pt x="2368067" y="177393"/>
                </a:lnTo>
                <a:lnTo>
                  <a:pt x="2368067" y="318096"/>
                </a:lnTo>
                <a:lnTo>
                  <a:pt x="2466086" y="318096"/>
                </a:lnTo>
                <a:lnTo>
                  <a:pt x="2473265" y="310367"/>
                </a:lnTo>
                <a:lnTo>
                  <a:pt x="2482288" y="302380"/>
                </a:lnTo>
                <a:lnTo>
                  <a:pt x="2520285" y="277991"/>
                </a:lnTo>
                <a:lnTo>
                  <a:pt x="2573070" y="266890"/>
                </a:lnTo>
                <a:lnTo>
                  <a:pt x="2605074" y="266890"/>
                </a:lnTo>
                <a:lnTo>
                  <a:pt x="2605074" y="253199"/>
                </a:lnTo>
                <a:lnTo>
                  <a:pt x="2461513" y="253199"/>
                </a:lnTo>
                <a:lnTo>
                  <a:pt x="2453271" y="177393"/>
                </a:lnTo>
                <a:close/>
              </a:path>
              <a:path w="5001894" h="654685">
                <a:moveTo>
                  <a:pt x="2605074" y="266890"/>
                </a:moveTo>
                <a:lnTo>
                  <a:pt x="2578861" y="266890"/>
                </a:lnTo>
                <a:lnTo>
                  <a:pt x="2584881" y="267119"/>
                </a:lnTo>
                <a:lnTo>
                  <a:pt x="2597378" y="268033"/>
                </a:lnTo>
                <a:lnTo>
                  <a:pt x="2602026" y="268719"/>
                </a:lnTo>
                <a:lnTo>
                  <a:pt x="2605074" y="269633"/>
                </a:lnTo>
                <a:lnTo>
                  <a:pt x="2605074" y="266890"/>
                </a:lnTo>
                <a:close/>
              </a:path>
              <a:path w="5001894" h="654685">
                <a:moveTo>
                  <a:pt x="2605074" y="167335"/>
                </a:moveTo>
                <a:lnTo>
                  <a:pt x="2557821" y="175490"/>
                </a:lnTo>
                <a:lnTo>
                  <a:pt x="2516492" y="196227"/>
                </a:lnTo>
                <a:lnTo>
                  <a:pt x="2483554" y="223980"/>
                </a:lnTo>
                <a:lnTo>
                  <a:pt x="2461513" y="253199"/>
                </a:lnTo>
                <a:lnTo>
                  <a:pt x="2605074" y="253199"/>
                </a:lnTo>
                <a:lnTo>
                  <a:pt x="2605074" y="167335"/>
                </a:lnTo>
                <a:close/>
              </a:path>
              <a:path w="5001894" h="654685">
                <a:moveTo>
                  <a:pt x="2775089" y="177393"/>
                </a:moveTo>
                <a:lnTo>
                  <a:pt x="2677363" y="177393"/>
                </a:lnTo>
                <a:lnTo>
                  <a:pt x="2677363" y="509244"/>
                </a:lnTo>
                <a:lnTo>
                  <a:pt x="2684792" y="567777"/>
                </a:lnTo>
                <a:lnTo>
                  <a:pt x="2705328" y="610031"/>
                </a:lnTo>
                <a:lnTo>
                  <a:pt x="2736313" y="637543"/>
                </a:lnTo>
                <a:lnTo>
                  <a:pt x="2775089" y="651852"/>
                </a:lnTo>
                <a:lnTo>
                  <a:pt x="2809849" y="570496"/>
                </a:lnTo>
                <a:lnTo>
                  <a:pt x="2802525" y="566217"/>
                </a:lnTo>
                <a:lnTo>
                  <a:pt x="2795927" y="560866"/>
                </a:lnTo>
                <a:lnTo>
                  <a:pt x="2775811" y="517665"/>
                </a:lnTo>
                <a:lnTo>
                  <a:pt x="2775089" y="505587"/>
                </a:lnTo>
                <a:lnTo>
                  <a:pt x="2775089" y="177393"/>
                </a:lnTo>
                <a:close/>
              </a:path>
              <a:path w="5001894" h="654685">
                <a:moveTo>
                  <a:pt x="3044837" y="177393"/>
                </a:moveTo>
                <a:lnTo>
                  <a:pt x="2947111" y="177393"/>
                </a:lnTo>
                <a:lnTo>
                  <a:pt x="2947111" y="529348"/>
                </a:lnTo>
                <a:lnTo>
                  <a:pt x="2950756" y="591515"/>
                </a:lnTo>
                <a:lnTo>
                  <a:pt x="2959887" y="643623"/>
                </a:lnTo>
                <a:lnTo>
                  <a:pt x="3044837" y="643623"/>
                </a:lnTo>
                <a:lnTo>
                  <a:pt x="3044837" y="177393"/>
                </a:lnTo>
                <a:close/>
              </a:path>
              <a:path w="5001894" h="654685">
                <a:moveTo>
                  <a:pt x="3379812" y="166420"/>
                </a:moveTo>
                <a:lnTo>
                  <a:pt x="3318021" y="174440"/>
                </a:lnTo>
                <a:lnTo>
                  <a:pt x="3261982" y="197700"/>
                </a:lnTo>
                <a:lnTo>
                  <a:pt x="3214360" y="235010"/>
                </a:lnTo>
                <a:lnTo>
                  <a:pt x="3177806" y="285178"/>
                </a:lnTo>
                <a:lnTo>
                  <a:pt x="3158877" y="330391"/>
                </a:lnTo>
                <a:lnTo>
                  <a:pt x="3148006" y="381495"/>
                </a:lnTo>
                <a:lnTo>
                  <a:pt x="3145840" y="418680"/>
                </a:lnTo>
                <a:lnTo>
                  <a:pt x="3147372" y="448941"/>
                </a:lnTo>
                <a:lnTo>
                  <a:pt x="3157919" y="503034"/>
                </a:lnTo>
                <a:lnTo>
                  <a:pt x="3178093" y="548982"/>
                </a:lnTo>
                <a:lnTo>
                  <a:pt x="3205429" y="586701"/>
                </a:lnTo>
                <a:lnTo>
                  <a:pt x="3221634" y="602475"/>
                </a:lnTo>
                <a:lnTo>
                  <a:pt x="3286544" y="536638"/>
                </a:lnTo>
                <a:lnTo>
                  <a:pt x="3276992" y="525258"/>
                </a:lnTo>
                <a:lnTo>
                  <a:pt x="3268494" y="512549"/>
                </a:lnTo>
                <a:lnTo>
                  <a:pt x="3249496" y="466579"/>
                </a:lnTo>
                <a:lnTo>
                  <a:pt x="3242652" y="410451"/>
                </a:lnTo>
                <a:lnTo>
                  <a:pt x="3242954" y="398621"/>
                </a:lnTo>
                <a:lnTo>
                  <a:pt x="3249718" y="354951"/>
                </a:lnTo>
                <a:lnTo>
                  <a:pt x="3270406" y="307481"/>
                </a:lnTo>
                <a:lnTo>
                  <a:pt x="3295609" y="276734"/>
                </a:lnTo>
                <a:lnTo>
                  <a:pt x="3342187" y="248659"/>
                </a:lnTo>
                <a:lnTo>
                  <a:pt x="3375228" y="243116"/>
                </a:lnTo>
                <a:lnTo>
                  <a:pt x="3492284" y="243116"/>
                </a:lnTo>
                <a:lnTo>
                  <a:pt x="3492284" y="191071"/>
                </a:lnTo>
                <a:lnTo>
                  <a:pt x="3448392" y="175323"/>
                </a:lnTo>
                <a:lnTo>
                  <a:pt x="3398693" y="167234"/>
                </a:lnTo>
                <a:lnTo>
                  <a:pt x="3379812" y="166420"/>
                </a:lnTo>
                <a:close/>
              </a:path>
              <a:path w="5001894" h="654685">
                <a:moveTo>
                  <a:pt x="3492284" y="243116"/>
                </a:moveTo>
                <a:lnTo>
                  <a:pt x="3375228" y="243116"/>
                </a:lnTo>
                <a:lnTo>
                  <a:pt x="3388130" y="244030"/>
                </a:lnTo>
                <a:lnTo>
                  <a:pt x="3400451" y="245992"/>
                </a:lnTo>
                <a:lnTo>
                  <a:pt x="3443000" y="262023"/>
                </a:lnTo>
                <a:lnTo>
                  <a:pt x="3458438" y="270548"/>
                </a:lnTo>
                <a:lnTo>
                  <a:pt x="3492284" y="270548"/>
                </a:lnTo>
                <a:lnTo>
                  <a:pt x="3492284" y="243116"/>
                </a:lnTo>
                <a:close/>
              </a:path>
              <a:path w="5001894" h="654685">
                <a:moveTo>
                  <a:pt x="3679126" y="252260"/>
                </a:moveTo>
                <a:lnTo>
                  <a:pt x="3581400" y="252260"/>
                </a:lnTo>
                <a:lnTo>
                  <a:pt x="3581400" y="509295"/>
                </a:lnTo>
                <a:lnTo>
                  <a:pt x="3591010" y="572939"/>
                </a:lnTo>
                <a:lnTo>
                  <a:pt x="3617252" y="616686"/>
                </a:lnTo>
                <a:lnTo>
                  <a:pt x="3656161" y="641918"/>
                </a:lnTo>
                <a:lnTo>
                  <a:pt x="3703815" y="650024"/>
                </a:lnTo>
                <a:lnTo>
                  <a:pt x="3715595" y="649709"/>
                </a:lnTo>
                <a:lnTo>
                  <a:pt x="3758900" y="643409"/>
                </a:lnTo>
                <a:lnTo>
                  <a:pt x="3787940" y="634504"/>
                </a:lnTo>
                <a:lnTo>
                  <a:pt x="3787940" y="576986"/>
                </a:lnTo>
                <a:lnTo>
                  <a:pt x="3735819" y="576986"/>
                </a:lnTo>
                <a:lnTo>
                  <a:pt x="3724089" y="575771"/>
                </a:lnTo>
                <a:lnTo>
                  <a:pt x="3688520" y="547846"/>
                </a:lnTo>
                <a:lnTo>
                  <a:pt x="3679126" y="503809"/>
                </a:lnTo>
                <a:lnTo>
                  <a:pt x="3679126" y="252260"/>
                </a:lnTo>
                <a:close/>
              </a:path>
              <a:path w="5001894" h="654685">
                <a:moveTo>
                  <a:pt x="3787940" y="565099"/>
                </a:moveTo>
                <a:lnTo>
                  <a:pt x="3749878" y="575900"/>
                </a:lnTo>
                <a:lnTo>
                  <a:pt x="3735819" y="576986"/>
                </a:lnTo>
                <a:lnTo>
                  <a:pt x="3787940" y="576986"/>
                </a:lnTo>
                <a:lnTo>
                  <a:pt x="3787940" y="565099"/>
                </a:lnTo>
                <a:close/>
              </a:path>
              <a:path w="5001894" h="654685">
                <a:moveTo>
                  <a:pt x="3787940" y="177393"/>
                </a:moveTo>
                <a:lnTo>
                  <a:pt x="3572255" y="177393"/>
                </a:lnTo>
                <a:lnTo>
                  <a:pt x="3566782" y="181457"/>
                </a:lnTo>
                <a:lnTo>
                  <a:pt x="3560343" y="184543"/>
                </a:lnTo>
                <a:lnTo>
                  <a:pt x="3527450" y="191109"/>
                </a:lnTo>
                <a:lnTo>
                  <a:pt x="3527450" y="252260"/>
                </a:lnTo>
                <a:lnTo>
                  <a:pt x="3787940" y="252260"/>
                </a:lnTo>
                <a:lnTo>
                  <a:pt x="3787940" y="177393"/>
                </a:lnTo>
                <a:close/>
              </a:path>
              <a:path w="5001894" h="654685">
                <a:moveTo>
                  <a:pt x="3956189" y="177393"/>
                </a:moveTo>
                <a:lnTo>
                  <a:pt x="3858463" y="177393"/>
                </a:lnTo>
                <a:lnTo>
                  <a:pt x="3858463" y="509244"/>
                </a:lnTo>
                <a:lnTo>
                  <a:pt x="3865892" y="567777"/>
                </a:lnTo>
                <a:lnTo>
                  <a:pt x="3886428" y="610031"/>
                </a:lnTo>
                <a:lnTo>
                  <a:pt x="3917413" y="637543"/>
                </a:lnTo>
                <a:lnTo>
                  <a:pt x="3956189" y="651852"/>
                </a:lnTo>
                <a:lnTo>
                  <a:pt x="3990949" y="570496"/>
                </a:lnTo>
                <a:lnTo>
                  <a:pt x="3983625" y="566217"/>
                </a:lnTo>
                <a:lnTo>
                  <a:pt x="3977027" y="560866"/>
                </a:lnTo>
                <a:lnTo>
                  <a:pt x="3956911" y="517665"/>
                </a:lnTo>
                <a:lnTo>
                  <a:pt x="3956189" y="505587"/>
                </a:lnTo>
                <a:lnTo>
                  <a:pt x="3956189" y="177393"/>
                </a:lnTo>
                <a:close/>
              </a:path>
              <a:path w="5001894" h="654685">
                <a:moveTo>
                  <a:pt x="4225937" y="177393"/>
                </a:moveTo>
                <a:lnTo>
                  <a:pt x="4128211" y="177393"/>
                </a:lnTo>
                <a:lnTo>
                  <a:pt x="4128211" y="529348"/>
                </a:lnTo>
                <a:lnTo>
                  <a:pt x="4131856" y="591515"/>
                </a:lnTo>
                <a:lnTo>
                  <a:pt x="4140987" y="643623"/>
                </a:lnTo>
                <a:lnTo>
                  <a:pt x="4225937" y="643623"/>
                </a:lnTo>
                <a:lnTo>
                  <a:pt x="4225937" y="177393"/>
                </a:lnTo>
                <a:close/>
              </a:path>
              <a:path w="5001894" h="654685">
                <a:moveTo>
                  <a:pt x="4431423" y="177393"/>
                </a:moveTo>
                <a:lnTo>
                  <a:pt x="4346219" y="177393"/>
                </a:lnTo>
                <a:lnTo>
                  <a:pt x="4346219" y="318096"/>
                </a:lnTo>
                <a:lnTo>
                  <a:pt x="4444238" y="318096"/>
                </a:lnTo>
                <a:lnTo>
                  <a:pt x="4451417" y="310367"/>
                </a:lnTo>
                <a:lnTo>
                  <a:pt x="4460440" y="302380"/>
                </a:lnTo>
                <a:lnTo>
                  <a:pt x="4498437" y="277991"/>
                </a:lnTo>
                <a:lnTo>
                  <a:pt x="4551222" y="266890"/>
                </a:lnTo>
                <a:lnTo>
                  <a:pt x="4583226" y="266890"/>
                </a:lnTo>
                <a:lnTo>
                  <a:pt x="4583226" y="253199"/>
                </a:lnTo>
                <a:lnTo>
                  <a:pt x="4439665" y="253199"/>
                </a:lnTo>
                <a:lnTo>
                  <a:pt x="4431423" y="177393"/>
                </a:lnTo>
                <a:close/>
              </a:path>
              <a:path w="5001894" h="654685">
                <a:moveTo>
                  <a:pt x="4583226" y="266890"/>
                </a:moveTo>
                <a:lnTo>
                  <a:pt x="4557013" y="266890"/>
                </a:lnTo>
                <a:lnTo>
                  <a:pt x="4563033" y="267119"/>
                </a:lnTo>
                <a:lnTo>
                  <a:pt x="4575530" y="268033"/>
                </a:lnTo>
                <a:lnTo>
                  <a:pt x="4580178" y="268719"/>
                </a:lnTo>
                <a:lnTo>
                  <a:pt x="4583226" y="269633"/>
                </a:lnTo>
                <a:lnTo>
                  <a:pt x="4583226" y="266890"/>
                </a:lnTo>
                <a:close/>
              </a:path>
              <a:path w="5001894" h="654685">
                <a:moveTo>
                  <a:pt x="4583226" y="167335"/>
                </a:moveTo>
                <a:lnTo>
                  <a:pt x="4535973" y="175490"/>
                </a:lnTo>
                <a:lnTo>
                  <a:pt x="4494644" y="196227"/>
                </a:lnTo>
                <a:lnTo>
                  <a:pt x="4461706" y="223980"/>
                </a:lnTo>
                <a:lnTo>
                  <a:pt x="4439665" y="253199"/>
                </a:lnTo>
                <a:lnTo>
                  <a:pt x="4583226" y="253199"/>
                </a:lnTo>
                <a:lnTo>
                  <a:pt x="4583226" y="167335"/>
                </a:lnTo>
                <a:close/>
              </a:path>
              <a:path w="5001894" h="654685">
                <a:moveTo>
                  <a:pt x="4820653" y="166420"/>
                </a:moveTo>
                <a:lnTo>
                  <a:pt x="4751073" y="178222"/>
                </a:lnTo>
                <a:lnTo>
                  <a:pt x="4691380" y="214274"/>
                </a:lnTo>
                <a:lnTo>
                  <a:pt x="4646961" y="275553"/>
                </a:lnTo>
                <a:lnTo>
                  <a:pt x="4632497" y="316010"/>
                </a:lnTo>
                <a:lnTo>
                  <a:pt x="4623193" y="363016"/>
                </a:lnTo>
                <a:lnTo>
                  <a:pt x="4620463" y="409575"/>
                </a:lnTo>
                <a:lnTo>
                  <a:pt x="4620463" y="430568"/>
                </a:lnTo>
                <a:lnTo>
                  <a:pt x="5001653" y="430568"/>
                </a:lnTo>
                <a:lnTo>
                  <a:pt x="5001653" y="363016"/>
                </a:lnTo>
                <a:lnTo>
                  <a:pt x="4718189" y="363016"/>
                </a:lnTo>
                <a:lnTo>
                  <a:pt x="4718189" y="357530"/>
                </a:lnTo>
                <a:lnTo>
                  <a:pt x="4726306" y="310410"/>
                </a:lnTo>
                <a:lnTo>
                  <a:pt x="4748149" y="273672"/>
                </a:lnTo>
                <a:lnTo>
                  <a:pt x="4779943" y="249802"/>
                </a:lnTo>
                <a:lnTo>
                  <a:pt x="4817910" y="241287"/>
                </a:lnTo>
                <a:lnTo>
                  <a:pt x="4965532" y="241287"/>
                </a:lnTo>
                <a:lnTo>
                  <a:pt x="4948542" y="218732"/>
                </a:lnTo>
                <a:lnTo>
                  <a:pt x="4922526" y="196145"/>
                </a:lnTo>
                <a:lnTo>
                  <a:pt x="4892541" y="179898"/>
                </a:lnTo>
                <a:lnTo>
                  <a:pt x="4858584" y="169990"/>
                </a:lnTo>
                <a:lnTo>
                  <a:pt x="4820653" y="166420"/>
                </a:lnTo>
                <a:close/>
              </a:path>
              <a:path w="5001894" h="654685">
                <a:moveTo>
                  <a:pt x="4965532" y="241287"/>
                </a:moveTo>
                <a:lnTo>
                  <a:pt x="4817910" y="241287"/>
                </a:lnTo>
                <a:lnTo>
                  <a:pt x="4836777" y="243325"/>
                </a:lnTo>
                <a:lnTo>
                  <a:pt x="4853966" y="248924"/>
                </a:lnTo>
                <a:lnTo>
                  <a:pt x="4894774" y="286701"/>
                </a:lnTo>
                <a:lnTo>
                  <a:pt x="4908275" y="326859"/>
                </a:lnTo>
                <a:lnTo>
                  <a:pt x="4910328" y="351116"/>
                </a:lnTo>
                <a:lnTo>
                  <a:pt x="4910328" y="363016"/>
                </a:lnTo>
                <a:lnTo>
                  <a:pt x="5001653" y="363016"/>
                </a:lnTo>
                <a:lnTo>
                  <a:pt x="4996441" y="319208"/>
                </a:lnTo>
                <a:lnTo>
                  <a:pt x="4985851" y="280558"/>
                </a:lnTo>
                <a:lnTo>
                  <a:pt x="4969885" y="247066"/>
                </a:lnTo>
                <a:lnTo>
                  <a:pt x="4965532" y="241287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2636" rIns="0" bIns="0" rtlCol="0" vert="horz">
            <a:spAutoFit/>
          </a:bodyPr>
          <a:lstStyle/>
          <a:p>
            <a:pPr marL="180975">
              <a:lnSpc>
                <a:spcPts val="5730"/>
              </a:lnSpc>
              <a:spcBef>
                <a:spcPts val="100"/>
              </a:spcBef>
            </a:pPr>
            <a:r>
              <a:rPr dirty="0" spc="-225"/>
              <a:t>The</a:t>
            </a:r>
            <a:r>
              <a:rPr dirty="0" spc="-409"/>
              <a:t> </a:t>
            </a:r>
            <a:r>
              <a:rPr dirty="0" spc="-260"/>
              <a:t>Research</a:t>
            </a:r>
            <a:r>
              <a:rPr dirty="0" spc="-440"/>
              <a:t> </a:t>
            </a:r>
            <a:r>
              <a:rPr dirty="0" spc="-280"/>
              <a:t>Infrastructure</a:t>
            </a:r>
            <a:r>
              <a:rPr dirty="0" spc="-440"/>
              <a:t> </a:t>
            </a:r>
            <a:r>
              <a:rPr dirty="0" spc="-225"/>
              <a:t>Programme</a:t>
            </a:r>
            <a:r>
              <a:rPr dirty="0" spc="-434"/>
              <a:t> </a:t>
            </a:r>
            <a:r>
              <a:rPr dirty="0" spc="-20"/>
              <a:t>2024</a:t>
            </a:r>
          </a:p>
          <a:p>
            <a:pPr marL="180975">
              <a:lnSpc>
                <a:spcPts val="2850"/>
              </a:lnSpc>
            </a:pPr>
            <a:r>
              <a:rPr dirty="0" sz="2400" spc="-50" b="0">
                <a:latin typeface="Trebuchet MS"/>
                <a:cs typeface="Trebuchet MS"/>
              </a:rPr>
              <a:t>Develop,</a:t>
            </a:r>
            <a:r>
              <a:rPr dirty="0" sz="2400" spc="-175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establish</a:t>
            </a:r>
            <a:r>
              <a:rPr dirty="0" sz="2400" spc="-170" b="0">
                <a:latin typeface="Trebuchet MS"/>
                <a:cs typeface="Trebuchet MS"/>
              </a:rPr>
              <a:t> </a:t>
            </a:r>
            <a:r>
              <a:rPr dirty="0" sz="2400" spc="-35" b="0">
                <a:latin typeface="Trebuchet MS"/>
                <a:cs typeface="Trebuchet MS"/>
              </a:rPr>
              <a:t>and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40" b="0">
                <a:latin typeface="Trebuchet MS"/>
                <a:cs typeface="Trebuchet MS"/>
              </a:rPr>
              <a:t>upgrade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110" b="0">
                <a:latin typeface="Trebuchet MS"/>
                <a:cs typeface="Trebuchet MS"/>
              </a:rPr>
              <a:t>state-</a:t>
            </a:r>
            <a:r>
              <a:rPr dirty="0" sz="2400" spc="-90" b="0">
                <a:latin typeface="Trebuchet MS"/>
                <a:cs typeface="Trebuchet MS"/>
              </a:rPr>
              <a:t>of-</a:t>
            </a:r>
            <a:r>
              <a:rPr dirty="0" sz="2400" spc="-100" b="0">
                <a:latin typeface="Trebuchet MS"/>
                <a:cs typeface="Trebuchet MS"/>
              </a:rPr>
              <a:t>the-</a:t>
            </a:r>
            <a:r>
              <a:rPr dirty="0" sz="2400" spc="-165" b="0">
                <a:latin typeface="Trebuchet MS"/>
                <a:cs typeface="Trebuchet MS"/>
              </a:rPr>
              <a:t>art</a:t>
            </a:r>
            <a:r>
              <a:rPr dirty="0" sz="2400" spc="-140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research</a:t>
            </a:r>
            <a:r>
              <a:rPr dirty="0" sz="2400" spc="-145" b="0">
                <a:latin typeface="Trebuchet MS"/>
                <a:cs typeface="Trebuchet MS"/>
              </a:rPr>
              <a:t> </a:t>
            </a:r>
            <a:r>
              <a:rPr dirty="0" sz="2400" spc="-105" b="0">
                <a:latin typeface="Trebuchet MS"/>
                <a:cs typeface="Trebuchet MS"/>
              </a:rPr>
              <a:t>infrastructures</a:t>
            </a:r>
            <a:r>
              <a:rPr dirty="0" sz="2400" spc="-155" b="0">
                <a:latin typeface="Trebuchet MS"/>
                <a:cs typeface="Trebuchet MS"/>
              </a:rPr>
              <a:t> </a:t>
            </a:r>
            <a:r>
              <a:rPr dirty="0" sz="2400" spc="-100" b="0">
                <a:latin typeface="Trebuchet MS"/>
                <a:cs typeface="Trebuchet MS"/>
              </a:rPr>
              <a:t>to</a:t>
            </a:r>
            <a:r>
              <a:rPr dirty="0" sz="2400" spc="-130" b="0">
                <a:latin typeface="Trebuchet MS"/>
                <a:cs typeface="Trebuchet MS"/>
              </a:rPr>
              <a:t> </a:t>
            </a:r>
            <a:r>
              <a:rPr dirty="0" sz="2400" spc="-70" b="0">
                <a:latin typeface="Trebuchet MS"/>
                <a:cs typeface="Trebuchet MS"/>
              </a:rPr>
              <a:t>achieve</a:t>
            </a:r>
            <a:r>
              <a:rPr dirty="0" sz="2400" spc="-165" b="0">
                <a:latin typeface="Trebuchet MS"/>
                <a:cs typeface="Trebuchet MS"/>
              </a:rPr>
              <a:t> </a:t>
            </a:r>
            <a:r>
              <a:rPr dirty="0" sz="2400" spc="-85" b="0">
                <a:latin typeface="Trebuchet MS"/>
                <a:cs typeface="Trebuchet MS"/>
              </a:rPr>
              <a:t>excellence</a:t>
            </a:r>
            <a:r>
              <a:rPr dirty="0" sz="2400" spc="-180" b="0">
                <a:latin typeface="Trebuchet MS"/>
                <a:cs typeface="Trebuchet MS"/>
              </a:rPr>
              <a:t> </a:t>
            </a:r>
            <a:r>
              <a:rPr dirty="0" sz="2400" spc="-90" b="0">
                <a:latin typeface="Trebuchet MS"/>
                <a:cs typeface="Trebuchet MS"/>
              </a:rPr>
              <a:t>in</a:t>
            </a:r>
            <a:r>
              <a:rPr dirty="0" sz="2400" spc="-130" b="0">
                <a:latin typeface="Trebuchet MS"/>
                <a:cs typeface="Trebuchet MS"/>
              </a:rPr>
              <a:t> </a:t>
            </a:r>
            <a:r>
              <a:rPr dirty="0" sz="2400" spc="-75" b="0">
                <a:latin typeface="Trebuchet MS"/>
                <a:cs typeface="Trebuchet MS"/>
              </a:rPr>
              <a:t>research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35" b="0">
                <a:latin typeface="Trebuchet MS"/>
                <a:cs typeface="Trebuchet MS"/>
              </a:rPr>
              <a:t>and</a:t>
            </a:r>
            <a:r>
              <a:rPr dirty="0" sz="2400" spc="-150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innovation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187530" y="3378022"/>
            <a:ext cx="4683125" cy="1388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dirty="0" sz="2400" spc="-125" b="1">
                <a:solidFill>
                  <a:srgbClr val="001864"/>
                </a:solidFill>
                <a:latin typeface="Trebuchet MS"/>
                <a:cs typeface="Trebuchet MS"/>
              </a:rPr>
              <a:t>Extend</a:t>
            </a:r>
            <a:r>
              <a:rPr dirty="0" sz="2400" spc="-1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life-</a:t>
            </a:r>
            <a:r>
              <a:rPr dirty="0" sz="2400" spc="-135">
                <a:solidFill>
                  <a:srgbClr val="001864"/>
                </a:solidFill>
                <a:latin typeface="Trebuchet MS"/>
                <a:cs typeface="Trebuchet MS"/>
              </a:rPr>
              <a:t>time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5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105">
                <a:solidFill>
                  <a:srgbClr val="001864"/>
                </a:solidFill>
                <a:latin typeface="Trebuchet MS"/>
                <a:cs typeface="Trebuchet MS"/>
              </a:rPr>
              <a:t>NNF</a:t>
            </a:r>
            <a:r>
              <a:rPr dirty="0" sz="2400" spc="-20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30">
                <a:solidFill>
                  <a:srgbClr val="001864"/>
                </a:solidFill>
                <a:latin typeface="Trebuchet MS"/>
                <a:cs typeface="Trebuchet MS"/>
              </a:rPr>
              <a:t>funded </a:t>
            </a:r>
            <a:r>
              <a:rPr dirty="0" sz="2400" spc="-9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50">
                <a:solidFill>
                  <a:srgbClr val="001864"/>
                </a:solidFill>
                <a:latin typeface="Trebuchet MS"/>
                <a:cs typeface="Trebuchet MS"/>
              </a:rPr>
              <a:t>infrastructure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2187530" y="4959935"/>
            <a:ext cx="4615815" cy="1267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2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Invited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applicants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only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639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Sustainable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business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plan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66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Equipment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upgrade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partial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staff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2187530" y="6599758"/>
            <a:ext cx="1735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187530" y="7221549"/>
            <a:ext cx="4775835" cy="746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2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001864"/>
                </a:solidFill>
                <a:latin typeface="Trebuchet MS"/>
                <a:cs typeface="Trebuchet MS"/>
              </a:rPr>
              <a:t>up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15" b="1">
                <a:solidFill>
                  <a:srgbClr val="001864"/>
                </a:solidFill>
                <a:latin typeface="Trebuchet MS"/>
                <a:cs typeface="Trebuchet MS"/>
              </a:rPr>
              <a:t>11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January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47700" y="2298192"/>
            <a:ext cx="5760720" cy="847725"/>
          </a:xfrm>
          <a:custGeom>
            <a:avLst/>
            <a:gdLst/>
            <a:ahLst/>
            <a:cxnLst/>
            <a:rect l="l" t="t" r="r" b="b"/>
            <a:pathLst>
              <a:path w="5760720" h="847725">
                <a:moveTo>
                  <a:pt x="5337048" y="0"/>
                </a:moveTo>
                <a:lnTo>
                  <a:pt x="0" y="0"/>
                </a:lnTo>
                <a:lnTo>
                  <a:pt x="0" y="847344"/>
                </a:lnTo>
                <a:lnTo>
                  <a:pt x="5337048" y="847344"/>
                </a:lnTo>
                <a:lnTo>
                  <a:pt x="5760720" y="423672"/>
                </a:lnTo>
                <a:lnTo>
                  <a:pt x="5337048" y="0"/>
                </a:lnTo>
                <a:close/>
              </a:path>
            </a:pathLst>
          </a:custGeom>
          <a:solidFill>
            <a:srgbClr val="4A56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952560" y="2325018"/>
            <a:ext cx="493776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1960" marR="5080" indent="-1699260">
              <a:lnSpc>
                <a:spcPct val="100000"/>
              </a:lnSpc>
              <a:spcBef>
                <a:spcPts val="100"/>
              </a:spcBef>
            </a:pPr>
            <a:r>
              <a:rPr dirty="0" sz="2400" spc="-105" b="1">
                <a:solidFill>
                  <a:srgbClr val="FFFFFF"/>
                </a:solidFill>
                <a:latin typeface="Trebuchet MS"/>
                <a:cs typeface="Trebuchet MS"/>
              </a:rPr>
              <a:t>Exploratory</a:t>
            </a:r>
            <a:r>
              <a:rPr dirty="0" sz="2400" spc="-1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35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2400" spc="-20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10" b="1">
                <a:solidFill>
                  <a:srgbClr val="FFFFFF"/>
                </a:solidFill>
                <a:latin typeface="Trebuchet MS"/>
                <a:cs typeface="Trebuchet MS"/>
              </a:rPr>
              <a:t>Instrumentation </a:t>
            </a:r>
            <a:r>
              <a:rPr dirty="0" sz="2400" spc="-10" b="1">
                <a:solidFill>
                  <a:srgbClr val="FFFFFF"/>
                </a:solidFill>
                <a:latin typeface="Trebuchet MS"/>
                <a:cs typeface="Trebuchet MS"/>
              </a:rPr>
              <a:t>Programme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266688" y="2298192"/>
            <a:ext cx="5759450" cy="862965"/>
          </a:xfrm>
          <a:custGeom>
            <a:avLst/>
            <a:gdLst/>
            <a:ahLst/>
            <a:cxnLst/>
            <a:rect l="l" t="t" r="r" b="b"/>
            <a:pathLst>
              <a:path w="5759450" h="862964">
                <a:moveTo>
                  <a:pt x="5327904" y="0"/>
                </a:moveTo>
                <a:lnTo>
                  <a:pt x="0" y="0"/>
                </a:lnTo>
                <a:lnTo>
                  <a:pt x="431292" y="431292"/>
                </a:lnTo>
                <a:lnTo>
                  <a:pt x="0" y="862584"/>
                </a:lnTo>
                <a:lnTo>
                  <a:pt x="5327904" y="862584"/>
                </a:lnTo>
                <a:lnTo>
                  <a:pt x="5759196" y="431292"/>
                </a:lnTo>
                <a:lnTo>
                  <a:pt x="5327904" y="0"/>
                </a:lnTo>
                <a:close/>
              </a:path>
            </a:pathLst>
          </a:custGeom>
          <a:solidFill>
            <a:srgbClr val="A2AC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6841512" y="2515634"/>
            <a:ext cx="46081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4A567A"/>
                </a:solidFill>
                <a:latin typeface="Trebuchet MS"/>
                <a:cs typeface="Trebuchet MS"/>
              </a:rPr>
              <a:t>Research</a:t>
            </a:r>
            <a:r>
              <a:rPr dirty="0" sz="2400" spc="-165" b="1">
                <a:solidFill>
                  <a:srgbClr val="4A567A"/>
                </a:solidFill>
                <a:latin typeface="Trebuchet MS"/>
                <a:cs typeface="Trebuchet MS"/>
              </a:rPr>
              <a:t> </a:t>
            </a:r>
            <a:r>
              <a:rPr dirty="0" sz="2400" spc="-145" b="1">
                <a:solidFill>
                  <a:srgbClr val="4A567A"/>
                </a:solidFill>
                <a:latin typeface="Trebuchet MS"/>
                <a:cs typeface="Trebuchet MS"/>
              </a:rPr>
              <a:t>Infrastructure</a:t>
            </a:r>
            <a:r>
              <a:rPr dirty="0" sz="2400" spc="-120" b="1">
                <a:solidFill>
                  <a:srgbClr val="4A567A"/>
                </a:solidFill>
                <a:latin typeface="Trebuchet MS"/>
                <a:cs typeface="Trebuchet MS"/>
              </a:rPr>
              <a:t> </a:t>
            </a:r>
            <a:r>
              <a:rPr dirty="0" sz="2400" spc="-80" b="1">
                <a:solidFill>
                  <a:srgbClr val="4A567A"/>
                </a:solidFill>
                <a:latin typeface="Trebuchet MS"/>
                <a:cs typeface="Trebuchet MS"/>
              </a:rPr>
              <a:t>Programme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11885676" y="2298192"/>
            <a:ext cx="5760720" cy="856615"/>
          </a:xfrm>
          <a:custGeom>
            <a:avLst/>
            <a:gdLst/>
            <a:ahLst/>
            <a:cxnLst/>
            <a:rect l="l" t="t" r="r" b="b"/>
            <a:pathLst>
              <a:path w="5760719" h="856614">
                <a:moveTo>
                  <a:pt x="5332476" y="0"/>
                </a:moveTo>
                <a:lnTo>
                  <a:pt x="0" y="0"/>
                </a:lnTo>
                <a:lnTo>
                  <a:pt x="428244" y="428244"/>
                </a:lnTo>
                <a:lnTo>
                  <a:pt x="0" y="856488"/>
                </a:lnTo>
                <a:lnTo>
                  <a:pt x="5332476" y="856488"/>
                </a:lnTo>
                <a:lnTo>
                  <a:pt x="5760720" y="428244"/>
                </a:lnTo>
                <a:lnTo>
                  <a:pt x="5332476" y="0"/>
                </a:lnTo>
                <a:close/>
              </a:path>
            </a:pathLst>
          </a:custGeom>
          <a:solidFill>
            <a:srgbClr val="DFE2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12662827" y="2512592"/>
            <a:ext cx="42062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25" b="1">
                <a:solidFill>
                  <a:srgbClr val="4A567A"/>
                </a:solidFill>
                <a:latin typeface="Trebuchet MS"/>
                <a:cs typeface="Trebuchet MS"/>
              </a:rPr>
              <a:t>Equipment</a:t>
            </a:r>
            <a:r>
              <a:rPr dirty="0" sz="2400" spc="-135" b="1">
                <a:solidFill>
                  <a:srgbClr val="4A567A"/>
                </a:solidFill>
                <a:latin typeface="Trebuchet MS"/>
                <a:cs typeface="Trebuchet MS"/>
              </a:rPr>
              <a:t> </a:t>
            </a:r>
            <a:r>
              <a:rPr dirty="0" sz="2400" spc="-85" b="1">
                <a:solidFill>
                  <a:srgbClr val="4A567A"/>
                </a:solidFill>
                <a:latin typeface="Trebuchet MS"/>
                <a:cs typeface="Trebuchet MS"/>
              </a:rPr>
              <a:t>Upgrade</a:t>
            </a:r>
            <a:r>
              <a:rPr dirty="0" sz="2400" spc="-160" b="1">
                <a:solidFill>
                  <a:srgbClr val="4A567A"/>
                </a:solidFill>
                <a:latin typeface="Trebuchet MS"/>
                <a:cs typeface="Trebuchet MS"/>
              </a:rPr>
              <a:t> </a:t>
            </a:r>
            <a:r>
              <a:rPr dirty="0" sz="2400" spc="-85" b="1">
                <a:solidFill>
                  <a:srgbClr val="4A567A"/>
                </a:solidFill>
                <a:latin typeface="Trebuchet MS"/>
                <a:cs typeface="Trebuchet MS"/>
              </a:rPr>
              <a:t>Programme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35114" y="3377919"/>
            <a:ext cx="4903470" cy="805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dirty="0" sz="2400" spc="-70" b="1">
                <a:solidFill>
                  <a:srgbClr val="001864"/>
                </a:solidFill>
                <a:latin typeface="Trebuchet MS"/>
                <a:cs typeface="Trebuchet MS"/>
              </a:rPr>
              <a:t>Develop</a:t>
            </a:r>
            <a:r>
              <a:rPr dirty="0" sz="2400" spc="-18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50">
                <a:solidFill>
                  <a:srgbClr val="001864"/>
                </a:solidFill>
                <a:latin typeface="Trebuchet MS"/>
                <a:cs typeface="Trebuchet MS"/>
              </a:rPr>
              <a:t>new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0">
                <a:solidFill>
                  <a:srgbClr val="001864"/>
                </a:solidFill>
                <a:latin typeface="Trebuchet MS"/>
                <a:cs typeface="Trebuchet MS"/>
              </a:rPr>
              <a:t>instrumentation</a:t>
            </a:r>
            <a:r>
              <a:rPr dirty="0" sz="24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2400" spc="-50">
                <a:solidFill>
                  <a:srgbClr val="001864"/>
                </a:solidFill>
                <a:latin typeface="Trebuchet MS"/>
                <a:cs typeface="Trebuchet MS"/>
              </a:rPr>
              <a:t>methodologies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>
                <a:solidFill>
                  <a:srgbClr val="001864"/>
                </a:solidFill>
                <a:latin typeface="Trebuchet MS"/>
                <a:cs typeface="Trebuchet MS"/>
              </a:rPr>
              <a:t>from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idea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5">
                <a:solidFill>
                  <a:srgbClr val="001864"/>
                </a:solidFill>
                <a:latin typeface="Trebuchet MS"/>
                <a:cs typeface="Trebuchet MS"/>
              </a:rPr>
              <a:t>prototype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35114" y="4369906"/>
            <a:ext cx="5641975" cy="1944370"/>
          </a:xfrm>
          <a:prstGeom prst="rect">
            <a:avLst/>
          </a:prstGeom>
        </p:spPr>
        <p:txBody>
          <a:bodyPr wrap="square" lIns="0" tIns="1530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92405" marR="616585" indent="-180340">
              <a:lnSpc>
                <a:spcPct val="106700"/>
              </a:lnSpc>
              <a:spcBef>
                <a:spcPts val="68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Bridge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gap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between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fundamental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innovation</a:t>
            </a:r>
            <a:endParaRPr sz="1800">
              <a:latin typeface="Trebuchet MS"/>
              <a:cs typeface="Trebuchet MS"/>
            </a:endParaRPr>
          </a:p>
          <a:p>
            <a:pPr marL="192405" marR="5080" indent="-180340">
              <a:lnSpc>
                <a:spcPct val="107200"/>
              </a:lnSpc>
              <a:spcBef>
                <a:spcPts val="120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Applicants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hold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5">
                <a:solidFill>
                  <a:srgbClr val="001864"/>
                </a:solidFill>
                <a:latin typeface="Trebuchet MS"/>
                <a:cs typeface="Trebuchet MS"/>
              </a:rPr>
              <a:t>PhD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(both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academic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AC-</a:t>
            </a:r>
            <a:r>
              <a:rPr dirty="0" sz="1800" spc="30">
                <a:solidFill>
                  <a:srgbClr val="001864"/>
                </a:solidFill>
                <a:latin typeface="Trebuchet MS"/>
                <a:cs typeface="Trebuchet MS"/>
              </a:rPr>
              <a:t>TAP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can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apply)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35157" y="6591986"/>
            <a:ext cx="5594350" cy="61404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92405" indent="-179705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have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documented</a:t>
            </a:r>
            <a:r>
              <a:rPr dirty="0" sz="1800" spc="-16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001864"/>
                </a:solidFill>
                <a:latin typeface="Trebuchet MS"/>
                <a:cs typeface="Trebuchet MS"/>
              </a:rPr>
              <a:t>interest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 b="1">
                <a:solidFill>
                  <a:srgbClr val="001864"/>
                </a:solidFill>
                <a:latin typeface="Trebuchet MS"/>
                <a:cs typeface="Trebuchet MS"/>
              </a:rPr>
              <a:t>expertise</a:t>
            </a:r>
            <a:endParaRPr sz="1800">
              <a:latin typeface="Trebuchet MS"/>
              <a:cs typeface="Trebuchet MS"/>
            </a:endParaRPr>
          </a:p>
          <a:p>
            <a:pPr marL="192405">
              <a:lnSpc>
                <a:spcPct val="100000"/>
              </a:lnSpc>
              <a:spcBef>
                <a:spcPts val="155"/>
              </a:spcBef>
            </a:pP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instrument/methods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development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35157" y="7501967"/>
            <a:ext cx="1735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35157" y="8047558"/>
            <a:ext cx="4418965" cy="746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2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2-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7</a:t>
            </a:r>
            <a:r>
              <a:rPr dirty="0" sz="1800" spc="-15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6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4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2575" indent="-269875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257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15" b="1">
                <a:solidFill>
                  <a:srgbClr val="001864"/>
                </a:solidFill>
                <a:latin typeface="Trebuchet MS"/>
                <a:cs typeface="Trebuchet MS"/>
              </a:rPr>
              <a:t>11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January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578180" y="3378022"/>
            <a:ext cx="4858385" cy="365442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2400" spc="-80" b="1">
                <a:solidFill>
                  <a:srgbClr val="001864"/>
                </a:solidFill>
                <a:latin typeface="Trebuchet MS"/>
                <a:cs typeface="Trebuchet MS"/>
              </a:rPr>
              <a:t>Open-</a:t>
            </a:r>
            <a:r>
              <a:rPr dirty="0" sz="2400" spc="-140" b="1">
                <a:solidFill>
                  <a:srgbClr val="001864"/>
                </a:solidFill>
                <a:latin typeface="Trebuchet MS"/>
                <a:cs typeface="Trebuchet MS"/>
              </a:rPr>
              <a:t>access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60" b="1">
                <a:solidFill>
                  <a:srgbClr val="001864"/>
                </a:solidFill>
                <a:latin typeface="Trebuchet MS"/>
                <a:cs typeface="Trebuchet MS"/>
              </a:rPr>
              <a:t>research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infrastructure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2400" spc="-114">
                <a:solidFill>
                  <a:srgbClr val="001864"/>
                </a:solidFill>
                <a:latin typeface="Trebuchet MS"/>
                <a:cs typeface="Trebuchet MS"/>
              </a:rPr>
              <a:t>with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2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support</a:t>
            </a:r>
            <a:endParaRPr sz="2400">
              <a:latin typeface="Trebuchet MS"/>
              <a:cs typeface="Trebuchet MS"/>
            </a:endParaRPr>
          </a:p>
          <a:p>
            <a:pPr marL="74930">
              <a:lnSpc>
                <a:spcPct val="100000"/>
              </a:lnSpc>
              <a:spcBef>
                <a:spcPts val="20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92405" marR="5080" indent="-180340">
              <a:lnSpc>
                <a:spcPct val="106700"/>
              </a:lnSpc>
              <a:spcBef>
                <a:spcPts val="1285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Open-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access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user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community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incl.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academia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industry</a:t>
            </a:r>
            <a:endParaRPr sz="1800">
              <a:latin typeface="Trebuchet MS"/>
              <a:cs typeface="Trebuchet MS"/>
            </a:endParaRPr>
          </a:p>
          <a:p>
            <a:pPr marL="192405" marR="576580" indent="-180340">
              <a:lnSpc>
                <a:spcPct val="107200"/>
              </a:lnSpc>
              <a:spcBef>
                <a:spcPts val="120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Large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equipment,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operating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expenses,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staff</a:t>
            </a:r>
            <a:endParaRPr sz="1800">
              <a:latin typeface="Trebuchet MS"/>
              <a:cs typeface="Trebuchet MS"/>
            </a:endParaRPr>
          </a:p>
          <a:p>
            <a:pPr marL="192405" marR="47625" indent="-180340">
              <a:lnSpc>
                <a:spcPct val="107200"/>
              </a:lnSpc>
              <a:spcBef>
                <a:spcPts val="1190"/>
              </a:spcBef>
              <a:buFont typeface="Arial"/>
              <a:buChar char="•"/>
              <a:tabLst>
                <a:tab pos="192405" algn="l"/>
              </a:tabLst>
            </a:pP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Applicant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holds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time-</a:t>
            </a: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unlimited</a:t>
            </a:r>
            <a:r>
              <a:rPr dirty="0" sz="1800" spc="-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academic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(VIP)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(AC-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TAP)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position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578180" y="7328231"/>
            <a:ext cx="1735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578180" y="7873821"/>
            <a:ext cx="4524375" cy="746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2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7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5-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25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million</a:t>
            </a:r>
            <a:r>
              <a:rPr dirty="0" sz="18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over</a:t>
            </a:r>
            <a:r>
              <a:rPr dirty="0" sz="1800" spc="-1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6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 b="1">
                <a:solidFill>
                  <a:srgbClr val="001864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5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15" b="1">
                <a:solidFill>
                  <a:srgbClr val="001864"/>
                </a:solidFill>
                <a:latin typeface="Trebuchet MS"/>
                <a:cs typeface="Trebuchet MS"/>
              </a:rPr>
              <a:t>11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January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6316916" y="3302508"/>
            <a:ext cx="11818620" cy="5200015"/>
            <a:chOff x="6316916" y="3302508"/>
            <a:chExt cx="11818620" cy="5200015"/>
          </a:xfrm>
        </p:grpSpPr>
        <p:sp>
          <p:nvSpPr>
            <p:cNvPr id="23" name="object 23" descr=""/>
            <p:cNvSpPr/>
            <p:nvPr/>
          </p:nvSpPr>
          <p:spPr>
            <a:xfrm>
              <a:off x="6318503" y="3302508"/>
              <a:ext cx="0" cy="5189220"/>
            </a:xfrm>
            <a:custGeom>
              <a:avLst/>
              <a:gdLst/>
              <a:ahLst/>
              <a:cxnLst/>
              <a:rect l="l" t="t" r="r" b="b"/>
              <a:pathLst>
                <a:path w="0" h="5189220">
                  <a:moveTo>
                    <a:pt x="0" y="0"/>
                  </a:moveTo>
                  <a:lnTo>
                    <a:pt x="0" y="5189118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1954255" y="3313176"/>
              <a:ext cx="0" cy="5189220"/>
            </a:xfrm>
            <a:custGeom>
              <a:avLst/>
              <a:gdLst/>
              <a:ahLst/>
              <a:cxnLst/>
              <a:rect l="l" t="t" r="r" b="b"/>
              <a:pathLst>
                <a:path w="0" h="5189220">
                  <a:moveTo>
                    <a:pt x="0" y="0"/>
                  </a:moveTo>
                  <a:lnTo>
                    <a:pt x="0" y="5189118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6278069" y="3864883"/>
              <a:ext cx="1857375" cy="1857375"/>
            </a:xfrm>
            <a:custGeom>
              <a:avLst/>
              <a:gdLst/>
              <a:ahLst/>
              <a:cxnLst/>
              <a:rect l="l" t="t" r="r" b="b"/>
              <a:pathLst>
                <a:path w="1857375" h="1857375">
                  <a:moveTo>
                    <a:pt x="920975" y="0"/>
                  </a:moveTo>
                  <a:lnTo>
                    <a:pt x="875200" y="1482"/>
                  </a:lnTo>
                  <a:lnTo>
                    <a:pt x="829812" y="5211"/>
                  </a:lnTo>
                  <a:lnTo>
                    <a:pt x="784881" y="11143"/>
                  </a:lnTo>
                  <a:lnTo>
                    <a:pt x="740480" y="19236"/>
                  </a:lnTo>
                  <a:lnTo>
                    <a:pt x="696677" y="29448"/>
                  </a:lnTo>
                  <a:lnTo>
                    <a:pt x="653545" y="41735"/>
                  </a:lnTo>
                  <a:lnTo>
                    <a:pt x="611153" y="56056"/>
                  </a:lnTo>
                  <a:lnTo>
                    <a:pt x="569573" y="72368"/>
                  </a:lnTo>
                  <a:lnTo>
                    <a:pt x="528875" y="90628"/>
                  </a:lnTo>
                  <a:lnTo>
                    <a:pt x="489130" y="110794"/>
                  </a:lnTo>
                  <a:lnTo>
                    <a:pt x="450408" y="132824"/>
                  </a:lnTo>
                  <a:lnTo>
                    <a:pt x="412781" y="156675"/>
                  </a:lnTo>
                  <a:lnTo>
                    <a:pt x="376318" y="182304"/>
                  </a:lnTo>
                  <a:lnTo>
                    <a:pt x="341092" y="209669"/>
                  </a:lnTo>
                  <a:lnTo>
                    <a:pt x="307171" y="238727"/>
                  </a:lnTo>
                  <a:lnTo>
                    <a:pt x="274628" y="269437"/>
                  </a:lnTo>
                  <a:lnTo>
                    <a:pt x="243532" y="301755"/>
                  </a:lnTo>
                  <a:lnTo>
                    <a:pt x="213955" y="335638"/>
                  </a:lnTo>
                  <a:lnTo>
                    <a:pt x="185968" y="371046"/>
                  </a:lnTo>
                  <a:lnTo>
                    <a:pt x="159640" y="407934"/>
                  </a:lnTo>
                  <a:lnTo>
                    <a:pt x="135042" y="446261"/>
                  </a:lnTo>
                  <a:lnTo>
                    <a:pt x="112247" y="485984"/>
                  </a:lnTo>
                  <a:lnTo>
                    <a:pt x="91323" y="527060"/>
                  </a:lnTo>
                  <a:lnTo>
                    <a:pt x="72342" y="569447"/>
                  </a:lnTo>
                  <a:lnTo>
                    <a:pt x="55374" y="613103"/>
                  </a:lnTo>
                  <a:lnTo>
                    <a:pt x="40490" y="657984"/>
                  </a:lnTo>
                  <a:lnTo>
                    <a:pt x="27762" y="704049"/>
                  </a:lnTo>
                  <a:lnTo>
                    <a:pt x="17377" y="750699"/>
                  </a:lnTo>
                  <a:lnTo>
                    <a:pt x="9452" y="797315"/>
                  </a:lnTo>
                  <a:lnTo>
                    <a:pt x="3942" y="843827"/>
                  </a:lnTo>
                  <a:lnTo>
                    <a:pt x="805" y="890164"/>
                  </a:lnTo>
                  <a:lnTo>
                    <a:pt x="0" y="936255"/>
                  </a:lnTo>
                  <a:lnTo>
                    <a:pt x="1482" y="982030"/>
                  </a:lnTo>
                  <a:lnTo>
                    <a:pt x="5211" y="1027418"/>
                  </a:lnTo>
                  <a:lnTo>
                    <a:pt x="11143" y="1072348"/>
                  </a:lnTo>
                  <a:lnTo>
                    <a:pt x="19236" y="1116749"/>
                  </a:lnTo>
                  <a:lnTo>
                    <a:pt x="29448" y="1160551"/>
                  </a:lnTo>
                  <a:lnTo>
                    <a:pt x="41735" y="1203684"/>
                  </a:lnTo>
                  <a:lnTo>
                    <a:pt x="56056" y="1246075"/>
                  </a:lnTo>
                  <a:lnTo>
                    <a:pt x="72368" y="1287656"/>
                  </a:lnTo>
                  <a:lnTo>
                    <a:pt x="90628" y="1328354"/>
                  </a:lnTo>
                  <a:lnTo>
                    <a:pt x="110794" y="1368099"/>
                  </a:lnTo>
                  <a:lnTo>
                    <a:pt x="132824" y="1406821"/>
                  </a:lnTo>
                  <a:lnTo>
                    <a:pt x="156675" y="1444449"/>
                  </a:lnTo>
                  <a:lnTo>
                    <a:pt x="182304" y="1480912"/>
                  </a:lnTo>
                  <a:lnTo>
                    <a:pt x="209669" y="1516139"/>
                  </a:lnTo>
                  <a:lnTo>
                    <a:pt x="238727" y="1550060"/>
                  </a:lnTo>
                  <a:lnTo>
                    <a:pt x="269437" y="1582604"/>
                  </a:lnTo>
                  <a:lnTo>
                    <a:pt x="301755" y="1613699"/>
                  </a:lnTo>
                  <a:lnTo>
                    <a:pt x="335638" y="1643277"/>
                  </a:lnTo>
                  <a:lnTo>
                    <a:pt x="371046" y="1671265"/>
                  </a:lnTo>
                  <a:lnTo>
                    <a:pt x="407934" y="1697593"/>
                  </a:lnTo>
                  <a:lnTo>
                    <a:pt x="446261" y="1722191"/>
                  </a:lnTo>
                  <a:lnTo>
                    <a:pt x="485984" y="1744987"/>
                  </a:lnTo>
                  <a:lnTo>
                    <a:pt x="527060" y="1765911"/>
                  </a:lnTo>
                  <a:lnTo>
                    <a:pt x="569447" y="1784892"/>
                  </a:lnTo>
                  <a:lnTo>
                    <a:pt x="613103" y="1801860"/>
                  </a:lnTo>
                  <a:lnTo>
                    <a:pt x="657984" y="1816744"/>
                  </a:lnTo>
                  <a:lnTo>
                    <a:pt x="704049" y="1829473"/>
                  </a:lnTo>
                  <a:lnTo>
                    <a:pt x="750699" y="1839856"/>
                  </a:lnTo>
                  <a:lnTo>
                    <a:pt x="797315" y="1847781"/>
                  </a:lnTo>
                  <a:lnTo>
                    <a:pt x="843827" y="1853290"/>
                  </a:lnTo>
                  <a:lnTo>
                    <a:pt x="890164" y="1856426"/>
                  </a:lnTo>
                  <a:lnTo>
                    <a:pt x="936255" y="1857231"/>
                  </a:lnTo>
                  <a:lnTo>
                    <a:pt x="982030" y="1855747"/>
                  </a:lnTo>
                  <a:lnTo>
                    <a:pt x="1027418" y="1852018"/>
                  </a:lnTo>
                  <a:lnTo>
                    <a:pt x="1072348" y="1846086"/>
                  </a:lnTo>
                  <a:lnTo>
                    <a:pt x="1116749" y="1837993"/>
                  </a:lnTo>
                  <a:lnTo>
                    <a:pt x="1160551" y="1827781"/>
                  </a:lnTo>
                  <a:lnTo>
                    <a:pt x="1203684" y="1815493"/>
                  </a:lnTo>
                  <a:lnTo>
                    <a:pt x="1246075" y="1801173"/>
                  </a:lnTo>
                  <a:lnTo>
                    <a:pt x="1287656" y="1784861"/>
                  </a:lnTo>
                  <a:lnTo>
                    <a:pt x="1328354" y="1766601"/>
                  </a:lnTo>
                  <a:lnTo>
                    <a:pt x="1368099" y="1746435"/>
                  </a:lnTo>
                  <a:lnTo>
                    <a:pt x="1406821" y="1724406"/>
                  </a:lnTo>
                  <a:lnTo>
                    <a:pt x="1444449" y="1700555"/>
                  </a:lnTo>
                  <a:lnTo>
                    <a:pt x="1480912" y="1674927"/>
                  </a:lnTo>
                  <a:lnTo>
                    <a:pt x="1516139" y="1647562"/>
                  </a:lnTo>
                  <a:lnTo>
                    <a:pt x="1550060" y="1618504"/>
                  </a:lnTo>
                  <a:lnTo>
                    <a:pt x="1582604" y="1587795"/>
                  </a:lnTo>
                  <a:lnTo>
                    <a:pt x="1613699" y="1555477"/>
                  </a:lnTo>
                  <a:lnTo>
                    <a:pt x="1643277" y="1521594"/>
                  </a:lnTo>
                  <a:lnTo>
                    <a:pt x="1671265" y="1486187"/>
                  </a:lnTo>
                  <a:lnTo>
                    <a:pt x="1697593" y="1449299"/>
                  </a:lnTo>
                  <a:lnTo>
                    <a:pt x="1722191" y="1410973"/>
                  </a:lnTo>
                  <a:lnTo>
                    <a:pt x="1744987" y="1371250"/>
                  </a:lnTo>
                  <a:lnTo>
                    <a:pt x="1765911" y="1330174"/>
                  </a:lnTo>
                  <a:lnTo>
                    <a:pt x="1784892" y="1287787"/>
                  </a:lnTo>
                  <a:lnTo>
                    <a:pt x="1801860" y="1244132"/>
                  </a:lnTo>
                  <a:lnTo>
                    <a:pt x="1816744" y="1199250"/>
                  </a:lnTo>
                  <a:lnTo>
                    <a:pt x="1829473" y="1153185"/>
                  </a:lnTo>
                  <a:lnTo>
                    <a:pt x="1839856" y="1106534"/>
                  </a:lnTo>
                  <a:lnTo>
                    <a:pt x="1847781" y="1059917"/>
                  </a:lnTo>
                  <a:lnTo>
                    <a:pt x="1853290" y="1013405"/>
                  </a:lnTo>
                  <a:lnTo>
                    <a:pt x="1856426" y="967067"/>
                  </a:lnTo>
                  <a:lnTo>
                    <a:pt x="1857231" y="920975"/>
                  </a:lnTo>
                  <a:lnTo>
                    <a:pt x="1855747" y="875200"/>
                  </a:lnTo>
                  <a:lnTo>
                    <a:pt x="1852018" y="829812"/>
                  </a:lnTo>
                  <a:lnTo>
                    <a:pt x="1846086" y="784881"/>
                  </a:lnTo>
                  <a:lnTo>
                    <a:pt x="1837993" y="740480"/>
                  </a:lnTo>
                  <a:lnTo>
                    <a:pt x="1827781" y="696677"/>
                  </a:lnTo>
                  <a:lnTo>
                    <a:pt x="1815493" y="653545"/>
                  </a:lnTo>
                  <a:lnTo>
                    <a:pt x="1801173" y="611153"/>
                  </a:lnTo>
                  <a:lnTo>
                    <a:pt x="1784861" y="569573"/>
                  </a:lnTo>
                  <a:lnTo>
                    <a:pt x="1766601" y="528875"/>
                  </a:lnTo>
                  <a:lnTo>
                    <a:pt x="1746435" y="489130"/>
                  </a:lnTo>
                  <a:lnTo>
                    <a:pt x="1724406" y="450408"/>
                  </a:lnTo>
                  <a:lnTo>
                    <a:pt x="1700555" y="412781"/>
                  </a:lnTo>
                  <a:lnTo>
                    <a:pt x="1674927" y="376318"/>
                  </a:lnTo>
                  <a:lnTo>
                    <a:pt x="1647562" y="341092"/>
                  </a:lnTo>
                  <a:lnTo>
                    <a:pt x="1618504" y="307171"/>
                  </a:lnTo>
                  <a:lnTo>
                    <a:pt x="1587795" y="274628"/>
                  </a:lnTo>
                  <a:lnTo>
                    <a:pt x="1555477" y="243532"/>
                  </a:lnTo>
                  <a:lnTo>
                    <a:pt x="1521594" y="213955"/>
                  </a:lnTo>
                  <a:lnTo>
                    <a:pt x="1486187" y="185968"/>
                  </a:lnTo>
                  <a:lnTo>
                    <a:pt x="1449299" y="159640"/>
                  </a:lnTo>
                  <a:lnTo>
                    <a:pt x="1410973" y="135042"/>
                  </a:lnTo>
                  <a:lnTo>
                    <a:pt x="1371250" y="112247"/>
                  </a:lnTo>
                  <a:lnTo>
                    <a:pt x="1330174" y="91323"/>
                  </a:lnTo>
                  <a:lnTo>
                    <a:pt x="1287787" y="72342"/>
                  </a:lnTo>
                  <a:lnTo>
                    <a:pt x="1244132" y="55374"/>
                  </a:lnTo>
                  <a:lnTo>
                    <a:pt x="1199250" y="40490"/>
                  </a:lnTo>
                  <a:lnTo>
                    <a:pt x="1153185" y="27762"/>
                  </a:lnTo>
                  <a:lnTo>
                    <a:pt x="1106534" y="17377"/>
                  </a:lnTo>
                  <a:lnTo>
                    <a:pt x="1059917" y="9452"/>
                  </a:lnTo>
                  <a:lnTo>
                    <a:pt x="1013405" y="3942"/>
                  </a:lnTo>
                  <a:lnTo>
                    <a:pt x="967067" y="805"/>
                  </a:lnTo>
                  <a:lnTo>
                    <a:pt x="920975" y="0"/>
                  </a:lnTo>
                  <a:close/>
                </a:path>
              </a:pathLst>
            </a:custGeom>
            <a:solidFill>
              <a:srgbClr val="40B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6753078" y="4394695"/>
              <a:ext cx="995044" cy="748665"/>
            </a:xfrm>
            <a:custGeom>
              <a:avLst/>
              <a:gdLst/>
              <a:ahLst/>
              <a:cxnLst/>
              <a:rect l="l" t="t" r="r" b="b"/>
              <a:pathLst>
                <a:path w="995044" h="748664">
                  <a:moveTo>
                    <a:pt x="209689" y="39585"/>
                  </a:moveTo>
                  <a:lnTo>
                    <a:pt x="171538" y="30073"/>
                  </a:lnTo>
                  <a:lnTo>
                    <a:pt x="136296" y="171450"/>
                  </a:lnTo>
                  <a:lnTo>
                    <a:pt x="136004" y="171373"/>
                  </a:lnTo>
                  <a:lnTo>
                    <a:pt x="109829" y="70510"/>
                  </a:lnTo>
                  <a:lnTo>
                    <a:pt x="94348" y="10833"/>
                  </a:lnTo>
                  <a:lnTo>
                    <a:pt x="50863" y="0"/>
                  </a:lnTo>
                  <a:lnTo>
                    <a:pt x="0" y="204063"/>
                  </a:lnTo>
                  <a:lnTo>
                    <a:pt x="38442" y="213652"/>
                  </a:lnTo>
                  <a:lnTo>
                    <a:pt x="74129" y="70510"/>
                  </a:lnTo>
                  <a:lnTo>
                    <a:pt x="74422" y="70573"/>
                  </a:lnTo>
                  <a:lnTo>
                    <a:pt x="117119" y="233260"/>
                  </a:lnTo>
                  <a:lnTo>
                    <a:pt x="158813" y="243649"/>
                  </a:lnTo>
                  <a:lnTo>
                    <a:pt x="176809" y="171450"/>
                  </a:lnTo>
                  <a:lnTo>
                    <a:pt x="209689" y="39585"/>
                  </a:lnTo>
                  <a:close/>
                </a:path>
                <a:path w="995044" h="748664">
                  <a:moveTo>
                    <a:pt x="244830" y="467067"/>
                  </a:moveTo>
                  <a:lnTo>
                    <a:pt x="226644" y="425196"/>
                  </a:lnTo>
                  <a:lnTo>
                    <a:pt x="192341" y="407822"/>
                  </a:lnTo>
                  <a:lnTo>
                    <a:pt x="164833" y="404050"/>
                  </a:lnTo>
                  <a:lnTo>
                    <a:pt x="156451" y="404368"/>
                  </a:lnTo>
                  <a:lnTo>
                    <a:pt x="122720" y="441350"/>
                  </a:lnTo>
                  <a:lnTo>
                    <a:pt x="136029" y="444665"/>
                  </a:lnTo>
                  <a:lnTo>
                    <a:pt x="146443" y="439699"/>
                  </a:lnTo>
                  <a:lnTo>
                    <a:pt x="156743" y="436867"/>
                  </a:lnTo>
                  <a:lnTo>
                    <a:pt x="202425" y="458076"/>
                  </a:lnTo>
                  <a:lnTo>
                    <a:pt x="203669" y="465721"/>
                  </a:lnTo>
                  <a:lnTo>
                    <a:pt x="199682" y="481685"/>
                  </a:lnTo>
                  <a:lnTo>
                    <a:pt x="167601" y="513499"/>
                  </a:lnTo>
                  <a:lnTo>
                    <a:pt x="90436" y="570890"/>
                  </a:lnTo>
                  <a:lnTo>
                    <a:pt x="82765" y="601649"/>
                  </a:lnTo>
                  <a:lnTo>
                    <a:pt x="205803" y="632320"/>
                  </a:lnTo>
                  <a:lnTo>
                    <a:pt x="213753" y="600379"/>
                  </a:lnTo>
                  <a:lnTo>
                    <a:pt x="135089" y="580771"/>
                  </a:lnTo>
                  <a:lnTo>
                    <a:pt x="184746" y="545401"/>
                  </a:lnTo>
                  <a:lnTo>
                    <a:pt x="185826" y="544410"/>
                  </a:lnTo>
                  <a:lnTo>
                    <a:pt x="188747" y="542150"/>
                  </a:lnTo>
                  <a:lnTo>
                    <a:pt x="198259" y="535101"/>
                  </a:lnTo>
                  <a:lnTo>
                    <a:pt x="201155" y="532892"/>
                  </a:lnTo>
                  <a:lnTo>
                    <a:pt x="203276" y="531114"/>
                  </a:lnTo>
                  <a:lnTo>
                    <a:pt x="213283" y="523087"/>
                  </a:lnTo>
                  <a:lnTo>
                    <a:pt x="215671" y="521068"/>
                  </a:lnTo>
                  <a:lnTo>
                    <a:pt x="217652" y="519049"/>
                  </a:lnTo>
                  <a:lnTo>
                    <a:pt x="219583" y="517169"/>
                  </a:lnTo>
                  <a:lnTo>
                    <a:pt x="225348" y="511695"/>
                  </a:lnTo>
                  <a:lnTo>
                    <a:pt x="227291" y="509562"/>
                  </a:lnTo>
                  <a:lnTo>
                    <a:pt x="229311" y="506514"/>
                  </a:lnTo>
                  <a:lnTo>
                    <a:pt x="230809" y="504469"/>
                  </a:lnTo>
                  <a:lnTo>
                    <a:pt x="234797" y="499389"/>
                  </a:lnTo>
                  <a:lnTo>
                    <a:pt x="236258" y="497090"/>
                  </a:lnTo>
                  <a:lnTo>
                    <a:pt x="242874" y="479793"/>
                  </a:lnTo>
                  <a:lnTo>
                    <a:pt x="244830" y="467067"/>
                  </a:lnTo>
                  <a:close/>
                </a:path>
                <a:path w="995044" h="748664">
                  <a:moveTo>
                    <a:pt x="381812" y="82499"/>
                  </a:moveTo>
                  <a:lnTo>
                    <a:pt x="260858" y="52336"/>
                  </a:lnTo>
                  <a:lnTo>
                    <a:pt x="209981" y="256413"/>
                  </a:lnTo>
                  <a:lnTo>
                    <a:pt x="333311" y="287147"/>
                  </a:lnTo>
                  <a:lnTo>
                    <a:pt x="341274" y="255206"/>
                  </a:lnTo>
                  <a:lnTo>
                    <a:pt x="257568" y="234340"/>
                  </a:lnTo>
                  <a:lnTo>
                    <a:pt x="271729" y="177558"/>
                  </a:lnTo>
                  <a:lnTo>
                    <a:pt x="345376" y="195922"/>
                  </a:lnTo>
                  <a:lnTo>
                    <a:pt x="349948" y="177558"/>
                  </a:lnTo>
                  <a:lnTo>
                    <a:pt x="353339" y="163982"/>
                  </a:lnTo>
                  <a:lnTo>
                    <a:pt x="279692" y="145618"/>
                  </a:lnTo>
                  <a:lnTo>
                    <a:pt x="292595" y="93865"/>
                  </a:lnTo>
                  <a:lnTo>
                    <a:pt x="373926" y="114134"/>
                  </a:lnTo>
                  <a:lnTo>
                    <a:pt x="378980" y="93865"/>
                  </a:lnTo>
                  <a:lnTo>
                    <a:pt x="381812" y="82499"/>
                  </a:lnTo>
                  <a:close/>
                </a:path>
                <a:path w="995044" h="748664">
                  <a:moveTo>
                    <a:pt x="404876" y="524878"/>
                  </a:moveTo>
                  <a:lnTo>
                    <a:pt x="395325" y="479742"/>
                  </a:lnTo>
                  <a:lnTo>
                    <a:pt x="364655" y="451891"/>
                  </a:lnTo>
                  <a:lnTo>
                    <a:pt x="364655" y="519328"/>
                  </a:lnTo>
                  <a:lnTo>
                    <a:pt x="363931" y="531634"/>
                  </a:lnTo>
                  <a:lnTo>
                    <a:pt x="353720" y="578700"/>
                  </a:lnTo>
                  <a:lnTo>
                    <a:pt x="337070" y="614781"/>
                  </a:lnTo>
                  <a:lnTo>
                    <a:pt x="317246" y="629577"/>
                  </a:lnTo>
                  <a:lnTo>
                    <a:pt x="310248" y="629145"/>
                  </a:lnTo>
                  <a:lnTo>
                    <a:pt x="292747" y="593115"/>
                  </a:lnTo>
                  <a:lnTo>
                    <a:pt x="292849" y="589191"/>
                  </a:lnTo>
                  <a:lnTo>
                    <a:pt x="299110" y="547839"/>
                  </a:lnTo>
                  <a:lnTo>
                    <a:pt x="314299" y="505688"/>
                  </a:lnTo>
                  <a:lnTo>
                    <a:pt x="340512" y="479742"/>
                  </a:lnTo>
                  <a:lnTo>
                    <a:pt x="347408" y="480085"/>
                  </a:lnTo>
                  <a:lnTo>
                    <a:pt x="364591" y="515810"/>
                  </a:lnTo>
                  <a:lnTo>
                    <a:pt x="364655" y="519328"/>
                  </a:lnTo>
                  <a:lnTo>
                    <a:pt x="364655" y="451891"/>
                  </a:lnTo>
                  <a:lnTo>
                    <a:pt x="355295" y="448437"/>
                  </a:lnTo>
                  <a:lnTo>
                    <a:pt x="339725" y="446366"/>
                  </a:lnTo>
                  <a:lnTo>
                    <a:pt x="324980" y="448106"/>
                  </a:lnTo>
                  <a:lnTo>
                    <a:pt x="286004" y="476186"/>
                  </a:lnTo>
                  <a:lnTo>
                    <a:pt x="266750" y="513727"/>
                  </a:lnTo>
                  <a:lnTo>
                    <a:pt x="254419" y="563181"/>
                  </a:lnTo>
                  <a:lnTo>
                    <a:pt x="252564" y="586473"/>
                  </a:lnTo>
                  <a:lnTo>
                    <a:pt x="253746" y="605256"/>
                  </a:lnTo>
                  <a:lnTo>
                    <a:pt x="275132" y="647319"/>
                  </a:lnTo>
                  <a:lnTo>
                    <a:pt x="318071" y="663270"/>
                  </a:lnTo>
                  <a:lnTo>
                    <a:pt x="332905" y="661733"/>
                  </a:lnTo>
                  <a:lnTo>
                    <a:pt x="346786" y="656450"/>
                  </a:lnTo>
                  <a:lnTo>
                    <a:pt x="359714" y="647446"/>
                  </a:lnTo>
                  <a:lnTo>
                    <a:pt x="371436" y="634606"/>
                  </a:lnTo>
                  <a:lnTo>
                    <a:pt x="374510" y="629577"/>
                  </a:lnTo>
                  <a:lnTo>
                    <a:pt x="381711" y="617816"/>
                  </a:lnTo>
                  <a:lnTo>
                    <a:pt x="390525" y="597103"/>
                  </a:lnTo>
                  <a:lnTo>
                    <a:pt x="397891" y="572452"/>
                  </a:lnTo>
                  <a:lnTo>
                    <a:pt x="402932" y="547319"/>
                  </a:lnTo>
                  <a:lnTo>
                    <a:pt x="404876" y="524878"/>
                  </a:lnTo>
                  <a:close/>
                </a:path>
                <a:path w="995044" h="748664">
                  <a:moveTo>
                    <a:pt x="564146" y="547319"/>
                  </a:moveTo>
                  <a:lnTo>
                    <a:pt x="564095" y="544144"/>
                  </a:lnTo>
                  <a:lnTo>
                    <a:pt x="563549" y="534822"/>
                  </a:lnTo>
                  <a:lnTo>
                    <a:pt x="560197" y="523836"/>
                  </a:lnTo>
                  <a:lnTo>
                    <a:pt x="555434" y="515810"/>
                  </a:lnTo>
                  <a:lnTo>
                    <a:pt x="554202" y="513727"/>
                  </a:lnTo>
                  <a:lnTo>
                    <a:pt x="511746" y="487438"/>
                  </a:lnTo>
                  <a:lnTo>
                    <a:pt x="484238" y="483679"/>
                  </a:lnTo>
                  <a:lnTo>
                    <a:pt x="475856" y="483997"/>
                  </a:lnTo>
                  <a:lnTo>
                    <a:pt x="442137" y="520979"/>
                  </a:lnTo>
                  <a:lnTo>
                    <a:pt x="455447" y="524294"/>
                  </a:lnTo>
                  <a:lnTo>
                    <a:pt x="465848" y="519328"/>
                  </a:lnTo>
                  <a:lnTo>
                    <a:pt x="476148" y="516496"/>
                  </a:lnTo>
                  <a:lnTo>
                    <a:pt x="521843" y="537705"/>
                  </a:lnTo>
                  <a:lnTo>
                    <a:pt x="523074" y="545338"/>
                  </a:lnTo>
                  <a:lnTo>
                    <a:pt x="519087" y="561314"/>
                  </a:lnTo>
                  <a:lnTo>
                    <a:pt x="487019" y="593115"/>
                  </a:lnTo>
                  <a:lnTo>
                    <a:pt x="409841" y="650519"/>
                  </a:lnTo>
                  <a:lnTo>
                    <a:pt x="402170" y="681278"/>
                  </a:lnTo>
                  <a:lnTo>
                    <a:pt x="525208" y="711936"/>
                  </a:lnTo>
                  <a:lnTo>
                    <a:pt x="533171" y="679996"/>
                  </a:lnTo>
                  <a:lnTo>
                    <a:pt x="454494" y="660387"/>
                  </a:lnTo>
                  <a:lnTo>
                    <a:pt x="504151" y="625017"/>
                  </a:lnTo>
                  <a:lnTo>
                    <a:pt x="505231" y="624039"/>
                  </a:lnTo>
                  <a:lnTo>
                    <a:pt x="508152" y="621779"/>
                  </a:lnTo>
                  <a:lnTo>
                    <a:pt x="517664" y="614718"/>
                  </a:lnTo>
                  <a:lnTo>
                    <a:pt x="520573" y="612521"/>
                  </a:lnTo>
                  <a:lnTo>
                    <a:pt x="522681" y="610743"/>
                  </a:lnTo>
                  <a:lnTo>
                    <a:pt x="525106" y="608774"/>
                  </a:lnTo>
                  <a:lnTo>
                    <a:pt x="532701" y="602716"/>
                  </a:lnTo>
                  <a:lnTo>
                    <a:pt x="535089" y="600684"/>
                  </a:lnTo>
                  <a:lnTo>
                    <a:pt x="537057" y="598665"/>
                  </a:lnTo>
                  <a:lnTo>
                    <a:pt x="538988" y="596798"/>
                  </a:lnTo>
                  <a:lnTo>
                    <a:pt x="544753" y="591324"/>
                  </a:lnTo>
                  <a:lnTo>
                    <a:pt x="546696" y="589191"/>
                  </a:lnTo>
                  <a:lnTo>
                    <a:pt x="548716" y="586130"/>
                  </a:lnTo>
                  <a:lnTo>
                    <a:pt x="550214" y="584098"/>
                  </a:lnTo>
                  <a:lnTo>
                    <a:pt x="554202" y="579018"/>
                  </a:lnTo>
                  <a:lnTo>
                    <a:pt x="555675" y="576707"/>
                  </a:lnTo>
                  <a:lnTo>
                    <a:pt x="562292" y="559409"/>
                  </a:lnTo>
                  <a:lnTo>
                    <a:pt x="564146" y="547319"/>
                  </a:lnTo>
                  <a:close/>
                </a:path>
                <a:path w="995044" h="748664">
                  <a:moveTo>
                    <a:pt x="656564" y="150990"/>
                  </a:moveTo>
                  <a:lnTo>
                    <a:pt x="617524" y="141249"/>
                  </a:lnTo>
                  <a:lnTo>
                    <a:pt x="544436" y="290779"/>
                  </a:lnTo>
                  <a:lnTo>
                    <a:pt x="543852" y="290626"/>
                  </a:lnTo>
                  <a:lnTo>
                    <a:pt x="546354" y="173697"/>
                  </a:lnTo>
                  <a:lnTo>
                    <a:pt x="547433" y="123774"/>
                  </a:lnTo>
                  <a:lnTo>
                    <a:pt x="507504" y="113830"/>
                  </a:lnTo>
                  <a:lnTo>
                    <a:pt x="433235" y="263055"/>
                  </a:lnTo>
                  <a:lnTo>
                    <a:pt x="432650" y="262915"/>
                  </a:lnTo>
                  <a:lnTo>
                    <a:pt x="437705" y="96431"/>
                  </a:lnTo>
                  <a:lnTo>
                    <a:pt x="398665" y="86702"/>
                  </a:lnTo>
                  <a:lnTo>
                    <a:pt x="398081" y="303301"/>
                  </a:lnTo>
                  <a:lnTo>
                    <a:pt x="441553" y="314134"/>
                  </a:lnTo>
                  <a:lnTo>
                    <a:pt x="467652" y="263055"/>
                  </a:lnTo>
                  <a:lnTo>
                    <a:pt x="513308" y="173697"/>
                  </a:lnTo>
                  <a:lnTo>
                    <a:pt x="513905" y="173850"/>
                  </a:lnTo>
                  <a:lnTo>
                    <a:pt x="511048" y="331457"/>
                  </a:lnTo>
                  <a:lnTo>
                    <a:pt x="555713" y="342595"/>
                  </a:lnTo>
                  <a:lnTo>
                    <a:pt x="582980" y="290779"/>
                  </a:lnTo>
                  <a:lnTo>
                    <a:pt x="656564" y="150990"/>
                  </a:lnTo>
                  <a:close/>
                </a:path>
                <a:path w="995044" h="748664">
                  <a:moveTo>
                    <a:pt x="721588" y="544144"/>
                  </a:moveTo>
                  <a:lnTo>
                    <a:pt x="681062" y="534047"/>
                  </a:lnTo>
                  <a:lnTo>
                    <a:pt x="674077" y="541007"/>
                  </a:lnTo>
                  <a:lnTo>
                    <a:pt x="674077" y="580999"/>
                  </a:lnTo>
                  <a:lnTo>
                    <a:pt x="652919" y="665873"/>
                  </a:lnTo>
                  <a:lnTo>
                    <a:pt x="600862" y="652894"/>
                  </a:lnTo>
                  <a:lnTo>
                    <a:pt x="673785" y="580923"/>
                  </a:lnTo>
                  <a:lnTo>
                    <a:pt x="674077" y="580999"/>
                  </a:lnTo>
                  <a:lnTo>
                    <a:pt x="674077" y="541007"/>
                  </a:lnTo>
                  <a:lnTo>
                    <a:pt x="570776" y="643826"/>
                  </a:lnTo>
                  <a:lnTo>
                    <a:pt x="563181" y="674293"/>
                  </a:lnTo>
                  <a:lnTo>
                    <a:pt x="645693" y="694855"/>
                  </a:lnTo>
                  <a:lnTo>
                    <a:pt x="634631" y="739216"/>
                  </a:lnTo>
                  <a:lnTo>
                    <a:pt x="670712" y="748220"/>
                  </a:lnTo>
                  <a:lnTo>
                    <a:pt x="681774" y="703846"/>
                  </a:lnTo>
                  <a:lnTo>
                    <a:pt x="701294" y="708723"/>
                  </a:lnTo>
                  <a:lnTo>
                    <a:pt x="702513" y="703846"/>
                  </a:lnTo>
                  <a:lnTo>
                    <a:pt x="708520" y="679729"/>
                  </a:lnTo>
                  <a:lnTo>
                    <a:pt x="689000" y="674865"/>
                  </a:lnTo>
                  <a:lnTo>
                    <a:pt x="691248" y="665873"/>
                  </a:lnTo>
                  <a:lnTo>
                    <a:pt x="712419" y="580923"/>
                  </a:lnTo>
                  <a:lnTo>
                    <a:pt x="721588" y="544144"/>
                  </a:lnTo>
                  <a:close/>
                </a:path>
                <a:path w="995044" h="748664">
                  <a:moveTo>
                    <a:pt x="785507" y="183134"/>
                  </a:moveTo>
                  <a:lnTo>
                    <a:pt x="745883" y="173253"/>
                  </a:lnTo>
                  <a:lnTo>
                    <a:pt x="695007" y="377317"/>
                  </a:lnTo>
                  <a:lnTo>
                    <a:pt x="734644" y="387197"/>
                  </a:lnTo>
                  <a:lnTo>
                    <a:pt x="785507" y="183134"/>
                  </a:lnTo>
                  <a:close/>
                </a:path>
                <a:path w="995044" h="748664">
                  <a:moveTo>
                    <a:pt x="994905" y="235331"/>
                  </a:moveTo>
                  <a:lnTo>
                    <a:pt x="956754" y="225818"/>
                  </a:lnTo>
                  <a:lnTo>
                    <a:pt x="921512" y="367182"/>
                  </a:lnTo>
                  <a:lnTo>
                    <a:pt x="921207" y="367106"/>
                  </a:lnTo>
                  <a:lnTo>
                    <a:pt x="895045" y="266242"/>
                  </a:lnTo>
                  <a:lnTo>
                    <a:pt x="879563" y="206578"/>
                  </a:lnTo>
                  <a:lnTo>
                    <a:pt x="836079" y="195732"/>
                  </a:lnTo>
                  <a:lnTo>
                    <a:pt x="785215" y="399808"/>
                  </a:lnTo>
                  <a:lnTo>
                    <a:pt x="823658" y="409384"/>
                  </a:lnTo>
                  <a:lnTo>
                    <a:pt x="859345" y="266242"/>
                  </a:lnTo>
                  <a:lnTo>
                    <a:pt x="859637" y="266319"/>
                  </a:lnTo>
                  <a:lnTo>
                    <a:pt x="902335" y="428993"/>
                  </a:lnTo>
                  <a:lnTo>
                    <a:pt x="944029" y="439394"/>
                  </a:lnTo>
                  <a:lnTo>
                    <a:pt x="962025" y="367182"/>
                  </a:lnTo>
                  <a:lnTo>
                    <a:pt x="994905" y="235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647700" y="8846819"/>
            <a:ext cx="16884650" cy="542925"/>
          </a:xfrm>
          <a:prstGeom prst="rect">
            <a:avLst/>
          </a:prstGeom>
          <a:solidFill>
            <a:srgbClr val="73999C"/>
          </a:solidFill>
        </p:spPr>
        <p:txBody>
          <a:bodyPr wrap="square" lIns="0" tIns="50800" rIns="0" bIns="0" rtlCol="0" vert="horz">
            <a:spAutoFit/>
          </a:bodyPr>
          <a:lstStyle/>
          <a:p>
            <a:pPr algn="ctr" marR="254000">
              <a:lnSpc>
                <a:spcPct val="100000"/>
              </a:lnSpc>
              <a:spcBef>
                <a:spcPts val="400"/>
              </a:spcBef>
            </a:pPr>
            <a:r>
              <a:rPr dirty="0" sz="2400" spc="-150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2400" spc="-1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90" b="1">
                <a:solidFill>
                  <a:srgbClr val="FFFFFF"/>
                </a:solidFill>
                <a:latin typeface="Trebuchet MS"/>
                <a:cs typeface="Trebuchet MS"/>
              </a:rPr>
              <a:t>areas:</a:t>
            </a:r>
            <a:r>
              <a:rPr dirty="0" sz="2400" spc="-1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Health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Trebuchet MS"/>
                <a:cs typeface="Trebuchet MS"/>
              </a:rPr>
              <a:t>science,</a:t>
            </a:r>
            <a:r>
              <a:rPr dirty="0" sz="18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biomedicine,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biotechnology,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rebuchet MS"/>
                <a:cs typeface="Trebuchet MS"/>
              </a:rPr>
              <a:t>data</a:t>
            </a:r>
            <a:r>
              <a:rPr dirty="0" sz="1800" spc="-1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5" b="1">
                <a:solidFill>
                  <a:srgbClr val="FFFFFF"/>
                </a:solidFill>
                <a:latin typeface="Trebuchet MS"/>
                <a:cs typeface="Trebuchet MS"/>
              </a:rPr>
              <a:t>science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natural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and/or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technical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sciences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4955045" y="7014284"/>
            <a:ext cx="1367790" cy="1367790"/>
            <a:chOff x="4955045" y="7014284"/>
            <a:chExt cx="1367790" cy="1367790"/>
          </a:xfrm>
        </p:grpSpPr>
        <p:sp>
          <p:nvSpPr>
            <p:cNvPr id="29" name="object 29" descr=""/>
            <p:cNvSpPr/>
            <p:nvPr/>
          </p:nvSpPr>
          <p:spPr>
            <a:xfrm>
              <a:off x="4955045" y="7014284"/>
              <a:ext cx="1367790" cy="1367790"/>
            </a:xfrm>
            <a:custGeom>
              <a:avLst/>
              <a:gdLst/>
              <a:ahLst/>
              <a:cxnLst/>
              <a:rect l="l" t="t" r="r" b="b"/>
              <a:pathLst>
                <a:path w="1367789" h="1367790">
                  <a:moveTo>
                    <a:pt x="706179" y="0"/>
                  </a:moveTo>
                  <a:lnTo>
                    <a:pt x="659049" y="44"/>
                  </a:lnTo>
                  <a:lnTo>
                    <a:pt x="612427" y="3317"/>
                  </a:lnTo>
                  <a:lnTo>
                    <a:pt x="566453" y="9736"/>
                  </a:lnTo>
                  <a:lnTo>
                    <a:pt x="521269" y="19215"/>
                  </a:lnTo>
                  <a:lnTo>
                    <a:pt x="477013" y="31671"/>
                  </a:lnTo>
                  <a:lnTo>
                    <a:pt x="433828" y="47019"/>
                  </a:lnTo>
                  <a:lnTo>
                    <a:pt x="391851" y="65174"/>
                  </a:lnTo>
                  <a:lnTo>
                    <a:pt x="351225" y="86053"/>
                  </a:lnTo>
                  <a:lnTo>
                    <a:pt x="312090" y="109571"/>
                  </a:lnTo>
                  <a:lnTo>
                    <a:pt x="274585" y="135643"/>
                  </a:lnTo>
                  <a:lnTo>
                    <a:pt x="238851" y="164186"/>
                  </a:lnTo>
                  <a:lnTo>
                    <a:pt x="205028" y="195116"/>
                  </a:lnTo>
                  <a:lnTo>
                    <a:pt x="173256" y="228347"/>
                  </a:lnTo>
                  <a:lnTo>
                    <a:pt x="143677" y="263795"/>
                  </a:lnTo>
                  <a:lnTo>
                    <a:pt x="116430" y="301377"/>
                  </a:lnTo>
                  <a:lnTo>
                    <a:pt x="91655" y="341007"/>
                  </a:lnTo>
                  <a:lnTo>
                    <a:pt x="69493" y="382602"/>
                  </a:lnTo>
                  <a:lnTo>
                    <a:pt x="50083" y="426078"/>
                  </a:lnTo>
                  <a:lnTo>
                    <a:pt x="33568" y="471349"/>
                  </a:lnTo>
                  <a:lnTo>
                    <a:pt x="20085" y="518332"/>
                  </a:lnTo>
                  <a:lnTo>
                    <a:pt x="9936" y="566145"/>
                  </a:lnTo>
                  <a:lnTo>
                    <a:pt x="3269" y="613872"/>
                  </a:lnTo>
                  <a:lnTo>
                    <a:pt x="0" y="661370"/>
                  </a:lnTo>
                  <a:lnTo>
                    <a:pt x="44" y="708500"/>
                  </a:lnTo>
                  <a:lnTo>
                    <a:pt x="3317" y="755122"/>
                  </a:lnTo>
                  <a:lnTo>
                    <a:pt x="9736" y="801096"/>
                  </a:lnTo>
                  <a:lnTo>
                    <a:pt x="19215" y="846281"/>
                  </a:lnTo>
                  <a:lnTo>
                    <a:pt x="31671" y="890536"/>
                  </a:lnTo>
                  <a:lnTo>
                    <a:pt x="47019" y="933722"/>
                  </a:lnTo>
                  <a:lnTo>
                    <a:pt x="65174" y="975698"/>
                  </a:lnTo>
                  <a:lnTo>
                    <a:pt x="86053" y="1016324"/>
                  </a:lnTo>
                  <a:lnTo>
                    <a:pt x="109571" y="1055460"/>
                  </a:lnTo>
                  <a:lnTo>
                    <a:pt x="135643" y="1092965"/>
                  </a:lnTo>
                  <a:lnTo>
                    <a:pt x="164186" y="1128699"/>
                  </a:lnTo>
                  <a:lnTo>
                    <a:pt x="195116" y="1162522"/>
                  </a:lnTo>
                  <a:lnTo>
                    <a:pt x="228347" y="1194293"/>
                  </a:lnTo>
                  <a:lnTo>
                    <a:pt x="263795" y="1223872"/>
                  </a:lnTo>
                  <a:lnTo>
                    <a:pt x="301377" y="1251120"/>
                  </a:lnTo>
                  <a:lnTo>
                    <a:pt x="341007" y="1275895"/>
                  </a:lnTo>
                  <a:lnTo>
                    <a:pt x="382602" y="1298057"/>
                  </a:lnTo>
                  <a:lnTo>
                    <a:pt x="426078" y="1317466"/>
                  </a:lnTo>
                  <a:lnTo>
                    <a:pt x="471349" y="1333982"/>
                  </a:lnTo>
                  <a:lnTo>
                    <a:pt x="518332" y="1347464"/>
                  </a:lnTo>
                  <a:lnTo>
                    <a:pt x="566145" y="1357613"/>
                  </a:lnTo>
                  <a:lnTo>
                    <a:pt x="613872" y="1364281"/>
                  </a:lnTo>
                  <a:lnTo>
                    <a:pt x="661370" y="1367550"/>
                  </a:lnTo>
                  <a:lnTo>
                    <a:pt x="708500" y="1367506"/>
                  </a:lnTo>
                  <a:lnTo>
                    <a:pt x="755122" y="1364232"/>
                  </a:lnTo>
                  <a:lnTo>
                    <a:pt x="801096" y="1357813"/>
                  </a:lnTo>
                  <a:lnTo>
                    <a:pt x="846281" y="1348334"/>
                  </a:lnTo>
                  <a:lnTo>
                    <a:pt x="890536" y="1335878"/>
                  </a:lnTo>
                  <a:lnTo>
                    <a:pt x="933722" y="1320531"/>
                  </a:lnTo>
                  <a:lnTo>
                    <a:pt x="975698" y="1302375"/>
                  </a:lnTo>
                  <a:lnTo>
                    <a:pt x="1016324" y="1281497"/>
                  </a:lnTo>
                  <a:lnTo>
                    <a:pt x="1055460" y="1257979"/>
                  </a:lnTo>
                  <a:lnTo>
                    <a:pt x="1092965" y="1231906"/>
                  </a:lnTo>
                  <a:lnTo>
                    <a:pt x="1128699" y="1203363"/>
                  </a:lnTo>
                  <a:lnTo>
                    <a:pt x="1162522" y="1172434"/>
                  </a:lnTo>
                  <a:lnTo>
                    <a:pt x="1194293" y="1139203"/>
                  </a:lnTo>
                  <a:lnTo>
                    <a:pt x="1223872" y="1103754"/>
                  </a:lnTo>
                  <a:lnTo>
                    <a:pt x="1251120" y="1066173"/>
                  </a:lnTo>
                  <a:lnTo>
                    <a:pt x="1275895" y="1026542"/>
                  </a:lnTo>
                  <a:lnTo>
                    <a:pt x="1298057" y="984947"/>
                  </a:lnTo>
                  <a:lnTo>
                    <a:pt x="1317466" y="941472"/>
                  </a:lnTo>
                  <a:lnTo>
                    <a:pt x="1333982" y="896200"/>
                  </a:lnTo>
                  <a:lnTo>
                    <a:pt x="1347464" y="849218"/>
                  </a:lnTo>
                  <a:lnTo>
                    <a:pt x="1357613" y="801406"/>
                  </a:lnTo>
                  <a:lnTo>
                    <a:pt x="1364281" y="753681"/>
                  </a:lnTo>
                  <a:lnTo>
                    <a:pt x="1367550" y="706183"/>
                  </a:lnTo>
                  <a:lnTo>
                    <a:pt x="1367506" y="659054"/>
                  </a:lnTo>
                  <a:lnTo>
                    <a:pt x="1364232" y="612432"/>
                  </a:lnTo>
                  <a:lnTo>
                    <a:pt x="1357813" y="566459"/>
                  </a:lnTo>
                  <a:lnTo>
                    <a:pt x="1348334" y="521274"/>
                  </a:lnTo>
                  <a:lnTo>
                    <a:pt x="1335878" y="477019"/>
                  </a:lnTo>
                  <a:lnTo>
                    <a:pt x="1320531" y="433833"/>
                  </a:lnTo>
                  <a:lnTo>
                    <a:pt x="1302375" y="391857"/>
                  </a:lnTo>
                  <a:lnTo>
                    <a:pt x="1281497" y="351230"/>
                  </a:lnTo>
                  <a:lnTo>
                    <a:pt x="1257979" y="312094"/>
                  </a:lnTo>
                  <a:lnTo>
                    <a:pt x="1231906" y="274589"/>
                  </a:lnTo>
                  <a:lnTo>
                    <a:pt x="1203363" y="238854"/>
                  </a:lnTo>
                  <a:lnTo>
                    <a:pt x="1172434" y="205031"/>
                  </a:lnTo>
                  <a:lnTo>
                    <a:pt x="1139203" y="173259"/>
                  </a:lnTo>
                  <a:lnTo>
                    <a:pt x="1103754" y="143679"/>
                  </a:lnTo>
                  <a:lnTo>
                    <a:pt x="1066173" y="116431"/>
                  </a:lnTo>
                  <a:lnTo>
                    <a:pt x="1026542" y="91656"/>
                  </a:lnTo>
                  <a:lnTo>
                    <a:pt x="984947" y="69493"/>
                  </a:lnTo>
                  <a:lnTo>
                    <a:pt x="941472" y="50084"/>
                  </a:lnTo>
                  <a:lnTo>
                    <a:pt x="896200" y="33568"/>
                  </a:lnTo>
                  <a:lnTo>
                    <a:pt x="849218" y="20085"/>
                  </a:lnTo>
                  <a:lnTo>
                    <a:pt x="801404" y="9936"/>
                  </a:lnTo>
                  <a:lnTo>
                    <a:pt x="753678" y="3269"/>
                  </a:lnTo>
                  <a:lnTo>
                    <a:pt x="706179" y="0"/>
                  </a:lnTo>
                  <a:close/>
                </a:path>
              </a:pathLst>
            </a:custGeom>
            <a:solidFill>
              <a:srgbClr val="40B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224513" y="7166597"/>
              <a:ext cx="841375" cy="1058545"/>
            </a:xfrm>
            <a:custGeom>
              <a:avLst/>
              <a:gdLst/>
              <a:ahLst/>
              <a:cxnLst/>
              <a:rect l="l" t="t" r="r" b="b"/>
              <a:pathLst>
                <a:path w="841375" h="1058545">
                  <a:moveTo>
                    <a:pt x="162064" y="777367"/>
                  </a:moveTo>
                  <a:lnTo>
                    <a:pt x="161366" y="765505"/>
                  </a:lnTo>
                  <a:lnTo>
                    <a:pt x="158013" y="754519"/>
                  </a:lnTo>
                  <a:lnTo>
                    <a:pt x="153238" y="746480"/>
                  </a:lnTo>
                  <a:lnTo>
                    <a:pt x="152019" y="744410"/>
                  </a:lnTo>
                  <a:lnTo>
                    <a:pt x="109575" y="718121"/>
                  </a:lnTo>
                  <a:lnTo>
                    <a:pt x="82067" y="714349"/>
                  </a:lnTo>
                  <a:lnTo>
                    <a:pt x="73685" y="714667"/>
                  </a:lnTo>
                  <a:lnTo>
                    <a:pt x="39954" y="751649"/>
                  </a:lnTo>
                  <a:lnTo>
                    <a:pt x="53263" y="754964"/>
                  </a:lnTo>
                  <a:lnTo>
                    <a:pt x="63665" y="749998"/>
                  </a:lnTo>
                  <a:lnTo>
                    <a:pt x="73977" y="747166"/>
                  </a:lnTo>
                  <a:lnTo>
                    <a:pt x="119659" y="768375"/>
                  </a:lnTo>
                  <a:lnTo>
                    <a:pt x="120904" y="776020"/>
                  </a:lnTo>
                  <a:lnTo>
                    <a:pt x="116916" y="791984"/>
                  </a:lnTo>
                  <a:lnTo>
                    <a:pt x="84836" y="823798"/>
                  </a:lnTo>
                  <a:lnTo>
                    <a:pt x="7670" y="881189"/>
                  </a:lnTo>
                  <a:lnTo>
                    <a:pt x="0" y="911948"/>
                  </a:lnTo>
                  <a:lnTo>
                    <a:pt x="123037" y="942619"/>
                  </a:lnTo>
                  <a:lnTo>
                    <a:pt x="130987" y="910678"/>
                  </a:lnTo>
                  <a:lnTo>
                    <a:pt x="52324" y="891070"/>
                  </a:lnTo>
                  <a:lnTo>
                    <a:pt x="101981" y="855700"/>
                  </a:lnTo>
                  <a:lnTo>
                    <a:pt x="103060" y="854710"/>
                  </a:lnTo>
                  <a:lnTo>
                    <a:pt x="105981" y="852449"/>
                  </a:lnTo>
                  <a:lnTo>
                    <a:pt x="115481" y="845400"/>
                  </a:lnTo>
                  <a:lnTo>
                    <a:pt x="118389" y="843191"/>
                  </a:lnTo>
                  <a:lnTo>
                    <a:pt x="120510" y="841413"/>
                  </a:lnTo>
                  <a:lnTo>
                    <a:pt x="130517" y="833386"/>
                  </a:lnTo>
                  <a:lnTo>
                    <a:pt x="132905" y="831367"/>
                  </a:lnTo>
                  <a:lnTo>
                    <a:pt x="134886" y="829348"/>
                  </a:lnTo>
                  <a:lnTo>
                    <a:pt x="136817" y="827468"/>
                  </a:lnTo>
                  <a:lnTo>
                    <a:pt x="142582" y="821994"/>
                  </a:lnTo>
                  <a:lnTo>
                    <a:pt x="144526" y="819861"/>
                  </a:lnTo>
                  <a:lnTo>
                    <a:pt x="146545" y="816813"/>
                  </a:lnTo>
                  <a:lnTo>
                    <a:pt x="148043" y="814768"/>
                  </a:lnTo>
                  <a:lnTo>
                    <a:pt x="152031" y="809688"/>
                  </a:lnTo>
                  <a:lnTo>
                    <a:pt x="153492" y="807389"/>
                  </a:lnTo>
                  <a:lnTo>
                    <a:pt x="160108" y="790092"/>
                  </a:lnTo>
                  <a:lnTo>
                    <a:pt x="162064" y="777367"/>
                  </a:lnTo>
                  <a:close/>
                </a:path>
                <a:path w="841375" h="1058545">
                  <a:moveTo>
                    <a:pt x="322110" y="835177"/>
                  </a:moveTo>
                  <a:lnTo>
                    <a:pt x="320954" y="815416"/>
                  </a:lnTo>
                  <a:lnTo>
                    <a:pt x="316687" y="798334"/>
                  </a:lnTo>
                  <a:lnTo>
                    <a:pt x="312547" y="790041"/>
                  </a:lnTo>
                  <a:lnTo>
                    <a:pt x="309562" y="784047"/>
                  </a:lnTo>
                  <a:lnTo>
                    <a:pt x="299834" y="772693"/>
                  </a:lnTo>
                  <a:lnTo>
                    <a:pt x="287489" y="764247"/>
                  </a:lnTo>
                  <a:lnTo>
                    <a:pt x="281889" y="762190"/>
                  </a:lnTo>
                  <a:lnTo>
                    <a:pt x="281889" y="829627"/>
                  </a:lnTo>
                  <a:lnTo>
                    <a:pt x="281165" y="841933"/>
                  </a:lnTo>
                  <a:lnTo>
                    <a:pt x="270954" y="889012"/>
                  </a:lnTo>
                  <a:lnTo>
                    <a:pt x="254304" y="925080"/>
                  </a:lnTo>
                  <a:lnTo>
                    <a:pt x="234480" y="939876"/>
                  </a:lnTo>
                  <a:lnTo>
                    <a:pt x="227482" y="939444"/>
                  </a:lnTo>
                  <a:lnTo>
                    <a:pt x="209981" y="903414"/>
                  </a:lnTo>
                  <a:lnTo>
                    <a:pt x="210070" y="899490"/>
                  </a:lnTo>
                  <a:lnTo>
                    <a:pt x="216344" y="858139"/>
                  </a:lnTo>
                  <a:lnTo>
                    <a:pt x="231533" y="815987"/>
                  </a:lnTo>
                  <a:lnTo>
                    <a:pt x="257746" y="790041"/>
                  </a:lnTo>
                  <a:lnTo>
                    <a:pt x="264642" y="790384"/>
                  </a:lnTo>
                  <a:lnTo>
                    <a:pt x="281825" y="826109"/>
                  </a:lnTo>
                  <a:lnTo>
                    <a:pt x="281889" y="829627"/>
                  </a:lnTo>
                  <a:lnTo>
                    <a:pt x="281889" y="762190"/>
                  </a:lnTo>
                  <a:lnTo>
                    <a:pt x="272529" y="758736"/>
                  </a:lnTo>
                  <a:lnTo>
                    <a:pt x="256959" y="756666"/>
                  </a:lnTo>
                  <a:lnTo>
                    <a:pt x="242214" y="758405"/>
                  </a:lnTo>
                  <a:lnTo>
                    <a:pt x="203238" y="786485"/>
                  </a:lnTo>
                  <a:lnTo>
                    <a:pt x="183984" y="824026"/>
                  </a:lnTo>
                  <a:lnTo>
                    <a:pt x="171653" y="873480"/>
                  </a:lnTo>
                  <a:lnTo>
                    <a:pt x="169786" y="896772"/>
                  </a:lnTo>
                  <a:lnTo>
                    <a:pt x="170967" y="915555"/>
                  </a:lnTo>
                  <a:lnTo>
                    <a:pt x="192366" y="957618"/>
                  </a:lnTo>
                  <a:lnTo>
                    <a:pt x="235305" y="973569"/>
                  </a:lnTo>
                  <a:lnTo>
                    <a:pt x="250139" y="972032"/>
                  </a:lnTo>
                  <a:lnTo>
                    <a:pt x="264020" y="966749"/>
                  </a:lnTo>
                  <a:lnTo>
                    <a:pt x="276948" y="957745"/>
                  </a:lnTo>
                  <a:lnTo>
                    <a:pt x="288671" y="944905"/>
                  </a:lnTo>
                  <a:lnTo>
                    <a:pt x="291744" y="939876"/>
                  </a:lnTo>
                  <a:lnTo>
                    <a:pt x="298945" y="928116"/>
                  </a:lnTo>
                  <a:lnTo>
                    <a:pt x="307759" y="907402"/>
                  </a:lnTo>
                  <a:lnTo>
                    <a:pt x="315125" y="882751"/>
                  </a:lnTo>
                  <a:lnTo>
                    <a:pt x="320167" y="857618"/>
                  </a:lnTo>
                  <a:lnTo>
                    <a:pt x="322110" y="835177"/>
                  </a:lnTo>
                  <a:close/>
                </a:path>
                <a:path w="841375" h="1058545">
                  <a:moveTo>
                    <a:pt x="353758" y="406438"/>
                  </a:moveTo>
                  <a:lnTo>
                    <a:pt x="314134" y="396557"/>
                  </a:lnTo>
                  <a:lnTo>
                    <a:pt x="263258" y="600621"/>
                  </a:lnTo>
                  <a:lnTo>
                    <a:pt x="302882" y="610501"/>
                  </a:lnTo>
                  <a:lnTo>
                    <a:pt x="353758" y="406438"/>
                  </a:lnTo>
                  <a:close/>
                </a:path>
                <a:path w="841375" h="1058545">
                  <a:moveTo>
                    <a:pt x="394322" y="39585"/>
                  </a:moveTo>
                  <a:lnTo>
                    <a:pt x="356171" y="30073"/>
                  </a:lnTo>
                  <a:lnTo>
                    <a:pt x="320929" y="171450"/>
                  </a:lnTo>
                  <a:lnTo>
                    <a:pt x="320636" y="171373"/>
                  </a:lnTo>
                  <a:lnTo>
                    <a:pt x="294462" y="70510"/>
                  </a:lnTo>
                  <a:lnTo>
                    <a:pt x="278980" y="10833"/>
                  </a:lnTo>
                  <a:lnTo>
                    <a:pt x="235508" y="0"/>
                  </a:lnTo>
                  <a:lnTo>
                    <a:pt x="184632" y="204063"/>
                  </a:lnTo>
                  <a:lnTo>
                    <a:pt x="223075" y="213652"/>
                  </a:lnTo>
                  <a:lnTo>
                    <a:pt x="258762" y="70510"/>
                  </a:lnTo>
                  <a:lnTo>
                    <a:pt x="259054" y="70573"/>
                  </a:lnTo>
                  <a:lnTo>
                    <a:pt x="301752" y="233260"/>
                  </a:lnTo>
                  <a:lnTo>
                    <a:pt x="343446" y="243649"/>
                  </a:lnTo>
                  <a:lnTo>
                    <a:pt x="361442" y="171450"/>
                  </a:lnTo>
                  <a:lnTo>
                    <a:pt x="394322" y="39585"/>
                  </a:lnTo>
                  <a:close/>
                </a:path>
                <a:path w="841375" h="1058545">
                  <a:moveTo>
                    <a:pt x="481380" y="857618"/>
                  </a:moveTo>
                  <a:lnTo>
                    <a:pt x="481330" y="854443"/>
                  </a:lnTo>
                  <a:lnTo>
                    <a:pt x="480783" y="845121"/>
                  </a:lnTo>
                  <a:lnTo>
                    <a:pt x="477431" y="834136"/>
                  </a:lnTo>
                  <a:lnTo>
                    <a:pt x="472668" y="826109"/>
                  </a:lnTo>
                  <a:lnTo>
                    <a:pt x="471436" y="824026"/>
                  </a:lnTo>
                  <a:lnTo>
                    <a:pt x="428980" y="797737"/>
                  </a:lnTo>
                  <a:lnTo>
                    <a:pt x="401472" y="793978"/>
                  </a:lnTo>
                  <a:lnTo>
                    <a:pt x="393090" y="794296"/>
                  </a:lnTo>
                  <a:lnTo>
                    <a:pt x="359371" y="831278"/>
                  </a:lnTo>
                  <a:lnTo>
                    <a:pt x="372681" y="834593"/>
                  </a:lnTo>
                  <a:lnTo>
                    <a:pt x="383082" y="829627"/>
                  </a:lnTo>
                  <a:lnTo>
                    <a:pt x="393382" y="826795"/>
                  </a:lnTo>
                  <a:lnTo>
                    <a:pt x="439064" y="848004"/>
                  </a:lnTo>
                  <a:lnTo>
                    <a:pt x="440309" y="855637"/>
                  </a:lnTo>
                  <a:lnTo>
                    <a:pt x="436321" y="871613"/>
                  </a:lnTo>
                  <a:lnTo>
                    <a:pt x="404253" y="903414"/>
                  </a:lnTo>
                  <a:lnTo>
                    <a:pt x="327075" y="960818"/>
                  </a:lnTo>
                  <a:lnTo>
                    <a:pt x="319405" y="991577"/>
                  </a:lnTo>
                  <a:lnTo>
                    <a:pt x="442442" y="1022235"/>
                  </a:lnTo>
                  <a:lnTo>
                    <a:pt x="450405" y="990295"/>
                  </a:lnTo>
                  <a:lnTo>
                    <a:pt x="371729" y="970686"/>
                  </a:lnTo>
                  <a:lnTo>
                    <a:pt x="421386" y="935316"/>
                  </a:lnTo>
                  <a:lnTo>
                    <a:pt x="422465" y="934339"/>
                  </a:lnTo>
                  <a:lnTo>
                    <a:pt x="425386" y="932078"/>
                  </a:lnTo>
                  <a:lnTo>
                    <a:pt x="434898" y="925017"/>
                  </a:lnTo>
                  <a:lnTo>
                    <a:pt x="437807" y="922820"/>
                  </a:lnTo>
                  <a:lnTo>
                    <a:pt x="439915" y="921042"/>
                  </a:lnTo>
                  <a:lnTo>
                    <a:pt x="442341" y="919073"/>
                  </a:lnTo>
                  <a:lnTo>
                    <a:pt x="449935" y="913015"/>
                  </a:lnTo>
                  <a:lnTo>
                    <a:pt x="452323" y="910983"/>
                  </a:lnTo>
                  <a:lnTo>
                    <a:pt x="454291" y="908964"/>
                  </a:lnTo>
                  <a:lnTo>
                    <a:pt x="456222" y="907097"/>
                  </a:lnTo>
                  <a:lnTo>
                    <a:pt x="461987" y="901623"/>
                  </a:lnTo>
                  <a:lnTo>
                    <a:pt x="463931" y="899490"/>
                  </a:lnTo>
                  <a:lnTo>
                    <a:pt x="465950" y="896429"/>
                  </a:lnTo>
                  <a:lnTo>
                    <a:pt x="467448" y="894397"/>
                  </a:lnTo>
                  <a:lnTo>
                    <a:pt x="471436" y="889317"/>
                  </a:lnTo>
                  <a:lnTo>
                    <a:pt x="472909" y="887006"/>
                  </a:lnTo>
                  <a:lnTo>
                    <a:pt x="479526" y="869708"/>
                  </a:lnTo>
                  <a:lnTo>
                    <a:pt x="481380" y="857618"/>
                  </a:lnTo>
                  <a:close/>
                </a:path>
                <a:path w="841375" h="1058545">
                  <a:moveTo>
                    <a:pt x="563143" y="458635"/>
                  </a:moveTo>
                  <a:lnTo>
                    <a:pt x="524992" y="449122"/>
                  </a:lnTo>
                  <a:lnTo>
                    <a:pt x="489762" y="590486"/>
                  </a:lnTo>
                  <a:lnTo>
                    <a:pt x="489458" y="590410"/>
                  </a:lnTo>
                  <a:lnTo>
                    <a:pt x="463283" y="489546"/>
                  </a:lnTo>
                  <a:lnTo>
                    <a:pt x="447802" y="429882"/>
                  </a:lnTo>
                  <a:lnTo>
                    <a:pt x="404329" y="419036"/>
                  </a:lnTo>
                  <a:lnTo>
                    <a:pt x="353466" y="623112"/>
                  </a:lnTo>
                  <a:lnTo>
                    <a:pt x="391909" y="632688"/>
                  </a:lnTo>
                  <a:lnTo>
                    <a:pt x="427596" y="489546"/>
                  </a:lnTo>
                  <a:lnTo>
                    <a:pt x="427888" y="489623"/>
                  </a:lnTo>
                  <a:lnTo>
                    <a:pt x="470573" y="652297"/>
                  </a:lnTo>
                  <a:lnTo>
                    <a:pt x="512279" y="662698"/>
                  </a:lnTo>
                  <a:lnTo>
                    <a:pt x="530275" y="590486"/>
                  </a:lnTo>
                  <a:lnTo>
                    <a:pt x="563143" y="458635"/>
                  </a:lnTo>
                  <a:close/>
                </a:path>
                <a:path w="841375" h="1058545">
                  <a:moveTo>
                    <a:pt x="566445" y="82499"/>
                  </a:moveTo>
                  <a:lnTo>
                    <a:pt x="445490" y="52336"/>
                  </a:lnTo>
                  <a:lnTo>
                    <a:pt x="394614" y="256413"/>
                  </a:lnTo>
                  <a:lnTo>
                    <a:pt x="517944" y="287147"/>
                  </a:lnTo>
                  <a:lnTo>
                    <a:pt x="525907" y="255206"/>
                  </a:lnTo>
                  <a:lnTo>
                    <a:pt x="442201" y="234340"/>
                  </a:lnTo>
                  <a:lnTo>
                    <a:pt x="456361" y="177558"/>
                  </a:lnTo>
                  <a:lnTo>
                    <a:pt x="530009" y="195922"/>
                  </a:lnTo>
                  <a:lnTo>
                    <a:pt x="534581" y="177558"/>
                  </a:lnTo>
                  <a:lnTo>
                    <a:pt x="537972" y="163982"/>
                  </a:lnTo>
                  <a:lnTo>
                    <a:pt x="464324" y="145618"/>
                  </a:lnTo>
                  <a:lnTo>
                    <a:pt x="477227" y="93865"/>
                  </a:lnTo>
                  <a:lnTo>
                    <a:pt x="558558" y="114134"/>
                  </a:lnTo>
                  <a:lnTo>
                    <a:pt x="563600" y="93865"/>
                  </a:lnTo>
                  <a:lnTo>
                    <a:pt x="566445" y="82499"/>
                  </a:lnTo>
                  <a:close/>
                </a:path>
                <a:path w="841375" h="1058545">
                  <a:moveTo>
                    <a:pt x="638822" y="854443"/>
                  </a:moveTo>
                  <a:lnTo>
                    <a:pt x="598297" y="844346"/>
                  </a:lnTo>
                  <a:lnTo>
                    <a:pt x="591312" y="851306"/>
                  </a:lnTo>
                  <a:lnTo>
                    <a:pt x="591312" y="891298"/>
                  </a:lnTo>
                  <a:lnTo>
                    <a:pt x="570153" y="976172"/>
                  </a:lnTo>
                  <a:lnTo>
                    <a:pt x="518096" y="963193"/>
                  </a:lnTo>
                  <a:lnTo>
                    <a:pt x="591019" y="891222"/>
                  </a:lnTo>
                  <a:lnTo>
                    <a:pt x="591312" y="891298"/>
                  </a:lnTo>
                  <a:lnTo>
                    <a:pt x="591312" y="851306"/>
                  </a:lnTo>
                  <a:lnTo>
                    <a:pt x="488010" y="954125"/>
                  </a:lnTo>
                  <a:lnTo>
                    <a:pt x="480415" y="984592"/>
                  </a:lnTo>
                  <a:lnTo>
                    <a:pt x="562927" y="1005154"/>
                  </a:lnTo>
                  <a:lnTo>
                    <a:pt x="551865" y="1049515"/>
                  </a:lnTo>
                  <a:lnTo>
                    <a:pt x="587946" y="1058519"/>
                  </a:lnTo>
                  <a:lnTo>
                    <a:pt x="599008" y="1014145"/>
                  </a:lnTo>
                  <a:lnTo>
                    <a:pt x="618528" y="1019022"/>
                  </a:lnTo>
                  <a:lnTo>
                    <a:pt x="619747" y="1014145"/>
                  </a:lnTo>
                  <a:lnTo>
                    <a:pt x="625754" y="990028"/>
                  </a:lnTo>
                  <a:lnTo>
                    <a:pt x="606234" y="985164"/>
                  </a:lnTo>
                  <a:lnTo>
                    <a:pt x="608469" y="976172"/>
                  </a:lnTo>
                  <a:lnTo>
                    <a:pt x="629653" y="891222"/>
                  </a:lnTo>
                  <a:lnTo>
                    <a:pt x="638822" y="854443"/>
                  </a:lnTo>
                  <a:close/>
                </a:path>
                <a:path w="841375" h="1058545">
                  <a:moveTo>
                    <a:pt x="841197" y="150990"/>
                  </a:moveTo>
                  <a:lnTo>
                    <a:pt x="802157" y="141249"/>
                  </a:lnTo>
                  <a:lnTo>
                    <a:pt x="729068" y="290779"/>
                  </a:lnTo>
                  <a:lnTo>
                    <a:pt x="728484" y="290626"/>
                  </a:lnTo>
                  <a:lnTo>
                    <a:pt x="730986" y="173697"/>
                  </a:lnTo>
                  <a:lnTo>
                    <a:pt x="732066" y="123774"/>
                  </a:lnTo>
                  <a:lnTo>
                    <a:pt x="692137" y="113830"/>
                  </a:lnTo>
                  <a:lnTo>
                    <a:pt x="617867" y="263055"/>
                  </a:lnTo>
                  <a:lnTo>
                    <a:pt x="617283" y="262915"/>
                  </a:lnTo>
                  <a:lnTo>
                    <a:pt x="622338" y="96431"/>
                  </a:lnTo>
                  <a:lnTo>
                    <a:pt x="583298" y="86702"/>
                  </a:lnTo>
                  <a:lnTo>
                    <a:pt x="582714" y="303301"/>
                  </a:lnTo>
                  <a:lnTo>
                    <a:pt x="626186" y="314134"/>
                  </a:lnTo>
                  <a:lnTo>
                    <a:pt x="652284" y="263055"/>
                  </a:lnTo>
                  <a:lnTo>
                    <a:pt x="697941" y="173697"/>
                  </a:lnTo>
                  <a:lnTo>
                    <a:pt x="698538" y="173850"/>
                  </a:lnTo>
                  <a:lnTo>
                    <a:pt x="695693" y="331457"/>
                  </a:lnTo>
                  <a:lnTo>
                    <a:pt x="740346" y="342595"/>
                  </a:lnTo>
                  <a:lnTo>
                    <a:pt x="767613" y="290779"/>
                  </a:lnTo>
                  <a:lnTo>
                    <a:pt x="841197" y="150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6E7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180182" y="0"/>
            <a:ext cx="11518265" cy="3423285"/>
          </a:xfrm>
          <a:custGeom>
            <a:avLst/>
            <a:gdLst/>
            <a:ahLst/>
            <a:cxnLst/>
            <a:rect l="l" t="t" r="r" b="b"/>
            <a:pathLst>
              <a:path w="11518265" h="3423285">
                <a:moveTo>
                  <a:pt x="980160" y="689443"/>
                </a:moveTo>
                <a:lnTo>
                  <a:pt x="0" y="689443"/>
                </a:lnTo>
                <a:lnTo>
                  <a:pt x="0" y="987906"/>
                </a:lnTo>
                <a:lnTo>
                  <a:pt x="980160" y="987906"/>
                </a:lnTo>
                <a:lnTo>
                  <a:pt x="980160" y="689443"/>
                </a:lnTo>
                <a:close/>
              </a:path>
              <a:path w="11518265" h="3423285">
                <a:moveTo>
                  <a:pt x="1003417" y="0"/>
                </a:moveTo>
                <a:lnTo>
                  <a:pt x="628928" y="0"/>
                </a:lnTo>
                <a:lnTo>
                  <a:pt x="609533" y="4361"/>
                </a:lnTo>
                <a:lnTo>
                  <a:pt x="561898" y="19126"/>
                </a:lnTo>
                <a:lnTo>
                  <a:pt x="515866" y="37584"/>
                </a:lnTo>
                <a:lnTo>
                  <a:pt x="471437" y="59737"/>
                </a:lnTo>
                <a:lnTo>
                  <a:pt x="428612" y="85584"/>
                </a:lnTo>
                <a:lnTo>
                  <a:pt x="396583" y="109810"/>
                </a:lnTo>
                <a:lnTo>
                  <a:pt x="367737" y="138179"/>
                </a:lnTo>
                <a:lnTo>
                  <a:pt x="342073" y="170690"/>
                </a:lnTo>
                <a:lnTo>
                  <a:pt x="319592" y="207344"/>
                </a:lnTo>
                <a:lnTo>
                  <a:pt x="300293" y="248140"/>
                </a:lnTo>
                <a:lnTo>
                  <a:pt x="284176" y="293080"/>
                </a:lnTo>
                <a:lnTo>
                  <a:pt x="271242" y="342163"/>
                </a:lnTo>
                <a:lnTo>
                  <a:pt x="261490" y="395389"/>
                </a:lnTo>
                <a:lnTo>
                  <a:pt x="254922" y="452759"/>
                </a:lnTo>
                <a:lnTo>
                  <a:pt x="251536" y="514272"/>
                </a:lnTo>
                <a:lnTo>
                  <a:pt x="251536" y="689443"/>
                </a:lnTo>
                <a:lnTo>
                  <a:pt x="641134" y="689443"/>
                </a:lnTo>
                <a:lnTo>
                  <a:pt x="641134" y="528864"/>
                </a:lnTo>
                <a:lnTo>
                  <a:pt x="645092" y="470344"/>
                </a:lnTo>
                <a:lnTo>
                  <a:pt x="654133" y="420420"/>
                </a:lnTo>
                <a:lnTo>
                  <a:pt x="668258" y="379091"/>
                </a:lnTo>
                <a:lnTo>
                  <a:pt x="711771" y="322210"/>
                </a:lnTo>
                <a:lnTo>
                  <a:pt x="746642" y="300786"/>
                </a:lnTo>
                <a:lnTo>
                  <a:pt x="784163" y="286118"/>
                </a:lnTo>
                <a:lnTo>
                  <a:pt x="824333" y="278206"/>
                </a:lnTo>
                <a:lnTo>
                  <a:pt x="867156" y="277049"/>
                </a:lnTo>
                <a:lnTo>
                  <a:pt x="1056716" y="277049"/>
                </a:lnTo>
                <a:lnTo>
                  <a:pt x="1056716" y="15035"/>
                </a:lnTo>
                <a:lnTo>
                  <a:pt x="1032963" y="7339"/>
                </a:lnTo>
                <a:lnTo>
                  <a:pt x="1006817" y="671"/>
                </a:lnTo>
                <a:lnTo>
                  <a:pt x="1003417" y="0"/>
                </a:lnTo>
                <a:close/>
              </a:path>
              <a:path w="11518265" h="3423285">
                <a:moveTo>
                  <a:pt x="1056716" y="277049"/>
                </a:moveTo>
                <a:lnTo>
                  <a:pt x="867156" y="277049"/>
                </a:lnTo>
                <a:lnTo>
                  <a:pt x="891659" y="277792"/>
                </a:lnTo>
                <a:lnTo>
                  <a:pt x="916762" y="279562"/>
                </a:lnTo>
                <a:lnTo>
                  <a:pt x="968768" y="286180"/>
                </a:lnTo>
                <a:lnTo>
                  <a:pt x="1017357" y="295532"/>
                </a:lnTo>
                <a:lnTo>
                  <a:pt x="1056716" y="306246"/>
                </a:lnTo>
                <a:lnTo>
                  <a:pt x="1056716" y="277049"/>
                </a:lnTo>
                <a:close/>
              </a:path>
              <a:path w="11518265" h="3423285">
                <a:moveTo>
                  <a:pt x="1612379" y="689443"/>
                </a:moveTo>
                <a:lnTo>
                  <a:pt x="1222768" y="689443"/>
                </a:lnTo>
                <a:lnTo>
                  <a:pt x="1222768" y="2012402"/>
                </a:lnTo>
                <a:lnTo>
                  <a:pt x="1224844" y="2069871"/>
                </a:lnTo>
                <a:lnTo>
                  <a:pt x="1229499" y="2124134"/>
                </a:lnTo>
                <a:lnTo>
                  <a:pt x="1236731" y="2175191"/>
                </a:lnTo>
                <a:lnTo>
                  <a:pt x="1246542" y="2223042"/>
                </a:lnTo>
                <a:lnTo>
                  <a:pt x="1258932" y="2267686"/>
                </a:lnTo>
                <a:lnTo>
                  <a:pt x="1273901" y="2309125"/>
                </a:lnTo>
                <a:lnTo>
                  <a:pt x="1291450" y="2347358"/>
                </a:lnTo>
                <a:lnTo>
                  <a:pt x="1311578" y="2382384"/>
                </a:lnTo>
                <a:lnTo>
                  <a:pt x="1334287" y="2414205"/>
                </a:lnTo>
                <a:lnTo>
                  <a:pt x="1366405" y="2450913"/>
                </a:lnTo>
                <a:lnTo>
                  <a:pt x="1401060" y="2483325"/>
                </a:lnTo>
                <a:lnTo>
                  <a:pt x="1438251" y="2511440"/>
                </a:lnTo>
                <a:lnTo>
                  <a:pt x="1477978" y="2535259"/>
                </a:lnTo>
                <a:lnTo>
                  <a:pt x="1520242" y="2554783"/>
                </a:lnTo>
                <a:lnTo>
                  <a:pt x="1565042" y="2570011"/>
                </a:lnTo>
                <a:lnTo>
                  <a:pt x="1612379" y="2580943"/>
                </a:lnTo>
                <a:lnTo>
                  <a:pt x="1750999" y="2256585"/>
                </a:lnTo>
                <a:lnTo>
                  <a:pt x="1721784" y="2239526"/>
                </a:lnTo>
                <a:lnTo>
                  <a:pt x="1695478" y="2218198"/>
                </a:lnTo>
                <a:lnTo>
                  <a:pt x="1651596" y="2162732"/>
                </a:lnTo>
                <a:lnTo>
                  <a:pt x="1634866" y="2128423"/>
                </a:lnTo>
                <a:lnTo>
                  <a:pt x="1622753" y="2089502"/>
                </a:lnTo>
                <a:lnTo>
                  <a:pt x="1615258" y="2045969"/>
                </a:lnTo>
                <a:lnTo>
                  <a:pt x="1612379" y="1997823"/>
                </a:lnTo>
                <a:lnTo>
                  <a:pt x="1612379" y="689443"/>
                </a:lnTo>
                <a:close/>
              </a:path>
              <a:path w="11518265" h="3423285">
                <a:moveTo>
                  <a:pt x="2687777" y="689443"/>
                </a:moveTo>
                <a:lnTo>
                  <a:pt x="2298166" y="689443"/>
                </a:lnTo>
                <a:lnTo>
                  <a:pt x="2298166" y="2092577"/>
                </a:lnTo>
                <a:lnTo>
                  <a:pt x="2312733" y="2340405"/>
                </a:lnTo>
                <a:lnTo>
                  <a:pt x="2349144" y="2548139"/>
                </a:lnTo>
                <a:lnTo>
                  <a:pt x="2687777" y="2548139"/>
                </a:lnTo>
                <a:lnTo>
                  <a:pt x="2687777" y="689443"/>
                </a:lnTo>
                <a:close/>
              </a:path>
              <a:path w="11518265" h="3423285">
                <a:moveTo>
                  <a:pt x="4261586" y="663916"/>
                </a:moveTo>
                <a:lnTo>
                  <a:pt x="4112069" y="988287"/>
                </a:lnTo>
                <a:lnTo>
                  <a:pt x="4139701" y="1005155"/>
                </a:lnTo>
                <a:lnTo>
                  <a:pt x="4164341" y="1026041"/>
                </a:lnTo>
                <a:lnTo>
                  <a:pt x="4204639" y="1079854"/>
                </a:lnTo>
                <a:lnTo>
                  <a:pt x="4230568" y="1150748"/>
                </a:lnTo>
                <a:lnTo>
                  <a:pt x="4237249" y="1192989"/>
                </a:lnTo>
                <a:lnTo>
                  <a:pt x="4239742" y="1239760"/>
                </a:lnTo>
                <a:lnTo>
                  <a:pt x="4239742" y="2548139"/>
                </a:lnTo>
                <a:lnTo>
                  <a:pt x="4629353" y="2548139"/>
                </a:lnTo>
                <a:lnTo>
                  <a:pt x="4629353" y="1225180"/>
                </a:lnTo>
                <a:lnTo>
                  <a:pt x="4627113" y="1163280"/>
                </a:lnTo>
                <a:lnTo>
                  <a:pt x="4621823" y="1105139"/>
                </a:lnTo>
                <a:lnTo>
                  <a:pt x="4613483" y="1050756"/>
                </a:lnTo>
                <a:lnTo>
                  <a:pt x="4602092" y="1000131"/>
                </a:lnTo>
                <a:lnTo>
                  <a:pt x="4587651" y="953265"/>
                </a:lnTo>
                <a:lnTo>
                  <a:pt x="4570160" y="910157"/>
                </a:lnTo>
                <a:lnTo>
                  <a:pt x="4549618" y="870806"/>
                </a:lnTo>
                <a:lnTo>
                  <a:pt x="4526026" y="835214"/>
                </a:lnTo>
                <a:lnTo>
                  <a:pt x="4490771" y="793001"/>
                </a:lnTo>
                <a:lnTo>
                  <a:pt x="4451989" y="756254"/>
                </a:lnTo>
                <a:lnTo>
                  <a:pt x="4409679" y="724971"/>
                </a:lnTo>
                <a:lnTo>
                  <a:pt x="4363842" y="699154"/>
                </a:lnTo>
                <a:lnTo>
                  <a:pt x="4314477" y="678803"/>
                </a:lnTo>
                <a:lnTo>
                  <a:pt x="4261586" y="663916"/>
                </a:lnTo>
                <a:close/>
              </a:path>
              <a:path w="11518265" h="3423285">
                <a:moveTo>
                  <a:pt x="3499332" y="689443"/>
                </a:moveTo>
                <a:lnTo>
                  <a:pt x="3164344" y="689443"/>
                </a:lnTo>
                <a:lnTo>
                  <a:pt x="3164344" y="2548139"/>
                </a:lnTo>
                <a:lnTo>
                  <a:pt x="3553955" y="2548139"/>
                </a:lnTo>
                <a:lnTo>
                  <a:pt x="3553955" y="1141360"/>
                </a:lnTo>
                <a:lnTo>
                  <a:pt x="3535743" y="897177"/>
                </a:lnTo>
                <a:lnTo>
                  <a:pt x="3499332" y="689443"/>
                </a:lnTo>
                <a:close/>
              </a:path>
              <a:path w="11518265" h="3423285">
                <a:moveTo>
                  <a:pt x="5111940" y="1210727"/>
                </a:moveTo>
                <a:lnTo>
                  <a:pt x="5096836" y="1254205"/>
                </a:lnTo>
                <a:lnTo>
                  <a:pt x="5083484" y="1299167"/>
                </a:lnTo>
                <a:lnTo>
                  <a:pt x="5071885" y="1345614"/>
                </a:lnTo>
                <a:lnTo>
                  <a:pt x="5062040" y="1393545"/>
                </a:lnTo>
                <a:lnTo>
                  <a:pt x="5053948" y="1442961"/>
                </a:lnTo>
                <a:lnTo>
                  <a:pt x="5047609" y="1493861"/>
                </a:lnTo>
                <a:lnTo>
                  <a:pt x="5043025" y="1546246"/>
                </a:lnTo>
                <a:lnTo>
                  <a:pt x="5040194" y="1600115"/>
                </a:lnTo>
                <a:lnTo>
                  <a:pt x="5039118" y="1655469"/>
                </a:lnTo>
                <a:lnTo>
                  <a:pt x="5040009" y="1714095"/>
                </a:lnTo>
                <a:lnTo>
                  <a:pt x="5042683" y="1770712"/>
                </a:lnTo>
                <a:lnTo>
                  <a:pt x="5047140" y="1825318"/>
                </a:lnTo>
                <a:lnTo>
                  <a:pt x="5053380" y="1877915"/>
                </a:lnTo>
                <a:lnTo>
                  <a:pt x="5061404" y="1928503"/>
                </a:lnTo>
                <a:lnTo>
                  <a:pt x="5071213" y="1977083"/>
                </a:lnTo>
                <a:lnTo>
                  <a:pt x="5082806" y="2023654"/>
                </a:lnTo>
                <a:lnTo>
                  <a:pt x="5099613" y="2076997"/>
                </a:lnTo>
                <a:lnTo>
                  <a:pt x="5118215" y="2127593"/>
                </a:lnTo>
                <a:lnTo>
                  <a:pt x="5138614" y="2175444"/>
                </a:lnTo>
                <a:lnTo>
                  <a:pt x="5160809" y="2220550"/>
                </a:lnTo>
                <a:lnTo>
                  <a:pt x="5184800" y="2262911"/>
                </a:lnTo>
                <a:lnTo>
                  <a:pt x="5210588" y="2302526"/>
                </a:lnTo>
                <a:lnTo>
                  <a:pt x="5238172" y="2339396"/>
                </a:lnTo>
                <a:lnTo>
                  <a:pt x="5267553" y="2373522"/>
                </a:lnTo>
                <a:lnTo>
                  <a:pt x="5298730" y="2404902"/>
                </a:lnTo>
                <a:lnTo>
                  <a:pt x="5331703" y="2433538"/>
                </a:lnTo>
                <a:lnTo>
                  <a:pt x="5366473" y="2459429"/>
                </a:lnTo>
                <a:lnTo>
                  <a:pt x="5410589" y="2487703"/>
                </a:lnTo>
                <a:lnTo>
                  <a:pt x="5455739" y="2512588"/>
                </a:lnTo>
                <a:lnTo>
                  <a:pt x="5501923" y="2534084"/>
                </a:lnTo>
                <a:lnTo>
                  <a:pt x="5549141" y="2552191"/>
                </a:lnTo>
                <a:lnTo>
                  <a:pt x="5597392" y="2566909"/>
                </a:lnTo>
                <a:lnTo>
                  <a:pt x="5646678" y="2578238"/>
                </a:lnTo>
                <a:lnTo>
                  <a:pt x="5696997" y="2586178"/>
                </a:lnTo>
                <a:lnTo>
                  <a:pt x="5748350" y="2590729"/>
                </a:lnTo>
                <a:lnTo>
                  <a:pt x="5800737" y="2591890"/>
                </a:lnTo>
                <a:lnTo>
                  <a:pt x="5858409" y="2588674"/>
                </a:lnTo>
                <a:lnTo>
                  <a:pt x="5912814" y="2582869"/>
                </a:lnTo>
                <a:lnTo>
                  <a:pt x="5963952" y="2574474"/>
                </a:lnTo>
                <a:lnTo>
                  <a:pt x="6011823" y="2563489"/>
                </a:lnTo>
                <a:lnTo>
                  <a:pt x="6056428" y="2549914"/>
                </a:lnTo>
                <a:lnTo>
                  <a:pt x="6097767" y="2533748"/>
                </a:lnTo>
                <a:lnTo>
                  <a:pt x="6135839" y="2514992"/>
                </a:lnTo>
                <a:lnTo>
                  <a:pt x="6194864" y="2480968"/>
                </a:lnTo>
                <a:lnTo>
                  <a:pt x="6244397" y="2449077"/>
                </a:lnTo>
                <a:lnTo>
                  <a:pt x="6284442" y="2419318"/>
                </a:lnTo>
                <a:lnTo>
                  <a:pt x="6314998" y="2391688"/>
                </a:lnTo>
                <a:lnTo>
                  <a:pt x="6693674" y="2391688"/>
                </a:lnTo>
                <a:lnTo>
                  <a:pt x="6693674" y="2293415"/>
                </a:lnTo>
                <a:lnTo>
                  <a:pt x="5932043" y="2293415"/>
                </a:lnTo>
                <a:lnTo>
                  <a:pt x="5881437" y="2291519"/>
                </a:lnTo>
                <a:lnTo>
                  <a:pt x="5831743" y="2284001"/>
                </a:lnTo>
                <a:lnTo>
                  <a:pt x="5782960" y="2270861"/>
                </a:lnTo>
                <a:lnTo>
                  <a:pt x="5735090" y="2252101"/>
                </a:lnTo>
                <a:lnTo>
                  <a:pt x="5688133" y="2227721"/>
                </a:lnTo>
                <a:lnTo>
                  <a:pt x="5642089" y="2197721"/>
                </a:lnTo>
                <a:lnTo>
                  <a:pt x="5609176" y="2171024"/>
                </a:lnTo>
                <a:lnTo>
                  <a:pt x="5578829" y="2140140"/>
                </a:lnTo>
                <a:lnTo>
                  <a:pt x="5551045" y="2105068"/>
                </a:lnTo>
                <a:lnTo>
                  <a:pt x="5525827" y="2065809"/>
                </a:lnTo>
                <a:lnTo>
                  <a:pt x="5503173" y="2022362"/>
                </a:lnTo>
                <a:lnTo>
                  <a:pt x="5483083" y="1974728"/>
                </a:lnTo>
                <a:lnTo>
                  <a:pt x="5465558" y="1922907"/>
                </a:lnTo>
                <a:lnTo>
                  <a:pt x="5450598" y="1866898"/>
                </a:lnTo>
                <a:lnTo>
                  <a:pt x="5441027" y="1814731"/>
                </a:lnTo>
                <a:lnTo>
                  <a:pt x="5434190" y="1761183"/>
                </a:lnTo>
                <a:lnTo>
                  <a:pt x="5430086" y="1704911"/>
                </a:lnTo>
                <a:lnTo>
                  <a:pt x="5428716" y="1644534"/>
                </a:lnTo>
                <a:lnTo>
                  <a:pt x="5429585" y="1601085"/>
                </a:lnTo>
                <a:lnTo>
                  <a:pt x="5432078" y="1558579"/>
                </a:lnTo>
                <a:lnTo>
                  <a:pt x="5436196" y="1517013"/>
                </a:lnTo>
                <a:lnTo>
                  <a:pt x="5441937" y="1476386"/>
                </a:lnTo>
                <a:lnTo>
                  <a:pt x="5449216" y="1436955"/>
                </a:lnTo>
                <a:lnTo>
                  <a:pt x="5457950" y="1398978"/>
                </a:lnTo>
                <a:lnTo>
                  <a:pt x="5479783" y="1327390"/>
                </a:lnTo>
                <a:lnTo>
                  <a:pt x="5111940" y="1210727"/>
                </a:lnTo>
                <a:close/>
              </a:path>
              <a:path w="11518265" h="3423285">
                <a:moveTo>
                  <a:pt x="6693674" y="2391688"/>
                </a:moveTo>
                <a:lnTo>
                  <a:pt x="6314998" y="2391688"/>
                </a:lnTo>
                <a:lnTo>
                  <a:pt x="6351409" y="2548139"/>
                </a:lnTo>
                <a:lnTo>
                  <a:pt x="6693674" y="2548139"/>
                </a:lnTo>
                <a:lnTo>
                  <a:pt x="6693674" y="2391688"/>
                </a:lnTo>
                <a:close/>
              </a:path>
              <a:path w="11518265" h="3423285">
                <a:moveTo>
                  <a:pt x="6693674" y="33260"/>
                </a:moveTo>
                <a:lnTo>
                  <a:pt x="6304064" y="33260"/>
                </a:lnTo>
                <a:lnTo>
                  <a:pt x="6304064" y="2147606"/>
                </a:lnTo>
                <a:lnTo>
                  <a:pt x="6279449" y="2167368"/>
                </a:lnTo>
                <a:lnTo>
                  <a:pt x="6209693" y="2212022"/>
                </a:lnTo>
                <a:lnTo>
                  <a:pt x="6164554" y="2236913"/>
                </a:lnTo>
                <a:lnTo>
                  <a:pt x="6124182" y="2255650"/>
                </a:lnTo>
                <a:lnTo>
                  <a:pt x="6080744" y="2270669"/>
                </a:lnTo>
                <a:lnTo>
                  <a:pt x="6034241" y="2281970"/>
                </a:lnTo>
                <a:lnTo>
                  <a:pt x="5984674" y="2289552"/>
                </a:lnTo>
                <a:lnTo>
                  <a:pt x="5932043" y="2293415"/>
                </a:lnTo>
                <a:lnTo>
                  <a:pt x="6693674" y="2293415"/>
                </a:lnTo>
                <a:lnTo>
                  <a:pt x="6693674" y="33260"/>
                </a:lnTo>
                <a:close/>
              </a:path>
              <a:path w="11518265" h="3423285">
                <a:moveTo>
                  <a:pt x="7497985" y="0"/>
                </a:moveTo>
                <a:lnTo>
                  <a:pt x="7238232" y="0"/>
                </a:lnTo>
                <a:lnTo>
                  <a:pt x="7235744" y="1331"/>
                </a:lnTo>
                <a:lnTo>
                  <a:pt x="7198842" y="31380"/>
                </a:lnTo>
                <a:lnTo>
                  <a:pt x="7168086" y="67568"/>
                </a:lnTo>
                <a:lnTo>
                  <a:pt x="7145694" y="107855"/>
                </a:lnTo>
                <a:lnTo>
                  <a:pt x="7131668" y="152240"/>
                </a:lnTo>
                <a:lnTo>
                  <a:pt x="7126008" y="200722"/>
                </a:lnTo>
                <a:lnTo>
                  <a:pt x="7131668" y="249204"/>
                </a:lnTo>
                <a:lnTo>
                  <a:pt x="7145694" y="293591"/>
                </a:lnTo>
                <a:lnTo>
                  <a:pt x="7168086" y="333881"/>
                </a:lnTo>
                <a:lnTo>
                  <a:pt x="7198842" y="370076"/>
                </a:lnTo>
                <a:lnTo>
                  <a:pt x="7235744" y="400125"/>
                </a:lnTo>
                <a:lnTo>
                  <a:pt x="7276574" y="421978"/>
                </a:lnTo>
                <a:lnTo>
                  <a:pt x="7321331" y="435634"/>
                </a:lnTo>
                <a:lnTo>
                  <a:pt x="7370013" y="441095"/>
                </a:lnTo>
                <a:lnTo>
                  <a:pt x="7417316" y="435634"/>
                </a:lnTo>
                <a:lnTo>
                  <a:pt x="7460778" y="421978"/>
                </a:lnTo>
                <a:lnTo>
                  <a:pt x="7500399" y="400125"/>
                </a:lnTo>
                <a:lnTo>
                  <a:pt x="7536180" y="370076"/>
                </a:lnTo>
                <a:lnTo>
                  <a:pt x="7565986" y="333881"/>
                </a:lnTo>
                <a:lnTo>
                  <a:pt x="7587681" y="293591"/>
                </a:lnTo>
                <a:lnTo>
                  <a:pt x="7601266" y="249204"/>
                </a:lnTo>
                <a:lnTo>
                  <a:pt x="7606741" y="200722"/>
                </a:lnTo>
                <a:lnTo>
                  <a:pt x="7601266" y="152240"/>
                </a:lnTo>
                <a:lnTo>
                  <a:pt x="7587681" y="107855"/>
                </a:lnTo>
                <a:lnTo>
                  <a:pt x="7565986" y="67568"/>
                </a:lnTo>
                <a:lnTo>
                  <a:pt x="7536180" y="31380"/>
                </a:lnTo>
                <a:lnTo>
                  <a:pt x="7500399" y="1331"/>
                </a:lnTo>
                <a:lnTo>
                  <a:pt x="7497985" y="0"/>
                </a:lnTo>
                <a:close/>
              </a:path>
              <a:path w="11518265" h="3423285">
                <a:moveTo>
                  <a:pt x="9147530" y="663916"/>
                </a:moveTo>
                <a:lnTo>
                  <a:pt x="8998013" y="988287"/>
                </a:lnTo>
                <a:lnTo>
                  <a:pt x="9025645" y="1005155"/>
                </a:lnTo>
                <a:lnTo>
                  <a:pt x="9050285" y="1026041"/>
                </a:lnTo>
                <a:lnTo>
                  <a:pt x="9090583" y="1079854"/>
                </a:lnTo>
                <a:lnTo>
                  <a:pt x="9116512" y="1150748"/>
                </a:lnTo>
                <a:lnTo>
                  <a:pt x="9123193" y="1192989"/>
                </a:lnTo>
                <a:lnTo>
                  <a:pt x="9125686" y="1239760"/>
                </a:lnTo>
                <a:lnTo>
                  <a:pt x="9125686" y="2548139"/>
                </a:lnTo>
                <a:lnTo>
                  <a:pt x="9515297" y="2548139"/>
                </a:lnTo>
                <a:lnTo>
                  <a:pt x="9515297" y="1225180"/>
                </a:lnTo>
                <a:lnTo>
                  <a:pt x="9513057" y="1163280"/>
                </a:lnTo>
                <a:lnTo>
                  <a:pt x="9507767" y="1105139"/>
                </a:lnTo>
                <a:lnTo>
                  <a:pt x="9499427" y="1050756"/>
                </a:lnTo>
                <a:lnTo>
                  <a:pt x="9488036" y="1000131"/>
                </a:lnTo>
                <a:lnTo>
                  <a:pt x="9473595" y="953265"/>
                </a:lnTo>
                <a:lnTo>
                  <a:pt x="9456104" y="910157"/>
                </a:lnTo>
                <a:lnTo>
                  <a:pt x="9435562" y="870806"/>
                </a:lnTo>
                <a:lnTo>
                  <a:pt x="9411970" y="835214"/>
                </a:lnTo>
                <a:lnTo>
                  <a:pt x="9376715" y="793001"/>
                </a:lnTo>
                <a:lnTo>
                  <a:pt x="9337933" y="756254"/>
                </a:lnTo>
                <a:lnTo>
                  <a:pt x="9295623" y="724971"/>
                </a:lnTo>
                <a:lnTo>
                  <a:pt x="9249786" y="699154"/>
                </a:lnTo>
                <a:lnTo>
                  <a:pt x="9200421" y="678803"/>
                </a:lnTo>
                <a:lnTo>
                  <a:pt x="9147530" y="663916"/>
                </a:lnTo>
                <a:close/>
              </a:path>
              <a:path w="11518265" h="3423285">
                <a:moveTo>
                  <a:pt x="8385276" y="689443"/>
                </a:moveTo>
                <a:lnTo>
                  <a:pt x="8050288" y="689443"/>
                </a:lnTo>
                <a:lnTo>
                  <a:pt x="8050288" y="2548139"/>
                </a:lnTo>
                <a:lnTo>
                  <a:pt x="8439899" y="2548139"/>
                </a:lnTo>
                <a:lnTo>
                  <a:pt x="8439899" y="1141360"/>
                </a:lnTo>
                <a:lnTo>
                  <a:pt x="8421687" y="897177"/>
                </a:lnTo>
                <a:lnTo>
                  <a:pt x="8385276" y="689443"/>
                </a:lnTo>
                <a:close/>
              </a:path>
              <a:path w="11518265" h="3423285">
                <a:moveTo>
                  <a:pt x="11517642" y="689443"/>
                </a:moveTo>
                <a:lnTo>
                  <a:pt x="10909312" y="689443"/>
                </a:lnTo>
                <a:lnTo>
                  <a:pt x="10909312" y="973326"/>
                </a:lnTo>
                <a:lnTo>
                  <a:pt x="11517642" y="973326"/>
                </a:lnTo>
                <a:lnTo>
                  <a:pt x="11517642" y="689443"/>
                </a:lnTo>
                <a:close/>
              </a:path>
              <a:path w="11518265" h="3423285">
                <a:moveTo>
                  <a:pt x="10187216" y="1848534"/>
                </a:moveTo>
                <a:lnTo>
                  <a:pt x="10146240" y="1878363"/>
                </a:lnTo>
                <a:lnTo>
                  <a:pt x="10109143" y="1910885"/>
                </a:lnTo>
                <a:lnTo>
                  <a:pt x="10075926" y="1946099"/>
                </a:lnTo>
                <a:lnTo>
                  <a:pt x="10046587" y="1984006"/>
                </a:lnTo>
                <a:lnTo>
                  <a:pt x="10021125" y="2024607"/>
                </a:lnTo>
                <a:lnTo>
                  <a:pt x="9995340" y="2076832"/>
                </a:lnTo>
                <a:lnTo>
                  <a:pt x="9976812" y="2128639"/>
                </a:lnTo>
                <a:lnTo>
                  <a:pt x="9965536" y="2180026"/>
                </a:lnTo>
                <a:lnTo>
                  <a:pt x="9961511" y="2230995"/>
                </a:lnTo>
                <a:lnTo>
                  <a:pt x="9963516" y="2270447"/>
                </a:lnTo>
                <a:lnTo>
                  <a:pt x="9969873" y="2308280"/>
                </a:lnTo>
                <a:lnTo>
                  <a:pt x="9995636" y="2379089"/>
                </a:lnTo>
                <a:lnTo>
                  <a:pt x="10039835" y="2439632"/>
                </a:lnTo>
                <a:lnTo>
                  <a:pt x="10069227" y="2464648"/>
                </a:lnTo>
                <a:lnTo>
                  <a:pt x="10103485" y="2486163"/>
                </a:lnTo>
                <a:lnTo>
                  <a:pt x="10059983" y="2515209"/>
                </a:lnTo>
                <a:lnTo>
                  <a:pt x="10018512" y="2547376"/>
                </a:lnTo>
                <a:lnTo>
                  <a:pt x="9979071" y="2582664"/>
                </a:lnTo>
                <a:lnTo>
                  <a:pt x="9941660" y="2621074"/>
                </a:lnTo>
                <a:lnTo>
                  <a:pt x="9906279" y="2662604"/>
                </a:lnTo>
                <a:lnTo>
                  <a:pt x="9875157" y="2707091"/>
                </a:lnTo>
                <a:lnTo>
                  <a:pt x="9850538" y="2754370"/>
                </a:lnTo>
                <a:lnTo>
                  <a:pt x="9832422" y="2804441"/>
                </a:lnTo>
                <a:lnTo>
                  <a:pt x="9820806" y="2857304"/>
                </a:lnTo>
                <a:lnTo>
                  <a:pt x="9815690" y="2912959"/>
                </a:lnTo>
                <a:lnTo>
                  <a:pt x="9818957" y="2960593"/>
                </a:lnTo>
                <a:lnTo>
                  <a:pt x="9827150" y="3006365"/>
                </a:lnTo>
                <a:lnTo>
                  <a:pt x="9840268" y="3050276"/>
                </a:lnTo>
                <a:lnTo>
                  <a:pt x="9858311" y="3092326"/>
                </a:lnTo>
                <a:lnTo>
                  <a:pt x="9881279" y="3132514"/>
                </a:lnTo>
                <a:lnTo>
                  <a:pt x="9909171" y="3170841"/>
                </a:lnTo>
                <a:lnTo>
                  <a:pt x="9941988" y="3207306"/>
                </a:lnTo>
                <a:lnTo>
                  <a:pt x="9979730" y="3241911"/>
                </a:lnTo>
                <a:lnTo>
                  <a:pt x="10022395" y="3274655"/>
                </a:lnTo>
                <a:lnTo>
                  <a:pt x="10057328" y="3297557"/>
                </a:lnTo>
                <a:lnTo>
                  <a:pt x="10094428" y="3318544"/>
                </a:lnTo>
                <a:lnTo>
                  <a:pt x="10133697" y="3337615"/>
                </a:lnTo>
                <a:lnTo>
                  <a:pt x="10175134" y="3354771"/>
                </a:lnTo>
                <a:lnTo>
                  <a:pt x="10218738" y="3370010"/>
                </a:lnTo>
                <a:lnTo>
                  <a:pt x="10264511" y="3383334"/>
                </a:lnTo>
                <a:lnTo>
                  <a:pt x="10312452" y="3394742"/>
                </a:lnTo>
                <a:lnTo>
                  <a:pt x="10362560" y="3404234"/>
                </a:lnTo>
                <a:lnTo>
                  <a:pt x="10414837" y="3411810"/>
                </a:lnTo>
                <a:lnTo>
                  <a:pt x="10469282" y="3417470"/>
                </a:lnTo>
                <a:lnTo>
                  <a:pt x="10525894" y="3421214"/>
                </a:lnTo>
                <a:lnTo>
                  <a:pt x="10584675" y="3423042"/>
                </a:lnTo>
                <a:lnTo>
                  <a:pt x="10644650" y="3421678"/>
                </a:lnTo>
                <a:lnTo>
                  <a:pt x="10702842" y="3418276"/>
                </a:lnTo>
                <a:lnTo>
                  <a:pt x="10759253" y="3412837"/>
                </a:lnTo>
                <a:lnTo>
                  <a:pt x="10813880" y="3405361"/>
                </a:lnTo>
                <a:lnTo>
                  <a:pt x="10866725" y="3395848"/>
                </a:lnTo>
                <a:lnTo>
                  <a:pt x="10917787" y="3384298"/>
                </a:lnTo>
                <a:lnTo>
                  <a:pt x="10967067" y="3370710"/>
                </a:lnTo>
                <a:lnTo>
                  <a:pt x="11014563" y="3355085"/>
                </a:lnTo>
                <a:lnTo>
                  <a:pt x="11060277" y="3337422"/>
                </a:lnTo>
                <a:lnTo>
                  <a:pt x="11104207" y="3317722"/>
                </a:lnTo>
                <a:lnTo>
                  <a:pt x="11146355" y="3295985"/>
                </a:lnTo>
                <a:lnTo>
                  <a:pt x="11186720" y="3272210"/>
                </a:lnTo>
                <a:lnTo>
                  <a:pt x="11225301" y="3246398"/>
                </a:lnTo>
                <a:lnTo>
                  <a:pt x="11264481" y="3216325"/>
                </a:lnTo>
                <a:lnTo>
                  <a:pt x="11300359" y="3184237"/>
                </a:lnTo>
                <a:lnTo>
                  <a:pt x="11332936" y="3150131"/>
                </a:lnTo>
                <a:lnTo>
                  <a:pt x="11341838" y="3139146"/>
                </a:lnTo>
                <a:lnTo>
                  <a:pt x="10632033" y="3139146"/>
                </a:lnTo>
                <a:lnTo>
                  <a:pt x="10572132" y="3136953"/>
                </a:lnTo>
                <a:lnTo>
                  <a:pt x="10515916" y="3131603"/>
                </a:lnTo>
                <a:lnTo>
                  <a:pt x="10463386" y="3123097"/>
                </a:lnTo>
                <a:lnTo>
                  <a:pt x="10414540" y="3111436"/>
                </a:lnTo>
                <a:lnTo>
                  <a:pt x="10369380" y="3096619"/>
                </a:lnTo>
                <a:lnTo>
                  <a:pt x="10327903" y="3078648"/>
                </a:lnTo>
                <a:lnTo>
                  <a:pt x="10290111" y="3057523"/>
                </a:lnTo>
                <a:lnTo>
                  <a:pt x="10244705" y="3023687"/>
                </a:lnTo>
                <a:lnTo>
                  <a:pt x="10209146" y="2985746"/>
                </a:lnTo>
                <a:lnTo>
                  <a:pt x="10183434" y="2943699"/>
                </a:lnTo>
                <a:lnTo>
                  <a:pt x="10167569" y="2897546"/>
                </a:lnTo>
                <a:lnTo>
                  <a:pt x="10161549" y="2847287"/>
                </a:lnTo>
                <a:lnTo>
                  <a:pt x="10166211" y="2797938"/>
                </a:lnTo>
                <a:lnTo>
                  <a:pt x="10177113" y="2751923"/>
                </a:lnTo>
                <a:lnTo>
                  <a:pt x="10194253" y="2709242"/>
                </a:lnTo>
                <a:lnTo>
                  <a:pt x="10217632" y="2669894"/>
                </a:lnTo>
                <a:lnTo>
                  <a:pt x="10244943" y="2634480"/>
                </a:lnTo>
                <a:lnTo>
                  <a:pt x="10273877" y="2603598"/>
                </a:lnTo>
                <a:lnTo>
                  <a:pt x="10304436" y="2577248"/>
                </a:lnTo>
                <a:lnTo>
                  <a:pt x="10336618" y="2555429"/>
                </a:lnTo>
                <a:lnTo>
                  <a:pt x="11446488" y="2555429"/>
                </a:lnTo>
                <a:lnTo>
                  <a:pt x="11445230" y="2551416"/>
                </a:lnTo>
                <a:lnTo>
                  <a:pt x="11426479" y="2507898"/>
                </a:lnTo>
                <a:lnTo>
                  <a:pt x="11403460" y="2467076"/>
                </a:lnTo>
                <a:lnTo>
                  <a:pt x="11376173" y="2428949"/>
                </a:lnTo>
                <a:lnTo>
                  <a:pt x="11344617" y="2393516"/>
                </a:lnTo>
                <a:lnTo>
                  <a:pt x="11312709" y="2364854"/>
                </a:lnTo>
                <a:lnTo>
                  <a:pt x="11276887" y="2339463"/>
                </a:lnTo>
                <a:lnTo>
                  <a:pt x="11237149" y="2317342"/>
                </a:lnTo>
                <a:lnTo>
                  <a:pt x="11193496" y="2298493"/>
                </a:lnTo>
                <a:lnTo>
                  <a:pt x="11145929" y="2282916"/>
                </a:lnTo>
                <a:lnTo>
                  <a:pt x="11094445" y="2270610"/>
                </a:lnTo>
                <a:lnTo>
                  <a:pt x="11039046" y="2261575"/>
                </a:lnTo>
                <a:lnTo>
                  <a:pt x="10979731" y="2255812"/>
                </a:lnTo>
                <a:lnTo>
                  <a:pt x="10916500" y="2253321"/>
                </a:lnTo>
                <a:lnTo>
                  <a:pt x="10460570" y="2253321"/>
                </a:lnTo>
                <a:lnTo>
                  <a:pt x="10417767" y="2250199"/>
                </a:lnTo>
                <a:lnTo>
                  <a:pt x="10351659" y="2230368"/>
                </a:lnTo>
                <a:lnTo>
                  <a:pt x="10310856" y="2193702"/>
                </a:lnTo>
                <a:lnTo>
                  <a:pt x="10291253" y="2147892"/>
                </a:lnTo>
                <a:lnTo>
                  <a:pt x="10289146" y="2122041"/>
                </a:lnTo>
                <a:lnTo>
                  <a:pt x="10291905" y="2096700"/>
                </a:lnTo>
                <a:lnTo>
                  <a:pt x="10309230" y="2046784"/>
                </a:lnTo>
                <a:lnTo>
                  <a:pt x="10341087" y="1999175"/>
                </a:lnTo>
                <a:lnTo>
                  <a:pt x="10380297" y="1961570"/>
                </a:lnTo>
                <a:lnTo>
                  <a:pt x="10402214" y="1946997"/>
                </a:lnTo>
                <a:lnTo>
                  <a:pt x="10187216" y="1848534"/>
                </a:lnTo>
                <a:close/>
              </a:path>
              <a:path w="11518265" h="3423285">
                <a:moveTo>
                  <a:pt x="11446488" y="2555429"/>
                </a:moveTo>
                <a:lnTo>
                  <a:pt x="10763326" y="2555429"/>
                </a:lnTo>
                <a:lnTo>
                  <a:pt x="10818888" y="2557101"/>
                </a:lnTo>
                <a:lnTo>
                  <a:pt x="10870006" y="2562117"/>
                </a:lnTo>
                <a:lnTo>
                  <a:pt x="10916678" y="2570478"/>
                </a:lnTo>
                <a:lnTo>
                  <a:pt x="10958906" y="2582183"/>
                </a:lnTo>
                <a:lnTo>
                  <a:pt x="10996688" y="2597233"/>
                </a:lnTo>
                <a:lnTo>
                  <a:pt x="11070928" y="2649488"/>
                </a:lnTo>
                <a:lnTo>
                  <a:pt x="11100292" y="2690874"/>
                </a:lnTo>
                <a:lnTo>
                  <a:pt x="11118115" y="2739785"/>
                </a:lnTo>
                <a:lnTo>
                  <a:pt x="11124399" y="2796221"/>
                </a:lnTo>
                <a:lnTo>
                  <a:pt x="11120847" y="2845603"/>
                </a:lnTo>
                <a:lnTo>
                  <a:pt x="11110417" y="2891679"/>
                </a:lnTo>
                <a:lnTo>
                  <a:pt x="11093111" y="2934449"/>
                </a:lnTo>
                <a:lnTo>
                  <a:pt x="11068930" y="2973914"/>
                </a:lnTo>
                <a:lnTo>
                  <a:pt x="11037872" y="3010075"/>
                </a:lnTo>
                <a:lnTo>
                  <a:pt x="10999939" y="3042931"/>
                </a:lnTo>
                <a:lnTo>
                  <a:pt x="10967038" y="3064908"/>
                </a:lnTo>
                <a:lnTo>
                  <a:pt x="10930397" y="3084043"/>
                </a:lnTo>
                <a:lnTo>
                  <a:pt x="10890018" y="3100335"/>
                </a:lnTo>
                <a:lnTo>
                  <a:pt x="10845900" y="3113784"/>
                </a:lnTo>
                <a:lnTo>
                  <a:pt x="10798042" y="3124390"/>
                </a:lnTo>
                <a:lnTo>
                  <a:pt x="10746445" y="3132153"/>
                </a:lnTo>
                <a:lnTo>
                  <a:pt x="10691109" y="3137072"/>
                </a:lnTo>
                <a:lnTo>
                  <a:pt x="10632033" y="3139146"/>
                </a:lnTo>
                <a:lnTo>
                  <a:pt x="11341838" y="3139146"/>
                </a:lnTo>
                <a:lnTo>
                  <a:pt x="11388184" y="3075871"/>
                </a:lnTo>
                <a:lnTo>
                  <a:pt x="11410856" y="3035716"/>
                </a:lnTo>
                <a:lnTo>
                  <a:pt x="11430226" y="2993545"/>
                </a:lnTo>
                <a:lnTo>
                  <a:pt x="11446294" y="2949357"/>
                </a:lnTo>
                <a:lnTo>
                  <a:pt x="11459060" y="2903153"/>
                </a:lnTo>
                <a:lnTo>
                  <a:pt x="11468525" y="2854933"/>
                </a:lnTo>
                <a:lnTo>
                  <a:pt x="11474688" y="2804696"/>
                </a:lnTo>
                <a:lnTo>
                  <a:pt x="11477443" y="2754370"/>
                </a:lnTo>
                <a:lnTo>
                  <a:pt x="11477532" y="2751923"/>
                </a:lnTo>
                <a:lnTo>
                  <a:pt x="11475871" y="2698142"/>
                </a:lnTo>
                <a:lnTo>
                  <a:pt x="11469926" y="2646537"/>
                </a:lnTo>
                <a:lnTo>
                  <a:pt x="11459712" y="2597629"/>
                </a:lnTo>
                <a:lnTo>
                  <a:pt x="11446488" y="2555429"/>
                </a:lnTo>
                <a:close/>
              </a:path>
            </a:pathLst>
          </a:custGeom>
          <a:solidFill>
            <a:srgbClr val="D2FBFF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3" y="1634877"/>
            <a:ext cx="3314065" cy="12452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65">
                <a:solidFill>
                  <a:srgbClr val="FFFFFF"/>
                </a:solidFill>
              </a:rPr>
              <a:t>Agenda</a:t>
            </a:r>
            <a:endParaRPr sz="8000"/>
          </a:p>
        </p:txBody>
      </p:sp>
      <p:sp>
        <p:nvSpPr>
          <p:cNvPr id="6" name="object 6" descr=""/>
          <p:cNvSpPr txBox="1"/>
          <p:nvPr/>
        </p:nvSpPr>
        <p:spPr>
          <a:xfrm>
            <a:off x="1104898" y="3840048"/>
            <a:ext cx="7239000" cy="3613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9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Large</a:t>
            </a:r>
            <a:r>
              <a:rPr dirty="0" sz="32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10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15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 marR="1210310">
              <a:lnSpc>
                <a:spcPct val="122700"/>
              </a:lnSpc>
              <a:spcBef>
                <a:spcPts val="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25">
                <a:solidFill>
                  <a:srgbClr val="FFFFFF"/>
                </a:solidFill>
                <a:latin typeface="Trebuchet MS"/>
                <a:cs typeface="Trebuchet MS"/>
              </a:rPr>
              <a:t>Career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 </a:t>
            </a:r>
            <a:r>
              <a:rPr dirty="0" sz="3200" spc="-120" b="1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3200" spc="-2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130">
                <a:solidFill>
                  <a:srgbClr val="FFFFFF"/>
                </a:solidFill>
                <a:latin typeface="Trebuchet MS"/>
                <a:cs typeface="Trebuchet MS"/>
              </a:rPr>
              <a:t>Conferences,</a:t>
            </a:r>
            <a:r>
              <a:rPr dirty="0" sz="3200" spc="-2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40">
                <a:solidFill>
                  <a:srgbClr val="FFFFFF"/>
                </a:solidFill>
                <a:latin typeface="Trebuchet MS"/>
                <a:cs typeface="Trebuchet MS"/>
              </a:rPr>
              <a:t>symposia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6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workshops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7" y="1117093"/>
            <a:ext cx="8911282" cy="9168929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617219" y="6446520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09" h="334009">
                <a:moveTo>
                  <a:pt x="166878" y="0"/>
                </a:moveTo>
                <a:lnTo>
                  <a:pt x="122515" y="5961"/>
                </a:lnTo>
                <a:lnTo>
                  <a:pt x="82651" y="22783"/>
                </a:lnTo>
                <a:lnTo>
                  <a:pt x="48877" y="48877"/>
                </a:lnTo>
                <a:lnTo>
                  <a:pt x="22783" y="82651"/>
                </a:lnTo>
                <a:lnTo>
                  <a:pt x="5961" y="122515"/>
                </a:lnTo>
                <a:lnTo>
                  <a:pt x="0" y="166877"/>
                </a:lnTo>
                <a:lnTo>
                  <a:pt x="5961" y="211240"/>
                </a:lnTo>
                <a:lnTo>
                  <a:pt x="22783" y="251104"/>
                </a:lnTo>
                <a:lnTo>
                  <a:pt x="48877" y="284878"/>
                </a:lnTo>
                <a:lnTo>
                  <a:pt x="82651" y="310972"/>
                </a:lnTo>
                <a:lnTo>
                  <a:pt x="122515" y="327794"/>
                </a:lnTo>
                <a:lnTo>
                  <a:pt x="166878" y="333755"/>
                </a:lnTo>
                <a:lnTo>
                  <a:pt x="211240" y="327794"/>
                </a:lnTo>
                <a:lnTo>
                  <a:pt x="251104" y="310972"/>
                </a:lnTo>
                <a:lnTo>
                  <a:pt x="284878" y="284878"/>
                </a:lnTo>
                <a:lnTo>
                  <a:pt x="310972" y="251104"/>
                </a:lnTo>
                <a:lnTo>
                  <a:pt x="327794" y="211240"/>
                </a:lnTo>
                <a:lnTo>
                  <a:pt x="333756" y="166877"/>
                </a:lnTo>
                <a:lnTo>
                  <a:pt x="327794" y="122515"/>
                </a:lnTo>
                <a:lnTo>
                  <a:pt x="310972" y="82651"/>
                </a:lnTo>
                <a:lnTo>
                  <a:pt x="284878" y="48877"/>
                </a:lnTo>
                <a:lnTo>
                  <a:pt x="251104" y="22783"/>
                </a:lnTo>
                <a:lnTo>
                  <a:pt x="211240" y="5961"/>
                </a:lnTo>
                <a:lnTo>
                  <a:pt x="166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2E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52598" y="7134638"/>
            <a:ext cx="67213" cy="128261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17204991" y="9790377"/>
            <a:ext cx="347980" cy="497205"/>
          </a:xfrm>
          <a:custGeom>
            <a:avLst/>
            <a:gdLst/>
            <a:ahLst/>
            <a:cxnLst/>
            <a:rect l="l" t="t" r="r" b="b"/>
            <a:pathLst>
              <a:path w="347980" h="497204">
                <a:moveTo>
                  <a:pt x="111196" y="496623"/>
                </a:moveTo>
                <a:lnTo>
                  <a:pt x="13369" y="496623"/>
                </a:lnTo>
                <a:lnTo>
                  <a:pt x="13691" y="495961"/>
                </a:lnTo>
                <a:lnTo>
                  <a:pt x="18613" y="481293"/>
                </a:lnTo>
                <a:lnTo>
                  <a:pt x="16197" y="471991"/>
                </a:lnTo>
                <a:lnTo>
                  <a:pt x="11185" y="469754"/>
                </a:lnTo>
                <a:lnTo>
                  <a:pt x="8053" y="465908"/>
                </a:lnTo>
                <a:lnTo>
                  <a:pt x="8322" y="458485"/>
                </a:lnTo>
                <a:lnTo>
                  <a:pt x="10111" y="450077"/>
                </a:lnTo>
                <a:lnTo>
                  <a:pt x="5906" y="442117"/>
                </a:lnTo>
                <a:lnTo>
                  <a:pt x="0" y="435319"/>
                </a:lnTo>
                <a:lnTo>
                  <a:pt x="178" y="427358"/>
                </a:lnTo>
                <a:lnTo>
                  <a:pt x="2326" y="423065"/>
                </a:lnTo>
                <a:lnTo>
                  <a:pt x="40358" y="396948"/>
                </a:lnTo>
                <a:lnTo>
                  <a:pt x="56018" y="394086"/>
                </a:lnTo>
                <a:lnTo>
                  <a:pt x="58076" y="394533"/>
                </a:lnTo>
                <a:lnTo>
                  <a:pt x="60761" y="394086"/>
                </a:lnTo>
                <a:lnTo>
                  <a:pt x="66220" y="391581"/>
                </a:lnTo>
                <a:lnTo>
                  <a:pt x="77235" y="385499"/>
                </a:lnTo>
                <a:lnTo>
                  <a:pt x="82775" y="381116"/>
                </a:lnTo>
                <a:lnTo>
                  <a:pt x="96377" y="366269"/>
                </a:lnTo>
                <a:lnTo>
                  <a:pt x="110426" y="351869"/>
                </a:lnTo>
                <a:lnTo>
                  <a:pt x="127608" y="335500"/>
                </a:lnTo>
                <a:lnTo>
                  <a:pt x="140852" y="325841"/>
                </a:lnTo>
                <a:lnTo>
                  <a:pt x="147653" y="319669"/>
                </a:lnTo>
                <a:lnTo>
                  <a:pt x="154633" y="308668"/>
                </a:lnTo>
                <a:lnTo>
                  <a:pt x="159554" y="305090"/>
                </a:lnTo>
                <a:lnTo>
                  <a:pt x="163581" y="303122"/>
                </a:lnTo>
                <a:lnTo>
                  <a:pt x="167071" y="302138"/>
                </a:lnTo>
                <a:lnTo>
                  <a:pt x="171277" y="291405"/>
                </a:lnTo>
                <a:lnTo>
                  <a:pt x="179062" y="275484"/>
                </a:lnTo>
                <a:lnTo>
                  <a:pt x="181935" y="270654"/>
                </a:lnTo>
                <a:lnTo>
                  <a:pt x="186400" y="266093"/>
                </a:lnTo>
                <a:lnTo>
                  <a:pt x="191322" y="261710"/>
                </a:lnTo>
                <a:lnTo>
                  <a:pt x="189264" y="260100"/>
                </a:lnTo>
                <a:lnTo>
                  <a:pt x="191143" y="255359"/>
                </a:lnTo>
                <a:lnTo>
                  <a:pt x="198937" y="239886"/>
                </a:lnTo>
                <a:lnTo>
                  <a:pt x="201971" y="237829"/>
                </a:lnTo>
                <a:lnTo>
                  <a:pt x="203045" y="239796"/>
                </a:lnTo>
                <a:lnTo>
                  <a:pt x="198123" y="251066"/>
                </a:lnTo>
                <a:lnTo>
                  <a:pt x="203134" y="245700"/>
                </a:lnTo>
                <a:lnTo>
                  <a:pt x="208602" y="242837"/>
                </a:lnTo>
                <a:lnTo>
                  <a:pt x="212978" y="241585"/>
                </a:lnTo>
                <a:lnTo>
                  <a:pt x="216468" y="241764"/>
                </a:lnTo>
                <a:lnTo>
                  <a:pt x="218884" y="228616"/>
                </a:lnTo>
                <a:lnTo>
                  <a:pt x="216110" y="228705"/>
                </a:lnTo>
                <a:lnTo>
                  <a:pt x="211457" y="230056"/>
                </a:lnTo>
                <a:lnTo>
                  <a:pt x="207251" y="230673"/>
                </a:lnTo>
                <a:lnTo>
                  <a:pt x="204924" y="229063"/>
                </a:lnTo>
                <a:lnTo>
                  <a:pt x="204029" y="225843"/>
                </a:lnTo>
                <a:lnTo>
                  <a:pt x="206535" y="220656"/>
                </a:lnTo>
                <a:lnTo>
                  <a:pt x="212351" y="210638"/>
                </a:lnTo>
                <a:lnTo>
                  <a:pt x="214061" y="206881"/>
                </a:lnTo>
                <a:lnTo>
                  <a:pt x="220226" y="185594"/>
                </a:lnTo>
                <a:lnTo>
                  <a:pt x="223448" y="185415"/>
                </a:lnTo>
                <a:lnTo>
                  <a:pt x="223269" y="196595"/>
                </a:lnTo>
                <a:lnTo>
                  <a:pt x="227296" y="193733"/>
                </a:lnTo>
                <a:lnTo>
                  <a:pt x="231958" y="189350"/>
                </a:lnTo>
                <a:lnTo>
                  <a:pt x="235618" y="184252"/>
                </a:lnTo>
                <a:lnTo>
                  <a:pt x="236790" y="180147"/>
                </a:lnTo>
                <a:lnTo>
                  <a:pt x="236065" y="177186"/>
                </a:lnTo>
                <a:lnTo>
                  <a:pt x="239555" y="172625"/>
                </a:lnTo>
                <a:lnTo>
                  <a:pt x="244844" y="168868"/>
                </a:lnTo>
                <a:lnTo>
                  <a:pt x="246983" y="166006"/>
                </a:lnTo>
                <a:lnTo>
                  <a:pt x="247251" y="159387"/>
                </a:lnTo>
                <a:lnTo>
                  <a:pt x="245909" y="158403"/>
                </a:lnTo>
                <a:lnTo>
                  <a:pt x="243054" y="161086"/>
                </a:lnTo>
                <a:lnTo>
                  <a:pt x="241077" y="165290"/>
                </a:lnTo>
                <a:lnTo>
                  <a:pt x="239555" y="165559"/>
                </a:lnTo>
                <a:lnTo>
                  <a:pt x="237229" y="153037"/>
                </a:lnTo>
                <a:lnTo>
                  <a:pt x="240638" y="143913"/>
                </a:lnTo>
                <a:lnTo>
                  <a:pt x="245283" y="133985"/>
                </a:lnTo>
                <a:lnTo>
                  <a:pt x="241972" y="137742"/>
                </a:lnTo>
                <a:lnTo>
                  <a:pt x="238222" y="143198"/>
                </a:lnTo>
                <a:lnTo>
                  <a:pt x="234007" y="154825"/>
                </a:lnTo>
                <a:lnTo>
                  <a:pt x="231412" y="168063"/>
                </a:lnTo>
                <a:lnTo>
                  <a:pt x="230070" y="171462"/>
                </a:lnTo>
                <a:lnTo>
                  <a:pt x="225775" y="175487"/>
                </a:lnTo>
                <a:lnTo>
                  <a:pt x="222463" y="176292"/>
                </a:lnTo>
                <a:lnTo>
                  <a:pt x="222463" y="173251"/>
                </a:lnTo>
                <a:lnTo>
                  <a:pt x="227475" y="162428"/>
                </a:lnTo>
                <a:lnTo>
                  <a:pt x="229175" y="156793"/>
                </a:lnTo>
                <a:lnTo>
                  <a:pt x="244209" y="98745"/>
                </a:lnTo>
                <a:lnTo>
                  <a:pt x="252978" y="92215"/>
                </a:lnTo>
                <a:lnTo>
                  <a:pt x="262733" y="87117"/>
                </a:lnTo>
                <a:lnTo>
                  <a:pt x="266044" y="84702"/>
                </a:lnTo>
                <a:lnTo>
                  <a:pt x="269265" y="81572"/>
                </a:lnTo>
                <a:lnTo>
                  <a:pt x="267475" y="80677"/>
                </a:lnTo>
                <a:lnTo>
                  <a:pt x="264343" y="81750"/>
                </a:lnTo>
                <a:lnTo>
                  <a:pt x="260057" y="84165"/>
                </a:lnTo>
                <a:lnTo>
                  <a:pt x="255574" y="86938"/>
                </a:lnTo>
                <a:lnTo>
                  <a:pt x="247699" y="93468"/>
                </a:lnTo>
                <a:lnTo>
                  <a:pt x="245193" y="94899"/>
                </a:lnTo>
                <a:lnTo>
                  <a:pt x="245730" y="89532"/>
                </a:lnTo>
                <a:lnTo>
                  <a:pt x="246804" y="86401"/>
                </a:lnTo>
                <a:lnTo>
                  <a:pt x="249587" y="82824"/>
                </a:lnTo>
                <a:lnTo>
                  <a:pt x="250482" y="80409"/>
                </a:lnTo>
                <a:lnTo>
                  <a:pt x="248683" y="79335"/>
                </a:lnTo>
                <a:lnTo>
                  <a:pt x="250652" y="71643"/>
                </a:lnTo>
                <a:lnTo>
                  <a:pt x="251198" y="67708"/>
                </a:lnTo>
                <a:lnTo>
                  <a:pt x="272576" y="32557"/>
                </a:lnTo>
                <a:lnTo>
                  <a:pt x="274643" y="16904"/>
                </a:lnTo>
                <a:lnTo>
                  <a:pt x="277945" y="536"/>
                </a:lnTo>
                <a:lnTo>
                  <a:pt x="287789" y="0"/>
                </a:lnTo>
                <a:lnTo>
                  <a:pt x="296648" y="1073"/>
                </a:lnTo>
                <a:lnTo>
                  <a:pt x="285919" y="9391"/>
                </a:lnTo>
                <a:lnTo>
                  <a:pt x="283851" y="14936"/>
                </a:lnTo>
                <a:lnTo>
                  <a:pt x="283413" y="19766"/>
                </a:lnTo>
                <a:lnTo>
                  <a:pt x="279198" y="34256"/>
                </a:lnTo>
                <a:lnTo>
                  <a:pt x="276871" y="38281"/>
                </a:lnTo>
                <a:lnTo>
                  <a:pt x="276871" y="42664"/>
                </a:lnTo>
                <a:lnTo>
                  <a:pt x="276066" y="45973"/>
                </a:lnTo>
                <a:lnTo>
                  <a:pt x="273918" y="49998"/>
                </a:lnTo>
                <a:lnTo>
                  <a:pt x="278751" y="47673"/>
                </a:lnTo>
                <a:lnTo>
                  <a:pt x="284030" y="43648"/>
                </a:lnTo>
                <a:lnTo>
                  <a:pt x="290751" y="39712"/>
                </a:lnTo>
                <a:lnTo>
                  <a:pt x="284925" y="46778"/>
                </a:lnTo>
                <a:lnTo>
                  <a:pt x="285462" y="48657"/>
                </a:lnTo>
                <a:lnTo>
                  <a:pt x="292711" y="55454"/>
                </a:lnTo>
                <a:lnTo>
                  <a:pt x="291905" y="60016"/>
                </a:lnTo>
                <a:lnTo>
                  <a:pt x="293337" y="61626"/>
                </a:lnTo>
                <a:lnTo>
                  <a:pt x="296388" y="59479"/>
                </a:lnTo>
                <a:lnTo>
                  <a:pt x="298885" y="58495"/>
                </a:lnTo>
                <a:lnTo>
                  <a:pt x="300943" y="61715"/>
                </a:lnTo>
                <a:lnTo>
                  <a:pt x="304344" y="70570"/>
                </a:lnTo>
                <a:lnTo>
                  <a:pt x="303270" y="73164"/>
                </a:lnTo>
                <a:lnTo>
                  <a:pt x="299959" y="76831"/>
                </a:lnTo>
                <a:lnTo>
                  <a:pt x="297364" y="80856"/>
                </a:lnTo>
                <a:lnTo>
                  <a:pt x="296201" y="84255"/>
                </a:lnTo>
                <a:lnTo>
                  <a:pt x="298626" y="85418"/>
                </a:lnTo>
                <a:lnTo>
                  <a:pt x="306134" y="81393"/>
                </a:lnTo>
                <a:lnTo>
                  <a:pt x="308469" y="81124"/>
                </a:lnTo>
                <a:lnTo>
                  <a:pt x="306053" y="88190"/>
                </a:lnTo>
                <a:lnTo>
                  <a:pt x="304165" y="92126"/>
                </a:lnTo>
                <a:lnTo>
                  <a:pt x="303896" y="91947"/>
                </a:lnTo>
                <a:lnTo>
                  <a:pt x="302742" y="95882"/>
                </a:lnTo>
                <a:lnTo>
                  <a:pt x="302196" y="99997"/>
                </a:lnTo>
                <a:lnTo>
                  <a:pt x="297722" y="111535"/>
                </a:lnTo>
                <a:lnTo>
                  <a:pt x="294232" y="115202"/>
                </a:lnTo>
                <a:lnTo>
                  <a:pt x="290384" y="118422"/>
                </a:lnTo>
                <a:lnTo>
                  <a:pt x="286268" y="129066"/>
                </a:lnTo>
                <a:lnTo>
                  <a:pt x="283413" y="129433"/>
                </a:lnTo>
                <a:lnTo>
                  <a:pt x="277677" y="126472"/>
                </a:lnTo>
                <a:lnTo>
                  <a:pt x="276335" y="128529"/>
                </a:lnTo>
                <a:lnTo>
                  <a:pt x="274724" y="136579"/>
                </a:lnTo>
                <a:lnTo>
                  <a:pt x="270070" y="147581"/>
                </a:lnTo>
                <a:lnTo>
                  <a:pt x="268012" y="154289"/>
                </a:lnTo>
                <a:lnTo>
                  <a:pt x="262473" y="175308"/>
                </a:lnTo>
                <a:lnTo>
                  <a:pt x="255574" y="181927"/>
                </a:lnTo>
                <a:lnTo>
                  <a:pt x="252173" y="186488"/>
                </a:lnTo>
                <a:lnTo>
                  <a:pt x="247878" y="190245"/>
                </a:lnTo>
                <a:lnTo>
                  <a:pt x="243054" y="200978"/>
                </a:lnTo>
                <a:lnTo>
                  <a:pt x="238482" y="203840"/>
                </a:lnTo>
                <a:lnTo>
                  <a:pt x="228737" y="214037"/>
                </a:lnTo>
                <a:lnTo>
                  <a:pt x="225775" y="215647"/>
                </a:lnTo>
                <a:lnTo>
                  <a:pt x="222920" y="219493"/>
                </a:lnTo>
                <a:lnTo>
                  <a:pt x="225953" y="221192"/>
                </a:lnTo>
                <a:lnTo>
                  <a:pt x="226938" y="223249"/>
                </a:lnTo>
                <a:lnTo>
                  <a:pt x="226490" y="226648"/>
                </a:lnTo>
                <a:lnTo>
                  <a:pt x="230786" y="223160"/>
                </a:lnTo>
                <a:lnTo>
                  <a:pt x="233291" y="222444"/>
                </a:lnTo>
                <a:lnTo>
                  <a:pt x="233918" y="228258"/>
                </a:lnTo>
                <a:lnTo>
                  <a:pt x="239466" y="234877"/>
                </a:lnTo>
                <a:lnTo>
                  <a:pt x="240638" y="237203"/>
                </a:lnTo>
                <a:lnTo>
                  <a:pt x="238661" y="241496"/>
                </a:lnTo>
                <a:lnTo>
                  <a:pt x="231779" y="251335"/>
                </a:lnTo>
                <a:lnTo>
                  <a:pt x="230249" y="255986"/>
                </a:lnTo>
                <a:lnTo>
                  <a:pt x="233202" y="257417"/>
                </a:lnTo>
                <a:lnTo>
                  <a:pt x="238222" y="256880"/>
                </a:lnTo>
                <a:lnTo>
                  <a:pt x="242339" y="253481"/>
                </a:lnTo>
                <a:lnTo>
                  <a:pt x="249220" y="243911"/>
                </a:lnTo>
                <a:lnTo>
                  <a:pt x="258706" y="228169"/>
                </a:lnTo>
                <a:lnTo>
                  <a:pt x="262733" y="223160"/>
                </a:lnTo>
                <a:lnTo>
                  <a:pt x="274464" y="201157"/>
                </a:lnTo>
                <a:lnTo>
                  <a:pt x="278840" y="196506"/>
                </a:lnTo>
                <a:lnTo>
                  <a:pt x="283583" y="194985"/>
                </a:lnTo>
                <a:lnTo>
                  <a:pt x="282151" y="199189"/>
                </a:lnTo>
                <a:lnTo>
                  <a:pt x="279824" y="204287"/>
                </a:lnTo>
                <a:lnTo>
                  <a:pt x="275977" y="219761"/>
                </a:lnTo>
                <a:lnTo>
                  <a:pt x="281167" y="219493"/>
                </a:lnTo>
                <a:lnTo>
                  <a:pt x="276871" y="225485"/>
                </a:lnTo>
                <a:lnTo>
                  <a:pt x="274992" y="231925"/>
                </a:lnTo>
                <a:lnTo>
                  <a:pt x="271055" y="239170"/>
                </a:lnTo>
                <a:lnTo>
                  <a:pt x="256289" y="260368"/>
                </a:lnTo>
                <a:lnTo>
                  <a:pt x="243582" y="280493"/>
                </a:lnTo>
                <a:lnTo>
                  <a:pt x="242509" y="290063"/>
                </a:lnTo>
                <a:lnTo>
                  <a:pt x="239824" y="294267"/>
                </a:lnTo>
                <a:lnTo>
                  <a:pt x="237945" y="291494"/>
                </a:lnTo>
                <a:lnTo>
                  <a:pt x="235797" y="292568"/>
                </a:lnTo>
                <a:lnTo>
                  <a:pt x="234544" y="294625"/>
                </a:lnTo>
                <a:lnTo>
                  <a:pt x="234813" y="299008"/>
                </a:lnTo>
                <a:lnTo>
                  <a:pt x="237229" y="301602"/>
                </a:lnTo>
                <a:lnTo>
                  <a:pt x="240012" y="301780"/>
                </a:lnTo>
                <a:lnTo>
                  <a:pt x="241166" y="303569"/>
                </a:lnTo>
                <a:lnTo>
                  <a:pt x="261301" y="336753"/>
                </a:lnTo>
                <a:lnTo>
                  <a:pt x="269265" y="338720"/>
                </a:lnTo>
                <a:lnTo>
                  <a:pt x="277140" y="337021"/>
                </a:lnTo>
                <a:lnTo>
                  <a:pt x="286447" y="332907"/>
                </a:lnTo>
                <a:lnTo>
                  <a:pt x="297095" y="326198"/>
                </a:lnTo>
                <a:lnTo>
                  <a:pt x="308102" y="318327"/>
                </a:lnTo>
                <a:lnTo>
                  <a:pt x="315709" y="314929"/>
                </a:lnTo>
                <a:lnTo>
                  <a:pt x="323047" y="312424"/>
                </a:lnTo>
                <a:lnTo>
                  <a:pt x="327968" y="309830"/>
                </a:lnTo>
                <a:lnTo>
                  <a:pt x="332174" y="308131"/>
                </a:lnTo>
                <a:lnTo>
                  <a:pt x="343906" y="311440"/>
                </a:lnTo>
                <a:lnTo>
                  <a:pt x="344523" y="316628"/>
                </a:lnTo>
                <a:lnTo>
                  <a:pt x="347038" y="321100"/>
                </a:lnTo>
                <a:lnTo>
                  <a:pt x="347655" y="324320"/>
                </a:lnTo>
                <a:lnTo>
                  <a:pt x="342018" y="329687"/>
                </a:lnTo>
                <a:lnTo>
                  <a:pt x="331825" y="337200"/>
                </a:lnTo>
                <a:lnTo>
                  <a:pt x="321704" y="345607"/>
                </a:lnTo>
                <a:lnTo>
                  <a:pt x="302286" y="365374"/>
                </a:lnTo>
                <a:lnTo>
                  <a:pt x="283225" y="385410"/>
                </a:lnTo>
                <a:lnTo>
                  <a:pt x="273202" y="393907"/>
                </a:lnTo>
                <a:lnTo>
                  <a:pt x="263090" y="400078"/>
                </a:lnTo>
                <a:lnTo>
                  <a:pt x="254231" y="404193"/>
                </a:lnTo>
                <a:lnTo>
                  <a:pt x="247072" y="405624"/>
                </a:lnTo>
                <a:lnTo>
                  <a:pt x="234992" y="416715"/>
                </a:lnTo>
                <a:lnTo>
                  <a:pt x="222204" y="429952"/>
                </a:lnTo>
                <a:lnTo>
                  <a:pt x="219510" y="433351"/>
                </a:lnTo>
                <a:lnTo>
                  <a:pt x="218795" y="436392"/>
                </a:lnTo>
                <a:lnTo>
                  <a:pt x="215931" y="440507"/>
                </a:lnTo>
                <a:lnTo>
                  <a:pt x="206186" y="448020"/>
                </a:lnTo>
                <a:lnTo>
                  <a:pt x="205640" y="446589"/>
                </a:lnTo>
                <a:lnTo>
                  <a:pt x="209398" y="439433"/>
                </a:lnTo>
                <a:lnTo>
                  <a:pt x="209846" y="436213"/>
                </a:lnTo>
                <a:lnTo>
                  <a:pt x="205640" y="432993"/>
                </a:lnTo>
                <a:lnTo>
                  <a:pt x="200271" y="430847"/>
                </a:lnTo>
                <a:lnTo>
                  <a:pt x="194275" y="430400"/>
                </a:lnTo>
                <a:lnTo>
                  <a:pt x="186579" y="432278"/>
                </a:lnTo>
                <a:lnTo>
                  <a:pt x="152216" y="450077"/>
                </a:lnTo>
                <a:lnTo>
                  <a:pt x="135393" y="469933"/>
                </a:lnTo>
                <a:lnTo>
                  <a:pt x="137093" y="476820"/>
                </a:lnTo>
                <a:lnTo>
                  <a:pt x="111196" y="496623"/>
                </a:lnTo>
                <a:close/>
              </a:path>
            </a:pathLst>
          </a:custGeom>
          <a:solidFill>
            <a:srgbClr val="C2C7DA">
              <a:alpha val="2274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5800409" y="6462712"/>
            <a:ext cx="92075" cy="260350"/>
          </a:xfrm>
          <a:custGeom>
            <a:avLst/>
            <a:gdLst/>
            <a:ahLst/>
            <a:cxnLst/>
            <a:rect l="l" t="t" r="r" b="b"/>
            <a:pathLst>
              <a:path w="92075" h="260350">
                <a:moveTo>
                  <a:pt x="62282" y="260279"/>
                </a:moveTo>
                <a:lnTo>
                  <a:pt x="53244" y="258311"/>
                </a:lnTo>
                <a:lnTo>
                  <a:pt x="50551" y="251424"/>
                </a:lnTo>
                <a:lnTo>
                  <a:pt x="39105" y="244537"/>
                </a:lnTo>
                <a:lnTo>
                  <a:pt x="36958" y="240422"/>
                </a:lnTo>
                <a:lnTo>
                  <a:pt x="29611" y="220745"/>
                </a:lnTo>
                <a:lnTo>
                  <a:pt x="27472" y="217078"/>
                </a:lnTo>
                <a:lnTo>
                  <a:pt x="20581" y="210370"/>
                </a:lnTo>
                <a:lnTo>
                  <a:pt x="17619" y="205450"/>
                </a:lnTo>
                <a:lnTo>
                  <a:pt x="16555" y="198742"/>
                </a:lnTo>
                <a:lnTo>
                  <a:pt x="17360" y="191765"/>
                </a:lnTo>
                <a:lnTo>
                  <a:pt x="17002" y="182106"/>
                </a:lnTo>
                <a:lnTo>
                  <a:pt x="17270" y="172535"/>
                </a:lnTo>
                <a:lnTo>
                  <a:pt x="18613" y="160818"/>
                </a:lnTo>
                <a:lnTo>
                  <a:pt x="16197" y="156704"/>
                </a:lnTo>
                <a:lnTo>
                  <a:pt x="12886" y="152858"/>
                </a:lnTo>
                <a:lnTo>
                  <a:pt x="9127" y="143913"/>
                </a:lnTo>
                <a:lnTo>
                  <a:pt x="7865" y="133717"/>
                </a:lnTo>
                <a:lnTo>
                  <a:pt x="8143" y="127814"/>
                </a:lnTo>
                <a:lnTo>
                  <a:pt x="9664" y="122626"/>
                </a:lnTo>
                <a:lnTo>
                  <a:pt x="11633" y="118154"/>
                </a:lnTo>
                <a:lnTo>
                  <a:pt x="12080" y="113682"/>
                </a:lnTo>
                <a:lnTo>
                  <a:pt x="6622" y="107331"/>
                </a:lnTo>
                <a:lnTo>
                  <a:pt x="715" y="89264"/>
                </a:lnTo>
                <a:lnTo>
                  <a:pt x="0" y="79783"/>
                </a:lnTo>
                <a:lnTo>
                  <a:pt x="6890" y="61626"/>
                </a:lnTo>
                <a:lnTo>
                  <a:pt x="6532" y="52860"/>
                </a:lnTo>
                <a:lnTo>
                  <a:pt x="7865" y="47673"/>
                </a:lnTo>
                <a:lnTo>
                  <a:pt x="8501" y="42127"/>
                </a:lnTo>
                <a:lnTo>
                  <a:pt x="11982" y="29963"/>
                </a:lnTo>
                <a:lnTo>
                  <a:pt x="17807" y="19668"/>
                </a:lnTo>
                <a:lnTo>
                  <a:pt x="27740" y="5178"/>
                </a:lnTo>
                <a:lnTo>
                  <a:pt x="31588" y="2048"/>
                </a:lnTo>
                <a:lnTo>
                  <a:pt x="35964" y="0"/>
                </a:lnTo>
                <a:lnTo>
                  <a:pt x="36510" y="3488"/>
                </a:lnTo>
                <a:lnTo>
                  <a:pt x="35884" y="6618"/>
                </a:lnTo>
                <a:lnTo>
                  <a:pt x="28635" y="21278"/>
                </a:lnTo>
                <a:lnTo>
                  <a:pt x="27740" y="24686"/>
                </a:lnTo>
                <a:lnTo>
                  <a:pt x="27651" y="30857"/>
                </a:lnTo>
                <a:lnTo>
                  <a:pt x="31409" y="34435"/>
                </a:lnTo>
                <a:lnTo>
                  <a:pt x="35526" y="41859"/>
                </a:lnTo>
                <a:lnTo>
                  <a:pt x="36600" y="51787"/>
                </a:lnTo>
                <a:lnTo>
                  <a:pt x="36958" y="62341"/>
                </a:lnTo>
                <a:lnTo>
                  <a:pt x="36242" y="72985"/>
                </a:lnTo>
                <a:lnTo>
                  <a:pt x="34810" y="76473"/>
                </a:lnTo>
                <a:lnTo>
                  <a:pt x="28725" y="87206"/>
                </a:lnTo>
                <a:lnTo>
                  <a:pt x="14675" y="99818"/>
                </a:lnTo>
                <a:lnTo>
                  <a:pt x="13414" y="102859"/>
                </a:lnTo>
                <a:lnTo>
                  <a:pt x="13601" y="106347"/>
                </a:lnTo>
                <a:lnTo>
                  <a:pt x="16286" y="110462"/>
                </a:lnTo>
                <a:lnTo>
                  <a:pt x="19687" y="113682"/>
                </a:lnTo>
                <a:lnTo>
                  <a:pt x="24250" y="115551"/>
                </a:lnTo>
                <a:lnTo>
                  <a:pt x="28904" y="115023"/>
                </a:lnTo>
                <a:lnTo>
                  <a:pt x="31132" y="111267"/>
                </a:lnTo>
                <a:lnTo>
                  <a:pt x="31678" y="106437"/>
                </a:lnTo>
                <a:lnTo>
                  <a:pt x="33915" y="97314"/>
                </a:lnTo>
                <a:lnTo>
                  <a:pt x="39275" y="91142"/>
                </a:lnTo>
                <a:lnTo>
                  <a:pt x="43043" y="90158"/>
                </a:lnTo>
                <a:lnTo>
                  <a:pt x="45629" y="87564"/>
                </a:lnTo>
                <a:lnTo>
                  <a:pt x="45101" y="80847"/>
                </a:lnTo>
                <a:lnTo>
                  <a:pt x="45280" y="74237"/>
                </a:lnTo>
                <a:lnTo>
                  <a:pt x="49128" y="67082"/>
                </a:lnTo>
                <a:lnTo>
                  <a:pt x="61298" y="57243"/>
                </a:lnTo>
                <a:lnTo>
                  <a:pt x="68269" y="53665"/>
                </a:lnTo>
                <a:lnTo>
                  <a:pt x="77406" y="52503"/>
                </a:lnTo>
                <a:lnTo>
                  <a:pt x="78569" y="56259"/>
                </a:lnTo>
                <a:lnTo>
                  <a:pt x="77584" y="61715"/>
                </a:lnTo>
                <a:lnTo>
                  <a:pt x="79544" y="69765"/>
                </a:lnTo>
                <a:lnTo>
                  <a:pt x="79016" y="91768"/>
                </a:lnTo>
                <a:lnTo>
                  <a:pt x="77039" y="94899"/>
                </a:lnTo>
                <a:lnTo>
                  <a:pt x="67651" y="102591"/>
                </a:lnTo>
                <a:lnTo>
                  <a:pt x="57360" y="108673"/>
                </a:lnTo>
                <a:lnTo>
                  <a:pt x="54497" y="111177"/>
                </a:lnTo>
                <a:lnTo>
                  <a:pt x="51991" y="117259"/>
                </a:lnTo>
                <a:lnTo>
                  <a:pt x="52251" y="123252"/>
                </a:lnTo>
                <a:lnTo>
                  <a:pt x="60761" y="131212"/>
                </a:lnTo>
                <a:lnTo>
                  <a:pt x="74005" y="138726"/>
                </a:lnTo>
                <a:lnTo>
                  <a:pt x="76690" y="142214"/>
                </a:lnTo>
                <a:lnTo>
                  <a:pt x="78479" y="148117"/>
                </a:lnTo>
                <a:lnTo>
                  <a:pt x="79016" y="154647"/>
                </a:lnTo>
                <a:lnTo>
                  <a:pt x="82238" y="157777"/>
                </a:lnTo>
                <a:lnTo>
                  <a:pt x="86623" y="159298"/>
                </a:lnTo>
                <a:lnTo>
                  <a:pt x="89576" y="162428"/>
                </a:lnTo>
                <a:lnTo>
                  <a:pt x="91813" y="166811"/>
                </a:lnTo>
                <a:lnTo>
                  <a:pt x="69710" y="156614"/>
                </a:lnTo>
                <a:lnTo>
                  <a:pt x="63893" y="152053"/>
                </a:lnTo>
                <a:lnTo>
                  <a:pt x="56904" y="151516"/>
                </a:lnTo>
                <a:lnTo>
                  <a:pt x="50023" y="150165"/>
                </a:lnTo>
                <a:lnTo>
                  <a:pt x="42953" y="146239"/>
                </a:lnTo>
                <a:lnTo>
                  <a:pt x="35436" y="145344"/>
                </a:lnTo>
                <a:lnTo>
                  <a:pt x="31857" y="148207"/>
                </a:lnTo>
                <a:lnTo>
                  <a:pt x="30416" y="153752"/>
                </a:lnTo>
                <a:lnTo>
                  <a:pt x="29611" y="159924"/>
                </a:lnTo>
                <a:lnTo>
                  <a:pt x="31320" y="167705"/>
                </a:lnTo>
                <a:lnTo>
                  <a:pt x="31132" y="172356"/>
                </a:lnTo>
                <a:lnTo>
                  <a:pt x="41969" y="225933"/>
                </a:lnTo>
                <a:lnTo>
                  <a:pt x="56734" y="253839"/>
                </a:lnTo>
                <a:lnTo>
                  <a:pt x="62282" y="260279"/>
                </a:lnTo>
                <a:close/>
              </a:path>
            </a:pathLst>
          </a:custGeom>
          <a:solidFill>
            <a:srgbClr val="C2C7DA">
              <a:alpha val="22744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98781" y="8479458"/>
            <a:ext cx="99410" cy="213679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0" y="363839"/>
            <a:ext cx="18288000" cy="9923780"/>
            <a:chOff x="0" y="363839"/>
            <a:chExt cx="18288000" cy="992378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176" y="363839"/>
              <a:ext cx="16916402" cy="992316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08888"/>
              <a:ext cx="18288000" cy="892300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4674" rIns="0" bIns="0" rtlCol="0" vert="horz">
            <a:spAutoFit/>
          </a:bodyPr>
          <a:lstStyle/>
          <a:p>
            <a:pPr marL="150495">
              <a:lnSpc>
                <a:spcPct val="100000"/>
              </a:lnSpc>
              <a:spcBef>
                <a:spcPts val="100"/>
              </a:spcBef>
            </a:pPr>
            <a:r>
              <a:rPr dirty="0" sz="6000" spc="-305"/>
              <a:t>Grant</a:t>
            </a:r>
            <a:r>
              <a:rPr dirty="0" sz="6000" spc="-590"/>
              <a:t> </a:t>
            </a:r>
            <a:r>
              <a:rPr dirty="0" sz="6000" spc="-280"/>
              <a:t>awarding</a:t>
            </a:r>
            <a:r>
              <a:rPr dirty="0" sz="6000" spc="-605"/>
              <a:t> </a:t>
            </a:r>
            <a:r>
              <a:rPr dirty="0" sz="6000" spc="-335"/>
              <a:t>strategy</a:t>
            </a:r>
            <a:r>
              <a:rPr dirty="0" sz="6000" spc="-585"/>
              <a:t> </a:t>
            </a:r>
            <a:r>
              <a:rPr dirty="0" sz="6000" spc="-330"/>
              <a:t>2030</a:t>
            </a:r>
            <a:endParaRPr sz="6000"/>
          </a:p>
        </p:txBody>
      </p:sp>
      <p:grpSp>
        <p:nvGrpSpPr>
          <p:cNvPr id="11" name="object 11" descr=""/>
          <p:cNvGrpSpPr/>
          <p:nvPr/>
        </p:nvGrpSpPr>
        <p:grpSpPr>
          <a:xfrm>
            <a:off x="544068" y="1350264"/>
            <a:ext cx="17075150" cy="8257540"/>
            <a:chOff x="544068" y="1350264"/>
            <a:chExt cx="17075150" cy="8257540"/>
          </a:xfrm>
        </p:grpSpPr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4068" y="3153156"/>
              <a:ext cx="2624327" cy="262432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219" y="3226307"/>
              <a:ext cx="2334768" cy="233476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06611" y="7014971"/>
              <a:ext cx="2592323" cy="259232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79763" y="7088124"/>
              <a:ext cx="2302763" cy="2302763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32507" y="1350264"/>
              <a:ext cx="2598418" cy="259994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05662" y="1423415"/>
              <a:ext cx="2308857" cy="231038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3811" y="7266431"/>
              <a:ext cx="1738883" cy="1738883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6964" y="7339584"/>
              <a:ext cx="1449324" cy="144932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06995" y="2284476"/>
              <a:ext cx="1490471" cy="149047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80148" y="2357628"/>
              <a:ext cx="1200911" cy="120091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671291" y="6996683"/>
              <a:ext cx="1947672" cy="194767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744444" y="7072210"/>
              <a:ext cx="1658111" cy="1655619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2871715" y="4698619"/>
            <a:ext cx="2633345" cy="17252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2540">
              <a:lnSpc>
                <a:spcPts val="3335"/>
              </a:lnSpc>
              <a:spcBef>
                <a:spcPts val="95"/>
              </a:spcBef>
            </a:pPr>
            <a:r>
              <a:rPr dirty="0" sz="2800" spc="-10" b="1">
                <a:solidFill>
                  <a:srgbClr val="6675A1"/>
                </a:solidFill>
                <a:latin typeface="Trebuchet MS"/>
                <a:cs typeface="Trebuchet MS"/>
              </a:rPr>
              <a:t>Health</a:t>
            </a:r>
            <a:endParaRPr sz="2800">
              <a:latin typeface="Trebuchet MS"/>
              <a:cs typeface="Trebuchet MS"/>
            </a:endParaRPr>
          </a:p>
          <a:p>
            <a:pPr algn="ctr" marL="12065" marR="5080" indent="-635">
              <a:lnSpc>
                <a:spcPct val="80000"/>
              </a:lnSpc>
              <a:spcBef>
                <a:spcPts val="455"/>
              </a:spcBef>
            </a:pPr>
            <a:r>
              <a:rPr dirty="0" sz="2000" spc="-25">
                <a:solidFill>
                  <a:srgbClr val="6675A1"/>
                </a:solidFill>
                <a:latin typeface="Trebuchet MS"/>
                <a:cs typeface="Trebuchet MS"/>
              </a:rPr>
              <a:t>Progress</a:t>
            </a:r>
            <a:r>
              <a:rPr dirty="0" sz="2000" spc="-12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6675A1"/>
                </a:solidFill>
                <a:latin typeface="Trebuchet MS"/>
                <a:cs typeface="Trebuchet MS"/>
              </a:rPr>
              <a:t>research</a:t>
            </a:r>
            <a:r>
              <a:rPr dirty="0" sz="2000" spc="-13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6675A1"/>
                </a:solidFill>
                <a:latin typeface="Trebuchet MS"/>
                <a:cs typeface="Trebuchet MS"/>
              </a:rPr>
              <a:t>and </a:t>
            </a:r>
            <a:r>
              <a:rPr dirty="0" sz="2000" spc="-55">
                <a:solidFill>
                  <a:srgbClr val="6675A1"/>
                </a:solidFill>
                <a:latin typeface="Trebuchet MS"/>
                <a:cs typeface="Trebuchet MS"/>
              </a:rPr>
              <a:t>innovation</a:t>
            </a:r>
            <a:r>
              <a:rPr dirty="0" sz="2000" spc="-19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75">
                <a:solidFill>
                  <a:srgbClr val="6675A1"/>
                </a:solidFill>
                <a:latin typeface="Trebuchet MS"/>
                <a:cs typeface="Trebuchet MS"/>
              </a:rPr>
              <a:t>in</a:t>
            </a:r>
            <a:r>
              <a:rPr dirty="0" sz="2000" spc="-15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6675A1"/>
                </a:solidFill>
                <a:latin typeface="Trebuchet MS"/>
                <a:cs typeface="Trebuchet MS"/>
              </a:rPr>
              <a:t>prevention </a:t>
            </a:r>
            <a:r>
              <a:rPr dirty="0" sz="2000" spc="-40">
                <a:solidFill>
                  <a:srgbClr val="6675A1"/>
                </a:solidFill>
                <a:latin typeface="Trebuchet MS"/>
                <a:cs typeface="Trebuchet MS"/>
              </a:rPr>
              <a:t>and</a:t>
            </a:r>
            <a:r>
              <a:rPr dirty="0" sz="2000" spc="-14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120">
                <a:solidFill>
                  <a:srgbClr val="6675A1"/>
                </a:solidFill>
                <a:latin typeface="Trebuchet MS"/>
                <a:cs typeface="Trebuchet MS"/>
              </a:rPr>
              <a:t>treatment</a:t>
            </a:r>
            <a:r>
              <a:rPr dirty="0" sz="2000" spc="-175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6675A1"/>
                </a:solidFill>
                <a:latin typeface="Trebuchet MS"/>
                <a:cs typeface="Trebuchet MS"/>
              </a:rPr>
              <a:t>of </a:t>
            </a:r>
            <a:r>
              <a:rPr dirty="0" sz="2000" spc="-70">
                <a:solidFill>
                  <a:srgbClr val="6675A1"/>
                </a:solidFill>
                <a:latin typeface="Trebuchet MS"/>
                <a:cs typeface="Trebuchet MS"/>
              </a:rPr>
              <a:t>cardiometabolic</a:t>
            </a:r>
            <a:r>
              <a:rPr dirty="0" sz="2000" spc="-12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6675A1"/>
                </a:solidFill>
                <a:latin typeface="Trebuchet MS"/>
                <a:cs typeface="Trebuchet MS"/>
              </a:rPr>
              <a:t>and </a:t>
            </a:r>
            <a:r>
              <a:rPr dirty="0" sz="2000" spc="-85">
                <a:solidFill>
                  <a:srgbClr val="6675A1"/>
                </a:solidFill>
                <a:latin typeface="Trebuchet MS"/>
                <a:cs typeface="Trebuchet MS"/>
              </a:rPr>
              <a:t>infectious</a:t>
            </a:r>
            <a:r>
              <a:rPr dirty="0" sz="2000" spc="-160">
                <a:solidFill>
                  <a:srgbClr val="6675A1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6675A1"/>
                </a:solidFill>
                <a:latin typeface="Trebuchet MS"/>
                <a:cs typeface="Trebuchet MS"/>
              </a:rPr>
              <a:t>diseases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748496" y="4649851"/>
            <a:ext cx="2913380" cy="182308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algn="ctr" marL="304800" marR="294640">
              <a:lnSpc>
                <a:spcPct val="80000"/>
              </a:lnSpc>
              <a:spcBef>
                <a:spcPts val="765"/>
              </a:spcBef>
            </a:pPr>
            <a:r>
              <a:rPr dirty="0" sz="2800" spc="-150" b="1">
                <a:solidFill>
                  <a:srgbClr val="AE5D22"/>
                </a:solidFill>
                <a:latin typeface="Trebuchet MS"/>
                <a:cs typeface="Trebuchet MS"/>
              </a:rPr>
              <a:t>The</a:t>
            </a:r>
            <a:r>
              <a:rPr dirty="0" sz="2800" spc="-240" b="1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800" spc="-170" b="1">
                <a:solidFill>
                  <a:srgbClr val="AE5D22"/>
                </a:solidFill>
                <a:latin typeface="Trebuchet MS"/>
                <a:cs typeface="Trebuchet MS"/>
              </a:rPr>
              <a:t>life</a:t>
            </a:r>
            <a:r>
              <a:rPr dirty="0" sz="2800" spc="-225" b="1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800" spc="-155" b="1">
                <a:solidFill>
                  <a:srgbClr val="AE5D22"/>
                </a:solidFill>
                <a:latin typeface="Trebuchet MS"/>
                <a:cs typeface="Trebuchet MS"/>
              </a:rPr>
              <a:t>science </a:t>
            </a:r>
            <a:r>
              <a:rPr dirty="0" sz="2800" spc="-35" b="1">
                <a:solidFill>
                  <a:srgbClr val="AE5D22"/>
                </a:solidFill>
                <a:latin typeface="Trebuchet MS"/>
                <a:cs typeface="Trebuchet MS"/>
              </a:rPr>
              <a:t>ecosystem</a:t>
            </a:r>
            <a:endParaRPr sz="2800">
              <a:latin typeface="Trebuchet MS"/>
              <a:cs typeface="Trebuchet MS"/>
            </a:endParaRPr>
          </a:p>
          <a:p>
            <a:pPr algn="ctr" marL="12700" marR="5080">
              <a:lnSpc>
                <a:spcPct val="80000"/>
              </a:lnSpc>
              <a:spcBef>
                <a:spcPts val="430"/>
              </a:spcBef>
            </a:pPr>
            <a:r>
              <a:rPr dirty="0" sz="2000" spc="-50">
                <a:solidFill>
                  <a:srgbClr val="AE5D22"/>
                </a:solidFill>
                <a:latin typeface="Trebuchet MS"/>
                <a:cs typeface="Trebuchet MS"/>
              </a:rPr>
              <a:t>Invest</a:t>
            </a:r>
            <a:r>
              <a:rPr dirty="0" sz="2000" spc="-175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80">
                <a:solidFill>
                  <a:srgbClr val="AE5D22"/>
                </a:solidFill>
                <a:latin typeface="Trebuchet MS"/>
                <a:cs typeface="Trebuchet MS"/>
              </a:rPr>
              <a:t>in</a:t>
            </a:r>
            <a:r>
              <a:rPr dirty="0" sz="2000" spc="-150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105">
                <a:solidFill>
                  <a:srgbClr val="AE5D22"/>
                </a:solidFill>
                <a:latin typeface="Trebuchet MS"/>
                <a:cs typeface="Trebuchet MS"/>
              </a:rPr>
              <a:t>scientific</a:t>
            </a:r>
            <a:r>
              <a:rPr dirty="0" sz="2000" spc="-190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85">
                <a:solidFill>
                  <a:srgbClr val="AE5D22"/>
                </a:solidFill>
                <a:latin typeface="Trebuchet MS"/>
                <a:cs typeface="Trebuchet MS"/>
              </a:rPr>
              <a:t>research, </a:t>
            </a:r>
            <a:r>
              <a:rPr dirty="0" sz="2000" spc="-65">
                <a:solidFill>
                  <a:srgbClr val="AE5D22"/>
                </a:solidFill>
                <a:latin typeface="Trebuchet MS"/>
                <a:cs typeface="Trebuchet MS"/>
              </a:rPr>
              <a:t>education</a:t>
            </a:r>
            <a:r>
              <a:rPr dirty="0" sz="2000" spc="-190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40">
                <a:solidFill>
                  <a:srgbClr val="AE5D22"/>
                </a:solidFill>
                <a:latin typeface="Trebuchet MS"/>
                <a:cs typeface="Trebuchet MS"/>
              </a:rPr>
              <a:t>and</a:t>
            </a:r>
            <a:r>
              <a:rPr dirty="0" sz="2000" spc="-135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AE5D22"/>
                </a:solidFill>
                <a:latin typeface="Trebuchet MS"/>
                <a:cs typeface="Trebuchet MS"/>
              </a:rPr>
              <a:t>innovation </a:t>
            </a:r>
            <a:r>
              <a:rPr dirty="0" sz="2000" spc="-85">
                <a:solidFill>
                  <a:srgbClr val="AE5D22"/>
                </a:solidFill>
                <a:latin typeface="Trebuchet MS"/>
                <a:cs typeface="Trebuchet MS"/>
              </a:rPr>
              <a:t>to</a:t>
            </a:r>
            <a:r>
              <a:rPr dirty="0" sz="2000" spc="-170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70">
                <a:solidFill>
                  <a:srgbClr val="AE5D22"/>
                </a:solidFill>
                <a:latin typeface="Trebuchet MS"/>
                <a:cs typeface="Trebuchet MS"/>
              </a:rPr>
              <a:t>enable</a:t>
            </a:r>
            <a:r>
              <a:rPr dirty="0" sz="2000" spc="-180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114">
                <a:solidFill>
                  <a:srgbClr val="AE5D22"/>
                </a:solidFill>
                <a:latin typeface="Trebuchet MS"/>
                <a:cs typeface="Trebuchet MS"/>
              </a:rPr>
              <a:t>a</a:t>
            </a:r>
            <a:r>
              <a:rPr dirty="0" sz="2000" spc="-145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AE5D22"/>
                </a:solidFill>
                <a:latin typeface="Trebuchet MS"/>
                <a:cs typeface="Trebuchet MS"/>
              </a:rPr>
              <a:t>world</a:t>
            </a:r>
            <a:r>
              <a:rPr dirty="0" sz="2000" spc="-165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60">
                <a:solidFill>
                  <a:srgbClr val="AE5D22"/>
                </a:solidFill>
                <a:latin typeface="Trebuchet MS"/>
                <a:cs typeface="Trebuchet MS"/>
              </a:rPr>
              <a:t>class</a:t>
            </a:r>
            <a:r>
              <a:rPr dirty="0" sz="2000" spc="-150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AE5D22"/>
                </a:solidFill>
                <a:latin typeface="Trebuchet MS"/>
                <a:cs typeface="Trebuchet MS"/>
              </a:rPr>
              <a:t>life </a:t>
            </a:r>
            <a:r>
              <a:rPr dirty="0" sz="2000" spc="-65">
                <a:solidFill>
                  <a:srgbClr val="AE5D22"/>
                </a:solidFill>
                <a:latin typeface="Trebuchet MS"/>
                <a:cs typeface="Trebuchet MS"/>
              </a:rPr>
              <a:t>science</a:t>
            </a:r>
            <a:r>
              <a:rPr dirty="0" sz="2000" spc="-185">
                <a:solidFill>
                  <a:srgbClr val="AE5D22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AE5D22"/>
                </a:solidFill>
                <a:latin typeface="Trebuchet MS"/>
                <a:cs typeface="Trebuchet MS"/>
              </a:rPr>
              <a:t>ecosystem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2871001" y="4942459"/>
            <a:ext cx="2741930" cy="1237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8140">
              <a:lnSpc>
                <a:spcPts val="3335"/>
              </a:lnSpc>
              <a:spcBef>
                <a:spcPts val="95"/>
              </a:spcBef>
            </a:pPr>
            <a:r>
              <a:rPr dirty="0" sz="2800" spc="-60" b="1">
                <a:solidFill>
                  <a:srgbClr val="668F92"/>
                </a:solidFill>
                <a:latin typeface="Trebuchet MS"/>
                <a:cs typeface="Trebuchet MS"/>
              </a:rPr>
              <a:t>Sustainability</a:t>
            </a:r>
            <a:endParaRPr sz="2800">
              <a:latin typeface="Trebuchet MS"/>
              <a:cs typeface="Trebuchet MS"/>
            </a:endParaRPr>
          </a:p>
          <a:p>
            <a:pPr algn="just" marL="12700" marR="5080" indent="39370">
              <a:lnSpc>
                <a:spcPct val="80000"/>
              </a:lnSpc>
              <a:spcBef>
                <a:spcPts val="455"/>
              </a:spcBef>
            </a:pPr>
            <a:r>
              <a:rPr dirty="0" sz="2000" spc="-30">
                <a:solidFill>
                  <a:srgbClr val="668F92"/>
                </a:solidFill>
                <a:latin typeface="Trebuchet MS"/>
                <a:cs typeface="Trebuchet MS"/>
              </a:rPr>
              <a:t>Advance</a:t>
            </a:r>
            <a:r>
              <a:rPr dirty="0" sz="2000" spc="-100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50">
                <a:solidFill>
                  <a:srgbClr val="668F92"/>
                </a:solidFill>
                <a:latin typeface="Trebuchet MS"/>
                <a:cs typeface="Trebuchet MS"/>
              </a:rPr>
              <a:t>knowledge</a:t>
            </a:r>
            <a:r>
              <a:rPr dirty="0" sz="2000" spc="-95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668F92"/>
                </a:solidFill>
                <a:latin typeface="Trebuchet MS"/>
                <a:cs typeface="Trebuchet MS"/>
              </a:rPr>
              <a:t>and </a:t>
            </a:r>
            <a:r>
              <a:rPr dirty="0" sz="2000" spc="-50">
                <a:solidFill>
                  <a:srgbClr val="668F92"/>
                </a:solidFill>
                <a:latin typeface="Trebuchet MS"/>
                <a:cs typeface="Trebuchet MS"/>
              </a:rPr>
              <a:t>solutions</a:t>
            </a:r>
            <a:r>
              <a:rPr dirty="0" sz="2000" spc="-105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210">
                <a:solidFill>
                  <a:srgbClr val="668F92"/>
                </a:solidFill>
                <a:latin typeface="Trebuchet MS"/>
                <a:cs typeface="Trebuchet MS"/>
              </a:rPr>
              <a:t>to</a:t>
            </a:r>
            <a:r>
              <a:rPr dirty="0" sz="2000" spc="60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668F92"/>
                </a:solidFill>
                <a:latin typeface="Trebuchet MS"/>
                <a:cs typeface="Trebuchet MS"/>
              </a:rPr>
              <a:t>support</a:t>
            </a:r>
            <a:r>
              <a:rPr dirty="0" sz="2000" spc="-80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25">
                <a:solidFill>
                  <a:srgbClr val="668F92"/>
                </a:solidFill>
                <a:latin typeface="Trebuchet MS"/>
                <a:cs typeface="Trebuchet MS"/>
              </a:rPr>
              <a:t>the </a:t>
            </a:r>
            <a:r>
              <a:rPr dirty="0" sz="2000" spc="-65">
                <a:solidFill>
                  <a:srgbClr val="668F92"/>
                </a:solidFill>
                <a:latin typeface="Trebuchet MS"/>
                <a:cs typeface="Trebuchet MS"/>
              </a:rPr>
              <a:t>green</a:t>
            </a:r>
            <a:r>
              <a:rPr dirty="0" sz="2000" spc="-160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90">
                <a:solidFill>
                  <a:srgbClr val="668F92"/>
                </a:solidFill>
                <a:latin typeface="Trebuchet MS"/>
                <a:cs typeface="Trebuchet MS"/>
              </a:rPr>
              <a:t>transition</a:t>
            </a:r>
            <a:r>
              <a:rPr dirty="0" sz="2000" spc="-155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80">
                <a:solidFill>
                  <a:srgbClr val="668F92"/>
                </a:solidFill>
                <a:latin typeface="Trebuchet MS"/>
                <a:cs typeface="Trebuchet MS"/>
              </a:rPr>
              <a:t>in</a:t>
            </a:r>
            <a:r>
              <a:rPr dirty="0" sz="2000" spc="-155">
                <a:solidFill>
                  <a:srgbClr val="668F92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668F92"/>
                </a:solidFill>
                <a:latin typeface="Trebuchet MS"/>
                <a:cs typeface="Trebuchet MS"/>
              </a:rPr>
              <a:t>society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186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38888" y="0"/>
            <a:ext cx="5841936" cy="1028700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4501896"/>
            <a:ext cx="5736590" cy="4916805"/>
          </a:xfrm>
          <a:custGeom>
            <a:avLst/>
            <a:gdLst/>
            <a:ahLst/>
            <a:cxnLst/>
            <a:rect l="l" t="t" r="r" b="b"/>
            <a:pathLst>
              <a:path w="5736590" h="4916805">
                <a:moveTo>
                  <a:pt x="5736336" y="0"/>
                </a:moveTo>
                <a:lnTo>
                  <a:pt x="0" y="0"/>
                </a:lnTo>
                <a:lnTo>
                  <a:pt x="0" y="4916424"/>
                </a:lnTo>
                <a:lnTo>
                  <a:pt x="5736336" y="4916424"/>
                </a:lnTo>
                <a:lnTo>
                  <a:pt x="5736336" y="0"/>
                </a:lnTo>
                <a:close/>
              </a:path>
            </a:pathLst>
          </a:custGeom>
          <a:solidFill>
            <a:srgbClr val="679093">
              <a:alpha val="7686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208591" y="4582588"/>
            <a:ext cx="274320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40" b="1">
                <a:solidFill>
                  <a:srgbClr val="FFFFFF"/>
                </a:solidFill>
                <a:latin typeface="Trebuchet MS"/>
                <a:cs typeface="Trebuchet MS"/>
              </a:rPr>
              <a:t>Pioneer</a:t>
            </a:r>
            <a:r>
              <a:rPr dirty="0" sz="2800" spc="-229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0" b="1">
                <a:solidFill>
                  <a:srgbClr val="FFFFFF"/>
                </a:solidFill>
                <a:latin typeface="Trebuchet MS"/>
                <a:cs typeface="Trebuchet MS"/>
              </a:rPr>
              <a:t>Innovator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08591" y="5421295"/>
            <a:ext cx="5076825" cy="1128395"/>
          </a:xfrm>
          <a:prstGeom prst="rect">
            <a:avLst/>
          </a:prstGeom>
        </p:spPr>
        <p:txBody>
          <a:bodyPr wrap="square" lIns="0" tIns="12001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2400" spc="-95" b="1">
                <a:solidFill>
                  <a:srgbClr val="FFFFFF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640"/>
              </a:spcBef>
            </a:pP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Emphasis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dirty="0" sz="1800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impact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1800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less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focus</a:t>
            </a:r>
            <a:r>
              <a:rPr dirty="0" sz="18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dirty="0" sz="1800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PI</a:t>
            </a:r>
            <a:r>
              <a:rPr dirty="0" sz="18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team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5733288" y="4501896"/>
            <a:ext cx="5742940" cy="4916805"/>
          </a:xfrm>
          <a:custGeom>
            <a:avLst/>
            <a:gdLst/>
            <a:ahLst/>
            <a:cxnLst/>
            <a:rect l="l" t="t" r="r" b="b"/>
            <a:pathLst>
              <a:path w="5742940" h="4916805">
                <a:moveTo>
                  <a:pt x="5742432" y="0"/>
                </a:moveTo>
                <a:lnTo>
                  <a:pt x="0" y="0"/>
                </a:lnTo>
                <a:lnTo>
                  <a:pt x="0" y="4916424"/>
                </a:lnTo>
                <a:lnTo>
                  <a:pt x="5742432" y="4916424"/>
                </a:lnTo>
                <a:lnTo>
                  <a:pt x="5742432" y="0"/>
                </a:lnTo>
                <a:close/>
              </a:path>
            </a:pathLst>
          </a:custGeom>
          <a:solidFill>
            <a:srgbClr val="667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952919" y="4548404"/>
            <a:ext cx="36029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20" b="1">
                <a:solidFill>
                  <a:srgbClr val="FFFFFF"/>
                </a:solidFill>
                <a:latin typeface="Trebuchet MS"/>
                <a:cs typeface="Trebuchet MS"/>
              </a:rPr>
              <a:t>Distinguished</a:t>
            </a:r>
            <a:r>
              <a:rPr dirty="0" sz="2800" spc="-20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0" b="1">
                <a:solidFill>
                  <a:srgbClr val="FFFFFF"/>
                </a:solidFill>
                <a:latin typeface="Trebuchet MS"/>
                <a:cs typeface="Trebuchet MS"/>
              </a:rPr>
              <a:t>Innovator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952919" y="5336312"/>
            <a:ext cx="5069840" cy="1491615"/>
          </a:xfrm>
          <a:prstGeom prst="rect">
            <a:avLst/>
          </a:prstGeom>
        </p:spPr>
        <p:txBody>
          <a:bodyPr wrap="square" lIns="0" tIns="1708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z="2400" spc="-95" b="1">
                <a:solidFill>
                  <a:srgbClr val="FFFFFF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940"/>
              </a:spcBef>
            </a:pP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Emphasis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main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applicant’s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proven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20">
                <a:solidFill>
                  <a:srgbClr val="FFFFFF"/>
                </a:solidFill>
                <a:latin typeface="Trebuchet MS"/>
                <a:cs typeface="Trebuchet MS"/>
              </a:rPr>
              <a:t>track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record 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within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innovation,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15" i="1">
                <a:solidFill>
                  <a:srgbClr val="FFFFFF"/>
                </a:solidFill>
                <a:latin typeface="Trebuchet MS"/>
                <a:cs typeface="Trebuchet MS"/>
              </a:rPr>
              <a:t>i.e.</a:t>
            </a:r>
            <a:r>
              <a:rPr dirty="0" sz="1800" spc="-13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experience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innovation 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projects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45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establishing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spin-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outs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11469623" y="4501896"/>
            <a:ext cx="5739765" cy="4916805"/>
          </a:xfrm>
          <a:custGeom>
            <a:avLst/>
            <a:gdLst/>
            <a:ahLst/>
            <a:cxnLst/>
            <a:rect l="l" t="t" r="r" b="b"/>
            <a:pathLst>
              <a:path w="5739765" h="4916805">
                <a:moveTo>
                  <a:pt x="5739383" y="0"/>
                </a:moveTo>
                <a:lnTo>
                  <a:pt x="0" y="0"/>
                </a:lnTo>
                <a:lnTo>
                  <a:pt x="0" y="4916424"/>
                </a:lnTo>
                <a:lnTo>
                  <a:pt x="5739383" y="4916424"/>
                </a:lnTo>
                <a:lnTo>
                  <a:pt x="5739383" y="0"/>
                </a:lnTo>
                <a:close/>
              </a:path>
            </a:pathLst>
          </a:custGeom>
          <a:solidFill>
            <a:srgbClr val="EC164A">
              <a:alpha val="6980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1764115" y="5441672"/>
            <a:ext cx="4083685" cy="258635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214629" algn="l"/>
              </a:tabLst>
            </a:pP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Pharma,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Medtech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&amp;</a:t>
            </a:r>
            <a:r>
              <a:rPr dirty="0" sz="1800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Healthtech</a:t>
            </a:r>
            <a:endParaRPr sz="1800">
              <a:latin typeface="Trebuchet MS"/>
              <a:cs typeface="Trebuchet MS"/>
            </a:endParaRPr>
          </a:p>
          <a:p>
            <a:pPr marL="214629" indent="-17653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14629" algn="l"/>
              </a:tabLst>
            </a:pP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Industrial/environmental</a:t>
            </a:r>
            <a:r>
              <a:rPr dirty="0" sz="18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biotechnology</a:t>
            </a:r>
            <a:endParaRPr sz="1800">
              <a:latin typeface="Trebuchet MS"/>
              <a:cs typeface="Trebuchet MS"/>
            </a:endParaRPr>
          </a:p>
          <a:p>
            <a:pPr marL="214629" indent="-17653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14629" algn="l"/>
              </a:tabLst>
            </a:pP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Sustainable</a:t>
            </a:r>
            <a:r>
              <a:rPr dirty="0" sz="18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agriculture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food</a:t>
            </a:r>
            <a:endParaRPr sz="1800">
              <a:latin typeface="Trebuchet MS"/>
              <a:cs typeface="Trebuchet MS"/>
            </a:endParaRPr>
          </a:p>
          <a:p>
            <a:pPr marL="214629" indent="-17653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14629" algn="l"/>
              </a:tabLst>
            </a:pP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Carbon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capture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(CC+U+S)</a:t>
            </a:r>
            <a:endParaRPr sz="1800">
              <a:latin typeface="Trebuchet MS"/>
              <a:cs typeface="Trebuchet MS"/>
            </a:endParaRPr>
          </a:p>
          <a:p>
            <a:pPr marL="214629" indent="-17653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14629" algn="l"/>
              </a:tabLst>
            </a:pP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baseline="-20833" sz="1800" spc="112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dirty="0" sz="1800" spc="7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methane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emissions</a:t>
            </a:r>
            <a:endParaRPr sz="1800">
              <a:latin typeface="Trebuchet MS"/>
              <a:cs typeface="Trebuchet MS"/>
            </a:endParaRPr>
          </a:p>
          <a:p>
            <a:pPr marL="214629" indent="-17653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14629" algn="l"/>
              </a:tabLst>
            </a:pP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Quantum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technologies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735478" y="4552434"/>
            <a:ext cx="23031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65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2800" spc="-2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-105" b="1">
                <a:solidFill>
                  <a:srgbClr val="FFFFFF"/>
                </a:solidFill>
                <a:latin typeface="Trebuchet MS"/>
                <a:cs typeface="Trebuchet MS"/>
              </a:rPr>
              <a:t>Areas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58818" y="1306083"/>
            <a:ext cx="8786495" cy="296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96619">
              <a:lnSpc>
                <a:spcPct val="100000"/>
              </a:lnSpc>
              <a:spcBef>
                <a:spcPts val="100"/>
              </a:spcBef>
            </a:pPr>
            <a:r>
              <a:rPr dirty="0" sz="2400" spc="-155" b="1">
                <a:solidFill>
                  <a:srgbClr val="FFFFFF"/>
                </a:solidFill>
                <a:latin typeface="Trebuchet MS"/>
                <a:cs typeface="Trebuchet MS"/>
              </a:rPr>
              <a:t>Aim:</a:t>
            </a:r>
            <a:r>
              <a:rPr dirty="0" sz="2400" spc="-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24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FFFFFF"/>
                </a:solidFill>
                <a:latin typeface="Trebuchet MS"/>
                <a:cs typeface="Trebuchet MS"/>
              </a:rPr>
              <a:t>accelerate</a:t>
            </a:r>
            <a:r>
              <a:rPr dirty="0" sz="24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FFFFFF"/>
                </a:solidFill>
                <a:latin typeface="Trebuchet MS"/>
                <a:cs typeface="Trebuchet MS"/>
              </a:rPr>
              <a:t>commercialisation</a:t>
            </a:r>
            <a:r>
              <a:rPr dirty="0" sz="24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25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2400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24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80">
                <a:solidFill>
                  <a:srgbClr val="FFFFFF"/>
                </a:solidFill>
                <a:latin typeface="Trebuchet MS"/>
                <a:cs typeface="Trebuchet MS"/>
              </a:rPr>
              <a:t>findings</a:t>
            </a:r>
            <a:r>
              <a:rPr dirty="0" sz="24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dirty="0" sz="2400" spc="-60">
                <a:solidFill>
                  <a:srgbClr val="FFFFFF"/>
                </a:solidFill>
                <a:latin typeface="Trebuchet MS"/>
                <a:cs typeface="Trebuchet MS"/>
              </a:rPr>
              <a:t>development</a:t>
            </a:r>
            <a:r>
              <a:rPr dirty="0" sz="2400" spc="-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25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2400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Trebuchet MS"/>
                <a:cs typeface="Trebuchet MS"/>
              </a:rPr>
              <a:t>novel</a:t>
            </a:r>
            <a:r>
              <a:rPr dirty="0" sz="2400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65">
                <a:solidFill>
                  <a:srgbClr val="FFFFFF"/>
                </a:solidFill>
                <a:latin typeface="Trebuchet MS"/>
                <a:cs typeface="Trebuchet MS"/>
              </a:rPr>
              <a:t>solutions</a:t>
            </a:r>
            <a:r>
              <a:rPr dirty="0" sz="24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45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4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technologies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80" b="1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dirty="0" sz="2400" spc="-1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2400" spc="-1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800" spc="-105" b="1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800" spc="-11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20" b="1">
                <a:solidFill>
                  <a:srgbClr val="FFFFFF"/>
                </a:solidFill>
                <a:latin typeface="Trebuchet MS"/>
                <a:cs typeface="Trebuchet MS"/>
              </a:rPr>
              <a:t>maturation</a:t>
            </a:r>
            <a:r>
              <a:rPr dirty="0" sz="1800" spc="-12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 Project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Proof-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of-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Concept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(pre-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CVR)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Trebuchet MS"/>
              <a:cs typeface="Trebuchet MS"/>
            </a:endParaRPr>
          </a:p>
          <a:p>
            <a:pPr marL="12700" marR="5080">
              <a:lnSpc>
                <a:spcPct val="106700"/>
              </a:lnSpc>
            </a:pPr>
            <a:r>
              <a:rPr dirty="0" sz="1800" spc="-110" b="1">
                <a:solidFill>
                  <a:srgbClr val="FFFFFF"/>
                </a:solidFill>
                <a:latin typeface="Trebuchet MS"/>
                <a:cs typeface="Trebuchet MS"/>
              </a:rPr>
              <a:t>Eligibility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Faculty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members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researchers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employed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5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Nordic</a:t>
            </a:r>
            <a:r>
              <a:rPr dirty="0" sz="18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universities,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hospitals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other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institutions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886113" y="7234557"/>
            <a:ext cx="17189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40" b="1">
                <a:solidFill>
                  <a:srgbClr val="FFFFFF"/>
                </a:solidFill>
                <a:latin typeface="Trebuchet MS"/>
                <a:cs typeface="Trebuchet MS"/>
              </a:rPr>
              <a:t>Grant</a:t>
            </a:r>
            <a:r>
              <a:rPr dirty="0" sz="2400" spc="-1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86113" y="7566713"/>
            <a:ext cx="4836160" cy="130619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Grant</a:t>
            </a:r>
            <a:r>
              <a:rPr dirty="0" sz="18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budget:</a:t>
            </a:r>
            <a:r>
              <a:rPr dirty="0" sz="1800" spc="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dirty="0" sz="1800" spc="-18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800" spc="-1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Trebuchet MS"/>
                <a:cs typeface="Trebuchet MS"/>
              </a:rPr>
              <a:t>DKK</a:t>
            </a:r>
            <a:r>
              <a:rPr dirty="0" sz="1800" spc="-1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dirty="0" sz="1800" spc="-18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rebuchet MS"/>
                <a:cs typeface="Trebuchet MS"/>
              </a:rPr>
              <a:t>million</a:t>
            </a:r>
            <a:r>
              <a:rPr dirty="0" sz="1800" spc="-1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rebuchet MS"/>
                <a:cs typeface="Trebuchet MS"/>
              </a:rPr>
              <a:t>over</a:t>
            </a:r>
            <a:r>
              <a:rPr dirty="0" sz="1800" spc="-1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dirty="0" sz="1800" spc="-18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FFFFFF"/>
                </a:solidFill>
                <a:latin typeface="Trebuchet MS"/>
                <a:cs typeface="Trebuchet MS"/>
              </a:rPr>
              <a:t>years</a:t>
            </a:r>
            <a:endParaRPr sz="1800">
              <a:latin typeface="Trebuchet MS"/>
              <a:cs typeface="Trebuchet MS"/>
            </a:endParaRPr>
          </a:p>
          <a:p>
            <a:pPr marL="316865" indent="-3041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Grant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cycles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year: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800">
              <a:latin typeface="Trebuchet MS"/>
              <a:cs typeface="Trebuchet MS"/>
            </a:endParaRPr>
          </a:p>
          <a:p>
            <a:pPr marL="316865" indent="-3041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Expected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deadline:</a:t>
            </a:r>
            <a:r>
              <a:rPr dirty="0" sz="18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FFFFFF"/>
                </a:solidFill>
                <a:latin typeface="Trebuchet MS"/>
                <a:cs typeface="Trebuchet MS"/>
              </a:rPr>
              <a:t>March</a:t>
            </a:r>
            <a:r>
              <a:rPr dirty="0" sz="1800" spc="-1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17228" y="7076061"/>
            <a:ext cx="4641850" cy="1796414"/>
          </a:xfrm>
          <a:prstGeom prst="rect">
            <a:avLst/>
          </a:prstGeom>
        </p:spPr>
        <p:txBody>
          <a:bodyPr wrap="square" lIns="0" tIns="1708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z="2400" spc="-140" b="1">
                <a:solidFill>
                  <a:srgbClr val="FFFFFF"/>
                </a:solidFill>
                <a:latin typeface="Trebuchet MS"/>
                <a:cs typeface="Trebuchet MS"/>
              </a:rPr>
              <a:t>Grant</a:t>
            </a:r>
            <a:r>
              <a:rPr dirty="0" sz="2400" spc="-1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316865" indent="-304165">
              <a:lnSpc>
                <a:spcPct val="100000"/>
              </a:lnSpc>
              <a:spcBef>
                <a:spcPts val="935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Grant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budget: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dirty="0" sz="1800" spc="-1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 b="1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800" spc="-1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55" b="1">
                <a:solidFill>
                  <a:srgbClr val="FFFFFF"/>
                </a:solidFill>
                <a:latin typeface="Trebuchet MS"/>
                <a:cs typeface="Trebuchet MS"/>
              </a:rPr>
              <a:t>DKK</a:t>
            </a:r>
            <a:r>
              <a:rPr dirty="0" sz="1800" spc="-1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dirty="0" sz="1800" spc="-1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5" b="1">
                <a:solidFill>
                  <a:srgbClr val="FFFFFF"/>
                </a:solidFill>
                <a:latin typeface="Trebuchet MS"/>
                <a:cs typeface="Trebuchet MS"/>
              </a:rPr>
              <a:t>million</a:t>
            </a:r>
            <a:r>
              <a:rPr dirty="0" sz="1800" spc="-1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FFFFFF"/>
                </a:solidFill>
                <a:latin typeface="Trebuchet MS"/>
                <a:cs typeface="Trebuchet MS"/>
              </a:rPr>
              <a:t>over</a:t>
            </a:r>
            <a:r>
              <a:rPr dirty="0" sz="1800" spc="-1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20" b="1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dirty="0" sz="1800" spc="-1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FFFFFF"/>
                </a:solidFill>
                <a:latin typeface="Trebuchet MS"/>
                <a:cs typeface="Trebuchet MS"/>
              </a:rPr>
              <a:t>year</a:t>
            </a:r>
            <a:endParaRPr sz="1800">
              <a:latin typeface="Trebuchet MS"/>
              <a:cs typeface="Trebuchet MS"/>
            </a:endParaRPr>
          </a:p>
          <a:p>
            <a:pPr marL="316865" indent="-3041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800" spc="-90">
                <a:solidFill>
                  <a:srgbClr val="FFFFFF"/>
                </a:solidFill>
                <a:latin typeface="Trebuchet MS"/>
                <a:cs typeface="Trebuchet MS"/>
              </a:rPr>
              <a:t>Grant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cycles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year: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800">
              <a:latin typeface="Trebuchet MS"/>
              <a:cs typeface="Trebuchet MS"/>
            </a:endParaRPr>
          </a:p>
          <a:p>
            <a:pPr marL="316865" indent="-3041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16865" algn="l"/>
              </a:tabLst>
            </a:pP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Expected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deadline: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 b="1">
                <a:solidFill>
                  <a:srgbClr val="FFFFFF"/>
                </a:solidFill>
                <a:latin typeface="Trebuchet MS"/>
                <a:cs typeface="Trebuchet MS"/>
              </a:rPr>
              <a:t>March</a:t>
            </a:r>
            <a:r>
              <a:rPr dirty="0" sz="1800" spc="-1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58818" y="325618"/>
            <a:ext cx="59823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hlinkClick r:id="rId3"/>
              </a:rPr>
              <a:t>NNF</a:t>
            </a:r>
            <a:r>
              <a:rPr dirty="0" spc="-365">
                <a:solidFill>
                  <a:srgbClr val="FFFFFF"/>
                </a:solidFill>
                <a:hlinkClick r:id="rId3"/>
              </a:rPr>
              <a:t> </a:t>
            </a:r>
            <a:r>
              <a:rPr dirty="0" spc="-175">
                <a:solidFill>
                  <a:srgbClr val="FFFFFF"/>
                </a:solidFill>
                <a:hlinkClick r:id="rId3"/>
              </a:rPr>
              <a:t>Innovation</a:t>
            </a:r>
            <a:r>
              <a:rPr dirty="0" spc="-385">
                <a:solidFill>
                  <a:srgbClr val="FFFFFF"/>
                </a:solidFill>
                <a:hlinkClick r:id="rId3"/>
              </a:rPr>
              <a:t> </a:t>
            </a:r>
            <a:r>
              <a:rPr dirty="0" spc="-170">
                <a:solidFill>
                  <a:srgbClr val="FFFFFF"/>
                </a:solidFill>
                <a:hlinkClick r:id="rId3"/>
              </a:rPr>
              <a:t>Grants</a:t>
            </a:r>
          </a:p>
        </p:txBody>
      </p:sp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20210" y="9841244"/>
            <a:ext cx="3124734" cy="232093"/>
          </a:xfrm>
          <a:prstGeom prst="rect">
            <a:avLst/>
          </a:prstGeom>
        </p:spPr>
      </p:pic>
      <p:grpSp>
        <p:nvGrpSpPr>
          <p:cNvPr id="19" name="object 19" descr=""/>
          <p:cNvGrpSpPr/>
          <p:nvPr/>
        </p:nvGrpSpPr>
        <p:grpSpPr>
          <a:xfrm>
            <a:off x="4898135" y="8500871"/>
            <a:ext cx="6602095" cy="881380"/>
            <a:chOff x="4898135" y="8500871"/>
            <a:chExt cx="6602095" cy="881380"/>
          </a:xfrm>
        </p:grpSpPr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8135" y="8500871"/>
              <a:ext cx="880871" cy="88087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31423" y="8506967"/>
              <a:ext cx="868679" cy="868679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14486610" y="2936368"/>
            <a:ext cx="2986405" cy="1353820"/>
            <a:chOff x="14486610" y="2936368"/>
            <a:chExt cx="2986405" cy="1353820"/>
          </a:xfrm>
        </p:grpSpPr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5811" y="2936368"/>
              <a:ext cx="1736625" cy="86538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86610" y="3440620"/>
              <a:ext cx="1845307" cy="711019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14581037" y="3965495"/>
              <a:ext cx="446405" cy="324485"/>
            </a:xfrm>
            <a:custGeom>
              <a:avLst/>
              <a:gdLst/>
              <a:ahLst/>
              <a:cxnLst/>
              <a:rect l="l" t="t" r="r" b="b"/>
              <a:pathLst>
                <a:path w="446405" h="324485">
                  <a:moveTo>
                    <a:pt x="111979" y="184175"/>
                  </a:moveTo>
                  <a:lnTo>
                    <a:pt x="55003" y="184175"/>
                  </a:lnTo>
                  <a:lnTo>
                    <a:pt x="61594" y="184429"/>
                  </a:lnTo>
                  <a:lnTo>
                    <a:pt x="71818" y="189699"/>
                  </a:lnTo>
                  <a:lnTo>
                    <a:pt x="74650" y="195262"/>
                  </a:lnTo>
                  <a:lnTo>
                    <a:pt x="75248" y="204368"/>
                  </a:lnTo>
                  <a:lnTo>
                    <a:pt x="76161" y="219240"/>
                  </a:lnTo>
                  <a:lnTo>
                    <a:pt x="41020" y="232956"/>
                  </a:lnTo>
                  <a:lnTo>
                    <a:pt x="21413" y="243017"/>
                  </a:lnTo>
                  <a:lnTo>
                    <a:pt x="8042" y="255484"/>
                  </a:lnTo>
                  <a:lnTo>
                    <a:pt x="905" y="270358"/>
                  </a:lnTo>
                  <a:lnTo>
                    <a:pt x="0" y="287642"/>
                  </a:lnTo>
                  <a:lnTo>
                    <a:pt x="2038" y="298207"/>
                  </a:lnTo>
                  <a:lnTo>
                    <a:pt x="32135" y="324034"/>
                  </a:lnTo>
                  <a:lnTo>
                    <a:pt x="40352" y="324134"/>
                  </a:lnTo>
                  <a:lnTo>
                    <a:pt x="48983" y="322605"/>
                  </a:lnTo>
                  <a:lnTo>
                    <a:pt x="58515" y="318940"/>
                  </a:lnTo>
                  <a:lnTo>
                    <a:pt x="67373" y="313167"/>
                  </a:lnTo>
                  <a:lnTo>
                    <a:pt x="75555" y="305287"/>
                  </a:lnTo>
                  <a:lnTo>
                    <a:pt x="83057" y="295300"/>
                  </a:lnTo>
                  <a:lnTo>
                    <a:pt x="120522" y="295300"/>
                  </a:lnTo>
                  <a:lnTo>
                    <a:pt x="120383" y="293255"/>
                  </a:lnTo>
                  <a:lnTo>
                    <a:pt x="53822" y="293255"/>
                  </a:lnTo>
                  <a:lnTo>
                    <a:pt x="49009" y="292912"/>
                  </a:lnTo>
                  <a:lnTo>
                    <a:pt x="40322" y="288696"/>
                  </a:lnTo>
                  <a:lnTo>
                    <a:pt x="37490" y="284759"/>
                  </a:lnTo>
                  <a:lnTo>
                    <a:pt x="36182" y="279018"/>
                  </a:lnTo>
                  <a:lnTo>
                    <a:pt x="35686" y="268800"/>
                  </a:lnTo>
                  <a:lnTo>
                    <a:pt x="39457" y="260411"/>
                  </a:lnTo>
                  <a:lnTo>
                    <a:pt x="77863" y="245910"/>
                  </a:lnTo>
                  <a:lnTo>
                    <a:pt x="117169" y="245910"/>
                  </a:lnTo>
                  <a:lnTo>
                    <a:pt x="113868" y="197281"/>
                  </a:lnTo>
                  <a:lnTo>
                    <a:pt x="111979" y="184175"/>
                  </a:lnTo>
                  <a:close/>
                </a:path>
                <a:path w="446405" h="324485">
                  <a:moveTo>
                    <a:pt x="120522" y="295300"/>
                  </a:moveTo>
                  <a:lnTo>
                    <a:pt x="83057" y="295300"/>
                  </a:lnTo>
                  <a:lnTo>
                    <a:pt x="85763" y="309079"/>
                  </a:lnTo>
                  <a:lnTo>
                    <a:pt x="120827" y="299796"/>
                  </a:lnTo>
                  <a:lnTo>
                    <a:pt x="120522" y="295300"/>
                  </a:lnTo>
                  <a:close/>
                </a:path>
                <a:path w="446405" h="324485">
                  <a:moveTo>
                    <a:pt x="117169" y="245910"/>
                  </a:moveTo>
                  <a:lnTo>
                    <a:pt x="77863" y="245910"/>
                  </a:lnTo>
                  <a:lnTo>
                    <a:pt x="79768" y="276936"/>
                  </a:lnTo>
                  <a:lnTo>
                    <a:pt x="75270" y="282262"/>
                  </a:lnTo>
                  <a:lnTo>
                    <a:pt x="70331" y="286526"/>
                  </a:lnTo>
                  <a:lnTo>
                    <a:pt x="64950" y="289725"/>
                  </a:lnTo>
                  <a:lnTo>
                    <a:pt x="59131" y="291858"/>
                  </a:lnTo>
                  <a:lnTo>
                    <a:pt x="53822" y="293255"/>
                  </a:lnTo>
                  <a:lnTo>
                    <a:pt x="120383" y="293255"/>
                  </a:lnTo>
                  <a:lnTo>
                    <a:pt x="117169" y="245910"/>
                  </a:lnTo>
                  <a:close/>
                </a:path>
                <a:path w="446405" h="324485">
                  <a:moveTo>
                    <a:pt x="75888" y="150895"/>
                  </a:moveTo>
                  <a:lnTo>
                    <a:pt x="37238" y="157895"/>
                  </a:lnTo>
                  <a:lnTo>
                    <a:pt x="3327" y="175145"/>
                  </a:lnTo>
                  <a:lnTo>
                    <a:pt x="5333" y="207721"/>
                  </a:lnTo>
                  <a:lnTo>
                    <a:pt x="17995" y="204368"/>
                  </a:lnTo>
                  <a:lnTo>
                    <a:pt x="24363" y="198131"/>
                  </a:lnTo>
                  <a:lnTo>
                    <a:pt x="31311" y="193043"/>
                  </a:lnTo>
                  <a:lnTo>
                    <a:pt x="38841" y="189102"/>
                  </a:lnTo>
                  <a:lnTo>
                    <a:pt x="46951" y="186308"/>
                  </a:lnTo>
                  <a:lnTo>
                    <a:pt x="55003" y="184175"/>
                  </a:lnTo>
                  <a:lnTo>
                    <a:pt x="111979" y="184175"/>
                  </a:lnTo>
                  <a:lnTo>
                    <a:pt x="111917" y="183746"/>
                  </a:lnTo>
                  <a:lnTo>
                    <a:pt x="108180" y="172537"/>
                  </a:lnTo>
                  <a:lnTo>
                    <a:pt x="102654" y="163654"/>
                  </a:lnTo>
                  <a:lnTo>
                    <a:pt x="95338" y="157098"/>
                  </a:lnTo>
                  <a:lnTo>
                    <a:pt x="86375" y="152848"/>
                  </a:lnTo>
                  <a:lnTo>
                    <a:pt x="75888" y="150895"/>
                  </a:lnTo>
                  <a:close/>
                </a:path>
                <a:path w="446405" h="324485">
                  <a:moveTo>
                    <a:pt x="180047" y="123316"/>
                  </a:moveTo>
                  <a:lnTo>
                    <a:pt x="146456" y="132206"/>
                  </a:lnTo>
                  <a:lnTo>
                    <a:pt x="157073" y="290207"/>
                  </a:lnTo>
                  <a:lnTo>
                    <a:pt x="195376" y="280060"/>
                  </a:lnTo>
                  <a:lnTo>
                    <a:pt x="187845" y="163499"/>
                  </a:lnTo>
                  <a:lnTo>
                    <a:pt x="194110" y="156051"/>
                  </a:lnTo>
                  <a:lnTo>
                    <a:pt x="200563" y="150206"/>
                  </a:lnTo>
                  <a:lnTo>
                    <a:pt x="207203" y="145965"/>
                  </a:lnTo>
                  <a:lnTo>
                    <a:pt x="214033" y="143332"/>
                  </a:lnTo>
                  <a:lnTo>
                    <a:pt x="219138" y="141973"/>
                  </a:lnTo>
                  <a:lnTo>
                    <a:pt x="272026" y="141973"/>
                  </a:lnTo>
                  <a:lnTo>
                    <a:pt x="271705" y="139598"/>
                  </a:lnTo>
                  <a:lnTo>
                    <a:pt x="184035" y="139598"/>
                  </a:lnTo>
                  <a:lnTo>
                    <a:pt x="180047" y="123316"/>
                  </a:lnTo>
                  <a:close/>
                </a:path>
                <a:path w="446405" h="324485">
                  <a:moveTo>
                    <a:pt x="272026" y="141973"/>
                  </a:moveTo>
                  <a:lnTo>
                    <a:pt x="219138" y="141973"/>
                  </a:lnTo>
                  <a:lnTo>
                    <a:pt x="223672" y="142620"/>
                  </a:lnTo>
                  <a:lnTo>
                    <a:pt x="231584" y="147878"/>
                  </a:lnTo>
                  <a:lnTo>
                    <a:pt x="233806" y="152488"/>
                  </a:lnTo>
                  <a:lnTo>
                    <a:pt x="234289" y="159092"/>
                  </a:lnTo>
                  <a:lnTo>
                    <a:pt x="241630" y="267817"/>
                  </a:lnTo>
                  <a:lnTo>
                    <a:pt x="280225" y="257594"/>
                  </a:lnTo>
                  <a:lnTo>
                    <a:pt x="273037" y="149466"/>
                  </a:lnTo>
                  <a:lnTo>
                    <a:pt x="272026" y="141973"/>
                  </a:lnTo>
                  <a:close/>
                </a:path>
                <a:path w="446405" h="324485">
                  <a:moveTo>
                    <a:pt x="233084" y="106341"/>
                  </a:moveTo>
                  <a:lnTo>
                    <a:pt x="195749" y="124771"/>
                  </a:lnTo>
                  <a:lnTo>
                    <a:pt x="184035" y="139598"/>
                  </a:lnTo>
                  <a:lnTo>
                    <a:pt x="271705" y="139598"/>
                  </a:lnTo>
                  <a:lnTo>
                    <a:pt x="241492" y="106657"/>
                  </a:lnTo>
                  <a:lnTo>
                    <a:pt x="233084" y="106341"/>
                  </a:lnTo>
                  <a:close/>
                </a:path>
                <a:path w="446405" h="324485">
                  <a:moveTo>
                    <a:pt x="381692" y="68275"/>
                  </a:moveTo>
                  <a:lnTo>
                    <a:pt x="338794" y="83262"/>
                  </a:lnTo>
                  <a:lnTo>
                    <a:pt x="311913" y="120058"/>
                  </a:lnTo>
                  <a:lnTo>
                    <a:pt x="304672" y="170091"/>
                  </a:lnTo>
                  <a:lnTo>
                    <a:pt x="306847" y="187541"/>
                  </a:lnTo>
                  <a:lnTo>
                    <a:pt x="325742" y="225844"/>
                  </a:lnTo>
                  <a:lnTo>
                    <a:pt x="358594" y="239168"/>
                  </a:lnTo>
                  <a:lnTo>
                    <a:pt x="371627" y="237185"/>
                  </a:lnTo>
                  <a:lnTo>
                    <a:pt x="382492" y="233206"/>
                  </a:lnTo>
                  <a:lnTo>
                    <a:pt x="392114" y="227347"/>
                  </a:lnTo>
                  <a:lnTo>
                    <a:pt x="400489" y="219609"/>
                  </a:lnTo>
                  <a:lnTo>
                    <a:pt x="407619" y="209994"/>
                  </a:lnTo>
                  <a:lnTo>
                    <a:pt x="445568" y="209994"/>
                  </a:lnTo>
                  <a:lnTo>
                    <a:pt x="445190" y="204351"/>
                  </a:lnTo>
                  <a:lnTo>
                    <a:pt x="374737" y="204351"/>
                  </a:lnTo>
                  <a:lnTo>
                    <a:pt x="368049" y="203727"/>
                  </a:lnTo>
                  <a:lnTo>
                    <a:pt x="344696" y="173286"/>
                  </a:lnTo>
                  <a:lnTo>
                    <a:pt x="343041" y="149288"/>
                  </a:lnTo>
                  <a:lnTo>
                    <a:pt x="344112" y="138488"/>
                  </a:lnTo>
                  <a:lnTo>
                    <a:pt x="367883" y="102214"/>
                  </a:lnTo>
                  <a:lnTo>
                    <a:pt x="384416" y="96964"/>
                  </a:lnTo>
                  <a:lnTo>
                    <a:pt x="437986" y="96964"/>
                  </a:lnTo>
                  <a:lnTo>
                    <a:pt x="436220" y="70637"/>
                  </a:lnTo>
                  <a:lnTo>
                    <a:pt x="396900" y="70637"/>
                  </a:lnTo>
                  <a:lnTo>
                    <a:pt x="389478" y="68875"/>
                  </a:lnTo>
                  <a:lnTo>
                    <a:pt x="381692" y="68275"/>
                  </a:lnTo>
                  <a:close/>
                </a:path>
                <a:path w="446405" h="324485">
                  <a:moveTo>
                    <a:pt x="445568" y="209994"/>
                  </a:moveTo>
                  <a:lnTo>
                    <a:pt x="407619" y="209994"/>
                  </a:lnTo>
                  <a:lnTo>
                    <a:pt x="411352" y="222884"/>
                  </a:lnTo>
                  <a:lnTo>
                    <a:pt x="445820" y="213753"/>
                  </a:lnTo>
                  <a:lnTo>
                    <a:pt x="445568" y="209994"/>
                  </a:lnTo>
                  <a:close/>
                </a:path>
                <a:path w="446405" h="324485">
                  <a:moveTo>
                    <a:pt x="437986" y="96964"/>
                  </a:moveTo>
                  <a:lnTo>
                    <a:pt x="384416" y="96964"/>
                  </a:lnTo>
                  <a:lnTo>
                    <a:pt x="392137" y="97116"/>
                  </a:lnTo>
                  <a:lnTo>
                    <a:pt x="398932" y="99745"/>
                  </a:lnTo>
                  <a:lnTo>
                    <a:pt x="404583" y="187782"/>
                  </a:lnTo>
                  <a:lnTo>
                    <a:pt x="399508" y="193264"/>
                  </a:lnTo>
                  <a:lnTo>
                    <a:pt x="394034" y="197670"/>
                  </a:lnTo>
                  <a:lnTo>
                    <a:pt x="388158" y="201003"/>
                  </a:lnTo>
                  <a:lnTo>
                    <a:pt x="381876" y="203263"/>
                  </a:lnTo>
                  <a:lnTo>
                    <a:pt x="374737" y="204351"/>
                  </a:lnTo>
                  <a:lnTo>
                    <a:pt x="445190" y="204351"/>
                  </a:lnTo>
                  <a:lnTo>
                    <a:pt x="437986" y="96964"/>
                  </a:lnTo>
                  <a:close/>
                </a:path>
                <a:path w="446405" h="324485">
                  <a:moveTo>
                    <a:pt x="431482" y="0"/>
                  </a:moveTo>
                  <a:lnTo>
                    <a:pt x="392595" y="10299"/>
                  </a:lnTo>
                  <a:lnTo>
                    <a:pt x="396900" y="70637"/>
                  </a:lnTo>
                  <a:lnTo>
                    <a:pt x="436220" y="70637"/>
                  </a:lnTo>
                  <a:lnTo>
                    <a:pt x="4314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137478" y="9745169"/>
            <a:ext cx="96386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more</a:t>
            </a:r>
            <a:r>
              <a:rPr dirty="0" sz="1800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info,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see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link: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A4-NNF-</a:t>
            </a:r>
            <a:r>
              <a:rPr dirty="0" u="heavy" sz="1800" spc="-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Innovators-</a:t>
            </a:r>
            <a:r>
              <a:rPr dirty="0" u="heavy" sz="1800" spc="-9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Guide_141222.pdf</a:t>
            </a:r>
            <a:r>
              <a:rPr dirty="0" u="heavy" sz="1800" spc="-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(novonordiskfonden.dk)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6E7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180182" y="0"/>
            <a:ext cx="11518265" cy="3423285"/>
          </a:xfrm>
          <a:custGeom>
            <a:avLst/>
            <a:gdLst/>
            <a:ahLst/>
            <a:cxnLst/>
            <a:rect l="l" t="t" r="r" b="b"/>
            <a:pathLst>
              <a:path w="11518265" h="3423285">
                <a:moveTo>
                  <a:pt x="980160" y="689443"/>
                </a:moveTo>
                <a:lnTo>
                  <a:pt x="0" y="689443"/>
                </a:lnTo>
                <a:lnTo>
                  <a:pt x="0" y="987906"/>
                </a:lnTo>
                <a:lnTo>
                  <a:pt x="980160" y="987906"/>
                </a:lnTo>
                <a:lnTo>
                  <a:pt x="980160" y="689443"/>
                </a:lnTo>
                <a:close/>
              </a:path>
              <a:path w="11518265" h="3423285">
                <a:moveTo>
                  <a:pt x="1003417" y="0"/>
                </a:moveTo>
                <a:lnTo>
                  <a:pt x="628928" y="0"/>
                </a:lnTo>
                <a:lnTo>
                  <a:pt x="609533" y="4361"/>
                </a:lnTo>
                <a:lnTo>
                  <a:pt x="561898" y="19126"/>
                </a:lnTo>
                <a:lnTo>
                  <a:pt x="515866" y="37584"/>
                </a:lnTo>
                <a:lnTo>
                  <a:pt x="471437" y="59737"/>
                </a:lnTo>
                <a:lnTo>
                  <a:pt x="428612" y="85584"/>
                </a:lnTo>
                <a:lnTo>
                  <a:pt x="396583" y="109810"/>
                </a:lnTo>
                <a:lnTo>
                  <a:pt x="367737" y="138179"/>
                </a:lnTo>
                <a:lnTo>
                  <a:pt x="342073" y="170690"/>
                </a:lnTo>
                <a:lnTo>
                  <a:pt x="319592" y="207344"/>
                </a:lnTo>
                <a:lnTo>
                  <a:pt x="300293" y="248140"/>
                </a:lnTo>
                <a:lnTo>
                  <a:pt x="284176" y="293080"/>
                </a:lnTo>
                <a:lnTo>
                  <a:pt x="271242" y="342163"/>
                </a:lnTo>
                <a:lnTo>
                  <a:pt x="261490" y="395389"/>
                </a:lnTo>
                <a:lnTo>
                  <a:pt x="254922" y="452759"/>
                </a:lnTo>
                <a:lnTo>
                  <a:pt x="251536" y="514272"/>
                </a:lnTo>
                <a:lnTo>
                  <a:pt x="251536" y="689443"/>
                </a:lnTo>
                <a:lnTo>
                  <a:pt x="641134" y="689443"/>
                </a:lnTo>
                <a:lnTo>
                  <a:pt x="641134" y="528864"/>
                </a:lnTo>
                <a:lnTo>
                  <a:pt x="645092" y="470344"/>
                </a:lnTo>
                <a:lnTo>
                  <a:pt x="654133" y="420420"/>
                </a:lnTo>
                <a:lnTo>
                  <a:pt x="668258" y="379091"/>
                </a:lnTo>
                <a:lnTo>
                  <a:pt x="711771" y="322210"/>
                </a:lnTo>
                <a:lnTo>
                  <a:pt x="746642" y="300786"/>
                </a:lnTo>
                <a:lnTo>
                  <a:pt x="784163" y="286118"/>
                </a:lnTo>
                <a:lnTo>
                  <a:pt x="824333" y="278206"/>
                </a:lnTo>
                <a:lnTo>
                  <a:pt x="867156" y="277049"/>
                </a:lnTo>
                <a:lnTo>
                  <a:pt x="1056716" y="277049"/>
                </a:lnTo>
                <a:lnTo>
                  <a:pt x="1056716" y="15035"/>
                </a:lnTo>
                <a:lnTo>
                  <a:pt x="1032963" y="7339"/>
                </a:lnTo>
                <a:lnTo>
                  <a:pt x="1006817" y="671"/>
                </a:lnTo>
                <a:lnTo>
                  <a:pt x="1003417" y="0"/>
                </a:lnTo>
                <a:close/>
              </a:path>
              <a:path w="11518265" h="3423285">
                <a:moveTo>
                  <a:pt x="1056716" y="277049"/>
                </a:moveTo>
                <a:lnTo>
                  <a:pt x="867156" y="277049"/>
                </a:lnTo>
                <a:lnTo>
                  <a:pt x="891659" y="277792"/>
                </a:lnTo>
                <a:lnTo>
                  <a:pt x="916762" y="279562"/>
                </a:lnTo>
                <a:lnTo>
                  <a:pt x="968768" y="286180"/>
                </a:lnTo>
                <a:lnTo>
                  <a:pt x="1017357" y="295532"/>
                </a:lnTo>
                <a:lnTo>
                  <a:pt x="1056716" y="306246"/>
                </a:lnTo>
                <a:lnTo>
                  <a:pt x="1056716" y="277049"/>
                </a:lnTo>
                <a:close/>
              </a:path>
              <a:path w="11518265" h="3423285">
                <a:moveTo>
                  <a:pt x="1612379" y="689443"/>
                </a:moveTo>
                <a:lnTo>
                  <a:pt x="1222768" y="689443"/>
                </a:lnTo>
                <a:lnTo>
                  <a:pt x="1222768" y="2012402"/>
                </a:lnTo>
                <a:lnTo>
                  <a:pt x="1224844" y="2069871"/>
                </a:lnTo>
                <a:lnTo>
                  <a:pt x="1229499" y="2124134"/>
                </a:lnTo>
                <a:lnTo>
                  <a:pt x="1236731" y="2175191"/>
                </a:lnTo>
                <a:lnTo>
                  <a:pt x="1246542" y="2223042"/>
                </a:lnTo>
                <a:lnTo>
                  <a:pt x="1258932" y="2267686"/>
                </a:lnTo>
                <a:lnTo>
                  <a:pt x="1273901" y="2309125"/>
                </a:lnTo>
                <a:lnTo>
                  <a:pt x="1291450" y="2347358"/>
                </a:lnTo>
                <a:lnTo>
                  <a:pt x="1311578" y="2382384"/>
                </a:lnTo>
                <a:lnTo>
                  <a:pt x="1334287" y="2414205"/>
                </a:lnTo>
                <a:lnTo>
                  <a:pt x="1366405" y="2450913"/>
                </a:lnTo>
                <a:lnTo>
                  <a:pt x="1401060" y="2483325"/>
                </a:lnTo>
                <a:lnTo>
                  <a:pt x="1438251" y="2511440"/>
                </a:lnTo>
                <a:lnTo>
                  <a:pt x="1477978" y="2535259"/>
                </a:lnTo>
                <a:lnTo>
                  <a:pt x="1520242" y="2554783"/>
                </a:lnTo>
                <a:lnTo>
                  <a:pt x="1565042" y="2570011"/>
                </a:lnTo>
                <a:lnTo>
                  <a:pt x="1612379" y="2580943"/>
                </a:lnTo>
                <a:lnTo>
                  <a:pt x="1750999" y="2256585"/>
                </a:lnTo>
                <a:lnTo>
                  <a:pt x="1721784" y="2239526"/>
                </a:lnTo>
                <a:lnTo>
                  <a:pt x="1695478" y="2218198"/>
                </a:lnTo>
                <a:lnTo>
                  <a:pt x="1651596" y="2162732"/>
                </a:lnTo>
                <a:lnTo>
                  <a:pt x="1634866" y="2128423"/>
                </a:lnTo>
                <a:lnTo>
                  <a:pt x="1622753" y="2089502"/>
                </a:lnTo>
                <a:lnTo>
                  <a:pt x="1615258" y="2045969"/>
                </a:lnTo>
                <a:lnTo>
                  <a:pt x="1612379" y="1997823"/>
                </a:lnTo>
                <a:lnTo>
                  <a:pt x="1612379" y="689443"/>
                </a:lnTo>
                <a:close/>
              </a:path>
              <a:path w="11518265" h="3423285">
                <a:moveTo>
                  <a:pt x="2687777" y="689443"/>
                </a:moveTo>
                <a:lnTo>
                  <a:pt x="2298166" y="689443"/>
                </a:lnTo>
                <a:lnTo>
                  <a:pt x="2298166" y="2092577"/>
                </a:lnTo>
                <a:lnTo>
                  <a:pt x="2312733" y="2340405"/>
                </a:lnTo>
                <a:lnTo>
                  <a:pt x="2349144" y="2548139"/>
                </a:lnTo>
                <a:lnTo>
                  <a:pt x="2687777" y="2548139"/>
                </a:lnTo>
                <a:lnTo>
                  <a:pt x="2687777" y="689443"/>
                </a:lnTo>
                <a:close/>
              </a:path>
              <a:path w="11518265" h="3423285">
                <a:moveTo>
                  <a:pt x="4261586" y="663916"/>
                </a:moveTo>
                <a:lnTo>
                  <a:pt x="4112069" y="988287"/>
                </a:lnTo>
                <a:lnTo>
                  <a:pt x="4139701" y="1005155"/>
                </a:lnTo>
                <a:lnTo>
                  <a:pt x="4164341" y="1026041"/>
                </a:lnTo>
                <a:lnTo>
                  <a:pt x="4204639" y="1079854"/>
                </a:lnTo>
                <a:lnTo>
                  <a:pt x="4230568" y="1150748"/>
                </a:lnTo>
                <a:lnTo>
                  <a:pt x="4237249" y="1192989"/>
                </a:lnTo>
                <a:lnTo>
                  <a:pt x="4239742" y="1239760"/>
                </a:lnTo>
                <a:lnTo>
                  <a:pt x="4239742" y="2548139"/>
                </a:lnTo>
                <a:lnTo>
                  <a:pt x="4629353" y="2548139"/>
                </a:lnTo>
                <a:lnTo>
                  <a:pt x="4629353" y="1225180"/>
                </a:lnTo>
                <a:lnTo>
                  <a:pt x="4627113" y="1163280"/>
                </a:lnTo>
                <a:lnTo>
                  <a:pt x="4621823" y="1105139"/>
                </a:lnTo>
                <a:lnTo>
                  <a:pt x="4613483" y="1050756"/>
                </a:lnTo>
                <a:lnTo>
                  <a:pt x="4602092" y="1000131"/>
                </a:lnTo>
                <a:lnTo>
                  <a:pt x="4587651" y="953265"/>
                </a:lnTo>
                <a:lnTo>
                  <a:pt x="4570160" y="910157"/>
                </a:lnTo>
                <a:lnTo>
                  <a:pt x="4549618" y="870806"/>
                </a:lnTo>
                <a:lnTo>
                  <a:pt x="4526026" y="835214"/>
                </a:lnTo>
                <a:lnTo>
                  <a:pt x="4490771" y="793001"/>
                </a:lnTo>
                <a:lnTo>
                  <a:pt x="4451989" y="756254"/>
                </a:lnTo>
                <a:lnTo>
                  <a:pt x="4409679" y="724971"/>
                </a:lnTo>
                <a:lnTo>
                  <a:pt x="4363842" y="699154"/>
                </a:lnTo>
                <a:lnTo>
                  <a:pt x="4314477" y="678803"/>
                </a:lnTo>
                <a:lnTo>
                  <a:pt x="4261586" y="663916"/>
                </a:lnTo>
                <a:close/>
              </a:path>
              <a:path w="11518265" h="3423285">
                <a:moveTo>
                  <a:pt x="3499332" y="689443"/>
                </a:moveTo>
                <a:lnTo>
                  <a:pt x="3164344" y="689443"/>
                </a:lnTo>
                <a:lnTo>
                  <a:pt x="3164344" y="2548139"/>
                </a:lnTo>
                <a:lnTo>
                  <a:pt x="3553955" y="2548139"/>
                </a:lnTo>
                <a:lnTo>
                  <a:pt x="3553955" y="1141360"/>
                </a:lnTo>
                <a:lnTo>
                  <a:pt x="3535743" y="897177"/>
                </a:lnTo>
                <a:lnTo>
                  <a:pt x="3499332" y="689443"/>
                </a:lnTo>
                <a:close/>
              </a:path>
              <a:path w="11518265" h="3423285">
                <a:moveTo>
                  <a:pt x="5111940" y="1210727"/>
                </a:moveTo>
                <a:lnTo>
                  <a:pt x="5096836" y="1254205"/>
                </a:lnTo>
                <a:lnTo>
                  <a:pt x="5083484" y="1299167"/>
                </a:lnTo>
                <a:lnTo>
                  <a:pt x="5071885" y="1345614"/>
                </a:lnTo>
                <a:lnTo>
                  <a:pt x="5062040" y="1393545"/>
                </a:lnTo>
                <a:lnTo>
                  <a:pt x="5053948" y="1442961"/>
                </a:lnTo>
                <a:lnTo>
                  <a:pt x="5047609" y="1493861"/>
                </a:lnTo>
                <a:lnTo>
                  <a:pt x="5043025" y="1546246"/>
                </a:lnTo>
                <a:lnTo>
                  <a:pt x="5040194" y="1600115"/>
                </a:lnTo>
                <a:lnTo>
                  <a:pt x="5039118" y="1655469"/>
                </a:lnTo>
                <a:lnTo>
                  <a:pt x="5040009" y="1714095"/>
                </a:lnTo>
                <a:lnTo>
                  <a:pt x="5042683" y="1770712"/>
                </a:lnTo>
                <a:lnTo>
                  <a:pt x="5047140" y="1825318"/>
                </a:lnTo>
                <a:lnTo>
                  <a:pt x="5053380" y="1877915"/>
                </a:lnTo>
                <a:lnTo>
                  <a:pt x="5061404" y="1928503"/>
                </a:lnTo>
                <a:lnTo>
                  <a:pt x="5071213" y="1977083"/>
                </a:lnTo>
                <a:lnTo>
                  <a:pt x="5082806" y="2023654"/>
                </a:lnTo>
                <a:lnTo>
                  <a:pt x="5099613" y="2076997"/>
                </a:lnTo>
                <a:lnTo>
                  <a:pt x="5118215" y="2127593"/>
                </a:lnTo>
                <a:lnTo>
                  <a:pt x="5138614" y="2175444"/>
                </a:lnTo>
                <a:lnTo>
                  <a:pt x="5160809" y="2220550"/>
                </a:lnTo>
                <a:lnTo>
                  <a:pt x="5184800" y="2262911"/>
                </a:lnTo>
                <a:lnTo>
                  <a:pt x="5210588" y="2302526"/>
                </a:lnTo>
                <a:lnTo>
                  <a:pt x="5238172" y="2339396"/>
                </a:lnTo>
                <a:lnTo>
                  <a:pt x="5267553" y="2373522"/>
                </a:lnTo>
                <a:lnTo>
                  <a:pt x="5298730" y="2404902"/>
                </a:lnTo>
                <a:lnTo>
                  <a:pt x="5331703" y="2433538"/>
                </a:lnTo>
                <a:lnTo>
                  <a:pt x="5366473" y="2459429"/>
                </a:lnTo>
                <a:lnTo>
                  <a:pt x="5410589" y="2487703"/>
                </a:lnTo>
                <a:lnTo>
                  <a:pt x="5455739" y="2512588"/>
                </a:lnTo>
                <a:lnTo>
                  <a:pt x="5501923" y="2534084"/>
                </a:lnTo>
                <a:lnTo>
                  <a:pt x="5549141" y="2552191"/>
                </a:lnTo>
                <a:lnTo>
                  <a:pt x="5597392" y="2566909"/>
                </a:lnTo>
                <a:lnTo>
                  <a:pt x="5646678" y="2578238"/>
                </a:lnTo>
                <a:lnTo>
                  <a:pt x="5696997" y="2586178"/>
                </a:lnTo>
                <a:lnTo>
                  <a:pt x="5748350" y="2590729"/>
                </a:lnTo>
                <a:lnTo>
                  <a:pt x="5800737" y="2591890"/>
                </a:lnTo>
                <a:lnTo>
                  <a:pt x="5858409" y="2588674"/>
                </a:lnTo>
                <a:lnTo>
                  <a:pt x="5912814" y="2582869"/>
                </a:lnTo>
                <a:lnTo>
                  <a:pt x="5963952" y="2574474"/>
                </a:lnTo>
                <a:lnTo>
                  <a:pt x="6011823" y="2563489"/>
                </a:lnTo>
                <a:lnTo>
                  <a:pt x="6056428" y="2549914"/>
                </a:lnTo>
                <a:lnTo>
                  <a:pt x="6097767" y="2533748"/>
                </a:lnTo>
                <a:lnTo>
                  <a:pt x="6135839" y="2514992"/>
                </a:lnTo>
                <a:lnTo>
                  <a:pt x="6194864" y="2480968"/>
                </a:lnTo>
                <a:lnTo>
                  <a:pt x="6244397" y="2449077"/>
                </a:lnTo>
                <a:lnTo>
                  <a:pt x="6284442" y="2419318"/>
                </a:lnTo>
                <a:lnTo>
                  <a:pt x="6314998" y="2391688"/>
                </a:lnTo>
                <a:lnTo>
                  <a:pt x="6693674" y="2391688"/>
                </a:lnTo>
                <a:lnTo>
                  <a:pt x="6693674" y="2293415"/>
                </a:lnTo>
                <a:lnTo>
                  <a:pt x="5932043" y="2293415"/>
                </a:lnTo>
                <a:lnTo>
                  <a:pt x="5881437" y="2291519"/>
                </a:lnTo>
                <a:lnTo>
                  <a:pt x="5831743" y="2284001"/>
                </a:lnTo>
                <a:lnTo>
                  <a:pt x="5782960" y="2270861"/>
                </a:lnTo>
                <a:lnTo>
                  <a:pt x="5735090" y="2252101"/>
                </a:lnTo>
                <a:lnTo>
                  <a:pt x="5688133" y="2227721"/>
                </a:lnTo>
                <a:lnTo>
                  <a:pt x="5642089" y="2197721"/>
                </a:lnTo>
                <a:lnTo>
                  <a:pt x="5609176" y="2171024"/>
                </a:lnTo>
                <a:lnTo>
                  <a:pt x="5578829" y="2140140"/>
                </a:lnTo>
                <a:lnTo>
                  <a:pt x="5551045" y="2105068"/>
                </a:lnTo>
                <a:lnTo>
                  <a:pt x="5525827" y="2065809"/>
                </a:lnTo>
                <a:lnTo>
                  <a:pt x="5503173" y="2022362"/>
                </a:lnTo>
                <a:lnTo>
                  <a:pt x="5483083" y="1974728"/>
                </a:lnTo>
                <a:lnTo>
                  <a:pt x="5465558" y="1922907"/>
                </a:lnTo>
                <a:lnTo>
                  <a:pt x="5450598" y="1866898"/>
                </a:lnTo>
                <a:lnTo>
                  <a:pt x="5441027" y="1814731"/>
                </a:lnTo>
                <a:lnTo>
                  <a:pt x="5434190" y="1761183"/>
                </a:lnTo>
                <a:lnTo>
                  <a:pt x="5430086" y="1704911"/>
                </a:lnTo>
                <a:lnTo>
                  <a:pt x="5428716" y="1644534"/>
                </a:lnTo>
                <a:lnTo>
                  <a:pt x="5429585" y="1601085"/>
                </a:lnTo>
                <a:lnTo>
                  <a:pt x="5432078" y="1558579"/>
                </a:lnTo>
                <a:lnTo>
                  <a:pt x="5436196" y="1517013"/>
                </a:lnTo>
                <a:lnTo>
                  <a:pt x="5441937" y="1476386"/>
                </a:lnTo>
                <a:lnTo>
                  <a:pt x="5449216" y="1436955"/>
                </a:lnTo>
                <a:lnTo>
                  <a:pt x="5457950" y="1398978"/>
                </a:lnTo>
                <a:lnTo>
                  <a:pt x="5479783" y="1327390"/>
                </a:lnTo>
                <a:lnTo>
                  <a:pt x="5111940" y="1210727"/>
                </a:lnTo>
                <a:close/>
              </a:path>
              <a:path w="11518265" h="3423285">
                <a:moveTo>
                  <a:pt x="6693674" y="2391688"/>
                </a:moveTo>
                <a:lnTo>
                  <a:pt x="6314998" y="2391688"/>
                </a:lnTo>
                <a:lnTo>
                  <a:pt x="6351409" y="2548139"/>
                </a:lnTo>
                <a:lnTo>
                  <a:pt x="6693674" y="2548139"/>
                </a:lnTo>
                <a:lnTo>
                  <a:pt x="6693674" y="2391688"/>
                </a:lnTo>
                <a:close/>
              </a:path>
              <a:path w="11518265" h="3423285">
                <a:moveTo>
                  <a:pt x="6693674" y="33260"/>
                </a:moveTo>
                <a:lnTo>
                  <a:pt x="6304064" y="33260"/>
                </a:lnTo>
                <a:lnTo>
                  <a:pt x="6304064" y="2147606"/>
                </a:lnTo>
                <a:lnTo>
                  <a:pt x="6279449" y="2167368"/>
                </a:lnTo>
                <a:lnTo>
                  <a:pt x="6209693" y="2212022"/>
                </a:lnTo>
                <a:lnTo>
                  <a:pt x="6164554" y="2236913"/>
                </a:lnTo>
                <a:lnTo>
                  <a:pt x="6124182" y="2255650"/>
                </a:lnTo>
                <a:lnTo>
                  <a:pt x="6080744" y="2270669"/>
                </a:lnTo>
                <a:lnTo>
                  <a:pt x="6034241" y="2281970"/>
                </a:lnTo>
                <a:lnTo>
                  <a:pt x="5984674" y="2289552"/>
                </a:lnTo>
                <a:lnTo>
                  <a:pt x="5932043" y="2293415"/>
                </a:lnTo>
                <a:lnTo>
                  <a:pt x="6693674" y="2293415"/>
                </a:lnTo>
                <a:lnTo>
                  <a:pt x="6693674" y="33260"/>
                </a:lnTo>
                <a:close/>
              </a:path>
              <a:path w="11518265" h="3423285">
                <a:moveTo>
                  <a:pt x="7497985" y="0"/>
                </a:moveTo>
                <a:lnTo>
                  <a:pt x="7238232" y="0"/>
                </a:lnTo>
                <a:lnTo>
                  <a:pt x="7235744" y="1331"/>
                </a:lnTo>
                <a:lnTo>
                  <a:pt x="7198842" y="31380"/>
                </a:lnTo>
                <a:lnTo>
                  <a:pt x="7168086" y="67568"/>
                </a:lnTo>
                <a:lnTo>
                  <a:pt x="7145694" y="107855"/>
                </a:lnTo>
                <a:lnTo>
                  <a:pt x="7131668" y="152240"/>
                </a:lnTo>
                <a:lnTo>
                  <a:pt x="7126008" y="200722"/>
                </a:lnTo>
                <a:lnTo>
                  <a:pt x="7131668" y="249204"/>
                </a:lnTo>
                <a:lnTo>
                  <a:pt x="7145694" y="293591"/>
                </a:lnTo>
                <a:lnTo>
                  <a:pt x="7168086" y="333881"/>
                </a:lnTo>
                <a:lnTo>
                  <a:pt x="7198842" y="370076"/>
                </a:lnTo>
                <a:lnTo>
                  <a:pt x="7235744" y="400125"/>
                </a:lnTo>
                <a:lnTo>
                  <a:pt x="7276574" y="421978"/>
                </a:lnTo>
                <a:lnTo>
                  <a:pt x="7321331" y="435634"/>
                </a:lnTo>
                <a:lnTo>
                  <a:pt x="7370013" y="441095"/>
                </a:lnTo>
                <a:lnTo>
                  <a:pt x="7417316" y="435634"/>
                </a:lnTo>
                <a:lnTo>
                  <a:pt x="7460778" y="421978"/>
                </a:lnTo>
                <a:lnTo>
                  <a:pt x="7500399" y="400125"/>
                </a:lnTo>
                <a:lnTo>
                  <a:pt x="7536180" y="370076"/>
                </a:lnTo>
                <a:lnTo>
                  <a:pt x="7565986" y="333881"/>
                </a:lnTo>
                <a:lnTo>
                  <a:pt x="7587681" y="293591"/>
                </a:lnTo>
                <a:lnTo>
                  <a:pt x="7601266" y="249204"/>
                </a:lnTo>
                <a:lnTo>
                  <a:pt x="7606741" y="200722"/>
                </a:lnTo>
                <a:lnTo>
                  <a:pt x="7601266" y="152240"/>
                </a:lnTo>
                <a:lnTo>
                  <a:pt x="7587681" y="107855"/>
                </a:lnTo>
                <a:lnTo>
                  <a:pt x="7565986" y="67568"/>
                </a:lnTo>
                <a:lnTo>
                  <a:pt x="7536180" y="31380"/>
                </a:lnTo>
                <a:lnTo>
                  <a:pt x="7500399" y="1331"/>
                </a:lnTo>
                <a:lnTo>
                  <a:pt x="7497985" y="0"/>
                </a:lnTo>
                <a:close/>
              </a:path>
              <a:path w="11518265" h="3423285">
                <a:moveTo>
                  <a:pt x="9147530" y="663916"/>
                </a:moveTo>
                <a:lnTo>
                  <a:pt x="8998013" y="988287"/>
                </a:lnTo>
                <a:lnTo>
                  <a:pt x="9025645" y="1005155"/>
                </a:lnTo>
                <a:lnTo>
                  <a:pt x="9050285" y="1026041"/>
                </a:lnTo>
                <a:lnTo>
                  <a:pt x="9090583" y="1079854"/>
                </a:lnTo>
                <a:lnTo>
                  <a:pt x="9116512" y="1150748"/>
                </a:lnTo>
                <a:lnTo>
                  <a:pt x="9123193" y="1192989"/>
                </a:lnTo>
                <a:lnTo>
                  <a:pt x="9125686" y="1239760"/>
                </a:lnTo>
                <a:lnTo>
                  <a:pt x="9125686" y="2548139"/>
                </a:lnTo>
                <a:lnTo>
                  <a:pt x="9515297" y="2548139"/>
                </a:lnTo>
                <a:lnTo>
                  <a:pt x="9515297" y="1225180"/>
                </a:lnTo>
                <a:lnTo>
                  <a:pt x="9513057" y="1163280"/>
                </a:lnTo>
                <a:lnTo>
                  <a:pt x="9507767" y="1105139"/>
                </a:lnTo>
                <a:lnTo>
                  <a:pt x="9499427" y="1050756"/>
                </a:lnTo>
                <a:lnTo>
                  <a:pt x="9488036" y="1000131"/>
                </a:lnTo>
                <a:lnTo>
                  <a:pt x="9473595" y="953265"/>
                </a:lnTo>
                <a:lnTo>
                  <a:pt x="9456104" y="910157"/>
                </a:lnTo>
                <a:lnTo>
                  <a:pt x="9435562" y="870806"/>
                </a:lnTo>
                <a:lnTo>
                  <a:pt x="9411970" y="835214"/>
                </a:lnTo>
                <a:lnTo>
                  <a:pt x="9376715" y="793001"/>
                </a:lnTo>
                <a:lnTo>
                  <a:pt x="9337933" y="756254"/>
                </a:lnTo>
                <a:lnTo>
                  <a:pt x="9295623" y="724971"/>
                </a:lnTo>
                <a:lnTo>
                  <a:pt x="9249786" y="699154"/>
                </a:lnTo>
                <a:lnTo>
                  <a:pt x="9200421" y="678803"/>
                </a:lnTo>
                <a:lnTo>
                  <a:pt x="9147530" y="663916"/>
                </a:lnTo>
                <a:close/>
              </a:path>
              <a:path w="11518265" h="3423285">
                <a:moveTo>
                  <a:pt x="8385276" y="689443"/>
                </a:moveTo>
                <a:lnTo>
                  <a:pt x="8050288" y="689443"/>
                </a:lnTo>
                <a:lnTo>
                  <a:pt x="8050288" y="2548139"/>
                </a:lnTo>
                <a:lnTo>
                  <a:pt x="8439899" y="2548139"/>
                </a:lnTo>
                <a:lnTo>
                  <a:pt x="8439899" y="1141360"/>
                </a:lnTo>
                <a:lnTo>
                  <a:pt x="8421687" y="897177"/>
                </a:lnTo>
                <a:lnTo>
                  <a:pt x="8385276" y="689443"/>
                </a:lnTo>
                <a:close/>
              </a:path>
              <a:path w="11518265" h="3423285">
                <a:moveTo>
                  <a:pt x="11517642" y="689443"/>
                </a:moveTo>
                <a:lnTo>
                  <a:pt x="10909312" y="689443"/>
                </a:lnTo>
                <a:lnTo>
                  <a:pt x="10909312" y="973326"/>
                </a:lnTo>
                <a:lnTo>
                  <a:pt x="11517642" y="973326"/>
                </a:lnTo>
                <a:lnTo>
                  <a:pt x="11517642" y="689443"/>
                </a:lnTo>
                <a:close/>
              </a:path>
              <a:path w="11518265" h="3423285">
                <a:moveTo>
                  <a:pt x="10187216" y="1848534"/>
                </a:moveTo>
                <a:lnTo>
                  <a:pt x="10146240" y="1878363"/>
                </a:lnTo>
                <a:lnTo>
                  <a:pt x="10109143" y="1910885"/>
                </a:lnTo>
                <a:lnTo>
                  <a:pt x="10075926" y="1946099"/>
                </a:lnTo>
                <a:lnTo>
                  <a:pt x="10046587" y="1984006"/>
                </a:lnTo>
                <a:lnTo>
                  <a:pt x="10021125" y="2024607"/>
                </a:lnTo>
                <a:lnTo>
                  <a:pt x="9995340" y="2076832"/>
                </a:lnTo>
                <a:lnTo>
                  <a:pt x="9976812" y="2128639"/>
                </a:lnTo>
                <a:lnTo>
                  <a:pt x="9965536" y="2180026"/>
                </a:lnTo>
                <a:lnTo>
                  <a:pt x="9961511" y="2230995"/>
                </a:lnTo>
                <a:lnTo>
                  <a:pt x="9963516" y="2270447"/>
                </a:lnTo>
                <a:lnTo>
                  <a:pt x="9969873" y="2308280"/>
                </a:lnTo>
                <a:lnTo>
                  <a:pt x="9995636" y="2379089"/>
                </a:lnTo>
                <a:lnTo>
                  <a:pt x="10039835" y="2439632"/>
                </a:lnTo>
                <a:lnTo>
                  <a:pt x="10069227" y="2464648"/>
                </a:lnTo>
                <a:lnTo>
                  <a:pt x="10103485" y="2486163"/>
                </a:lnTo>
                <a:lnTo>
                  <a:pt x="10059983" y="2515209"/>
                </a:lnTo>
                <a:lnTo>
                  <a:pt x="10018512" y="2547376"/>
                </a:lnTo>
                <a:lnTo>
                  <a:pt x="9979071" y="2582664"/>
                </a:lnTo>
                <a:lnTo>
                  <a:pt x="9941660" y="2621074"/>
                </a:lnTo>
                <a:lnTo>
                  <a:pt x="9906279" y="2662604"/>
                </a:lnTo>
                <a:lnTo>
                  <a:pt x="9875157" y="2707091"/>
                </a:lnTo>
                <a:lnTo>
                  <a:pt x="9850538" y="2754370"/>
                </a:lnTo>
                <a:lnTo>
                  <a:pt x="9832422" y="2804441"/>
                </a:lnTo>
                <a:lnTo>
                  <a:pt x="9820806" y="2857304"/>
                </a:lnTo>
                <a:lnTo>
                  <a:pt x="9815690" y="2912959"/>
                </a:lnTo>
                <a:lnTo>
                  <a:pt x="9818957" y="2960593"/>
                </a:lnTo>
                <a:lnTo>
                  <a:pt x="9827150" y="3006365"/>
                </a:lnTo>
                <a:lnTo>
                  <a:pt x="9840268" y="3050276"/>
                </a:lnTo>
                <a:lnTo>
                  <a:pt x="9858311" y="3092326"/>
                </a:lnTo>
                <a:lnTo>
                  <a:pt x="9881279" y="3132514"/>
                </a:lnTo>
                <a:lnTo>
                  <a:pt x="9909171" y="3170841"/>
                </a:lnTo>
                <a:lnTo>
                  <a:pt x="9941988" y="3207306"/>
                </a:lnTo>
                <a:lnTo>
                  <a:pt x="9979730" y="3241911"/>
                </a:lnTo>
                <a:lnTo>
                  <a:pt x="10022395" y="3274655"/>
                </a:lnTo>
                <a:lnTo>
                  <a:pt x="10057328" y="3297557"/>
                </a:lnTo>
                <a:lnTo>
                  <a:pt x="10094428" y="3318544"/>
                </a:lnTo>
                <a:lnTo>
                  <a:pt x="10133697" y="3337615"/>
                </a:lnTo>
                <a:lnTo>
                  <a:pt x="10175134" y="3354771"/>
                </a:lnTo>
                <a:lnTo>
                  <a:pt x="10218738" y="3370010"/>
                </a:lnTo>
                <a:lnTo>
                  <a:pt x="10264511" y="3383334"/>
                </a:lnTo>
                <a:lnTo>
                  <a:pt x="10312452" y="3394742"/>
                </a:lnTo>
                <a:lnTo>
                  <a:pt x="10362560" y="3404234"/>
                </a:lnTo>
                <a:lnTo>
                  <a:pt x="10414837" y="3411810"/>
                </a:lnTo>
                <a:lnTo>
                  <a:pt x="10469282" y="3417470"/>
                </a:lnTo>
                <a:lnTo>
                  <a:pt x="10525894" y="3421214"/>
                </a:lnTo>
                <a:lnTo>
                  <a:pt x="10584675" y="3423042"/>
                </a:lnTo>
                <a:lnTo>
                  <a:pt x="10644650" y="3421678"/>
                </a:lnTo>
                <a:lnTo>
                  <a:pt x="10702842" y="3418276"/>
                </a:lnTo>
                <a:lnTo>
                  <a:pt x="10759253" y="3412837"/>
                </a:lnTo>
                <a:lnTo>
                  <a:pt x="10813880" y="3405361"/>
                </a:lnTo>
                <a:lnTo>
                  <a:pt x="10866725" y="3395848"/>
                </a:lnTo>
                <a:lnTo>
                  <a:pt x="10917787" y="3384298"/>
                </a:lnTo>
                <a:lnTo>
                  <a:pt x="10967067" y="3370710"/>
                </a:lnTo>
                <a:lnTo>
                  <a:pt x="11014563" y="3355085"/>
                </a:lnTo>
                <a:lnTo>
                  <a:pt x="11060277" y="3337422"/>
                </a:lnTo>
                <a:lnTo>
                  <a:pt x="11104207" y="3317722"/>
                </a:lnTo>
                <a:lnTo>
                  <a:pt x="11146355" y="3295985"/>
                </a:lnTo>
                <a:lnTo>
                  <a:pt x="11186720" y="3272210"/>
                </a:lnTo>
                <a:lnTo>
                  <a:pt x="11225301" y="3246398"/>
                </a:lnTo>
                <a:lnTo>
                  <a:pt x="11264481" y="3216325"/>
                </a:lnTo>
                <a:lnTo>
                  <a:pt x="11300359" y="3184237"/>
                </a:lnTo>
                <a:lnTo>
                  <a:pt x="11332936" y="3150131"/>
                </a:lnTo>
                <a:lnTo>
                  <a:pt x="11341838" y="3139146"/>
                </a:lnTo>
                <a:lnTo>
                  <a:pt x="10632033" y="3139146"/>
                </a:lnTo>
                <a:lnTo>
                  <a:pt x="10572132" y="3136953"/>
                </a:lnTo>
                <a:lnTo>
                  <a:pt x="10515916" y="3131603"/>
                </a:lnTo>
                <a:lnTo>
                  <a:pt x="10463386" y="3123097"/>
                </a:lnTo>
                <a:lnTo>
                  <a:pt x="10414540" y="3111436"/>
                </a:lnTo>
                <a:lnTo>
                  <a:pt x="10369380" y="3096619"/>
                </a:lnTo>
                <a:lnTo>
                  <a:pt x="10327903" y="3078648"/>
                </a:lnTo>
                <a:lnTo>
                  <a:pt x="10290111" y="3057523"/>
                </a:lnTo>
                <a:lnTo>
                  <a:pt x="10244705" y="3023687"/>
                </a:lnTo>
                <a:lnTo>
                  <a:pt x="10209146" y="2985746"/>
                </a:lnTo>
                <a:lnTo>
                  <a:pt x="10183434" y="2943699"/>
                </a:lnTo>
                <a:lnTo>
                  <a:pt x="10167569" y="2897546"/>
                </a:lnTo>
                <a:lnTo>
                  <a:pt x="10161549" y="2847287"/>
                </a:lnTo>
                <a:lnTo>
                  <a:pt x="10166211" y="2797938"/>
                </a:lnTo>
                <a:lnTo>
                  <a:pt x="10177113" y="2751923"/>
                </a:lnTo>
                <a:lnTo>
                  <a:pt x="10194253" y="2709242"/>
                </a:lnTo>
                <a:lnTo>
                  <a:pt x="10217632" y="2669894"/>
                </a:lnTo>
                <a:lnTo>
                  <a:pt x="10244943" y="2634480"/>
                </a:lnTo>
                <a:lnTo>
                  <a:pt x="10273877" y="2603598"/>
                </a:lnTo>
                <a:lnTo>
                  <a:pt x="10304436" y="2577248"/>
                </a:lnTo>
                <a:lnTo>
                  <a:pt x="10336618" y="2555429"/>
                </a:lnTo>
                <a:lnTo>
                  <a:pt x="11446488" y="2555429"/>
                </a:lnTo>
                <a:lnTo>
                  <a:pt x="11445230" y="2551416"/>
                </a:lnTo>
                <a:lnTo>
                  <a:pt x="11426479" y="2507898"/>
                </a:lnTo>
                <a:lnTo>
                  <a:pt x="11403460" y="2467076"/>
                </a:lnTo>
                <a:lnTo>
                  <a:pt x="11376173" y="2428949"/>
                </a:lnTo>
                <a:lnTo>
                  <a:pt x="11344617" y="2393516"/>
                </a:lnTo>
                <a:lnTo>
                  <a:pt x="11312709" y="2364854"/>
                </a:lnTo>
                <a:lnTo>
                  <a:pt x="11276887" y="2339463"/>
                </a:lnTo>
                <a:lnTo>
                  <a:pt x="11237149" y="2317342"/>
                </a:lnTo>
                <a:lnTo>
                  <a:pt x="11193496" y="2298493"/>
                </a:lnTo>
                <a:lnTo>
                  <a:pt x="11145929" y="2282916"/>
                </a:lnTo>
                <a:lnTo>
                  <a:pt x="11094445" y="2270610"/>
                </a:lnTo>
                <a:lnTo>
                  <a:pt x="11039046" y="2261575"/>
                </a:lnTo>
                <a:lnTo>
                  <a:pt x="10979731" y="2255812"/>
                </a:lnTo>
                <a:lnTo>
                  <a:pt x="10916500" y="2253321"/>
                </a:lnTo>
                <a:lnTo>
                  <a:pt x="10460570" y="2253321"/>
                </a:lnTo>
                <a:lnTo>
                  <a:pt x="10417767" y="2250199"/>
                </a:lnTo>
                <a:lnTo>
                  <a:pt x="10351659" y="2230368"/>
                </a:lnTo>
                <a:lnTo>
                  <a:pt x="10310856" y="2193702"/>
                </a:lnTo>
                <a:lnTo>
                  <a:pt x="10291253" y="2147892"/>
                </a:lnTo>
                <a:lnTo>
                  <a:pt x="10289146" y="2122041"/>
                </a:lnTo>
                <a:lnTo>
                  <a:pt x="10291905" y="2096700"/>
                </a:lnTo>
                <a:lnTo>
                  <a:pt x="10309230" y="2046784"/>
                </a:lnTo>
                <a:lnTo>
                  <a:pt x="10341087" y="1999175"/>
                </a:lnTo>
                <a:lnTo>
                  <a:pt x="10380297" y="1961570"/>
                </a:lnTo>
                <a:lnTo>
                  <a:pt x="10402214" y="1946997"/>
                </a:lnTo>
                <a:lnTo>
                  <a:pt x="10187216" y="1848534"/>
                </a:lnTo>
                <a:close/>
              </a:path>
              <a:path w="11518265" h="3423285">
                <a:moveTo>
                  <a:pt x="11446488" y="2555429"/>
                </a:moveTo>
                <a:lnTo>
                  <a:pt x="10763326" y="2555429"/>
                </a:lnTo>
                <a:lnTo>
                  <a:pt x="10818888" y="2557101"/>
                </a:lnTo>
                <a:lnTo>
                  <a:pt x="10870006" y="2562117"/>
                </a:lnTo>
                <a:lnTo>
                  <a:pt x="10916678" y="2570478"/>
                </a:lnTo>
                <a:lnTo>
                  <a:pt x="10958906" y="2582183"/>
                </a:lnTo>
                <a:lnTo>
                  <a:pt x="10996688" y="2597233"/>
                </a:lnTo>
                <a:lnTo>
                  <a:pt x="11070928" y="2649488"/>
                </a:lnTo>
                <a:lnTo>
                  <a:pt x="11100292" y="2690874"/>
                </a:lnTo>
                <a:lnTo>
                  <a:pt x="11118115" y="2739785"/>
                </a:lnTo>
                <a:lnTo>
                  <a:pt x="11124399" y="2796221"/>
                </a:lnTo>
                <a:lnTo>
                  <a:pt x="11120847" y="2845603"/>
                </a:lnTo>
                <a:lnTo>
                  <a:pt x="11110417" y="2891679"/>
                </a:lnTo>
                <a:lnTo>
                  <a:pt x="11093111" y="2934449"/>
                </a:lnTo>
                <a:lnTo>
                  <a:pt x="11068930" y="2973914"/>
                </a:lnTo>
                <a:lnTo>
                  <a:pt x="11037872" y="3010075"/>
                </a:lnTo>
                <a:lnTo>
                  <a:pt x="10999939" y="3042931"/>
                </a:lnTo>
                <a:lnTo>
                  <a:pt x="10967038" y="3064908"/>
                </a:lnTo>
                <a:lnTo>
                  <a:pt x="10930397" y="3084043"/>
                </a:lnTo>
                <a:lnTo>
                  <a:pt x="10890018" y="3100335"/>
                </a:lnTo>
                <a:lnTo>
                  <a:pt x="10845900" y="3113784"/>
                </a:lnTo>
                <a:lnTo>
                  <a:pt x="10798042" y="3124390"/>
                </a:lnTo>
                <a:lnTo>
                  <a:pt x="10746445" y="3132153"/>
                </a:lnTo>
                <a:lnTo>
                  <a:pt x="10691109" y="3137072"/>
                </a:lnTo>
                <a:lnTo>
                  <a:pt x="10632033" y="3139146"/>
                </a:lnTo>
                <a:lnTo>
                  <a:pt x="11341838" y="3139146"/>
                </a:lnTo>
                <a:lnTo>
                  <a:pt x="11388184" y="3075871"/>
                </a:lnTo>
                <a:lnTo>
                  <a:pt x="11410856" y="3035716"/>
                </a:lnTo>
                <a:lnTo>
                  <a:pt x="11430226" y="2993545"/>
                </a:lnTo>
                <a:lnTo>
                  <a:pt x="11446294" y="2949357"/>
                </a:lnTo>
                <a:lnTo>
                  <a:pt x="11459060" y="2903153"/>
                </a:lnTo>
                <a:lnTo>
                  <a:pt x="11468525" y="2854933"/>
                </a:lnTo>
                <a:lnTo>
                  <a:pt x="11474688" y="2804696"/>
                </a:lnTo>
                <a:lnTo>
                  <a:pt x="11477443" y="2754370"/>
                </a:lnTo>
                <a:lnTo>
                  <a:pt x="11477532" y="2751923"/>
                </a:lnTo>
                <a:lnTo>
                  <a:pt x="11475871" y="2698142"/>
                </a:lnTo>
                <a:lnTo>
                  <a:pt x="11469926" y="2646537"/>
                </a:lnTo>
                <a:lnTo>
                  <a:pt x="11459712" y="2597629"/>
                </a:lnTo>
                <a:lnTo>
                  <a:pt x="11446488" y="2555429"/>
                </a:lnTo>
                <a:close/>
              </a:path>
            </a:pathLst>
          </a:custGeom>
          <a:solidFill>
            <a:srgbClr val="D2FBFF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3" y="1634877"/>
            <a:ext cx="3314065" cy="12452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65">
                <a:solidFill>
                  <a:srgbClr val="FFFFFF"/>
                </a:solidFill>
              </a:rPr>
              <a:t>Agenda</a:t>
            </a:r>
            <a:endParaRPr sz="8000"/>
          </a:p>
        </p:txBody>
      </p:sp>
      <p:sp>
        <p:nvSpPr>
          <p:cNvPr id="6" name="object 6" descr=""/>
          <p:cNvSpPr txBox="1"/>
          <p:nvPr/>
        </p:nvSpPr>
        <p:spPr>
          <a:xfrm>
            <a:off x="1104898" y="3840048"/>
            <a:ext cx="7239000" cy="3613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2500"/>
              </a:lnSpc>
              <a:spcBef>
                <a:spcPts val="9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Large</a:t>
            </a:r>
            <a:r>
              <a:rPr dirty="0" sz="32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10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15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 marR="1210310">
              <a:lnSpc>
                <a:spcPct val="122700"/>
              </a:lnSpc>
              <a:spcBef>
                <a:spcPts val="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25">
                <a:solidFill>
                  <a:srgbClr val="FFFFFF"/>
                </a:solidFill>
                <a:latin typeface="Trebuchet MS"/>
                <a:cs typeface="Trebuchet MS"/>
              </a:rPr>
              <a:t>Career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 </a:t>
            </a:r>
            <a:r>
              <a:rPr dirty="0" sz="3200" spc="-7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3200" spc="-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210" b="1">
                <a:solidFill>
                  <a:srgbClr val="FFFFFF"/>
                </a:solidFill>
                <a:latin typeface="Trebuchet MS"/>
                <a:cs typeface="Trebuchet MS"/>
              </a:rPr>
              <a:t>Conferences,</a:t>
            </a:r>
            <a:r>
              <a:rPr dirty="0" sz="3200" spc="-2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20" b="1">
                <a:solidFill>
                  <a:srgbClr val="FFFFFF"/>
                </a:solidFill>
                <a:latin typeface="Trebuchet MS"/>
                <a:cs typeface="Trebuchet MS"/>
              </a:rPr>
              <a:t>symposia</a:t>
            </a:r>
            <a:r>
              <a:rPr dirty="0" sz="3200" spc="-2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45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200" spc="-25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Trebuchet MS"/>
                <a:cs typeface="Trebuchet MS"/>
              </a:rPr>
              <a:t>workshops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7" y="1117093"/>
            <a:ext cx="8911282" cy="9168929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617219" y="7074407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09" h="334009">
                <a:moveTo>
                  <a:pt x="166878" y="0"/>
                </a:moveTo>
                <a:lnTo>
                  <a:pt x="122515" y="5961"/>
                </a:lnTo>
                <a:lnTo>
                  <a:pt x="82651" y="22783"/>
                </a:lnTo>
                <a:lnTo>
                  <a:pt x="48877" y="48877"/>
                </a:lnTo>
                <a:lnTo>
                  <a:pt x="22783" y="82651"/>
                </a:lnTo>
                <a:lnTo>
                  <a:pt x="5961" y="122515"/>
                </a:lnTo>
                <a:lnTo>
                  <a:pt x="0" y="166878"/>
                </a:lnTo>
                <a:lnTo>
                  <a:pt x="5961" y="211240"/>
                </a:lnTo>
                <a:lnTo>
                  <a:pt x="22783" y="251104"/>
                </a:lnTo>
                <a:lnTo>
                  <a:pt x="48877" y="284878"/>
                </a:lnTo>
                <a:lnTo>
                  <a:pt x="82651" y="310972"/>
                </a:lnTo>
                <a:lnTo>
                  <a:pt x="122515" y="327794"/>
                </a:lnTo>
                <a:lnTo>
                  <a:pt x="166878" y="333756"/>
                </a:lnTo>
                <a:lnTo>
                  <a:pt x="211240" y="327794"/>
                </a:lnTo>
                <a:lnTo>
                  <a:pt x="251104" y="310972"/>
                </a:lnTo>
                <a:lnTo>
                  <a:pt x="284878" y="284878"/>
                </a:lnTo>
                <a:lnTo>
                  <a:pt x="310972" y="251104"/>
                </a:lnTo>
                <a:lnTo>
                  <a:pt x="327794" y="211240"/>
                </a:lnTo>
                <a:lnTo>
                  <a:pt x="333756" y="166878"/>
                </a:lnTo>
                <a:lnTo>
                  <a:pt x="327794" y="122515"/>
                </a:lnTo>
                <a:lnTo>
                  <a:pt x="310972" y="82651"/>
                </a:lnTo>
                <a:lnTo>
                  <a:pt x="284878" y="48877"/>
                </a:lnTo>
                <a:lnTo>
                  <a:pt x="251104" y="22783"/>
                </a:lnTo>
                <a:lnTo>
                  <a:pt x="211240" y="5961"/>
                </a:lnTo>
                <a:lnTo>
                  <a:pt x="166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32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3200907" y="416499"/>
            <a:ext cx="4501515" cy="654685"/>
          </a:xfrm>
          <a:custGeom>
            <a:avLst/>
            <a:gdLst/>
            <a:ahLst/>
            <a:cxnLst/>
            <a:rect l="l" t="t" r="r" b="b"/>
            <a:pathLst>
              <a:path w="4501515" h="654685">
                <a:moveTo>
                  <a:pt x="233972" y="166420"/>
                </a:moveTo>
                <a:lnTo>
                  <a:pt x="172186" y="174440"/>
                </a:lnTo>
                <a:lnTo>
                  <a:pt x="116154" y="197700"/>
                </a:lnTo>
                <a:lnTo>
                  <a:pt x="68526" y="235010"/>
                </a:lnTo>
                <a:lnTo>
                  <a:pt x="31965" y="285178"/>
                </a:lnTo>
                <a:lnTo>
                  <a:pt x="13043" y="330391"/>
                </a:lnTo>
                <a:lnTo>
                  <a:pt x="2170" y="381495"/>
                </a:lnTo>
                <a:lnTo>
                  <a:pt x="0" y="418680"/>
                </a:lnTo>
                <a:lnTo>
                  <a:pt x="1533" y="448941"/>
                </a:lnTo>
                <a:lnTo>
                  <a:pt x="12083" y="503034"/>
                </a:lnTo>
                <a:lnTo>
                  <a:pt x="32254" y="548982"/>
                </a:lnTo>
                <a:lnTo>
                  <a:pt x="59599" y="586701"/>
                </a:lnTo>
                <a:lnTo>
                  <a:pt x="75806" y="602475"/>
                </a:lnTo>
                <a:lnTo>
                  <a:pt x="140703" y="536638"/>
                </a:lnTo>
                <a:lnTo>
                  <a:pt x="131157" y="525258"/>
                </a:lnTo>
                <a:lnTo>
                  <a:pt x="122658" y="512549"/>
                </a:lnTo>
                <a:lnTo>
                  <a:pt x="103661" y="466579"/>
                </a:lnTo>
                <a:lnTo>
                  <a:pt x="96812" y="410451"/>
                </a:lnTo>
                <a:lnTo>
                  <a:pt x="97119" y="398621"/>
                </a:lnTo>
                <a:lnTo>
                  <a:pt x="103877" y="354951"/>
                </a:lnTo>
                <a:lnTo>
                  <a:pt x="124572" y="307481"/>
                </a:lnTo>
                <a:lnTo>
                  <a:pt x="149775" y="276734"/>
                </a:lnTo>
                <a:lnTo>
                  <a:pt x="196353" y="248659"/>
                </a:lnTo>
                <a:lnTo>
                  <a:pt x="229400" y="243116"/>
                </a:lnTo>
                <a:lnTo>
                  <a:pt x="346443" y="243116"/>
                </a:lnTo>
                <a:lnTo>
                  <a:pt x="346443" y="191071"/>
                </a:lnTo>
                <a:lnTo>
                  <a:pt x="302552" y="175323"/>
                </a:lnTo>
                <a:lnTo>
                  <a:pt x="252853" y="167234"/>
                </a:lnTo>
                <a:lnTo>
                  <a:pt x="233972" y="166420"/>
                </a:lnTo>
                <a:close/>
              </a:path>
              <a:path w="4501515" h="654685">
                <a:moveTo>
                  <a:pt x="346443" y="243116"/>
                </a:moveTo>
                <a:lnTo>
                  <a:pt x="229400" y="243116"/>
                </a:lnTo>
                <a:lnTo>
                  <a:pt x="242299" y="244030"/>
                </a:lnTo>
                <a:lnTo>
                  <a:pt x="254617" y="245992"/>
                </a:lnTo>
                <a:lnTo>
                  <a:pt x="297170" y="262023"/>
                </a:lnTo>
                <a:lnTo>
                  <a:pt x="312610" y="270548"/>
                </a:lnTo>
                <a:lnTo>
                  <a:pt x="346443" y="270548"/>
                </a:lnTo>
                <a:lnTo>
                  <a:pt x="346443" y="243116"/>
                </a:lnTo>
                <a:close/>
              </a:path>
              <a:path w="4501515" h="654685">
                <a:moveTo>
                  <a:pt x="605574" y="166420"/>
                </a:moveTo>
                <a:lnTo>
                  <a:pt x="561068" y="170657"/>
                </a:lnTo>
                <a:lnTo>
                  <a:pt x="513296" y="185107"/>
                </a:lnTo>
                <a:lnTo>
                  <a:pt x="456514" y="223888"/>
                </a:lnTo>
                <a:lnTo>
                  <a:pt x="414785" y="283781"/>
                </a:lnTo>
                <a:lnTo>
                  <a:pt x="401288" y="321154"/>
                </a:lnTo>
                <a:lnTo>
                  <a:pt x="392972" y="363399"/>
                </a:lnTo>
                <a:lnTo>
                  <a:pt x="389900" y="409600"/>
                </a:lnTo>
                <a:lnTo>
                  <a:pt x="389923" y="424014"/>
                </a:lnTo>
                <a:lnTo>
                  <a:pt x="398809" y="490603"/>
                </a:lnTo>
                <a:lnTo>
                  <a:pt x="412992" y="533928"/>
                </a:lnTo>
                <a:lnTo>
                  <a:pt x="433303" y="570665"/>
                </a:lnTo>
                <a:lnTo>
                  <a:pt x="459739" y="600811"/>
                </a:lnTo>
                <a:lnTo>
                  <a:pt x="490979" y="624311"/>
                </a:lnTo>
                <a:lnTo>
                  <a:pt x="525699" y="641110"/>
                </a:lnTo>
                <a:lnTo>
                  <a:pt x="563897" y="651205"/>
                </a:lnTo>
                <a:lnTo>
                  <a:pt x="605574" y="654596"/>
                </a:lnTo>
                <a:lnTo>
                  <a:pt x="647557" y="651169"/>
                </a:lnTo>
                <a:lnTo>
                  <a:pt x="685974" y="640910"/>
                </a:lnTo>
                <a:lnTo>
                  <a:pt x="720824" y="623819"/>
                </a:lnTo>
                <a:lnTo>
                  <a:pt x="752106" y="599897"/>
                </a:lnTo>
                <a:lnTo>
                  <a:pt x="769423" y="579729"/>
                </a:lnTo>
                <a:lnTo>
                  <a:pt x="605574" y="579729"/>
                </a:lnTo>
                <a:lnTo>
                  <a:pt x="580754" y="576664"/>
                </a:lnTo>
                <a:lnTo>
                  <a:pt x="539472" y="555685"/>
                </a:lnTo>
                <a:lnTo>
                  <a:pt x="509557" y="515777"/>
                </a:lnTo>
                <a:lnTo>
                  <a:pt x="492289" y="462209"/>
                </a:lnTo>
                <a:lnTo>
                  <a:pt x="488480" y="430631"/>
                </a:lnTo>
                <a:lnTo>
                  <a:pt x="488035" y="427405"/>
                </a:lnTo>
                <a:lnTo>
                  <a:pt x="487768" y="424014"/>
                </a:lnTo>
                <a:lnTo>
                  <a:pt x="487609" y="418058"/>
                </a:lnTo>
                <a:lnTo>
                  <a:pt x="487565" y="409600"/>
                </a:lnTo>
                <a:lnTo>
                  <a:pt x="489180" y="379781"/>
                </a:lnTo>
                <a:lnTo>
                  <a:pt x="500386" y="327874"/>
                </a:lnTo>
                <a:lnTo>
                  <a:pt x="521799" y="286596"/>
                </a:lnTo>
                <a:lnTo>
                  <a:pt x="550845" y="258011"/>
                </a:lnTo>
                <a:lnTo>
                  <a:pt x="592797" y="241960"/>
                </a:lnTo>
                <a:lnTo>
                  <a:pt x="650567" y="241287"/>
                </a:lnTo>
                <a:lnTo>
                  <a:pt x="671448" y="175564"/>
                </a:lnTo>
                <a:lnTo>
                  <a:pt x="630923" y="167629"/>
                </a:lnTo>
                <a:lnTo>
                  <a:pt x="614111" y="166547"/>
                </a:lnTo>
                <a:lnTo>
                  <a:pt x="605574" y="166420"/>
                </a:lnTo>
                <a:close/>
              </a:path>
              <a:path w="4501515" h="654685">
                <a:moveTo>
                  <a:pt x="723595" y="425145"/>
                </a:moveTo>
                <a:lnTo>
                  <a:pt x="712620" y="487505"/>
                </a:lnTo>
                <a:lnTo>
                  <a:pt x="687920" y="536397"/>
                </a:lnTo>
                <a:lnTo>
                  <a:pt x="651552" y="568307"/>
                </a:lnTo>
                <a:lnTo>
                  <a:pt x="605574" y="579729"/>
                </a:lnTo>
                <a:lnTo>
                  <a:pt x="769423" y="579729"/>
                </a:lnTo>
                <a:lnTo>
                  <a:pt x="778500" y="569157"/>
                </a:lnTo>
                <a:lnTo>
                  <a:pt x="798682" y="531614"/>
                </a:lnTo>
                <a:lnTo>
                  <a:pt x="812651" y="487267"/>
                </a:lnTo>
                <a:lnTo>
                  <a:pt x="820407" y="436117"/>
                </a:lnTo>
                <a:lnTo>
                  <a:pt x="723595" y="425145"/>
                </a:lnTo>
                <a:close/>
              </a:path>
              <a:path w="4501515" h="654685">
                <a:moveTo>
                  <a:pt x="650567" y="241287"/>
                </a:moveTo>
                <a:lnTo>
                  <a:pt x="605574" y="241287"/>
                </a:lnTo>
                <a:lnTo>
                  <a:pt x="612940" y="241325"/>
                </a:lnTo>
                <a:lnTo>
                  <a:pt x="620179" y="242163"/>
                </a:lnTo>
                <a:lnTo>
                  <a:pt x="634441" y="245440"/>
                </a:lnTo>
                <a:lnTo>
                  <a:pt x="641222" y="247649"/>
                </a:lnTo>
                <a:lnTo>
                  <a:pt x="647661" y="250431"/>
                </a:lnTo>
                <a:lnTo>
                  <a:pt x="650567" y="241287"/>
                </a:lnTo>
                <a:close/>
              </a:path>
              <a:path w="4501515" h="654685">
                <a:moveTo>
                  <a:pt x="1198168" y="170992"/>
                </a:moveTo>
                <a:lnTo>
                  <a:pt x="1160652" y="252361"/>
                </a:lnTo>
                <a:lnTo>
                  <a:pt x="1167584" y="256590"/>
                </a:lnTo>
                <a:lnTo>
                  <a:pt x="1173767" y="261827"/>
                </a:lnTo>
                <a:lnTo>
                  <a:pt x="1192059" y="303700"/>
                </a:lnTo>
                <a:lnTo>
                  <a:pt x="1192682" y="315429"/>
                </a:lnTo>
                <a:lnTo>
                  <a:pt x="1192682" y="643623"/>
                </a:lnTo>
                <a:lnTo>
                  <a:pt x="1290408" y="643623"/>
                </a:lnTo>
                <a:lnTo>
                  <a:pt x="1290408" y="311772"/>
                </a:lnTo>
                <a:lnTo>
                  <a:pt x="1288523" y="281663"/>
                </a:lnTo>
                <a:lnTo>
                  <a:pt x="1275560" y="232757"/>
                </a:lnTo>
                <a:lnTo>
                  <a:pt x="1250891" y="198590"/>
                </a:lnTo>
                <a:lnTo>
                  <a:pt x="1217730" y="177107"/>
                </a:lnTo>
                <a:lnTo>
                  <a:pt x="1198168" y="170992"/>
                </a:lnTo>
                <a:close/>
              </a:path>
              <a:path w="4501515" h="654685">
                <a:moveTo>
                  <a:pt x="1006957" y="177393"/>
                </a:moveTo>
                <a:lnTo>
                  <a:pt x="922934" y="177393"/>
                </a:lnTo>
                <a:lnTo>
                  <a:pt x="922934" y="643623"/>
                </a:lnTo>
                <a:lnTo>
                  <a:pt x="1020660" y="643623"/>
                </a:lnTo>
                <a:lnTo>
                  <a:pt x="1020660" y="290753"/>
                </a:lnTo>
                <a:lnTo>
                  <a:pt x="1016088" y="229501"/>
                </a:lnTo>
                <a:lnTo>
                  <a:pt x="1006957" y="177393"/>
                </a:lnTo>
                <a:close/>
              </a:path>
              <a:path w="4501515" h="654685">
                <a:moveTo>
                  <a:pt x="1605876" y="177393"/>
                </a:moveTo>
                <a:lnTo>
                  <a:pt x="1360017" y="177393"/>
                </a:lnTo>
                <a:lnTo>
                  <a:pt x="1360017" y="252260"/>
                </a:lnTo>
                <a:lnTo>
                  <a:pt x="1605876" y="252260"/>
                </a:lnTo>
                <a:lnTo>
                  <a:pt x="1605876" y="177393"/>
                </a:lnTo>
                <a:close/>
              </a:path>
              <a:path w="4501515" h="654685">
                <a:moveTo>
                  <a:pt x="1564728" y="0"/>
                </a:moveTo>
                <a:lnTo>
                  <a:pt x="1512911" y="5549"/>
                </a:lnTo>
                <a:lnTo>
                  <a:pt x="1467523" y="25920"/>
                </a:lnTo>
                <a:lnTo>
                  <a:pt x="1435339" y="66698"/>
                </a:lnTo>
                <a:lnTo>
                  <a:pt x="1423111" y="133451"/>
                </a:lnTo>
                <a:lnTo>
                  <a:pt x="1423111" y="177393"/>
                </a:lnTo>
                <a:lnTo>
                  <a:pt x="1520837" y="177393"/>
                </a:lnTo>
                <a:lnTo>
                  <a:pt x="1520837" y="137121"/>
                </a:lnTo>
                <a:lnTo>
                  <a:pt x="1522278" y="119107"/>
                </a:lnTo>
                <a:lnTo>
                  <a:pt x="1547305" y="79906"/>
                </a:lnTo>
                <a:lnTo>
                  <a:pt x="1577530" y="73952"/>
                </a:lnTo>
                <a:lnTo>
                  <a:pt x="1625079" y="73952"/>
                </a:lnTo>
                <a:lnTo>
                  <a:pt x="1625079" y="8229"/>
                </a:lnTo>
                <a:lnTo>
                  <a:pt x="1581359" y="514"/>
                </a:lnTo>
                <a:lnTo>
                  <a:pt x="1573087" y="128"/>
                </a:lnTo>
                <a:lnTo>
                  <a:pt x="1564728" y="0"/>
                </a:lnTo>
                <a:close/>
              </a:path>
              <a:path w="4501515" h="654685">
                <a:moveTo>
                  <a:pt x="1625079" y="73952"/>
                </a:moveTo>
                <a:lnTo>
                  <a:pt x="1577530" y="73952"/>
                </a:lnTo>
                <a:lnTo>
                  <a:pt x="1583681" y="74137"/>
                </a:lnTo>
                <a:lnTo>
                  <a:pt x="1589979" y="74580"/>
                </a:lnTo>
                <a:lnTo>
                  <a:pt x="1625079" y="81279"/>
                </a:lnTo>
                <a:lnTo>
                  <a:pt x="1625079" y="73952"/>
                </a:lnTo>
                <a:close/>
              </a:path>
              <a:path w="4501515" h="654685">
                <a:moveTo>
                  <a:pt x="1839417" y="166420"/>
                </a:moveTo>
                <a:lnTo>
                  <a:pt x="1769827" y="178222"/>
                </a:lnTo>
                <a:lnTo>
                  <a:pt x="1710143" y="214274"/>
                </a:lnTo>
                <a:lnTo>
                  <a:pt x="1665720" y="275548"/>
                </a:lnTo>
                <a:lnTo>
                  <a:pt x="1651256" y="316008"/>
                </a:lnTo>
                <a:lnTo>
                  <a:pt x="1641957" y="363016"/>
                </a:lnTo>
                <a:lnTo>
                  <a:pt x="1639214" y="409574"/>
                </a:lnTo>
                <a:lnTo>
                  <a:pt x="1639214" y="430568"/>
                </a:lnTo>
                <a:lnTo>
                  <a:pt x="2020404" y="430568"/>
                </a:lnTo>
                <a:lnTo>
                  <a:pt x="2020404" y="363016"/>
                </a:lnTo>
                <a:lnTo>
                  <a:pt x="1736940" y="363016"/>
                </a:lnTo>
                <a:lnTo>
                  <a:pt x="1736940" y="357530"/>
                </a:lnTo>
                <a:lnTo>
                  <a:pt x="1745062" y="310403"/>
                </a:lnTo>
                <a:lnTo>
                  <a:pt x="1766900" y="273659"/>
                </a:lnTo>
                <a:lnTo>
                  <a:pt x="1798696" y="249796"/>
                </a:lnTo>
                <a:lnTo>
                  <a:pt x="1836673" y="241287"/>
                </a:lnTo>
                <a:lnTo>
                  <a:pt x="1984290" y="241287"/>
                </a:lnTo>
                <a:lnTo>
                  <a:pt x="1967306" y="218732"/>
                </a:lnTo>
                <a:lnTo>
                  <a:pt x="1941288" y="196138"/>
                </a:lnTo>
                <a:lnTo>
                  <a:pt x="1911300" y="179889"/>
                </a:lnTo>
                <a:lnTo>
                  <a:pt x="1877343" y="169983"/>
                </a:lnTo>
                <a:lnTo>
                  <a:pt x="1839417" y="166420"/>
                </a:lnTo>
                <a:close/>
              </a:path>
              <a:path w="4501515" h="654685">
                <a:moveTo>
                  <a:pt x="1984290" y="241287"/>
                </a:moveTo>
                <a:lnTo>
                  <a:pt x="1836673" y="241287"/>
                </a:lnTo>
                <a:lnTo>
                  <a:pt x="1855535" y="243325"/>
                </a:lnTo>
                <a:lnTo>
                  <a:pt x="1872726" y="248924"/>
                </a:lnTo>
                <a:lnTo>
                  <a:pt x="1913536" y="286701"/>
                </a:lnTo>
                <a:lnTo>
                  <a:pt x="1927028" y="326859"/>
                </a:lnTo>
                <a:lnTo>
                  <a:pt x="1929079" y="351116"/>
                </a:lnTo>
                <a:lnTo>
                  <a:pt x="1929079" y="363016"/>
                </a:lnTo>
                <a:lnTo>
                  <a:pt x="2020404" y="363016"/>
                </a:lnTo>
                <a:lnTo>
                  <a:pt x="2015192" y="319208"/>
                </a:lnTo>
                <a:lnTo>
                  <a:pt x="2004604" y="280558"/>
                </a:lnTo>
                <a:lnTo>
                  <a:pt x="1988642" y="247066"/>
                </a:lnTo>
                <a:lnTo>
                  <a:pt x="1984290" y="241287"/>
                </a:lnTo>
                <a:close/>
              </a:path>
              <a:path w="4501515" h="654685">
                <a:moveTo>
                  <a:pt x="2207615" y="177393"/>
                </a:moveTo>
                <a:lnTo>
                  <a:pt x="2122411" y="177393"/>
                </a:lnTo>
                <a:lnTo>
                  <a:pt x="2122411" y="318096"/>
                </a:lnTo>
                <a:lnTo>
                  <a:pt x="2220417" y="318096"/>
                </a:lnTo>
                <a:lnTo>
                  <a:pt x="2227596" y="310367"/>
                </a:lnTo>
                <a:lnTo>
                  <a:pt x="2236619" y="302380"/>
                </a:lnTo>
                <a:lnTo>
                  <a:pt x="2274616" y="277991"/>
                </a:lnTo>
                <a:lnTo>
                  <a:pt x="2327401" y="266890"/>
                </a:lnTo>
                <a:lnTo>
                  <a:pt x="2359405" y="266890"/>
                </a:lnTo>
                <a:lnTo>
                  <a:pt x="2359405" y="253187"/>
                </a:lnTo>
                <a:lnTo>
                  <a:pt x="2215845" y="253187"/>
                </a:lnTo>
                <a:lnTo>
                  <a:pt x="2207615" y="177393"/>
                </a:lnTo>
                <a:close/>
              </a:path>
              <a:path w="4501515" h="654685">
                <a:moveTo>
                  <a:pt x="2359405" y="266890"/>
                </a:moveTo>
                <a:lnTo>
                  <a:pt x="2333193" y="266890"/>
                </a:lnTo>
                <a:lnTo>
                  <a:pt x="2339212" y="267119"/>
                </a:lnTo>
                <a:lnTo>
                  <a:pt x="2351709" y="268033"/>
                </a:lnTo>
                <a:lnTo>
                  <a:pt x="2356357" y="268719"/>
                </a:lnTo>
                <a:lnTo>
                  <a:pt x="2359405" y="269633"/>
                </a:lnTo>
                <a:lnTo>
                  <a:pt x="2359405" y="266890"/>
                </a:lnTo>
                <a:close/>
              </a:path>
              <a:path w="4501515" h="654685">
                <a:moveTo>
                  <a:pt x="2359405" y="167335"/>
                </a:moveTo>
                <a:lnTo>
                  <a:pt x="2312161" y="175483"/>
                </a:lnTo>
                <a:lnTo>
                  <a:pt x="2270823" y="196214"/>
                </a:lnTo>
                <a:lnTo>
                  <a:pt x="2237895" y="223977"/>
                </a:lnTo>
                <a:lnTo>
                  <a:pt x="2215845" y="253187"/>
                </a:lnTo>
                <a:lnTo>
                  <a:pt x="2359405" y="253187"/>
                </a:lnTo>
                <a:lnTo>
                  <a:pt x="2359405" y="167335"/>
                </a:lnTo>
                <a:close/>
              </a:path>
              <a:path w="4501515" h="654685">
                <a:moveTo>
                  <a:pt x="2596845" y="166420"/>
                </a:moveTo>
                <a:lnTo>
                  <a:pt x="2527255" y="178222"/>
                </a:lnTo>
                <a:lnTo>
                  <a:pt x="2467571" y="214274"/>
                </a:lnTo>
                <a:lnTo>
                  <a:pt x="2423148" y="275548"/>
                </a:lnTo>
                <a:lnTo>
                  <a:pt x="2408684" y="316008"/>
                </a:lnTo>
                <a:lnTo>
                  <a:pt x="2399385" y="363016"/>
                </a:lnTo>
                <a:lnTo>
                  <a:pt x="2396642" y="409574"/>
                </a:lnTo>
                <a:lnTo>
                  <a:pt x="2396642" y="430568"/>
                </a:lnTo>
                <a:lnTo>
                  <a:pt x="2777832" y="430568"/>
                </a:lnTo>
                <a:lnTo>
                  <a:pt x="2777832" y="363016"/>
                </a:lnTo>
                <a:lnTo>
                  <a:pt x="2494368" y="363016"/>
                </a:lnTo>
                <a:lnTo>
                  <a:pt x="2494368" y="357530"/>
                </a:lnTo>
                <a:lnTo>
                  <a:pt x="2502490" y="310403"/>
                </a:lnTo>
                <a:lnTo>
                  <a:pt x="2524328" y="273659"/>
                </a:lnTo>
                <a:lnTo>
                  <a:pt x="2556124" y="249796"/>
                </a:lnTo>
                <a:lnTo>
                  <a:pt x="2594101" y="241287"/>
                </a:lnTo>
                <a:lnTo>
                  <a:pt x="2741718" y="241287"/>
                </a:lnTo>
                <a:lnTo>
                  <a:pt x="2724734" y="218732"/>
                </a:lnTo>
                <a:lnTo>
                  <a:pt x="2698716" y="196138"/>
                </a:lnTo>
                <a:lnTo>
                  <a:pt x="2668728" y="179889"/>
                </a:lnTo>
                <a:lnTo>
                  <a:pt x="2634771" y="169983"/>
                </a:lnTo>
                <a:lnTo>
                  <a:pt x="2596845" y="166420"/>
                </a:lnTo>
                <a:close/>
              </a:path>
              <a:path w="4501515" h="654685">
                <a:moveTo>
                  <a:pt x="2741718" y="241287"/>
                </a:moveTo>
                <a:lnTo>
                  <a:pt x="2594101" y="241287"/>
                </a:lnTo>
                <a:lnTo>
                  <a:pt x="2612963" y="243325"/>
                </a:lnTo>
                <a:lnTo>
                  <a:pt x="2630154" y="248924"/>
                </a:lnTo>
                <a:lnTo>
                  <a:pt x="2670964" y="286701"/>
                </a:lnTo>
                <a:lnTo>
                  <a:pt x="2684456" y="326859"/>
                </a:lnTo>
                <a:lnTo>
                  <a:pt x="2686507" y="351116"/>
                </a:lnTo>
                <a:lnTo>
                  <a:pt x="2686507" y="363016"/>
                </a:lnTo>
                <a:lnTo>
                  <a:pt x="2777832" y="363016"/>
                </a:lnTo>
                <a:lnTo>
                  <a:pt x="2772620" y="319208"/>
                </a:lnTo>
                <a:lnTo>
                  <a:pt x="2762032" y="280558"/>
                </a:lnTo>
                <a:lnTo>
                  <a:pt x="2746070" y="247066"/>
                </a:lnTo>
                <a:lnTo>
                  <a:pt x="2741718" y="241287"/>
                </a:lnTo>
                <a:close/>
              </a:path>
              <a:path w="4501515" h="654685">
                <a:moveTo>
                  <a:pt x="3154972" y="170992"/>
                </a:moveTo>
                <a:lnTo>
                  <a:pt x="3117468" y="252361"/>
                </a:lnTo>
                <a:lnTo>
                  <a:pt x="3124400" y="256590"/>
                </a:lnTo>
                <a:lnTo>
                  <a:pt x="3130583" y="261827"/>
                </a:lnTo>
                <a:lnTo>
                  <a:pt x="3148869" y="303700"/>
                </a:lnTo>
                <a:lnTo>
                  <a:pt x="3149498" y="315429"/>
                </a:lnTo>
                <a:lnTo>
                  <a:pt x="3149498" y="643623"/>
                </a:lnTo>
                <a:lnTo>
                  <a:pt x="3247224" y="643623"/>
                </a:lnTo>
                <a:lnTo>
                  <a:pt x="3247224" y="311772"/>
                </a:lnTo>
                <a:lnTo>
                  <a:pt x="3245339" y="281663"/>
                </a:lnTo>
                <a:lnTo>
                  <a:pt x="3232376" y="232757"/>
                </a:lnTo>
                <a:lnTo>
                  <a:pt x="3207707" y="198590"/>
                </a:lnTo>
                <a:lnTo>
                  <a:pt x="3174541" y="177107"/>
                </a:lnTo>
                <a:lnTo>
                  <a:pt x="3154972" y="170992"/>
                </a:lnTo>
                <a:close/>
              </a:path>
              <a:path w="4501515" h="654685">
                <a:moveTo>
                  <a:pt x="2963773" y="177393"/>
                </a:moveTo>
                <a:lnTo>
                  <a:pt x="2879750" y="177393"/>
                </a:lnTo>
                <a:lnTo>
                  <a:pt x="2879750" y="643623"/>
                </a:lnTo>
                <a:lnTo>
                  <a:pt x="2977476" y="643623"/>
                </a:lnTo>
                <a:lnTo>
                  <a:pt x="2977476" y="290753"/>
                </a:lnTo>
                <a:lnTo>
                  <a:pt x="2972904" y="229501"/>
                </a:lnTo>
                <a:lnTo>
                  <a:pt x="2963773" y="177393"/>
                </a:lnTo>
                <a:close/>
              </a:path>
              <a:path w="4501515" h="654685">
                <a:moveTo>
                  <a:pt x="3583724" y="166420"/>
                </a:moveTo>
                <a:lnTo>
                  <a:pt x="3521933" y="174440"/>
                </a:lnTo>
                <a:lnTo>
                  <a:pt x="3465906" y="197700"/>
                </a:lnTo>
                <a:lnTo>
                  <a:pt x="3418278" y="235010"/>
                </a:lnTo>
                <a:lnTo>
                  <a:pt x="3381717" y="285178"/>
                </a:lnTo>
                <a:lnTo>
                  <a:pt x="3362795" y="330391"/>
                </a:lnTo>
                <a:lnTo>
                  <a:pt x="3351922" y="381495"/>
                </a:lnTo>
                <a:lnTo>
                  <a:pt x="3349752" y="418680"/>
                </a:lnTo>
                <a:lnTo>
                  <a:pt x="3351285" y="448941"/>
                </a:lnTo>
                <a:lnTo>
                  <a:pt x="3361835" y="503034"/>
                </a:lnTo>
                <a:lnTo>
                  <a:pt x="3382006" y="548982"/>
                </a:lnTo>
                <a:lnTo>
                  <a:pt x="3409351" y="586701"/>
                </a:lnTo>
                <a:lnTo>
                  <a:pt x="3425558" y="602475"/>
                </a:lnTo>
                <a:lnTo>
                  <a:pt x="3490455" y="536638"/>
                </a:lnTo>
                <a:lnTo>
                  <a:pt x="3480909" y="525258"/>
                </a:lnTo>
                <a:lnTo>
                  <a:pt x="3472410" y="512549"/>
                </a:lnTo>
                <a:lnTo>
                  <a:pt x="3453414" y="466579"/>
                </a:lnTo>
                <a:lnTo>
                  <a:pt x="3446564" y="410451"/>
                </a:lnTo>
                <a:lnTo>
                  <a:pt x="3446871" y="398621"/>
                </a:lnTo>
                <a:lnTo>
                  <a:pt x="3453629" y="354951"/>
                </a:lnTo>
                <a:lnTo>
                  <a:pt x="3474324" y="307481"/>
                </a:lnTo>
                <a:lnTo>
                  <a:pt x="3499527" y="276734"/>
                </a:lnTo>
                <a:lnTo>
                  <a:pt x="3546105" y="248659"/>
                </a:lnTo>
                <a:lnTo>
                  <a:pt x="3579152" y="243116"/>
                </a:lnTo>
                <a:lnTo>
                  <a:pt x="3696195" y="243116"/>
                </a:lnTo>
                <a:lnTo>
                  <a:pt x="3696195" y="191071"/>
                </a:lnTo>
                <a:lnTo>
                  <a:pt x="3652304" y="175323"/>
                </a:lnTo>
                <a:lnTo>
                  <a:pt x="3602605" y="167234"/>
                </a:lnTo>
                <a:lnTo>
                  <a:pt x="3583724" y="166420"/>
                </a:lnTo>
                <a:close/>
              </a:path>
              <a:path w="4501515" h="654685">
                <a:moveTo>
                  <a:pt x="3696195" y="243116"/>
                </a:moveTo>
                <a:lnTo>
                  <a:pt x="3579152" y="243116"/>
                </a:lnTo>
                <a:lnTo>
                  <a:pt x="3592051" y="244030"/>
                </a:lnTo>
                <a:lnTo>
                  <a:pt x="3604369" y="245992"/>
                </a:lnTo>
                <a:lnTo>
                  <a:pt x="3646917" y="262023"/>
                </a:lnTo>
                <a:lnTo>
                  <a:pt x="3662362" y="270548"/>
                </a:lnTo>
                <a:lnTo>
                  <a:pt x="3696195" y="270548"/>
                </a:lnTo>
                <a:lnTo>
                  <a:pt x="3696195" y="243116"/>
                </a:lnTo>
                <a:close/>
              </a:path>
              <a:path w="4501515" h="654685">
                <a:moveTo>
                  <a:pt x="3944061" y="166420"/>
                </a:moveTo>
                <a:lnTo>
                  <a:pt x="3874469" y="178222"/>
                </a:lnTo>
                <a:lnTo>
                  <a:pt x="3814775" y="214274"/>
                </a:lnTo>
                <a:lnTo>
                  <a:pt x="3770363" y="275548"/>
                </a:lnTo>
                <a:lnTo>
                  <a:pt x="3755899" y="316008"/>
                </a:lnTo>
                <a:lnTo>
                  <a:pt x="3746601" y="363016"/>
                </a:lnTo>
                <a:lnTo>
                  <a:pt x="3743858" y="409574"/>
                </a:lnTo>
                <a:lnTo>
                  <a:pt x="3743858" y="430568"/>
                </a:lnTo>
                <a:lnTo>
                  <a:pt x="4125048" y="430568"/>
                </a:lnTo>
                <a:lnTo>
                  <a:pt x="4125048" y="363016"/>
                </a:lnTo>
                <a:lnTo>
                  <a:pt x="3841584" y="363016"/>
                </a:lnTo>
                <a:lnTo>
                  <a:pt x="3841584" y="357530"/>
                </a:lnTo>
                <a:lnTo>
                  <a:pt x="3849701" y="310403"/>
                </a:lnTo>
                <a:lnTo>
                  <a:pt x="3871544" y="273659"/>
                </a:lnTo>
                <a:lnTo>
                  <a:pt x="3903340" y="249796"/>
                </a:lnTo>
                <a:lnTo>
                  <a:pt x="3941317" y="241287"/>
                </a:lnTo>
                <a:lnTo>
                  <a:pt x="4088934" y="241287"/>
                </a:lnTo>
                <a:lnTo>
                  <a:pt x="4071950" y="218732"/>
                </a:lnTo>
                <a:lnTo>
                  <a:pt x="4045932" y="196138"/>
                </a:lnTo>
                <a:lnTo>
                  <a:pt x="4015944" y="179889"/>
                </a:lnTo>
                <a:lnTo>
                  <a:pt x="3981987" y="169983"/>
                </a:lnTo>
                <a:lnTo>
                  <a:pt x="3944061" y="166420"/>
                </a:lnTo>
                <a:close/>
              </a:path>
              <a:path w="4501515" h="654685">
                <a:moveTo>
                  <a:pt x="4088934" y="241287"/>
                </a:moveTo>
                <a:lnTo>
                  <a:pt x="3941317" y="241287"/>
                </a:lnTo>
                <a:lnTo>
                  <a:pt x="3960179" y="243325"/>
                </a:lnTo>
                <a:lnTo>
                  <a:pt x="3977370" y="248924"/>
                </a:lnTo>
                <a:lnTo>
                  <a:pt x="4018180" y="286701"/>
                </a:lnTo>
                <a:lnTo>
                  <a:pt x="4031672" y="326859"/>
                </a:lnTo>
                <a:lnTo>
                  <a:pt x="4033723" y="351116"/>
                </a:lnTo>
                <a:lnTo>
                  <a:pt x="4033723" y="363016"/>
                </a:lnTo>
                <a:lnTo>
                  <a:pt x="4125048" y="363016"/>
                </a:lnTo>
                <a:lnTo>
                  <a:pt x="4119836" y="319208"/>
                </a:lnTo>
                <a:lnTo>
                  <a:pt x="4109248" y="280558"/>
                </a:lnTo>
                <a:lnTo>
                  <a:pt x="4093286" y="247066"/>
                </a:lnTo>
                <a:lnTo>
                  <a:pt x="4088934" y="241287"/>
                </a:lnTo>
                <a:close/>
              </a:path>
              <a:path w="4501515" h="654685">
                <a:moveTo>
                  <a:pt x="4226356" y="546811"/>
                </a:moveTo>
                <a:lnTo>
                  <a:pt x="4192523" y="546811"/>
                </a:lnTo>
                <a:lnTo>
                  <a:pt x="4192523" y="623557"/>
                </a:lnTo>
                <a:lnTo>
                  <a:pt x="4233286" y="640102"/>
                </a:lnTo>
                <a:lnTo>
                  <a:pt x="4272205" y="648957"/>
                </a:lnTo>
                <a:lnTo>
                  <a:pt x="4310953" y="653810"/>
                </a:lnTo>
                <a:lnTo>
                  <a:pt x="4329683" y="654596"/>
                </a:lnTo>
                <a:lnTo>
                  <a:pt x="4350824" y="653600"/>
                </a:lnTo>
                <a:lnTo>
                  <a:pt x="4391482" y="645803"/>
                </a:lnTo>
                <a:lnTo>
                  <a:pt x="4429395" y="630313"/>
                </a:lnTo>
                <a:lnTo>
                  <a:pt x="4461099" y="607396"/>
                </a:lnTo>
                <a:lnTo>
                  <a:pt x="4483658" y="579729"/>
                </a:lnTo>
                <a:lnTo>
                  <a:pt x="4329683" y="579729"/>
                </a:lnTo>
                <a:lnTo>
                  <a:pt x="4316326" y="578843"/>
                </a:lnTo>
                <a:lnTo>
                  <a:pt x="4275620" y="569099"/>
                </a:lnTo>
                <a:lnTo>
                  <a:pt x="4237608" y="552804"/>
                </a:lnTo>
                <a:lnTo>
                  <a:pt x="4226356" y="546811"/>
                </a:lnTo>
                <a:close/>
              </a:path>
              <a:path w="4501515" h="654685">
                <a:moveTo>
                  <a:pt x="4290364" y="297179"/>
                </a:moveTo>
                <a:lnTo>
                  <a:pt x="4194352" y="297179"/>
                </a:lnTo>
                <a:lnTo>
                  <a:pt x="4194352" y="302666"/>
                </a:lnTo>
                <a:lnTo>
                  <a:pt x="4203277" y="347416"/>
                </a:lnTo>
                <a:lnTo>
                  <a:pt x="4226852" y="382422"/>
                </a:lnTo>
                <a:lnTo>
                  <a:pt x="4260265" y="410005"/>
                </a:lnTo>
                <a:lnTo>
                  <a:pt x="4298708" y="432511"/>
                </a:lnTo>
                <a:lnTo>
                  <a:pt x="4318611" y="442443"/>
                </a:lnTo>
                <a:lnTo>
                  <a:pt x="4337362" y="452273"/>
                </a:lnTo>
                <a:lnTo>
                  <a:pt x="4371416" y="471627"/>
                </a:lnTo>
                <a:lnTo>
                  <a:pt x="4403057" y="505158"/>
                </a:lnTo>
                <a:lnTo>
                  <a:pt x="4406493" y="518464"/>
                </a:lnTo>
                <a:lnTo>
                  <a:pt x="4406493" y="521207"/>
                </a:lnTo>
                <a:lnTo>
                  <a:pt x="4392991" y="557848"/>
                </a:lnTo>
                <a:lnTo>
                  <a:pt x="4358659" y="576376"/>
                </a:lnTo>
                <a:lnTo>
                  <a:pt x="4329683" y="579729"/>
                </a:lnTo>
                <a:lnTo>
                  <a:pt x="4483658" y="579729"/>
                </a:lnTo>
                <a:lnTo>
                  <a:pt x="4485449" y="577125"/>
                </a:lnTo>
                <a:lnTo>
                  <a:pt x="4493640" y="559330"/>
                </a:lnTo>
                <a:lnTo>
                  <a:pt x="4498984" y="539777"/>
                </a:lnTo>
                <a:lnTo>
                  <a:pt x="4501476" y="518464"/>
                </a:lnTo>
                <a:lnTo>
                  <a:pt x="4501476" y="513892"/>
                </a:lnTo>
                <a:lnTo>
                  <a:pt x="4492480" y="468463"/>
                </a:lnTo>
                <a:lnTo>
                  <a:pt x="4468748" y="433349"/>
                </a:lnTo>
                <a:lnTo>
                  <a:pt x="4435160" y="406022"/>
                </a:lnTo>
                <a:lnTo>
                  <a:pt x="4396600" y="383933"/>
                </a:lnTo>
                <a:lnTo>
                  <a:pt x="4376683" y="374218"/>
                </a:lnTo>
                <a:lnTo>
                  <a:pt x="4357965" y="364542"/>
                </a:lnTo>
                <a:lnTo>
                  <a:pt x="4324121" y="345313"/>
                </a:lnTo>
                <a:lnTo>
                  <a:pt x="4293338" y="311060"/>
                </a:lnTo>
                <a:lnTo>
                  <a:pt x="4290364" y="297179"/>
                </a:lnTo>
                <a:close/>
              </a:path>
            </a:pathLst>
          </a:custGeom>
          <a:solidFill>
            <a:srgbClr val="000000">
              <a:alpha val="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491" rIns="0" bIns="0" rtlCol="0" vert="horz">
            <a:spAutoFit/>
          </a:bodyPr>
          <a:lstStyle/>
          <a:p>
            <a:pPr marL="180340">
              <a:lnSpc>
                <a:spcPct val="100000"/>
              </a:lnSpc>
              <a:spcBef>
                <a:spcPts val="570"/>
              </a:spcBef>
            </a:pPr>
            <a:r>
              <a:rPr dirty="0" spc="-300"/>
              <a:t>Conferences,</a:t>
            </a:r>
            <a:r>
              <a:rPr dirty="0" spc="-455"/>
              <a:t> </a:t>
            </a:r>
            <a:r>
              <a:rPr dirty="0" spc="-175"/>
              <a:t>symposia</a:t>
            </a:r>
            <a:r>
              <a:rPr dirty="0" spc="-425"/>
              <a:t> </a:t>
            </a:r>
            <a:r>
              <a:rPr dirty="0" spc="-215"/>
              <a:t>and</a:t>
            </a:r>
            <a:r>
              <a:rPr dirty="0" spc="-409"/>
              <a:t> </a:t>
            </a:r>
            <a:r>
              <a:rPr dirty="0" spc="-125"/>
              <a:t>workshops</a:t>
            </a:r>
          </a:p>
          <a:p>
            <a:pPr marL="179070">
              <a:lnSpc>
                <a:spcPct val="100000"/>
              </a:lnSpc>
              <a:spcBef>
                <a:spcPts val="235"/>
              </a:spcBef>
            </a:pPr>
            <a:r>
              <a:rPr dirty="0" sz="2400" spc="-65" b="0">
                <a:latin typeface="Trebuchet MS"/>
                <a:cs typeface="Trebuchet MS"/>
              </a:rPr>
              <a:t>Promote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60" b="0">
                <a:latin typeface="Trebuchet MS"/>
                <a:cs typeface="Trebuchet MS"/>
              </a:rPr>
              <a:t>knowledge</a:t>
            </a:r>
            <a:r>
              <a:rPr dirty="0" sz="2400" spc="-185" b="0">
                <a:latin typeface="Trebuchet MS"/>
                <a:cs typeface="Trebuchet MS"/>
              </a:rPr>
              <a:t> </a:t>
            </a:r>
            <a:r>
              <a:rPr dirty="0" sz="2400" spc="-80" b="0">
                <a:latin typeface="Trebuchet MS"/>
                <a:cs typeface="Trebuchet MS"/>
              </a:rPr>
              <a:t>sharing</a:t>
            </a:r>
            <a:r>
              <a:rPr dirty="0" sz="2400" spc="-160" b="0">
                <a:latin typeface="Trebuchet MS"/>
                <a:cs typeface="Trebuchet MS"/>
              </a:rPr>
              <a:t> </a:t>
            </a:r>
            <a:r>
              <a:rPr dirty="0" sz="2400" spc="-50" b="0">
                <a:latin typeface="Trebuchet MS"/>
                <a:cs typeface="Trebuchet MS"/>
              </a:rPr>
              <a:t>and</a:t>
            </a:r>
            <a:r>
              <a:rPr dirty="0" sz="2400" spc="-200" b="0">
                <a:latin typeface="Trebuchet MS"/>
                <a:cs typeface="Trebuchet MS"/>
              </a:rPr>
              <a:t> </a:t>
            </a:r>
            <a:r>
              <a:rPr dirty="0" sz="2400" spc="-90" b="0">
                <a:latin typeface="Trebuchet MS"/>
                <a:cs typeface="Trebuchet MS"/>
              </a:rPr>
              <a:t>networking</a:t>
            </a:r>
            <a:r>
              <a:rPr dirty="0" sz="2400" spc="-135" b="0">
                <a:latin typeface="Trebuchet MS"/>
                <a:cs typeface="Trebuchet MS"/>
              </a:rPr>
              <a:t> </a:t>
            </a:r>
            <a:r>
              <a:rPr dirty="0" sz="2400" spc="-10" b="0">
                <a:latin typeface="Trebuchet MS"/>
                <a:cs typeface="Trebuchet MS"/>
              </a:rPr>
              <a:t>activities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184840" y="2514600"/>
            <a:ext cx="13550265" cy="6672580"/>
            <a:chOff x="4184840" y="2514600"/>
            <a:chExt cx="13550265" cy="6672580"/>
          </a:xfrm>
        </p:grpSpPr>
        <p:sp>
          <p:nvSpPr>
            <p:cNvPr id="5" name="object 5" descr=""/>
            <p:cNvSpPr/>
            <p:nvPr/>
          </p:nvSpPr>
          <p:spPr>
            <a:xfrm>
              <a:off x="4186428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40624" y="2514600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344" y="2514601"/>
              <a:ext cx="5838444" cy="667207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525463" y="2491231"/>
            <a:ext cx="21278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001864"/>
                </a:solidFill>
                <a:latin typeface="Trebuchet MS"/>
                <a:cs typeface="Trebuchet MS"/>
              </a:rPr>
              <a:t>Key</a:t>
            </a:r>
            <a:r>
              <a:rPr dirty="0" sz="2400" spc="-204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32</a:t>
            </a:fld>
          </a:p>
        </p:txBody>
      </p:sp>
      <p:sp>
        <p:nvSpPr>
          <p:cNvPr id="9" name="object 9" descr=""/>
          <p:cNvSpPr txBox="1"/>
          <p:nvPr/>
        </p:nvSpPr>
        <p:spPr>
          <a:xfrm>
            <a:off x="525463" y="2902635"/>
            <a:ext cx="3383915" cy="37122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201295" indent="-274320">
              <a:lnSpc>
                <a:spcPct val="107000"/>
              </a:lnSpc>
              <a:spcBef>
                <a:spcPts val="105"/>
              </a:spcBef>
              <a:buClr>
                <a:srgbClr val="0D0D0D"/>
              </a:buClr>
              <a:buFont typeface="Arial"/>
              <a:buChar char="•"/>
              <a:tabLst>
                <a:tab pos="286385" algn="l"/>
              </a:tabLst>
            </a:pP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Support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medium-</a:t>
            </a: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sized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events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with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duration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of</a:t>
            </a:r>
            <a:r>
              <a:rPr dirty="0" sz="18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55">
                <a:solidFill>
                  <a:srgbClr val="001864"/>
                </a:solidFill>
                <a:latin typeface="Trebuchet MS"/>
                <a:cs typeface="Trebuchet MS"/>
              </a:rPr>
              <a:t>1-</a:t>
            </a:r>
            <a:r>
              <a:rPr dirty="0" sz="1800">
                <a:solidFill>
                  <a:srgbClr val="001864"/>
                </a:solidFill>
                <a:latin typeface="Trebuchet MS"/>
                <a:cs typeface="Trebuchet MS"/>
              </a:rPr>
              <a:t>3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days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typically</a:t>
            </a:r>
            <a:endParaRPr sz="18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7000"/>
              </a:lnSpc>
              <a:spcBef>
                <a:spcPts val="1205"/>
              </a:spcBef>
              <a:buClr>
                <a:srgbClr val="0D0D0D"/>
              </a:buClr>
              <a:buFont typeface="Arial"/>
              <a:buChar char="•"/>
              <a:tabLst>
                <a:tab pos="28638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Opportunities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present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discuss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newest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innovation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activities with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peers</a:t>
            </a:r>
            <a:endParaRPr sz="1800">
              <a:latin typeface="Trebuchet MS"/>
              <a:cs typeface="Trebuchet MS"/>
            </a:endParaRPr>
          </a:p>
          <a:p>
            <a:pPr marL="286385" marR="54610" indent="-274320">
              <a:lnSpc>
                <a:spcPct val="107000"/>
              </a:lnSpc>
              <a:spcBef>
                <a:spcPts val="1200"/>
              </a:spcBef>
              <a:buClr>
                <a:srgbClr val="0D0D0D"/>
              </a:buClr>
              <a:buFont typeface="Arial"/>
              <a:buChar char="•"/>
              <a:tabLst>
                <a:tab pos="28638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Applicants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must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anchored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at 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a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university,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museum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or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1864"/>
                </a:solidFill>
                <a:latin typeface="Trebuchet MS"/>
                <a:cs typeface="Trebuchet MS"/>
              </a:rPr>
              <a:t>other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institution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Denmark.</a:t>
            </a:r>
            <a:endParaRPr sz="1800">
              <a:latin typeface="Trebuchet MS"/>
              <a:cs typeface="Trebuchet MS"/>
            </a:endParaRPr>
          </a:p>
          <a:p>
            <a:pPr marL="287020" marR="442595" indent="-274955">
              <a:lnSpc>
                <a:spcPct val="106700"/>
              </a:lnSpc>
              <a:spcBef>
                <a:spcPts val="1215"/>
              </a:spcBef>
              <a:buClr>
                <a:srgbClr val="0D0D0D"/>
              </a:buClr>
              <a:buFont typeface="Arial"/>
              <a:buChar char="•"/>
              <a:tabLst>
                <a:tab pos="287020" algn="l"/>
              </a:tabLst>
            </a:pPr>
            <a:r>
              <a:rPr dirty="0" sz="1800" spc="-45">
                <a:solidFill>
                  <a:srgbClr val="001864"/>
                </a:solidFill>
                <a:latin typeface="Trebuchet MS"/>
                <a:cs typeface="Trebuchet MS"/>
              </a:rPr>
              <a:t>Events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are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organised</a:t>
            </a:r>
            <a:r>
              <a:rPr dirty="0" sz="18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by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001864"/>
                </a:solidFill>
                <a:latin typeface="Trebuchet MS"/>
                <a:cs typeface="Trebuchet MS"/>
              </a:rPr>
              <a:t>the researchers</a:t>
            </a: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themselves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39452" y="2502400"/>
            <a:ext cx="1735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0" b="1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239452" y="3104303"/>
            <a:ext cx="3254375" cy="1353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1940" marR="303530" indent="-269875">
              <a:lnSpc>
                <a:spcPct val="107300"/>
              </a:lnSpc>
              <a:spcBef>
                <a:spcPts val="9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85">
                <a:solidFill>
                  <a:srgbClr val="001864"/>
                </a:solidFill>
                <a:latin typeface="Trebuchet MS"/>
                <a:cs typeface="Trebuchet MS"/>
              </a:rPr>
              <a:t>budget: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60" b="1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1800" spc="-12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001864"/>
                </a:solidFill>
                <a:latin typeface="Trebuchet MS"/>
                <a:cs typeface="Trebuchet MS"/>
              </a:rPr>
              <a:t>50,000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-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500,000</a:t>
            </a:r>
            <a:endParaRPr sz="1800">
              <a:latin typeface="Trebuchet MS"/>
              <a:cs typeface="Trebuchet MS"/>
            </a:endParaRPr>
          </a:p>
          <a:p>
            <a:pPr marL="281940" indent="-269240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81940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Expected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1800" spc="-1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deadline:</a:t>
            </a:r>
            <a:endParaRPr sz="1800">
              <a:latin typeface="Trebuchet MS"/>
              <a:cs typeface="Trebuchet MS"/>
            </a:endParaRPr>
          </a:p>
          <a:p>
            <a:pPr marL="281940">
              <a:lnSpc>
                <a:spcPct val="100000"/>
              </a:lnSpc>
              <a:spcBef>
                <a:spcPts val="160"/>
              </a:spcBef>
            </a:pP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March</a:t>
            </a:r>
            <a:r>
              <a:rPr dirty="0" sz="1800" spc="-13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2024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384629" y="2502400"/>
            <a:ext cx="19475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0" b="1">
                <a:solidFill>
                  <a:srgbClr val="001864"/>
                </a:solidFill>
                <a:latin typeface="Trebuchet MS"/>
                <a:cs typeface="Trebuchet MS"/>
              </a:rPr>
              <a:t>areas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384629" y="3124192"/>
            <a:ext cx="3397250" cy="2823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</a:tabLst>
            </a:pPr>
            <a:r>
              <a:rPr dirty="0" sz="1800" spc="-40">
                <a:solidFill>
                  <a:srgbClr val="001864"/>
                </a:solidFill>
                <a:latin typeface="Trebuchet MS"/>
                <a:cs typeface="Trebuchet MS"/>
              </a:rPr>
              <a:t>Biomedicine</a:t>
            </a:r>
            <a:r>
              <a:rPr dirty="0" sz="18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>
                <a:solidFill>
                  <a:srgbClr val="001864"/>
                </a:solidFill>
                <a:latin typeface="Trebuchet MS"/>
                <a:cs typeface="Trebuchet MS"/>
              </a:rPr>
              <a:t>health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endParaRPr sz="1800">
              <a:latin typeface="Trebuchet MS"/>
              <a:cs typeface="Trebuchet MS"/>
            </a:endParaRPr>
          </a:p>
          <a:p>
            <a:pPr marL="355600" marR="1350645" indent="-342900">
              <a:lnSpc>
                <a:spcPct val="106700"/>
              </a:lnSpc>
              <a:spcBef>
                <a:spcPts val="1210"/>
              </a:spcBef>
              <a:buAutoNum type="arabicPeriod"/>
              <a:tabLst>
                <a:tab pos="355600" algn="l"/>
              </a:tabLst>
            </a:pPr>
            <a:r>
              <a:rPr dirty="0" sz="1800" spc="-75">
                <a:solidFill>
                  <a:srgbClr val="001864"/>
                </a:solidFill>
                <a:latin typeface="Trebuchet MS"/>
                <a:cs typeface="Trebuchet MS"/>
              </a:rPr>
              <a:t>Sustainability</a:t>
            </a: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endParaRPr sz="1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355"/>
              </a:spcBef>
              <a:buAutoNum type="arabicPeriod"/>
              <a:tabLst>
                <a:tab pos="354965" algn="l"/>
              </a:tabLst>
            </a:pPr>
            <a:r>
              <a:rPr dirty="0" sz="1800" spc="-80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11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Sciences</a:t>
            </a:r>
            <a:endParaRPr sz="1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355"/>
              </a:spcBef>
              <a:buAutoNum type="arabicPeriod"/>
              <a:tabLst>
                <a:tab pos="354965" algn="l"/>
              </a:tabLst>
            </a:pP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Innovation</a:t>
            </a:r>
            <a:endParaRPr sz="1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345"/>
              </a:spcBef>
              <a:buAutoNum type="arabicPeriod"/>
              <a:tabLst>
                <a:tab pos="354965" algn="l"/>
              </a:tabLst>
            </a:pPr>
            <a:r>
              <a:rPr dirty="0" sz="1800" spc="-5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18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001864"/>
                </a:solidFill>
                <a:latin typeface="Trebuchet MS"/>
                <a:cs typeface="Trebuchet MS"/>
              </a:rPr>
              <a:t>Art</a:t>
            </a:r>
            <a:r>
              <a:rPr dirty="0" sz="18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History</a:t>
            </a:r>
            <a:endParaRPr sz="18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1355"/>
              </a:spcBef>
              <a:buAutoNum type="arabicPeriod"/>
              <a:tabLst>
                <a:tab pos="354965" algn="l"/>
              </a:tabLst>
            </a:pPr>
            <a:r>
              <a:rPr dirty="0" sz="1800" spc="-55">
                <a:solidFill>
                  <a:srgbClr val="001864"/>
                </a:solidFill>
                <a:latin typeface="Trebuchet MS"/>
                <a:cs typeface="Trebuchet MS"/>
              </a:rPr>
              <a:t>Education</a:t>
            </a:r>
            <a:r>
              <a:rPr dirty="0" sz="1800" spc="-1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1800" spc="-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1864"/>
                </a:solidFill>
                <a:latin typeface="Trebuchet MS"/>
                <a:cs typeface="Trebuchet MS"/>
              </a:rPr>
              <a:t>Outreach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98" y="548430"/>
            <a:ext cx="1199642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5"/>
              <a:t>When</a:t>
            </a:r>
            <a:r>
              <a:rPr dirty="0" spc="-409"/>
              <a:t> </a:t>
            </a:r>
            <a:r>
              <a:rPr dirty="0" spc="-190"/>
              <a:t>applying</a:t>
            </a:r>
            <a:r>
              <a:rPr dirty="0" spc="-430"/>
              <a:t> </a:t>
            </a:r>
            <a:r>
              <a:rPr dirty="0" spc="-260"/>
              <a:t>for</a:t>
            </a:r>
            <a:r>
              <a:rPr dirty="0" spc="-425"/>
              <a:t> </a:t>
            </a:r>
            <a:r>
              <a:rPr dirty="0" spc="-240"/>
              <a:t>competitive</a:t>
            </a:r>
            <a:r>
              <a:rPr dirty="0" spc="-434"/>
              <a:t> </a:t>
            </a:r>
            <a:r>
              <a:rPr dirty="0" spc="-220"/>
              <a:t>funding</a:t>
            </a:r>
            <a:r>
              <a:rPr dirty="0" spc="-440"/>
              <a:t> </a:t>
            </a:r>
            <a:r>
              <a:rPr dirty="0" spc="-280"/>
              <a:t>at</a:t>
            </a:r>
            <a:r>
              <a:rPr dirty="0" spc="-405"/>
              <a:t> </a:t>
            </a:r>
            <a:r>
              <a:rPr dirty="0" spc="-25"/>
              <a:t>NNF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524311" y="1821179"/>
            <a:ext cx="8634095" cy="6672580"/>
            <a:chOff x="524311" y="1821179"/>
            <a:chExt cx="8634095" cy="6672580"/>
          </a:xfrm>
        </p:grpSpPr>
        <p:sp>
          <p:nvSpPr>
            <p:cNvPr id="4" name="object 4" descr=""/>
            <p:cNvSpPr/>
            <p:nvPr/>
          </p:nvSpPr>
          <p:spPr>
            <a:xfrm>
              <a:off x="9156191" y="1821179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24311" y="7352683"/>
              <a:ext cx="855980" cy="855980"/>
            </a:xfrm>
            <a:custGeom>
              <a:avLst/>
              <a:gdLst/>
              <a:ahLst/>
              <a:cxnLst/>
              <a:rect l="l" t="t" r="r" b="b"/>
              <a:pathLst>
                <a:path w="855980" h="855979">
                  <a:moveTo>
                    <a:pt x="420653" y="0"/>
                  </a:moveTo>
                  <a:lnTo>
                    <a:pt x="375717" y="3142"/>
                  </a:lnTo>
                  <a:lnTo>
                    <a:pt x="330685" y="11179"/>
                  </a:lnTo>
                  <a:lnTo>
                    <a:pt x="285889" y="24268"/>
                  </a:lnTo>
                  <a:lnTo>
                    <a:pt x="242756" y="42095"/>
                  </a:lnTo>
                  <a:lnTo>
                    <a:pt x="202602" y="64011"/>
                  </a:lnTo>
                  <a:lnTo>
                    <a:pt x="165586" y="89682"/>
                  </a:lnTo>
                  <a:lnTo>
                    <a:pt x="131869" y="118777"/>
                  </a:lnTo>
                  <a:lnTo>
                    <a:pt x="101609" y="150963"/>
                  </a:lnTo>
                  <a:lnTo>
                    <a:pt x="74965" y="185907"/>
                  </a:lnTo>
                  <a:lnTo>
                    <a:pt x="52099" y="223277"/>
                  </a:lnTo>
                  <a:lnTo>
                    <a:pt x="33169" y="262739"/>
                  </a:lnTo>
                  <a:lnTo>
                    <a:pt x="18334" y="303961"/>
                  </a:lnTo>
                  <a:lnTo>
                    <a:pt x="7755" y="346611"/>
                  </a:lnTo>
                  <a:lnTo>
                    <a:pt x="1590" y="390356"/>
                  </a:lnTo>
                  <a:lnTo>
                    <a:pt x="0" y="434863"/>
                  </a:lnTo>
                  <a:lnTo>
                    <a:pt x="3143" y="479800"/>
                  </a:lnTo>
                  <a:lnTo>
                    <a:pt x="11180" y="524833"/>
                  </a:lnTo>
                  <a:lnTo>
                    <a:pt x="24269" y="569631"/>
                  </a:lnTo>
                  <a:lnTo>
                    <a:pt x="42094" y="612765"/>
                  </a:lnTo>
                  <a:lnTo>
                    <a:pt x="64008" y="652919"/>
                  </a:lnTo>
                  <a:lnTo>
                    <a:pt x="89679" y="689934"/>
                  </a:lnTo>
                  <a:lnTo>
                    <a:pt x="118773" y="723652"/>
                  </a:lnTo>
                  <a:lnTo>
                    <a:pt x="150959" y="753912"/>
                  </a:lnTo>
                  <a:lnTo>
                    <a:pt x="185903" y="780555"/>
                  </a:lnTo>
                  <a:lnTo>
                    <a:pt x="223273" y="803422"/>
                  </a:lnTo>
                  <a:lnTo>
                    <a:pt x="262736" y="822352"/>
                  </a:lnTo>
                  <a:lnTo>
                    <a:pt x="303959" y="837187"/>
                  </a:lnTo>
                  <a:lnTo>
                    <a:pt x="346609" y="847766"/>
                  </a:lnTo>
                  <a:lnTo>
                    <a:pt x="390355" y="853931"/>
                  </a:lnTo>
                  <a:lnTo>
                    <a:pt x="434863" y="855521"/>
                  </a:lnTo>
                  <a:lnTo>
                    <a:pt x="479800" y="852378"/>
                  </a:lnTo>
                  <a:lnTo>
                    <a:pt x="524834" y="844341"/>
                  </a:lnTo>
                  <a:lnTo>
                    <a:pt x="569633" y="831251"/>
                  </a:lnTo>
                  <a:lnTo>
                    <a:pt x="612764" y="813424"/>
                  </a:lnTo>
                  <a:lnTo>
                    <a:pt x="652916" y="791509"/>
                  </a:lnTo>
                  <a:lnTo>
                    <a:pt x="689931" y="765837"/>
                  </a:lnTo>
                  <a:lnTo>
                    <a:pt x="723648" y="736742"/>
                  </a:lnTo>
                  <a:lnTo>
                    <a:pt x="753908" y="704556"/>
                  </a:lnTo>
                  <a:lnTo>
                    <a:pt x="780551" y="669612"/>
                  </a:lnTo>
                  <a:lnTo>
                    <a:pt x="803418" y="632243"/>
                  </a:lnTo>
                  <a:lnTo>
                    <a:pt x="822349" y="592781"/>
                  </a:lnTo>
                  <a:lnTo>
                    <a:pt x="837184" y="551558"/>
                  </a:lnTo>
                  <a:lnTo>
                    <a:pt x="847765" y="508909"/>
                  </a:lnTo>
                  <a:lnTo>
                    <a:pt x="853930" y="465164"/>
                  </a:lnTo>
                  <a:lnTo>
                    <a:pt x="855521" y="420657"/>
                  </a:lnTo>
                  <a:lnTo>
                    <a:pt x="852379" y="375720"/>
                  </a:lnTo>
                  <a:lnTo>
                    <a:pt x="844342" y="330686"/>
                  </a:lnTo>
                  <a:lnTo>
                    <a:pt x="831253" y="285888"/>
                  </a:lnTo>
                  <a:lnTo>
                    <a:pt x="813426" y="242757"/>
                  </a:lnTo>
                  <a:lnTo>
                    <a:pt x="791509" y="202605"/>
                  </a:lnTo>
                  <a:lnTo>
                    <a:pt x="765837" y="165590"/>
                  </a:lnTo>
                  <a:lnTo>
                    <a:pt x="736741" y="131873"/>
                  </a:lnTo>
                  <a:lnTo>
                    <a:pt x="704555" y="101613"/>
                  </a:lnTo>
                  <a:lnTo>
                    <a:pt x="669610" y="74970"/>
                  </a:lnTo>
                  <a:lnTo>
                    <a:pt x="632240" y="52103"/>
                  </a:lnTo>
                  <a:lnTo>
                    <a:pt x="592777" y="33172"/>
                  </a:lnTo>
                  <a:lnTo>
                    <a:pt x="551554" y="18336"/>
                  </a:lnTo>
                  <a:lnTo>
                    <a:pt x="508904" y="7756"/>
                  </a:lnTo>
                  <a:lnTo>
                    <a:pt x="465159" y="1591"/>
                  </a:lnTo>
                  <a:lnTo>
                    <a:pt x="420653" y="0"/>
                  </a:lnTo>
                  <a:close/>
                </a:path>
              </a:pathLst>
            </a:custGeom>
            <a:solidFill>
              <a:srgbClr val="8E73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44678" y="7581747"/>
              <a:ext cx="201295" cy="387350"/>
            </a:xfrm>
            <a:custGeom>
              <a:avLst/>
              <a:gdLst/>
              <a:ahLst/>
              <a:cxnLst/>
              <a:rect l="l" t="t" r="r" b="b"/>
              <a:pathLst>
                <a:path w="201294" h="387350">
                  <a:moveTo>
                    <a:pt x="83375" y="0"/>
                  </a:moveTo>
                  <a:lnTo>
                    <a:pt x="0" y="29311"/>
                  </a:lnTo>
                  <a:lnTo>
                    <a:pt x="109232" y="272516"/>
                  </a:lnTo>
                  <a:lnTo>
                    <a:pt x="150914" y="257860"/>
                  </a:lnTo>
                  <a:lnTo>
                    <a:pt x="83375" y="0"/>
                  </a:lnTo>
                  <a:close/>
                </a:path>
                <a:path w="201294" h="387350">
                  <a:moveTo>
                    <a:pt x="159069" y="299383"/>
                  </a:moveTo>
                  <a:lnTo>
                    <a:pt x="122752" y="316511"/>
                  </a:lnTo>
                  <a:lnTo>
                    <a:pt x="113620" y="340855"/>
                  </a:lnTo>
                  <a:lnTo>
                    <a:pt x="113911" y="349108"/>
                  </a:lnTo>
                  <a:lnTo>
                    <a:pt x="138353" y="382333"/>
                  </a:lnTo>
                  <a:lnTo>
                    <a:pt x="154947" y="386946"/>
                  </a:lnTo>
                  <a:lnTo>
                    <a:pt x="163319" y="386616"/>
                  </a:lnTo>
                  <a:lnTo>
                    <a:pt x="196138" y="362013"/>
                  </a:lnTo>
                  <a:lnTo>
                    <a:pt x="200682" y="345230"/>
                  </a:lnTo>
                  <a:lnTo>
                    <a:pt x="200332" y="336810"/>
                  </a:lnTo>
                  <a:lnTo>
                    <a:pt x="175729" y="303974"/>
                  </a:lnTo>
                  <a:lnTo>
                    <a:pt x="159069" y="299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949531" y="2134857"/>
            <a:ext cx="7371080" cy="4150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60" b="1">
                <a:solidFill>
                  <a:srgbClr val="001864"/>
                </a:solidFill>
                <a:latin typeface="Trebuchet MS"/>
                <a:cs typeface="Trebuchet MS"/>
              </a:rPr>
              <a:t>DOs</a:t>
            </a:r>
            <a:endParaRPr sz="4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6700"/>
              </a:lnSpc>
              <a:spcBef>
                <a:spcPts val="2005"/>
              </a:spcBef>
              <a:buClr>
                <a:srgbClr val="3BB09B"/>
              </a:buClr>
              <a:buFont typeface="Wingdings"/>
              <a:buChar char=""/>
              <a:tabLst>
                <a:tab pos="355600" algn="l"/>
              </a:tabLst>
            </a:pPr>
            <a:r>
              <a:rPr dirty="0" sz="2400" spc="-40">
                <a:solidFill>
                  <a:srgbClr val="001864"/>
                </a:solidFill>
                <a:latin typeface="Trebuchet MS"/>
                <a:cs typeface="Trebuchet MS"/>
              </a:rPr>
              <a:t>Read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001864"/>
                </a:solidFill>
                <a:latin typeface="Trebuchet MS"/>
                <a:cs typeface="Trebuchet MS"/>
              </a:rPr>
              <a:t>guidelines</a:t>
            </a:r>
            <a:r>
              <a:rPr dirty="0" sz="2400" spc="-1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carefully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5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24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>
                <a:solidFill>
                  <a:srgbClr val="001864"/>
                </a:solidFill>
                <a:latin typeface="Trebuchet MS"/>
                <a:cs typeface="Trebuchet MS"/>
              </a:rPr>
              <a:t>follow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001864"/>
                </a:solidFill>
                <a:latin typeface="Trebuchet MS"/>
                <a:cs typeface="Trebuchet MS"/>
              </a:rPr>
              <a:t>the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instructions</a:t>
            </a: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2005"/>
              </a:spcBef>
              <a:buClr>
                <a:srgbClr val="3BB09B"/>
              </a:buClr>
              <a:buFont typeface="Wingdings"/>
              <a:buChar char=""/>
              <a:tabLst>
                <a:tab pos="354965" algn="l"/>
              </a:tabLst>
            </a:pPr>
            <a:r>
              <a:rPr dirty="0" sz="2400" spc="-35">
                <a:solidFill>
                  <a:srgbClr val="001864"/>
                </a:solidFill>
                <a:latin typeface="Trebuchet MS"/>
                <a:cs typeface="Trebuchet MS"/>
              </a:rPr>
              <a:t>Consider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45" b="1">
                <a:solidFill>
                  <a:srgbClr val="001864"/>
                </a:solidFill>
                <a:latin typeface="Trebuchet MS"/>
                <a:cs typeface="Trebuchet MS"/>
              </a:rPr>
              <a:t>committee</a:t>
            </a:r>
            <a:r>
              <a:rPr dirty="0" sz="2400" spc="-1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you</a:t>
            </a:r>
            <a:r>
              <a:rPr dirty="0" sz="24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20">
                <a:solidFill>
                  <a:srgbClr val="001864"/>
                </a:solidFill>
                <a:latin typeface="Trebuchet MS"/>
                <a:cs typeface="Trebuchet MS"/>
              </a:rPr>
              <a:t>are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addressing</a:t>
            </a: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2005"/>
              </a:spcBef>
              <a:buClr>
                <a:srgbClr val="3BB09B"/>
              </a:buClr>
              <a:buFont typeface="Wingdings"/>
              <a:buChar char=""/>
              <a:tabLst>
                <a:tab pos="354965" algn="l"/>
              </a:tabLst>
            </a:pPr>
            <a:r>
              <a:rPr dirty="0" sz="2400" spc="-105">
                <a:solidFill>
                  <a:srgbClr val="001864"/>
                </a:solidFill>
                <a:latin typeface="Trebuchet MS"/>
                <a:cs typeface="Trebuchet MS"/>
              </a:rPr>
              <a:t>Let</a:t>
            </a:r>
            <a:r>
              <a:rPr dirty="0" sz="24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peers/colleagues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50" b="1">
                <a:solidFill>
                  <a:srgbClr val="001864"/>
                </a:solidFill>
                <a:latin typeface="Trebuchet MS"/>
                <a:cs typeface="Trebuchet MS"/>
              </a:rPr>
              <a:t>criticise</a:t>
            </a:r>
            <a:r>
              <a:rPr dirty="0" sz="24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5">
                <a:solidFill>
                  <a:srgbClr val="001864"/>
                </a:solidFill>
                <a:latin typeface="Trebuchet MS"/>
                <a:cs typeface="Trebuchet MS"/>
              </a:rPr>
              <a:t>your</a:t>
            </a:r>
            <a:r>
              <a:rPr dirty="0" sz="24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2005"/>
              </a:spcBef>
              <a:buClr>
                <a:srgbClr val="3BB09B"/>
              </a:buClr>
              <a:buFont typeface="Wingdings"/>
              <a:buChar char=""/>
              <a:tabLst>
                <a:tab pos="354965" algn="l"/>
              </a:tabLst>
            </a:pP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Make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0">
                <a:solidFill>
                  <a:srgbClr val="001864"/>
                </a:solidFill>
                <a:latin typeface="Trebuchet MS"/>
                <a:cs typeface="Trebuchet MS"/>
              </a:rPr>
              <a:t>sure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you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60">
                <a:solidFill>
                  <a:srgbClr val="001864"/>
                </a:solidFill>
                <a:latin typeface="Trebuchet MS"/>
                <a:cs typeface="Trebuchet MS"/>
              </a:rPr>
              <a:t>have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0">
                <a:solidFill>
                  <a:srgbClr val="001864"/>
                </a:solidFill>
                <a:latin typeface="Trebuchet MS"/>
                <a:cs typeface="Trebuchet MS"/>
              </a:rPr>
              <a:t>required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55" b="1">
                <a:solidFill>
                  <a:srgbClr val="001864"/>
                </a:solidFill>
                <a:latin typeface="Trebuchet MS"/>
                <a:cs typeface="Trebuchet MS"/>
              </a:rPr>
              <a:t>letters/documents</a:t>
            </a: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spcBef>
                <a:spcPts val="2005"/>
              </a:spcBef>
              <a:buClr>
                <a:srgbClr val="3BB09B"/>
              </a:buClr>
              <a:buFont typeface="Wingdings"/>
              <a:buChar char=""/>
              <a:tabLst>
                <a:tab pos="354965" algn="l"/>
              </a:tabLst>
            </a:pPr>
            <a:r>
              <a:rPr dirty="0" sz="2400" spc="-125" b="1">
                <a:solidFill>
                  <a:srgbClr val="001864"/>
                </a:solidFill>
                <a:latin typeface="Trebuchet MS"/>
                <a:cs typeface="Trebuchet MS"/>
              </a:rPr>
              <a:t>Contact</a:t>
            </a:r>
            <a:r>
              <a:rPr dirty="0" sz="2400" spc="-1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0">
                <a:solidFill>
                  <a:srgbClr val="001864"/>
                </a:solidFill>
                <a:latin typeface="Trebuchet MS"/>
                <a:cs typeface="Trebuchet MS"/>
              </a:rPr>
              <a:t>foundation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15">
                <a:solidFill>
                  <a:srgbClr val="001864"/>
                </a:solidFill>
                <a:latin typeface="Trebuchet MS"/>
                <a:cs typeface="Trebuchet MS"/>
              </a:rPr>
              <a:t>if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>
                <a:solidFill>
                  <a:srgbClr val="001864"/>
                </a:solidFill>
                <a:latin typeface="Trebuchet MS"/>
                <a:cs typeface="Trebuchet MS"/>
              </a:rPr>
              <a:t>in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doubt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32</a:t>
            </a:fld>
          </a:p>
        </p:txBody>
      </p:sp>
      <p:sp>
        <p:nvSpPr>
          <p:cNvPr id="8" name="object 8" descr=""/>
          <p:cNvSpPr txBox="1"/>
          <p:nvPr/>
        </p:nvSpPr>
        <p:spPr>
          <a:xfrm>
            <a:off x="9342119" y="1821179"/>
            <a:ext cx="8392795" cy="6672580"/>
          </a:xfrm>
          <a:prstGeom prst="rect">
            <a:avLst/>
          </a:prstGeom>
          <a:solidFill>
            <a:srgbClr val="E9B691"/>
          </a:solidFill>
        </p:spPr>
        <p:txBody>
          <a:bodyPr wrap="square" lIns="0" tIns="336550" rIns="0" bIns="0" rtlCol="0" vert="horz">
            <a:spAutoFit/>
          </a:bodyPr>
          <a:lstStyle/>
          <a:p>
            <a:pPr marL="316865">
              <a:lnSpc>
                <a:spcPct val="100000"/>
              </a:lnSpc>
              <a:spcBef>
                <a:spcPts val="2650"/>
              </a:spcBef>
            </a:pPr>
            <a:r>
              <a:rPr dirty="0" sz="4000" spc="-10" b="1">
                <a:solidFill>
                  <a:srgbClr val="001864"/>
                </a:solidFill>
                <a:latin typeface="Trebuchet MS"/>
                <a:cs typeface="Trebuchet MS"/>
              </a:rPr>
              <a:t>DON’Ts</a:t>
            </a:r>
            <a:endParaRPr sz="4000">
              <a:latin typeface="Trebuchet MS"/>
              <a:cs typeface="Trebuchet MS"/>
            </a:endParaRPr>
          </a:p>
          <a:p>
            <a:pPr marL="659130" indent="-342265">
              <a:lnSpc>
                <a:spcPct val="100000"/>
              </a:lnSpc>
              <a:spcBef>
                <a:spcPts val="2200"/>
              </a:spcBef>
              <a:buFont typeface="Courier New"/>
              <a:buChar char="o"/>
              <a:tabLst>
                <a:tab pos="659130" algn="l"/>
              </a:tabLst>
            </a:pPr>
            <a:r>
              <a:rPr dirty="0" sz="2400" spc="125">
                <a:solidFill>
                  <a:srgbClr val="001864"/>
                </a:solidFill>
                <a:latin typeface="Trebuchet MS"/>
                <a:cs typeface="Trebuchet MS"/>
              </a:rPr>
              <a:t>Do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5">
                <a:solidFill>
                  <a:srgbClr val="001864"/>
                </a:solidFill>
                <a:latin typeface="Trebuchet MS"/>
                <a:cs typeface="Trebuchet MS"/>
              </a:rPr>
              <a:t>finish</a:t>
            </a:r>
            <a:r>
              <a:rPr dirty="0" sz="24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001864"/>
                </a:solidFill>
                <a:latin typeface="Trebuchet MS"/>
                <a:cs typeface="Trebuchet MS"/>
              </a:rPr>
              <a:t>application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60">
                <a:solidFill>
                  <a:srgbClr val="001864"/>
                </a:solidFill>
                <a:latin typeface="Trebuchet MS"/>
                <a:cs typeface="Trebuchet MS"/>
              </a:rPr>
              <a:t>just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>
                <a:solidFill>
                  <a:srgbClr val="001864"/>
                </a:solidFill>
                <a:latin typeface="Trebuchet MS"/>
                <a:cs typeface="Trebuchet MS"/>
              </a:rPr>
              <a:t>before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deadline</a:t>
            </a:r>
            <a:endParaRPr sz="2400">
              <a:latin typeface="Trebuchet MS"/>
              <a:cs typeface="Trebuchet MS"/>
            </a:endParaRPr>
          </a:p>
          <a:p>
            <a:pPr marL="659130" indent="-342265">
              <a:lnSpc>
                <a:spcPct val="100000"/>
              </a:lnSpc>
              <a:spcBef>
                <a:spcPts val="1995"/>
              </a:spcBef>
              <a:buFont typeface="Courier New"/>
              <a:buChar char="o"/>
              <a:tabLst>
                <a:tab pos="659130" algn="l"/>
              </a:tabLst>
            </a:pPr>
            <a:r>
              <a:rPr dirty="0" sz="2400" spc="125">
                <a:solidFill>
                  <a:srgbClr val="001864"/>
                </a:solidFill>
                <a:latin typeface="Trebuchet MS"/>
                <a:cs typeface="Trebuchet MS"/>
              </a:rPr>
              <a:t>Do</a:t>
            </a:r>
            <a:r>
              <a:rPr dirty="0" sz="2400" spc="-1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artificially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40" b="1">
                <a:solidFill>
                  <a:srgbClr val="001864"/>
                </a:solidFill>
                <a:latin typeface="Trebuchet MS"/>
                <a:cs typeface="Trebuchet MS"/>
              </a:rPr>
              <a:t>inflate</a:t>
            </a:r>
            <a:r>
              <a:rPr dirty="0" sz="2400" spc="-18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65" b="1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budget</a:t>
            </a:r>
            <a:endParaRPr sz="2400">
              <a:latin typeface="Trebuchet MS"/>
              <a:cs typeface="Trebuchet MS"/>
            </a:endParaRPr>
          </a:p>
          <a:p>
            <a:pPr marL="659130" indent="-342265">
              <a:lnSpc>
                <a:spcPct val="100000"/>
              </a:lnSpc>
              <a:spcBef>
                <a:spcPts val="2005"/>
              </a:spcBef>
              <a:buFont typeface="Courier New"/>
              <a:buChar char="o"/>
              <a:tabLst>
                <a:tab pos="659130" algn="l"/>
              </a:tabLst>
            </a:pPr>
            <a:r>
              <a:rPr dirty="0" sz="2400" spc="125">
                <a:solidFill>
                  <a:srgbClr val="001864"/>
                </a:solidFill>
                <a:latin typeface="Trebuchet MS"/>
                <a:cs typeface="Trebuchet MS"/>
              </a:rPr>
              <a:t>Do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5">
                <a:solidFill>
                  <a:srgbClr val="001864"/>
                </a:solidFill>
                <a:latin typeface="Trebuchet MS"/>
                <a:cs typeface="Trebuchet MS"/>
              </a:rPr>
              <a:t>upload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40" b="1">
                <a:solidFill>
                  <a:srgbClr val="001864"/>
                </a:solidFill>
                <a:latin typeface="Trebuchet MS"/>
                <a:cs typeface="Trebuchet MS"/>
              </a:rPr>
              <a:t>unrequested</a:t>
            </a:r>
            <a:r>
              <a:rPr dirty="0" sz="2400" spc="-18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documents</a:t>
            </a:r>
            <a:endParaRPr sz="2400">
              <a:latin typeface="Trebuchet MS"/>
              <a:cs typeface="Trebuchet MS"/>
            </a:endParaRPr>
          </a:p>
          <a:p>
            <a:pPr marL="659130" indent="-342265">
              <a:lnSpc>
                <a:spcPct val="100000"/>
              </a:lnSpc>
              <a:spcBef>
                <a:spcPts val="2000"/>
              </a:spcBef>
              <a:buFont typeface="Courier New"/>
              <a:buChar char="o"/>
              <a:tabLst>
                <a:tab pos="659130" algn="l"/>
              </a:tabLst>
            </a:pPr>
            <a:r>
              <a:rPr dirty="0" sz="2400" spc="125">
                <a:solidFill>
                  <a:srgbClr val="001864"/>
                </a:solidFill>
                <a:latin typeface="Trebuchet MS"/>
                <a:cs typeface="Trebuchet MS"/>
              </a:rPr>
              <a:t>Do</a:t>
            </a:r>
            <a:r>
              <a:rPr dirty="0" sz="2400" spc="-2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001864"/>
                </a:solidFill>
                <a:latin typeface="Trebuchet MS"/>
                <a:cs typeface="Trebuchet MS"/>
              </a:rPr>
              <a:t>make</a:t>
            </a:r>
            <a:r>
              <a:rPr dirty="0" sz="2400" spc="-1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0" b="1">
                <a:solidFill>
                  <a:srgbClr val="001864"/>
                </a:solidFill>
                <a:latin typeface="Trebuchet MS"/>
                <a:cs typeface="Trebuchet MS"/>
              </a:rPr>
              <a:t>pseudo-</a:t>
            </a:r>
            <a:r>
              <a:rPr dirty="0" sz="2400" spc="-25" b="1">
                <a:solidFill>
                  <a:srgbClr val="001864"/>
                </a:solidFill>
                <a:latin typeface="Trebuchet MS"/>
                <a:cs typeface="Trebuchet MS"/>
              </a:rPr>
              <a:t>collaborations</a:t>
            </a:r>
            <a:endParaRPr sz="2400">
              <a:latin typeface="Trebuchet MS"/>
              <a:cs typeface="Trebuchet MS"/>
            </a:endParaRPr>
          </a:p>
          <a:p>
            <a:pPr marL="659130" indent="-342265">
              <a:lnSpc>
                <a:spcPct val="100000"/>
              </a:lnSpc>
              <a:spcBef>
                <a:spcPts val="2005"/>
              </a:spcBef>
              <a:buFont typeface="Courier New"/>
              <a:buChar char="o"/>
              <a:tabLst>
                <a:tab pos="659130" algn="l"/>
              </a:tabLst>
            </a:pPr>
            <a:r>
              <a:rPr dirty="0" sz="2400" spc="125">
                <a:solidFill>
                  <a:srgbClr val="001864"/>
                </a:solidFill>
                <a:latin typeface="Trebuchet MS"/>
                <a:cs typeface="Trebuchet MS"/>
              </a:rPr>
              <a:t>Do</a:t>
            </a:r>
            <a:r>
              <a:rPr dirty="0" sz="2400" spc="-20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>
                <a:solidFill>
                  <a:srgbClr val="001864"/>
                </a:solidFill>
                <a:latin typeface="Trebuchet MS"/>
                <a:cs typeface="Trebuchet MS"/>
              </a:rPr>
              <a:t>rely</a:t>
            </a:r>
            <a:r>
              <a:rPr dirty="0" sz="2400" spc="-1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1864"/>
                </a:solidFill>
                <a:latin typeface="Trebuchet MS"/>
                <a:cs typeface="Trebuchet MS"/>
              </a:rPr>
              <a:t>on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50" b="1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r>
              <a:rPr dirty="0" sz="2400" spc="-22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5" b="1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2400" spc="-1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60" b="1">
                <a:solidFill>
                  <a:srgbClr val="001864"/>
                </a:solidFill>
                <a:latin typeface="Trebuchet MS"/>
                <a:cs typeface="Trebuchet MS"/>
              </a:rPr>
              <a:t>“speak</a:t>
            </a:r>
            <a:r>
              <a:rPr dirty="0" sz="2400" spc="-2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for</a:t>
            </a:r>
            <a:r>
              <a:rPr dirty="0" sz="2400" spc="-1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itself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”</a:t>
            </a:r>
            <a:endParaRPr sz="2400">
              <a:latin typeface="Trebuchet MS"/>
              <a:cs typeface="Trebuchet MS"/>
            </a:endParaRPr>
          </a:p>
          <a:p>
            <a:pPr marL="659130" indent="-342265">
              <a:lnSpc>
                <a:spcPct val="100000"/>
              </a:lnSpc>
              <a:spcBef>
                <a:spcPts val="2005"/>
              </a:spcBef>
              <a:buFont typeface="Courier New"/>
              <a:buChar char="o"/>
              <a:tabLst>
                <a:tab pos="659130" algn="l"/>
              </a:tabLst>
            </a:pPr>
            <a:r>
              <a:rPr dirty="0" sz="2400" spc="125">
                <a:solidFill>
                  <a:srgbClr val="001864"/>
                </a:solidFill>
                <a:latin typeface="Trebuchet MS"/>
                <a:cs typeface="Trebuchet MS"/>
              </a:rPr>
              <a:t>Do</a:t>
            </a:r>
            <a:r>
              <a:rPr dirty="0" sz="2400" spc="-1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not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expect</a:t>
            </a:r>
            <a:r>
              <a:rPr dirty="0" sz="2400" spc="-20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60">
                <a:solidFill>
                  <a:srgbClr val="001864"/>
                </a:solidFill>
                <a:latin typeface="Trebuchet MS"/>
                <a:cs typeface="Trebuchet MS"/>
              </a:rPr>
              <a:t>all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001864"/>
                </a:solidFill>
                <a:latin typeface="Trebuchet MS"/>
                <a:cs typeface="Trebuchet MS"/>
              </a:rPr>
              <a:t>evaluators</a:t>
            </a:r>
            <a:r>
              <a:rPr dirty="0" sz="2400" spc="-19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0">
                <a:solidFill>
                  <a:srgbClr val="001864"/>
                </a:solidFill>
                <a:latin typeface="Trebuchet MS"/>
                <a:cs typeface="Trebuchet MS"/>
              </a:rPr>
              <a:t>be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1864"/>
                </a:solidFill>
                <a:latin typeface="Trebuchet MS"/>
                <a:cs typeface="Trebuchet MS"/>
              </a:rPr>
              <a:t>experts</a:t>
            </a:r>
            <a:endParaRPr sz="2400">
              <a:latin typeface="Trebuchet MS"/>
              <a:cs typeface="Trebuchet MS"/>
            </a:endParaRPr>
          </a:p>
          <a:p>
            <a:pPr marL="659765" marR="730250" indent="-342900">
              <a:lnSpc>
                <a:spcPct val="107100"/>
              </a:lnSpc>
              <a:spcBef>
                <a:spcPts val="1790"/>
              </a:spcBef>
              <a:buFont typeface="Courier New"/>
              <a:buChar char="o"/>
              <a:tabLst>
                <a:tab pos="659765" algn="l"/>
              </a:tabLst>
            </a:pPr>
            <a:r>
              <a:rPr dirty="0" sz="2400" spc="-55">
                <a:solidFill>
                  <a:srgbClr val="001864"/>
                </a:solidFill>
                <a:latin typeface="Trebuchet MS"/>
                <a:cs typeface="Trebuchet MS"/>
              </a:rPr>
              <a:t>Ensure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you</a:t>
            </a:r>
            <a:r>
              <a:rPr dirty="0" sz="24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attach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60" b="1">
                <a:solidFill>
                  <a:srgbClr val="001864"/>
                </a:solidFill>
                <a:latin typeface="Trebuchet MS"/>
                <a:cs typeface="Trebuchet MS"/>
              </a:rPr>
              <a:t>correct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40" b="1">
                <a:solidFill>
                  <a:srgbClr val="001864"/>
                </a:solidFill>
                <a:latin typeface="Trebuchet MS"/>
                <a:cs typeface="Trebuchet MS"/>
              </a:rPr>
              <a:t>bench</a:t>
            </a:r>
            <a:r>
              <a:rPr dirty="0" sz="2400" spc="-16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70" b="1">
                <a:solidFill>
                  <a:srgbClr val="001864"/>
                </a:solidFill>
                <a:latin typeface="Trebuchet MS"/>
                <a:cs typeface="Trebuchet MS"/>
              </a:rPr>
              <a:t>fee</a:t>
            </a:r>
            <a:r>
              <a:rPr dirty="0" sz="2400" spc="-18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25" b="1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r>
              <a:rPr dirty="0" sz="2400" spc="-18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15">
                <a:solidFill>
                  <a:srgbClr val="001864"/>
                </a:solidFill>
                <a:latin typeface="Trebuchet MS"/>
                <a:cs typeface="Trebuchet MS"/>
              </a:rPr>
              <a:t>(if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001864"/>
                </a:solidFill>
                <a:latin typeface="Trebuchet MS"/>
                <a:cs typeface="Trebuchet MS"/>
              </a:rPr>
              <a:t>you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apply)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39648" y="8803162"/>
            <a:ext cx="11837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70">
                <a:solidFill>
                  <a:srgbClr val="001864"/>
                </a:solidFill>
                <a:latin typeface="Trebuchet MS"/>
                <a:cs typeface="Trebuchet MS"/>
              </a:rPr>
              <a:t>Unsolicited</a:t>
            </a:r>
            <a:r>
              <a:rPr dirty="0" sz="2400" spc="10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4">
                <a:solidFill>
                  <a:srgbClr val="001864"/>
                </a:solidFill>
                <a:latin typeface="Trebuchet MS"/>
                <a:cs typeface="Trebuchet MS"/>
              </a:rPr>
              <a:t>inquiries:</a:t>
            </a:r>
            <a:r>
              <a:rPr dirty="0" sz="2400" spc="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0">
                <a:solidFill>
                  <a:srgbClr val="001864"/>
                </a:solidFill>
                <a:latin typeface="Trebuchet MS"/>
                <a:cs typeface="Trebuchet MS"/>
              </a:rPr>
              <a:t>https://novonordiskfonden.dk/en/how-</a:t>
            </a:r>
            <a:r>
              <a:rPr dirty="0" sz="2400" spc="-50">
                <a:solidFill>
                  <a:srgbClr val="001864"/>
                </a:solidFill>
                <a:latin typeface="Trebuchet MS"/>
                <a:cs typeface="Trebuchet MS"/>
              </a:rPr>
              <a:t>we-</a:t>
            </a:r>
            <a:r>
              <a:rPr dirty="0" sz="2400" spc="-90">
                <a:solidFill>
                  <a:srgbClr val="001864"/>
                </a:solidFill>
                <a:latin typeface="Trebuchet MS"/>
                <a:cs typeface="Trebuchet MS"/>
              </a:rPr>
              <a:t>work/unsolicited-</a:t>
            </a:r>
            <a:r>
              <a:rPr dirty="0" sz="2400" spc="-20">
                <a:solidFill>
                  <a:srgbClr val="001864"/>
                </a:solidFill>
                <a:latin typeface="Trebuchet MS"/>
                <a:cs typeface="Trebuchet MS"/>
              </a:rPr>
              <a:t>inquiries/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575968" y="7379441"/>
            <a:ext cx="613410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95">
                <a:solidFill>
                  <a:srgbClr val="001864"/>
                </a:solidFill>
                <a:latin typeface="Trebuchet MS"/>
                <a:cs typeface="Trebuchet MS"/>
              </a:rPr>
              <a:t>NNF</a:t>
            </a:r>
            <a:r>
              <a:rPr dirty="0" sz="2400" spc="-204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>
                <a:solidFill>
                  <a:srgbClr val="001864"/>
                </a:solidFill>
                <a:latin typeface="Trebuchet MS"/>
                <a:cs typeface="Trebuchet MS"/>
              </a:rPr>
              <a:t>reimburses</a:t>
            </a:r>
            <a:r>
              <a:rPr dirty="0" sz="2400" spc="-16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40">
                <a:solidFill>
                  <a:srgbClr val="001864"/>
                </a:solidFill>
                <a:latin typeface="Trebuchet MS"/>
                <a:cs typeface="Trebuchet MS"/>
              </a:rPr>
              <a:t>the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5">
                <a:solidFill>
                  <a:srgbClr val="001864"/>
                </a:solidFill>
                <a:latin typeface="Trebuchet MS"/>
                <a:cs typeface="Trebuchet MS"/>
              </a:rPr>
              <a:t>extra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65">
                <a:solidFill>
                  <a:srgbClr val="001864"/>
                </a:solidFill>
                <a:latin typeface="Trebuchet MS"/>
                <a:cs typeface="Trebuchet MS"/>
              </a:rPr>
              <a:t>costs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4">
                <a:solidFill>
                  <a:srgbClr val="001864"/>
                </a:solidFill>
                <a:latin typeface="Trebuchet MS"/>
                <a:cs typeface="Trebuchet MS"/>
              </a:rPr>
              <a:t>institutions</a:t>
            </a:r>
            <a:r>
              <a:rPr dirty="0" sz="2400" spc="-12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0">
                <a:solidFill>
                  <a:srgbClr val="001864"/>
                </a:solidFill>
                <a:latin typeface="Trebuchet MS"/>
                <a:cs typeface="Trebuchet MS"/>
              </a:rPr>
              <a:t>incur </a:t>
            </a:r>
            <a:r>
              <a:rPr dirty="0" sz="2400" spc="-55">
                <a:solidFill>
                  <a:srgbClr val="001864"/>
                </a:solidFill>
                <a:latin typeface="Trebuchet MS"/>
                <a:cs typeface="Trebuchet MS"/>
              </a:rPr>
              <a:t>when</a:t>
            </a:r>
            <a:r>
              <a:rPr dirty="0" sz="2400" spc="-2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25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5">
                <a:solidFill>
                  <a:srgbClr val="001864"/>
                </a:solidFill>
                <a:latin typeface="Trebuchet MS"/>
                <a:cs typeface="Trebuchet MS"/>
              </a:rPr>
              <a:t>recipients</a:t>
            </a:r>
            <a:r>
              <a:rPr dirty="0" sz="2400" spc="-1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55">
                <a:solidFill>
                  <a:srgbClr val="001864"/>
                </a:solidFill>
                <a:latin typeface="Trebuchet MS"/>
                <a:cs typeface="Trebuchet MS"/>
              </a:rPr>
              <a:t>take</a:t>
            </a:r>
            <a:r>
              <a:rPr dirty="0" sz="2400" spc="-18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25">
                <a:solidFill>
                  <a:srgbClr val="001864"/>
                </a:solidFill>
                <a:latin typeface="Trebuchet MS"/>
                <a:cs typeface="Trebuchet MS"/>
              </a:rPr>
              <a:t>parental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leave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7550601" y="9664606"/>
            <a:ext cx="20891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25">
                <a:solidFill>
                  <a:srgbClr val="001864"/>
                </a:solidFill>
                <a:latin typeface="Trebuchet MS"/>
                <a:cs typeface="Trebuchet MS"/>
              </a:rPr>
              <a:t>34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296924" y="1418844"/>
            <a:ext cx="15474950" cy="6658609"/>
          </a:xfrm>
          <a:custGeom>
            <a:avLst/>
            <a:gdLst/>
            <a:ahLst/>
            <a:cxnLst/>
            <a:rect l="l" t="t" r="r" b="b"/>
            <a:pathLst>
              <a:path w="15474950" h="6658609">
                <a:moveTo>
                  <a:pt x="0" y="3329178"/>
                </a:moveTo>
                <a:lnTo>
                  <a:pt x="1090" y="3272715"/>
                </a:lnTo>
                <a:lnTo>
                  <a:pt x="4349" y="3216479"/>
                </a:lnTo>
                <a:lnTo>
                  <a:pt x="9761" y="3160478"/>
                </a:lnTo>
                <a:lnTo>
                  <a:pt x="17308" y="3104718"/>
                </a:lnTo>
                <a:lnTo>
                  <a:pt x="26972" y="3049208"/>
                </a:lnTo>
                <a:lnTo>
                  <a:pt x="38737" y="2993955"/>
                </a:lnTo>
                <a:lnTo>
                  <a:pt x="52585" y="2938966"/>
                </a:lnTo>
                <a:lnTo>
                  <a:pt x="68499" y="2884248"/>
                </a:lnTo>
                <a:lnTo>
                  <a:pt x="86462" y="2829809"/>
                </a:lnTo>
                <a:lnTo>
                  <a:pt x="106457" y="2775656"/>
                </a:lnTo>
                <a:lnTo>
                  <a:pt x="128466" y="2721798"/>
                </a:lnTo>
                <a:lnTo>
                  <a:pt x="152473" y="2668240"/>
                </a:lnTo>
                <a:lnTo>
                  <a:pt x="178460" y="2614990"/>
                </a:lnTo>
                <a:lnTo>
                  <a:pt x="206410" y="2562057"/>
                </a:lnTo>
                <a:lnTo>
                  <a:pt x="236305" y="2509447"/>
                </a:lnTo>
                <a:lnTo>
                  <a:pt x="268130" y="2457167"/>
                </a:lnTo>
                <a:lnTo>
                  <a:pt x="301865" y="2405226"/>
                </a:lnTo>
                <a:lnTo>
                  <a:pt x="337495" y="2353630"/>
                </a:lnTo>
                <a:lnTo>
                  <a:pt x="375003" y="2302386"/>
                </a:lnTo>
                <a:lnTo>
                  <a:pt x="414369" y="2251503"/>
                </a:lnTo>
                <a:lnTo>
                  <a:pt x="455579" y="2200988"/>
                </a:lnTo>
                <a:lnTo>
                  <a:pt x="498614" y="2150848"/>
                </a:lnTo>
                <a:lnTo>
                  <a:pt x="543458" y="2101090"/>
                </a:lnTo>
                <a:lnTo>
                  <a:pt x="590092" y="2051722"/>
                </a:lnTo>
                <a:lnTo>
                  <a:pt x="638501" y="2002751"/>
                </a:lnTo>
                <a:lnTo>
                  <a:pt x="688666" y="1954185"/>
                </a:lnTo>
                <a:lnTo>
                  <a:pt x="740571" y="1906030"/>
                </a:lnTo>
                <a:lnTo>
                  <a:pt x="794198" y="1858296"/>
                </a:lnTo>
                <a:lnTo>
                  <a:pt x="849531" y="1810988"/>
                </a:lnTo>
                <a:lnTo>
                  <a:pt x="906551" y="1764114"/>
                </a:lnTo>
                <a:lnTo>
                  <a:pt x="965242" y="1717681"/>
                </a:lnTo>
                <a:lnTo>
                  <a:pt x="1025587" y="1671698"/>
                </a:lnTo>
                <a:lnTo>
                  <a:pt x="1056374" y="1648877"/>
                </a:lnTo>
                <a:lnTo>
                  <a:pt x="1087568" y="1626171"/>
                </a:lnTo>
                <a:lnTo>
                  <a:pt x="1119167" y="1603581"/>
                </a:lnTo>
                <a:lnTo>
                  <a:pt x="1151169" y="1581108"/>
                </a:lnTo>
                <a:lnTo>
                  <a:pt x="1183571" y="1558753"/>
                </a:lnTo>
                <a:lnTo>
                  <a:pt x="1216371" y="1536516"/>
                </a:lnTo>
                <a:lnTo>
                  <a:pt x="1249568" y="1514399"/>
                </a:lnTo>
                <a:lnTo>
                  <a:pt x="1283159" y="1492403"/>
                </a:lnTo>
                <a:lnTo>
                  <a:pt x="1317142" y="1470528"/>
                </a:lnTo>
                <a:lnTo>
                  <a:pt x="1351514" y="1448775"/>
                </a:lnTo>
                <a:lnTo>
                  <a:pt x="1386274" y="1427146"/>
                </a:lnTo>
                <a:lnTo>
                  <a:pt x="1421420" y="1405641"/>
                </a:lnTo>
                <a:lnTo>
                  <a:pt x="1456949" y="1384261"/>
                </a:lnTo>
                <a:lnTo>
                  <a:pt x="1492859" y="1363008"/>
                </a:lnTo>
                <a:lnTo>
                  <a:pt x="1529148" y="1341881"/>
                </a:lnTo>
                <a:lnTo>
                  <a:pt x="1565814" y="1320883"/>
                </a:lnTo>
                <a:lnTo>
                  <a:pt x="1602855" y="1300013"/>
                </a:lnTo>
                <a:lnTo>
                  <a:pt x="1640268" y="1279273"/>
                </a:lnTo>
                <a:lnTo>
                  <a:pt x="1678052" y="1258664"/>
                </a:lnTo>
                <a:lnTo>
                  <a:pt x="1716204" y="1238186"/>
                </a:lnTo>
                <a:lnTo>
                  <a:pt x="1754722" y="1217841"/>
                </a:lnTo>
                <a:lnTo>
                  <a:pt x="1793604" y="1197630"/>
                </a:lnTo>
                <a:lnTo>
                  <a:pt x="1832848" y="1177553"/>
                </a:lnTo>
                <a:lnTo>
                  <a:pt x="1872452" y="1157611"/>
                </a:lnTo>
                <a:lnTo>
                  <a:pt x="1912413" y="1137806"/>
                </a:lnTo>
                <a:lnTo>
                  <a:pt x="1952730" y="1118137"/>
                </a:lnTo>
                <a:lnTo>
                  <a:pt x="1993400" y="1098607"/>
                </a:lnTo>
                <a:lnTo>
                  <a:pt x="2034421" y="1079216"/>
                </a:lnTo>
                <a:lnTo>
                  <a:pt x="2075791" y="1059965"/>
                </a:lnTo>
                <a:lnTo>
                  <a:pt x="2117507" y="1040855"/>
                </a:lnTo>
                <a:lnTo>
                  <a:pt x="2159569" y="1021887"/>
                </a:lnTo>
                <a:lnTo>
                  <a:pt x="2201973" y="1003061"/>
                </a:lnTo>
                <a:lnTo>
                  <a:pt x="2244717" y="984380"/>
                </a:lnTo>
                <a:lnTo>
                  <a:pt x="2287799" y="965842"/>
                </a:lnTo>
                <a:lnTo>
                  <a:pt x="2331218" y="947451"/>
                </a:lnTo>
                <a:lnTo>
                  <a:pt x="2374971" y="929205"/>
                </a:lnTo>
                <a:lnTo>
                  <a:pt x="2419055" y="911107"/>
                </a:lnTo>
                <a:lnTo>
                  <a:pt x="2463469" y="893158"/>
                </a:lnTo>
                <a:lnTo>
                  <a:pt x="2508210" y="875357"/>
                </a:lnTo>
                <a:lnTo>
                  <a:pt x="2553277" y="857707"/>
                </a:lnTo>
                <a:lnTo>
                  <a:pt x="2598667" y="840208"/>
                </a:lnTo>
                <a:lnTo>
                  <a:pt x="2644377" y="822861"/>
                </a:lnTo>
                <a:lnTo>
                  <a:pt x="2690407" y="805666"/>
                </a:lnTo>
                <a:lnTo>
                  <a:pt x="2736754" y="788626"/>
                </a:lnTo>
                <a:lnTo>
                  <a:pt x="2783415" y="771740"/>
                </a:lnTo>
                <a:lnTo>
                  <a:pt x="2830388" y="755010"/>
                </a:lnTo>
                <a:lnTo>
                  <a:pt x="2877672" y="738437"/>
                </a:lnTo>
                <a:lnTo>
                  <a:pt x="2925264" y="722021"/>
                </a:lnTo>
                <a:lnTo>
                  <a:pt x="2973162" y="705764"/>
                </a:lnTo>
                <a:lnTo>
                  <a:pt x="3021363" y="689666"/>
                </a:lnTo>
                <a:lnTo>
                  <a:pt x="3069867" y="673728"/>
                </a:lnTo>
                <a:lnTo>
                  <a:pt x="3118670" y="657952"/>
                </a:lnTo>
                <a:lnTo>
                  <a:pt x="3167770" y="642337"/>
                </a:lnTo>
                <a:lnTo>
                  <a:pt x="3217166" y="626886"/>
                </a:lnTo>
                <a:lnTo>
                  <a:pt x="3266854" y="611599"/>
                </a:lnTo>
                <a:lnTo>
                  <a:pt x="3316834" y="596477"/>
                </a:lnTo>
                <a:lnTo>
                  <a:pt x="3367102" y="581521"/>
                </a:lnTo>
                <a:lnTo>
                  <a:pt x="3417657" y="566731"/>
                </a:lnTo>
                <a:lnTo>
                  <a:pt x="3468497" y="552109"/>
                </a:lnTo>
                <a:lnTo>
                  <a:pt x="3519619" y="537656"/>
                </a:lnTo>
                <a:lnTo>
                  <a:pt x="3571021" y="523372"/>
                </a:lnTo>
                <a:lnTo>
                  <a:pt x="3622701" y="509259"/>
                </a:lnTo>
                <a:lnTo>
                  <a:pt x="3674657" y="495317"/>
                </a:lnTo>
                <a:lnTo>
                  <a:pt x="3726887" y="481548"/>
                </a:lnTo>
                <a:lnTo>
                  <a:pt x="3779389" y="467952"/>
                </a:lnTo>
                <a:lnTo>
                  <a:pt x="3832160" y="454530"/>
                </a:lnTo>
                <a:lnTo>
                  <a:pt x="3885198" y="441283"/>
                </a:lnTo>
                <a:lnTo>
                  <a:pt x="3938501" y="428212"/>
                </a:lnTo>
                <a:lnTo>
                  <a:pt x="3992068" y="415318"/>
                </a:lnTo>
                <a:lnTo>
                  <a:pt x="4045895" y="402602"/>
                </a:lnTo>
                <a:lnTo>
                  <a:pt x="4099981" y="390065"/>
                </a:lnTo>
                <a:lnTo>
                  <a:pt x="4154324" y="377707"/>
                </a:lnTo>
                <a:lnTo>
                  <a:pt x="4208921" y="365530"/>
                </a:lnTo>
                <a:lnTo>
                  <a:pt x="4263770" y="353535"/>
                </a:lnTo>
                <a:lnTo>
                  <a:pt x="4318869" y="341722"/>
                </a:lnTo>
                <a:lnTo>
                  <a:pt x="4374217" y="330093"/>
                </a:lnTo>
                <a:lnTo>
                  <a:pt x="4429810" y="318648"/>
                </a:lnTo>
                <a:lnTo>
                  <a:pt x="4485647" y="307388"/>
                </a:lnTo>
                <a:lnTo>
                  <a:pt x="4541725" y="296315"/>
                </a:lnTo>
                <a:lnTo>
                  <a:pt x="4598043" y="285428"/>
                </a:lnTo>
                <a:lnTo>
                  <a:pt x="4654598" y="274730"/>
                </a:lnTo>
                <a:lnTo>
                  <a:pt x="4711388" y="264220"/>
                </a:lnTo>
                <a:lnTo>
                  <a:pt x="4768411" y="253901"/>
                </a:lnTo>
                <a:lnTo>
                  <a:pt x="4825665" y="243772"/>
                </a:lnTo>
                <a:lnTo>
                  <a:pt x="4883148" y="233835"/>
                </a:lnTo>
                <a:lnTo>
                  <a:pt x="4940857" y="224091"/>
                </a:lnTo>
                <a:lnTo>
                  <a:pt x="4998790" y="214540"/>
                </a:lnTo>
                <a:lnTo>
                  <a:pt x="5056946" y="205184"/>
                </a:lnTo>
                <a:lnTo>
                  <a:pt x="5115321" y="196023"/>
                </a:lnTo>
                <a:lnTo>
                  <a:pt x="5173915" y="187059"/>
                </a:lnTo>
                <a:lnTo>
                  <a:pt x="5232724" y="178292"/>
                </a:lnTo>
                <a:lnTo>
                  <a:pt x="5291747" y="169723"/>
                </a:lnTo>
                <a:lnTo>
                  <a:pt x="5350981" y="161353"/>
                </a:lnTo>
                <a:lnTo>
                  <a:pt x="5410425" y="153184"/>
                </a:lnTo>
                <a:lnTo>
                  <a:pt x="5470076" y="145215"/>
                </a:lnTo>
                <a:lnTo>
                  <a:pt x="5529931" y="137448"/>
                </a:lnTo>
                <a:lnTo>
                  <a:pt x="5589990" y="129884"/>
                </a:lnTo>
                <a:lnTo>
                  <a:pt x="5650249" y="122524"/>
                </a:lnTo>
                <a:lnTo>
                  <a:pt x="5710707" y="115369"/>
                </a:lnTo>
                <a:lnTo>
                  <a:pt x="5771362" y="108419"/>
                </a:lnTo>
                <a:lnTo>
                  <a:pt x="5832210" y="101676"/>
                </a:lnTo>
                <a:lnTo>
                  <a:pt x="5893251" y="95140"/>
                </a:lnTo>
                <a:lnTo>
                  <a:pt x="5954482" y="88812"/>
                </a:lnTo>
                <a:lnTo>
                  <a:pt x="6015900" y="82694"/>
                </a:lnTo>
                <a:lnTo>
                  <a:pt x="6077505" y="76786"/>
                </a:lnTo>
                <a:lnTo>
                  <a:pt x="6139292" y="71089"/>
                </a:lnTo>
                <a:lnTo>
                  <a:pt x="6201261" y="65605"/>
                </a:lnTo>
                <a:lnTo>
                  <a:pt x="6263410" y="60333"/>
                </a:lnTo>
                <a:lnTo>
                  <a:pt x="6325735" y="55275"/>
                </a:lnTo>
                <a:lnTo>
                  <a:pt x="6388236" y="50432"/>
                </a:lnTo>
                <a:lnTo>
                  <a:pt x="6450909" y="45805"/>
                </a:lnTo>
                <a:lnTo>
                  <a:pt x="6513752" y="41395"/>
                </a:lnTo>
                <a:lnTo>
                  <a:pt x="6576765" y="37202"/>
                </a:lnTo>
                <a:lnTo>
                  <a:pt x="6639943" y="33228"/>
                </a:lnTo>
                <a:lnTo>
                  <a:pt x="6703286" y="29473"/>
                </a:lnTo>
                <a:lnTo>
                  <a:pt x="6766791" y="25939"/>
                </a:lnTo>
                <a:lnTo>
                  <a:pt x="6830456" y="22625"/>
                </a:lnTo>
                <a:lnTo>
                  <a:pt x="6894278" y="19535"/>
                </a:lnTo>
                <a:lnTo>
                  <a:pt x="6958256" y="16667"/>
                </a:lnTo>
                <a:lnTo>
                  <a:pt x="7022388" y="14023"/>
                </a:lnTo>
                <a:lnTo>
                  <a:pt x="7086671" y="11605"/>
                </a:lnTo>
                <a:lnTo>
                  <a:pt x="7151102" y="9412"/>
                </a:lnTo>
                <a:lnTo>
                  <a:pt x="7215681" y="7447"/>
                </a:lnTo>
                <a:lnTo>
                  <a:pt x="7280405" y="5709"/>
                </a:lnTo>
                <a:lnTo>
                  <a:pt x="7345272" y="4200"/>
                </a:lnTo>
                <a:lnTo>
                  <a:pt x="7410279" y="2920"/>
                </a:lnTo>
                <a:lnTo>
                  <a:pt x="7475424" y="1871"/>
                </a:lnTo>
                <a:lnTo>
                  <a:pt x="7540706" y="1054"/>
                </a:lnTo>
                <a:lnTo>
                  <a:pt x="7606122" y="469"/>
                </a:lnTo>
                <a:lnTo>
                  <a:pt x="7671670" y="117"/>
                </a:lnTo>
                <a:lnTo>
                  <a:pt x="7737348" y="0"/>
                </a:lnTo>
                <a:lnTo>
                  <a:pt x="7803025" y="117"/>
                </a:lnTo>
                <a:lnTo>
                  <a:pt x="7868573" y="469"/>
                </a:lnTo>
                <a:lnTo>
                  <a:pt x="7933989" y="1054"/>
                </a:lnTo>
                <a:lnTo>
                  <a:pt x="7999271" y="1871"/>
                </a:lnTo>
                <a:lnTo>
                  <a:pt x="8064416" y="2920"/>
                </a:lnTo>
                <a:lnTo>
                  <a:pt x="8129423" y="4200"/>
                </a:lnTo>
                <a:lnTo>
                  <a:pt x="8194290" y="5709"/>
                </a:lnTo>
                <a:lnTo>
                  <a:pt x="8259014" y="7447"/>
                </a:lnTo>
                <a:lnTo>
                  <a:pt x="8323593" y="9412"/>
                </a:lnTo>
                <a:lnTo>
                  <a:pt x="8388024" y="11605"/>
                </a:lnTo>
                <a:lnTo>
                  <a:pt x="8452307" y="14023"/>
                </a:lnTo>
                <a:lnTo>
                  <a:pt x="8516439" y="16667"/>
                </a:lnTo>
                <a:lnTo>
                  <a:pt x="8580417" y="19535"/>
                </a:lnTo>
                <a:lnTo>
                  <a:pt x="8644239" y="22625"/>
                </a:lnTo>
                <a:lnTo>
                  <a:pt x="8707904" y="25939"/>
                </a:lnTo>
                <a:lnTo>
                  <a:pt x="8771409" y="29473"/>
                </a:lnTo>
                <a:lnTo>
                  <a:pt x="8834752" y="33228"/>
                </a:lnTo>
                <a:lnTo>
                  <a:pt x="8897930" y="37202"/>
                </a:lnTo>
                <a:lnTo>
                  <a:pt x="8960943" y="41395"/>
                </a:lnTo>
                <a:lnTo>
                  <a:pt x="9023786" y="45805"/>
                </a:lnTo>
                <a:lnTo>
                  <a:pt x="9086459" y="50432"/>
                </a:lnTo>
                <a:lnTo>
                  <a:pt x="9148960" y="55275"/>
                </a:lnTo>
                <a:lnTo>
                  <a:pt x="9211285" y="60333"/>
                </a:lnTo>
                <a:lnTo>
                  <a:pt x="9273434" y="65605"/>
                </a:lnTo>
                <a:lnTo>
                  <a:pt x="9335403" y="71089"/>
                </a:lnTo>
                <a:lnTo>
                  <a:pt x="9397190" y="76786"/>
                </a:lnTo>
                <a:lnTo>
                  <a:pt x="9458795" y="82694"/>
                </a:lnTo>
                <a:lnTo>
                  <a:pt x="9520213" y="88812"/>
                </a:lnTo>
                <a:lnTo>
                  <a:pt x="9581444" y="95140"/>
                </a:lnTo>
                <a:lnTo>
                  <a:pt x="9642485" y="101676"/>
                </a:lnTo>
                <a:lnTo>
                  <a:pt x="9703333" y="108419"/>
                </a:lnTo>
                <a:lnTo>
                  <a:pt x="9763988" y="115369"/>
                </a:lnTo>
                <a:lnTo>
                  <a:pt x="9824446" y="122524"/>
                </a:lnTo>
                <a:lnTo>
                  <a:pt x="9884705" y="129884"/>
                </a:lnTo>
                <a:lnTo>
                  <a:pt x="9944764" y="137448"/>
                </a:lnTo>
                <a:lnTo>
                  <a:pt x="10004619" y="145215"/>
                </a:lnTo>
                <a:lnTo>
                  <a:pt x="10064270" y="153184"/>
                </a:lnTo>
                <a:lnTo>
                  <a:pt x="10123714" y="161353"/>
                </a:lnTo>
                <a:lnTo>
                  <a:pt x="10182948" y="169723"/>
                </a:lnTo>
                <a:lnTo>
                  <a:pt x="10241971" y="178292"/>
                </a:lnTo>
                <a:lnTo>
                  <a:pt x="10300780" y="187059"/>
                </a:lnTo>
                <a:lnTo>
                  <a:pt x="10359374" y="196023"/>
                </a:lnTo>
                <a:lnTo>
                  <a:pt x="10417749" y="205184"/>
                </a:lnTo>
                <a:lnTo>
                  <a:pt x="10475905" y="214540"/>
                </a:lnTo>
                <a:lnTo>
                  <a:pt x="10533838" y="224091"/>
                </a:lnTo>
                <a:lnTo>
                  <a:pt x="10591547" y="233835"/>
                </a:lnTo>
                <a:lnTo>
                  <a:pt x="10649030" y="243772"/>
                </a:lnTo>
                <a:lnTo>
                  <a:pt x="10706284" y="253901"/>
                </a:lnTo>
                <a:lnTo>
                  <a:pt x="10763307" y="264220"/>
                </a:lnTo>
                <a:lnTo>
                  <a:pt x="10820097" y="274730"/>
                </a:lnTo>
                <a:lnTo>
                  <a:pt x="10876652" y="285428"/>
                </a:lnTo>
                <a:lnTo>
                  <a:pt x="10932970" y="296315"/>
                </a:lnTo>
                <a:lnTo>
                  <a:pt x="10989048" y="307388"/>
                </a:lnTo>
                <a:lnTo>
                  <a:pt x="11044885" y="318648"/>
                </a:lnTo>
                <a:lnTo>
                  <a:pt x="11100478" y="330093"/>
                </a:lnTo>
                <a:lnTo>
                  <a:pt x="11155826" y="341722"/>
                </a:lnTo>
                <a:lnTo>
                  <a:pt x="11210925" y="353535"/>
                </a:lnTo>
                <a:lnTo>
                  <a:pt x="11265774" y="365530"/>
                </a:lnTo>
                <a:lnTo>
                  <a:pt x="11320371" y="377707"/>
                </a:lnTo>
                <a:lnTo>
                  <a:pt x="11374714" y="390065"/>
                </a:lnTo>
                <a:lnTo>
                  <a:pt x="11428800" y="402602"/>
                </a:lnTo>
                <a:lnTo>
                  <a:pt x="11482627" y="415318"/>
                </a:lnTo>
                <a:lnTo>
                  <a:pt x="11536194" y="428212"/>
                </a:lnTo>
                <a:lnTo>
                  <a:pt x="11589497" y="441283"/>
                </a:lnTo>
                <a:lnTo>
                  <a:pt x="11642535" y="454530"/>
                </a:lnTo>
                <a:lnTo>
                  <a:pt x="11695306" y="467952"/>
                </a:lnTo>
                <a:lnTo>
                  <a:pt x="11747808" y="481548"/>
                </a:lnTo>
                <a:lnTo>
                  <a:pt x="11800038" y="495317"/>
                </a:lnTo>
                <a:lnTo>
                  <a:pt x="11851994" y="509259"/>
                </a:lnTo>
                <a:lnTo>
                  <a:pt x="11903674" y="523372"/>
                </a:lnTo>
                <a:lnTo>
                  <a:pt x="11955076" y="537656"/>
                </a:lnTo>
                <a:lnTo>
                  <a:pt x="12006198" y="552109"/>
                </a:lnTo>
                <a:lnTo>
                  <a:pt x="12057038" y="566731"/>
                </a:lnTo>
                <a:lnTo>
                  <a:pt x="12107593" y="581521"/>
                </a:lnTo>
                <a:lnTo>
                  <a:pt x="12157861" y="596477"/>
                </a:lnTo>
                <a:lnTo>
                  <a:pt x="12207841" y="611599"/>
                </a:lnTo>
                <a:lnTo>
                  <a:pt x="12257529" y="626886"/>
                </a:lnTo>
                <a:lnTo>
                  <a:pt x="12306925" y="642337"/>
                </a:lnTo>
                <a:lnTo>
                  <a:pt x="12356025" y="657952"/>
                </a:lnTo>
                <a:lnTo>
                  <a:pt x="12404828" y="673728"/>
                </a:lnTo>
                <a:lnTo>
                  <a:pt x="12453332" y="689666"/>
                </a:lnTo>
                <a:lnTo>
                  <a:pt x="12501533" y="705764"/>
                </a:lnTo>
                <a:lnTo>
                  <a:pt x="12549431" y="722021"/>
                </a:lnTo>
                <a:lnTo>
                  <a:pt x="12597023" y="738437"/>
                </a:lnTo>
                <a:lnTo>
                  <a:pt x="12644307" y="755010"/>
                </a:lnTo>
                <a:lnTo>
                  <a:pt x="12691280" y="771740"/>
                </a:lnTo>
                <a:lnTo>
                  <a:pt x="12737941" y="788626"/>
                </a:lnTo>
                <a:lnTo>
                  <a:pt x="12784288" y="805666"/>
                </a:lnTo>
                <a:lnTo>
                  <a:pt x="12830318" y="822861"/>
                </a:lnTo>
                <a:lnTo>
                  <a:pt x="12876028" y="840208"/>
                </a:lnTo>
                <a:lnTo>
                  <a:pt x="12921418" y="857707"/>
                </a:lnTo>
                <a:lnTo>
                  <a:pt x="12966485" y="875357"/>
                </a:lnTo>
                <a:lnTo>
                  <a:pt x="13011226" y="893158"/>
                </a:lnTo>
                <a:lnTo>
                  <a:pt x="13055640" y="911107"/>
                </a:lnTo>
                <a:lnTo>
                  <a:pt x="13099724" y="929205"/>
                </a:lnTo>
                <a:lnTo>
                  <a:pt x="13143477" y="947451"/>
                </a:lnTo>
                <a:lnTo>
                  <a:pt x="13186896" y="965842"/>
                </a:lnTo>
                <a:lnTo>
                  <a:pt x="13229978" y="984380"/>
                </a:lnTo>
                <a:lnTo>
                  <a:pt x="13272722" y="1003061"/>
                </a:lnTo>
                <a:lnTo>
                  <a:pt x="13315126" y="1021887"/>
                </a:lnTo>
                <a:lnTo>
                  <a:pt x="13357188" y="1040855"/>
                </a:lnTo>
                <a:lnTo>
                  <a:pt x="13398904" y="1059965"/>
                </a:lnTo>
                <a:lnTo>
                  <a:pt x="13440274" y="1079216"/>
                </a:lnTo>
                <a:lnTo>
                  <a:pt x="13481295" y="1098607"/>
                </a:lnTo>
                <a:lnTo>
                  <a:pt x="13521965" y="1118137"/>
                </a:lnTo>
                <a:lnTo>
                  <a:pt x="13562282" y="1137806"/>
                </a:lnTo>
                <a:lnTo>
                  <a:pt x="13602243" y="1157611"/>
                </a:lnTo>
                <a:lnTo>
                  <a:pt x="13641847" y="1177553"/>
                </a:lnTo>
                <a:lnTo>
                  <a:pt x="13681091" y="1197630"/>
                </a:lnTo>
                <a:lnTo>
                  <a:pt x="13719973" y="1217841"/>
                </a:lnTo>
                <a:lnTo>
                  <a:pt x="13758491" y="1238186"/>
                </a:lnTo>
                <a:lnTo>
                  <a:pt x="13796643" y="1258664"/>
                </a:lnTo>
                <a:lnTo>
                  <a:pt x="13834427" y="1279273"/>
                </a:lnTo>
                <a:lnTo>
                  <a:pt x="13871840" y="1300013"/>
                </a:lnTo>
                <a:lnTo>
                  <a:pt x="13908881" y="1320883"/>
                </a:lnTo>
                <a:lnTo>
                  <a:pt x="13945547" y="1341881"/>
                </a:lnTo>
                <a:lnTo>
                  <a:pt x="13981836" y="1363008"/>
                </a:lnTo>
                <a:lnTo>
                  <a:pt x="14017746" y="1384261"/>
                </a:lnTo>
                <a:lnTo>
                  <a:pt x="14053275" y="1405641"/>
                </a:lnTo>
                <a:lnTo>
                  <a:pt x="14088421" y="1427146"/>
                </a:lnTo>
                <a:lnTo>
                  <a:pt x="14123181" y="1448775"/>
                </a:lnTo>
                <a:lnTo>
                  <a:pt x="14157553" y="1470528"/>
                </a:lnTo>
                <a:lnTo>
                  <a:pt x="14191536" y="1492403"/>
                </a:lnTo>
                <a:lnTo>
                  <a:pt x="14225127" y="1514399"/>
                </a:lnTo>
                <a:lnTo>
                  <a:pt x="14258324" y="1536516"/>
                </a:lnTo>
                <a:lnTo>
                  <a:pt x="14291124" y="1558753"/>
                </a:lnTo>
                <a:lnTo>
                  <a:pt x="14323526" y="1581108"/>
                </a:lnTo>
                <a:lnTo>
                  <a:pt x="14355528" y="1603581"/>
                </a:lnTo>
                <a:lnTo>
                  <a:pt x="14387127" y="1626171"/>
                </a:lnTo>
                <a:lnTo>
                  <a:pt x="14418321" y="1648877"/>
                </a:lnTo>
                <a:lnTo>
                  <a:pt x="14449108" y="1671698"/>
                </a:lnTo>
                <a:lnTo>
                  <a:pt x="14509453" y="1717681"/>
                </a:lnTo>
                <a:lnTo>
                  <a:pt x="14568144" y="1764114"/>
                </a:lnTo>
                <a:lnTo>
                  <a:pt x="14625164" y="1810988"/>
                </a:lnTo>
                <a:lnTo>
                  <a:pt x="14680497" y="1858296"/>
                </a:lnTo>
                <a:lnTo>
                  <a:pt x="14734124" y="1906030"/>
                </a:lnTo>
                <a:lnTo>
                  <a:pt x="14786029" y="1954185"/>
                </a:lnTo>
                <a:lnTo>
                  <a:pt x="14836194" y="2002751"/>
                </a:lnTo>
                <a:lnTo>
                  <a:pt x="14884603" y="2051722"/>
                </a:lnTo>
                <a:lnTo>
                  <a:pt x="14931237" y="2101090"/>
                </a:lnTo>
                <a:lnTo>
                  <a:pt x="14976081" y="2150848"/>
                </a:lnTo>
                <a:lnTo>
                  <a:pt x="15019116" y="2200988"/>
                </a:lnTo>
                <a:lnTo>
                  <a:pt x="15060326" y="2251503"/>
                </a:lnTo>
                <a:lnTo>
                  <a:pt x="15099692" y="2302386"/>
                </a:lnTo>
                <a:lnTo>
                  <a:pt x="15137200" y="2353630"/>
                </a:lnTo>
                <a:lnTo>
                  <a:pt x="15172830" y="2405226"/>
                </a:lnTo>
                <a:lnTo>
                  <a:pt x="15206565" y="2457167"/>
                </a:lnTo>
                <a:lnTo>
                  <a:pt x="15238390" y="2509447"/>
                </a:lnTo>
                <a:lnTo>
                  <a:pt x="15268285" y="2562057"/>
                </a:lnTo>
                <a:lnTo>
                  <a:pt x="15296235" y="2614990"/>
                </a:lnTo>
                <a:lnTo>
                  <a:pt x="15322222" y="2668240"/>
                </a:lnTo>
                <a:lnTo>
                  <a:pt x="15346229" y="2721798"/>
                </a:lnTo>
                <a:lnTo>
                  <a:pt x="15368238" y="2775656"/>
                </a:lnTo>
                <a:lnTo>
                  <a:pt x="15388233" y="2829809"/>
                </a:lnTo>
                <a:lnTo>
                  <a:pt x="15406196" y="2884248"/>
                </a:lnTo>
                <a:lnTo>
                  <a:pt x="15422110" y="2938966"/>
                </a:lnTo>
                <a:lnTo>
                  <a:pt x="15435958" y="2993955"/>
                </a:lnTo>
                <a:lnTo>
                  <a:pt x="15447723" y="3049208"/>
                </a:lnTo>
                <a:lnTo>
                  <a:pt x="15457387" y="3104718"/>
                </a:lnTo>
                <a:lnTo>
                  <a:pt x="15464934" y="3160478"/>
                </a:lnTo>
                <a:lnTo>
                  <a:pt x="15470346" y="3216479"/>
                </a:lnTo>
                <a:lnTo>
                  <a:pt x="15473605" y="3272715"/>
                </a:lnTo>
                <a:lnTo>
                  <a:pt x="15474696" y="3329178"/>
                </a:lnTo>
                <a:lnTo>
                  <a:pt x="15474423" y="3357437"/>
                </a:lnTo>
                <a:lnTo>
                  <a:pt x="15472245" y="3413787"/>
                </a:lnTo>
                <a:lnTo>
                  <a:pt x="15467908" y="3469907"/>
                </a:lnTo>
                <a:lnTo>
                  <a:pt x="15461426" y="3525788"/>
                </a:lnTo>
                <a:lnTo>
                  <a:pt x="15452819" y="3581423"/>
                </a:lnTo>
                <a:lnTo>
                  <a:pt x="15442102" y="3636806"/>
                </a:lnTo>
                <a:lnTo>
                  <a:pt x="15429294" y="3691928"/>
                </a:lnTo>
                <a:lnTo>
                  <a:pt x="15414411" y="3746783"/>
                </a:lnTo>
                <a:lnTo>
                  <a:pt x="15397470" y="3801362"/>
                </a:lnTo>
                <a:lnTo>
                  <a:pt x="15378489" y="3855659"/>
                </a:lnTo>
                <a:lnTo>
                  <a:pt x="15357485" y="3909665"/>
                </a:lnTo>
                <a:lnTo>
                  <a:pt x="15334474" y="3963374"/>
                </a:lnTo>
                <a:lnTo>
                  <a:pt x="15309475" y="4016779"/>
                </a:lnTo>
                <a:lnTo>
                  <a:pt x="15282505" y="4069871"/>
                </a:lnTo>
                <a:lnTo>
                  <a:pt x="15253580" y="4122644"/>
                </a:lnTo>
                <a:lnTo>
                  <a:pt x="15222718" y="4175090"/>
                </a:lnTo>
                <a:lnTo>
                  <a:pt x="15189935" y="4227201"/>
                </a:lnTo>
                <a:lnTo>
                  <a:pt x="15155250" y="4278971"/>
                </a:lnTo>
                <a:lnTo>
                  <a:pt x="15118680" y="4330392"/>
                </a:lnTo>
                <a:lnTo>
                  <a:pt x="15080240" y="4381456"/>
                </a:lnTo>
                <a:lnTo>
                  <a:pt x="15039950" y="4432156"/>
                </a:lnTo>
                <a:lnTo>
                  <a:pt x="14997825" y="4482484"/>
                </a:lnTo>
                <a:lnTo>
                  <a:pt x="14953884" y="4532434"/>
                </a:lnTo>
                <a:lnTo>
                  <a:pt x="14908143" y="4581998"/>
                </a:lnTo>
                <a:lnTo>
                  <a:pt x="14860619" y="4631169"/>
                </a:lnTo>
                <a:lnTo>
                  <a:pt x="14811330" y="4679938"/>
                </a:lnTo>
                <a:lnTo>
                  <a:pt x="14760293" y="4728299"/>
                </a:lnTo>
                <a:lnTo>
                  <a:pt x="14707525" y="4776245"/>
                </a:lnTo>
                <a:lnTo>
                  <a:pt x="14653043" y="4823767"/>
                </a:lnTo>
                <a:lnTo>
                  <a:pt x="14596864" y="4870859"/>
                </a:lnTo>
                <a:lnTo>
                  <a:pt x="14539006" y="4917513"/>
                </a:lnTo>
                <a:lnTo>
                  <a:pt x="14479486" y="4963722"/>
                </a:lnTo>
                <a:lnTo>
                  <a:pt x="14418321" y="5009478"/>
                </a:lnTo>
                <a:lnTo>
                  <a:pt x="14387127" y="5032184"/>
                </a:lnTo>
                <a:lnTo>
                  <a:pt x="14355528" y="5054774"/>
                </a:lnTo>
                <a:lnTo>
                  <a:pt x="14323526" y="5077247"/>
                </a:lnTo>
                <a:lnTo>
                  <a:pt x="14291124" y="5099602"/>
                </a:lnTo>
                <a:lnTo>
                  <a:pt x="14258324" y="5121839"/>
                </a:lnTo>
                <a:lnTo>
                  <a:pt x="14225127" y="5143956"/>
                </a:lnTo>
                <a:lnTo>
                  <a:pt x="14191536" y="5165952"/>
                </a:lnTo>
                <a:lnTo>
                  <a:pt x="14157553" y="5187827"/>
                </a:lnTo>
                <a:lnTo>
                  <a:pt x="14123181" y="5209580"/>
                </a:lnTo>
                <a:lnTo>
                  <a:pt x="14088421" y="5231209"/>
                </a:lnTo>
                <a:lnTo>
                  <a:pt x="14053275" y="5252714"/>
                </a:lnTo>
                <a:lnTo>
                  <a:pt x="14017746" y="5274094"/>
                </a:lnTo>
                <a:lnTo>
                  <a:pt x="13981836" y="5295347"/>
                </a:lnTo>
                <a:lnTo>
                  <a:pt x="13945547" y="5316474"/>
                </a:lnTo>
                <a:lnTo>
                  <a:pt x="13908881" y="5337472"/>
                </a:lnTo>
                <a:lnTo>
                  <a:pt x="13871840" y="5358342"/>
                </a:lnTo>
                <a:lnTo>
                  <a:pt x="13834427" y="5379082"/>
                </a:lnTo>
                <a:lnTo>
                  <a:pt x="13796643" y="5399691"/>
                </a:lnTo>
                <a:lnTo>
                  <a:pt x="13758491" y="5420169"/>
                </a:lnTo>
                <a:lnTo>
                  <a:pt x="13719973" y="5440514"/>
                </a:lnTo>
                <a:lnTo>
                  <a:pt x="13681091" y="5460725"/>
                </a:lnTo>
                <a:lnTo>
                  <a:pt x="13641847" y="5480802"/>
                </a:lnTo>
                <a:lnTo>
                  <a:pt x="13602243" y="5500744"/>
                </a:lnTo>
                <a:lnTo>
                  <a:pt x="13562282" y="5520549"/>
                </a:lnTo>
                <a:lnTo>
                  <a:pt x="13521965" y="5540218"/>
                </a:lnTo>
                <a:lnTo>
                  <a:pt x="13481295" y="5559748"/>
                </a:lnTo>
                <a:lnTo>
                  <a:pt x="13440274" y="5579139"/>
                </a:lnTo>
                <a:lnTo>
                  <a:pt x="13398904" y="5598390"/>
                </a:lnTo>
                <a:lnTo>
                  <a:pt x="13357188" y="5617500"/>
                </a:lnTo>
                <a:lnTo>
                  <a:pt x="13315126" y="5636468"/>
                </a:lnTo>
                <a:lnTo>
                  <a:pt x="13272722" y="5655294"/>
                </a:lnTo>
                <a:lnTo>
                  <a:pt x="13229978" y="5673975"/>
                </a:lnTo>
                <a:lnTo>
                  <a:pt x="13186896" y="5692513"/>
                </a:lnTo>
                <a:lnTo>
                  <a:pt x="13143477" y="5710904"/>
                </a:lnTo>
                <a:lnTo>
                  <a:pt x="13099724" y="5729150"/>
                </a:lnTo>
                <a:lnTo>
                  <a:pt x="13055640" y="5747248"/>
                </a:lnTo>
                <a:lnTo>
                  <a:pt x="13011226" y="5765197"/>
                </a:lnTo>
                <a:lnTo>
                  <a:pt x="12966485" y="5782998"/>
                </a:lnTo>
                <a:lnTo>
                  <a:pt x="12921418" y="5800648"/>
                </a:lnTo>
                <a:lnTo>
                  <a:pt x="12876028" y="5818147"/>
                </a:lnTo>
                <a:lnTo>
                  <a:pt x="12830318" y="5835494"/>
                </a:lnTo>
                <a:lnTo>
                  <a:pt x="12784288" y="5852689"/>
                </a:lnTo>
                <a:lnTo>
                  <a:pt x="12737941" y="5869729"/>
                </a:lnTo>
                <a:lnTo>
                  <a:pt x="12691280" y="5886615"/>
                </a:lnTo>
                <a:lnTo>
                  <a:pt x="12644307" y="5903345"/>
                </a:lnTo>
                <a:lnTo>
                  <a:pt x="12597023" y="5919918"/>
                </a:lnTo>
                <a:lnTo>
                  <a:pt x="12549431" y="5936334"/>
                </a:lnTo>
                <a:lnTo>
                  <a:pt x="12501533" y="5952591"/>
                </a:lnTo>
                <a:lnTo>
                  <a:pt x="12453332" y="5968689"/>
                </a:lnTo>
                <a:lnTo>
                  <a:pt x="12404828" y="5984627"/>
                </a:lnTo>
                <a:lnTo>
                  <a:pt x="12356025" y="6000403"/>
                </a:lnTo>
                <a:lnTo>
                  <a:pt x="12306925" y="6016018"/>
                </a:lnTo>
                <a:lnTo>
                  <a:pt x="12257529" y="6031469"/>
                </a:lnTo>
                <a:lnTo>
                  <a:pt x="12207841" y="6046756"/>
                </a:lnTo>
                <a:lnTo>
                  <a:pt x="12157861" y="6061878"/>
                </a:lnTo>
                <a:lnTo>
                  <a:pt x="12107593" y="6076834"/>
                </a:lnTo>
                <a:lnTo>
                  <a:pt x="12057038" y="6091624"/>
                </a:lnTo>
                <a:lnTo>
                  <a:pt x="12006198" y="6106246"/>
                </a:lnTo>
                <a:lnTo>
                  <a:pt x="11955076" y="6120699"/>
                </a:lnTo>
                <a:lnTo>
                  <a:pt x="11903674" y="6134983"/>
                </a:lnTo>
                <a:lnTo>
                  <a:pt x="11851994" y="6149096"/>
                </a:lnTo>
                <a:lnTo>
                  <a:pt x="11800038" y="6163038"/>
                </a:lnTo>
                <a:lnTo>
                  <a:pt x="11747808" y="6176807"/>
                </a:lnTo>
                <a:lnTo>
                  <a:pt x="11695306" y="6190403"/>
                </a:lnTo>
                <a:lnTo>
                  <a:pt x="11642535" y="6203825"/>
                </a:lnTo>
                <a:lnTo>
                  <a:pt x="11589497" y="6217072"/>
                </a:lnTo>
                <a:lnTo>
                  <a:pt x="11536194" y="6230143"/>
                </a:lnTo>
                <a:lnTo>
                  <a:pt x="11482627" y="6243037"/>
                </a:lnTo>
                <a:lnTo>
                  <a:pt x="11428800" y="6255753"/>
                </a:lnTo>
                <a:lnTo>
                  <a:pt x="11374714" y="6268290"/>
                </a:lnTo>
                <a:lnTo>
                  <a:pt x="11320371" y="6280648"/>
                </a:lnTo>
                <a:lnTo>
                  <a:pt x="11265774" y="6292825"/>
                </a:lnTo>
                <a:lnTo>
                  <a:pt x="11210925" y="6304820"/>
                </a:lnTo>
                <a:lnTo>
                  <a:pt x="11155826" y="6316633"/>
                </a:lnTo>
                <a:lnTo>
                  <a:pt x="11100478" y="6328262"/>
                </a:lnTo>
                <a:lnTo>
                  <a:pt x="11044885" y="6339707"/>
                </a:lnTo>
                <a:lnTo>
                  <a:pt x="10989048" y="6350967"/>
                </a:lnTo>
                <a:lnTo>
                  <a:pt x="10932970" y="6362040"/>
                </a:lnTo>
                <a:lnTo>
                  <a:pt x="10876652" y="6372927"/>
                </a:lnTo>
                <a:lnTo>
                  <a:pt x="10820097" y="6383625"/>
                </a:lnTo>
                <a:lnTo>
                  <a:pt x="10763307" y="6394135"/>
                </a:lnTo>
                <a:lnTo>
                  <a:pt x="10706284" y="6404454"/>
                </a:lnTo>
                <a:lnTo>
                  <a:pt x="10649030" y="6414583"/>
                </a:lnTo>
                <a:lnTo>
                  <a:pt x="10591547" y="6424520"/>
                </a:lnTo>
                <a:lnTo>
                  <a:pt x="10533838" y="6434264"/>
                </a:lnTo>
                <a:lnTo>
                  <a:pt x="10475905" y="6443815"/>
                </a:lnTo>
                <a:lnTo>
                  <a:pt x="10417749" y="6453171"/>
                </a:lnTo>
                <a:lnTo>
                  <a:pt x="10359374" y="6462332"/>
                </a:lnTo>
                <a:lnTo>
                  <a:pt x="10300780" y="6471296"/>
                </a:lnTo>
                <a:lnTo>
                  <a:pt x="10241971" y="6480063"/>
                </a:lnTo>
                <a:lnTo>
                  <a:pt x="10182948" y="6488632"/>
                </a:lnTo>
                <a:lnTo>
                  <a:pt x="10123714" y="6497002"/>
                </a:lnTo>
                <a:lnTo>
                  <a:pt x="10064270" y="6505171"/>
                </a:lnTo>
                <a:lnTo>
                  <a:pt x="10004619" y="6513140"/>
                </a:lnTo>
                <a:lnTo>
                  <a:pt x="9944764" y="6520907"/>
                </a:lnTo>
                <a:lnTo>
                  <a:pt x="9884705" y="6528471"/>
                </a:lnTo>
                <a:lnTo>
                  <a:pt x="9824446" y="6535831"/>
                </a:lnTo>
                <a:lnTo>
                  <a:pt x="9763988" y="6542986"/>
                </a:lnTo>
                <a:lnTo>
                  <a:pt x="9703333" y="6549936"/>
                </a:lnTo>
                <a:lnTo>
                  <a:pt x="9642485" y="6556679"/>
                </a:lnTo>
                <a:lnTo>
                  <a:pt x="9581444" y="6563215"/>
                </a:lnTo>
                <a:lnTo>
                  <a:pt x="9520213" y="6569543"/>
                </a:lnTo>
                <a:lnTo>
                  <a:pt x="9458795" y="6575661"/>
                </a:lnTo>
                <a:lnTo>
                  <a:pt x="9397190" y="6581569"/>
                </a:lnTo>
                <a:lnTo>
                  <a:pt x="9335403" y="6587266"/>
                </a:lnTo>
                <a:lnTo>
                  <a:pt x="9273434" y="6592750"/>
                </a:lnTo>
                <a:lnTo>
                  <a:pt x="9211285" y="6598022"/>
                </a:lnTo>
                <a:lnTo>
                  <a:pt x="9148960" y="6603080"/>
                </a:lnTo>
                <a:lnTo>
                  <a:pt x="9086459" y="6607923"/>
                </a:lnTo>
                <a:lnTo>
                  <a:pt x="9023786" y="6612550"/>
                </a:lnTo>
                <a:lnTo>
                  <a:pt x="8960943" y="6616960"/>
                </a:lnTo>
                <a:lnTo>
                  <a:pt x="8897930" y="6621153"/>
                </a:lnTo>
                <a:lnTo>
                  <a:pt x="8834752" y="6625127"/>
                </a:lnTo>
                <a:lnTo>
                  <a:pt x="8771409" y="6628882"/>
                </a:lnTo>
                <a:lnTo>
                  <a:pt x="8707904" y="6632416"/>
                </a:lnTo>
                <a:lnTo>
                  <a:pt x="8644239" y="6635730"/>
                </a:lnTo>
                <a:lnTo>
                  <a:pt x="8580417" y="6638820"/>
                </a:lnTo>
                <a:lnTo>
                  <a:pt x="8516439" y="6641688"/>
                </a:lnTo>
                <a:lnTo>
                  <a:pt x="8452307" y="6644332"/>
                </a:lnTo>
                <a:lnTo>
                  <a:pt x="8388024" y="6646750"/>
                </a:lnTo>
                <a:lnTo>
                  <a:pt x="8323593" y="6648943"/>
                </a:lnTo>
                <a:lnTo>
                  <a:pt x="8259014" y="6650908"/>
                </a:lnTo>
                <a:lnTo>
                  <a:pt x="8194290" y="6652646"/>
                </a:lnTo>
                <a:lnTo>
                  <a:pt x="8129423" y="6654155"/>
                </a:lnTo>
                <a:lnTo>
                  <a:pt x="8064416" y="6655435"/>
                </a:lnTo>
                <a:lnTo>
                  <a:pt x="7999271" y="6656484"/>
                </a:lnTo>
                <a:lnTo>
                  <a:pt x="7933989" y="6657301"/>
                </a:lnTo>
                <a:lnTo>
                  <a:pt x="7868573" y="6657886"/>
                </a:lnTo>
                <a:lnTo>
                  <a:pt x="7803025" y="6658238"/>
                </a:lnTo>
                <a:lnTo>
                  <a:pt x="7737348" y="6658356"/>
                </a:lnTo>
                <a:lnTo>
                  <a:pt x="7671670" y="6658238"/>
                </a:lnTo>
                <a:lnTo>
                  <a:pt x="7606122" y="6657886"/>
                </a:lnTo>
                <a:lnTo>
                  <a:pt x="7540706" y="6657301"/>
                </a:lnTo>
                <a:lnTo>
                  <a:pt x="7475424" y="6656484"/>
                </a:lnTo>
                <a:lnTo>
                  <a:pt x="7410279" y="6655435"/>
                </a:lnTo>
                <a:lnTo>
                  <a:pt x="7345272" y="6654155"/>
                </a:lnTo>
                <a:lnTo>
                  <a:pt x="7280405" y="6652646"/>
                </a:lnTo>
                <a:lnTo>
                  <a:pt x="7215681" y="6650908"/>
                </a:lnTo>
                <a:lnTo>
                  <a:pt x="7151102" y="6648943"/>
                </a:lnTo>
                <a:lnTo>
                  <a:pt x="7086671" y="6646750"/>
                </a:lnTo>
                <a:lnTo>
                  <a:pt x="7022388" y="6644332"/>
                </a:lnTo>
                <a:lnTo>
                  <a:pt x="6958256" y="6641688"/>
                </a:lnTo>
                <a:lnTo>
                  <a:pt x="6894278" y="6638820"/>
                </a:lnTo>
                <a:lnTo>
                  <a:pt x="6830456" y="6635730"/>
                </a:lnTo>
                <a:lnTo>
                  <a:pt x="6766791" y="6632416"/>
                </a:lnTo>
                <a:lnTo>
                  <a:pt x="6703286" y="6628882"/>
                </a:lnTo>
                <a:lnTo>
                  <a:pt x="6639943" y="6625127"/>
                </a:lnTo>
                <a:lnTo>
                  <a:pt x="6576765" y="6621153"/>
                </a:lnTo>
                <a:lnTo>
                  <a:pt x="6513752" y="6616960"/>
                </a:lnTo>
                <a:lnTo>
                  <a:pt x="6450909" y="6612550"/>
                </a:lnTo>
                <a:lnTo>
                  <a:pt x="6388236" y="6607923"/>
                </a:lnTo>
                <a:lnTo>
                  <a:pt x="6325735" y="6603080"/>
                </a:lnTo>
                <a:lnTo>
                  <a:pt x="6263410" y="6598022"/>
                </a:lnTo>
                <a:lnTo>
                  <a:pt x="6201261" y="6592750"/>
                </a:lnTo>
                <a:lnTo>
                  <a:pt x="6139292" y="6587266"/>
                </a:lnTo>
                <a:lnTo>
                  <a:pt x="6077505" y="6581569"/>
                </a:lnTo>
                <a:lnTo>
                  <a:pt x="6015900" y="6575661"/>
                </a:lnTo>
                <a:lnTo>
                  <a:pt x="5954482" y="6569543"/>
                </a:lnTo>
                <a:lnTo>
                  <a:pt x="5893251" y="6563215"/>
                </a:lnTo>
                <a:lnTo>
                  <a:pt x="5832210" y="6556679"/>
                </a:lnTo>
                <a:lnTo>
                  <a:pt x="5771362" y="6549936"/>
                </a:lnTo>
                <a:lnTo>
                  <a:pt x="5710707" y="6542986"/>
                </a:lnTo>
                <a:lnTo>
                  <a:pt x="5650249" y="6535831"/>
                </a:lnTo>
                <a:lnTo>
                  <a:pt x="5589990" y="6528471"/>
                </a:lnTo>
                <a:lnTo>
                  <a:pt x="5529931" y="6520907"/>
                </a:lnTo>
                <a:lnTo>
                  <a:pt x="5470076" y="6513140"/>
                </a:lnTo>
                <a:lnTo>
                  <a:pt x="5410425" y="6505171"/>
                </a:lnTo>
                <a:lnTo>
                  <a:pt x="5350981" y="6497002"/>
                </a:lnTo>
                <a:lnTo>
                  <a:pt x="5291747" y="6488632"/>
                </a:lnTo>
                <a:lnTo>
                  <a:pt x="5232724" y="6480063"/>
                </a:lnTo>
                <a:lnTo>
                  <a:pt x="5173915" y="6471296"/>
                </a:lnTo>
                <a:lnTo>
                  <a:pt x="5115321" y="6462332"/>
                </a:lnTo>
                <a:lnTo>
                  <a:pt x="5056946" y="6453171"/>
                </a:lnTo>
                <a:lnTo>
                  <a:pt x="4998790" y="6443815"/>
                </a:lnTo>
                <a:lnTo>
                  <a:pt x="4940857" y="6434264"/>
                </a:lnTo>
                <a:lnTo>
                  <a:pt x="4883148" y="6424520"/>
                </a:lnTo>
                <a:lnTo>
                  <a:pt x="4825665" y="6414583"/>
                </a:lnTo>
                <a:lnTo>
                  <a:pt x="4768411" y="6404454"/>
                </a:lnTo>
                <a:lnTo>
                  <a:pt x="4711388" y="6394135"/>
                </a:lnTo>
                <a:lnTo>
                  <a:pt x="4654598" y="6383625"/>
                </a:lnTo>
                <a:lnTo>
                  <a:pt x="4598043" y="6372927"/>
                </a:lnTo>
                <a:lnTo>
                  <a:pt x="4541725" y="6362040"/>
                </a:lnTo>
                <a:lnTo>
                  <a:pt x="4485647" y="6350967"/>
                </a:lnTo>
                <a:lnTo>
                  <a:pt x="4429810" y="6339707"/>
                </a:lnTo>
                <a:lnTo>
                  <a:pt x="4374217" y="6328262"/>
                </a:lnTo>
                <a:lnTo>
                  <a:pt x="4318869" y="6316633"/>
                </a:lnTo>
                <a:lnTo>
                  <a:pt x="4263770" y="6304820"/>
                </a:lnTo>
                <a:lnTo>
                  <a:pt x="4208921" y="6292825"/>
                </a:lnTo>
                <a:lnTo>
                  <a:pt x="4154324" y="6280648"/>
                </a:lnTo>
                <a:lnTo>
                  <a:pt x="4099981" y="6268290"/>
                </a:lnTo>
                <a:lnTo>
                  <a:pt x="4045895" y="6255753"/>
                </a:lnTo>
                <a:lnTo>
                  <a:pt x="3992068" y="6243037"/>
                </a:lnTo>
                <a:lnTo>
                  <a:pt x="3938501" y="6230143"/>
                </a:lnTo>
                <a:lnTo>
                  <a:pt x="3885198" y="6217072"/>
                </a:lnTo>
                <a:lnTo>
                  <a:pt x="3832160" y="6203825"/>
                </a:lnTo>
                <a:lnTo>
                  <a:pt x="3779389" y="6190403"/>
                </a:lnTo>
                <a:lnTo>
                  <a:pt x="3726887" y="6176807"/>
                </a:lnTo>
                <a:lnTo>
                  <a:pt x="3674657" y="6163038"/>
                </a:lnTo>
                <a:lnTo>
                  <a:pt x="3622701" y="6149096"/>
                </a:lnTo>
                <a:lnTo>
                  <a:pt x="3571021" y="6134983"/>
                </a:lnTo>
                <a:lnTo>
                  <a:pt x="3519619" y="6120699"/>
                </a:lnTo>
                <a:lnTo>
                  <a:pt x="3468497" y="6106246"/>
                </a:lnTo>
                <a:lnTo>
                  <a:pt x="3417657" y="6091624"/>
                </a:lnTo>
                <a:lnTo>
                  <a:pt x="3367102" y="6076834"/>
                </a:lnTo>
                <a:lnTo>
                  <a:pt x="3316834" y="6061878"/>
                </a:lnTo>
                <a:lnTo>
                  <a:pt x="3266854" y="6046756"/>
                </a:lnTo>
                <a:lnTo>
                  <a:pt x="3217166" y="6031469"/>
                </a:lnTo>
                <a:lnTo>
                  <a:pt x="3167770" y="6016018"/>
                </a:lnTo>
                <a:lnTo>
                  <a:pt x="3118670" y="6000403"/>
                </a:lnTo>
                <a:lnTo>
                  <a:pt x="3069867" y="5984627"/>
                </a:lnTo>
                <a:lnTo>
                  <a:pt x="3021363" y="5968689"/>
                </a:lnTo>
                <a:lnTo>
                  <a:pt x="2973162" y="5952591"/>
                </a:lnTo>
                <a:lnTo>
                  <a:pt x="2925264" y="5936334"/>
                </a:lnTo>
                <a:lnTo>
                  <a:pt x="2877672" y="5919918"/>
                </a:lnTo>
                <a:lnTo>
                  <a:pt x="2830388" y="5903345"/>
                </a:lnTo>
                <a:lnTo>
                  <a:pt x="2783415" y="5886615"/>
                </a:lnTo>
                <a:lnTo>
                  <a:pt x="2736754" y="5869729"/>
                </a:lnTo>
                <a:lnTo>
                  <a:pt x="2690407" y="5852689"/>
                </a:lnTo>
                <a:lnTo>
                  <a:pt x="2644377" y="5835494"/>
                </a:lnTo>
                <a:lnTo>
                  <a:pt x="2598667" y="5818147"/>
                </a:lnTo>
                <a:lnTo>
                  <a:pt x="2553277" y="5800648"/>
                </a:lnTo>
                <a:lnTo>
                  <a:pt x="2508210" y="5782998"/>
                </a:lnTo>
                <a:lnTo>
                  <a:pt x="2463469" y="5765197"/>
                </a:lnTo>
                <a:lnTo>
                  <a:pt x="2419055" y="5747248"/>
                </a:lnTo>
                <a:lnTo>
                  <a:pt x="2374971" y="5729150"/>
                </a:lnTo>
                <a:lnTo>
                  <a:pt x="2331218" y="5710904"/>
                </a:lnTo>
                <a:lnTo>
                  <a:pt x="2287799" y="5692513"/>
                </a:lnTo>
                <a:lnTo>
                  <a:pt x="2244717" y="5673975"/>
                </a:lnTo>
                <a:lnTo>
                  <a:pt x="2201973" y="5655294"/>
                </a:lnTo>
                <a:lnTo>
                  <a:pt x="2159569" y="5636468"/>
                </a:lnTo>
                <a:lnTo>
                  <a:pt x="2117507" y="5617500"/>
                </a:lnTo>
                <a:lnTo>
                  <a:pt x="2075791" y="5598390"/>
                </a:lnTo>
                <a:lnTo>
                  <a:pt x="2034421" y="5579139"/>
                </a:lnTo>
                <a:lnTo>
                  <a:pt x="1993400" y="5559748"/>
                </a:lnTo>
                <a:lnTo>
                  <a:pt x="1952730" y="5540218"/>
                </a:lnTo>
                <a:lnTo>
                  <a:pt x="1912413" y="5520549"/>
                </a:lnTo>
                <a:lnTo>
                  <a:pt x="1872452" y="5500744"/>
                </a:lnTo>
                <a:lnTo>
                  <a:pt x="1832848" y="5480802"/>
                </a:lnTo>
                <a:lnTo>
                  <a:pt x="1793604" y="5460725"/>
                </a:lnTo>
                <a:lnTo>
                  <a:pt x="1754722" y="5440514"/>
                </a:lnTo>
                <a:lnTo>
                  <a:pt x="1716204" y="5420169"/>
                </a:lnTo>
                <a:lnTo>
                  <a:pt x="1678052" y="5399691"/>
                </a:lnTo>
                <a:lnTo>
                  <a:pt x="1640268" y="5379082"/>
                </a:lnTo>
                <a:lnTo>
                  <a:pt x="1602855" y="5358342"/>
                </a:lnTo>
                <a:lnTo>
                  <a:pt x="1565814" y="5337472"/>
                </a:lnTo>
                <a:lnTo>
                  <a:pt x="1529148" y="5316474"/>
                </a:lnTo>
                <a:lnTo>
                  <a:pt x="1492859" y="5295347"/>
                </a:lnTo>
                <a:lnTo>
                  <a:pt x="1456949" y="5274094"/>
                </a:lnTo>
                <a:lnTo>
                  <a:pt x="1421420" y="5252714"/>
                </a:lnTo>
                <a:lnTo>
                  <a:pt x="1386274" y="5231209"/>
                </a:lnTo>
                <a:lnTo>
                  <a:pt x="1351514" y="5209580"/>
                </a:lnTo>
                <a:lnTo>
                  <a:pt x="1317142" y="5187827"/>
                </a:lnTo>
                <a:lnTo>
                  <a:pt x="1283159" y="5165952"/>
                </a:lnTo>
                <a:lnTo>
                  <a:pt x="1249568" y="5143956"/>
                </a:lnTo>
                <a:lnTo>
                  <a:pt x="1216371" y="5121839"/>
                </a:lnTo>
                <a:lnTo>
                  <a:pt x="1183571" y="5099602"/>
                </a:lnTo>
                <a:lnTo>
                  <a:pt x="1151169" y="5077247"/>
                </a:lnTo>
                <a:lnTo>
                  <a:pt x="1119167" y="5054774"/>
                </a:lnTo>
                <a:lnTo>
                  <a:pt x="1087568" y="5032184"/>
                </a:lnTo>
                <a:lnTo>
                  <a:pt x="1056374" y="5009478"/>
                </a:lnTo>
                <a:lnTo>
                  <a:pt x="1025587" y="4986657"/>
                </a:lnTo>
                <a:lnTo>
                  <a:pt x="965242" y="4940674"/>
                </a:lnTo>
                <a:lnTo>
                  <a:pt x="906551" y="4894241"/>
                </a:lnTo>
                <a:lnTo>
                  <a:pt x="849531" y="4847367"/>
                </a:lnTo>
                <a:lnTo>
                  <a:pt x="794198" y="4800059"/>
                </a:lnTo>
                <a:lnTo>
                  <a:pt x="740571" y="4752325"/>
                </a:lnTo>
                <a:lnTo>
                  <a:pt x="688666" y="4704170"/>
                </a:lnTo>
                <a:lnTo>
                  <a:pt x="638501" y="4655604"/>
                </a:lnTo>
                <a:lnTo>
                  <a:pt x="590092" y="4606633"/>
                </a:lnTo>
                <a:lnTo>
                  <a:pt x="543458" y="4557265"/>
                </a:lnTo>
                <a:lnTo>
                  <a:pt x="498614" y="4507507"/>
                </a:lnTo>
                <a:lnTo>
                  <a:pt x="455579" y="4457367"/>
                </a:lnTo>
                <a:lnTo>
                  <a:pt x="414369" y="4406852"/>
                </a:lnTo>
                <a:lnTo>
                  <a:pt x="375003" y="4355969"/>
                </a:lnTo>
                <a:lnTo>
                  <a:pt x="337495" y="4304725"/>
                </a:lnTo>
                <a:lnTo>
                  <a:pt x="301865" y="4253129"/>
                </a:lnTo>
                <a:lnTo>
                  <a:pt x="268130" y="4201188"/>
                </a:lnTo>
                <a:lnTo>
                  <a:pt x="236305" y="4148908"/>
                </a:lnTo>
                <a:lnTo>
                  <a:pt x="206410" y="4096298"/>
                </a:lnTo>
                <a:lnTo>
                  <a:pt x="178460" y="4043365"/>
                </a:lnTo>
                <a:lnTo>
                  <a:pt x="152473" y="3990115"/>
                </a:lnTo>
                <a:lnTo>
                  <a:pt x="128466" y="3936557"/>
                </a:lnTo>
                <a:lnTo>
                  <a:pt x="106457" y="3882699"/>
                </a:lnTo>
                <a:lnTo>
                  <a:pt x="86462" y="3828546"/>
                </a:lnTo>
                <a:lnTo>
                  <a:pt x="68499" y="3774107"/>
                </a:lnTo>
                <a:lnTo>
                  <a:pt x="52585" y="3719389"/>
                </a:lnTo>
                <a:lnTo>
                  <a:pt x="38737" y="3664400"/>
                </a:lnTo>
                <a:lnTo>
                  <a:pt x="26972" y="3609147"/>
                </a:lnTo>
                <a:lnTo>
                  <a:pt x="17308" y="3553637"/>
                </a:lnTo>
                <a:lnTo>
                  <a:pt x="9761" y="3497877"/>
                </a:lnTo>
                <a:lnTo>
                  <a:pt x="4349" y="3441876"/>
                </a:lnTo>
                <a:lnTo>
                  <a:pt x="1090" y="3385640"/>
                </a:lnTo>
                <a:lnTo>
                  <a:pt x="0" y="3329178"/>
                </a:lnTo>
                <a:close/>
              </a:path>
            </a:pathLst>
          </a:custGeom>
          <a:ln w="12700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242849" y="2979556"/>
            <a:ext cx="1861820" cy="1066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001F5F"/>
                </a:solidFill>
                <a:latin typeface="Trebuchet MS"/>
                <a:cs typeface="Trebuchet MS"/>
              </a:rPr>
              <a:t>NATURAL</a:t>
            </a:r>
            <a:r>
              <a:rPr dirty="0" sz="1500" spc="-13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30" b="1">
                <a:solidFill>
                  <a:srgbClr val="001F5F"/>
                </a:solidFill>
                <a:latin typeface="Trebuchet MS"/>
                <a:cs typeface="Trebuchet MS"/>
              </a:rPr>
              <a:t>AND </a:t>
            </a: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TECHNICAL</a:t>
            </a:r>
            <a:r>
              <a:rPr dirty="0" sz="1500" spc="-16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20" b="1">
                <a:solidFill>
                  <a:srgbClr val="001F5F"/>
                </a:solidFill>
                <a:latin typeface="Trebuchet MS"/>
                <a:cs typeface="Trebuchet MS"/>
              </a:rPr>
              <a:t>SCIENCES</a:t>
            </a:r>
            <a:endParaRPr sz="1500">
              <a:latin typeface="Trebuchet MS"/>
              <a:cs typeface="Trebuchet MS"/>
            </a:endParaRPr>
          </a:p>
          <a:p>
            <a:pPr algn="ctr" marL="167640" marR="159385">
              <a:lnSpc>
                <a:spcPct val="100000"/>
              </a:lnSpc>
              <a:spcBef>
                <a:spcPts val="994"/>
              </a:spcBef>
            </a:pPr>
            <a:r>
              <a:rPr dirty="0" sz="1500" spc="-75">
                <a:solidFill>
                  <a:srgbClr val="001F5F"/>
                </a:solidFill>
                <a:latin typeface="Trebuchet MS"/>
                <a:cs typeface="Trebuchet MS"/>
              </a:rPr>
              <a:t>Kamilla</a:t>
            </a:r>
            <a:r>
              <a:rPr dirty="0" sz="1500" spc="-9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45">
                <a:solidFill>
                  <a:srgbClr val="001F5F"/>
                </a:solidFill>
                <a:latin typeface="Trebuchet MS"/>
                <a:cs typeface="Trebuchet MS"/>
              </a:rPr>
              <a:t>Nørregaard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2"/>
              </a:rPr>
              <a:t>KNR@novo.dk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112519" y="353430"/>
            <a:ext cx="6239510" cy="7338695"/>
            <a:chOff x="1112519" y="353430"/>
            <a:chExt cx="6239510" cy="733869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9" y="5663184"/>
              <a:ext cx="2060448" cy="202844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3331" y="353430"/>
              <a:ext cx="2028443" cy="201323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0775" y="903731"/>
              <a:ext cx="2028443" cy="202844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2519" y="1725167"/>
              <a:ext cx="2029968" cy="2029967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195678" y="3756939"/>
            <a:ext cx="1861820" cy="1066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001F5F"/>
                </a:solidFill>
                <a:latin typeface="Trebuchet MS"/>
                <a:cs typeface="Trebuchet MS"/>
              </a:rPr>
              <a:t>NATURAL</a:t>
            </a:r>
            <a:r>
              <a:rPr dirty="0" sz="1500" spc="-13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30" b="1">
                <a:solidFill>
                  <a:srgbClr val="001F5F"/>
                </a:solidFill>
                <a:latin typeface="Trebuchet MS"/>
                <a:cs typeface="Trebuchet MS"/>
              </a:rPr>
              <a:t>AND </a:t>
            </a: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TECHNICAL</a:t>
            </a:r>
            <a:r>
              <a:rPr dirty="0" sz="1500" spc="-16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20" b="1">
                <a:solidFill>
                  <a:srgbClr val="001F5F"/>
                </a:solidFill>
                <a:latin typeface="Trebuchet MS"/>
                <a:cs typeface="Trebuchet MS"/>
              </a:rPr>
              <a:t>SCIENCES</a:t>
            </a:r>
            <a:endParaRPr sz="1500">
              <a:latin typeface="Trebuchet MS"/>
              <a:cs typeface="Trebuchet MS"/>
            </a:endParaRPr>
          </a:p>
          <a:p>
            <a:pPr algn="ctr" marL="291465" marR="282575">
              <a:lnSpc>
                <a:spcPct val="100000"/>
              </a:lnSpc>
              <a:spcBef>
                <a:spcPts val="994"/>
              </a:spcBef>
            </a:pPr>
            <a:r>
              <a:rPr dirty="0" sz="1500" spc="-65">
                <a:solidFill>
                  <a:srgbClr val="001F5F"/>
                </a:solidFill>
                <a:latin typeface="Trebuchet MS"/>
                <a:cs typeface="Trebuchet MS"/>
              </a:rPr>
              <a:t>Ulla</a:t>
            </a:r>
            <a:r>
              <a:rPr dirty="0" sz="1500" spc="-12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30">
                <a:solidFill>
                  <a:srgbClr val="001F5F"/>
                </a:solidFill>
                <a:latin typeface="Trebuchet MS"/>
                <a:cs typeface="Trebuchet MS"/>
              </a:rPr>
              <a:t>Gro</a:t>
            </a:r>
            <a:r>
              <a:rPr dirty="0" sz="1500" spc="-13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35">
                <a:solidFill>
                  <a:srgbClr val="001F5F"/>
                </a:solidFill>
                <a:latin typeface="Trebuchet MS"/>
                <a:cs typeface="Trebuchet MS"/>
              </a:rPr>
              <a:t>Nielsen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7"/>
              </a:rPr>
              <a:t>UGN@novo.dk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405347" y="2417153"/>
            <a:ext cx="1861820" cy="1066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001F5F"/>
                </a:solidFill>
                <a:latin typeface="Trebuchet MS"/>
                <a:cs typeface="Trebuchet MS"/>
              </a:rPr>
              <a:t>NATURAL</a:t>
            </a:r>
            <a:r>
              <a:rPr dirty="0" sz="1500" spc="-13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30" b="1">
                <a:solidFill>
                  <a:srgbClr val="001F5F"/>
                </a:solidFill>
                <a:latin typeface="Trebuchet MS"/>
                <a:cs typeface="Trebuchet MS"/>
              </a:rPr>
              <a:t>AND </a:t>
            </a: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TECHNICAL</a:t>
            </a:r>
            <a:r>
              <a:rPr dirty="0" sz="1500" spc="-16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20" b="1">
                <a:solidFill>
                  <a:srgbClr val="001F5F"/>
                </a:solidFill>
                <a:latin typeface="Trebuchet MS"/>
                <a:cs typeface="Trebuchet MS"/>
              </a:rPr>
              <a:t>SCIENCES</a:t>
            </a:r>
            <a:endParaRPr sz="1500">
              <a:latin typeface="Trebuchet MS"/>
              <a:cs typeface="Trebuchet MS"/>
            </a:endParaRPr>
          </a:p>
          <a:p>
            <a:pPr algn="ctr" marL="332105" marR="323850">
              <a:lnSpc>
                <a:spcPct val="100000"/>
              </a:lnSpc>
              <a:spcBef>
                <a:spcPts val="994"/>
              </a:spcBef>
            </a:pPr>
            <a:r>
              <a:rPr dirty="0" sz="1500" spc="-25">
                <a:solidFill>
                  <a:srgbClr val="001F5F"/>
                </a:solidFill>
                <a:latin typeface="Trebuchet MS"/>
                <a:cs typeface="Trebuchet MS"/>
              </a:rPr>
              <a:t>Thomas</a:t>
            </a:r>
            <a:r>
              <a:rPr dirty="0" sz="1500" spc="-10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55">
                <a:solidFill>
                  <a:srgbClr val="001F5F"/>
                </a:solidFill>
                <a:latin typeface="Trebuchet MS"/>
                <a:cs typeface="Trebuchet MS"/>
              </a:rPr>
              <a:t>Bentin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8"/>
              </a:rPr>
              <a:t>TBE@novo.dk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269907" y="7742389"/>
            <a:ext cx="8039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BIOTECH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980347" y="8123389"/>
            <a:ext cx="138557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40">
                <a:solidFill>
                  <a:srgbClr val="001F5F"/>
                </a:solidFill>
                <a:latin typeface="Trebuchet MS"/>
                <a:cs typeface="Trebuchet MS"/>
              </a:rPr>
              <a:t>Maria</a:t>
            </a:r>
            <a:r>
              <a:rPr dirty="0" sz="1500" spc="-10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75">
                <a:solidFill>
                  <a:srgbClr val="001F5F"/>
                </a:solidFill>
                <a:latin typeface="Trebuchet MS"/>
                <a:cs typeface="Trebuchet MS"/>
              </a:rPr>
              <a:t>Santamaria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</a:rPr>
              <a:t>Fernandez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9"/>
              </a:rPr>
              <a:t>MSF@novo.dk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10590276" y="466344"/>
            <a:ext cx="4239895" cy="2566670"/>
            <a:chOff x="10590276" y="466344"/>
            <a:chExt cx="4239895" cy="2566670"/>
          </a:xfrm>
        </p:grpSpPr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90276" y="466344"/>
              <a:ext cx="2028444" cy="202713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30390" y="1002792"/>
              <a:ext cx="1999399" cy="2029967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13021802" y="3100051"/>
            <a:ext cx="1570990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001F5F"/>
                </a:solidFill>
                <a:latin typeface="Trebuchet MS"/>
                <a:cs typeface="Trebuchet MS"/>
              </a:rPr>
              <a:t>MEDICAL</a:t>
            </a:r>
            <a:r>
              <a:rPr dirty="0" sz="1500" spc="-1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SCIENCE</a:t>
            </a:r>
            <a:endParaRPr sz="1500">
              <a:latin typeface="Trebuchet MS"/>
              <a:cs typeface="Trebuchet MS"/>
            </a:endParaRPr>
          </a:p>
          <a:p>
            <a:pPr algn="ctr" marL="177165" marR="170815">
              <a:lnSpc>
                <a:spcPct val="100000"/>
              </a:lnSpc>
              <a:spcBef>
                <a:spcPts val="1200"/>
              </a:spcBef>
            </a:pPr>
            <a:r>
              <a:rPr dirty="0" sz="1500" spc="-35">
                <a:solidFill>
                  <a:srgbClr val="001F5F"/>
                </a:solidFill>
                <a:latin typeface="Trebuchet MS"/>
                <a:cs typeface="Trebuchet MS"/>
              </a:rPr>
              <a:t>Marie</a:t>
            </a:r>
            <a:r>
              <a:rPr dirty="0" sz="1500" spc="-114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25">
                <a:solidFill>
                  <a:srgbClr val="001F5F"/>
                </a:solidFill>
                <a:latin typeface="Trebuchet MS"/>
                <a:cs typeface="Trebuchet MS"/>
              </a:rPr>
              <a:t>Kveiborg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12"/>
              </a:rPr>
              <a:t>MKV@novo.dk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922300" y="2559411"/>
            <a:ext cx="1352550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51130" marR="14478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INFECTIOUS DISEASES</a:t>
            </a:r>
            <a:endParaRPr sz="15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1500" spc="-75">
                <a:solidFill>
                  <a:srgbClr val="001F5F"/>
                </a:solidFill>
                <a:latin typeface="Trebuchet MS"/>
                <a:cs typeface="Trebuchet MS"/>
              </a:rPr>
              <a:t>Elizabeth </a:t>
            </a:r>
            <a:r>
              <a:rPr dirty="0" sz="1500" spc="-35">
                <a:solidFill>
                  <a:srgbClr val="001F5F"/>
                </a:solidFill>
                <a:latin typeface="Trebuchet MS"/>
                <a:cs typeface="Trebuchet MS"/>
              </a:rPr>
              <a:t>Klemm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13"/>
              </a:rPr>
              <a:t>EKK@novo.dk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339538" y="5025311"/>
            <a:ext cx="774192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solidFill>
                  <a:srgbClr val="001864"/>
                </a:solidFill>
                <a:latin typeface="Trebuchet MS"/>
                <a:cs typeface="Trebuchet MS"/>
              </a:rPr>
              <a:t>More</a:t>
            </a:r>
            <a:r>
              <a:rPr dirty="0" sz="2700" spc="-2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130">
                <a:solidFill>
                  <a:srgbClr val="001864"/>
                </a:solidFill>
                <a:latin typeface="Trebuchet MS"/>
                <a:cs typeface="Trebuchet MS"/>
              </a:rPr>
              <a:t>information</a:t>
            </a:r>
            <a:r>
              <a:rPr dirty="0" sz="2700" spc="-2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10">
                <a:solidFill>
                  <a:srgbClr val="001864"/>
                </a:solidFill>
                <a:latin typeface="Trebuchet MS"/>
                <a:cs typeface="Trebuchet MS"/>
              </a:rPr>
              <a:t>on</a:t>
            </a:r>
            <a:r>
              <a:rPr dirty="0" sz="2700" spc="-22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u="sng" sz="2700" spc="-100">
                <a:solidFill>
                  <a:srgbClr val="001864"/>
                </a:solidFill>
                <a:uFill>
                  <a:solidFill>
                    <a:srgbClr val="001864"/>
                  </a:solidFill>
                </a:uFill>
                <a:latin typeface="Trebuchet MS"/>
                <a:cs typeface="Trebuchet MS"/>
              </a:rPr>
              <a:t>novonordiskfonden.dk/en/grant/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3868657" y="8215960"/>
            <a:ext cx="118364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INNOVATION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3679681" y="8673160"/>
            <a:ext cx="15614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0185" marR="5080" indent="-198120">
              <a:lnSpc>
                <a:spcPct val="100000"/>
              </a:lnSpc>
              <a:spcBef>
                <a:spcPts val="100"/>
              </a:spcBef>
            </a:pPr>
            <a:r>
              <a:rPr dirty="0" sz="1500" spc="-65">
                <a:solidFill>
                  <a:srgbClr val="001F5F"/>
                </a:solidFill>
                <a:latin typeface="Trebuchet MS"/>
                <a:cs typeface="Trebuchet MS"/>
              </a:rPr>
              <a:t>Sarah</a:t>
            </a:r>
            <a:r>
              <a:rPr dirty="0" sz="1500" spc="-10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55">
                <a:solidFill>
                  <a:srgbClr val="001F5F"/>
                </a:solidFill>
                <a:latin typeface="Trebuchet MS"/>
                <a:cs typeface="Trebuchet MS"/>
              </a:rPr>
              <a:t>Kulahin</a:t>
            </a:r>
            <a:r>
              <a:rPr dirty="0" sz="1500" spc="-12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20">
                <a:solidFill>
                  <a:srgbClr val="001F5F"/>
                </a:solidFill>
                <a:latin typeface="Trebuchet MS"/>
                <a:cs typeface="Trebuchet MS"/>
              </a:rPr>
              <a:t>Roed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14"/>
              </a:rPr>
              <a:t>SRD@novo.dk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1718103" y="8713546"/>
            <a:ext cx="118364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INNOVATION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1707435" y="9170746"/>
            <a:ext cx="120523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3505">
              <a:lnSpc>
                <a:spcPct val="100000"/>
              </a:lnSpc>
              <a:spcBef>
                <a:spcPts val="100"/>
              </a:spcBef>
            </a:pPr>
            <a:r>
              <a:rPr dirty="0" sz="1500" spc="-30">
                <a:solidFill>
                  <a:srgbClr val="001F5F"/>
                </a:solidFill>
                <a:latin typeface="Trebuchet MS"/>
                <a:cs typeface="Trebuchet MS"/>
              </a:rPr>
              <a:t>Drishya</a:t>
            </a:r>
            <a:r>
              <a:rPr dirty="0" sz="1500" spc="-9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20">
                <a:solidFill>
                  <a:srgbClr val="001F5F"/>
                </a:solidFill>
                <a:latin typeface="Trebuchet MS"/>
                <a:cs typeface="Trebuchet MS"/>
              </a:rPr>
              <a:t>Nair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15"/>
              </a:rPr>
              <a:t>DRN@novo.dk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6143244" y="1836420"/>
            <a:ext cx="10811510" cy="6940550"/>
            <a:chOff x="6143244" y="1836420"/>
            <a:chExt cx="10811510" cy="6940550"/>
          </a:xfrm>
        </p:grpSpPr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446252" y="6169152"/>
              <a:ext cx="2034539" cy="202844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95888" y="6684264"/>
              <a:ext cx="2008631" cy="202689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43244" y="6746748"/>
              <a:ext cx="2028443" cy="202996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26056" y="1836420"/>
              <a:ext cx="2028444" cy="2028443"/>
            </a:xfrm>
            <a:prstGeom prst="rect">
              <a:avLst/>
            </a:prstGeom>
          </p:spPr>
        </p:pic>
      </p:grpSp>
      <p:sp>
        <p:nvSpPr>
          <p:cNvPr id="29" name="object 29" descr=""/>
          <p:cNvSpPr txBox="1"/>
          <p:nvPr/>
        </p:nvSpPr>
        <p:spPr>
          <a:xfrm>
            <a:off x="6226583" y="8827076"/>
            <a:ext cx="1859280" cy="1066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83845" marR="275590" indent="-1905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GRANT MANAGEMENT</a:t>
            </a:r>
            <a:endParaRPr sz="15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  <a:spcBef>
                <a:spcPts val="994"/>
              </a:spcBef>
            </a:pPr>
            <a:r>
              <a:rPr dirty="0" sz="1500" spc="-50">
                <a:solidFill>
                  <a:srgbClr val="001F5F"/>
                </a:solidFill>
                <a:latin typeface="Trebuchet MS"/>
                <a:cs typeface="Trebuchet MS"/>
              </a:rPr>
              <a:t>Eugenia</a:t>
            </a:r>
            <a:r>
              <a:rPr dirty="0" sz="1500" spc="-13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35">
                <a:solidFill>
                  <a:srgbClr val="001F5F"/>
                </a:solidFill>
                <a:latin typeface="Trebuchet MS"/>
                <a:cs typeface="Trebuchet MS"/>
              </a:rPr>
              <a:t>Krasnopjorova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20"/>
              </a:rPr>
              <a:t>EKR@novo.dk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4831097" y="3932712"/>
            <a:ext cx="2098040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OBESITY</a:t>
            </a:r>
            <a:r>
              <a:rPr dirty="0" sz="1500" spc="-12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30" b="1">
                <a:solidFill>
                  <a:srgbClr val="001F5F"/>
                </a:solidFill>
                <a:latin typeface="Trebuchet MS"/>
                <a:cs typeface="Trebuchet MS"/>
              </a:rPr>
              <a:t>AND </a:t>
            </a:r>
            <a:r>
              <a:rPr dirty="0" sz="1500" b="1">
                <a:solidFill>
                  <a:srgbClr val="001F5F"/>
                </a:solidFill>
                <a:latin typeface="Trebuchet MS"/>
                <a:cs typeface="Trebuchet MS"/>
              </a:rPr>
              <a:t>NUTRITIONAL</a:t>
            </a:r>
            <a:r>
              <a:rPr dirty="0" sz="1500" spc="-3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10" b="1">
                <a:solidFill>
                  <a:srgbClr val="001F5F"/>
                </a:solidFill>
                <a:latin typeface="Trebuchet MS"/>
                <a:cs typeface="Trebuchet MS"/>
              </a:rPr>
              <a:t>SCIENCES</a:t>
            </a:r>
            <a:endParaRPr sz="1500">
              <a:latin typeface="Trebuchet MS"/>
              <a:cs typeface="Trebuchet MS"/>
            </a:endParaRPr>
          </a:p>
          <a:p>
            <a:pPr algn="ctr" marL="425450" marR="418465">
              <a:lnSpc>
                <a:spcPct val="100000"/>
              </a:lnSpc>
              <a:spcBef>
                <a:spcPts val="1200"/>
              </a:spcBef>
            </a:pPr>
            <a:r>
              <a:rPr dirty="0" sz="1500">
                <a:solidFill>
                  <a:srgbClr val="001F5F"/>
                </a:solidFill>
                <a:latin typeface="Trebuchet MS"/>
                <a:cs typeface="Trebuchet MS"/>
              </a:rPr>
              <a:t>Mads</a:t>
            </a:r>
            <a:r>
              <a:rPr dirty="0" sz="1500" spc="-5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85">
                <a:solidFill>
                  <a:srgbClr val="001F5F"/>
                </a:solidFill>
                <a:latin typeface="Trebuchet MS"/>
                <a:cs typeface="Trebuchet MS"/>
              </a:rPr>
              <a:t>Fiil</a:t>
            </a:r>
            <a:r>
              <a:rPr dirty="0" sz="1500" spc="-7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500" spc="-70">
                <a:solidFill>
                  <a:srgbClr val="001F5F"/>
                </a:solidFill>
                <a:latin typeface="Trebuchet MS"/>
                <a:cs typeface="Trebuchet MS"/>
              </a:rPr>
              <a:t>Hjorth </a:t>
            </a:r>
            <a:r>
              <a:rPr dirty="0" sz="1500" spc="-10">
                <a:solidFill>
                  <a:srgbClr val="001F5F"/>
                </a:solidFill>
                <a:latin typeface="Trebuchet MS"/>
                <a:cs typeface="Trebuchet MS"/>
                <a:hlinkClick r:id="rId21"/>
              </a:rPr>
              <a:t>MFH@novo.dk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48587" y="1892807"/>
              <a:ext cx="4274818" cy="563575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9843" y="1892807"/>
              <a:ext cx="4276343" cy="5635752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7550601" y="9664606"/>
            <a:ext cx="20891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25">
                <a:solidFill>
                  <a:srgbClr val="001864"/>
                </a:solidFill>
                <a:latin typeface="Trebuchet MS"/>
                <a:cs typeface="Trebuchet MS"/>
              </a:rPr>
              <a:t>35</a:t>
            </a:r>
            <a:endParaRPr sz="135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61904" y="1821179"/>
            <a:ext cx="8395970" cy="7198995"/>
            <a:chOff x="761904" y="1821179"/>
            <a:chExt cx="8395970" cy="7198995"/>
          </a:xfrm>
        </p:grpSpPr>
        <p:sp>
          <p:nvSpPr>
            <p:cNvPr id="7" name="object 7" descr=""/>
            <p:cNvSpPr/>
            <p:nvPr/>
          </p:nvSpPr>
          <p:spPr>
            <a:xfrm>
              <a:off x="9156192" y="1821179"/>
              <a:ext cx="0" cy="6672580"/>
            </a:xfrm>
            <a:custGeom>
              <a:avLst/>
              <a:gdLst/>
              <a:ahLst/>
              <a:cxnLst/>
              <a:rect l="l" t="t" r="r" b="b"/>
              <a:pathLst>
                <a:path w="0" h="6672580">
                  <a:moveTo>
                    <a:pt x="0" y="0"/>
                  </a:moveTo>
                  <a:lnTo>
                    <a:pt x="0" y="6672262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61904" y="8164157"/>
              <a:ext cx="855980" cy="855980"/>
            </a:xfrm>
            <a:custGeom>
              <a:avLst/>
              <a:gdLst/>
              <a:ahLst/>
              <a:cxnLst/>
              <a:rect l="l" t="t" r="r" b="b"/>
              <a:pathLst>
                <a:path w="855980" h="855979">
                  <a:moveTo>
                    <a:pt x="420653" y="0"/>
                  </a:moveTo>
                  <a:lnTo>
                    <a:pt x="375717" y="3142"/>
                  </a:lnTo>
                  <a:lnTo>
                    <a:pt x="330685" y="11179"/>
                  </a:lnTo>
                  <a:lnTo>
                    <a:pt x="285889" y="24268"/>
                  </a:lnTo>
                  <a:lnTo>
                    <a:pt x="242756" y="42095"/>
                  </a:lnTo>
                  <a:lnTo>
                    <a:pt x="202602" y="64011"/>
                  </a:lnTo>
                  <a:lnTo>
                    <a:pt x="165586" y="89682"/>
                  </a:lnTo>
                  <a:lnTo>
                    <a:pt x="131869" y="118777"/>
                  </a:lnTo>
                  <a:lnTo>
                    <a:pt x="101609" y="150963"/>
                  </a:lnTo>
                  <a:lnTo>
                    <a:pt x="74965" y="185907"/>
                  </a:lnTo>
                  <a:lnTo>
                    <a:pt x="52099" y="223277"/>
                  </a:lnTo>
                  <a:lnTo>
                    <a:pt x="33169" y="262739"/>
                  </a:lnTo>
                  <a:lnTo>
                    <a:pt x="18334" y="303961"/>
                  </a:lnTo>
                  <a:lnTo>
                    <a:pt x="7755" y="346611"/>
                  </a:lnTo>
                  <a:lnTo>
                    <a:pt x="1590" y="390356"/>
                  </a:lnTo>
                  <a:lnTo>
                    <a:pt x="0" y="434863"/>
                  </a:lnTo>
                  <a:lnTo>
                    <a:pt x="3143" y="479800"/>
                  </a:lnTo>
                  <a:lnTo>
                    <a:pt x="11180" y="524833"/>
                  </a:lnTo>
                  <a:lnTo>
                    <a:pt x="24269" y="569631"/>
                  </a:lnTo>
                  <a:lnTo>
                    <a:pt x="42094" y="612765"/>
                  </a:lnTo>
                  <a:lnTo>
                    <a:pt x="64008" y="652919"/>
                  </a:lnTo>
                  <a:lnTo>
                    <a:pt x="89679" y="689934"/>
                  </a:lnTo>
                  <a:lnTo>
                    <a:pt x="118773" y="723652"/>
                  </a:lnTo>
                  <a:lnTo>
                    <a:pt x="150959" y="753912"/>
                  </a:lnTo>
                  <a:lnTo>
                    <a:pt x="185903" y="780555"/>
                  </a:lnTo>
                  <a:lnTo>
                    <a:pt x="223273" y="803422"/>
                  </a:lnTo>
                  <a:lnTo>
                    <a:pt x="262736" y="822352"/>
                  </a:lnTo>
                  <a:lnTo>
                    <a:pt x="303959" y="837187"/>
                  </a:lnTo>
                  <a:lnTo>
                    <a:pt x="346609" y="847766"/>
                  </a:lnTo>
                  <a:lnTo>
                    <a:pt x="390355" y="853931"/>
                  </a:lnTo>
                  <a:lnTo>
                    <a:pt x="434863" y="855521"/>
                  </a:lnTo>
                  <a:lnTo>
                    <a:pt x="479800" y="852378"/>
                  </a:lnTo>
                  <a:lnTo>
                    <a:pt x="524834" y="844341"/>
                  </a:lnTo>
                  <a:lnTo>
                    <a:pt x="569633" y="831251"/>
                  </a:lnTo>
                  <a:lnTo>
                    <a:pt x="612764" y="813424"/>
                  </a:lnTo>
                  <a:lnTo>
                    <a:pt x="652916" y="791509"/>
                  </a:lnTo>
                  <a:lnTo>
                    <a:pt x="689931" y="765837"/>
                  </a:lnTo>
                  <a:lnTo>
                    <a:pt x="723648" y="736742"/>
                  </a:lnTo>
                  <a:lnTo>
                    <a:pt x="753908" y="704556"/>
                  </a:lnTo>
                  <a:lnTo>
                    <a:pt x="780551" y="669612"/>
                  </a:lnTo>
                  <a:lnTo>
                    <a:pt x="803418" y="632243"/>
                  </a:lnTo>
                  <a:lnTo>
                    <a:pt x="822349" y="592781"/>
                  </a:lnTo>
                  <a:lnTo>
                    <a:pt x="837184" y="551558"/>
                  </a:lnTo>
                  <a:lnTo>
                    <a:pt x="847765" y="508909"/>
                  </a:lnTo>
                  <a:lnTo>
                    <a:pt x="853930" y="465164"/>
                  </a:lnTo>
                  <a:lnTo>
                    <a:pt x="855521" y="420657"/>
                  </a:lnTo>
                  <a:lnTo>
                    <a:pt x="852379" y="375720"/>
                  </a:lnTo>
                  <a:lnTo>
                    <a:pt x="844342" y="330686"/>
                  </a:lnTo>
                  <a:lnTo>
                    <a:pt x="831253" y="285888"/>
                  </a:lnTo>
                  <a:lnTo>
                    <a:pt x="813426" y="242757"/>
                  </a:lnTo>
                  <a:lnTo>
                    <a:pt x="791509" y="202605"/>
                  </a:lnTo>
                  <a:lnTo>
                    <a:pt x="765837" y="165590"/>
                  </a:lnTo>
                  <a:lnTo>
                    <a:pt x="736741" y="131873"/>
                  </a:lnTo>
                  <a:lnTo>
                    <a:pt x="704555" y="101613"/>
                  </a:lnTo>
                  <a:lnTo>
                    <a:pt x="669610" y="74970"/>
                  </a:lnTo>
                  <a:lnTo>
                    <a:pt x="632240" y="52103"/>
                  </a:lnTo>
                  <a:lnTo>
                    <a:pt x="592777" y="33172"/>
                  </a:lnTo>
                  <a:lnTo>
                    <a:pt x="551554" y="18336"/>
                  </a:lnTo>
                  <a:lnTo>
                    <a:pt x="508904" y="7756"/>
                  </a:lnTo>
                  <a:lnTo>
                    <a:pt x="465159" y="1591"/>
                  </a:lnTo>
                  <a:lnTo>
                    <a:pt x="420653" y="0"/>
                  </a:lnTo>
                  <a:close/>
                </a:path>
              </a:pathLst>
            </a:custGeom>
            <a:solidFill>
              <a:srgbClr val="8E73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82271" y="8393220"/>
              <a:ext cx="201295" cy="387350"/>
            </a:xfrm>
            <a:custGeom>
              <a:avLst/>
              <a:gdLst/>
              <a:ahLst/>
              <a:cxnLst/>
              <a:rect l="l" t="t" r="r" b="b"/>
              <a:pathLst>
                <a:path w="201294" h="387350">
                  <a:moveTo>
                    <a:pt x="83375" y="0"/>
                  </a:moveTo>
                  <a:lnTo>
                    <a:pt x="0" y="29311"/>
                  </a:lnTo>
                  <a:lnTo>
                    <a:pt x="109232" y="272516"/>
                  </a:lnTo>
                  <a:lnTo>
                    <a:pt x="150914" y="257860"/>
                  </a:lnTo>
                  <a:lnTo>
                    <a:pt x="83375" y="0"/>
                  </a:lnTo>
                  <a:close/>
                </a:path>
                <a:path w="201294" h="387350">
                  <a:moveTo>
                    <a:pt x="159069" y="299383"/>
                  </a:moveTo>
                  <a:lnTo>
                    <a:pt x="122752" y="316506"/>
                  </a:lnTo>
                  <a:lnTo>
                    <a:pt x="113620" y="340853"/>
                  </a:lnTo>
                  <a:lnTo>
                    <a:pt x="113911" y="349108"/>
                  </a:lnTo>
                  <a:lnTo>
                    <a:pt x="138353" y="382333"/>
                  </a:lnTo>
                  <a:lnTo>
                    <a:pt x="154947" y="386946"/>
                  </a:lnTo>
                  <a:lnTo>
                    <a:pt x="163319" y="386616"/>
                  </a:lnTo>
                  <a:lnTo>
                    <a:pt x="196138" y="362013"/>
                  </a:lnTo>
                  <a:lnTo>
                    <a:pt x="200682" y="345230"/>
                  </a:lnTo>
                  <a:lnTo>
                    <a:pt x="200332" y="336810"/>
                  </a:lnTo>
                  <a:lnTo>
                    <a:pt x="175729" y="303974"/>
                  </a:lnTo>
                  <a:lnTo>
                    <a:pt x="159069" y="299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81940" marR="128905" indent="-269875">
              <a:lnSpc>
                <a:spcPct val="106700"/>
              </a:lnSpc>
              <a:spcBef>
                <a:spcPts val="100"/>
              </a:spcBef>
              <a:buClr>
                <a:srgbClr val="3BB09B"/>
              </a:buClr>
              <a:buFont typeface="Wingdings"/>
              <a:buChar char=""/>
              <a:tabLst>
                <a:tab pos="281940" algn="l"/>
              </a:tabLst>
            </a:pPr>
            <a:r>
              <a:rPr dirty="0" spc="-70"/>
              <a:t>Agreement</a:t>
            </a:r>
            <a:r>
              <a:rPr dirty="0" spc="-180"/>
              <a:t> </a:t>
            </a:r>
            <a:r>
              <a:rPr dirty="0" spc="-80"/>
              <a:t>between</a:t>
            </a:r>
            <a:r>
              <a:rPr dirty="0" spc="-180"/>
              <a:t> </a:t>
            </a:r>
            <a:r>
              <a:rPr dirty="0"/>
              <a:t>6</a:t>
            </a:r>
            <a:r>
              <a:rPr dirty="0" spc="-170"/>
              <a:t> </a:t>
            </a:r>
            <a:r>
              <a:rPr dirty="0" spc="-105"/>
              <a:t>private</a:t>
            </a:r>
            <a:r>
              <a:rPr dirty="0" spc="-160"/>
              <a:t> </a:t>
            </a:r>
            <a:r>
              <a:rPr dirty="0" spc="-70"/>
              <a:t>foundations</a:t>
            </a:r>
            <a:r>
              <a:rPr dirty="0" spc="-160"/>
              <a:t> </a:t>
            </a:r>
            <a:r>
              <a:rPr dirty="0" spc="-45"/>
              <a:t>and</a:t>
            </a:r>
            <a:r>
              <a:rPr dirty="0" spc="-175"/>
              <a:t> </a:t>
            </a:r>
            <a:r>
              <a:rPr dirty="0" spc="-130"/>
              <a:t>the</a:t>
            </a:r>
            <a:r>
              <a:rPr dirty="0" spc="-155"/>
              <a:t> </a:t>
            </a:r>
            <a:r>
              <a:rPr dirty="0" spc="-10"/>
              <a:t>Danish Universities</a:t>
            </a:r>
          </a:p>
          <a:p>
            <a:pPr marL="281940" marR="5080" indent="-269875">
              <a:lnSpc>
                <a:spcPct val="107100"/>
              </a:lnSpc>
              <a:spcBef>
                <a:spcPts val="1195"/>
              </a:spcBef>
              <a:buClr>
                <a:srgbClr val="3BB09B"/>
              </a:buClr>
              <a:buFont typeface="Wingdings"/>
              <a:buChar char=""/>
              <a:tabLst>
                <a:tab pos="281940" algn="l"/>
              </a:tabLst>
            </a:pPr>
            <a:r>
              <a:rPr dirty="0" spc="-10"/>
              <a:t>Based</a:t>
            </a:r>
            <a:r>
              <a:rPr dirty="0" spc="-195"/>
              <a:t> </a:t>
            </a:r>
            <a:r>
              <a:rPr dirty="0"/>
              <a:t>on</a:t>
            </a:r>
            <a:r>
              <a:rPr dirty="0" spc="-180"/>
              <a:t> </a:t>
            </a:r>
            <a:r>
              <a:rPr dirty="0" spc="-75"/>
              <a:t>analysis</a:t>
            </a:r>
            <a:r>
              <a:rPr dirty="0" spc="-185"/>
              <a:t> </a:t>
            </a:r>
            <a:r>
              <a:rPr dirty="0" spc="-125"/>
              <a:t>of</a:t>
            </a:r>
            <a:r>
              <a:rPr dirty="0" spc="-175"/>
              <a:t> </a:t>
            </a:r>
            <a:r>
              <a:rPr dirty="0" spc="-114"/>
              <a:t>data</a:t>
            </a:r>
            <a:r>
              <a:rPr dirty="0" spc="-190"/>
              <a:t> </a:t>
            </a:r>
            <a:r>
              <a:rPr dirty="0" spc="-110"/>
              <a:t>from</a:t>
            </a:r>
            <a:r>
              <a:rPr dirty="0" spc="-170"/>
              <a:t> </a:t>
            </a:r>
            <a:r>
              <a:rPr dirty="0" spc="-20"/>
              <a:t>Danish</a:t>
            </a:r>
            <a:r>
              <a:rPr dirty="0" spc="-185"/>
              <a:t> </a:t>
            </a:r>
            <a:r>
              <a:rPr dirty="0" spc="-75"/>
              <a:t>Universities</a:t>
            </a:r>
            <a:r>
              <a:rPr dirty="0" spc="-150"/>
              <a:t> </a:t>
            </a:r>
            <a:r>
              <a:rPr dirty="0" spc="-10"/>
              <a:t>done</a:t>
            </a:r>
            <a:r>
              <a:rPr dirty="0" spc="-185"/>
              <a:t> </a:t>
            </a:r>
            <a:r>
              <a:rPr dirty="0" spc="-25"/>
              <a:t>by </a:t>
            </a:r>
            <a:r>
              <a:rPr dirty="0" spc="-95"/>
              <a:t>Deloitte</a:t>
            </a:r>
            <a:r>
              <a:rPr dirty="0" spc="-150"/>
              <a:t> </a:t>
            </a:r>
            <a:r>
              <a:rPr dirty="0" spc="-10"/>
              <a:t>Consulting</a:t>
            </a:r>
          </a:p>
          <a:p>
            <a:pPr marL="281940" marR="793750" indent="-269875">
              <a:lnSpc>
                <a:spcPct val="107100"/>
              </a:lnSpc>
              <a:spcBef>
                <a:spcPts val="1200"/>
              </a:spcBef>
              <a:buClr>
                <a:srgbClr val="3BB09B"/>
              </a:buClr>
              <a:buFont typeface="Wingdings"/>
              <a:buChar char=""/>
              <a:tabLst>
                <a:tab pos="281940" algn="l"/>
              </a:tabLst>
            </a:pPr>
            <a:r>
              <a:rPr dirty="0" spc="-110"/>
              <a:t>Will</a:t>
            </a:r>
            <a:r>
              <a:rPr dirty="0" spc="-170"/>
              <a:t> </a:t>
            </a:r>
            <a:r>
              <a:rPr dirty="0" spc="-40"/>
              <a:t>be</a:t>
            </a:r>
            <a:r>
              <a:rPr dirty="0" spc="-170"/>
              <a:t> </a:t>
            </a:r>
            <a:r>
              <a:rPr dirty="0" spc="-85"/>
              <a:t>gradually</a:t>
            </a:r>
            <a:r>
              <a:rPr dirty="0" spc="-175"/>
              <a:t> </a:t>
            </a:r>
            <a:r>
              <a:rPr dirty="0" spc="-85"/>
              <a:t>implemented</a:t>
            </a:r>
            <a:r>
              <a:rPr dirty="0" spc="-200"/>
              <a:t> </a:t>
            </a:r>
            <a:r>
              <a:rPr dirty="0" spc="-120"/>
              <a:t>starting</a:t>
            </a:r>
            <a:r>
              <a:rPr dirty="0" spc="-140"/>
              <a:t> </a:t>
            </a:r>
            <a:r>
              <a:rPr dirty="0" spc="-75"/>
              <a:t>January</a:t>
            </a:r>
            <a:r>
              <a:rPr dirty="0" spc="-165"/>
              <a:t> </a:t>
            </a:r>
            <a:r>
              <a:rPr dirty="0" spc="-20"/>
              <a:t>2024 </a:t>
            </a:r>
            <a:r>
              <a:rPr dirty="0" spc="-45"/>
              <a:t>and</a:t>
            </a:r>
            <a:r>
              <a:rPr dirty="0" spc="-190"/>
              <a:t> </a:t>
            </a:r>
            <a:r>
              <a:rPr dirty="0" spc="-130"/>
              <a:t>will</a:t>
            </a:r>
            <a:r>
              <a:rPr dirty="0" spc="-190"/>
              <a:t> </a:t>
            </a:r>
            <a:r>
              <a:rPr dirty="0" spc="-60"/>
              <a:t>apply</a:t>
            </a:r>
            <a:r>
              <a:rPr dirty="0" spc="-215"/>
              <a:t> </a:t>
            </a:r>
            <a:r>
              <a:rPr dirty="0" spc="-110"/>
              <a:t>to</a:t>
            </a:r>
            <a:r>
              <a:rPr dirty="0" spc="-185"/>
              <a:t> </a:t>
            </a:r>
            <a:r>
              <a:rPr dirty="0" spc="-110"/>
              <a:t>calls</a:t>
            </a:r>
            <a:r>
              <a:rPr dirty="0" spc="-204"/>
              <a:t> </a:t>
            </a:r>
            <a:r>
              <a:rPr dirty="0" spc="-20"/>
              <a:t>open</a:t>
            </a:r>
            <a:r>
              <a:rPr dirty="0" spc="-190"/>
              <a:t> </a:t>
            </a:r>
            <a:r>
              <a:rPr dirty="0" spc="-110"/>
              <a:t>from</a:t>
            </a:r>
            <a:r>
              <a:rPr dirty="0" spc="-190"/>
              <a:t> </a:t>
            </a:r>
            <a:r>
              <a:rPr dirty="0" spc="-10"/>
              <a:t>2024.</a:t>
            </a:r>
          </a:p>
          <a:p>
            <a:pPr marL="281940" marR="338455" indent="-269875">
              <a:lnSpc>
                <a:spcPct val="107100"/>
              </a:lnSpc>
              <a:spcBef>
                <a:spcPts val="1190"/>
              </a:spcBef>
              <a:buClr>
                <a:srgbClr val="3BB09B"/>
              </a:buClr>
              <a:buFont typeface="Wingdings"/>
              <a:buChar char=""/>
              <a:tabLst>
                <a:tab pos="281940" algn="l"/>
              </a:tabLst>
            </a:pPr>
            <a:r>
              <a:rPr dirty="0" spc="-30"/>
              <a:t>Applies</a:t>
            </a:r>
            <a:r>
              <a:rPr dirty="0" spc="-195"/>
              <a:t> </a:t>
            </a:r>
            <a:r>
              <a:rPr dirty="0" spc="-110"/>
              <a:t>to</a:t>
            </a:r>
            <a:r>
              <a:rPr dirty="0" spc="-180"/>
              <a:t> </a:t>
            </a:r>
            <a:r>
              <a:rPr dirty="0" spc="-90"/>
              <a:t>grants</a:t>
            </a:r>
            <a:r>
              <a:rPr dirty="0" spc="-195"/>
              <a:t> </a:t>
            </a:r>
            <a:r>
              <a:rPr dirty="0" spc="-60"/>
              <a:t>under</a:t>
            </a:r>
            <a:r>
              <a:rPr dirty="0" spc="-175"/>
              <a:t> </a:t>
            </a:r>
            <a:r>
              <a:rPr dirty="0" spc="100"/>
              <a:t>DKK</a:t>
            </a:r>
            <a:r>
              <a:rPr dirty="0" spc="-200"/>
              <a:t> </a:t>
            </a:r>
            <a:r>
              <a:rPr dirty="0"/>
              <a:t>50</a:t>
            </a:r>
            <a:r>
              <a:rPr dirty="0" spc="-170"/>
              <a:t> </a:t>
            </a:r>
            <a:r>
              <a:rPr dirty="0" spc="-95"/>
              <a:t>million</a:t>
            </a:r>
            <a:r>
              <a:rPr dirty="0" spc="-195"/>
              <a:t> </a:t>
            </a:r>
            <a:r>
              <a:rPr dirty="0" spc="-65"/>
              <a:t>awarded</a:t>
            </a:r>
            <a:r>
              <a:rPr dirty="0" spc="-195"/>
              <a:t> </a:t>
            </a:r>
            <a:r>
              <a:rPr dirty="0" spc="-95"/>
              <a:t>in</a:t>
            </a:r>
            <a:r>
              <a:rPr dirty="0" spc="-185"/>
              <a:t> </a:t>
            </a:r>
            <a:r>
              <a:rPr dirty="0" spc="-20"/>
              <a:t>open </a:t>
            </a:r>
            <a:r>
              <a:rPr dirty="0" spc="-10"/>
              <a:t>competition</a:t>
            </a:r>
          </a:p>
          <a:p>
            <a:pPr marL="281940" indent="-269240">
              <a:lnSpc>
                <a:spcPct val="100000"/>
              </a:lnSpc>
              <a:spcBef>
                <a:spcPts val="1405"/>
              </a:spcBef>
              <a:buClr>
                <a:srgbClr val="3BB09B"/>
              </a:buClr>
              <a:buFont typeface="Wingdings"/>
              <a:buChar char=""/>
              <a:tabLst>
                <a:tab pos="281940" algn="l"/>
              </a:tabLst>
            </a:pPr>
            <a:r>
              <a:rPr dirty="0" spc="-80"/>
              <a:t>Details</a:t>
            </a:r>
            <a:r>
              <a:rPr dirty="0" spc="-190"/>
              <a:t> </a:t>
            </a:r>
            <a:r>
              <a:rPr dirty="0" spc="-95"/>
              <a:t>in</a:t>
            </a:r>
            <a:r>
              <a:rPr dirty="0" spc="-175"/>
              <a:t> </a:t>
            </a:r>
            <a:r>
              <a:rPr dirty="0" spc="-130"/>
              <a:t>the</a:t>
            </a:r>
            <a:r>
              <a:rPr dirty="0" spc="-170"/>
              <a:t> </a:t>
            </a:r>
            <a:r>
              <a:rPr dirty="0" spc="-100"/>
              <a:t>applicant</a:t>
            </a:r>
            <a:r>
              <a:rPr dirty="0" spc="-210"/>
              <a:t> </a:t>
            </a:r>
            <a:r>
              <a:rPr dirty="0" spc="-10"/>
              <a:t>guidelines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1803703" y="8225167"/>
            <a:ext cx="6494145" cy="805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dirty="0" sz="2400" spc="-45">
                <a:solidFill>
                  <a:srgbClr val="001864"/>
                </a:solidFill>
                <a:latin typeface="Trebuchet MS"/>
                <a:cs typeface="Trebuchet MS"/>
              </a:rPr>
              <a:t>FAQ:</a:t>
            </a:r>
            <a:r>
              <a:rPr dirty="0" sz="2400" spc="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60">
                <a:solidFill>
                  <a:srgbClr val="001864"/>
                </a:solidFill>
                <a:latin typeface="Trebuchet MS"/>
                <a:cs typeface="Trebuchet MS"/>
              </a:rPr>
              <a:t>https://dkuni.dk/aftale-</a:t>
            </a:r>
            <a:r>
              <a:rPr dirty="0" sz="2400" spc="-20">
                <a:solidFill>
                  <a:srgbClr val="001864"/>
                </a:solidFill>
                <a:latin typeface="Trebuchet MS"/>
                <a:cs typeface="Trebuchet MS"/>
              </a:rPr>
              <a:t>om-</a:t>
            </a:r>
            <a:r>
              <a:rPr dirty="0" sz="2400" spc="-65">
                <a:solidFill>
                  <a:srgbClr val="001864"/>
                </a:solidFill>
                <a:latin typeface="Trebuchet MS"/>
                <a:cs typeface="Trebuchet MS"/>
              </a:rPr>
              <a:t>en-</a:t>
            </a:r>
            <a:r>
              <a:rPr dirty="0" sz="2400" spc="-120">
                <a:solidFill>
                  <a:srgbClr val="001864"/>
                </a:solidFill>
                <a:latin typeface="Trebuchet MS"/>
                <a:cs typeface="Trebuchet MS"/>
              </a:rPr>
              <a:t>faelles-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model- </a:t>
            </a:r>
            <a:r>
              <a:rPr dirty="0" sz="2400" spc="-114">
                <a:solidFill>
                  <a:srgbClr val="001864"/>
                </a:solidFill>
                <a:latin typeface="Trebuchet MS"/>
                <a:cs typeface="Trebuchet MS"/>
              </a:rPr>
              <a:t>for-</a:t>
            </a:r>
            <a:r>
              <a:rPr dirty="0" sz="2400" spc="-100">
                <a:solidFill>
                  <a:srgbClr val="001864"/>
                </a:solidFill>
                <a:latin typeface="Trebuchet MS"/>
                <a:cs typeface="Trebuchet MS"/>
              </a:rPr>
              <a:t>finansiering-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af-</a:t>
            </a:r>
            <a:r>
              <a:rPr dirty="0" sz="2400" spc="-45">
                <a:solidFill>
                  <a:srgbClr val="001864"/>
                </a:solidFill>
                <a:latin typeface="Trebuchet MS"/>
                <a:cs typeface="Trebuchet MS"/>
              </a:rPr>
              <a:t>forskningsprojekter/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419843" y="1892807"/>
            <a:ext cx="4276725" cy="5636260"/>
          </a:xfrm>
          <a:prstGeom prst="rect">
            <a:avLst/>
          </a:prstGeom>
          <a:ln w="12700">
            <a:solidFill>
              <a:srgbClr val="001864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00">
              <a:latin typeface="Times New Roman"/>
              <a:cs typeface="Times New Roman"/>
            </a:endParaRPr>
          </a:p>
          <a:p>
            <a:pPr marL="1260475">
              <a:lnSpc>
                <a:spcPct val="100000"/>
              </a:lnSpc>
            </a:pPr>
            <a:r>
              <a:rPr dirty="0" sz="2700" spc="-130" b="1">
                <a:solidFill>
                  <a:srgbClr val="001864"/>
                </a:solidFill>
                <a:latin typeface="Trebuchet MS"/>
                <a:cs typeface="Trebuchet MS"/>
              </a:rPr>
              <a:t>Wet</a:t>
            </a:r>
            <a:r>
              <a:rPr dirty="0" sz="2700" spc="-28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6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150">
              <a:latin typeface="Trebuchet MS"/>
              <a:cs typeface="Trebuchet MS"/>
            </a:endParaRPr>
          </a:p>
          <a:p>
            <a:pPr marL="92075" marR="142875">
              <a:lnSpc>
                <a:spcPct val="100000"/>
              </a:lnSpc>
            </a:pPr>
            <a:r>
              <a:rPr dirty="0" sz="2400" spc="-170" i="1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2400" spc="-175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5" i="1">
                <a:solidFill>
                  <a:srgbClr val="001864"/>
                </a:solidFill>
                <a:latin typeface="Trebuchet MS"/>
                <a:cs typeface="Trebuchet MS"/>
              </a:rPr>
              <a:t>sciences,</a:t>
            </a:r>
            <a:r>
              <a:rPr dirty="0" sz="2400" spc="-155" i="1">
                <a:solidFill>
                  <a:srgbClr val="001864"/>
                </a:solidFill>
                <a:latin typeface="Trebuchet MS"/>
                <a:cs typeface="Trebuchet MS"/>
              </a:rPr>
              <a:t> health</a:t>
            </a:r>
            <a:r>
              <a:rPr dirty="0" sz="2400" spc="-180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40" i="1">
                <a:solidFill>
                  <a:srgbClr val="001864"/>
                </a:solidFill>
                <a:latin typeface="Trebuchet MS"/>
                <a:cs typeface="Trebuchet MS"/>
              </a:rPr>
              <a:t>sciences</a:t>
            </a:r>
            <a:r>
              <a:rPr dirty="0" sz="2400" spc="-40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65" i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2400" spc="-190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30" i="1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2400" spc="-170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i="1">
                <a:solidFill>
                  <a:srgbClr val="001864"/>
                </a:solidFill>
                <a:latin typeface="Trebuchet MS"/>
                <a:cs typeface="Trebuchet MS"/>
              </a:rPr>
              <a:t>sciences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</a:pPr>
            <a:r>
              <a:rPr dirty="0" sz="2700" spc="10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2700" spc="-2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10">
                <a:solidFill>
                  <a:srgbClr val="001864"/>
                </a:solidFill>
                <a:latin typeface="Trebuchet MS"/>
                <a:cs typeface="Trebuchet MS"/>
              </a:rPr>
              <a:t>250.000</a:t>
            </a:r>
            <a:endParaRPr sz="270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</a:pPr>
            <a:r>
              <a:rPr dirty="0" sz="2700" spc="-90">
                <a:solidFill>
                  <a:srgbClr val="001864"/>
                </a:solidFill>
                <a:latin typeface="Trebuchet MS"/>
                <a:cs typeface="Trebuchet MS"/>
              </a:rPr>
              <a:t>per</a:t>
            </a:r>
            <a:r>
              <a:rPr dirty="0" sz="2700" spc="-229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140">
                <a:solidFill>
                  <a:srgbClr val="001864"/>
                </a:solidFill>
                <a:latin typeface="Trebuchet MS"/>
                <a:cs typeface="Trebuchet MS"/>
              </a:rPr>
              <a:t>project-</a:t>
            </a:r>
            <a:r>
              <a:rPr dirty="0" sz="2700" spc="-55">
                <a:solidFill>
                  <a:srgbClr val="001864"/>
                </a:solidFill>
                <a:latin typeface="Trebuchet MS"/>
                <a:cs typeface="Trebuchet MS"/>
              </a:rPr>
              <a:t>employed</a:t>
            </a:r>
            <a:r>
              <a:rPr dirty="0" sz="2700" spc="-2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25">
                <a:solidFill>
                  <a:srgbClr val="001864"/>
                </a:solidFill>
                <a:latin typeface="Trebuchet MS"/>
                <a:cs typeface="Trebuchet MS"/>
              </a:rPr>
              <a:t>FTE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3848587" y="1892807"/>
            <a:ext cx="4274820" cy="5636260"/>
          </a:xfrm>
          <a:prstGeom prst="rect">
            <a:avLst/>
          </a:prstGeom>
          <a:ln w="12700">
            <a:solidFill>
              <a:srgbClr val="001864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Times New Roman"/>
              <a:cs typeface="Times New Roman"/>
            </a:endParaRPr>
          </a:p>
          <a:p>
            <a:pPr marL="1214120">
              <a:lnSpc>
                <a:spcPct val="100000"/>
              </a:lnSpc>
            </a:pPr>
            <a:r>
              <a:rPr dirty="0" sz="2700" spc="-80" b="1">
                <a:solidFill>
                  <a:srgbClr val="001864"/>
                </a:solidFill>
                <a:latin typeface="Trebuchet MS"/>
                <a:cs typeface="Trebuchet MS"/>
              </a:rPr>
              <a:t>Dry</a:t>
            </a:r>
            <a:r>
              <a:rPr dirty="0" sz="2700" spc="-24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60" b="1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endParaRPr sz="2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150">
              <a:latin typeface="Trebuchet MS"/>
              <a:cs typeface="Trebuchet MS"/>
            </a:endParaRPr>
          </a:p>
          <a:p>
            <a:pPr marL="121285" marR="229870">
              <a:lnSpc>
                <a:spcPct val="100000"/>
              </a:lnSpc>
            </a:pPr>
            <a:r>
              <a:rPr dirty="0" sz="2400" spc="-150" i="1">
                <a:solidFill>
                  <a:srgbClr val="001864"/>
                </a:solidFill>
                <a:latin typeface="Trebuchet MS"/>
                <a:cs typeface="Trebuchet MS"/>
              </a:rPr>
              <a:t>humanities,</a:t>
            </a:r>
            <a:r>
              <a:rPr dirty="0" sz="2400" spc="-145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0" i="1">
                <a:solidFill>
                  <a:srgbClr val="001864"/>
                </a:solidFill>
                <a:latin typeface="Trebuchet MS"/>
                <a:cs typeface="Trebuchet MS"/>
              </a:rPr>
              <a:t>social</a:t>
            </a:r>
            <a:r>
              <a:rPr dirty="0" sz="2400" spc="-190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5" i="1">
                <a:solidFill>
                  <a:srgbClr val="001864"/>
                </a:solidFill>
                <a:latin typeface="Trebuchet MS"/>
                <a:cs typeface="Trebuchet MS"/>
              </a:rPr>
              <a:t>sciences,</a:t>
            </a:r>
            <a:r>
              <a:rPr dirty="0" sz="2400" spc="-145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60" i="1">
                <a:solidFill>
                  <a:srgbClr val="001864"/>
                </a:solidFill>
                <a:latin typeface="Trebuchet MS"/>
                <a:cs typeface="Trebuchet MS"/>
              </a:rPr>
              <a:t>law</a:t>
            </a:r>
            <a:r>
              <a:rPr dirty="0" sz="2400" spc="-60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65" i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2400" spc="-220" i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 i="1">
                <a:solidFill>
                  <a:srgbClr val="001864"/>
                </a:solidFill>
                <a:latin typeface="Trebuchet MS"/>
                <a:cs typeface="Trebuchet MS"/>
              </a:rPr>
              <a:t>theology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>
              <a:latin typeface="Trebuchet MS"/>
              <a:cs typeface="Trebuchet MS"/>
            </a:endParaRPr>
          </a:p>
          <a:p>
            <a:pPr marL="121285">
              <a:lnSpc>
                <a:spcPct val="100000"/>
              </a:lnSpc>
            </a:pPr>
            <a:r>
              <a:rPr dirty="0" sz="2700" spc="105">
                <a:solidFill>
                  <a:srgbClr val="001864"/>
                </a:solidFill>
                <a:latin typeface="Trebuchet MS"/>
                <a:cs typeface="Trebuchet MS"/>
              </a:rPr>
              <a:t>DKK</a:t>
            </a:r>
            <a:r>
              <a:rPr dirty="0" sz="2700" spc="-26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10">
                <a:solidFill>
                  <a:srgbClr val="001864"/>
                </a:solidFill>
                <a:latin typeface="Trebuchet MS"/>
                <a:cs typeface="Trebuchet MS"/>
              </a:rPr>
              <a:t>200.000</a:t>
            </a:r>
            <a:endParaRPr sz="2700">
              <a:latin typeface="Trebuchet MS"/>
              <a:cs typeface="Trebuchet MS"/>
            </a:endParaRPr>
          </a:p>
          <a:p>
            <a:pPr marL="121285">
              <a:lnSpc>
                <a:spcPct val="100000"/>
              </a:lnSpc>
            </a:pPr>
            <a:r>
              <a:rPr dirty="0" sz="2700" spc="-90">
                <a:solidFill>
                  <a:srgbClr val="001864"/>
                </a:solidFill>
                <a:latin typeface="Trebuchet MS"/>
                <a:cs typeface="Trebuchet MS"/>
              </a:rPr>
              <a:t>per</a:t>
            </a:r>
            <a:r>
              <a:rPr dirty="0" sz="2700" spc="-229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140">
                <a:solidFill>
                  <a:srgbClr val="001864"/>
                </a:solidFill>
                <a:latin typeface="Trebuchet MS"/>
                <a:cs typeface="Trebuchet MS"/>
              </a:rPr>
              <a:t>project-</a:t>
            </a:r>
            <a:r>
              <a:rPr dirty="0" sz="2700" spc="-55">
                <a:solidFill>
                  <a:srgbClr val="001864"/>
                </a:solidFill>
                <a:latin typeface="Trebuchet MS"/>
                <a:cs typeface="Trebuchet MS"/>
              </a:rPr>
              <a:t>employed</a:t>
            </a:r>
            <a:r>
              <a:rPr dirty="0" sz="2700" spc="-21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700" spc="-25">
                <a:solidFill>
                  <a:srgbClr val="001864"/>
                </a:solidFill>
                <a:latin typeface="Trebuchet MS"/>
                <a:cs typeface="Trebuchet MS"/>
              </a:rPr>
              <a:t>FTE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40972" y="464184"/>
            <a:ext cx="760984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400"/>
              <a:t>Project</a:t>
            </a:r>
            <a:r>
              <a:rPr dirty="0" sz="7200" spc="-660"/>
              <a:t> </a:t>
            </a:r>
            <a:r>
              <a:rPr dirty="0" sz="7200" spc="-360"/>
              <a:t>supplement</a:t>
            </a:r>
            <a:endParaRPr sz="7200"/>
          </a:p>
        </p:txBody>
      </p:sp>
    </p:spTree>
  </p:cSld>
  <p:clrMapOvr>
    <a:masterClrMapping/>
  </p:clrMapOvr>
  <p:transition spd="med">
    <p:fade thruBlk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67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0264140" y="0"/>
            <a:ext cx="8023859" cy="10287000"/>
            <a:chOff x="10264140" y="0"/>
            <a:chExt cx="8023859" cy="1028700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4140" y="0"/>
              <a:ext cx="8021535" cy="102870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00204" y="1813051"/>
              <a:ext cx="5987796" cy="67563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8288000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w="0" h="10287000">
                  <a:moveTo>
                    <a:pt x="0" y="0"/>
                  </a:move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8584" y="2601525"/>
            <a:ext cx="8449208" cy="7670702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911901" y="2012043"/>
            <a:ext cx="1532890" cy="331470"/>
          </a:xfrm>
          <a:custGeom>
            <a:avLst/>
            <a:gdLst/>
            <a:ahLst/>
            <a:cxnLst/>
            <a:rect l="l" t="t" r="r" b="b"/>
            <a:pathLst>
              <a:path w="1532889" h="331469">
                <a:moveTo>
                  <a:pt x="81381" y="10515"/>
                </a:moveTo>
                <a:lnTo>
                  <a:pt x="0" y="10515"/>
                </a:lnTo>
                <a:lnTo>
                  <a:pt x="0" y="325983"/>
                </a:lnTo>
                <a:lnTo>
                  <a:pt x="56235" y="325983"/>
                </a:lnTo>
                <a:lnTo>
                  <a:pt x="56235" y="93726"/>
                </a:lnTo>
                <a:lnTo>
                  <a:pt x="108569" y="93726"/>
                </a:lnTo>
                <a:lnTo>
                  <a:pt x="81381" y="10515"/>
                </a:lnTo>
                <a:close/>
              </a:path>
              <a:path w="1532889" h="331469">
                <a:moveTo>
                  <a:pt x="108569" y="93726"/>
                </a:moveTo>
                <a:lnTo>
                  <a:pt x="56692" y="93726"/>
                </a:lnTo>
                <a:lnTo>
                  <a:pt x="133502" y="325983"/>
                </a:lnTo>
                <a:lnTo>
                  <a:pt x="179679" y="325983"/>
                </a:lnTo>
                <a:lnTo>
                  <a:pt x="207373" y="241401"/>
                </a:lnTo>
                <a:lnTo>
                  <a:pt x="156819" y="241401"/>
                </a:lnTo>
                <a:lnTo>
                  <a:pt x="108569" y="93726"/>
                </a:lnTo>
                <a:close/>
              </a:path>
              <a:path w="1532889" h="331469">
                <a:moveTo>
                  <a:pt x="317296" y="94183"/>
                </a:moveTo>
                <a:lnTo>
                  <a:pt x="256032" y="94183"/>
                </a:lnTo>
                <a:lnTo>
                  <a:pt x="256032" y="325983"/>
                </a:lnTo>
                <a:lnTo>
                  <a:pt x="317296" y="325983"/>
                </a:lnTo>
                <a:lnTo>
                  <a:pt x="317296" y="94183"/>
                </a:lnTo>
                <a:close/>
              </a:path>
              <a:path w="1532889" h="331469">
                <a:moveTo>
                  <a:pt x="317296" y="10515"/>
                </a:moveTo>
                <a:lnTo>
                  <a:pt x="232257" y="10515"/>
                </a:lnTo>
                <a:lnTo>
                  <a:pt x="157734" y="241401"/>
                </a:lnTo>
                <a:lnTo>
                  <a:pt x="207373" y="241401"/>
                </a:lnTo>
                <a:lnTo>
                  <a:pt x="255574" y="94183"/>
                </a:lnTo>
                <a:lnTo>
                  <a:pt x="317296" y="94183"/>
                </a:lnTo>
                <a:lnTo>
                  <a:pt x="317296" y="10515"/>
                </a:lnTo>
                <a:close/>
              </a:path>
              <a:path w="1532889" h="331469">
                <a:moveTo>
                  <a:pt x="421233" y="0"/>
                </a:moveTo>
                <a:lnTo>
                  <a:pt x="412394" y="0"/>
                </a:lnTo>
                <a:lnTo>
                  <a:pt x="405550" y="628"/>
                </a:lnTo>
                <a:lnTo>
                  <a:pt x="377647" y="33832"/>
                </a:lnTo>
                <a:lnTo>
                  <a:pt x="378290" y="40662"/>
                </a:lnTo>
                <a:lnTo>
                  <a:pt x="405550" y="67494"/>
                </a:lnTo>
                <a:lnTo>
                  <a:pt x="412394" y="68122"/>
                </a:lnTo>
                <a:lnTo>
                  <a:pt x="421233" y="68122"/>
                </a:lnTo>
                <a:lnTo>
                  <a:pt x="445770" y="33832"/>
                </a:lnTo>
                <a:lnTo>
                  <a:pt x="445141" y="27203"/>
                </a:lnTo>
                <a:lnTo>
                  <a:pt x="421233" y="0"/>
                </a:lnTo>
                <a:close/>
              </a:path>
              <a:path w="1532889" h="331469">
                <a:moveTo>
                  <a:pt x="442569" y="92811"/>
                </a:moveTo>
                <a:lnTo>
                  <a:pt x="382219" y="92811"/>
                </a:lnTo>
                <a:lnTo>
                  <a:pt x="382219" y="325983"/>
                </a:lnTo>
                <a:lnTo>
                  <a:pt x="442569" y="325983"/>
                </a:lnTo>
                <a:lnTo>
                  <a:pt x="442569" y="92811"/>
                </a:lnTo>
                <a:close/>
              </a:path>
              <a:path w="1532889" h="331469">
                <a:moveTo>
                  <a:pt x="502462" y="269748"/>
                </a:moveTo>
                <a:lnTo>
                  <a:pt x="482803" y="269748"/>
                </a:lnTo>
                <a:lnTo>
                  <a:pt x="482803" y="316382"/>
                </a:lnTo>
                <a:lnTo>
                  <a:pt x="522808" y="328769"/>
                </a:lnTo>
                <a:lnTo>
                  <a:pt x="550926" y="331470"/>
                </a:lnTo>
                <a:lnTo>
                  <a:pt x="568171" y="330241"/>
                </a:lnTo>
                <a:lnTo>
                  <a:pt x="612876" y="311810"/>
                </a:lnTo>
                <a:lnTo>
                  <a:pt x="633631" y="285750"/>
                </a:lnTo>
                <a:lnTo>
                  <a:pt x="550011" y="285750"/>
                </a:lnTo>
                <a:lnTo>
                  <a:pt x="539496" y="284749"/>
                </a:lnTo>
                <a:lnTo>
                  <a:pt x="528066" y="281749"/>
                </a:lnTo>
                <a:lnTo>
                  <a:pt x="515721" y="276748"/>
                </a:lnTo>
                <a:lnTo>
                  <a:pt x="502462" y="269748"/>
                </a:lnTo>
                <a:close/>
              </a:path>
              <a:path w="1532889" h="331469">
                <a:moveTo>
                  <a:pt x="570128" y="87325"/>
                </a:moveTo>
                <a:lnTo>
                  <a:pt x="523322" y="97997"/>
                </a:lnTo>
                <a:lnTo>
                  <a:pt x="490232" y="128530"/>
                </a:lnTo>
                <a:lnTo>
                  <a:pt x="483717" y="157276"/>
                </a:lnTo>
                <a:lnTo>
                  <a:pt x="484674" y="167906"/>
                </a:lnTo>
                <a:lnTo>
                  <a:pt x="506863" y="203382"/>
                </a:lnTo>
                <a:lnTo>
                  <a:pt x="541267" y="224313"/>
                </a:lnTo>
                <a:lnTo>
                  <a:pt x="549783" y="228828"/>
                </a:lnTo>
                <a:lnTo>
                  <a:pt x="580143" y="255903"/>
                </a:lnTo>
                <a:lnTo>
                  <a:pt x="581101" y="261975"/>
                </a:lnTo>
                <a:lnTo>
                  <a:pt x="581101" y="269900"/>
                </a:lnTo>
                <a:lnTo>
                  <a:pt x="578129" y="275844"/>
                </a:lnTo>
                <a:lnTo>
                  <a:pt x="566242" y="283768"/>
                </a:lnTo>
                <a:lnTo>
                  <a:pt x="558850" y="285750"/>
                </a:lnTo>
                <a:lnTo>
                  <a:pt x="633631" y="285750"/>
                </a:lnTo>
                <a:lnTo>
                  <a:pt x="637522" y="274605"/>
                </a:lnTo>
                <a:lnTo>
                  <a:pt x="639165" y="258775"/>
                </a:lnTo>
                <a:lnTo>
                  <a:pt x="638551" y="249902"/>
                </a:lnTo>
                <a:lnTo>
                  <a:pt x="618420" y="214083"/>
                </a:lnTo>
                <a:lnTo>
                  <a:pt x="583944" y="193109"/>
                </a:lnTo>
                <a:lnTo>
                  <a:pt x="576757" y="189509"/>
                </a:lnTo>
                <a:lnTo>
                  <a:pt x="569842" y="185880"/>
                </a:lnTo>
                <a:lnTo>
                  <a:pt x="542696" y="162001"/>
                </a:lnTo>
                <a:lnTo>
                  <a:pt x="542696" y="147675"/>
                </a:lnTo>
                <a:lnTo>
                  <a:pt x="545515" y="142113"/>
                </a:lnTo>
                <a:lnTo>
                  <a:pt x="556793" y="134493"/>
                </a:lnTo>
                <a:lnTo>
                  <a:pt x="564032" y="132588"/>
                </a:lnTo>
                <a:lnTo>
                  <a:pt x="633679" y="132588"/>
                </a:lnTo>
                <a:lnTo>
                  <a:pt x="633679" y="100584"/>
                </a:lnTo>
                <a:lnTo>
                  <a:pt x="620791" y="94783"/>
                </a:lnTo>
                <a:lnTo>
                  <a:pt x="605904" y="90639"/>
                </a:lnTo>
                <a:lnTo>
                  <a:pt x="589016" y="88153"/>
                </a:lnTo>
                <a:lnTo>
                  <a:pt x="570128" y="87325"/>
                </a:lnTo>
                <a:close/>
              </a:path>
              <a:path w="1532889" h="331469">
                <a:moveTo>
                  <a:pt x="633679" y="132588"/>
                </a:moveTo>
                <a:lnTo>
                  <a:pt x="572871" y="132588"/>
                </a:lnTo>
                <a:lnTo>
                  <a:pt x="582129" y="133502"/>
                </a:lnTo>
                <a:lnTo>
                  <a:pt x="592074" y="136245"/>
                </a:lnTo>
                <a:lnTo>
                  <a:pt x="602703" y="140817"/>
                </a:lnTo>
                <a:lnTo>
                  <a:pt x="614019" y="147218"/>
                </a:lnTo>
                <a:lnTo>
                  <a:pt x="633679" y="147218"/>
                </a:lnTo>
                <a:lnTo>
                  <a:pt x="633679" y="132588"/>
                </a:lnTo>
                <a:close/>
              </a:path>
              <a:path w="1532889" h="331469">
                <a:moveTo>
                  <a:pt x="683818" y="269748"/>
                </a:moveTo>
                <a:lnTo>
                  <a:pt x="664159" y="269748"/>
                </a:lnTo>
                <a:lnTo>
                  <a:pt x="664159" y="316382"/>
                </a:lnTo>
                <a:lnTo>
                  <a:pt x="704164" y="328769"/>
                </a:lnTo>
                <a:lnTo>
                  <a:pt x="732282" y="331470"/>
                </a:lnTo>
                <a:lnTo>
                  <a:pt x="749527" y="330241"/>
                </a:lnTo>
                <a:lnTo>
                  <a:pt x="794232" y="311810"/>
                </a:lnTo>
                <a:lnTo>
                  <a:pt x="814987" y="285750"/>
                </a:lnTo>
                <a:lnTo>
                  <a:pt x="731367" y="285750"/>
                </a:lnTo>
                <a:lnTo>
                  <a:pt x="720852" y="284749"/>
                </a:lnTo>
                <a:lnTo>
                  <a:pt x="709422" y="281749"/>
                </a:lnTo>
                <a:lnTo>
                  <a:pt x="697077" y="276748"/>
                </a:lnTo>
                <a:lnTo>
                  <a:pt x="683818" y="269748"/>
                </a:lnTo>
                <a:close/>
              </a:path>
              <a:path w="1532889" h="331469">
                <a:moveTo>
                  <a:pt x="751484" y="87325"/>
                </a:moveTo>
                <a:lnTo>
                  <a:pt x="704678" y="97997"/>
                </a:lnTo>
                <a:lnTo>
                  <a:pt x="671588" y="128530"/>
                </a:lnTo>
                <a:lnTo>
                  <a:pt x="665073" y="157276"/>
                </a:lnTo>
                <a:lnTo>
                  <a:pt x="666030" y="167906"/>
                </a:lnTo>
                <a:lnTo>
                  <a:pt x="688219" y="203382"/>
                </a:lnTo>
                <a:lnTo>
                  <a:pt x="722623" y="224313"/>
                </a:lnTo>
                <a:lnTo>
                  <a:pt x="731139" y="228828"/>
                </a:lnTo>
                <a:lnTo>
                  <a:pt x="761499" y="255903"/>
                </a:lnTo>
                <a:lnTo>
                  <a:pt x="762457" y="261975"/>
                </a:lnTo>
                <a:lnTo>
                  <a:pt x="762457" y="269900"/>
                </a:lnTo>
                <a:lnTo>
                  <a:pt x="759485" y="275844"/>
                </a:lnTo>
                <a:lnTo>
                  <a:pt x="747598" y="283768"/>
                </a:lnTo>
                <a:lnTo>
                  <a:pt x="740206" y="285750"/>
                </a:lnTo>
                <a:lnTo>
                  <a:pt x="814987" y="285750"/>
                </a:lnTo>
                <a:lnTo>
                  <a:pt x="818878" y="274605"/>
                </a:lnTo>
                <a:lnTo>
                  <a:pt x="820521" y="258775"/>
                </a:lnTo>
                <a:lnTo>
                  <a:pt x="819907" y="249902"/>
                </a:lnTo>
                <a:lnTo>
                  <a:pt x="799776" y="214083"/>
                </a:lnTo>
                <a:lnTo>
                  <a:pt x="765300" y="193109"/>
                </a:lnTo>
                <a:lnTo>
                  <a:pt x="758113" y="189509"/>
                </a:lnTo>
                <a:lnTo>
                  <a:pt x="751198" y="185880"/>
                </a:lnTo>
                <a:lnTo>
                  <a:pt x="724052" y="162001"/>
                </a:lnTo>
                <a:lnTo>
                  <a:pt x="724052" y="147675"/>
                </a:lnTo>
                <a:lnTo>
                  <a:pt x="726871" y="142113"/>
                </a:lnTo>
                <a:lnTo>
                  <a:pt x="738149" y="134493"/>
                </a:lnTo>
                <a:lnTo>
                  <a:pt x="745388" y="132588"/>
                </a:lnTo>
                <a:lnTo>
                  <a:pt x="815035" y="132588"/>
                </a:lnTo>
                <a:lnTo>
                  <a:pt x="815035" y="100584"/>
                </a:lnTo>
                <a:lnTo>
                  <a:pt x="802147" y="94783"/>
                </a:lnTo>
                <a:lnTo>
                  <a:pt x="787260" y="90639"/>
                </a:lnTo>
                <a:lnTo>
                  <a:pt x="770372" y="88153"/>
                </a:lnTo>
                <a:lnTo>
                  <a:pt x="751484" y="87325"/>
                </a:lnTo>
                <a:close/>
              </a:path>
              <a:path w="1532889" h="331469">
                <a:moveTo>
                  <a:pt x="815035" y="132588"/>
                </a:moveTo>
                <a:lnTo>
                  <a:pt x="754227" y="132588"/>
                </a:lnTo>
                <a:lnTo>
                  <a:pt x="763485" y="133502"/>
                </a:lnTo>
                <a:lnTo>
                  <a:pt x="773430" y="136245"/>
                </a:lnTo>
                <a:lnTo>
                  <a:pt x="784059" y="140817"/>
                </a:lnTo>
                <a:lnTo>
                  <a:pt x="795375" y="147218"/>
                </a:lnTo>
                <a:lnTo>
                  <a:pt x="815035" y="147218"/>
                </a:lnTo>
                <a:lnTo>
                  <a:pt x="815035" y="132588"/>
                </a:lnTo>
                <a:close/>
              </a:path>
              <a:path w="1532889" h="331469">
                <a:moveTo>
                  <a:pt x="898245" y="0"/>
                </a:moveTo>
                <a:lnTo>
                  <a:pt x="889406" y="0"/>
                </a:lnTo>
                <a:lnTo>
                  <a:pt x="882562" y="628"/>
                </a:lnTo>
                <a:lnTo>
                  <a:pt x="854659" y="33832"/>
                </a:lnTo>
                <a:lnTo>
                  <a:pt x="855302" y="40662"/>
                </a:lnTo>
                <a:lnTo>
                  <a:pt x="882562" y="67494"/>
                </a:lnTo>
                <a:lnTo>
                  <a:pt x="889406" y="68122"/>
                </a:lnTo>
                <a:lnTo>
                  <a:pt x="898245" y="68122"/>
                </a:lnTo>
                <a:lnTo>
                  <a:pt x="922782" y="33832"/>
                </a:lnTo>
                <a:lnTo>
                  <a:pt x="922153" y="27203"/>
                </a:lnTo>
                <a:lnTo>
                  <a:pt x="898245" y="0"/>
                </a:lnTo>
                <a:close/>
              </a:path>
              <a:path w="1532889" h="331469">
                <a:moveTo>
                  <a:pt x="919581" y="92811"/>
                </a:moveTo>
                <a:lnTo>
                  <a:pt x="859231" y="92811"/>
                </a:lnTo>
                <a:lnTo>
                  <a:pt x="859231" y="325983"/>
                </a:lnTo>
                <a:lnTo>
                  <a:pt x="919581" y="325983"/>
                </a:lnTo>
                <a:lnTo>
                  <a:pt x="919581" y="92811"/>
                </a:lnTo>
                <a:close/>
              </a:path>
              <a:path w="1532889" h="331469">
                <a:moveTo>
                  <a:pt x="1074115" y="87325"/>
                </a:moveTo>
                <a:lnTo>
                  <a:pt x="1029766" y="95383"/>
                </a:lnTo>
                <a:lnTo>
                  <a:pt x="994562" y="119557"/>
                </a:lnTo>
                <a:lnTo>
                  <a:pt x="971588" y="158134"/>
                </a:lnTo>
                <a:lnTo>
                  <a:pt x="963962" y="208940"/>
                </a:lnTo>
                <a:lnTo>
                  <a:pt x="963961" y="209854"/>
                </a:lnTo>
                <a:lnTo>
                  <a:pt x="965858" y="236986"/>
                </a:lnTo>
                <a:lnTo>
                  <a:pt x="981289" y="282135"/>
                </a:lnTo>
                <a:lnTo>
                  <a:pt x="1011321" y="313596"/>
                </a:lnTo>
                <a:lnTo>
                  <a:pt x="1050983" y="329484"/>
                </a:lnTo>
                <a:lnTo>
                  <a:pt x="1074115" y="331470"/>
                </a:lnTo>
                <a:lnTo>
                  <a:pt x="1097260" y="329484"/>
                </a:lnTo>
                <a:lnTo>
                  <a:pt x="1118235" y="323526"/>
                </a:lnTo>
                <a:lnTo>
                  <a:pt x="1137037" y="313596"/>
                </a:lnTo>
                <a:lnTo>
                  <a:pt x="1153668" y="299694"/>
                </a:lnTo>
                <a:lnTo>
                  <a:pt x="1164452" y="285750"/>
                </a:lnTo>
                <a:lnTo>
                  <a:pt x="1074115" y="285750"/>
                </a:lnTo>
                <a:lnTo>
                  <a:pt x="1063070" y="284421"/>
                </a:lnTo>
                <a:lnTo>
                  <a:pt x="1031409" y="253045"/>
                </a:lnTo>
                <a:lnTo>
                  <a:pt x="1023823" y="208940"/>
                </a:lnTo>
                <a:lnTo>
                  <a:pt x="1024709" y="192624"/>
                </a:lnTo>
                <a:lnTo>
                  <a:pt x="1037996" y="153619"/>
                </a:lnTo>
                <a:lnTo>
                  <a:pt x="1074115" y="132588"/>
                </a:lnTo>
                <a:lnTo>
                  <a:pt x="1163696" y="132588"/>
                </a:lnTo>
                <a:lnTo>
                  <a:pt x="1153668" y="119557"/>
                </a:lnTo>
                <a:lnTo>
                  <a:pt x="1137037" y="105456"/>
                </a:lnTo>
                <a:lnTo>
                  <a:pt x="1118235" y="95383"/>
                </a:lnTo>
                <a:lnTo>
                  <a:pt x="1097260" y="89339"/>
                </a:lnTo>
                <a:lnTo>
                  <a:pt x="1074115" y="87325"/>
                </a:lnTo>
                <a:close/>
              </a:path>
              <a:path w="1532889" h="331469">
                <a:moveTo>
                  <a:pt x="1163696" y="132588"/>
                </a:moveTo>
                <a:lnTo>
                  <a:pt x="1074115" y="132588"/>
                </a:lnTo>
                <a:lnTo>
                  <a:pt x="1084602" y="133916"/>
                </a:lnTo>
                <a:lnTo>
                  <a:pt x="1094117" y="137902"/>
                </a:lnTo>
                <a:lnTo>
                  <a:pt x="1120863" y="178479"/>
                </a:lnTo>
                <a:lnTo>
                  <a:pt x="1124407" y="209854"/>
                </a:lnTo>
                <a:lnTo>
                  <a:pt x="1123535" y="225785"/>
                </a:lnTo>
                <a:lnTo>
                  <a:pt x="1110462" y="264490"/>
                </a:lnTo>
                <a:lnTo>
                  <a:pt x="1074115" y="285750"/>
                </a:lnTo>
                <a:lnTo>
                  <a:pt x="1164452" y="285750"/>
                </a:lnTo>
                <a:lnTo>
                  <a:pt x="1167269" y="282106"/>
                </a:lnTo>
                <a:lnTo>
                  <a:pt x="1176985" y="261118"/>
                </a:lnTo>
                <a:lnTo>
                  <a:pt x="1182814" y="236729"/>
                </a:lnTo>
                <a:lnTo>
                  <a:pt x="1184757" y="208940"/>
                </a:lnTo>
                <a:lnTo>
                  <a:pt x="1182814" y="181922"/>
                </a:lnTo>
                <a:lnTo>
                  <a:pt x="1176985" y="158019"/>
                </a:lnTo>
                <a:lnTo>
                  <a:pt x="1167269" y="137231"/>
                </a:lnTo>
                <a:lnTo>
                  <a:pt x="1163696" y="132588"/>
                </a:lnTo>
                <a:close/>
              </a:path>
              <a:path w="1532889" h="331469">
                <a:moveTo>
                  <a:pt x="1280617" y="92811"/>
                </a:moveTo>
                <a:lnTo>
                  <a:pt x="1228039" y="92811"/>
                </a:lnTo>
                <a:lnTo>
                  <a:pt x="1228039" y="325983"/>
                </a:lnTo>
                <a:lnTo>
                  <a:pt x="1288389" y="325983"/>
                </a:lnTo>
                <a:lnTo>
                  <a:pt x="1288389" y="153162"/>
                </a:lnTo>
                <a:lnTo>
                  <a:pt x="1299276" y="144960"/>
                </a:lnTo>
                <a:lnTo>
                  <a:pt x="1309992" y="139103"/>
                </a:lnTo>
                <a:lnTo>
                  <a:pt x="1320536" y="135588"/>
                </a:lnTo>
                <a:lnTo>
                  <a:pt x="1330909" y="134416"/>
                </a:lnTo>
                <a:lnTo>
                  <a:pt x="1415847" y="134416"/>
                </a:lnTo>
                <a:lnTo>
                  <a:pt x="1414519" y="128530"/>
                </a:lnTo>
                <a:lnTo>
                  <a:pt x="1409756" y="117957"/>
                </a:lnTo>
                <a:lnTo>
                  <a:pt x="1285189" y="117957"/>
                </a:lnTo>
                <a:lnTo>
                  <a:pt x="1280617" y="92811"/>
                </a:lnTo>
                <a:close/>
              </a:path>
              <a:path w="1532889" h="331469">
                <a:moveTo>
                  <a:pt x="1415847" y="134416"/>
                </a:moveTo>
                <a:lnTo>
                  <a:pt x="1339138" y="134416"/>
                </a:lnTo>
                <a:lnTo>
                  <a:pt x="1345844" y="137007"/>
                </a:lnTo>
                <a:lnTo>
                  <a:pt x="1356207" y="147370"/>
                </a:lnTo>
                <a:lnTo>
                  <a:pt x="1358798" y="154990"/>
                </a:lnTo>
                <a:lnTo>
                  <a:pt x="1358798" y="325983"/>
                </a:lnTo>
                <a:lnTo>
                  <a:pt x="1419148" y="325983"/>
                </a:lnTo>
                <a:lnTo>
                  <a:pt x="1419148" y="161848"/>
                </a:lnTo>
                <a:lnTo>
                  <a:pt x="1417991" y="143917"/>
                </a:lnTo>
                <a:lnTo>
                  <a:pt x="1415847" y="134416"/>
                </a:lnTo>
                <a:close/>
              </a:path>
              <a:path w="1532889" h="331469">
                <a:moveTo>
                  <a:pt x="1351940" y="87325"/>
                </a:moveTo>
                <a:lnTo>
                  <a:pt x="1334738" y="89239"/>
                </a:lnTo>
                <a:lnTo>
                  <a:pt x="1317879" y="94983"/>
                </a:lnTo>
                <a:lnTo>
                  <a:pt x="1301362" y="104555"/>
                </a:lnTo>
                <a:lnTo>
                  <a:pt x="1285189" y="117957"/>
                </a:lnTo>
                <a:lnTo>
                  <a:pt x="1409756" y="117957"/>
                </a:lnTo>
                <a:lnTo>
                  <a:pt x="1379200" y="91840"/>
                </a:lnTo>
                <a:lnTo>
                  <a:pt x="1351940" y="87325"/>
                </a:lnTo>
                <a:close/>
              </a:path>
              <a:path w="1532889" h="331469">
                <a:moveTo>
                  <a:pt x="1496720" y="110185"/>
                </a:moveTo>
                <a:lnTo>
                  <a:pt x="1463744" y="132530"/>
                </a:lnTo>
                <a:lnTo>
                  <a:pt x="1461058" y="145846"/>
                </a:lnTo>
                <a:lnTo>
                  <a:pt x="1461716" y="152904"/>
                </a:lnTo>
                <a:lnTo>
                  <a:pt x="1489662" y="180851"/>
                </a:lnTo>
                <a:lnTo>
                  <a:pt x="1496720" y="181508"/>
                </a:lnTo>
                <a:lnTo>
                  <a:pt x="1503592" y="180836"/>
                </a:lnTo>
                <a:lnTo>
                  <a:pt x="1531710" y="152719"/>
                </a:lnTo>
                <a:lnTo>
                  <a:pt x="1532382" y="145846"/>
                </a:lnTo>
                <a:lnTo>
                  <a:pt x="1531710" y="138974"/>
                </a:lnTo>
                <a:lnTo>
                  <a:pt x="1503592" y="110856"/>
                </a:lnTo>
                <a:lnTo>
                  <a:pt x="1496720" y="110185"/>
                </a:lnTo>
                <a:close/>
              </a:path>
              <a:path w="1532889" h="331469">
                <a:moveTo>
                  <a:pt x="1496720" y="259232"/>
                </a:moveTo>
                <a:lnTo>
                  <a:pt x="1463744" y="281578"/>
                </a:lnTo>
                <a:lnTo>
                  <a:pt x="1461058" y="294894"/>
                </a:lnTo>
                <a:lnTo>
                  <a:pt x="1461716" y="301966"/>
                </a:lnTo>
                <a:lnTo>
                  <a:pt x="1489662" y="330341"/>
                </a:lnTo>
                <a:lnTo>
                  <a:pt x="1496720" y="331012"/>
                </a:lnTo>
                <a:lnTo>
                  <a:pt x="1503592" y="330341"/>
                </a:lnTo>
                <a:lnTo>
                  <a:pt x="1531710" y="301966"/>
                </a:lnTo>
                <a:lnTo>
                  <a:pt x="1532382" y="294894"/>
                </a:lnTo>
                <a:lnTo>
                  <a:pt x="1531710" y="288021"/>
                </a:lnTo>
                <a:lnTo>
                  <a:pt x="1503592" y="259903"/>
                </a:lnTo>
                <a:lnTo>
                  <a:pt x="1496720" y="259232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5921" y="2014786"/>
            <a:ext cx="6674815" cy="43296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84338" rIns="0" bIns="0" rtlCol="0" vert="horz">
            <a:spAutoFit/>
          </a:bodyPr>
          <a:lstStyle/>
          <a:p>
            <a:pPr marL="503555">
              <a:lnSpc>
                <a:spcPct val="100000"/>
              </a:lnSpc>
              <a:spcBef>
                <a:spcPts val="100"/>
              </a:spcBef>
            </a:pPr>
            <a:r>
              <a:rPr dirty="0" sz="6000" spc="-270">
                <a:solidFill>
                  <a:srgbClr val="FFFFFF"/>
                </a:solidFill>
              </a:rPr>
              <a:t>Health</a:t>
            </a:r>
            <a:endParaRPr sz="6000"/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4</a:t>
            </a:fld>
          </a:p>
        </p:txBody>
      </p:sp>
      <p:sp>
        <p:nvSpPr>
          <p:cNvPr id="12" name="object 12" descr=""/>
          <p:cNvSpPr txBox="1"/>
          <p:nvPr/>
        </p:nvSpPr>
        <p:spPr>
          <a:xfrm>
            <a:off x="850027" y="4834608"/>
            <a:ext cx="5007610" cy="35553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75" b="1">
                <a:solidFill>
                  <a:srgbClr val="FFFFFF"/>
                </a:solidFill>
                <a:latin typeface="Trebuchet MS"/>
                <a:cs typeface="Trebuchet MS"/>
              </a:rPr>
              <a:t>Strategic</a:t>
            </a:r>
            <a:r>
              <a:rPr dirty="0" sz="3200" spc="-2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 b="1">
                <a:solidFill>
                  <a:srgbClr val="FFFFFF"/>
                </a:solidFill>
                <a:latin typeface="Trebuchet MS"/>
                <a:cs typeface="Trebuchet MS"/>
              </a:rPr>
              <a:t>themes:</a:t>
            </a:r>
            <a:endParaRPr sz="3200">
              <a:latin typeface="Trebuchet MS"/>
              <a:cs typeface="Trebuchet MS"/>
            </a:endParaRPr>
          </a:p>
          <a:p>
            <a:pPr marL="479425" indent="-457200">
              <a:lnSpc>
                <a:spcPct val="100000"/>
              </a:lnSpc>
              <a:spcBef>
                <a:spcPts val="3365"/>
              </a:spcBef>
              <a:buAutoNum type="arabicPeriod"/>
              <a:tabLst>
                <a:tab pos="479425" algn="l"/>
              </a:tabLst>
            </a:pPr>
            <a:r>
              <a:rPr dirty="0" sz="2400" spc="-80">
                <a:solidFill>
                  <a:srgbClr val="FFFFFF"/>
                </a:solidFill>
                <a:latin typeface="Trebuchet MS"/>
                <a:cs typeface="Trebuchet MS"/>
              </a:rPr>
              <a:t>Preventing</a:t>
            </a:r>
            <a:r>
              <a:rPr dirty="0" sz="24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Trebuchet MS"/>
                <a:cs typeface="Trebuchet MS"/>
              </a:rPr>
              <a:t>cardiometabolic</a:t>
            </a:r>
            <a:r>
              <a:rPr dirty="0" sz="24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Trebuchet MS"/>
                <a:cs typeface="Trebuchet MS"/>
              </a:rPr>
              <a:t>disease</a:t>
            </a:r>
            <a:endParaRPr sz="2400">
              <a:latin typeface="Trebuchet MS"/>
              <a:cs typeface="Trebuchet MS"/>
            </a:endParaRPr>
          </a:p>
          <a:p>
            <a:pPr marL="479425" marR="792480" indent="-4572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479425" algn="l"/>
              </a:tabLst>
            </a:pPr>
            <a:r>
              <a:rPr dirty="0" sz="2400" spc="-60">
                <a:solidFill>
                  <a:srgbClr val="FFFFFF"/>
                </a:solidFill>
                <a:latin typeface="Trebuchet MS"/>
                <a:cs typeface="Trebuchet MS"/>
              </a:rPr>
              <a:t>Understanding</a:t>
            </a:r>
            <a:r>
              <a:rPr dirty="0" sz="24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4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65">
                <a:solidFill>
                  <a:srgbClr val="FFFFFF"/>
                </a:solidFill>
                <a:latin typeface="Trebuchet MS"/>
                <a:cs typeface="Trebuchet MS"/>
              </a:rPr>
              <a:t>managing </a:t>
            </a:r>
            <a:r>
              <a:rPr dirty="0" sz="2400" spc="-90">
                <a:solidFill>
                  <a:srgbClr val="FFFFFF"/>
                </a:solidFill>
                <a:latin typeface="Trebuchet MS"/>
                <a:cs typeface="Trebuchet MS"/>
              </a:rPr>
              <a:t>cardiometabolic</a:t>
            </a:r>
            <a:r>
              <a:rPr dirty="0" sz="2400" spc="-2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disease</a:t>
            </a:r>
            <a:endParaRPr sz="2400">
              <a:latin typeface="Trebuchet MS"/>
              <a:cs typeface="Trebuchet MS"/>
            </a:endParaRPr>
          </a:p>
          <a:p>
            <a:pPr marL="479425" indent="-4572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479425" algn="l"/>
              </a:tabLst>
            </a:pPr>
            <a:r>
              <a:rPr dirty="0" sz="2400" spc="-90">
                <a:solidFill>
                  <a:srgbClr val="FFFFFF"/>
                </a:solidFill>
                <a:latin typeface="Trebuchet MS"/>
                <a:cs typeface="Trebuchet MS"/>
              </a:rPr>
              <a:t>Fighting</a:t>
            </a:r>
            <a:r>
              <a:rPr dirty="0" sz="2400" spc="-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95">
                <a:solidFill>
                  <a:srgbClr val="FFFFFF"/>
                </a:solidFill>
                <a:latin typeface="Trebuchet MS"/>
                <a:cs typeface="Trebuchet MS"/>
              </a:rPr>
              <a:t>inequity</a:t>
            </a:r>
            <a:r>
              <a:rPr dirty="0" sz="2400" spc="-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2400" spc="-1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health</a:t>
            </a:r>
            <a:endParaRPr sz="2400">
              <a:latin typeface="Trebuchet MS"/>
              <a:cs typeface="Trebuchet MS"/>
            </a:endParaRPr>
          </a:p>
          <a:p>
            <a:pPr marL="479425" marR="1507490" indent="-457200">
              <a:lnSpc>
                <a:spcPct val="100000"/>
              </a:lnSpc>
              <a:spcBef>
                <a:spcPts val="1090"/>
              </a:spcBef>
              <a:buAutoNum type="arabicPeriod"/>
              <a:tabLst>
                <a:tab pos="479425" algn="l"/>
              </a:tabLst>
            </a:pPr>
            <a:r>
              <a:rPr dirty="0" sz="2400" spc="-95">
                <a:solidFill>
                  <a:srgbClr val="FFFFFF"/>
                </a:solidFill>
                <a:latin typeface="Trebuchet MS"/>
                <a:cs typeface="Trebuchet MS"/>
              </a:rPr>
              <a:t>Strengthening</a:t>
            </a:r>
            <a:r>
              <a:rPr dirty="0" sz="24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Trebuchet MS"/>
                <a:cs typeface="Trebuchet MS"/>
              </a:rPr>
              <a:t>epidemic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preparedness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668F9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4289508"/>
            <a:ext cx="7576619" cy="59944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64140" y="0"/>
            <a:ext cx="8023859" cy="10287000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911901" y="2012043"/>
            <a:ext cx="1532890" cy="331470"/>
          </a:xfrm>
          <a:custGeom>
            <a:avLst/>
            <a:gdLst/>
            <a:ahLst/>
            <a:cxnLst/>
            <a:rect l="l" t="t" r="r" b="b"/>
            <a:pathLst>
              <a:path w="1532889" h="331469">
                <a:moveTo>
                  <a:pt x="81381" y="10515"/>
                </a:moveTo>
                <a:lnTo>
                  <a:pt x="0" y="10515"/>
                </a:lnTo>
                <a:lnTo>
                  <a:pt x="0" y="325983"/>
                </a:lnTo>
                <a:lnTo>
                  <a:pt x="56235" y="325983"/>
                </a:lnTo>
                <a:lnTo>
                  <a:pt x="56235" y="93726"/>
                </a:lnTo>
                <a:lnTo>
                  <a:pt x="108569" y="93726"/>
                </a:lnTo>
                <a:lnTo>
                  <a:pt x="81381" y="10515"/>
                </a:lnTo>
                <a:close/>
              </a:path>
              <a:path w="1532889" h="331469">
                <a:moveTo>
                  <a:pt x="108569" y="93726"/>
                </a:moveTo>
                <a:lnTo>
                  <a:pt x="56692" y="93726"/>
                </a:lnTo>
                <a:lnTo>
                  <a:pt x="133502" y="325983"/>
                </a:lnTo>
                <a:lnTo>
                  <a:pt x="179679" y="325983"/>
                </a:lnTo>
                <a:lnTo>
                  <a:pt x="207373" y="241401"/>
                </a:lnTo>
                <a:lnTo>
                  <a:pt x="156819" y="241401"/>
                </a:lnTo>
                <a:lnTo>
                  <a:pt x="108569" y="93726"/>
                </a:lnTo>
                <a:close/>
              </a:path>
              <a:path w="1532889" h="331469">
                <a:moveTo>
                  <a:pt x="317296" y="94183"/>
                </a:moveTo>
                <a:lnTo>
                  <a:pt x="256032" y="94183"/>
                </a:lnTo>
                <a:lnTo>
                  <a:pt x="256032" y="325983"/>
                </a:lnTo>
                <a:lnTo>
                  <a:pt x="317296" y="325983"/>
                </a:lnTo>
                <a:lnTo>
                  <a:pt x="317296" y="94183"/>
                </a:lnTo>
                <a:close/>
              </a:path>
              <a:path w="1532889" h="331469">
                <a:moveTo>
                  <a:pt x="317296" y="10515"/>
                </a:moveTo>
                <a:lnTo>
                  <a:pt x="232257" y="10515"/>
                </a:lnTo>
                <a:lnTo>
                  <a:pt x="157734" y="241401"/>
                </a:lnTo>
                <a:lnTo>
                  <a:pt x="207373" y="241401"/>
                </a:lnTo>
                <a:lnTo>
                  <a:pt x="255574" y="94183"/>
                </a:lnTo>
                <a:lnTo>
                  <a:pt x="317296" y="94183"/>
                </a:lnTo>
                <a:lnTo>
                  <a:pt x="317296" y="10515"/>
                </a:lnTo>
                <a:close/>
              </a:path>
              <a:path w="1532889" h="331469">
                <a:moveTo>
                  <a:pt x="421233" y="0"/>
                </a:moveTo>
                <a:lnTo>
                  <a:pt x="412394" y="0"/>
                </a:lnTo>
                <a:lnTo>
                  <a:pt x="405550" y="628"/>
                </a:lnTo>
                <a:lnTo>
                  <a:pt x="377647" y="33832"/>
                </a:lnTo>
                <a:lnTo>
                  <a:pt x="378290" y="40662"/>
                </a:lnTo>
                <a:lnTo>
                  <a:pt x="405550" y="67494"/>
                </a:lnTo>
                <a:lnTo>
                  <a:pt x="412394" y="68122"/>
                </a:lnTo>
                <a:lnTo>
                  <a:pt x="421233" y="68122"/>
                </a:lnTo>
                <a:lnTo>
                  <a:pt x="445770" y="33832"/>
                </a:lnTo>
                <a:lnTo>
                  <a:pt x="445141" y="27203"/>
                </a:lnTo>
                <a:lnTo>
                  <a:pt x="421233" y="0"/>
                </a:lnTo>
                <a:close/>
              </a:path>
              <a:path w="1532889" h="331469">
                <a:moveTo>
                  <a:pt x="442569" y="92811"/>
                </a:moveTo>
                <a:lnTo>
                  <a:pt x="382219" y="92811"/>
                </a:lnTo>
                <a:lnTo>
                  <a:pt x="382219" y="325983"/>
                </a:lnTo>
                <a:lnTo>
                  <a:pt x="442569" y="325983"/>
                </a:lnTo>
                <a:lnTo>
                  <a:pt x="442569" y="92811"/>
                </a:lnTo>
                <a:close/>
              </a:path>
              <a:path w="1532889" h="331469">
                <a:moveTo>
                  <a:pt x="502462" y="269748"/>
                </a:moveTo>
                <a:lnTo>
                  <a:pt x="482803" y="269748"/>
                </a:lnTo>
                <a:lnTo>
                  <a:pt x="482803" y="316382"/>
                </a:lnTo>
                <a:lnTo>
                  <a:pt x="522808" y="328769"/>
                </a:lnTo>
                <a:lnTo>
                  <a:pt x="550926" y="331470"/>
                </a:lnTo>
                <a:lnTo>
                  <a:pt x="568171" y="330241"/>
                </a:lnTo>
                <a:lnTo>
                  <a:pt x="612876" y="311810"/>
                </a:lnTo>
                <a:lnTo>
                  <a:pt x="633631" y="285750"/>
                </a:lnTo>
                <a:lnTo>
                  <a:pt x="550011" y="285750"/>
                </a:lnTo>
                <a:lnTo>
                  <a:pt x="539496" y="284749"/>
                </a:lnTo>
                <a:lnTo>
                  <a:pt x="528066" y="281749"/>
                </a:lnTo>
                <a:lnTo>
                  <a:pt x="515721" y="276748"/>
                </a:lnTo>
                <a:lnTo>
                  <a:pt x="502462" y="269748"/>
                </a:lnTo>
                <a:close/>
              </a:path>
              <a:path w="1532889" h="331469">
                <a:moveTo>
                  <a:pt x="570128" y="87325"/>
                </a:moveTo>
                <a:lnTo>
                  <a:pt x="523322" y="97997"/>
                </a:lnTo>
                <a:lnTo>
                  <a:pt x="490232" y="128530"/>
                </a:lnTo>
                <a:lnTo>
                  <a:pt x="483717" y="157276"/>
                </a:lnTo>
                <a:lnTo>
                  <a:pt x="484674" y="167906"/>
                </a:lnTo>
                <a:lnTo>
                  <a:pt x="506863" y="203382"/>
                </a:lnTo>
                <a:lnTo>
                  <a:pt x="541267" y="224313"/>
                </a:lnTo>
                <a:lnTo>
                  <a:pt x="549783" y="228828"/>
                </a:lnTo>
                <a:lnTo>
                  <a:pt x="580143" y="255903"/>
                </a:lnTo>
                <a:lnTo>
                  <a:pt x="581101" y="261975"/>
                </a:lnTo>
                <a:lnTo>
                  <a:pt x="581101" y="269900"/>
                </a:lnTo>
                <a:lnTo>
                  <a:pt x="578129" y="275844"/>
                </a:lnTo>
                <a:lnTo>
                  <a:pt x="566242" y="283768"/>
                </a:lnTo>
                <a:lnTo>
                  <a:pt x="558850" y="285750"/>
                </a:lnTo>
                <a:lnTo>
                  <a:pt x="633631" y="285750"/>
                </a:lnTo>
                <a:lnTo>
                  <a:pt x="637522" y="274605"/>
                </a:lnTo>
                <a:lnTo>
                  <a:pt x="639165" y="258775"/>
                </a:lnTo>
                <a:lnTo>
                  <a:pt x="638551" y="249902"/>
                </a:lnTo>
                <a:lnTo>
                  <a:pt x="618420" y="214083"/>
                </a:lnTo>
                <a:lnTo>
                  <a:pt x="583944" y="193109"/>
                </a:lnTo>
                <a:lnTo>
                  <a:pt x="576757" y="189509"/>
                </a:lnTo>
                <a:lnTo>
                  <a:pt x="569842" y="185880"/>
                </a:lnTo>
                <a:lnTo>
                  <a:pt x="542696" y="162001"/>
                </a:lnTo>
                <a:lnTo>
                  <a:pt x="542696" y="147675"/>
                </a:lnTo>
                <a:lnTo>
                  <a:pt x="545515" y="142113"/>
                </a:lnTo>
                <a:lnTo>
                  <a:pt x="556793" y="134493"/>
                </a:lnTo>
                <a:lnTo>
                  <a:pt x="564032" y="132588"/>
                </a:lnTo>
                <a:lnTo>
                  <a:pt x="633679" y="132588"/>
                </a:lnTo>
                <a:lnTo>
                  <a:pt x="633679" y="100584"/>
                </a:lnTo>
                <a:lnTo>
                  <a:pt x="620791" y="94783"/>
                </a:lnTo>
                <a:lnTo>
                  <a:pt x="605904" y="90639"/>
                </a:lnTo>
                <a:lnTo>
                  <a:pt x="589016" y="88153"/>
                </a:lnTo>
                <a:lnTo>
                  <a:pt x="570128" y="87325"/>
                </a:lnTo>
                <a:close/>
              </a:path>
              <a:path w="1532889" h="331469">
                <a:moveTo>
                  <a:pt x="633679" y="132588"/>
                </a:moveTo>
                <a:lnTo>
                  <a:pt x="572871" y="132588"/>
                </a:lnTo>
                <a:lnTo>
                  <a:pt x="582129" y="133502"/>
                </a:lnTo>
                <a:lnTo>
                  <a:pt x="592074" y="136245"/>
                </a:lnTo>
                <a:lnTo>
                  <a:pt x="602703" y="140817"/>
                </a:lnTo>
                <a:lnTo>
                  <a:pt x="614019" y="147218"/>
                </a:lnTo>
                <a:lnTo>
                  <a:pt x="633679" y="147218"/>
                </a:lnTo>
                <a:lnTo>
                  <a:pt x="633679" y="132588"/>
                </a:lnTo>
                <a:close/>
              </a:path>
              <a:path w="1532889" h="331469">
                <a:moveTo>
                  <a:pt x="683818" y="269748"/>
                </a:moveTo>
                <a:lnTo>
                  <a:pt x="664159" y="269748"/>
                </a:lnTo>
                <a:lnTo>
                  <a:pt x="664159" y="316382"/>
                </a:lnTo>
                <a:lnTo>
                  <a:pt x="704164" y="328769"/>
                </a:lnTo>
                <a:lnTo>
                  <a:pt x="732282" y="331470"/>
                </a:lnTo>
                <a:lnTo>
                  <a:pt x="749527" y="330241"/>
                </a:lnTo>
                <a:lnTo>
                  <a:pt x="794232" y="311810"/>
                </a:lnTo>
                <a:lnTo>
                  <a:pt x="814987" y="285750"/>
                </a:lnTo>
                <a:lnTo>
                  <a:pt x="731367" y="285750"/>
                </a:lnTo>
                <a:lnTo>
                  <a:pt x="720852" y="284749"/>
                </a:lnTo>
                <a:lnTo>
                  <a:pt x="709422" y="281749"/>
                </a:lnTo>
                <a:lnTo>
                  <a:pt x="697077" y="276748"/>
                </a:lnTo>
                <a:lnTo>
                  <a:pt x="683818" y="269748"/>
                </a:lnTo>
                <a:close/>
              </a:path>
              <a:path w="1532889" h="331469">
                <a:moveTo>
                  <a:pt x="751484" y="87325"/>
                </a:moveTo>
                <a:lnTo>
                  <a:pt x="704678" y="97997"/>
                </a:lnTo>
                <a:lnTo>
                  <a:pt x="671588" y="128530"/>
                </a:lnTo>
                <a:lnTo>
                  <a:pt x="665073" y="157276"/>
                </a:lnTo>
                <a:lnTo>
                  <a:pt x="666030" y="167906"/>
                </a:lnTo>
                <a:lnTo>
                  <a:pt x="688219" y="203382"/>
                </a:lnTo>
                <a:lnTo>
                  <a:pt x="722623" y="224313"/>
                </a:lnTo>
                <a:lnTo>
                  <a:pt x="731139" y="228828"/>
                </a:lnTo>
                <a:lnTo>
                  <a:pt x="761499" y="255903"/>
                </a:lnTo>
                <a:lnTo>
                  <a:pt x="762457" y="261975"/>
                </a:lnTo>
                <a:lnTo>
                  <a:pt x="762457" y="269900"/>
                </a:lnTo>
                <a:lnTo>
                  <a:pt x="759485" y="275844"/>
                </a:lnTo>
                <a:lnTo>
                  <a:pt x="747598" y="283768"/>
                </a:lnTo>
                <a:lnTo>
                  <a:pt x="740206" y="285750"/>
                </a:lnTo>
                <a:lnTo>
                  <a:pt x="814987" y="285750"/>
                </a:lnTo>
                <a:lnTo>
                  <a:pt x="818878" y="274605"/>
                </a:lnTo>
                <a:lnTo>
                  <a:pt x="820521" y="258775"/>
                </a:lnTo>
                <a:lnTo>
                  <a:pt x="819907" y="249902"/>
                </a:lnTo>
                <a:lnTo>
                  <a:pt x="799776" y="214083"/>
                </a:lnTo>
                <a:lnTo>
                  <a:pt x="765300" y="193109"/>
                </a:lnTo>
                <a:lnTo>
                  <a:pt x="758113" y="189509"/>
                </a:lnTo>
                <a:lnTo>
                  <a:pt x="751198" y="185880"/>
                </a:lnTo>
                <a:lnTo>
                  <a:pt x="724052" y="162001"/>
                </a:lnTo>
                <a:lnTo>
                  <a:pt x="724052" y="147675"/>
                </a:lnTo>
                <a:lnTo>
                  <a:pt x="726871" y="142113"/>
                </a:lnTo>
                <a:lnTo>
                  <a:pt x="738149" y="134493"/>
                </a:lnTo>
                <a:lnTo>
                  <a:pt x="745388" y="132588"/>
                </a:lnTo>
                <a:lnTo>
                  <a:pt x="815035" y="132588"/>
                </a:lnTo>
                <a:lnTo>
                  <a:pt x="815035" y="100584"/>
                </a:lnTo>
                <a:lnTo>
                  <a:pt x="802147" y="94783"/>
                </a:lnTo>
                <a:lnTo>
                  <a:pt x="787260" y="90639"/>
                </a:lnTo>
                <a:lnTo>
                  <a:pt x="770372" y="88153"/>
                </a:lnTo>
                <a:lnTo>
                  <a:pt x="751484" y="87325"/>
                </a:lnTo>
                <a:close/>
              </a:path>
              <a:path w="1532889" h="331469">
                <a:moveTo>
                  <a:pt x="815035" y="132588"/>
                </a:moveTo>
                <a:lnTo>
                  <a:pt x="754227" y="132588"/>
                </a:lnTo>
                <a:lnTo>
                  <a:pt x="763485" y="133502"/>
                </a:lnTo>
                <a:lnTo>
                  <a:pt x="773430" y="136245"/>
                </a:lnTo>
                <a:lnTo>
                  <a:pt x="784059" y="140817"/>
                </a:lnTo>
                <a:lnTo>
                  <a:pt x="795375" y="147218"/>
                </a:lnTo>
                <a:lnTo>
                  <a:pt x="815035" y="147218"/>
                </a:lnTo>
                <a:lnTo>
                  <a:pt x="815035" y="132588"/>
                </a:lnTo>
                <a:close/>
              </a:path>
              <a:path w="1532889" h="331469">
                <a:moveTo>
                  <a:pt x="898245" y="0"/>
                </a:moveTo>
                <a:lnTo>
                  <a:pt x="889406" y="0"/>
                </a:lnTo>
                <a:lnTo>
                  <a:pt x="882562" y="628"/>
                </a:lnTo>
                <a:lnTo>
                  <a:pt x="854659" y="33832"/>
                </a:lnTo>
                <a:lnTo>
                  <a:pt x="855302" y="40662"/>
                </a:lnTo>
                <a:lnTo>
                  <a:pt x="882562" y="67494"/>
                </a:lnTo>
                <a:lnTo>
                  <a:pt x="889406" y="68122"/>
                </a:lnTo>
                <a:lnTo>
                  <a:pt x="898245" y="68122"/>
                </a:lnTo>
                <a:lnTo>
                  <a:pt x="922782" y="33832"/>
                </a:lnTo>
                <a:lnTo>
                  <a:pt x="922153" y="27203"/>
                </a:lnTo>
                <a:lnTo>
                  <a:pt x="898245" y="0"/>
                </a:lnTo>
                <a:close/>
              </a:path>
              <a:path w="1532889" h="331469">
                <a:moveTo>
                  <a:pt x="919581" y="92811"/>
                </a:moveTo>
                <a:lnTo>
                  <a:pt x="859231" y="92811"/>
                </a:lnTo>
                <a:lnTo>
                  <a:pt x="859231" y="325983"/>
                </a:lnTo>
                <a:lnTo>
                  <a:pt x="919581" y="325983"/>
                </a:lnTo>
                <a:lnTo>
                  <a:pt x="919581" y="92811"/>
                </a:lnTo>
                <a:close/>
              </a:path>
              <a:path w="1532889" h="331469">
                <a:moveTo>
                  <a:pt x="1074115" y="87325"/>
                </a:moveTo>
                <a:lnTo>
                  <a:pt x="1029766" y="95383"/>
                </a:lnTo>
                <a:lnTo>
                  <a:pt x="994562" y="119557"/>
                </a:lnTo>
                <a:lnTo>
                  <a:pt x="971588" y="158134"/>
                </a:lnTo>
                <a:lnTo>
                  <a:pt x="963962" y="208940"/>
                </a:lnTo>
                <a:lnTo>
                  <a:pt x="963961" y="209854"/>
                </a:lnTo>
                <a:lnTo>
                  <a:pt x="965858" y="236986"/>
                </a:lnTo>
                <a:lnTo>
                  <a:pt x="981289" y="282135"/>
                </a:lnTo>
                <a:lnTo>
                  <a:pt x="1011321" y="313596"/>
                </a:lnTo>
                <a:lnTo>
                  <a:pt x="1050983" y="329484"/>
                </a:lnTo>
                <a:lnTo>
                  <a:pt x="1074115" y="331470"/>
                </a:lnTo>
                <a:lnTo>
                  <a:pt x="1097260" y="329484"/>
                </a:lnTo>
                <a:lnTo>
                  <a:pt x="1118235" y="323526"/>
                </a:lnTo>
                <a:lnTo>
                  <a:pt x="1137037" y="313596"/>
                </a:lnTo>
                <a:lnTo>
                  <a:pt x="1153668" y="299694"/>
                </a:lnTo>
                <a:lnTo>
                  <a:pt x="1164452" y="285750"/>
                </a:lnTo>
                <a:lnTo>
                  <a:pt x="1074115" y="285750"/>
                </a:lnTo>
                <a:lnTo>
                  <a:pt x="1063070" y="284421"/>
                </a:lnTo>
                <a:lnTo>
                  <a:pt x="1031409" y="253045"/>
                </a:lnTo>
                <a:lnTo>
                  <a:pt x="1023823" y="208940"/>
                </a:lnTo>
                <a:lnTo>
                  <a:pt x="1024709" y="192624"/>
                </a:lnTo>
                <a:lnTo>
                  <a:pt x="1037996" y="153619"/>
                </a:lnTo>
                <a:lnTo>
                  <a:pt x="1074115" y="132588"/>
                </a:lnTo>
                <a:lnTo>
                  <a:pt x="1163696" y="132588"/>
                </a:lnTo>
                <a:lnTo>
                  <a:pt x="1153668" y="119557"/>
                </a:lnTo>
                <a:lnTo>
                  <a:pt x="1137037" y="105456"/>
                </a:lnTo>
                <a:lnTo>
                  <a:pt x="1118235" y="95383"/>
                </a:lnTo>
                <a:lnTo>
                  <a:pt x="1097260" y="89339"/>
                </a:lnTo>
                <a:lnTo>
                  <a:pt x="1074115" y="87325"/>
                </a:lnTo>
                <a:close/>
              </a:path>
              <a:path w="1532889" h="331469">
                <a:moveTo>
                  <a:pt x="1163696" y="132588"/>
                </a:moveTo>
                <a:lnTo>
                  <a:pt x="1074115" y="132588"/>
                </a:lnTo>
                <a:lnTo>
                  <a:pt x="1084602" y="133916"/>
                </a:lnTo>
                <a:lnTo>
                  <a:pt x="1094117" y="137902"/>
                </a:lnTo>
                <a:lnTo>
                  <a:pt x="1120863" y="178479"/>
                </a:lnTo>
                <a:lnTo>
                  <a:pt x="1124407" y="209854"/>
                </a:lnTo>
                <a:lnTo>
                  <a:pt x="1123535" y="225785"/>
                </a:lnTo>
                <a:lnTo>
                  <a:pt x="1110462" y="264490"/>
                </a:lnTo>
                <a:lnTo>
                  <a:pt x="1074115" y="285750"/>
                </a:lnTo>
                <a:lnTo>
                  <a:pt x="1164452" y="285750"/>
                </a:lnTo>
                <a:lnTo>
                  <a:pt x="1167269" y="282106"/>
                </a:lnTo>
                <a:lnTo>
                  <a:pt x="1176985" y="261118"/>
                </a:lnTo>
                <a:lnTo>
                  <a:pt x="1182814" y="236729"/>
                </a:lnTo>
                <a:lnTo>
                  <a:pt x="1184757" y="208940"/>
                </a:lnTo>
                <a:lnTo>
                  <a:pt x="1182814" y="181922"/>
                </a:lnTo>
                <a:lnTo>
                  <a:pt x="1176985" y="158019"/>
                </a:lnTo>
                <a:lnTo>
                  <a:pt x="1167269" y="137231"/>
                </a:lnTo>
                <a:lnTo>
                  <a:pt x="1163696" y="132588"/>
                </a:lnTo>
                <a:close/>
              </a:path>
              <a:path w="1532889" h="331469">
                <a:moveTo>
                  <a:pt x="1280617" y="92811"/>
                </a:moveTo>
                <a:lnTo>
                  <a:pt x="1228039" y="92811"/>
                </a:lnTo>
                <a:lnTo>
                  <a:pt x="1228039" y="325983"/>
                </a:lnTo>
                <a:lnTo>
                  <a:pt x="1288389" y="325983"/>
                </a:lnTo>
                <a:lnTo>
                  <a:pt x="1288389" y="153162"/>
                </a:lnTo>
                <a:lnTo>
                  <a:pt x="1299276" y="144960"/>
                </a:lnTo>
                <a:lnTo>
                  <a:pt x="1309992" y="139103"/>
                </a:lnTo>
                <a:lnTo>
                  <a:pt x="1320536" y="135588"/>
                </a:lnTo>
                <a:lnTo>
                  <a:pt x="1330909" y="134416"/>
                </a:lnTo>
                <a:lnTo>
                  <a:pt x="1415847" y="134416"/>
                </a:lnTo>
                <a:lnTo>
                  <a:pt x="1414519" y="128530"/>
                </a:lnTo>
                <a:lnTo>
                  <a:pt x="1409756" y="117957"/>
                </a:lnTo>
                <a:lnTo>
                  <a:pt x="1285189" y="117957"/>
                </a:lnTo>
                <a:lnTo>
                  <a:pt x="1280617" y="92811"/>
                </a:lnTo>
                <a:close/>
              </a:path>
              <a:path w="1532889" h="331469">
                <a:moveTo>
                  <a:pt x="1415847" y="134416"/>
                </a:moveTo>
                <a:lnTo>
                  <a:pt x="1339138" y="134416"/>
                </a:lnTo>
                <a:lnTo>
                  <a:pt x="1345844" y="137007"/>
                </a:lnTo>
                <a:lnTo>
                  <a:pt x="1356207" y="147370"/>
                </a:lnTo>
                <a:lnTo>
                  <a:pt x="1358798" y="154990"/>
                </a:lnTo>
                <a:lnTo>
                  <a:pt x="1358798" y="325983"/>
                </a:lnTo>
                <a:lnTo>
                  <a:pt x="1419148" y="325983"/>
                </a:lnTo>
                <a:lnTo>
                  <a:pt x="1419148" y="161848"/>
                </a:lnTo>
                <a:lnTo>
                  <a:pt x="1417991" y="143917"/>
                </a:lnTo>
                <a:lnTo>
                  <a:pt x="1415847" y="134416"/>
                </a:lnTo>
                <a:close/>
              </a:path>
              <a:path w="1532889" h="331469">
                <a:moveTo>
                  <a:pt x="1351940" y="87325"/>
                </a:moveTo>
                <a:lnTo>
                  <a:pt x="1334738" y="89239"/>
                </a:lnTo>
                <a:lnTo>
                  <a:pt x="1317879" y="94983"/>
                </a:lnTo>
                <a:lnTo>
                  <a:pt x="1301362" y="104555"/>
                </a:lnTo>
                <a:lnTo>
                  <a:pt x="1285189" y="117957"/>
                </a:lnTo>
                <a:lnTo>
                  <a:pt x="1409756" y="117957"/>
                </a:lnTo>
                <a:lnTo>
                  <a:pt x="1379200" y="91840"/>
                </a:lnTo>
                <a:lnTo>
                  <a:pt x="1351940" y="87325"/>
                </a:lnTo>
                <a:close/>
              </a:path>
              <a:path w="1532889" h="331469">
                <a:moveTo>
                  <a:pt x="1496720" y="110185"/>
                </a:moveTo>
                <a:lnTo>
                  <a:pt x="1463744" y="132530"/>
                </a:lnTo>
                <a:lnTo>
                  <a:pt x="1461058" y="145846"/>
                </a:lnTo>
                <a:lnTo>
                  <a:pt x="1461716" y="152904"/>
                </a:lnTo>
                <a:lnTo>
                  <a:pt x="1489662" y="180851"/>
                </a:lnTo>
                <a:lnTo>
                  <a:pt x="1496720" y="181508"/>
                </a:lnTo>
                <a:lnTo>
                  <a:pt x="1503592" y="180836"/>
                </a:lnTo>
                <a:lnTo>
                  <a:pt x="1531710" y="152719"/>
                </a:lnTo>
                <a:lnTo>
                  <a:pt x="1532382" y="145846"/>
                </a:lnTo>
                <a:lnTo>
                  <a:pt x="1531710" y="138974"/>
                </a:lnTo>
                <a:lnTo>
                  <a:pt x="1503592" y="110856"/>
                </a:lnTo>
                <a:lnTo>
                  <a:pt x="1496720" y="110185"/>
                </a:lnTo>
                <a:close/>
              </a:path>
              <a:path w="1532889" h="331469">
                <a:moveTo>
                  <a:pt x="1496720" y="259232"/>
                </a:moveTo>
                <a:lnTo>
                  <a:pt x="1463744" y="281578"/>
                </a:lnTo>
                <a:lnTo>
                  <a:pt x="1461058" y="294894"/>
                </a:lnTo>
                <a:lnTo>
                  <a:pt x="1461716" y="301966"/>
                </a:lnTo>
                <a:lnTo>
                  <a:pt x="1489662" y="330341"/>
                </a:lnTo>
                <a:lnTo>
                  <a:pt x="1496720" y="331012"/>
                </a:lnTo>
                <a:lnTo>
                  <a:pt x="1503592" y="330341"/>
                </a:lnTo>
                <a:lnTo>
                  <a:pt x="1531710" y="301966"/>
                </a:lnTo>
                <a:lnTo>
                  <a:pt x="1532382" y="294894"/>
                </a:lnTo>
                <a:lnTo>
                  <a:pt x="1531710" y="288021"/>
                </a:lnTo>
                <a:lnTo>
                  <a:pt x="1503592" y="259903"/>
                </a:lnTo>
                <a:lnTo>
                  <a:pt x="1496720" y="259232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5231" y="2014786"/>
            <a:ext cx="6486601" cy="43296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1269" y="2601525"/>
            <a:ext cx="7588453" cy="43296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84338" rIns="0" bIns="0" rtlCol="0" vert="horz">
            <a:spAutoFit/>
          </a:bodyPr>
          <a:lstStyle/>
          <a:p>
            <a:pPr marL="503555">
              <a:lnSpc>
                <a:spcPct val="100000"/>
              </a:lnSpc>
              <a:spcBef>
                <a:spcPts val="100"/>
              </a:spcBef>
            </a:pPr>
            <a:r>
              <a:rPr dirty="0" sz="6000" spc="-290">
                <a:solidFill>
                  <a:srgbClr val="FFFFFF"/>
                </a:solidFill>
              </a:rPr>
              <a:t>Sustainability</a:t>
            </a:r>
            <a:endParaRPr sz="6000"/>
          </a:p>
        </p:txBody>
      </p:sp>
      <p:sp>
        <p:nvSpPr>
          <p:cNvPr id="9" name="object 9" descr=""/>
          <p:cNvSpPr txBox="1"/>
          <p:nvPr/>
        </p:nvSpPr>
        <p:spPr>
          <a:xfrm>
            <a:off x="850027" y="4834608"/>
            <a:ext cx="4676140" cy="36429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75" b="1">
                <a:solidFill>
                  <a:srgbClr val="FFFFFF"/>
                </a:solidFill>
                <a:latin typeface="Trebuchet MS"/>
                <a:cs typeface="Trebuchet MS"/>
              </a:rPr>
              <a:t>Strategic</a:t>
            </a:r>
            <a:r>
              <a:rPr dirty="0" sz="3200" spc="-2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 b="1">
                <a:solidFill>
                  <a:srgbClr val="FFFFFF"/>
                </a:solidFill>
                <a:latin typeface="Trebuchet MS"/>
                <a:cs typeface="Trebuchet MS"/>
              </a:rPr>
              <a:t>themes:</a:t>
            </a:r>
            <a:endParaRPr sz="3200">
              <a:latin typeface="Trebuchet MS"/>
              <a:cs typeface="Trebuchet MS"/>
            </a:endParaRPr>
          </a:p>
          <a:p>
            <a:pPr marL="479425" marR="871855" indent="-457200">
              <a:lnSpc>
                <a:spcPct val="100000"/>
              </a:lnSpc>
              <a:spcBef>
                <a:spcPts val="2675"/>
              </a:spcBef>
              <a:buAutoNum type="arabicPeriod"/>
              <a:tabLst>
                <a:tab pos="479425" algn="l"/>
              </a:tabLst>
            </a:pPr>
            <a:r>
              <a:rPr dirty="0" sz="2400" spc="-95">
                <a:solidFill>
                  <a:srgbClr val="FFFFFF"/>
                </a:solidFill>
                <a:latin typeface="Trebuchet MS"/>
                <a:cs typeface="Trebuchet MS"/>
              </a:rPr>
              <a:t>Sustainable</a:t>
            </a:r>
            <a:r>
              <a:rPr dirty="0" sz="24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400" spc="-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Trebuchet MS"/>
                <a:cs typeface="Trebuchet MS"/>
              </a:rPr>
              <a:t>high-</a:t>
            </a:r>
            <a:r>
              <a:rPr dirty="0" sz="2400" spc="-60">
                <a:solidFill>
                  <a:srgbClr val="FFFFFF"/>
                </a:solidFill>
                <a:latin typeface="Trebuchet MS"/>
                <a:cs typeface="Trebuchet MS"/>
              </a:rPr>
              <a:t>yield </a:t>
            </a:r>
            <a:r>
              <a:rPr dirty="0" sz="2400" spc="-35">
                <a:solidFill>
                  <a:srgbClr val="FFFFFF"/>
                </a:solidFill>
                <a:latin typeface="Trebuchet MS"/>
                <a:cs typeface="Trebuchet MS"/>
              </a:rPr>
              <a:t>agriculture</a:t>
            </a:r>
            <a:endParaRPr sz="2400">
              <a:latin typeface="Trebuchet MS"/>
              <a:cs typeface="Trebuchet MS"/>
            </a:endParaRPr>
          </a:p>
          <a:p>
            <a:pPr marL="479425" indent="-4572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479425" algn="l"/>
              </a:tabLst>
            </a:pPr>
            <a:r>
              <a:rPr dirty="0" sz="2400" spc="-95">
                <a:solidFill>
                  <a:srgbClr val="FFFFFF"/>
                </a:solidFill>
                <a:latin typeface="Trebuchet MS"/>
                <a:cs typeface="Trebuchet MS"/>
              </a:rPr>
              <a:t>Sustainable</a:t>
            </a:r>
            <a:r>
              <a:rPr dirty="0" sz="24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Trebuchet MS"/>
                <a:cs typeface="Trebuchet MS"/>
              </a:rPr>
              <a:t>food</a:t>
            </a:r>
            <a:r>
              <a:rPr dirty="0" sz="2400" spc="-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4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24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14">
                <a:solidFill>
                  <a:srgbClr val="FFFFFF"/>
                </a:solidFill>
                <a:latin typeface="Trebuchet MS"/>
                <a:cs typeface="Trebuchet MS"/>
              </a:rPr>
              <a:t>healthy</a:t>
            </a:r>
            <a:r>
              <a:rPr dirty="0" sz="2400" spc="-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40">
                <a:solidFill>
                  <a:srgbClr val="FFFFFF"/>
                </a:solidFill>
                <a:latin typeface="Trebuchet MS"/>
                <a:cs typeface="Trebuchet MS"/>
              </a:rPr>
              <a:t>diets</a:t>
            </a:r>
            <a:endParaRPr sz="2400">
              <a:latin typeface="Trebuchet MS"/>
              <a:cs typeface="Trebuchet MS"/>
            </a:endParaRPr>
          </a:p>
          <a:p>
            <a:pPr marL="479425" marR="671195" indent="-4572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479425" algn="l"/>
              </a:tabLst>
            </a:pPr>
            <a:r>
              <a:rPr dirty="0" sz="2400" spc="-40">
                <a:solidFill>
                  <a:srgbClr val="FFFFFF"/>
                </a:solidFill>
                <a:latin typeface="Trebuchet MS"/>
                <a:cs typeface="Trebuchet MS"/>
              </a:rPr>
              <a:t>High-</a:t>
            </a:r>
            <a:r>
              <a:rPr dirty="0" sz="2400" spc="-120">
                <a:solidFill>
                  <a:srgbClr val="FFFFFF"/>
                </a:solidFill>
                <a:latin typeface="Trebuchet MS"/>
                <a:cs typeface="Trebuchet MS"/>
              </a:rPr>
              <a:t>impact</a:t>
            </a:r>
            <a:r>
              <a:rPr dirty="0" sz="2400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45">
                <a:solidFill>
                  <a:srgbClr val="FFFFFF"/>
                </a:solidFill>
                <a:latin typeface="Trebuchet MS"/>
                <a:cs typeface="Trebuchet MS"/>
              </a:rPr>
              <a:t>climate</a:t>
            </a:r>
            <a:r>
              <a:rPr dirty="0" sz="2400" spc="-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rebuchet MS"/>
                <a:cs typeface="Trebuchet MS"/>
              </a:rPr>
              <a:t>change </a:t>
            </a:r>
            <a:r>
              <a:rPr dirty="0" sz="2400" spc="-120">
                <a:solidFill>
                  <a:srgbClr val="FFFFFF"/>
                </a:solidFill>
                <a:latin typeface="Trebuchet MS"/>
                <a:cs typeface="Trebuchet MS"/>
              </a:rPr>
              <a:t>mitigation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technologies</a:t>
            </a:r>
            <a:endParaRPr sz="2400">
              <a:latin typeface="Trebuchet MS"/>
              <a:cs typeface="Trebuchet MS"/>
            </a:endParaRPr>
          </a:p>
          <a:p>
            <a:pPr marL="479425" marR="271145" indent="-4572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479425" algn="l"/>
              </a:tabLst>
            </a:pPr>
            <a:r>
              <a:rPr dirty="0" sz="2400" spc="-65">
                <a:solidFill>
                  <a:srgbClr val="FFFFFF"/>
                </a:solidFill>
                <a:latin typeface="Trebuchet MS"/>
                <a:cs typeface="Trebuchet MS"/>
              </a:rPr>
              <a:t>Supporting</a:t>
            </a:r>
            <a:r>
              <a:rPr dirty="0" sz="2400" spc="-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FFFFFF"/>
                </a:solidFill>
                <a:latin typeface="Trebuchet MS"/>
                <a:cs typeface="Trebuchet MS"/>
              </a:rPr>
              <a:t>society</a:t>
            </a:r>
            <a:r>
              <a:rPr dirty="0" sz="24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24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35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2400" spc="-1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45">
                <a:solidFill>
                  <a:srgbClr val="FFFFFF"/>
                </a:solidFill>
                <a:latin typeface="Trebuchet MS"/>
                <a:cs typeface="Trebuchet MS"/>
              </a:rPr>
              <a:t>green </a:t>
            </a:r>
            <a:r>
              <a:rPr dirty="0" sz="2400" spc="-20">
                <a:solidFill>
                  <a:srgbClr val="FFFFFF"/>
                </a:solidFill>
                <a:latin typeface="Trebuchet MS"/>
                <a:cs typeface="Trebuchet MS"/>
              </a:rPr>
              <a:t>transition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00204" y="1813051"/>
            <a:ext cx="5987795" cy="6756400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4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AE5D2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51009" y="4376539"/>
            <a:ext cx="9469120" cy="5908040"/>
            <a:chOff x="551009" y="4376539"/>
            <a:chExt cx="9469120" cy="590804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009" y="9617679"/>
              <a:ext cx="3129135" cy="23635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714614" y="4376546"/>
              <a:ext cx="8305165" cy="5908040"/>
            </a:xfrm>
            <a:custGeom>
              <a:avLst/>
              <a:gdLst/>
              <a:ahLst/>
              <a:cxnLst/>
              <a:rect l="l" t="t" r="r" b="b"/>
              <a:pathLst>
                <a:path w="8305165" h="5908040">
                  <a:moveTo>
                    <a:pt x="921842" y="0"/>
                  </a:moveTo>
                  <a:lnTo>
                    <a:pt x="0" y="0"/>
                  </a:lnTo>
                  <a:lnTo>
                    <a:pt x="0" y="5907849"/>
                  </a:lnTo>
                  <a:lnTo>
                    <a:pt x="921842" y="5907849"/>
                  </a:lnTo>
                  <a:lnTo>
                    <a:pt x="921842" y="0"/>
                  </a:lnTo>
                  <a:close/>
                </a:path>
                <a:path w="8305165" h="5908040">
                  <a:moveTo>
                    <a:pt x="4681613" y="4706544"/>
                  </a:moveTo>
                  <a:lnTo>
                    <a:pt x="4680674" y="4655744"/>
                  </a:lnTo>
                  <a:lnTo>
                    <a:pt x="4677880" y="4604944"/>
                  </a:lnTo>
                  <a:lnTo>
                    <a:pt x="4673282" y="4554144"/>
                  </a:lnTo>
                  <a:lnTo>
                    <a:pt x="4666932" y="4516044"/>
                  </a:lnTo>
                  <a:lnTo>
                    <a:pt x="4658868" y="4477944"/>
                  </a:lnTo>
                  <a:lnTo>
                    <a:pt x="4649152" y="4427144"/>
                  </a:lnTo>
                  <a:lnTo>
                    <a:pt x="4637824" y="4389044"/>
                  </a:lnTo>
                  <a:lnTo>
                    <a:pt x="4624921" y="4350944"/>
                  </a:lnTo>
                  <a:lnTo>
                    <a:pt x="4610519" y="4312844"/>
                  </a:lnTo>
                  <a:lnTo>
                    <a:pt x="4594631" y="4274744"/>
                  </a:lnTo>
                  <a:lnTo>
                    <a:pt x="4577334" y="4236644"/>
                  </a:lnTo>
                  <a:lnTo>
                    <a:pt x="4558665" y="4198543"/>
                  </a:lnTo>
                  <a:lnTo>
                    <a:pt x="4538675" y="4160443"/>
                  </a:lnTo>
                  <a:lnTo>
                    <a:pt x="4517402" y="4122343"/>
                  </a:lnTo>
                  <a:lnTo>
                    <a:pt x="4494898" y="4096943"/>
                  </a:lnTo>
                  <a:lnTo>
                    <a:pt x="4471225" y="4058843"/>
                  </a:lnTo>
                  <a:lnTo>
                    <a:pt x="4446409" y="4033443"/>
                  </a:lnTo>
                  <a:lnTo>
                    <a:pt x="4420514" y="3995343"/>
                  </a:lnTo>
                  <a:lnTo>
                    <a:pt x="4393590" y="3969943"/>
                  </a:lnTo>
                  <a:lnTo>
                    <a:pt x="4365663" y="3944543"/>
                  </a:lnTo>
                  <a:lnTo>
                    <a:pt x="4336808" y="3906443"/>
                  </a:lnTo>
                  <a:lnTo>
                    <a:pt x="4307052" y="3881043"/>
                  </a:lnTo>
                  <a:lnTo>
                    <a:pt x="4276445" y="3855643"/>
                  </a:lnTo>
                  <a:lnTo>
                    <a:pt x="4245051" y="3830243"/>
                  </a:lnTo>
                  <a:lnTo>
                    <a:pt x="4212907" y="3804843"/>
                  </a:lnTo>
                  <a:lnTo>
                    <a:pt x="4180065" y="3779443"/>
                  </a:lnTo>
                  <a:lnTo>
                    <a:pt x="4146562" y="3754043"/>
                  </a:lnTo>
                  <a:lnTo>
                    <a:pt x="4112463" y="3728643"/>
                  </a:lnTo>
                  <a:lnTo>
                    <a:pt x="4077805" y="3703243"/>
                  </a:lnTo>
                  <a:lnTo>
                    <a:pt x="4042638" y="3677843"/>
                  </a:lnTo>
                  <a:lnTo>
                    <a:pt x="4007002" y="3665143"/>
                  </a:lnTo>
                  <a:lnTo>
                    <a:pt x="3970959" y="3639743"/>
                  </a:lnTo>
                  <a:lnTo>
                    <a:pt x="3897820" y="3588943"/>
                  </a:lnTo>
                  <a:lnTo>
                    <a:pt x="3860825" y="3576243"/>
                  </a:lnTo>
                  <a:lnTo>
                    <a:pt x="3823614" y="3550843"/>
                  </a:lnTo>
                  <a:lnTo>
                    <a:pt x="3786225" y="3538143"/>
                  </a:lnTo>
                  <a:lnTo>
                    <a:pt x="3711105" y="3487343"/>
                  </a:lnTo>
                  <a:lnTo>
                    <a:pt x="3673487" y="3474643"/>
                  </a:lnTo>
                  <a:lnTo>
                    <a:pt x="3635883" y="3449243"/>
                  </a:lnTo>
                  <a:lnTo>
                    <a:pt x="3560915" y="3423843"/>
                  </a:lnTo>
                  <a:lnTo>
                    <a:pt x="3523653" y="3398443"/>
                  </a:lnTo>
                  <a:lnTo>
                    <a:pt x="3449802" y="3360343"/>
                  </a:lnTo>
                  <a:lnTo>
                    <a:pt x="3413315" y="3347643"/>
                  </a:lnTo>
                  <a:lnTo>
                    <a:pt x="3377184" y="3322243"/>
                  </a:lnTo>
                  <a:lnTo>
                    <a:pt x="3306165" y="3296843"/>
                  </a:lnTo>
                  <a:lnTo>
                    <a:pt x="3271367" y="3271443"/>
                  </a:lnTo>
                  <a:lnTo>
                    <a:pt x="3237128" y="3258743"/>
                  </a:lnTo>
                  <a:lnTo>
                    <a:pt x="3203486" y="3233343"/>
                  </a:lnTo>
                  <a:lnTo>
                    <a:pt x="3170478" y="3220643"/>
                  </a:lnTo>
                  <a:lnTo>
                    <a:pt x="3138157" y="3195243"/>
                  </a:lnTo>
                  <a:lnTo>
                    <a:pt x="3106585" y="3182543"/>
                  </a:lnTo>
                  <a:lnTo>
                    <a:pt x="3075787" y="3169843"/>
                  </a:lnTo>
                  <a:lnTo>
                    <a:pt x="3045828" y="3144443"/>
                  </a:lnTo>
                  <a:lnTo>
                    <a:pt x="3016745" y="3131743"/>
                  </a:lnTo>
                  <a:lnTo>
                    <a:pt x="2988589" y="3106343"/>
                  </a:lnTo>
                  <a:lnTo>
                    <a:pt x="2961424" y="3093643"/>
                  </a:lnTo>
                  <a:lnTo>
                    <a:pt x="2935274" y="3068243"/>
                  </a:lnTo>
                  <a:lnTo>
                    <a:pt x="2910192" y="3042843"/>
                  </a:lnTo>
                  <a:lnTo>
                    <a:pt x="2886240" y="3030143"/>
                  </a:lnTo>
                  <a:lnTo>
                    <a:pt x="2863456" y="3004743"/>
                  </a:lnTo>
                  <a:lnTo>
                    <a:pt x="2841879" y="2992043"/>
                  </a:lnTo>
                  <a:lnTo>
                    <a:pt x="2821571" y="2966643"/>
                  </a:lnTo>
                  <a:lnTo>
                    <a:pt x="2802585" y="2941243"/>
                  </a:lnTo>
                  <a:lnTo>
                    <a:pt x="2784945" y="2915843"/>
                  </a:lnTo>
                  <a:lnTo>
                    <a:pt x="2768727" y="2903143"/>
                  </a:lnTo>
                  <a:lnTo>
                    <a:pt x="2740698" y="2852343"/>
                  </a:lnTo>
                  <a:lnTo>
                    <a:pt x="2718879" y="2801543"/>
                  </a:lnTo>
                  <a:lnTo>
                    <a:pt x="2703639" y="2750743"/>
                  </a:lnTo>
                  <a:lnTo>
                    <a:pt x="2695397" y="2699943"/>
                  </a:lnTo>
                  <a:lnTo>
                    <a:pt x="2694000" y="2674543"/>
                  </a:lnTo>
                  <a:lnTo>
                    <a:pt x="1784007" y="2674543"/>
                  </a:lnTo>
                  <a:lnTo>
                    <a:pt x="1784007" y="2712643"/>
                  </a:lnTo>
                  <a:lnTo>
                    <a:pt x="1784985" y="2763443"/>
                  </a:lnTo>
                  <a:lnTo>
                    <a:pt x="1787893" y="2814243"/>
                  </a:lnTo>
                  <a:lnTo>
                    <a:pt x="1792668" y="2852343"/>
                  </a:lnTo>
                  <a:lnTo>
                    <a:pt x="1799272" y="2903143"/>
                  </a:lnTo>
                  <a:lnTo>
                    <a:pt x="1807641" y="2941243"/>
                  </a:lnTo>
                  <a:lnTo>
                    <a:pt x="1817738" y="2992043"/>
                  </a:lnTo>
                  <a:lnTo>
                    <a:pt x="1829498" y="3030143"/>
                  </a:lnTo>
                  <a:lnTo>
                    <a:pt x="1842884" y="3068243"/>
                  </a:lnTo>
                  <a:lnTo>
                    <a:pt x="1857844" y="3106343"/>
                  </a:lnTo>
                  <a:lnTo>
                    <a:pt x="1874316" y="3144443"/>
                  </a:lnTo>
                  <a:lnTo>
                    <a:pt x="1892261" y="3182543"/>
                  </a:lnTo>
                  <a:lnTo>
                    <a:pt x="1911616" y="3220643"/>
                  </a:lnTo>
                  <a:lnTo>
                    <a:pt x="1932343" y="3258743"/>
                  </a:lnTo>
                  <a:lnTo>
                    <a:pt x="1954390" y="3296843"/>
                  </a:lnTo>
                  <a:lnTo>
                    <a:pt x="1977707" y="3322243"/>
                  </a:lnTo>
                  <a:lnTo>
                    <a:pt x="2002231" y="3360343"/>
                  </a:lnTo>
                  <a:lnTo>
                    <a:pt x="2027910" y="3398443"/>
                  </a:lnTo>
                  <a:lnTo>
                    <a:pt x="2054720" y="3423843"/>
                  </a:lnTo>
                  <a:lnTo>
                    <a:pt x="2082584" y="3449243"/>
                  </a:lnTo>
                  <a:lnTo>
                    <a:pt x="2111464" y="3487343"/>
                  </a:lnTo>
                  <a:lnTo>
                    <a:pt x="2141296" y="3512743"/>
                  </a:lnTo>
                  <a:lnTo>
                    <a:pt x="2172055" y="3538143"/>
                  </a:lnTo>
                  <a:lnTo>
                    <a:pt x="2203666" y="3576243"/>
                  </a:lnTo>
                  <a:lnTo>
                    <a:pt x="2236089" y="3601643"/>
                  </a:lnTo>
                  <a:lnTo>
                    <a:pt x="2269261" y="3627043"/>
                  </a:lnTo>
                  <a:lnTo>
                    <a:pt x="2303145" y="3652443"/>
                  </a:lnTo>
                  <a:lnTo>
                    <a:pt x="2337689" y="3677843"/>
                  </a:lnTo>
                  <a:lnTo>
                    <a:pt x="2372842" y="3703243"/>
                  </a:lnTo>
                  <a:lnTo>
                    <a:pt x="2408555" y="3728643"/>
                  </a:lnTo>
                  <a:lnTo>
                    <a:pt x="2444775" y="3741343"/>
                  </a:lnTo>
                  <a:lnTo>
                    <a:pt x="2518511" y="3792143"/>
                  </a:lnTo>
                  <a:lnTo>
                    <a:pt x="2593670" y="3842943"/>
                  </a:lnTo>
                  <a:lnTo>
                    <a:pt x="2631656" y="3855643"/>
                  </a:lnTo>
                  <a:lnTo>
                    <a:pt x="2708173" y="3906443"/>
                  </a:lnTo>
                  <a:lnTo>
                    <a:pt x="2746603" y="3919143"/>
                  </a:lnTo>
                  <a:lnTo>
                    <a:pt x="2785084" y="3944543"/>
                  </a:lnTo>
                  <a:lnTo>
                    <a:pt x="2823565" y="3957243"/>
                  </a:lnTo>
                  <a:lnTo>
                    <a:pt x="2862008" y="3982643"/>
                  </a:lnTo>
                  <a:lnTo>
                    <a:pt x="2900337" y="3995343"/>
                  </a:lnTo>
                  <a:lnTo>
                    <a:pt x="2938513" y="4020743"/>
                  </a:lnTo>
                  <a:lnTo>
                    <a:pt x="3014192" y="4058843"/>
                  </a:lnTo>
                  <a:lnTo>
                    <a:pt x="3051606" y="4071543"/>
                  </a:lnTo>
                  <a:lnTo>
                    <a:pt x="3088665" y="4096943"/>
                  </a:lnTo>
                  <a:lnTo>
                    <a:pt x="3125317" y="4109643"/>
                  </a:lnTo>
                  <a:lnTo>
                    <a:pt x="3161512" y="4135043"/>
                  </a:lnTo>
                  <a:lnTo>
                    <a:pt x="3197199" y="4147743"/>
                  </a:lnTo>
                  <a:lnTo>
                    <a:pt x="3232327" y="4173143"/>
                  </a:lnTo>
                  <a:lnTo>
                    <a:pt x="3266846" y="4185843"/>
                  </a:lnTo>
                  <a:lnTo>
                    <a:pt x="3300704" y="4211244"/>
                  </a:lnTo>
                  <a:lnTo>
                    <a:pt x="3333851" y="4223944"/>
                  </a:lnTo>
                  <a:lnTo>
                    <a:pt x="3366236" y="4249344"/>
                  </a:lnTo>
                  <a:lnTo>
                    <a:pt x="3397808" y="4262044"/>
                  </a:lnTo>
                  <a:lnTo>
                    <a:pt x="3428517" y="4287444"/>
                  </a:lnTo>
                  <a:lnTo>
                    <a:pt x="3458311" y="4300144"/>
                  </a:lnTo>
                  <a:lnTo>
                    <a:pt x="3487153" y="4325544"/>
                  </a:lnTo>
                  <a:lnTo>
                    <a:pt x="3514979" y="4338244"/>
                  </a:lnTo>
                  <a:lnTo>
                    <a:pt x="3541725" y="4363644"/>
                  </a:lnTo>
                  <a:lnTo>
                    <a:pt x="3567366" y="4376344"/>
                  </a:lnTo>
                  <a:lnTo>
                    <a:pt x="3591839" y="4401744"/>
                  </a:lnTo>
                  <a:lnTo>
                    <a:pt x="3615093" y="4427144"/>
                  </a:lnTo>
                  <a:lnTo>
                    <a:pt x="3637089" y="4439844"/>
                  </a:lnTo>
                  <a:lnTo>
                    <a:pt x="3657752" y="4465244"/>
                  </a:lnTo>
                  <a:lnTo>
                    <a:pt x="3677056" y="4490644"/>
                  </a:lnTo>
                  <a:lnTo>
                    <a:pt x="3694938" y="4516044"/>
                  </a:lnTo>
                  <a:lnTo>
                    <a:pt x="3711346" y="4528744"/>
                  </a:lnTo>
                  <a:lnTo>
                    <a:pt x="3739540" y="4579544"/>
                  </a:lnTo>
                  <a:lnTo>
                    <a:pt x="3761257" y="4630344"/>
                  </a:lnTo>
                  <a:lnTo>
                    <a:pt x="3776078" y="4681144"/>
                  </a:lnTo>
                  <a:lnTo>
                    <a:pt x="3783596" y="4731944"/>
                  </a:lnTo>
                  <a:lnTo>
                    <a:pt x="3783596" y="4757344"/>
                  </a:lnTo>
                  <a:lnTo>
                    <a:pt x="3781552" y="4808144"/>
                  </a:lnTo>
                  <a:lnTo>
                    <a:pt x="3775506" y="4858944"/>
                  </a:lnTo>
                  <a:lnTo>
                    <a:pt x="3765626" y="4909744"/>
                  </a:lnTo>
                  <a:lnTo>
                    <a:pt x="3752075" y="4947844"/>
                  </a:lnTo>
                  <a:lnTo>
                    <a:pt x="3735019" y="4985944"/>
                  </a:lnTo>
                  <a:lnTo>
                    <a:pt x="3714610" y="5024044"/>
                  </a:lnTo>
                  <a:lnTo>
                    <a:pt x="3691026" y="5062144"/>
                  </a:lnTo>
                  <a:lnTo>
                    <a:pt x="3664420" y="5087544"/>
                  </a:lnTo>
                  <a:lnTo>
                    <a:pt x="3634943" y="5125644"/>
                  </a:lnTo>
                  <a:lnTo>
                    <a:pt x="3602774" y="5151044"/>
                  </a:lnTo>
                  <a:lnTo>
                    <a:pt x="3568077" y="5176444"/>
                  </a:lnTo>
                  <a:lnTo>
                    <a:pt x="3530993" y="5201844"/>
                  </a:lnTo>
                  <a:lnTo>
                    <a:pt x="3491700" y="5214544"/>
                  </a:lnTo>
                  <a:lnTo>
                    <a:pt x="3450348" y="5239944"/>
                  </a:lnTo>
                  <a:lnTo>
                    <a:pt x="3407118" y="5252644"/>
                  </a:lnTo>
                  <a:lnTo>
                    <a:pt x="3315627" y="5278044"/>
                  </a:lnTo>
                  <a:lnTo>
                    <a:pt x="3218523" y="5303444"/>
                  </a:lnTo>
                  <a:lnTo>
                    <a:pt x="2966580" y="5303444"/>
                  </a:lnTo>
                  <a:lnTo>
                    <a:pt x="2916263" y="5290744"/>
                  </a:lnTo>
                  <a:lnTo>
                    <a:pt x="2865463" y="5290744"/>
                  </a:lnTo>
                  <a:lnTo>
                    <a:pt x="2608745" y="5227244"/>
                  </a:lnTo>
                  <a:lnTo>
                    <a:pt x="2557805" y="5201844"/>
                  </a:lnTo>
                  <a:lnTo>
                    <a:pt x="2507310" y="5189144"/>
                  </a:lnTo>
                  <a:lnTo>
                    <a:pt x="2457399" y="5163744"/>
                  </a:lnTo>
                  <a:lnTo>
                    <a:pt x="2408212" y="5151044"/>
                  </a:lnTo>
                  <a:lnTo>
                    <a:pt x="2359876" y="5125644"/>
                  </a:lnTo>
                  <a:lnTo>
                    <a:pt x="2312530" y="5100244"/>
                  </a:lnTo>
                  <a:lnTo>
                    <a:pt x="2266302" y="5087544"/>
                  </a:lnTo>
                  <a:lnTo>
                    <a:pt x="2221331" y="5062144"/>
                  </a:lnTo>
                  <a:lnTo>
                    <a:pt x="2177758" y="5036744"/>
                  </a:lnTo>
                  <a:lnTo>
                    <a:pt x="2135708" y="5024044"/>
                  </a:lnTo>
                  <a:lnTo>
                    <a:pt x="2095322" y="4998644"/>
                  </a:lnTo>
                  <a:lnTo>
                    <a:pt x="1772031" y="4998644"/>
                  </a:lnTo>
                  <a:lnTo>
                    <a:pt x="1772031" y="5709844"/>
                  </a:lnTo>
                  <a:lnTo>
                    <a:pt x="1797723" y="5722544"/>
                  </a:lnTo>
                  <a:lnTo>
                    <a:pt x="1826768" y="5747944"/>
                  </a:lnTo>
                  <a:lnTo>
                    <a:pt x="1858949" y="5760644"/>
                  </a:lnTo>
                  <a:lnTo>
                    <a:pt x="1894103" y="5773344"/>
                  </a:lnTo>
                  <a:lnTo>
                    <a:pt x="1932012" y="5786044"/>
                  </a:lnTo>
                  <a:lnTo>
                    <a:pt x="1972487" y="5798744"/>
                  </a:lnTo>
                  <a:lnTo>
                    <a:pt x="2015324" y="5824144"/>
                  </a:lnTo>
                  <a:lnTo>
                    <a:pt x="2060321" y="5836844"/>
                  </a:lnTo>
                  <a:lnTo>
                    <a:pt x="2156041" y="5862244"/>
                  </a:lnTo>
                  <a:lnTo>
                    <a:pt x="2258072" y="5887644"/>
                  </a:lnTo>
                  <a:lnTo>
                    <a:pt x="2311260" y="5900344"/>
                  </a:lnTo>
                  <a:lnTo>
                    <a:pt x="3758311" y="5900344"/>
                  </a:lnTo>
                  <a:lnTo>
                    <a:pt x="3844340" y="5874944"/>
                  </a:lnTo>
                  <a:lnTo>
                    <a:pt x="3886441" y="5849544"/>
                  </a:lnTo>
                  <a:lnTo>
                    <a:pt x="3927894" y="5836844"/>
                  </a:lnTo>
                  <a:lnTo>
                    <a:pt x="3968661" y="5811444"/>
                  </a:lnTo>
                  <a:lnTo>
                    <a:pt x="4008691" y="5786044"/>
                  </a:lnTo>
                  <a:lnTo>
                    <a:pt x="4047960" y="5773344"/>
                  </a:lnTo>
                  <a:lnTo>
                    <a:pt x="4086415" y="5747944"/>
                  </a:lnTo>
                  <a:lnTo>
                    <a:pt x="4124033" y="5722544"/>
                  </a:lnTo>
                  <a:lnTo>
                    <a:pt x="4160761" y="5697144"/>
                  </a:lnTo>
                  <a:lnTo>
                    <a:pt x="4196575" y="5671744"/>
                  </a:lnTo>
                  <a:lnTo>
                    <a:pt x="4231437" y="5646344"/>
                  </a:lnTo>
                  <a:lnTo>
                    <a:pt x="4265295" y="5620944"/>
                  </a:lnTo>
                  <a:lnTo>
                    <a:pt x="4298124" y="5582844"/>
                  </a:lnTo>
                  <a:lnTo>
                    <a:pt x="4329874" y="5557444"/>
                  </a:lnTo>
                  <a:lnTo>
                    <a:pt x="4360532" y="5519344"/>
                  </a:lnTo>
                  <a:lnTo>
                    <a:pt x="4390021" y="5493944"/>
                  </a:lnTo>
                  <a:lnTo>
                    <a:pt x="4418342" y="5455844"/>
                  </a:lnTo>
                  <a:lnTo>
                    <a:pt x="4471263" y="5392344"/>
                  </a:lnTo>
                  <a:lnTo>
                    <a:pt x="4495800" y="5354244"/>
                  </a:lnTo>
                  <a:lnTo>
                    <a:pt x="4518990" y="5316144"/>
                  </a:lnTo>
                  <a:lnTo>
                    <a:pt x="4540809" y="5278044"/>
                  </a:lnTo>
                  <a:lnTo>
                    <a:pt x="4561217" y="5239944"/>
                  </a:lnTo>
                  <a:lnTo>
                    <a:pt x="4580179" y="5201844"/>
                  </a:lnTo>
                  <a:lnTo>
                    <a:pt x="4597641" y="5163744"/>
                  </a:lnTo>
                  <a:lnTo>
                    <a:pt x="4613580" y="5112944"/>
                  </a:lnTo>
                  <a:lnTo>
                    <a:pt x="4627969" y="5074844"/>
                  </a:lnTo>
                  <a:lnTo>
                    <a:pt x="4640732" y="5036744"/>
                  </a:lnTo>
                  <a:lnTo>
                    <a:pt x="4651870" y="4985944"/>
                  </a:lnTo>
                  <a:lnTo>
                    <a:pt x="4661332" y="4935144"/>
                  </a:lnTo>
                  <a:lnTo>
                    <a:pt x="4669066" y="4897044"/>
                  </a:lnTo>
                  <a:lnTo>
                    <a:pt x="4675060" y="4846244"/>
                  </a:lnTo>
                  <a:lnTo>
                    <a:pt x="4679251" y="4795444"/>
                  </a:lnTo>
                  <a:lnTo>
                    <a:pt x="4681613" y="4744644"/>
                  </a:lnTo>
                  <a:lnTo>
                    <a:pt x="4681613" y="4706544"/>
                  </a:lnTo>
                  <a:close/>
                </a:path>
                <a:path w="8305165" h="5908040">
                  <a:moveTo>
                    <a:pt x="8305127" y="3268891"/>
                  </a:moveTo>
                  <a:lnTo>
                    <a:pt x="8301710" y="3212566"/>
                  </a:lnTo>
                  <a:lnTo>
                    <a:pt x="8297316" y="3156978"/>
                  </a:lnTo>
                  <a:lnTo>
                    <a:pt x="8291982" y="3102165"/>
                  </a:lnTo>
                  <a:lnTo>
                    <a:pt x="8285708" y="3048114"/>
                  </a:lnTo>
                  <a:lnTo>
                    <a:pt x="8278495" y="2994825"/>
                  </a:lnTo>
                  <a:lnTo>
                    <a:pt x="8270341" y="2942323"/>
                  </a:lnTo>
                  <a:lnTo>
                    <a:pt x="8261274" y="2890596"/>
                  </a:lnTo>
                  <a:lnTo>
                    <a:pt x="8251291" y="2839669"/>
                  </a:lnTo>
                  <a:lnTo>
                    <a:pt x="8240395" y="2789529"/>
                  </a:lnTo>
                  <a:lnTo>
                    <a:pt x="8228597" y="2740190"/>
                  </a:lnTo>
                  <a:lnTo>
                    <a:pt x="8215897" y="2691663"/>
                  </a:lnTo>
                  <a:lnTo>
                    <a:pt x="8202320" y="2643949"/>
                  </a:lnTo>
                  <a:lnTo>
                    <a:pt x="8187855" y="2597061"/>
                  </a:lnTo>
                  <a:lnTo>
                    <a:pt x="8172513" y="2550985"/>
                  </a:lnTo>
                  <a:lnTo>
                    <a:pt x="8156308" y="2505748"/>
                  </a:lnTo>
                  <a:lnTo>
                    <a:pt x="8139239" y="2461349"/>
                  </a:lnTo>
                  <a:lnTo>
                    <a:pt x="8121320" y="2417788"/>
                  </a:lnTo>
                  <a:lnTo>
                    <a:pt x="8102587" y="2375154"/>
                  </a:lnTo>
                  <a:lnTo>
                    <a:pt x="8082940" y="2333218"/>
                  </a:lnTo>
                  <a:lnTo>
                    <a:pt x="8062493" y="2292223"/>
                  </a:lnTo>
                  <a:lnTo>
                    <a:pt x="8041233" y="2252091"/>
                  </a:lnTo>
                  <a:lnTo>
                    <a:pt x="8019148" y="2212835"/>
                  </a:lnTo>
                  <a:lnTo>
                    <a:pt x="7996250" y="2174468"/>
                  </a:lnTo>
                  <a:lnTo>
                    <a:pt x="7981734" y="2151519"/>
                  </a:lnTo>
                  <a:lnTo>
                    <a:pt x="7972539" y="2136978"/>
                  </a:lnTo>
                  <a:lnTo>
                    <a:pt x="7948041" y="2100376"/>
                  </a:lnTo>
                  <a:lnTo>
                    <a:pt x="7922755" y="2064664"/>
                  </a:lnTo>
                  <a:lnTo>
                    <a:pt x="7896669" y="2029866"/>
                  </a:lnTo>
                  <a:lnTo>
                    <a:pt x="7869822" y="1995970"/>
                  </a:lnTo>
                  <a:lnTo>
                    <a:pt x="7842199" y="1963000"/>
                  </a:lnTo>
                  <a:lnTo>
                    <a:pt x="7813815" y="1930946"/>
                  </a:lnTo>
                  <a:lnTo>
                    <a:pt x="7784668" y="1899805"/>
                  </a:lnTo>
                  <a:lnTo>
                    <a:pt x="7754772" y="1869617"/>
                  </a:lnTo>
                  <a:lnTo>
                    <a:pt x="7724140" y="1840357"/>
                  </a:lnTo>
                  <a:lnTo>
                    <a:pt x="7692771" y="1812036"/>
                  </a:lnTo>
                  <a:lnTo>
                    <a:pt x="7660665" y="1784680"/>
                  </a:lnTo>
                  <a:lnTo>
                    <a:pt x="7627848" y="1758264"/>
                  </a:lnTo>
                  <a:lnTo>
                    <a:pt x="7594308" y="1732826"/>
                  </a:lnTo>
                  <a:lnTo>
                    <a:pt x="7560069" y="1708353"/>
                  </a:lnTo>
                  <a:lnTo>
                    <a:pt x="7525118" y="1684845"/>
                  </a:lnTo>
                  <a:lnTo>
                    <a:pt x="7489482" y="1662328"/>
                  </a:lnTo>
                  <a:lnTo>
                    <a:pt x="7453160" y="1640789"/>
                  </a:lnTo>
                  <a:lnTo>
                    <a:pt x="7431202" y="1628597"/>
                  </a:lnTo>
                  <a:lnTo>
                    <a:pt x="7431202" y="3173793"/>
                  </a:lnTo>
                  <a:lnTo>
                    <a:pt x="7431202" y="3280778"/>
                  </a:lnTo>
                  <a:lnTo>
                    <a:pt x="5623496" y="3280778"/>
                  </a:lnTo>
                  <a:lnTo>
                    <a:pt x="5623496" y="3233229"/>
                  </a:lnTo>
                  <a:lnTo>
                    <a:pt x="5624550" y="3178708"/>
                  </a:lnTo>
                  <a:lnTo>
                    <a:pt x="5627649" y="3125216"/>
                  </a:lnTo>
                  <a:lnTo>
                    <a:pt x="5632767" y="3072777"/>
                  </a:lnTo>
                  <a:lnTo>
                    <a:pt x="5639854" y="3021431"/>
                  </a:lnTo>
                  <a:lnTo>
                    <a:pt x="5648833" y="2971203"/>
                  </a:lnTo>
                  <a:lnTo>
                    <a:pt x="5659679" y="2922130"/>
                  </a:lnTo>
                  <a:lnTo>
                    <a:pt x="5672340" y="2874238"/>
                  </a:lnTo>
                  <a:lnTo>
                    <a:pt x="5686755" y="2827591"/>
                  </a:lnTo>
                  <a:lnTo>
                    <a:pt x="5702884" y="2782176"/>
                  </a:lnTo>
                  <a:lnTo>
                    <a:pt x="5720664" y="2738069"/>
                  </a:lnTo>
                  <a:lnTo>
                    <a:pt x="5740057" y="2695270"/>
                  </a:lnTo>
                  <a:lnTo>
                    <a:pt x="5761012" y="2653842"/>
                  </a:lnTo>
                  <a:lnTo>
                    <a:pt x="5783465" y="2613787"/>
                  </a:lnTo>
                  <a:lnTo>
                    <a:pt x="5807380" y="2575166"/>
                  </a:lnTo>
                  <a:lnTo>
                    <a:pt x="5832703" y="2537993"/>
                  </a:lnTo>
                  <a:lnTo>
                    <a:pt x="5859386" y="2502319"/>
                  </a:lnTo>
                  <a:lnTo>
                    <a:pt x="5887364" y="2468156"/>
                  </a:lnTo>
                  <a:lnTo>
                    <a:pt x="5916612" y="2435555"/>
                  </a:lnTo>
                  <a:lnTo>
                    <a:pt x="5947067" y="2404541"/>
                  </a:lnTo>
                  <a:lnTo>
                    <a:pt x="5978664" y="2375154"/>
                  </a:lnTo>
                  <a:lnTo>
                    <a:pt x="6011380" y="2347417"/>
                  </a:lnTo>
                  <a:lnTo>
                    <a:pt x="6045149" y="2321369"/>
                  </a:lnTo>
                  <a:lnTo>
                    <a:pt x="6079909" y="2297036"/>
                  </a:lnTo>
                  <a:lnTo>
                    <a:pt x="6115647" y="2274468"/>
                  </a:lnTo>
                  <a:lnTo>
                    <a:pt x="6152273" y="2253678"/>
                  </a:lnTo>
                  <a:lnTo>
                    <a:pt x="6189751" y="2234717"/>
                  </a:lnTo>
                  <a:lnTo>
                    <a:pt x="6228042" y="2217610"/>
                  </a:lnTo>
                  <a:lnTo>
                    <a:pt x="6267094" y="2202396"/>
                  </a:lnTo>
                  <a:lnTo>
                    <a:pt x="6306832" y="2189099"/>
                  </a:lnTo>
                  <a:lnTo>
                    <a:pt x="6347231" y="2177745"/>
                  </a:lnTo>
                  <a:lnTo>
                    <a:pt x="6388240" y="2168398"/>
                  </a:lnTo>
                  <a:lnTo>
                    <a:pt x="6429794" y="2161057"/>
                  </a:lnTo>
                  <a:lnTo>
                    <a:pt x="6471856" y="2155774"/>
                  </a:lnTo>
                  <a:lnTo>
                    <a:pt x="6514300" y="2152586"/>
                  </a:lnTo>
                  <a:lnTo>
                    <a:pt x="6557277" y="2151519"/>
                  </a:lnTo>
                  <a:lnTo>
                    <a:pt x="6601600" y="2152586"/>
                  </a:lnTo>
                  <a:lnTo>
                    <a:pt x="6645275" y="2155799"/>
                  </a:lnTo>
                  <a:lnTo>
                    <a:pt x="6688264" y="2161121"/>
                  </a:lnTo>
                  <a:lnTo>
                    <a:pt x="6730530" y="2168525"/>
                  </a:lnTo>
                  <a:lnTo>
                    <a:pt x="6772008" y="2177999"/>
                  </a:lnTo>
                  <a:lnTo>
                    <a:pt x="6812674" y="2189492"/>
                  </a:lnTo>
                  <a:lnTo>
                    <a:pt x="6852463" y="2202992"/>
                  </a:lnTo>
                  <a:lnTo>
                    <a:pt x="6891337" y="2218474"/>
                  </a:lnTo>
                  <a:lnTo>
                    <a:pt x="6929247" y="2235911"/>
                  </a:lnTo>
                  <a:lnTo>
                    <a:pt x="6966153" y="2255278"/>
                  </a:lnTo>
                  <a:lnTo>
                    <a:pt x="7002005" y="2276551"/>
                  </a:lnTo>
                  <a:lnTo>
                    <a:pt x="7036752" y="2299690"/>
                  </a:lnTo>
                  <a:lnTo>
                    <a:pt x="7070357" y="2324697"/>
                  </a:lnTo>
                  <a:lnTo>
                    <a:pt x="7102780" y="2351519"/>
                  </a:lnTo>
                  <a:lnTo>
                    <a:pt x="7133958" y="2380145"/>
                  </a:lnTo>
                  <a:lnTo>
                    <a:pt x="7163854" y="2410549"/>
                  </a:lnTo>
                  <a:lnTo>
                    <a:pt x="7192416" y="2442692"/>
                  </a:lnTo>
                  <a:lnTo>
                    <a:pt x="7219607" y="2476563"/>
                  </a:lnTo>
                  <a:lnTo>
                    <a:pt x="7245388" y="2512136"/>
                  </a:lnTo>
                  <a:lnTo>
                    <a:pt x="7269683" y="2549372"/>
                  </a:lnTo>
                  <a:lnTo>
                    <a:pt x="7292480" y="2588247"/>
                  </a:lnTo>
                  <a:lnTo>
                    <a:pt x="7313701" y="2628760"/>
                  </a:lnTo>
                  <a:lnTo>
                    <a:pt x="7333335" y="2670848"/>
                  </a:lnTo>
                  <a:lnTo>
                    <a:pt x="7351306" y="2714523"/>
                  </a:lnTo>
                  <a:lnTo>
                    <a:pt x="7367587" y="2759722"/>
                  </a:lnTo>
                  <a:lnTo>
                    <a:pt x="7382116" y="2806446"/>
                  </a:lnTo>
                  <a:lnTo>
                    <a:pt x="7394867" y="2854655"/>
                  </a:lnTo>
                  <a:lnTo>
                    <a:pt x="7405776" y="2904337"/>
                  </a:lnTo>
                  <a:lnTo>
                    <a:pt x="7414806" y="2955455"/>
                  </a:lnTo>
                  <a:lnTo>
                    <a:pt x="7421918" y="3007982"/>
                  </a:lnTo>
                  <a:lnTo>
                    <a:pt x="7427049" y="3061906"/>
                  </a:lnTo>
                  <a:lnTo>
                    <a:pt x="7430160" y="3117177"/>
                  </a:lnTo>
                  <a:lnTo>
                    <a:pt x="7431202" y="3173793"/>
                  </a:lnTo>
                  <a:lnTo>
                    <a:pt x="7431202" y="1628597"/>
                  </a:lnTo>
                  <a:lnTo>
                    <a:pt x="7378484" y="1600695"/>
                  </a:lnTo>
                  <a:lnTo>
                    <a:pt x="7340143" y="1582166"/>
                  </a:lnTo>
                  <a:lnTo>
                    <a:pt x="7301141" y="1564627"/>
                  </a:lnTo>
                  <a:lnTo>
                    <a:pt x="7261492" y="1548117"/>
                  </a:lnTo>
                  <a:lnTo>
                    <a:pt x="7221182" y="1532623"/>
                  </a:lnTo>
                  <a:lnTo>
                    <a:pt x="7180250" y="1518158"/>
                  </a:lnTo>
                  <a:lnTo>
                    <a:pt x="7138683" y="1504734"/>
                  </a:lnTo>
                  <a:lnTo>
                    <a:pt x="7096493" y="1492338"/>
                  </a:lnTo>
                  <a:lnTo>
                    <a:pt x="7053681" y="1480997"/>
                  </a:lnTo>
                  <a:lnTo>
                    <a:pt x="7010273" y="1470710"/>
                  </a:lnTo>
                  <a:lnTo>
                    <a:pt x="6966242" y="1461477"/>
                  </a:lnTo>
                  <a:lnTo>
                    <a:pt x="6921627" y="1453299"/>
                  </a:lnTo>
                  <a:lnTo>
                    <a:pt x="6876415" y="1446199"/>
                  </a:lnTo>
                  <a:lnTo>
                    <a:pt x="6830631" y="1440180"/>
                  </a:lnTo>
                  <a:lnTo>
                    <a:pt x="6784264" y="1435239"/>
                  </a:lnTo>
                  <a:lnTo>
                    <a:pt x="6737337" y="1431378"/>
                  </a:lnTo>
                  <a:lnTo>
                    <a:pt x="6689839" y="1428623"/>
                  </a:lnTo>
                  <a:lnTo>
                    <a:pt x="6641795" y="1426959"/>
                  </a:lnTo>
                  <a:lnTo>
                    <a:pt x="6593192" y="1426400"/>
                  </a:lnTo>
                  <a:lnTo>
                    <a:pt x="6549390" y="1426845"/>
                  </a:lnTo>
                  <a:lnTo>
                    <a:pt x="6505778" y="1428165"/>
                  </a:lnTo>
                  <a:lnTo>
                    <a:pt x="6462382" y="1430375"/>
                  </a:lnTo>
                  <a:lnTo>
                    <a:pt x="6419202" y="1433474"/>
                  </a:lnTo>
                  <a:lnTo>
                    <a:pt x="6376251" y="1437462"/>
                  </a:lnTo>
                  <a:lnTo>
                    <a:pt x="6333541" y="1442339"/>
                  </a:lnTo>
                  <a:lnTo>
                    <a:pt x="6291097" y="1448104"/>
                  </a:lnTo>
                  <a:lnTo>
                    <a:pt x="6248920" y="1454772"/>
                  </a:lnTo>
                  <a:lnTo>
                    <a:pt x="6207036" y="1462341"/>
                  </a:lnTo>
                  <a:lnTo>
                    <a:pt x="6165443" y="1470812"/>
                  </a:lnTo>
                  <a:lnTo>
                    <a:pt x="6124156" y="1480185"/>
                  </a:lnTo>
                  <a:lnTo>
                    <a:pt x="6083198" y="1490459"/>
                  </a:lnTo>
                  <a:lnTo>
                    <a:pt x="6042571" y="1501648"/>
                  </a:lnTo>
                  <a:lnTo>
                    <a:pt x="6002299" y="1513738"/>
                  </a:lnTo>
                  <a:lnTo>
                    <a:pt x="5962396" y="1526743"/>
                  </a:lnTo>
                  <a:lnTo>
                    <a:pt x="5922848" y="1540675"/>
                  </a:lnTo>
                  <a:lnTo>
                    <a:pt x="5883707" y="1555508"/>
                  </a:lnTo>
                  <a:lnTo>
                    <a:pt x="5844959" y="1571269"/>
                  </a:lnTo>
                  <a:lnTo>
                    <a:pt x="5806618" y="1587944"/>
                  </a:lnTo>
                  <a:lnTo>
                    <a:pt x="5768708" y="1605559"/>
                  </a:lnTo>
                  <a:lnTo>
                    <a:pt x="5731243" y="1624088"/>
                  </a:lnTo>
                  <a:lnTo>
                    <a:pt x="5694223" y="1643545"/>
                  </a:lnTo>
                  <a:lnTo>
                    <a:pt x="5657672" y="1663928"/>
                  </a:lnTo>
                  <a:lnTo>
                    <a:pt x="5621604" y="1685251"/>
                  </a:lnTo>
                  <a:lnTo>
                    <a:pt x="5586019" y="1707515"/>
                  </a:lnTo>
                  <a:lnTo>
                    <a:pt x="5550941" y="1730705"/>
                  </a:lnTo>
                  <a:lnTo>
                    <a:pt x="5516384" y="1754847"/>
                  </a:lnTo>
                  <a:lnTo>
                    <a:pt x="5482348" y="1779917"/>
                  </a:lnTo>
                  <a:lnTo>
                    <a:pt x="5448859" y="1805940"/>
                  </a:lnTo>
                  <a:lnTo>
                    <a:pt x="5415927" y="1832914"/>
                  </a:lnTo>
                  <a:lnTo>
                    <a:pt x="5383568" y="1860829"/>
                  </a:lnTo>
                  <a:lnTo>
                    <a:pt x="5351792" y="1889696"/>
                  </a:lnTo>
                  <a:lnTo>
                    <a:pt x="5320601" y="1919516"/>
                  </a:lnTo>
                  <a:lnTo>
                    <a:pt x="5290020" y="1950300"/>
                  </a:lnTo>
                  <a:lnTo>
                    <a:pt x="5260060" y="1982025"/>
                  </a:lnTo>
                  <a:lnTo>
                    <a:pt x="5230736" y="2014728"/>
                  </a:lnTo>
                  <a:lnTo>
                    <a:pt x="5202059" y="2048383"/>
                  </a:lnTo>
                  <a:lnTo>
                    <a:pt x="5174043" y="2083015"/>
                  </a:lnTo>
                  <a:lnTo>
                    <a:pt x="5146700" y="2118601"/>
                  </a:lnTo>
                  <a:lnTo>
                    <a:pt x="5120030" y="2155164"/>
                  </a:lnTo>
                  <a:lnTo>
                    <a:pt x="5094071" y="2192693"/>
                  </a:lnTo>
                  <a:lnTo>
                    <a:pt x="5068811" y="2231199"/>
                  </a:lnTo>
                  <a:lnTo>
                    <a:pt x="5044287" y="2270683"/>
                  </a:lnTo>
                  <a:lnTo>
                    <a:pt x="5020488" y="2311146"/>
                  </a:lnTo>
                  <a:lnTo>
                    <a:pt x="4997450" y="2352586"/>
                  </a:lnTo>
                  <a:lnTo>
                    <a:pt x="4975174" y="2395016"/>
                  </a:lnTo>
                  <a:lnTo>
                    <a:pt x="4953673" y="2438425"/>
                  </a:lnTo>
                  <a:lnTo>
                    <a:pt x="4932946" y="2482824"/>
                  </a:lnTo>
                  <a:lnTo>
                    <a:pt x="4913033" y="2528214"/>
                  </a:lnTo>
                  <a:lnTo>
                    <a:pt x="4893932" y="2574594"/>
                  </a:lnTo>
                  <a:lnTo>
                    <a:pt x="4875669" y="2621965"/>
                  </a:lnTo>
                  <a:lnTo>
                    <a:pt x="4858232" y="2670340"/>
                  </a:lnTo>
                  <a:lnTo>
                    <a:pt x="4841659" y="2719717"/>
                  </a:lnTo>
                  <a:lnTo>
                    <a:pt x="4825936" y="2770086"/>
                  </a:lnTo>
                  <a:lnTo>
                    <a:pt x="4811103" y="2821470"/>
                  </a:lnTo>
                  <a:lnTo>
                    <a:pt x="4797158" y="2873845"/>
                  </a:lnTo>
                  <a:lnTo>
                    <a:pt x="4784128" y="2927235"/>
                  </a:lnTo>
                  <a:lnTo>
                    <a:pt x="4772012" y="2981642"/>
                  </a:lnTo>
                  <a:lnTo>
                    <a:pt x="4760823" y="3037065"/>
                  </a:lnTo>
                  <a:lnTo>
                    <a:pt x="4750574" y="3093491"/>
                  </a:lnTo>
                  <a:lnTo>
                    <a:pt x="4741291" y="3150933"/>
                  </a:lnTo>
                  <a:lnTo>
                    <a:pt x="4732972" y="3209404"/>
                  </a:lnTo>
                  <a:lnTo>
                    <a:pt x="4725632" y="3268891"/>
                  </a:lnTo>
                  <a:lnTo>
                    <a:pt x="4721657" y="3316452"/>
                  </a:lnTo>
                  <a:lnTo>
                    <a:pt x="4717783" y="3364115"/>
                  </a:lnTo>
                  <a:lnTo>
                    <a:pt x="4714100" y="3411982"/>
                  </a:lnTo>
                  <a:lnTo>
                    <a:pt x="4710722" y="3460127"/>
                  </a:lnTo>
                  <a:lnTo>
                    <a:pt x="4707725" y="3508667"/>
                  </a:lnTo>
                  <a:lnTo>
                    <a:pt x="4705235" y="3557701"/>
                  </a:lnTo>
                  <a:lnTo>
                    <a:pt x="4703330" y="3607320"/>
                  </a:lnTo>
                  <a:lnTo>
                    <a:pt x="4702111" y="3657625"/>
                  </a:lnTo>
                  <a:lnTo>
                    <a:pt x="4701692" y="3708717"/>
                  </a:lnTo>
                  <a:lnTo>
                    <a:pt x="4701692" y="3910787"/>
                  </a:lnTo>
                  <a:lnTo>
                    <a:pt x="8305127" y="3910787"/>
                  </a:lnTo>
                  <a:lnTo>
                    <a:pt x="8305127" y="3280778"/>
                  </a:lnTo>
                  <a:lnTo>
                    <a:pt x="8305127" y="3268891"/>
                  </a:lnTo>
                  <a:close/>
                </a:path>
              </a:pathLst>
            </a:custGeom>
            <a:solidFill>
              <a:srgbClr val="000000">
                <a:alpha val="666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64140" y="0"/>
            <a:ext cx="8023859" cy="10287000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911901" y="2012043"/>
            <a:ext cx="1532890" cy="331470"/>
          </a:xfrm>
          <a:custGeom>
            <a:avLst/>
            <a:gdLst/>
            <a:ahLst/>
            <a:cxnLst/>
            <a:rect l="l" t="t" r="r" b="b"/>
            <a:pathLst>
              <a:path w="1532889" h="331469">
                <a:moveTo>
                  <a:pt x="81381" y="10515"/>
                </a:moveTo>
                <a:lnTo>
                  <a:pt x="0" y="10515"/>
                </a:lnTo>
                <a:lnTo>
                  <a:pt x="0" y="325983"/>
                </a:lnTo>
                <a:lnTo>
                  <a:pt x="56235" y="325983"/>
                </a:lnTo>
                <a:lnTo>
                  <a:pt x="56235" y="93726"/>
                </a:lnTo>
                <a:lnTo>
                  <a:pt x="108569" y="93726"/>
                </a:lnTo>
                <a:lnTo>
                  <a:pt x="81381" y="10515"/>
                </a:lnTo>
                <a:close/>
              </a:path>
              <a:path w="1532889" h="331469">
                <a:moveTo>
                  <a:pt x="108569" y="93726"/>
                </a:moveTo>
                <a:lnTo>
                  <a:pt x="56692" y="93726"/>
                </a:lnTo>
                <a:lnTo>
                  <a:pt x="133502" y="325983"/>
                </a:lnTo>
                <a:lnTo>
                  <a:pt x="179679" y="325983"/>
                </a:lnTo>
                <a:lnTo>
                  <a:pt x="207373" y="241401"/>
                </a:lnTo>
                <a:lnTo>
                  <a:pt x="156819" y="241401"/>
                </a:lnTo>
                <a:lnTo>
                  <a:pt x="108569" y="93726"/>
                </a:lnTo>
                <a:close/>
              </a:path>
              <a:path w="1532889" h="331469">
                <a:moveTo>
                  <a:pt x="317296" y="94183"/>
                </a:moveTo>
                <a:lnTo>
                  <a:pt x="256032" y="94183"/>
                </a:lnTo>
                <a:lnTo>
                  <a:pt x="256032" y="325983"/>
                </a:lnTo>
                <a:lnTo>
                  <a:pt x="317296" y="325983"/>
                </a:lnTo>
                <a:lnTo>
                  <a:pt x="317296" y="94183"/>
                </a:lnTo>
                <a:close/>
              </a:path>
              <a:path w="1532889" h="331469">
                <a:moveTo>
                  <a:pt x="317296" y="10515"/>
                </a:moveTo>
                <a:lnTo>
                  <a:pt x="232257" y="10515"/>
                </a:lnTo>
                <a:lnTo>
                  <a:pt x="157734" y="241401"/>
                </a:lnTo>
                <a:lnTo>
                  <a:pt x="207373" y="241401"/>
                </a:lnTo>
                <a:lnTo>
                  <a:pt x="255574" y="94183"/>
                </a:lnTo>
                <a:lnTo>
                  <a:pt x="317296" y="94183"/>
                </a:lnTo>
                <a:lnTo>
                  <a:pt x="317296" y="10515"/>
                </a:lnTo>
                <a:close/>
              </a:path>
              <a:path w="1532889" h="331469">
                <a:moveTo>
                  <a:pt x="421233" y="0"/>
                </a:moveTo>
                <a:lnTo>
                  <a:pt x="412394" y="0"/>
                </a:lnTo>
                <a:lnTo>
                  <a:pt x="405550" y="628"/>
                </a:lnTo>
                <a:lnTo>
                  <a:pt x="377647" y="33832"/>
                </a:lnTo>
                <a:lnTo>
                  <a:pt x="378290" y="40662"/>
                </a:lnTo>
                <a:lnTo>
                  <a:pt x="405550" y="67494"/>
                </a:lnTo>
                <a:lnTo>
                  <a:pt x="412394" y="68122"/>
                </a:lnTo>
                <a:lnTo>
                  <a:pt x="421233" y="68122"/>
                </a:lnTo>
                <a:lnTo>
                  <a:pt x="445770" y="33832"/>
                </a:lnTo>
                <a:lnTo>
                  <a:pt x="445141" y="27203"/>
                </a:lnTo>
                <a:lnTo>
                  <a:pt x="421233" y="0"/>
                </a:lnTo>
                <a:close/>
              </a:path>
              <a:path w="1532889" h="331469">
                <a:moveTo>
                  <a:pt x="442569" y="92811"/>
                </a:moveTo>
                <a:lnTo>
                  <a:pt x="382219" y="92811"/>
                </a:lnTo>
                <a:lnTo>
                  <a:pt x="382219" y="325983"/>
                </a:lnTo>
                <a:lnTo>
                  <a:pt x="442569" y="325983"/>
                </a:lnTo>
                <a:lnTo>
                  <a:pt x="442569" y="92811"/>
                </a:lnTo>
                <a:close/>
              </a:path>
              <a:path w="1532889" h="331469">
                <a:moveTo>
                  <a:pt x="502462" y="269748"/>
                </a:moveTo>
                <a:lnTo>
                  <a:pt x="482803" y="269748"/>
                </a:lnTo>
                <a:lnTo>
                  <a:pt x="482803" y="316382"/>
                </a:lnTo>
                <a:lnTo>
                  <a:pt x="522808" y="328769"/>
                </a:lnTo>
                <a:lnTo>
                  <a:pt x="550926" y="331470"/>
                </a:lnTo>
                <a:lnTo>
                  <a:pt x="568171" y="330241"/>
                </a:lnTo>
                <a:lnTo>
                  <a:pt x="612876" y="311810"/>
                </a:lnTo>
                <a:lnTo>
                  <a:pt x="633631" y="285750"/>
                </a:lnTo>
                <a:lnTo>
                  <a:pt x="550011" y="285750"/>
                </a:lnTo>
                <a:lnTo>
                  <a:pt x="539496" y="284749"/>
                </a:lnTo>
                <a:lnTo>
                  <a:pt x="528066" y="281749"/>
                </a:lnTo>
                <a:lnTo>
                  <a:pt x="515721" y="276748"/>
                </a:lnTo>
                <a:lnTo>
                  <a:pt x="502462" y="269748"/>
                </a:lnTo>
                <a:close/>
              </a:path>
              <a:path w="1532889" h="331469">
                <a:moveTo>
                  <a:pt x="570128" y="87325"/>
                </a:moveTo>
                <a:lnTo>
                  <a:pt x="523322" y="97997"/>
                </a:lnTo>
                <a:lnTo>
                  <a:pt x="490232" y="128530"/>
                </a:lnTo>
                <a:lnTo>
                  <a:pt x="483717" y="157276"/>
                </a:lnTo>
                <a:lnTo>
                  <a:pt x="484674" y="167906"/>
                </a:lnTo>
                <a:lnTo>
                  <a:pt x="506863" y="203382"/>
                </a:lnTo>
                <a:lnTo>
                  <a:pt x="541267" y="224313"/>
                </a:lnTo>
                <a:lnTo>
                  <a:pt x="549783" y="228828"/>
                </a:lnTo>
                <a:lnTo>
                  <a:pt x="580143" y="255903"/>
                </a:lnTo>
                <a:lnTo>
                  <a:pt x="581101" y="261975"/>
                </a:lnTo>
                <a:lnTo>
                  <a:pt x="581101" y="269900"/>
                </a:lnTo>
                <a:lnTo>
                  <a:pt x="578129" y="275844"/>
                </a:lnTo>
                <a:lnTo>
                  <a:pt x="566242" y="283768"/>
                </a:lnTo>
                <a:lnTo>
                  <a:pt x="558850" y="285750"/>
                </a:lnTo>
                <a:lnTo>
                  <a:pt x="633631" y="285750"/>
                </a:lnTo>
                <a:lnTo>
                  <a:pt x="637522" y="274605"/>
                </a:lnTo>
                <a:lnTo>
                  <a:pt x="639165" y="258775"/>
                </a:lnTo>
                <a:lnTo>
                  <a:pt x="638551" y="249902"/>
                </a:lnTo>
                <a:lnTo>
                  <a:pt x="618420" y="214083"/>
                </a:lnTo>
                <a:lnTo>
                  <a:pt x="583944" y="193109"/>
                </a:lnTo>
                <a:lnTo>
                  <a:pt x="576757" y="189509"/>
                </a:lnTo>
                <a:lnTo>
                  <a:pt x="569842" y="185880"/>
                </a:lnTo>
                <a:lnTo>
                  <a:pt x="542696" y="162001"/>
                </a:lnTo>
                <a:lnTo>
                  <a:pt x="542696" y="147675"/>
                </a:lnTo>
                <a:lnTo>
                  <a:pt x="545515" y="142113"/>
                </a:lnTo>
                <a:lnTo>
                  <a:pt x="556793" y="134493"/>
                </a:lnTo>
                <a:lnTo>
                  <a:pt x="564032" y="132588"/>
                </a:lnTo>
                <a:lnTo>
                  <a:pt x="633679" y="132588"/>
                </a:lnTo>
                <a:lnTo>
                  <a:pt x="633679" y="100584"/>
                </a:lnTo>
                <a:lnTo>
                  <a:pt x="620791" y="94783"/>
                </a:lnTo>
                <a:lnTo>
                  <a:pt x="605904" y="90639"/>
                </a:lnTo>
                <a:lnTo>
                  <a:pt x="589016" y="88153"/>
                </a:lnTo>
                <a:lnTo>
                  <a:pt x="570128" y="87325"/>
                </a:lnTo>
                <a:close/>
              </a:path>
              <a:path w="1532889" h="331469">
                <a:moveTo>
                  <a:pt x="633679" y="132588"/>
                </a:moveTo>
                <a:lnTo>
                  <a:pt x="572871" y="132588"/>
                </a:lnTo>
                <a:lnTo>
                  <a:pt x="582129" y="133502"/>
                </a:lnTo>
                <a:lnTo>
                  <a:pt x="592074" y="136245"/>
                </a:lnTo>
                <a:lnTo>
                  <a:pt x="602703" y="140817"/>
                </a:lnTo>
                <a:lnTo>
                  <a:pt x="614019" y="147218"/>
                </a:lnTo>
                <a:lnTo>
                  <a:pt x="633679" y="147218"/>
                </a:lnTo>
                <a:lnTo>
                  <a:pt x="633679" y="132588"/>
                </a:lnTo>
                <a:close/>
              </a:path>
              <a:path w="1532889" h="331469">
                <a:moveTo>
                  <a:pt x="683818" y="269748"/>
                </a:moveTo>
                <a:lnTo>
                  <a:pt x="664159" y="269748"/>
                </a:lnTo>
                <a:lnTo>
                  <a:pt x="664159" y="316382"/>
                </a:lnTo>
                <a:lnTo>
                  <a:pt x="704164" y="328769"/>
                </a:lnTo>
                <a:lnTo>
                  <a:pt x="732282" y="331470"/>
                </a:lnTo>
                <a:lnTo>
                  <a:pt x="749527" y="330241"/>
                </a:lnTo>
                <a:lnTo>
                  <a:pt x="794232" y="311810"/>
                </a:lnTo>
                <a:lnTo>
                  <a:pt x="814987" y="285750"/>
                </a:lnTo>
                <a:lnTo>
                  <a:pt x="731367" y="285750"/>
                </a:lnTo>
                <a:lnTo>
                  <a:pt x="720852" y="284749"/>
                </a:lnTo>
                <a:lnTo>
                  <a:pt x="709422" y="281749"/>
                </a:lnTo>
                <a:lnTo>
                  <a:pt x="697077" y="276748"/>
                </a:lnTo>
                <a:lnTo>
                  <a:pt x="683818" y="269748"/>
                </a:lnTo>
                <a:close/>
              </a:path>
              <a:path w="1532889" h="331469">
                <a:moveTo>
                  <a:pt x="751484" y="87325"/>
                </a:moveTo>
                <a:lnTo>
                  <a:pt x="704678" y="97997"/>
                </a:lnTo>
                <a:lnTo>
                  <a:pt x="671588" y="128530"/>
                </a:lnTo>
                <a:lnTo>
                  <a:pt x="665073" y="157276"/>
                </a:lnTo>
                <a:lnTo>
                  <a:pt x="666030" y="167906"/>
                </a:lnTo>
                <a:lnTo>
                  <a:pt x="688219" y="203382"/>
                </a:lnTo>
                <a:lnTo>
                  <a:pt x="722623" y="224313"/>
                </a:lnTo>
                <a:lnTo>
                  <a:pt x="731139" y="228828"/>
                </a:lnTo>
                <a:lnTo>
                  <a:pt x="761499" y="255903"/>
                </a:lnTo>
                <a:lnTo>
                  <a:pt x="762457" y="261975"/>
                </a:lnTo>
                <a:lnTo>
                  <a:pt x="762457" y="269900"/>
                </a:lnTo>
                <a:lnTo>
                  <a:pt x="759485" y="275844"/>
                </a:lnTo>
                <a:lnTo>
                  <a:pt x="747598" y="283768"/>
                </a:lnTo>
                <a:lnTo>
                  <a:pt x="740206" y="285750"/>
                </a:lnTo>
                <a:lnTo>
                  <a:pt x="814987" y="285750"/>
                </a:lnTo>
                <a:lnTo>
                  <a:pt x="818878" y="274605"/>
                </a:lnTo>
                <a:lnTo>
                  <a:pt x="820521" y="258775"/>
                </a:lnTo>
                <a:lnTo>
                  <a:pt x="819907" y="249902"/>
                </a:lnTo>
                <a:lnTo>
                  <a:pt x="799776" y="214083"/>
                </a:lnTo>
                <a:lnTo>
                  <a:pt x="765300" y="193109"/>
                </a:lnTo>
                <a:lnTo>
                  <a:pt x="758113" y="189509"/>
                </a:lnTo>
                <a:lnTo>
                  <a:pt x="751198" y="185880"/>
                </a:lnTo>
                <a:lnTo>
                  <a:pt x="724052" y="162001"/>
                </a:lnTo>
                <a:lnTo>
                  <a:pt x="724052" y="147675"/>
                </a:lnTo>
                <a:lnTo>
                  <a:pt x="726871" y="142113"/>
                </a:lnTo>
                <a:lnTo>
                  <a:pt x="738149" y="134493"/>
                </a:lnTo>
                <a:lnTo>
                  <a:pt x="745388" y="132588"/>
                </a:lnTo>
                <a:lnTo>
                  <a:pt x="815035" y="132588"/>
                </a:lnTo>
                <a:lnTo>
                  <a:pt x="815035" y="100584"/>
                </a:lnTo>
                <a:lnTo>
                  <a:pt x="802147" y="94783"/>
                </a:lnTo>
                <a:lnTo>
                  <a:pt x="787260" y="90639"/>
                </a:lnTo>
                <a:lnTo>
                  <a:pt x="770372" y="88153"/>
                </a:lnTo>
                <a:lnTo>
                  <a:pt x="751484" y="87325"/>
                </a:lnTo>
                <a:close/>
              </a:path>
              <a:path w="1532889" h="331469">
                <a:moveTo>
                  <a:pt x="815035" y="132588"/>
                </a:moveTo>
                <a:lnTo>
                  <a:pt x="754227" y="132588"/>
                </a:lnTo>
                <a:lnTo>
                  <a:pt x="763485" y="133502"/>
                </a:lnTo>
                <a:lnTo>
                  <a:pt x="773430" y="136245"/>
                </a:lnTo>
                <a:lnTo>
                  <a:pt x="784059" y="140817"/>
                </a:lnTo>
                <a:lnTo>
                  <a:pt x="795375" y="147218"/>
                </a:lnTo>
                <a:lnTo>
                  <a:pt x="815035" y="147218"/>
                </a:lnTo>
                <a:lnTo>
                  <a:pt x="815035" y="132588"/>
                </a:lnTo>
                <a:close/>
              </a:path>
              <a:path w="1532889" h="331469">
                <a:moveTo>
                  <a:pt x="898245" y="0"/>
                </a:moveTo>
                <a:lnTo>
                  <a:pt x="889406" y="0"/>
                </a:lnTo>
                <a:lnTo>
                  <a:pt x="882562" y="628"/>
                </a:lnTo>
                <a:lnTo>
                  <a:pt x="854659" y="33832"/>
                </a:lnTo>
                <a:lnTo>
                  <a:pt x="855302" y="40662"/>
                </a:lnTo>
                <a:lnTo>
                  <a:pt x="882562" y="67494"/>
                </a:lnTo>
                <a:lnTo>
                  <a:pt x="889406" y="68122"/>
                </a:lnTo>
                <a:lnTo>
                  <a:pt x="898245" y="68122"/>
                </a:lnTo>
                <a:lnTo>
                  <a:pt x="922782" y="33832"/>
                </a:lnTo>
                <a:lnTo>
                  <a:pt x="922153" y="27203"/>
                </a:lnTo>
                <a:lnTo>
                  <a:pt x="898245" y="0"/>
                </a:lnTo>
                <a:close/>
              </a:path>
              <a:path w="1532889" h="331469">
                <a:moveTo>
                  <a:pt x="919581" y="92811"/>
                </a:moveTo>
                <a:lnTo>
                  <a:pt x="859231" y="92811"/>
                </a:lnTo>
                <a:lnTo>
                  <a:pt x="859231" y="325983"/>
                </a:lnTo>
                <a:lnTo>
                  <a:pt x="919581" y="325983"/>
                </a:lnTo>
                <a:lnTo>
                  <a:pt x="919581" y="92811"/>
                </a:lnTo>
                <a:close/>
              </a:path>
              <a:path w="1532889" h="331469">
                <a:moveTo>
                  <a:pt x="1074115" y="87325"/>
                </a:moveTo>
                <a:lnTo>
                  <a:pt x="1029766" y="95383"/>
                </a:lnTo>
                <a:lnTo>
                  <a:pt x="994562" y="119557"/>
                </a:lnTo>
                <a:lnTo>
                  <a:pt x="971588" y="158134"/>
                </a:lnTo>
                <a:lnTo>
                  <a:pt x="963962" y="208940"/>
                </a:lnTo>
                <a:lnTo>
                  <a:pt x="963961" y="209854"/>
                </a:lnTo>
                <a:lnTo>
                  <a:pt x="965858" y="236986"/>
                </a:lnTo>
                <a:lnTo>
                  <a:pt x="981289" y="282135"/>
                </a:lnTo>
                <a:lnTo>
                  <a:pt x="1011321" y="313596"/>
                </a:lnTo>
                <a:lnTo>
                  <a:pt x="1050983" y="329484"/>
                </a:lnTo>
                <a:lnTo>
                  <a:pt x="1074115" y="331470"/>
                </a:lnTo>
                <a:lnTo>
                  <a:pt x="1097260" y="329484"/>
                </a:lnTo>
                <a:lnTo>
                  <a:pt x="1118235" y="323526"/>
                </a:lnTo>
                <a:lnTo>
                  <a:pt x="1137037" y="313596"/>
                </a:lnTo>
                <a:lnTo>
                  <a:pt x="1153668" y="299694"/>
                </a:lnTo>
                <a:lnTo>
                  <a:pt x="1164452" y="285750"/>
                </a:lnTo>
                <a:lnTo>
                  <a:pt x="1074115" y="285750"/>
                </a:lnTo>
                <a:lnTo>
                  <a:pt x="1063070" y="284421"/>
                </a:lnTo>
                <a:lnTo>
                  <a:pt x="1031409" y="253045"/>
                </a:lnTo>
                <a:lnTo>
                  <a:pt x="1023823" y="208940"/>
                </a:lnTo>
                <a:lnTo>
                  <a:pt x="1024709" y="192624"/>
                </a:lnTo>
                <a:lnTo>
                  <a:pt x="1037996" y="153619"/>
                </a:lnTo>
                <a:lnTo>
                  <a:pt x="1074115" y="132588"/>
                </a:lnTo>
                <a:lnTo>
                  <a:pt x="1163696" y="132588"/>
                </a:lnTo>
                <a:lnTo>
                  <a:pt x="1153668" y="119557"/>
                </a:lnTo>
                <a:lnTo>
                  <a:pt x="1137037" y="105456"/>
                </a:lnTo>
                <a:lnTo>
                  <a:pt x="1118235" y="95383"/>
                </a:lnTo>
                <a:lnTo>
                  <a:pt x="1097260" y="89339"/>
                </a:lnTo>
                <a:lnTo>
                  <a:pt x="1074115" y="87325"/>
                </a:lnTo>
                <a:close/>
              </a:path>
              <a:path w="1532889" h="331469">
                <a:moveTo>
                  <a:pt x="1163696" y="132588"/>
                </a:moveTo>
                <a:lnTo>
                  <a:pt x="1074115" y="132588"/>
                </a:lnTo>
                <a:lnTo>
                  <a:pt x="1084602" y="133916"/>
                </a:lnTo>
                <a:lnTo>
                  <a:pt x="1094117" y="137902"/>
                </a:lnTo>
                <a:lnTo>
                  <a:pt x="1120863" y="178479"/>
                </a:lnTo>
                <a:lnTo>
                  <a:pt x="1124407" y="209854"/>
                </a:lnTo>
                <a:lnTo>
                  <a:pt x="1123535" y="225785"/>
                </a:lnTo>
                <a:lnTo>
                  <a:pt x="1110462" y="264490"/>
                </a:lnTo>
                <a:lnTo>
                  <a:pt x="1074115" y="285750"/>
                </a:lnTo>
                <a:lnTo>
                  <a:pt x="1164452" y="285750"/>
                </a:lnTo>
                <a:lnTo>
                  <a:pt x="1167269" y="282106"/>
                </a:lnTo>
                <a:lnTo>
                  <a:pt x="1176985" y="261118"/>
                </a:lnTo>
                <a:lnTo>
                  <a:pt x="1182814" y="236729"/>
                </a:lnTo>
                <a:lnTo>
                  <a:pt x="1184757" y="208940"/>
                </a:lnTo>
                <a:lnTo>
                  <a:pt x="1182814" y="181922"/>
                </a:lnTo>
                <a:lnTo>
                  <a:pt x="1176985" y="158019"/>
                </a:lnTo>
                <a:lnTo>
                  <a:pt x="1167269" y="137231"/>
                </a:lnTo>
                <a:lnTo>
                  <a:pt x="1163696" y="132588"/>
                </a:lnTo>
                <a:close/>
              </a:path>
              <a:path w="1532889" h="331469">
                <a:moveTo>
                  <a:pt x="1280617" y="92811"/>
                </a:moveTo>
                <a:lnTo>
                  <a:pt x="1228039" y="92811"/>
                </a:lnTo>
                <a:lnTo>
                  <a:pt x="1228039" y="325983"/>
                </a:lnTo>
                <a:lnTo>
                  <a:pt x="1288389" y="325983"/>
                </a:lnTo>
                <a:lnTo>
                  <a:pt x="1288389" y="153162"/>
                </a:lnTo>
                <a:lnTo>
                  <a:pt x="1299276" y="144960"/>
                </a:lnTo>
                <a:lnTo>
                  <a:pt x="1309992" y="139103"/>
                </a:lnTo>
                <a:lnTo>
                  <a:pt x="1320536" y="135588"/>
                </a:lnTo>
                <a:lnTo>
                  <a:pt x="1330909" y="134416"/>
                </a:lnTo>
                <a:lnTo>
                  <a:pt x="1415847" y="134416"/>
                </a:lnTo>
                <a:lnTo>
                  <a:pt x="1414519" y="128530"/>
                </a:lnTo>
                <a:lnTo>
                  <a:pt x="1409756" y="117957"/>
                </a:lnTo>
                <a:lnTo>
                  <a:pt x="1285189" y="117957"/>
                </a:lnTo>
                <a:lnTo>
                  <a:pt x="1280617" y="92811"/>
                </a:lnTo>
                <a:close/>
              </a:path>
              <a:path w="1532889" h="331469">
                <a:moveTo>
                  <a:pt x="1415847" y="134416"/>
                </a:moveTo>
                <a:lnTo>
                  <a:pt x="1339138" y="134416"/>
                </a:lnTo>
                <a:lnTo>
                  <a:pt x="1345844" y="137007"/>
                </a:lnTo>
                <a:lnTo>
                  <a:pt x="1356207" y="147370"/>
                </a:lnTo>
                <a:lnTo>
                  <a:pt x="1358798" y="154990"/>
                </a:lnTo>
                <a:lnTo>
                  <a:pt x="1358798" y="325983"/>
                </a:lnTo>
                <a:lnTo>
                  <a:pt x="1419148" y="325983"/>
                </a:lnTo>
                <a:lnTo>
                  <a:pt x="1419148" y="161848"/>
                </a:lnTo>
                <a:lnTo>
                  <a:pt x="1417991" y="143917"/>
                </a:lnTo>
                <a:lnTo>
                  <a:pt x="1415847" y="134416"/>
                </a:lnTo>
                <a:close/>
              </a:path>
              <a:path w="1532889" h="331469">
                <a:moveTo>
                  <a:pt x="1351940" y="87325"/>
                </a:moveTo>
                <a:lnTo>
                  <a:pt x="1334738" y="89239"/>
                </a:lnTo>
                <a:lnTo>
                  <a:pt x="1317879" y="94983"/>
                </a:lnTo>
                <a:lnTo>
                  <a:pt x="1301362" y="104555"/>
                </a:lnTo>
                <a:lnTo>
                  <a:pt x="1285189" y="117957"/>
                </a:lnTo>
                <a:lnTo>
                  <a:pt x="1409756" y="117957"/>
                </a:lnTo>
                <a:lnTo>
                  <a:pt x="1379200" y="91840"/>
                </a:lnTo>
                <a:lnTo>
                  <a:pt x="1351940" y="87325"/>
                </a:lnTo>
                <a:close/>
              </a:path>
              <a:path w="1532889" h="331469">
                <a:moveTo>
                  <a:pt x="1496720" y="110185"/>
                </a:moveTo>
                <a:lnTo>
                  <a:pt x="1463744" y="132530"/>
                </a:lnTo>
                <a:lnTo>
                  <a:pt x="1461058" y="145846"/>
                </a:lnTo>
                <a:lnTo>
                  <a:pt x="1461716" y="152904"/>
                </a:lnTo>
                <a:lnTo>
                  <a:pt x="1489662" y="180851"/>
                </a:lnTo>
                <a:lnTo>
                  <a:pt x="1496720" y="181508"/>
                </a:lnTo>
                <a:lnTo>
                  <a:pt x="1503592" y="180836"/>
                </a:lnTo>
                <a:lnTo>
                  <a:pt x="1531710" y="152719"/>
                </a:lnTo>
                <a:lnTo>
                  <a:pt x="1532382" y="145846"/>
                </a:lnTo>
                <a:lnTo>
                  <a:pt x="1531710" y="138974"/>
                </a:lnTo>
                <a:lnTo>
                  <a:pt x="1503592" y="110856"/>
                </a:lnTo>
                <a:lnTo>
                  <a:pt x="1496720" y="110185"/>
                </a:lnTo>
                <a:close/>
              </a:path>
              <a:path w="1532889" h="331469">
                <a:moveTo>
                  <a:pt x="1496720" y="259232"/>
                </a:moveTo>
                <a:lnTo>
                  <a:pt x="1463744" y="281578"/>
                </a:lnTo>
                <a:lnTo>
                  <a:pt x="1461058" y="294894"/>
                </a:lnTo>
                <a:lnTo>
                  <a:pt x="1461716" y="301966"/>
                </a:lnTo>
                <a:lnTo>
                  <a:pt x="1489662" y="330341"/>
                </a:lnTo>
                <a:lnTo>
                  <a:pt x="1496720" y="331012"/>
                </a:lnTo>
                <a:lnTo>
                  <a:pt x="1503592" y="330341"/>
                </a:lnTo>
                <a:lnTo>
                  <a:pt x="1531710" y="301966"/>
                </a:lnTo>
                <a:lnTo>
                  <a:pt x="1532382" y="294894"/>
                </a:lnTo>
                <a:lnTo>
                  <a:pt x="1531710" y="288021"/>
                </a:lnTo>
                <a:lnTo>
                  <a:pt x="1503592" y="259903"/>
                </a:lnTo>
                <a:lnTo>
                  <a:pt x="1496720" y="259232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5918" y="2014791"/>
            <a:ext cx="5073091" cy="40005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8185" y="2601525"/>
            <a:ext cx="8135721" cy="32872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8185" y="3188265"/>
            <a:ext cx="5136337" cy="43296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84338" rIns="0" bIns="0" rtlCol="0" vert="horz">
            <a:spAutoFit/>
          </a:bodyPr>
          <a:lstStyle/>
          <a:p>
            <a:pPr marL="503555">
              <a:lnSpc>
                <a:spcPct val="100000"/>
              </a:lnSpc>
              <a:spcBef>
                <a:spcPts val="100"/>
              </a:spcBef>
            </a:pPr>
            <a:r>
              <a:rPr dirty="0" sz="6000" spc="-345">
                <a:solidFill>
                  <a:srgbClr val="FFFFFF"/>
                </a:solidFill>
              </a:rPr>
              <a:t>Life</a:t>
            </a:r>
            <a:r>
              <a:rPr dirty="0" sz="6000" spc="-565">
                <a:solidFill>
                  <a:srgbClr val="FFFFFF"/>
                </a:solidFill>
              </a:rPr>
              <a:t> </a:t>
            </a:r>
            <a:r>
              <a:rPr dirty="0" sz="6000" spc="-355">
                <a:solidFill>
                  <a:srgbClr val="FFFFFF"/>
                </a:solidFill>
              </a:rPr>
              <a:t>science</a:t>
            </a:r>
            <a:r>
              <a:rPr dirty="0" sz="6000" spc="-590">
                <a:solidFill>
                  <a:srgbClr val="FFFFFF"/>
                </a:solidFill>
              </a:rPr>
              <a:t> </a:t>
            </a:r>
            <a:r>
              <a:rPr dirty="0" sz="6000" spc="-310">
                <a:solidFill>
                  <a:srgbClr val="FFFFFF"/>
                </a:solidFill>
              </a:rPr>
              <a:t>ecosystem</a:t>
            </a:r>
            <a:endParaRPr sz="6000"/>
          </a:p>
        </p:txBody>
      </p:sp>
      <p:sp>
        <p:nvSpPr>
          <p:cNvPr id="12" name="object 12" descr=""/>
          <p:cNvSpPr txBox="1"/>
          <p:nvPr/>
        </p:nvSpPr>
        <p:spPr>
          <a:xfrm>
            <a:off x="850027" y="4834608"/>
            <a:ext cx="4600575" cy="35553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75" b="1">
                <a:solidFill>
                  <a:srgbClr val="FFFFFF"/>
                </a:solidFill>
                <a:latin typeface="Trebuchet MS"/>
                <a:cs typeface="Trebuchet MS"/>
              </a:rPr>
              <a:t>Strategic</a:t>
            </a:r>
            <a:r>
              <a:rPr dirty="0" sz="3200" spc="-2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90" b="1">
                <a:solidFill>
                  <a:srgbClr val="FFFFFF"/>
                </a:solidFill>
                <a:latin typeface="Trebuchet MS"/>
                <a:cs typeface="Trebuchet MS"/>
              </a:rPr>
              <a:t>themes:</a:t>
            </a:r>
            <a:endParaRPr sz="3200">
              <a:latin typeface="Trebuchet MS"/>
              <a:cs typeface="Trebuchet MS"/>
            </a:endParaRPr>
          </a:p>
          <a:p>
            <a:pPr marL="479425" indent="-457200">
              <a:lnSpc>
                <a:spcPct val="100000"/>
              </a:lnSpc>
              <a:spcBef>
                <a:spcPts val="3365"/>
              </a:spcBef>
              <a:buAutoNum type="arabicPeriod"/>
              <a:tabLst>
                <a:tab pos="479425" algn="l"/>
              </a:tabLst>
            </a:pPr>
            <a:r>
              <a:rPr dirty="0" sz="2400" spc="-95">
                <a:solidFill>
                  <a:srgbClr val="FFFFFF"/>
                </a:solidFill>
                <a:latin typeface="Trebuchet MS"/>
                <a:cs typeface="Trebuchet MS"/>
              </a:rPr>
              <a:t>Fundamental</a:t>
            </a:r>
            <a:r>
              <a:rPr dirty="0" sz="2400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endParaRPr sz="2400">
              <a:latin typeface="Trebuchet MS"/>
              <a:cs typeface="Trebuchet MS"/>
            </a:endParaRPr>
          </a:p>
          <a:p>
            <a:pPr marL="479425" marR="5080" indent="-4572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479425" algn="l"/>
              </a:tabLst>
            </a:pPr>
            <a:r>
              <a:rPr dirty="0" sz="2400" spc="-75">
                <a:solidFill>
                  <a:srgbClr val="FFFFFF"/>
                </a:solidFill>
                <a:latin typeface="Trebuchet MS"/>
                <a:cs typeface="Trebuchet MS"/>
              </a:rPr>
              <a:t>Enabling</a:t>
            </a:r>
            <a:r>
              <a:rPr dirty="0" sz="24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24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14">
                <a:solidFill>
                  <a:srgbClr val="FFFFFF"/>
                </a:solidFill>
                <a:latin typeface="Trebuchet MS"/>
                <a:cs typeface="Trebuchet MS"/>
              </a:rPr>
              <a:t>infrastructures </a:t>
            </a:r>
            <a:r>
              <a:rPr dirty="0" sz="2400" spc="-5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400" spc="-229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technologies</a:t>
            </a:r>
            <a:endParaRPr sz="2400">
              <a:latin typeface="Trebuchet MS"/>
              <a:cs typeface="Trebuchet MS"/>
            </a:endParaRPr>
          </a:p>
          <a:p>
            <a:pPr marL="479425" marR="829944" indent="-4572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479425" algn="l"/>
              </a:tabLst>
            </a:pPr>
            <a:r>
              <a:rPr dirty="0" sz="2400" spc="-110">
                <a:solidFill>
                  <a:srgbClr val="FFFFFF"/>
                </a:solidFill>
                <a:latin typeface="Trebuchet MS"/>
                <a:cs typeface="Trebuchet MS"/>
              </a:rPr>
              <a:t>Translational</a:t>
            </a:r>
            <a:r>
              <a:rPr dirty="0" sz="24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20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dirty="0" sz="24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dirty="0" sz="2400" spc="-114">
                <a:solidFill>
                  <a:srgbClr val="FFFFFF"/>
                </a:solidFill>
                <a:latin typeface="Trebuchet MS"/>
                <a:cs typeface="Trebuchet MS"/>
              </a:rPr>
              <a:t>societal</a:t>
            </a:r>
            <a:r>
              <a:rPr dirty="0" sz="24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impact</a:t>
            </a:r>
            <a:endParaRPr sz="2400">
              <a:latin typeface="Trebuchet MS"/>
              <a:cs typeface="Trebuchet MS"/>
            </a:endParaRPr>
          </a:p>
          <a:p>
            <a:pPr marL="479425" indent="-457200">
              <a:lnSpc>
                <a:spcPct val="100000"/>
              </a:lnSpc>
              <a:spcBef>
                <a:spcPts val="1090"/>
              </a:spcBef>
              <a:buAutoNum type="arabicPeriod"/>
              <a:tabLst>
                <a:tab pos="479425" algn="l"/>
              </a:tabLst>
            </a:pPr>
            <a:r>
              <a:rPr dirty="0" sz="2400" spc="-80">
                <a:solidFill>
                  <a:srgbClr val="FFFFFF"/>
                </a:solidFill>
                <a:latin typeface="Trebuchet MS"/>
                <a:cs typeface="Trebuchet MS"/>
              </a:rPr>
              <a:t>Education</a:t>
            </a:r>
            <a:r>
              <a:rPr dirty="0" sz="2400" spc="-1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4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FFFFFF"/>
                </a:solidFill>
                <a:latin typeface="Trebuchet MS"/>
                <a:cs typeface="Trebuchet MS"/>
              </a:rPr>
              <a:t>science</a:t>
            </a:r>
            <a:r>
              <a:rPr dirty="0" sz="24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capital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00205" y="1813051"/>
            <a:ext cx="5987794" cy="6756400"/>
          </a:xfrm>
          <a:prstGeom prst="rect">
            <a:avLst/>
          </a:prstGeom>
        </p:spPr>
      </p:pic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4</a:t>
            </a:fld>
          </a:p>
        </p:txBody>
      </p:sp>
    </p:spTree>
  </p:cSld>
  <p:clrMapOvr>
    <a:masterClrMapping/>
  </p:clrMapOvr>
  <p:transition spd="med">
    <p:fade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2E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009" y="9617679"/>
              <a:ext cx="3129135" cy="2363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009" y="9617679"/>
              <a:ext cx="3129135" cy="23635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5462" y="548131"/>
            <a:ext cx="55841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5"/>
              <a:t>How</a:t>
            </a:r>
            <a:r>
              <a:rPr dirty="0" spc="-425"/>
              <a:t> </a:t>
            </a:r>
            <a:r>
              <a:rPr dirty="0" spc="-254"/>
              <a:t>we</a:t>
            </a:r>
            <a:r>
              <a:rPr dirty="0" spc="-425"/>
              <a:t> </a:t>
            </a:r>
            <a:r>
              <a:rPr dirty="0" spc="-235"/>
              <a:t>award</a:t>
            </a:r>
            <a:r>
              <a:rPr dirty="0" spc="-445"/>
              <a:t> </a:t>
            </a:r>
            <a:r>
              <a:rPr dirty="0" spc="-200"/>
              <a:t>grants</a:t>
            </a:r>
          </a:p>
        </p:txBody>
      </p:sp>
      <p:grpSp>
        <p:nvGrpSpPr>
          <p:cNvPr id="8" name="object 8" descr=""/>
          <p:cNvGrpSpPr/>
          <p:nvPr/>
        </p:nvGrpSpPr>
        <p:grpSpPr>
          <a:xfrm>
            <a:off x="539495" y="1799717"/>
            <a:ext cx="15707360" cy="7480300"/>
            <a:chOff x="539495" y="1799717"/>
            <a:chExt cx="15707360" cy="7480300"/>
          </a:xfrm>
        </p:grpSpPr>
        <p:sp>
          <p:nvSpPr>
            <p:cNvPr id="9" name="object 9" descr=""/>
            <p:cNvSpPr/>
            <p:nvPr/>
          </p:nvSpPr>
          <p:spPr>
            <a:xfrm>
              <a:off x="9144000" y="1805940"/>
              <a:ext cx="0" cy="7472045"/>
            </a:xfrm>
            <a:custGeom>
              <a:avLst/>
              <a:gdLst/>
              <a:ahLst/>
              <a:cxnLst/>
              <a:rect l="l" t="t" r="r" b="b"/>
              <a:pathLst>
                <a:path w="0" h="7472045">
                  <a:moveTo>
                    <a:pt x="0" y="0"/>
                  </a:moveTo>
                  <a:lnTo>
                    <a:pt x="0" y="7471956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3664183" y="1805940"/>
              <a:ext cx="0" cy="7472045"/>
            </a:xfrm>
            <a:custGeom>
              <a:avLst/>
              <a:gdLst/>
              <a:ahLst/>
              <a:cxnLst/>
              <a:rect l="l" t="t" r="r" b="b"/>
              <a:pathLst>
                <a:path w="0" h="7472045">
                  <a:moveTo>
                    <a:pt x="0" y="0"/>
                  </a:moveTo>
                  <a:lnTo>
                    <a:pt x="0" y="7471956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649724" y="1805940"/>
              <a:ext cx="0" cy="7472045"/>
            </a:xfrm>
            <a:custGeom>
              <a:avLst/>
              <a:gdLst/>
              <a:ahLst/>
              <a:cxnLst/>
              <a:rect l="l" t="t" r="r" b="b"/>
              <a:pathLst>
                <a:path w="0" h="7472045">
                  <a:moveTo>
                    <a:pt x="0" y="0"/>
                  </a:moveTo>
                  <a:lnTo>
                    <a:pt x="0" y="7471956"/>
                  </a:lnTo>
                </a:path>
              </a:pathLst>
            </a:custGeom>
            <a:ln w="3175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118012" y="2095999"/>
              <a:ext cx="534670" cy="379095"/>
            </a:xfrm>
            <a:custGeom>
              <a:avLst/>
              <a:gdLst/>
              <a:ahLst/>
              <a:cxnLst/>
              <a:rect l="l" t="t" r="r" b="b"/>
              <a:pathLst>
                <a:path w="534669" h="379094">
                  <a:moveTo>
                    <a:pt x="534590" y="379037"/>
                  </a:moveTo>
                  <a:lnTo>
                    <a:pt x="0" y="379037"/>
                  </a:lnTo>
                  <a:lnTo>
                    <a:pt x="0" y="0"/>
                  </a:lnTo>
                  <a:lnTo>
                    <a:pt x="534590" y="0"/>
                  </a:lnTo>
                  <a:lnTo>
                    <a:pt x="534590" y="14038"/>
                  </a:lnTo>
                  <a:lnTo>
                    <a:pt x="24162" y="14038"/>
                  </a:lnTo>
                  <a:lnTo>
                    <a:pt x="34059" y="24061"/>
                  </a:lnTo>
                  <a:lnTo>
                    <a:pt x="14096" y="24061"/>
                  </a:lnTo>
                  <a:lnTo>
                    <a:pt x="14110" y="354982"/>
                  </a:lnTo>
                  <a:lnTo>
                    <a:pt x="34052" y="354982"/>
                  </a:lnTo>
                  <a:lnTo>
                    <a:pt x="24133" y="364879"/>
                  </a:lnTo>
                  <a:lnTo>
                    <a:pt x="534590" y="364998"/>
                  </a:lnTo>
                  <a:lnTo>
                    <a:pt x="534590" y="379037"/>
                  </a:lnTo>
                  <a:close/>
                </a:path>
                <a:path w="534669" h="379094">
                  <a:moveTo>
                    <a:pt x="295957" y="248053"/>
                  </a:moveTo>
                  <a:lnTo>
                    <a:pt x="267295" y="248053"/>
                  </a:lnTo>
                  <a:lnTo>
                    <a:pt x="275234" y="246517"/>
                  </a:lnTo>
                  <a:lnTo>
                    <a:pt x="282221" y="241909"/>
                  </a:lnTo>
                  <a:lnTo>
                    <a:pt x="510456" y="14157"/>
                  </a:lnTo>
                  <a:lnTo>
                    <a:pt x="534590" y="14038"/>
                  </a:lnTo>
                  <a:lnTo>
                    <a:pt x="534590" y="24054"/>
                  </a:lnTo>
                  <a:lnTo>
                    <a:pt x="520430" y="24054"/>
                  </a:lnTo>
                  <a:lnTo>
                    <a:pt x="354616" y="189518"/>
                  </a:lnTo>
                  <a:lnTo>
                    <a:pt x="364562" y="199443"/>
                  </a:lnTo>
                  <a:lnTo>
                    <a:pt x="344670" y="199443"/>
                  </a:lnTo>
                  <a:lnTo>
                    <a:pt x="295957" y="248053"/>
                  </a:lnTo>
                  <a:close/>
                </a:path>
                <a:path w="534669" h="379094">
                  <a:moveTo>
                    <a:pt x="534590" y="354975"/>
                  </a:moveTo>
                  <a:lnTo>
                    <a:pt x="520487" y="354975"/>
                  </a:lnTo>
                  <a:lnTo>
                    <a:pt x="520473" y="24054"/>
                  </a:lnTo>
                  <a:lnTo>
                    <a:pt x="534590" y="24054"/>
                  </a:lnTo>
                  <a:lnTo>
                    <a:pt x="534590" y="354975"/>
                  </a:lnTo>
                  <a:close/>
                </a:path>
                <a:path w="534669" h="379094">
                  <a:moveTo>
                    <a:pt x="34052" y="354982"/>
                  </a:moveTo>
                  <a:lnTo>
                    <a:pt x="14159" y="354982"/>
                  </a:lnTo>
                  <a:lnTo>
                    <a:pt x="179974" y="189518"/>
                  </a:lnTo>
                  <a:lnTo>
                    <a:pt x="14215" y="24110"/>
                  </a:lnTo>
                  <a:lnTo>
                    <a:pt x="34059" y="24061"/>
                  </a:lnTo>
                  <a:lnTo>
                    <a:pt x="209812" y="199443"/>
                  </a:lnTo>
                  <a:lnTo>
                    <a:pt x="189920" y="199443"/>
                  </a:lnTo>
                  <a:lnTo>
                    <a:pt x="34052" y="354982"/>
                  </a:lnTo>
                  <a:close/>
                </a:path>
                <a:path w="534669" h="379094">
                  <a:moveTo>
                    <a:pt x="267289" y="262117"/>
                  </a:moveTo>
                  <a:lnTo>
                    <a:pt x="254055" y="259546"/>
                  </a:lnTo>
                  <a:lnTo>
                    <a:pt x="242422" y="251835"/>
                  </a:lnTo>
                  <a:lnTo>
                    <a:pt x="189920" y="199443"/>
                  </a:lnTo>
                  <a:lnTo>
                    <a:pt x="209812" y="199443"/>
                  </a:lnTo>
                  <a:lnTo>
                    <a:pt x="252368" y="241909"/>
                  </a:lnTo>
                  <a:lnTo>
                    <a:pt x="259355" y="246517"/>
                  </a:lnTo>
                  <a:lnTo>
                    <a:pt x="267295" y="248053"/>
                  </a:lnTo>
                  <a:lnTo>
                    <a:pt x="295957" y="248053"/>
                  </a:lnTo>
                  <a:lnTo>
                    <a:pt x="292160" y="251842"/>
                  </a:lnTo>
                  <a:lnTo>
                    <a:pt x="280524" y="259549"/>
                  </a:lnTo>
                  <a:lnTo>
                    <a:pt x="267289" y="262117"/>
                  </a:lnTo>
                  <a:close/>
                </a:path>
                <a:path w="534669" h="379094">
                  <a:moveTo>
                    <a:pt x="534590" y="364998"/>
                  </a:moveTo>
                  <a:lnTo>
                    <a:pt x="510421" y="364998"/>
                  </a:lnTo>
                  <a:lnTo>
                    <a:pt x="344670" y="199443"/>
                  </a:lnTo>
                  <a:lnTo>
                    <a:pt x="364562" y="199443"/>
                  </a:lnTo>
                  <a:lnTo>
                    <a:pt x="520367" y="354919"/>
                  </a:lnTo>
                  <a:lnTo>
                    <a:pt x="534590" y="354975"/>
                  </a:lnTo>
                  <a:lnTo>
                    <a:pt x="534590" y="364998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903476" y="1802892"/>
              <a:ext cx="957580" cy="958850"/>
            </a:xfrm>
            <a:custGeom>
              <a:avLst/>
              <a:gdLst/>
              <a:ahLst/>
              <a:cxnLst/>
              <a:rect l="l" t="t" r="r" b="b"/>
              <a:pathLst>
                <a:path w="957580" h="958850">
                  <a:moveTo>
                    <a:pt x="0" y="479298"/>
                  </a:moveTo>
                  <a:lnTo>
                    <a:pt x="2470" y="430293"/>
                  </a:lnTo>
                  <a:lnTo>
                    <a:pt x="9722" y="382703"/>
                  </a:lnTo>
                  <a:lnTo>
                    <a:pt x="21514" y="336770"/>
                  </a:lnTo>
                  <a:lnTo>
                    <a:pt x="37605" y="292734"/>
                  </a:lnTo>
                  <a:lnTo>
                    <a:pt x="57756" y="250837"/>
                  </a:lnTo>
                  <a:lnTo>
                    <a:pt x="81726" y="211319"/>
                  </a:lnTo>
                  <a:lnTo>
                    <a:pt x="109274" y="174421"/>
                  </a:lnTo>
                  <a:lnTo>
                    <a:pt x="140160" y="140384"/>
                  </a:lnTo>
                  <a:lnTo>
                    <a:pt x="174143" y="109449"/>
                  </a:lnTo>
                  <a:lnTo>
                    <a:pt x="210982" y="81857"/>
                  </a:lnTo>
                  <a:lnTo>
                    <a:pt x="250437" y="57849"/>
                  </a:lnTo>
                  <a:lnTo>
                    <a:pt x="292268" y="37666"/>
                  </a:lnTo>
                  <a:lnTo>
                    <a:pt x="336234" y="21548"/>
                  </a:lnTo>
                  <a:lnTo>
                    <a:pt x="382094" y="9737"/>
                  </a:lnTo>
                  <a:lnTo>
                    <a:pt x="429608" y="2474"/>
                  </a:lnTo>
                  <a:lnTo>
                    <a:pt x="478536" y="0"/>
                  </a:lnTo>
                  <a:lnTo>
                    <a:pt x="527463" y="2474"/>
                  </a:lnTo>
                  <a:lnTo>
                    <a:pt x="574977" y="9737"/>
                  </a:lnTo>
                  <a:lnTo>
                    <a:pt x="620837" y="21548"/>
                  </a:lnTo>
                  <a:lnTo>
                    <a:pt x="664803" y="37666"/>
                  </a:lnTo>
                  <a:lnTo>
                    <a:pt x="706634" y="57849"/>
                  </a:lnTo>
                  <a:lnTo>
                    <a:pt x="746089" y="81857"/>
                  </a:lnTo>
                  <a:lnTo>
                    <a:pt x="782928" y="109449"/>
                  </a:lnTo>
                  <a:lnTo>
                    <a:pt x="816911" y="140384"/>
                  </a:lnTo>
                  <a:lnTo>
                    <a:pt x="847797" y="174421"/>
                  </a:lnTo>
                  <a:lnTo>
                    <a:pt x="875345" y="211319"/>
                  </a:lnTo>
                  <a:lnTo>
                    <a:pt x="899315" y="250837"/>
                  </a:lnTo>
                  <a:lnTo>
                    <a:pt x="919466" y="292734"/>
                  </a:lnTo>
                  <a:lnTo>
                    <a:pt x="935557" y="336770"/>
                  </a:lnTo>
                  <a:lnTo>
                    <a:pt x="947349" y="382703"/>
                  </a:lnTo>
                  <a:lnTo>
                    <a:pt x="954601" y="430293"/>
                  </a:lnTo>
                  <a:lnTo>
                    <a:pt x="957072" y="479298"/>
                  </a:lnTo>
                  <a:lnTo>
                    <a:pt x="954601" y="528302"/>
                  </a:lnTo>
                  <a:lnTo>
                    <a:pt x="947349" y="575892"/>
                  </a:lnTo>
                  <a:lnTo>
                    <a:pt x="935557" y="621825"/>
                  </a:lnTo>
                  <a:lnTo>
                    <a:pt x="919466" y="665861"/>
                  </a:lnTo>
                  <a:lnTo>
                    <a:pt x="899315" y="707758"/>
                  </a:lnTo>
                  <a:lnTo>
                    <a:pt x="875345" y="747276"/>
                  </a:lnTo>
                  <a:lnTo>
                    <a:pt x="847797" y="784174"/>
                  </a:lnTo>
                  <a:lnTo>
                    <a:pt x="816911" y="818211"/>
                  </a:lnTo>
                  <a:lnTo>
                    <a:pt x="782928" y="849146"/>
                  </a:lnTo>
                  <a:lnTo>
                    <a:pt x="746089" y="876738"/>
                  </a:lnTo>
                  <a:lnTo>
                    <a:pt x="706634" y="900746"/>
                  </a:lnTo>
                  <a:lnTo>
                    <a:pt x="664803" y="920929"/>
                  </a:lnTo>
                  <a:lnTo>
                    <a:pt x="620837" y="937047"/>
                  </a:lnTo>
                  <a:lnTo>
                    <a:pt x="574977" y="948858"/>
                  </a:lnTo>
                  <a:lnTo>
                    <a:pt x="527463" y="956121"/>
                  </a:lnTo>
                  <a:lnTo>
                    <a:pt x="478536" y="958596"/>
                  </a:lnTo>
                  <a:lnTo>
                    <a:pt x="429608" y="956121"/>
                  </a:lnTo>
                  <a:lnTo>
                    <a:pt x="382094" y="948858"/>
                  </a:lnTo>
                  <a:lnTo>
                    <a:pt x="336234" y="937047"/>
                  </a:lnTo>
                  <a:lnTo>
                    <a:pt x="292268" y="920929"/>
                  </a:lnTo>
                  <a:lnTo>
                    <a:pt x="250437" y="900746"/>
                  </a:lnTo>
                  <a:lnTo>
                    <a:pt x="210982" y="876738"/>
                  </a:lnTo>
                  <a:lnTo>
                    <a:pt x="174143" y="849146"/>
                  </a:lnTo>
                  <a:lnTo>
                    <a:pt x="140160" y="818211"/>
                  </a:lnTo>
                  <a:lnTo>
                    <a:pt x="109274" y="784174"/>
                  </a:lnTo>
                  <a:lnTo>
                    <a:pt x="81726" y="747276"/>
                  </a:lnTo>
                  <a:lnTo>
                    <a:pt x="57756" y="707758"/>
                  </a:lnTo>
                  <a:lnTo>
                    <a:pt x="37605" y="665861"/>
                  </a:lnTo>
                  <a:lnTo>
                    <a:pt x="21514" y="621825"/>
                  </a:lnTo>
                  <a:lnTo>
                    <a:pt x="9722" y="575892"/>
                  </a:lnTo>
                  <a:lnTo>
                    <a:pt x="2470" y="528302"/>
                  </a:lnTo>
                  <a:lnTo>
                    <a:pt x="0" y="479298"/>
                  </a:lnTo>
                  <a:close/>
                </a:path>
              </a:pathLst>
            </a:custGeom>
            <a:ln w="6349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3438" y="1816200"/>
              <a:ext cx="944697" cy="94480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5302070" y="1816200"/>
              <a:ext cx="944880" cy="944880"/>
            </a:xfrm>
            <a:custGeom>
              <a:avLst/>
              <a:gdLst/>
              <a:ahLst/>
              <a:cxnLst/>
              <a:rect l="l" t="t" r="r" b="b"/>
              <a:pathLst>
                <a:path w="944880" h="944880">
                  <a:moveTo>
                    <a:pt x="472342" y="944808"/>
                  </a:moveTo>
                  <a:lnTo>
                    <a:pt x="424047" y="942369"/>
                  </a:lnTo>
                  <a:lnTo>
                    <a:pt x="377148" y="935210"/>
                  </a:lnTo>
                  <a:lnTo>
                    <a:pt x="331881" y="923569"/>
                  </a:lnTo>
                  <a:lnTo>
                    <a:pt x="288484" y="907683"/>
                  </a:lnTo>
                  <a:lnTo>
                    <a:pt x="247194" y="887790"/>
                  </a:lnTo>
                  <a:lnTo>
                    <a:pt x="208250" y="864126"/>
                  </a:lnTo>
                  <a:lnTo>
                    <a:pt x="171887" y="836931"/>
                  </a:lnTo>
                  <a:lnTo>
                    <a:pt x="138344" y="806440"/>
                  </a:lnTo>
                  <a:lnTo>
                    <a:pt x="107859" y="772892"/>
                  </a:lnTo>
                  <a:lnTo>
                    <a:pt x="80668" y="736524"/>
                  </a:lnTo>
                  <a:lnTo>
                    <a:pt x="56957" y="697468"/>
                  </a:lnTo>
                  <a:lnTo>
                    <a:pt x="37087" y="656193"/>
                  </a:lnTo>
                  <a:lnTo>
                    <a:pt x="21218" y="612811"/>
                  </a:lnTo>
                  <a:lnTo>
                    <a:pt x="9589" y="567560"/>
                  </a:lnTo>
                  <a:lnTo>
                    <a:pt x="2438" y="520698"/>
                  </a:lnTo>
                  <a:lnTo>
                    <a:pt x="0" y="472397"/>
                  </a:lnTo>
                  <a:lnTo>
                    <a:pt x="2438" y="424097"/>
                  </a:lnTo>
                  <a:lnTo>
                    <a:pt x="9596" y="377192"/>
                  </a:lnTo>
                  <a:lnTo>
                    <a:pt x="21236" y="331920"/>
                  </a:lnTo>
                  <a:lnTo>
                    <a:pt x="37120" y="288518"/>
                  </a:lnTo>
                  <a:lnTo>
                    <a:pt x="57011" y="247223"/>
                  </a:lnTo>
                  <a:lnTo>
                    <a:pt x="80672" y="208274"/>
                  </a:lnTo>
                  <a:lnTo>
                    <a:pt x="107864" y="171907"/>
                  </a:lnTo>
                  <a:lnTo>
                    <a:pt x="138351" y="138361"/>
                  </a:lnTo>
                  <a:lnTo>
                    <a:pt x="171895" y="107871"/>
                  </a:lnTo>
                  <a:lnTo>
                    <a:pt x="208259" y="80677"/>
                  </a:lnTo>
                  <a:lnTo>
                    <a:pt x="247205" y="57015"/>
                  </a:lnTo>
                  <a:lnTo>
                    <a:pt x="288495" y="37122"/>
                  </a:lnTo>
                  <a:lnTo>
                    <a:pt x="331893" y="21237"/>
                  </a:lnTo>
                  <a:lnTo>
                    <a:pt x="377161" y="9597"/>
                  </a:lnTo>
                  <a:lnTo>
                    <a:pt x="424061" y="2438"/>
                  </a:lnTo>
                  <a:lnTo>
                    <a:pt x="472355" y="0"/>
                  </a:lnTo>
                  <a:lnTo>
                    <a:pt x="520650" y="2438"/>
                  </a:lnTo>
                  <a:lnTo>
                    <a:pt x="567550" y="9597"/>
                  </a:lnTo>
                  <a:lnTo>
                    <a:pt x="582040" y="13323"/>
                  </a:lnTo>
                  <a:lnTo>
                    <a:pt x="472342" y="13323"/>
                  </a:lnTo>
                  <a:lnTo>
                    <a:pt x="425409" y="15693"/>
                  </a:lnTo>
                  <a:lnTo>
                    <a:pt x="379832" y="22650"/>
                  </a:lnTo>
                  <a:lnTo>
                    <a:pt x="335841" y="33963"/>
                  </a:lnTo>
                  <a:lnTo>
                    <a:pt x="293668" y="49400"/>
                  </a:lnTo>
                  <a:lnTo>
                    <a:pt x="253543" y="68733"/>
                  </a:lnTo>
                  <a:lnTo>
                    <a:pt x="215696" y="91728"/>
                  </a:lnTo>
                  <a:lnTo>
                    <a:pt x="180360" y="118157"/>
                  </a:lnTo>
                  <a:lnTo>
                    <a:pt x="147763" y="147787"/>
                  </a:lnTo>
                  <a:lnTo>
                    <a:pt x="118137" y="180389"/>
                  </a:lnTo>
                  <a:lnTo>
                    <a:pt x="91713" y="215731"/>
                  </a:lnTo>
                  <a:lnTo>
                    <a:pt x="68674" y="253682"/>
                  </a:lnTo>
                  <a:lnTo>
                    <a:pt x="49364" y="293792"/>
                  </a:lnTo>
                  <a:lnTo>
                    <a:pt x="33943" y="335949"/>
                  </a:lnTo>
                  <a:lnTo>
                    <a:pt x="22642" y="379922"/>
                  </a:lnTo>
                  <a:lnTo>
                    <a:pt x="15691" y="425481"/>
                  </a:lnTo>
                  <a:lnTo>
                    <a:pt x="13321" y="472410"/>
                  </a:lnTo>
                  <a:lnTo>
                    <a:pt x="15691" y="519349"/>
                  </a:lnTo>
                  <a:lnTo>
                    <a:pt x="22647" y="564932"/>
                  </a:lnTo>
                  <a:lnTo>
                    <a:pt x="33959" y="608927"/>
                  </a:lnTo>
                  <a:lnTo>
                    <a:pt x="49395" y="651105"/>
                  </a:lnTo>
                  <a:lnTo>
                    <a:pt x="68725" y="691235"/>
                  </a:lnTo>
                  <a:lnTo>
                    <a:pt x="91717" y="729086"/>
                  </a:lnTo>
                  <a:lnTo>
                    <a:pt x="118143" y="764427"/>
                  </a:lnTo>
                  <a:lnTo>
                    <a:pt x="147770" y="797027"/>
                  </a:lnTo>
                  <a:lnTo>
                    <a:pt x="180368" y="826656"/>
                  </a:lnTo>
                  <a:lnTo>
                    <a:pt x="215706" y="853084"/>
                  </a:lnTo>
                  <a:lnTo>
                    <a:pt x="253553" y="876078"/>
                  </a:lnTo>
                  <a:lnTo>
                    <a:pt x="293679" y="895409"/>
                  </a:lnTo>
                  <a:lnTo>
                    <a:pt x="335853" y="910846"/>
                  </a:lnTo>
                  <a:lnTo>
                    <a:pt x="379844" y="922158"/>
                  </a:lnTo>
                  <a:lnTo>
                    <a:pt x="425422" y="929114"/>
                  </a:lnTo>
                  <a:lnTo>
                    <a:pt x="472355" y="931485"/>
                  </a:lnTo>
                  <a:lnTo>
                    <a:pt x="581591" y="931485"/>
                  </a:lnTo>
                  <a:lnTo>
                    <a:pt x="567490" y="935122"/>
                  </a:lnTo>
                  <a:lnTo>
                    <a:pt x="520614" y="942320"/>
                  </a:lnTo>
                  <a:lnTo>
                    <a:pt x="472342" y="944808"/>
                  </a:lnTo>
                  <a:close/>
                </a:path>
                <a:path w="944880" h="944880">
                  <a:moveTo>
                    <a:pt x="581591" y="931485"/>
                  </a:moveTo>
                  <a:lnTo>
                    <a:pt x="472355" y="931485"/>
                  </a:lnTo>
                  <a:lnTo>
                    <a:pt x="519289" y="929114"/>
                  </a:lnTo>
                  <a:lnTo>
                    <a:pt x="564866" y="922158"/>
                  </a:lnTo>
                  <a:lnTo>
                    <a:pt x="608856" y="910845"/>
                  </a:lnTo>
                  <a:lnTo>
                    <a:pt x="651030" y="895407"/>
                  </a:lnTo>
                  <a:lnTo>
                    <a:pt x="691155" y="876075"/>
                  </a:lnTo>
                  <a:lnTo>
                    <a:pt x="729001" y="853079"/>
                  </a:lnTo>
                  <a:lnTo>
                    <a:pt x="764338" y="826651"/>
                  </a:lnTo>
                  <a:lnTo>
                    <a:pt x="796934" y="797021"/>
                  </a:lnTo>
                  <a:lnTo>
                    <a:pt x="826560" y="764419"/>
                  </a:lnTo>
                  <a:lnTo>
                    <a:pt x="852984" y="729077"/>
                  </a:lnTo>
                  <a:lnTo>
                    <a:pt x="875976" y="691225"/>
                  </a:lnTo>
                  <a:lnTo>
                    <a:pt x="895305" y="651094"/>
                  </a:lnTo>
                  <a:lnTo>
                    <a:pt x="910740" y="608915"/>
                  </a:lnTo>
                  <a:lnTo>
                    <a:pt x="922051" y="564919"/>
                  </a:lnTo>
                  <a:lnTo>
                    <a:pt x="929006" y="519336"/>
                  </a:lnTo>
                  <a:lnTo>
                    <a:pt x="931376" y="472397"/>
                  </a:lnTo>
                  <a:lnTo>
                    <a:pt x="928957" y="425472"/>
                  </a:lnTo>
                  <a:lnTo>
                    <a:pt x="921956" y="379889"/>
                  </a:lnTo>
                  <a:lnTo>
                    <a:pt x="910604" y="335892"/>
                  </a:lnTo>
                  <a:lnTo>
                    <a:pt x="895130" y="293713"/>
                  </a:lnTo>
                  <a:lnTo>
                    <a:pt x="875765" y="253583"/>
                  </a:lnTo>
                  <a:lnTo>
                    <a:pt x="852825" y="215848"/>
                  </a:lnTo>
                  <a:lnTo>
                    <a:pt x="826400" y="180521"/>
                  </a:lnTo>
                  <a:lnTo>
                    <a:pt x="796778" y="147930"/>
                  </a:lnTo>
                  <a:lnTo>
                    <a:pt x="764190" y="118306"/>
                  </a:lnTo>
                  <a:lnTo>
                    <a:pt x="728865" y="91879"/>
                  </a:lnTo>
                  <a:lnTo>
                    <a:pt x="691035" y="68878"/>
                  </a:lnTo>
                  <a:lnTo>
                    <a:pt x="650929" y="49533"/>
                  </a:lnTo>
                  <a:lnTo>
                    <a:pt x="608776" y="34076"/>
                  </a:lnTo>
                  <a:lnTo>
                    <a:pt x="564807" y="22735"/>
                  </a:lnTo>
                  <a:lnTo>
                    <a:pt x="519253" y="15740"/>
                  </a:lnTo>
                  <a:lnTo>
                    <a:pt x="472342" y="13323"/>
                  </a:lnTo>
                  <a:lnTo>
                    <a:pt x="582040" y="13323"/>
                  </a:lnTo>
                  <a:lnTo>
                    <a:pt x="656214" y="37122"/>
                  </a:lnTo>
                  <a:lnTo>
                    <a:pt x="697503" y="57015"/>
                  </a:lnTo>
                  <a:lnTo>
                    <a:pt x="736448" y="80677"/>
                  </a:lnTo>
                  <a:lnTo>
                    <a:pt x="772810" y="107871"/>
                  </a:lnTo>
                  <a:lnTo>
                    <a:pt x="806353" y="138361"/>
                  </a:lnTo>
                  <a:lnTo>
                    <a:pt x="836839" y="171907"/>
                  </a:lnTo>
                  <a:lnTo>
                    <a:pt x="864030" y="208274"/>
                  </a:lnTo>
                  <a:lnTo>
                    <a:pt x="887689" y="247223"/>
                  </a:lnTo>
                  <a:lnTo>
                    <a:pt x="907579" y="288518"/>
                  </a:lnTo>
                  <a:lnTo>
                    <a:pt x="923463" y="331920"/>
                  </a:lnTo>
                  <a:lnTo>
                    <a:pt x="935102" y="377192"/>
                  </a:lnTo>
                  <a:lnTo>
                    <a:pt x="942259" y="424097"/>
                  </a:lnTo>
                  <a:lnTo>
                    <a:pt x="944697" y="472410"/>
                  </a:lnTo>
                  <a:lnTo>
                    <a:pt x="942206" y="520698"/>
                  </a:lnTo>
                  <a:lnTo>
                    <a:pt x="935001" y="567603"/>
                  </a:lnTo>
                  <a:lnTo>
                    <a:pt x="923319" y="612876"/>
                  </a:lnTo>
                  <a:lnTo>
                    <a:pt x="907395" y="656279"/>
                  </a:lnTo>
                  <a:lnTo>
                    <a:pt x="887468" y="697574"/>
                  </a:lnTo>
                  <a:lnTo>
                    <a:pt x="863865" y="736400"/>
                  </a:lnTo>
                  <a:lnTo>
                    <a:pt x="836673" y="772753"/>
                  </a:lnTo>
                  <a:lnTo>
                    <a:pt x="806192" y="806290"/>
                  </a:lnTo>
                  <a:lnTo>
                    <a:pt x="772658" y="836775"/>
                  </a:lnTo>
                  <a:lnTo>
                    <a:pt x="736309" y="863970"/>
                  </a:lnTo>
                  <a:lnTo>
                    <a:pt x="697381" y="887638"/>
                  </a:lnTo>
                  <a:lnTo>
                    <a:pt x="656111" y="907544"/>
                  </a:lnTo>
                  <a:lnTo>
                    <a:pt x="612735" y="923451"/>
                  </a:lnTo>
                  <a:lnTo>
                    <a:pt x="581591" y="931485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4720" y="1997915"/>
              <a:ext cx="295048" cy="31264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08799" y="2365626"/>
              <a:ext cx="167443" cy="207646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0897692" y="1816201"/>
              <a:ext cx="5126355" cy="944880"/>
            </a:xfrm>
            <a:custGeom>
              <a:avLst/>
              <a:gdLst/>
              <a:ahLst/>
              <a:cxnLst/>
              <a:rect l="l" t="t" r="r" b="b"/>
              <a:pathLst>
                <a:path w="5126355" h="944880">
                  <a:moveTo>
                    <a:pt x="762838" y="410387"/>
                  </a:moveTo>
                  <a:lnTo>
                    <a:pt x="757440" y="406806"/>
                  </a:lnTo>
                  <a:lnTo>
                    <a:pt x="757440" y="397967"/>
                  </a:lnTo>
                  <a:lnTo>
                    <a:pt x="750785" y="402386"/>
                  </a:lnTo>
                  <a:lnTo>
                    <a:pt x="744143" y="397979"/>
                  </a:lnTo>
                  <a:lnTo>
                    <a:pt x="744143" y="422808"/>
                  </a:lnTo>
                  <a:lnTo>
                    <a:pt x="744143" y="532993"/>
                  </a:lnTo>
                  <a:lnTo>
                    <a:pt x="645096" y="598779"/>
                  </a:lnTo>
                  <a:lnTo>
                    <a:pt x="645096" y="488594"/>
                  </a:lnTo>
                  <a:lnTo>
                    <a:pt x="662508" y="477024"/>
                  </a:lnTo>
                  <a:lnTo>
                    <a:pt x="708418" y="446532"/>
                  </a:lnTo>
                  <a:lnTo>
                    <a:pt x="744143" y="422808"/>
                  </a:lnTo>
                  <a:lnTo>
                    <a:pt x="744143" y="397979"/>
                  </a:lnTo>
                  <a:lnTo>
                    <a:pt x="738746" y="394398"/>
                  </a:lnTo>
                  <a:lnTo>
                    <a:pt x="738746" y="410387"/>
                  </a:lnTo>
                  <a:lnTo>
                    <a:pt x="638441" y="477024"/>
                  </a:lnTo>
                  <a:lnTo>
                    <a:pt x="631799" y="472617"/>
                  </a:lnTo>
                  <a:lnTo>
                    <a:pt x="631799" y="488594"/>
                  </a:lnTo>
                  <a:lnTo>
                    <a:pt x="631799" y="598779"/>
                  </a:lnTo>
                  <a:lnTo>
                    <a:pt x="588784" y="570204"/>
                  </a:lnTo>
                  <a:lnTo>
                    <a:pt x="588784" y="539000"/>
                  </a:lnTo>
                  <a:lnTo>
                    <a:pt x="588784" y="530174"/>
                  </a:lnTo>
                  <a:lnTo>
                    <a:pt x="594194" y="526580"/>
                  </a:lnTo>
                  <a:lnTo>
                    <a:pt x="588784" y="522998"/>
                  </a:lnTo>
                  <a:lnTo>
                    <a:pt x="588784" y="514159"/>
                  </a:lnTo>
                  <a:lnTo>
                    <a:pt x="582129" y="518579"/>
                  </a:lnTo>
                  <a:lnTo>
                    <a:pt x="575487" y="514172"/>
                  </a:lnTo>
                  <a:lnTo>
                    <a:pt x="575487" y="539013"/>
                  </a:lnTo>
                  <a:lnTo>
                    <a:pt x="575487" y="649185"/>
                  </a:lnTo>
                  <a:lnTo>
                    <a:pt x="476440" y="714971"/>
                  </a:lnTo>
                  <a:lnTo>
                    <a:pt x="476440" y="604786"/>
                  </a:lnTo>
                  <a:lnTo>
                    <a:pt x="493852" y="593217"/>
                  </a:lnTo>
                  <a:lnTo>
                    <a:pt x="575487" y="539013"/>
                  </a:lnTo>
                  <a:lnTo>
                    <a:pt x="575487" y="514172"/>
                  </a:lnTo>
                  <a:lnTo>
                    <a:pt x="570090" y="510590"/>
                  </a:lnTo>
                  <a:lnTo>
                    <a:pt x="570090" y="526580"/>
                  </a:lnTo>
                  <a:lnTo>
                    <a:pt x="469773" y="593204"/>
                  </a:lnTo>
                  <a:lnTo>
                    <a:pt x="463130" y="588797"/>
                  </a:lnTo>
                  <a:lnTo>
                    <a:pt x="463130" y="604786"/>
                  </a:lnTo>
                  <a:lnTo>
                    <a:pt x="463130" y="714971"/>
                  </a:lnTo>
                  <a:lnTo>
                    <a:pt x="364083" y="649185"/>
                  </a:lnTo>
                  <a:lnTo>
                    <a:pt x="364083" y="539000"/>
                  </a:lnTo>
                  <a:lnTo>
                    <a:pt x="462178" y="604151"/>
                  </a:lnTo>
                  <a:lnTo>
                    <a:pt x="463130" y="604786"/>
                  </a:lnTo>
                  <a:lnTo>
                    <a:pt x="463130" y="588797"/>
                  </a:lnTo>
                  <a:lnTo>
                    <a:pt x="388175" y="539000"/>
                  </a:lnTo>
                  <a:lnTo>
                    <a:pt x="369468" y="526580"/>
                  </a:lnTo>
                  <a:lnTo>
                    <a:pt x="469785" y="459955"/>
                  </a:lnTo>
                  <a:lnTo>
                    <a:pt x="513105" y="488746"/>
                  </a:lnTo>
                  <a:lnTo>
                    <a:pt x="466064" y="521131"/>
                  </a:lnTo>
                  <a:lnTo>
                    <a:pt x="473595" y="532104"/>
                  </a:lnTo>
                  <a:lnTo>
                    <a:pt x="525056" y="496684"/>
                  </a:lnTo>
                  <a:lnTo>
                    <a:pt x="570090" y="526580"/>
                  </a:lnTo>
                  <a:lnTo>
                    <a:pt x="570090" y="510590"/>
                  </a:lnTo>
                  <a:lnTo>
                    <a:pt x="536879" y="488543"/>
                  </a:lnTo>
                  <a:lnTo>
                    <a:pt x="583438" y="456488"/>
                  </a:lnTo>
                  <a:lnTo>
                    <a:pt x="631799" y="488594"/>
                  </a:lnTo>
                  <a:lnTo>
                    <a:pt x="631799" y="472617"/>
                  </a:lnTo>
                  <a:lnTo>
                    <a:pt x="571487" y="432549"/>
                  </a:lnTo>
                  <a:lnTo>
                    <a:pt x="571487" y="448551"/>
                  </a:lnTo>
                  <a:lnTo>
                    <a:pt x="532739" y="475234"/>
                  </a:lnTo>
                  <a:lnTo>
                    <a:pt x="532739" y="422808"/>
                  </a:lnTo>
                  <a:lnTo>
                    <a:pt x="535851" y="424878"/>
                  </a:lnTo>
                  <a:lnTo>
                    <a:pt x="571487" y="448551"/>
                  </a:lnTo>
                  <a:lnTo>
                    <a:pt x="571487" y="432549"/>
                  </a:lnTo>
                  <a:lnTo>
                    <a:pt x="538137" y="410387"/>
                  </a:lnTo>
                  <a:lnTo>
                    <a:pt x="585063" y="379222"/>
                  </a:lnTo>
                  <a:lnTo>
                    <a:pt x="634504" y="415747"/>
                  </a:lnTo>
                  <a:lnTo>
                    <a:pt x="642404" y="405028"/>
                  </a:lnTo>
                  <a:lnTo>
                    <a:pt x="596861" y="371386"/>
                  </a:lnTo>
                  <a:lnTo>
                    <a:pt x="638441" y="343763"/>
                  </a:lnTo>
                  <a:lnTo>
                    <a:pt x="738746" y="410387"/>
                  </a:lnTo>
                  <a:lnTo>
                    <a:pt x="738746" y="394398"/>
                  </a:lnTo>
                  <a:lnTo>
                    <a:pt x="662508" y="343763"/>
                  </a:lnTo>
                  <a:lnTo>
                    <a:pt x="638441" y="327787"/>
                  </a:lnTo>
                  <a:lnTo>
                    <a:pt x="588797" y="360756"/>
                  </a:lnTo>
                  <a:lnTo>
                    <a:pt x="588797" y="289331"/>
                  </a:lnTo>
                  <a:lnTo>
                    <a:pt x="594169" y="285762"/>
                  </a:lnTo>
                  <a:lnTo>
                    <a:pt x="588797" y="282206"/>
                  </a:lnTo>
                  <a:lnTo>
                    <a:pt x="588797" y="273342"/>
                  </a:lnTo>
                  <a:lnTo>
                    <a:pt x="582129" y="277774"/>
                  </a:lnTo>
                  <a:lnTo>
                    <a:pt x="575487" y="273367"/>
                  </a:lnTo>
                  <a:lnTo>
                    <a:pt x="575487" y="298183"/>
                  </a:lnTo>
                  <a:lnTo>
                    <a:pt x="575487" y="355587"/>
                  </a:lnTo>
                  <a:lnTo>
                    <a:pt x="573671" y="354253"/>
                  </a:lnTo>
                  <a:lnTo>
                    <a:pt x="573671" y="370801"/>
                  </a:lnTo>
                  <a:lnTo>
                    <a:pt x="526084" y="402399"/>
                  </a:lnTo>
                  <a:lnTo>
                    <a:pt x="519442" y="397979"/>
                  </a:lnTo>
                  <a:lnTo>
                    <a:pt x="519442" y="406819"/>
                  </a:lnTo>
                  <a:lnTo>
                    <a:pt x="514057" y="410387"/>
                  </a:lnTo>
                  <a:lnTo>
                    <a:pt x="519442" y="413969"/>
                  </a:lnTo>
                  <a:lnTo>
                    <a:pt x="519442" y="476961"/>
                  </a:lnTo>
                  <a:lnTo>
                    <a:pt x="493852" y="459955"/>
                  </a:lnTo>
                  <a:lnTo>
                    <a:pt x="476427" y="448398"/>
                  </a:lnTo>
                  <a:lnTo>
                    <a:pt x="476427" y="363969"/>
                  </a:lnTo>
                  <a:lnTo>
                    <a:pt x="493839" y="352399"/>
                  </a:lnTo>
                  <a:lnTo>
                    <a:pt x="522770" y="333197"/>
                  </a:lnTo>
                  <a:lnTo>
                    <a:pt x="573671" y="370801"/>
                  </a:lnTo>
                  <a:lnTo>
                    <a:pt x="573671" y="354253"/>
                  </a:lnTo>
                  <a:lnTo>
                    <a:pt x="534568" y="325361"/>
                  </a:lnTo>
                  <a:lnTo>
                    <a:pt x="575487" y="298183"/>
                  </a:lnTo>
                  <a:lnTo>
                    <a:pt x="575487" y="273367"/>
                  </a:lnTo>
                  <a:lnTo>
                    <a:pt x="570103" y="269786"/>
                  </a:lnTo>
                  <a:lnTo>
                    <a:pt x="570103" y="285762"/>
                  </a:lnTo>
                  <a:lnTo>
                    <a:pt x="469785" y="352399"/>
                  </a:lnTo>
                  <a:lnTo>
                    <a:pt x="463130" y="347992"/>
                  </a:lnTo>
                  <a:lnTo>
                    <a:pt x="463130" y="363956"/>
                  </a:lnTo>
                  <a:lnTo>
                    <a:pt x="463130" y="448398"/>
                  </a:lnTo>
                  <a:lnTo>
                    <a:pt x="420154" y="476935"/>
                  </a:lnTo>
                  <a:lnTo>
                    <a:pt x="420154" y="405549"/>
                  </a:lnTo>
                  <a:lnTo>
                    <a:pt x="425551" y="401955"/>
                  </a:lnTo>
                  <a:lnTo>
                    <a:pt x="420154" y="398373"/>
                  </a:lnTo>
                  <a:lnTo>
                    <a:pt x="420154" y="389534"/>
                  </a:lnTo>
                  <a:lnTo>
                    <a:pt x="413499" y="393954"/>
                  </a:lnTo>
                  <a:lnTo>
                    <a:pt x="406844" y="389547"/>
                  </a:lnTo>
                  <a:lnTo>
                    <a:pt x="406844" y="414375"/>
                  </a:lnTo>
                  <a:lnTo>
                    <a:pt x="406844" y="471932"/>
                  </a:lnTo>
                  <a:lnTo>
                    <a:pt x="404888" y="470484"/>
                  </a:lnTo>
                  <a:lnTo>
                    <a:pt x="404888" y="487070"/>
                  </a:lnTo>
                  <a:lnTo>
                    <a:pt x="357428" y="518579"/>
                  </a:lnTo>
                  <a:lnTo>
                    <a:pt x="350786" y="514159"/>
                  </a:lnTo>
                  <a:lnTo>
                    <a:pt x="350786" y="522998"/>
                  </a:lnTo>
                  <a:lnTo>
                    <a:pt x="345389" y="526580"/>
                  </a:lnTo>
                  <a:lnTo>
                    <a:pt x="350786" y="530174"/>
                  </a:lnTo>
                  <a:lnTo>
                    <a:pt x="350786" y="569163"/>
                  </a:lnTo>
                  <a:lnTo>
                    <a:pt x="347395" y="564032"/>
                  </a:lnTo>
                  <a:lnTo>
                    <a:pt x="307797" y="590346"/>
                  </a:lnTo>
                  <a:lnTo>
                    <a:pt x="307797" y="480136"/>
                  </a:lnTo>
                  <a:lnTo>
                    <a:pt x="325196" y="468579"/>
                  </a:lnTo>
                  <a:lnTo>
                    <a:pt x="342303" y="457225"/>
                  </a:lnTo>
                  <a:lnTo>
                    <a:pt x="354050" y="449427"/>
                  </a:lnTo>
                  <a:lnTo>
                    <a:pt x="404888" y="487070"/>
                  </a:lnTo>
                  <a:lnTo>
                    <a:pt x="404888" y="470484"/>
                  </a:lnTo>
                  <a:lnTo>
                    <a:pt x="365861" y="441591"/>
                  </a:lnTo>
                  <a:lnTo>
                    <a:pt x="406844" y="414375"/>
                  </a:lnTo>
                  <a:lnTo>
                    <a:pt x="406844" y="389547"/>
                  </a:lnTo>
                  <a:lnTo>
                    <a:pt x="401447" y="385965"/>
                  </a:lnTo>
                  <a:lnTo>
                    <a:pt x="401447" y="401955"/>
                  </a:lnTo>
                  <a:lnTo>
                    <a:pt x="354469" y="433158"/>
                  </a:lnTo>
                  <a:lnTo>
                    <a:pt x="305104" y="396582"/>
                  </a:lnTo>
                  <a:lnTo>
                    <a:pt x="297192" y="407301"/>
                  </a:lnTo>
                  <a:lnTo>
                    <a:pt x="342671" y="440994"/>
                  </a:lnTo>
                  <a:lnTo>
                    <a:pt x="301142" y="468579"/>
                  </a:lnTo>
                  <a:lnTo>
                    <a:pt x="294487" y="464159"/>
                  </a:lnTo>
                  <a:lnTo>
                    <a:pt x="294487" y="480148"/>
                  </a:lnTo>
                  <a:lnTo>
                    <a:pt x="294487" y="590334"/>
                  </a:lnTo>
                  <a:lnTo>
                    <a:pt x="195440" y="524548"/>
                  </a:lnTo>
                  <a:lnTo>
                    <a:pt x="195440" y="414375"/>
                  </a:lnTo>
                  <a:lnTo>
                    <a:pt x="294487" y="480148"/>
                  </a:lnTo>
                  <a:lnTo>
                    <a:pt x="294487" y="464159"/>
                  </a:lnTo>
                  <a:lnTo>
                    <a:pt x="219532" y="414362"/>
                  </a:lnTo>
                  <a:lnTo>
                    <a:pt x="200837" y="401955"/>
                  </a:lnTo>
                  <a:lnTo>
                    <a:pt x="301142" y="335318"/>
                  </a:lnTo>
                  <a:lnTo>
                    <a:pt x="350774" y="368287"/>
                  </a:lnTo>
                  <a:lnTo>
                    <a:pt x="350774" y="368935"/>
                  </a:lnTo>
                  <a:lnTo>
                    <a:pt x="351739" y="368935"/>
                  </a:lnTo>
                  <a:lnTo>
                    <a:pt x="401447" y="401955"/>
                  </a:lnTo>
                  <a:lnTo>
                    <a:pt x="401447" y="385965"/>
                  </a:lnTo>
                  <a:lnTo>
                    <a:pt x="368134" y="363855"/>
                  </a:lnTo>
                  <a:lnTo>
                    <a:pt x="414693" y="331800"/>
                  </a:lnTo>
                  <a:lnTo>
                    <a:pt x="463130" y="363956"/>
                  </a:lnTo>
                  <a:lnTo>
                    <a:pt x="463130" y="347992"/>
                  </a:lnTo>
                  <a:lnTo>
                    <a:pt x="426504" y="323672"/>
                  </a:lnTo>
                  <a:lnTo>
                    <a:pt x="473583" y="291274"/>
                  </a:lnTo>
                  <a:lnTo>
                    <a:pt x="466051" y="280289"/>
                  </a:lnTo>
                  <a:lnTo>
                    <a:pt x="414553" y="315734"/>
                  </a:lnTo>
                  <a:lnTo>
                    <a:pt x="402742" y="307886"/>
                  </a:lnTo>
                  <a:lnTo>
                    <a:pt x="402742" y="323875"/>
                  </a:lnTo>
                  <a:lnTo>
                    <a:pt x="364083" y="350481"/>
                  </a:lnTo>
                  <a:lnTo>
                    <a:pt x="364083" y="298183"/>
                  </a:lnTo>
                  <a:lnTo>
                    <a:pt x="391350" y="316293"/>
                  </a:lnTo>
                  <a:lnTo>
                    <a:pt x="402742" y="323875"/>
                  </a:lnTo>
                  <a:lnTo>
                    <a:pt x="402742" y="307886"/>
                  </a:lnTo>
                  <a:lnTo>
                    <a:pt x="369455" y="285762"/>
                  </a:lnTo>
                  <a:lnTo>
                    <a:pt x="469785" y="219125"/>
                  </a:lnTo>
                  <a:lnTo>
                    <a:pt x="570103" y="285762"/>
                  </a:lnTo>
                  <a:lnTo>
                    <a:pt x="570103" y="269786"/>
                  </a:lnTo>
                  <a:lnTo>
                    <a:pt x="493839" y="219125"/>
                  </a:lnTo>
                  <a:lnTo>
                    <a:pt x="469785" y="203149"/>
                  </a:lnTo>
                  <a:lnTo>
                    <a:pt x="357428" y="277774"/>
                  </a:lnTo>
                  <a:lnTo>
                    <a:pt x="350774" y="273342"/>
                  </a:lnTo>
                  <a:lnTo>
                    <a:pt x="350774" y="282206"/>
                  </a:lnTo>
                  <a:lnTo>
                    <a:pt x="345401" y="285762"/>
                  </a:lnTo>
                  <a:lnTo>
                    <a:pt x="350774" y="289331"/>
                  </a:lnTo>
                  <a:lnTo>
                    <a:pt x="350774" y="352310"/>
                  </a:lnTo>
                  <a:lnTo>
                    <a:pt x="325196" y="335318"/>
                  </a:lnTo>
                  <a:lnTo>
                    <a:pt x="301142" y="319341"/>
                  </a:lnTo>
                  <a:lnTo>
                    <a:pt x="188798" y="393954"/>
                  </a:lnTo>
                  <a:lnTo>
                    <a:pt x="182143" y="389521"/>
                  </a:lnTo>
                  <a:lnTo>
                    <a:pt x="182143" y="398373"/>
                  </a:lnTo>
                  <a:lnTo>
                    <a:pt x="176745" y="401955"/>
                  </a:lnTo>
                  <a:lnTo>
                    <a:pt x="182143" y="405549"/>
                  </a:lnTo>
                  <a:lnTo>
                    <a:pt x="182143" y="531698"/>
                  </a:lnTo>
                  <a:lnTo>
                    <a:pt x="294500" y="606336"/>
                  </a:lnTo>
                  <a:lnTo>
                    <a:pt x="294500" y="615162"/>
                  </a:lnTo>
                  <a:lnTo>
                    <a:pt x="301142" y="610755"/>
                  </a:lnTo>
                  <a:lnTo>
                    <a:pt x="307797" y="615162"/>
                  </a:lnTo>
                  <a:lnTo>
                    <a:pt x="307797" y="606336"/>
                  </a:lnTo>
                  <a:lnTo>
                    <a:pt x="350786" y="577786"/>
                  </a:lnTo>
                  <a:lnTo>
                    <a:pt x="350786" y="656336"/>
                  </a:lnTo>
                  <a:lnTo>
                    <a:pt x="463130" y="730961"/>
                  </a:lnTo>
                  <a:lnTo>
                    <a:pt x="463130" y="739800"/>
                  </a:lnTo>
                  <a:lnTo>
                    <a:pt x="469773" y="735380"/>
                  </a:lnTo>
                  <a:lnTo>
                    <a:pt x="476440" y="739800"/>
                  </a:lnTo>
                  <a:lnTo>
                    <a:pt x="476440" y="730961"/>
                  </a:lnTo>
                  <a:lnTo>
                    <a:pt x="500507" y="714971"/>
                  </a:lnTo>
                  <a:lnTo>
                    <a:pt x="588784" y="656336"/>
                  </a:lnTo>
                  <a:lnTo>
                    <a:pt x="588784" y="586206"/>
                  </a:lnTo>
                  <a:lnTo>
                    <a:pt x="631799" y="614781"/>
                  </a:lnTo>
                  <a:lnTo>
                    <a:pt x="631799" y="623608"/>
                  </a:lnTo>
                  <a:lnTo>
                    <a:pt x="638441" y="619201"/>
                  </a:lnTo>
                  <a:lnTo>
                    <a:pt x="645096" y="623608"/>
                  </a:lnTo>
                  <a:lnTo>
                    <a:pt x="645096" y="614781"/>
                  </a:lnTo>
                  <a:lnTo>
                    <a:pt x="669163" y="598779"/>
                  </a:lnTo>
                  <a:lnTo>
                    <a:pt x="757440" y="540143"/>
                  </a:lnTo>
                  <a:lnTo>
                    <a:pt x="757440" y="422808"/>
                  </a:lnTo>
                  <a:lnTo>
                    <a:pt x="757440" y="413981"/>
                  </a:lnTo>
                  <a:lnTo>
                    <a:pt x="762838" y="410387"/>
                  </a:lnTo>
                  <a:close/>
                </a:path>
                <a:path w="5126355" h="944880">
                  <a:moveTo>
                    <a:pt x="943190" y="472414"/>
                  </a:moveTo>
                  <a:lnTo>
                    <a:pt x="940752" y="424103"/>
                  </a:lnTo>
                  <a:lnTo>
                    <a:pt x="933615" y="377215"/>
                  </a:lnTo>
                  <a:lnTo>
                    <a:pt x="929894" y="362724"/>
                  </a:lnTo>
                  <a:lnTo>
                    <a:pt x="929894" y="472401"/>
                  </a:lnTo>
                  <a:lnTo>
                    <a:pt x="927519" y="519353"/>
                  </a:lnTo>
                  <a:lnTo>
                    <a:pt x="920584" y="564934"/>
                  </a:lnTo>
                  <a:lnTo>
                    <a:pt x="909281" y="608926"/>
                  </a:lnTo>
                  <a:lnTo>
                    <a:pt x="893876" y="651103"/>
                  </a:lnTo>
                  <a:lnTo>
                    <a:pt x="874572" y="691235"/>
                  </a:lnTo>
                  <a:lnTo>
                    <a:pt x="851623" y="729081"/>
                  </a:lnTo>
                  <a:lnTo>
                    <a:pt x="825233" y="764425"/>
                  </a:lnTo>
                  <a:lnTo>
                    <a:pt x="795655" y="797026"/>
                  </a:lnTo>
                  <a:lnTo>
                    <a:pt x="763117" y="826655"/>
                  </a:lnTo>
                  <a:lnTo>
                    <a:pt x="727837" y="853084"/>
                  </a:lnTo>
                  <a:lnTo>
                    <a:pt x="690041" y="876084"/>
                  </a:lnTo>
                  <a:lnTo>
                    <a:pt x="649986" y="895413"/>
                  </a:lnTo>
                  <a:lnTo>
                    <a:pt x="607872" y="910856"/>
                  </a:lnTo>
                  <a:lnTo>
                    <a:pt x="563956" y="922159"/>
                  </a:lnTo>
                  <a:lnTo>
                    <a:pt x="518452" y="929119"/>
                  </a:lnTo>
                  <a:lnTo>
                    <a:pt x="471601" y="931494"/>
                  </a:lnTo>
                  <a:lnTo>
                    <a:pt x="424738" y="929119"/>
                  </a:lnTo>
                  <a:lnTo>
                    <a:pt x="379234" y="922159"/>
                  </a:lnTo>
                  <a:lnTo>
                    <a:pt x="335318" y="910856"/>
                  </a:lnTo>
                  <a:lnTo>
                    <a:pt x="293204" y="895413"/>
                  </a:lnTo>
                  <a:lnTo>
                    <a:pt x="253149" y="876084"/>
                  </a:lnTo>
                  <a:lnTo>
                    <a:pt x="215353" y="853084"/>
                  </a:lnTo>
                  <a:lnTo>
                    <a:pt x="180073" y="826655"/>
                  </a:lnTo>
                  <a:lnTo>
                    <a:pt x="147523" y="797026"/>
                  </a:lnTo>
                  <a:lnTo>
                    <a:pt x="117944" y="764438"/>
                  </a:lnTo>
                  <a:lnTo>
                    <a:pt x="91567" y="729094"/>
                  </a:lnTo>
                  <a:lnTo>
                    <a:pt x="68605" y="691235"/>
                  </a:lnTo>
                  <a:lnTo>
                    <a:pt x="49314" y="651116"/>
                  </a:lnTo>
                  <a:lnTo>
                    <a:pt x="33896" y="608926"/>
                  </a:lnTo>
                  <a:lnTo>
                    <a:pt x="22606" y="564934"/>
                  </a:lnTo>
                  <a:lnTo>
                    <a:pt x="15659" y="519353"/>
                  </a:lnTo>
                  <a:lnTo>
                    <a:pt x="13296" y="472414"/>
                  </a:lnTo>
                  <a:lnTo>
                    <a:pt x="15659" y="425500"/>
                  </a:lnTo>
                  <a:lnTo>
                    <a:pt x="22593" y="379945"/>
                  </a:lnTo>
                  <a:lnTo>
                    <a:pt x="33883" y="335965"/>
                  </a:lnTo>
                  <a:lnTo>
                    <a:pt x="49276" y="293814"/>
                  </a:lnTo>
                  <a:lnTo>
                    <a:pt x="68554" y="253695"/>
                  </a:lnTo>
                  <a:lnTo>
                    <a:pt x="91567" y="215734"/>
                  </a:lnTo>
                  <a:lnTo>
                    <a:pt x="117944" y="180390"/>
                  </a:lnTo>
                  <a:lnTo>
                    <a:pt x="147523" y="147789"/>
                  </a:lnTo>
                  <a:lnTo>
                    <a:pt x="180073" y="118160"/>
                  </a:lnTo>
                  <a:lnTo>
                    <a:pt x="215353" y="91732"/>
                  </a:lnTo>
                  <a:lnTo>
                    <a:pt x="253136" y="68732"/>
                  </a:lnTo>
                  <a:lnTo>
                    <a:pt x="293192" y="49403"/>
                  </a:lnTo>
                  <a:lnTo>
                    <a:pt x="335305" y="33972"/>
                  </a:lnTo>
                  <a:lnTo>
                    <a:pt x="379222" y="22656"/>
                  </a:lnTo>
                  <a:lnTo>
                    <a:pt x="424726" y="15697"/>
                  </a:lnTo>
                  <a:lnTo>
                    <a:pt x="471589" y="13322"/>
                  </a:lnTo>
                  <a:lnTo>
                    <a:pt x="518426" y="15748"/>
                  </a:lnTo>
                  <a:lnTo>
                    <a:pt x="563905" y="22745"/>
                  </a:lnTo>
                  <a:lnTo>
                    <a:pt x="607796" y="34086"/>
                  </a:lnTo>
                  <a:lnTo>
                    <a:pt x="649884" y="49542"/>
                  </a:lnTo>
                  <a:lnTo>
                    <a:pt x="689927" y="68884"/>
                  </a:lnTo>
                  <a:lnTo>
                    <a:pt x="727697" y="91884"/>
                  </a:lnTo>
                  <a:lnTo>
                    <a:pt x="762965" y="118313"/>
                  </a:lnTo>
                  <a:lnTo>
                    <a:pt x="795502" y="147942"/>
                  </a:lnTo>
                  <a:lnTo>
                    <a:pt x="825080" y="180530"/>
                  </a:lnTo>
                  <a:lnTo>
                    <a:pt x="851458" y="215861"/>
                  </a:lnTo>
                  <a:lnTo>
                    <a:pt x="874356" y="253593"/>
                  </a:lnTo>
                  <a:lnTo>
                    <a:pt x="893699" y="293712"/>
                  </a:lnTo>
                  <a:lnTo>
                    <a:pt x="909142" y="335902"/>
                  </a:lnTo>
                  <a:lnTo>
                    <a:pt x="920483" y="379895"/>
                  </a:lnTo>
                  <a:lnTo>
                    <a:pt x="927468" y="425475"/>
                  </a:lnTo>
                  <a:lnTo>
                    <a:pt x="929894" y="472401"/>
                  </a:lnTo>
                  <a:lnTo>
                    <a:pt x="929894" y="362724"/>
                  </a:lnTo>
                  <a:lnTo>
                    <a:pt x="906132" y="288531"/>
                  </a:lnTo>
                  <a:lnTo>
                    <a:pt x="886269" y="247243"/>
                  </a:lnTo>
                  <a:lnTo>
                    <a:pt x="862647" y="208292"/>
                  </a:lnTo>
                  <a:lnTo>
                    <a:pt x="835507" y="171919"/>
                  </a:lnTo>
                  <a:lnTo>
                    <a:pt x="805065" y="138366"/>
                  </a:lnTo>
                  <a:lnTo>
                    <a:pt x="771575" y="107886"/>
                  </a:lnTo>
                  <a:lnTo>
                    <a:pt x="735266" y="80683"/>
                  </a:lnTo>
                  <a:lnTo>
                    <a:pt x="696391" y="57023"/>
                  </a:lnTo>
                  <a:lnTo>
                    <a:pt x="655167" y="37134"/>
                  </a:lnTo>
                  <a:lnTo>
                    <a:pt x="611835" y="21247"/>
                  </a:lnTo>
                  <a:lnTo>
                    <a:pt x="566635" y="9601"/>
                  </a:lnTo>
                  <a:lnTo>
                    <a:pt x="519811" y="2438"/>
                  </a:lnTo>
                  <a:lnTo>
                    <a:pt x="471601" y="0"/>
                  </a:lnTo>
                  <a:lnTo>
                    <a:pt x="423379" y="2438"/>
                  </a:lnTo>
                  <a:lnTo>
                    <a:pt x="376555" y="9601"/>
                  </a:lnTo>
                  <a:lnTo>
                    <a:pt x="331355" y="21247"/>
                  </a:lnTo>
                  <a:lnTo>
                    <a:pt x="288036" y="37122"/>
                  </a:lnTo>
                  <a:lnTo>
                    <a:pt x="246811" y="57023"/>
                  </a:lnTo>
                  <a:lnTo>
                    <a:pt x="207924" y="80683"/>
                  </a:lnTo>
                  <a:lnTo>
                    <a:pt x="171615" y="107873"/>
                  </a:lnTo>
                  <a:lnTo>
                    <a:pt x="138125" y="138366"/>
                  </a:lnTo>
                  <a:lnTo>
                    <a:pt x="107683" y="171907"/>
                  </a:lnTo>
                  <a:lnTo>
                    <a:pt x="80543" y="208280"/>
                  </a:lnTo>
                  <a:lnTo>
                    <a:pt x="56921" y="247230"/>
                  </a:lnTo>
                  <a:lnTo>
                    <a:pt x="37058" y="288518"/>
                  </a:lnTo>
                  <a:lnTo>
                    <a:pt x="21196" y="331927"/>
                  </a:lnTo>
                  <a:lnTo>
                    <a:pt x="9575" y="377202"/>
                  </a:lnTo>
                  <a:lnTo>
                    <a:pt x="2425" y="424103"/>
                  </a:lnTo>
                  <a:lnTo>
                    <a:pt x="0" y="472401"/>
                  </a:lnTo>
                  <a:lnTo>
                    <a:pt x="2425" y="520700"/>
                  </a:lnTo>
                  <a:lnTo>
                    <a:pt x="9575" y="567575"/>
                  </a:lnTo>
                  <a:lnTo>
                    <a:pt x="21183" y="612825"/>
                  </a:lnTo>
                  <a:lnTo>
                    <a:pt x="37020" y="656209"/>
                  </a:lnTo>
                  <a:lnTo>
                    <a:pt x="56870" y="697484"/>
                  </a:lnTo>
                  <a:lnTo>
                    <a:pt x="80530" y="736523"/>
                  </a:lnTo>
                  <a:lnTo>
                    <a:pt x="107683" y="772896"/>
                  </a:lnTo>
                  <a:lnTo>
                    <a:pt x="138125" y="806450"/>
                  </a:lnTo>
                  <a:lnTo>
                    <a:pt x="171602" y="836942"/>
                  </a:lnTo>
                  <a:lnTo>
                    <a:pt x="207911" y="864133"/>
                  </a:lnTo>
                  <a:lnTo>
                    <a:pt x="246799" y="887793"/>
                  </a:lnTo>
                  <a:lnTo>
                    <a:pt x="288023" y="907694"/>
                  </a:lnTo>
                  <a:lnTo>
                    <a:pt x="331343" y="923569"/>
                  </a:lnTo>
                  <a:lnTo>
                    <a:pt x="376542" y="935215"/>
                  </a:lnTo>
                  <a:lnTo>
                    <a:pt x="423367" y="942378"/>
                  </a:lnTo>
                  <a:lnTo>
                    <a:pt x="471589" y="944816"/>
                  </a:lnTo>
                  <a:lnTo>
                    <a:pt x="519785" y="942327"/>
                  </a:lnTo>
                  <a:lnTo>
                    <a:pt x="566585" y="935126"/>
                  </a:lnTo>
                  <a:lnTo>
                    <a:pt x="611759" y="923467"/>
                  </a:lnTo>
                  <a:lnTo>
                    <a:pt x="655066" y="907554"/>
                  </a:lnTo>
                  <a:lnTo>
                    <a:pt x="696264" y="887653"/>
                  </a:lnTo>
                  <a:lnTo>
                    <a:pt x="735126" y="863981"/>
                  </a:lnTo>
                  <a:lnTo>
                    <a:pt x="771423" y="836790"/>
                  </a:lnTo>
                  <a:lnTo>
                    <a:pt x="804900" y="806297"/>
                  </a:lnTo>
                  <a:lnTo>
                    <a:pt x="835342" y="772769"/>
                  </a:lnTo>
                  <a:lnTo>
                    <a:pt x="862482" y="736409"/>
                  </a:lnTo>
                  <a:lnTo>
                    <a:pt x="886053" y="697585"/>
                  </a:lnTo>
                  <a:lnTo>
                    <a:pt x="905954" y="656285"/>
                  </a:lnTo>
                  <a:lnTo>
                    <a:pt x="921842" y="612876"/>
                  </a:lnTo>
                  <a:lnTo>
                    <a:pt x="933513" y="567613"/>
                  </a:lnTo>
                  <a:lnTo>
                    <a:pt x="940701" y="520700"/>
                  </a:lnTo>
                  <a:lnTo>
                    <a:pt x="943190" y="472414"/>
                  </a:lnTo>
                  <a:close/>
                </a:path>
                <a:path w="5126355" h="944880">
                  <a:moveTo>
                    <a:pt x="5126228" y="565734"/>
                  </a:moveTo>
                  <a:lnTo>
                    <a:pt x="5095138" y="533412"/>
                  </a:lnTo>
                  <a:lnTo>
                    <a:pt x="5084496" y="531507"/>
                  </a:lnTo>
                  <a:lnTo>
                    <a:pt x="5073802" y="531787"/>
                  </a:lnTo>
                  <a:lnTo>
                    <a:pt x="5063363" y="534187"/>
                  </a:lnTo>
                  <a:lnTo>
                    <a:pt x="5053520" y="538670"/>
                  </a:lnTo>
                  <a:lnTo>
                    <a:pt x="5048021" y="541629"/>
                  </a:lnTo>
                  <a:lnTo>
                    <a:pt x="5042306" y="544169"/>
                  </a:lnTo>
                  <a:lnTo>
                    <a:pt x="5016893" y="552653"/>
                  </a:lnTo>
                  <a:lnTo>
                    <a:pt x="4997221" y="558507"/>
                  </a:lnTo>
                  <a:lnTo>
                    <a:pt x="4977384" y="563829"/>
                  </a:lnTo>
                  <a:lnTo>
                    <a:pt x="4967275" y="566267"/>
                  </a:lnTo>
                  <a:lnTo>
                    <a:pt x="4967935" y="563245"/>
                  </a:lnTo>
                  <a:lnTo>
                    <a:pt x="4967935" y="562495"/>
                  </a:lnTo>
                  <a:lnTo>
                    <a:pt x="4964544" y="546696"/>
                  </a:lnTo>
                  <a:lnTo>
                    <a:pt x="4955997" y="534619"/>
                  </a:lnTo>
                  <a:lnTo>
                    <a:pt x="4943551" y="526618"/>
                  </a:lnTo>
                  <a:lnTo>
                    <a:pt x="4928451" y="523925"/>
                  </a:lnTo>
                  <a:lnTo>
                    <a:pt x="4876774" y="524611"/>
                  </a:lnTo>
                  <a:lnTo>
                    <a:pt x="4871923" y="524929"/>
                  </a:lnTo>
                  <a:lnTo>
                    <a:pt x="4867046" y="524370"/>
                  </a:lnTo>
                  <a:lnTo>
                    <a:pt x="4862385" y="522960"/>
                  </a:lnTo>
                  <a:lnTo>
                    <a:pt x="4847590" y="513168"/>
                  </a:lnTo>
                  <a:lnTo>
                    <a:pt x="4831334" y="506476"/>
                  </a:lnTo>
                  <a:lnTo>
                    <a:pt x="4814100" y="503021"/>
                  </a:lnTo>
                  <a:lnTo>
                    <a:pt x="4796358" y="502970"/>
                  </a:lnTo>
                  <a:lnTo>
                    <a:pt x="4777181" y="505815"/>
                  </a:lnTo>
                  <a:lnTo>
                    <a:pt x="4759083" y="512216"/>
                  </a:lnTo>
                  <a:lnTo>
                    <a:pt x="4742523" y="521957"/>
                  </a:lnTo>
                  <a:lnTo>
                    <a:pt x="4728019" y="534809"/>
                  </a:lnTo>
                  <a:lnTo>
                    <a:pt x="4697146" y="563511"/>
                  </a:lnTo>
                  <a:lnTo>
                    <a:pt x="4678070" y="576389"/>
                  </a:lnTo>
                  <a:lnTo>
                    <a:pt x="4685525" y="587438"/>
                  </a:lnTo>
                  <a:lnTo>
                    <a:pt x="4705413" y="573913"/>
                  </a:lnTo>
                  <a:lnTo>
                    <a:pt x="4737481" y="544156"/>
                  </a:lnTo>
                  <a:lnTo>
                    <a:pt x="4750193" y="532955"/>
                  </a:lnTo>
                  <a:lnTo>
                    <a:pt x="4764671" y="524446"/>
                  </a:lnTo>
                  <a:lnTo>
                    <a:pt x="4780496" y="518820"/>
                  </a:lnTo>
                  <a:lnTo>
                    <a:pt x="4797247" y="516267"/>
                  </a:lnTo>
                  <a:lnTo>
                    <a:pt x="4812296" y="516191"/>
                  </a:lnTo>
                  <a:lnTo>
                    <a:pt x="4826952" y="518998"/>
                  </a:lnTo>
                  <a:lnTo>
                    <a:pt x="4840783" y="524586"/>
                  </a:lnTo>
                  <a:lnTo>
                    <a:pt x="4853381" y="532815"/>
                  </a:lnTo>
                  <a:lnTo>
                    <a:pt x="4860544" y="536930"/>
                  </a:lnTo>
                  <a:lnTo>
                    <a:pt x="4868799" y="538721"/>
                  </a:lnTo>
                  <a:lnTo>
                    <a:pt x="4877016" y="537933"/>
                  </a:lnTo>
                  <a:lnTo>
                    <a:pt x="4928692" y="537248"/>
                  </a:lnTo>
                  <a:lnTo>
                    <a:pt x="4939157" y="539229"/>
                  </a:lnTo>
                  <a:lnTo>
                    <a:pt x="4947196" y="544639"/>
                  </a:lnTo>
                  <a:lnTo>
                    <a:pt x="4952606" y="552665"/>
                  </a:lnTo>
                  <a:lnTo>
                    <a:pt x="4954613" y="562508"/>
                  </a:lnTo>
                  <a:lnTo>
                    <a:pt x="4952593" y="572363"/>
                  </a:lnTo>
                  <a:lnTo>
                    <a:pt x="4947475" y="580085"/>
                  </a:lnTo>
                  <a:lnTo>
                    <a:pt x="4939931" y="585470"/>
                  </a:lnTo>
                  <a:lnTo>
                    <a:pt x="4930635" y="587781"/>
                  </a:lnTo>
                  <a:lnTo>
                    <a:pt x="4867135" y="591121"/>
                  </a:lnTo>
                  <a:lnTo>
                    <a:pt x="4867846" y="604431"/>
                  </a:lnTo>
                  <a:lnTo>
                    <a:pt x="4931346" y="601091"/>
                  </a:lnTo>
                  <a:lnTo>
                    <a:pt x="4945519" y="597547"/>
                  </a:lnTo>
                  <a:lnTo>
                    <a:pt x="4957038" y="589330"/>
                  </a:lnTo>
                  <a:lnTo>
                    <a:pt x="4962499" y="581101"/>
                  </a:lnTo>
                  <a:lnTo>
                    <a:pt x="4980292" y="576846"/>
                  </a:lnTo>
                  <a:lnTo>
                    <a:pt x="5020615" y="565467"/>
                  </a:lnTo>
                  <a:lnTo>
                    <a:pt x="5060429" y="550113"/>
                  </a:lnTo>
                  <a:lnTo>
                    <a:pt x="5067605" y="546773"/>
                  </a:lnTo>
                  <a:lnTo>
                    <a:pt x="5075225" y="544944"/>
                  </a:lnTo>
                  <a:lnTo>
                    <a:pt x="5083073" y="544690"/>
                  </a:lnTo>
                  <a:lnTo>
                    <a:pt x="5090871" y="546023"/>
                  </a:lnTo>
                  <a:lnTo>
                    <a:pt x="5098923" y="549071"/>
                  </a:lnTo>
                  <a:lnTo>
                    <a:pt x="5105590" y="554913"/>
                  </a:lnTo>
                  <a:lnTo>
                    <a:pt x="5109616" y="562508"/>
                  </a:lnTo>
                  <a:lnTo>
                    <a:pt x="5105539" y="565632"/>
                  </a:lnTo>
                  <a:lnTo>
                    <a:pt x="5099748" y="569595"/>
                  </a:lnTo>
                  <a:lnTo>
                    <a:pt x="5056632" y="597052"/>
                  </a:lnTo>
                  <a:lnTo>
                    <a:pt x="5023142" y="617766"/>
                  </a:lnTo>
                  <a:lnTo>
                    <a:pt x="5000409" y="630910"/>
                  </a:lnTo>
                  <a:lnTo>
                    <a:pt x="4973790" y="647179"/>
                  </a:lnTo>
                  <a:lnTo>
                    <a:pt x="4957762" y="653643"/>
                  </a:lnTo>
                  <a:lnTo>
                    <a:pt x="4940871" y="657250"/>
                  </a:lnTo>
                  <a:lnTo>
                    <a:pt x="4791214" y="661746"/>
                  </a:lnTo>
                  <a:lnTo>
                    <a:pt x="4750994" y="688657"/>
                  </a:lnTo>
                  <a:lnTo>
                    <a:pt x="4758410" y="699731"/>
                  </a:lnTo>
                  <a:lnTo>
                    <a:pt x="4795418" y="674966"/>
                  </a:lnTo>
                  <a:lnTo>
                    <a:pt x="4923663" y="671233"/>
                  </a:lnTo>
                  <a:lnTo>
                    <a:pt x="4942802" y="670458"/>
                  </a:lnTo>
                  <a:lnTo>
                    <a:pt x="4961394" y="666483"/>
                  </a:lnTo>
                  <a:lnTo>
                    <a:pt x="4979060" y="659434"/>
                  </a:lnTo>
                  <a:lnTo>
                    <a:pt x="4995405" y="649427"/>
                  </a:lnTo>
                  <a:lnTo>
                    <a:pt x="5029898" y="629259"/>
                  </a:lnTo>
                  <a:lnTo>
                    <a:pt x="5046675" y="618998"/>
                  </a:lnTo>
                  <a:lnTo>
                    <a:pt x="5079835" y="598119"/>
                  </a:lnTo>
                  <a:lnTo>
                    <a:pt x="5111623" y="577507"/>
                  </a:lnTo>
                  <a:lnTo>
                    <a:pt x="5122557" y="569087"/>
                  </a:lnTo>
                  <a:lnTo>
                    <a:pt x="5126228" y="565734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39495" y="5300472"/>
              <a:ext cx="3576954" cy="3976370"/>
            </a:xfrm>
            <a:custGeom>
              <a:avLst/>
              <a:gdLst/>
              <a:ahLst/>
              <a:cxnLst/>
              <a:rect l="l" t="t" r="r" b="b"/>
              <a:pathLst>
                <a:path w="3576954" h="3976370">
                  <a:moveTo>
                    <a:pt x="3576828" y="0"/>
                  </a:moveTo>
                  <a:lnTo>
                    <a:pt x="0" y="0"/>
                  </a:lnTo>
                  <a:lnTo>
                    <a:pt x="0" y="3976116"/>
                  </a:lnTo>
                  <a:lnTo>
                    <a:pt x="3576828" y="3976116"/>
                  </a:lnTo>
                  <a:lnTo>
                    <a:pt x="3576828" y="0"/>
                  </a:lnTo>
                  <a:close/>
                </a:path>
              </a:pathLst>
            </a:custGeom>
            <a:solidFill>
              <a:srgbClr val="000000">
                <a:alpha val="4195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532235" y="3087324"/>
            <a:ext cx="3195320" cy="135001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2400" spc="-70" b="1">
                <a:solidFill>
                  <a:srgbClr val="001864"/>
                </a:solidFill>
                <a:latin typeface="Trebuchet MS"/>
                <a:cs typeface="Trebuchet MS"/>
              </a:rPr>
              <a:t>Open</a:t>
            </a:r>
            <a:r>
              <a:rPr dirty="0" sz="2400" spc="-18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001864"/>
                </a:solidFill>
                <a:latin typeface="Trebuchet MS"/>
                <a:cs typeface="Trebuchet MS"/>
              </a:rPr>
              <a:t>competition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7100"/>
              </a:lnSpc>
              <a:spcBef>
                <a:spcPts val="590"/>
              </a:spcBef>
            </a:pPr>
            <a:r>
              <a:rPr dirty="0" sz="2400" spc="-210">
                <a:solidFill>
                  <a:srgbClr val="001864"/>
                </a:solidFill>
                <a:latin typeface="Trebuchet MS"/>
                <a:cs typeface="Trebuchet MS"/>
              </a:rPr>
              <a:t>E.g.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40">
                <a:solidFill>
                  <a:srgbClr val="001864"/>
                </a:solidFill>
                <a:latin typeface="Trebuchet MS"/>
                <a:cs typeface="Trebuchet MS"/>
              </a:rPr>
              <a:t>projects,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85">
                <a:solidFill>
                  <a:srgbClr val="001864"/>
                </a:solidFill>
                <a:latin typeface="Trebuchet MS"/>
                <a:cs typeface="Trebuchet MS"/>
              </a:rPr>
              <a:t>fellowships, </a:t>
            </a:r>
            <a:r>
              <a:rPr dirty="0" sz="2400" spc="-125">
                <a:solidFill>
                  <a:srgbClr val="001864"/>
                </a:solidFill>
                <a:latin typeface="Trebuchet MS"/>
                <a:cs typeface="Trebuchet MS"/>
              </a:rPr>
              <a:t>prizes,</a:t>
            </a:r>
            <a:r>
              <a:rPr dirty="0" sz="2400" spc="-14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>
                <a:solidFill>
                  <a:srgbClr val="001864"/>
                </a:solidFill>
                <a:latin typeface="Trebuchet MS"/>
                <a:cs typeface="Trebuchet MS"/>
              </a:rPr>
              <a:t>etc.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096404" y="3087324"/>
            <a:ext cx="3674745" cy="135001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2400" spc="-140" b="1">
                <a:solidFill>
                  <a:srgbClr val="001864"/>
                </a:solidFill>
                <a:latin typeface="Trebuchet MS"/>
                <a:cs typeface="Trebuchet MS"/>
              </a:rPr>
              <a:t>Strategic </a:t>
            </a:r>
            <a:r>
              <a:rPr dirty="0" sz="2400" spc="-110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2400" spc="-13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5" b="1">
                <a:solidFill>
                  <a:srgbClr val="001864"/>
                </a:solidFill>
                <a:latin typeface="Trebuchet MS"/>
                <a:cs typeface="Trebuchet MS"/>
              </a:rPr>
              <a:t>mission-</a:t>
            </a:r>
            <a:r>
              <a:rPr dirty="0" sz="2400" spc="-80" b="1">
                <a:solidFill>
                  <a:srgbClr val="001864"/>
                </a:solidFill>
                <a:latin typeface="Trebuchet MS"/>
                <a:cs typeface="Trebuchet MS"/>
              </a:rPr>
              <a:t>driven</a:t>
            </a:r>
            <a:endParaRPr sz="2400">
              <a:latin typeface="Trebuchet MS"/>
              <a:cs typeface="Trebuchet MS"/>
            </a:endParaRPr>
          </a:p>
          <a:p>
            <a:pPr marL="12700" marR="323215">
              <a:lnSpc>
                <a:spcPct val="107100"/>
              </a:lnSpc>
              <a:spcBef>
                <a:spcPts val="590"/>
              </a:spcBef>
            </a:pPr>
            <a:r>
              <a:rPr dirty="0" sz="2400" spc="-210">
                <a:solidFill>
                  <a:srgbClr val="001864"/>
                </a:solidFill>
                <a:latin typeface="Trebuchet MS"/>
                <a:cs typeface="Trebuchet MS"/>
              </a:rPr>
              <a:t>E.g.</a:t>
            </a:r>
            <a:r>
              <a:rPr dirty="0" sz="2400" spc="-18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90">
                <a:solidFill>
                  <a:srgbClr val="001864"/>
                </a:solidFill>
                <a:latin typeface="Trebuchet MS"/>
                <a:cs typeface="Trebuchet MS"/>
              </a:rPr>
              <a:t>research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1864"/>
                </a:solidFill>
                <a:latin typeface="Trebuchet MS"/>
                <a:cs typeface="Trebuchet MS"/>
              </a:rPr>
              <a:t>centres, </a:t>
            </a:r>
            <a:r>
              <a:rPr dirty="0" sz="2400" spc="-105">
                <a:solidFill>
                  <a:srgbClr val="001864"/>
                </a:solidFill>
                <a:latin typeface="Trebuchet MS"/>
                <a:cs typeface="Trebuchet MS"/>
              </a:rPr>
              <a:t>academies,</a:t>
            </a:r>
            <a:r>
              <a:rPr dirty="0" sz="2400" spc="-2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1864"/>
                </a:solidFill>
                <a:latin typeface="Trebuchet MS"/>
                <a:cs typeface="Trebuchet MS"/>
              </a:rPr>
              <a:t>own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5">
                <a:solidFill>
                  <a:srgbClr val="001864"/>
                </a:solidFill>
                <a:latin typeface="Trebuchet MS"/>
                <a:cs typeface="Trebuchet MS"/>
              </a:rPr>
              <a:t>initiatives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4083647" y="3163522"/>
            <a:ext cx="3084195" cy="1665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55295">
              <a:lnSpc>
                <a:spcPct val="106700"/>
              </a:lnSpc>
              <a:spcBef>
                <a:spcPts val="100"/>
              </a:spcBef>
            </a:pPr>
            <a:r>
              <a:rPr dirty="0" sz="2400" spc="-105" b="1">
                <a:solidFill>
                  <a:srgbClr val="001864"/>
                </a:solidFill>
                <a:latin typeface="Trebuchet MS"/>
                <a:cs typeface="Trebuchet MS"/>
              </a:rPr>
              <a:t>Impact</a:t>
            </a:r>
            <a:r>
              <a:rPr dirty="0" sz="2400" spc="-17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 b="1">
                <a:solidFill>
                  <a:srgbClr val="001864"/>
                </a:solidFill>
                <a:latin typeface="Trebuchet MS"/>
                <a:cs typeface="Trebuchet MS"/>
              </a:rPr>
              <a:t>and</a:t>
            </a:r>
            <a:r>
              <a:rPr dirty="0" sz="2400" spc="-1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25" b="1">
                <a:solidFill>
                  <a:srgbClr val="001864"/>
                </a:solidFill>
                <a:latin typeface="Trebuchet MS"/>
                <a:cs typeface="Trebuchet MS"/>
              </a:rPr>
              <a:t>strategic </a:t>
            </a:r>
            <a:r>
              <a:rPr dirty="0" sz="2400" spc="-40" b="1">
                <a:solidFill>
                  <a:srgbClr val="001864"/>
                </a:solidFill>
                <a:latin typeface="Trebuchet MS"/>
                <a:cs typeface="Trebuchet MS"/>
              </a:rPr>
              <a:t>investments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7100"/>
              </a:lnSpc>
              <a:spcBef>
                <a:spcPts val="595"/>
              </a:spcBef>
            </a:pPr>
            <a:r>
              <a:rPr dirty="0" sz="2400" spc="-210">
                <a:solidFill>
                  <a:srgbClr val="001864"/>
                </a:solidFill>
                <a:latin typeface="Trebuchet MS"/>
                <a:cs typeface="Trebuchet MS"/>
              </a:rPr>
              <a:t>E.g.</a:t>
            </a:r>
            <a:r>
              <a:rPr dirty="0" sz="2400" spc="-19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05">
                <a:solidFill>
                  <a:srgbClr val="001864"/>
                </a:solidFill>
                <a:latin typeface="Trebuchet MS"/>
                <a:cs typeface="Trebuchet MS"/>
              </a:rPr>
              <a:t>impact</a:t>
            </a:r>
            <a:r>
              <a:rPr dirty="0" sz="2400" spc="-20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>
                <a:solidFill>
                  <a:srgbClr val="001864"/>
                </a:solidFill>
                <a:latin typeface="Trebuchet MS"/>
                <a:cs typeface="Trebuchet MS"/>
              </a:rPr>
              <a:t>bond,</a:t>
            </a:r>
            <a:r>
              <a:rPr dirty="0" sz="2400" spc="-17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60">
                <a:solidFill>
                  <a:srgbClr val="001864"/>
                </a:solidFill>
                <a:latin typeface="Trebuchet MS"/>
                <a:cs typeface="Trebuchet MS"/>
              </a:rPr>
              <a:t>equity </a:t>
            </a:r>
            <a:r>
              <a:rPr dirty="0" sz="2400" spc="-114">
                <a:solidFill>
                  <a:srgbClr val="001864"/>
                </a:solidFill>
                <a:latin typeface="Trebuchet MS"/>
                <a:cs typeface="Trebuchet MS"/>
              </a:rPr>
              <a:t>loans,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>
                <a:solidFill>
                  <a:srgbClr val="001864"/>
                </a:solidFill>
                <a:latin typeface="Trebuchet MS"/>
                <a:cs typeface="Trebuchet MS"/>
              </a:rPr>
              <a:t>etc.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590026" y="3087324"/>
            <a:ext cx="3453765" cy="135001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2400" spc="-35" b="1">
                <a:solidFill>
                  <a:srgbClr val="001864"/>
                </a:solidFill>
                <a:latin typeface="Trebuchet MS"/>
                <a:cs typeface="Trebuchet MS"/>
              </a:rPr>
              <a:t>Partnerships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7100"/>
              </a:lnSpc>
              <a:spcBef>
                <a:spcPts val="590"/>
              </a:spcBef>
            </a:pPr>
            <a:r>
              <a:rPr dirty="0" sz="2400" spc="-210">
                <a:solidFill>
                  <a:srgbClr val="001864"/>
                </a:solidFill>
                <a:latin typeface="Trebuchet MS"/>
                <a:cs typeface="Trebuchet MS"/>
              </a:rPr>
              <a:t>E.g.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0">
                <a:solidFill>
                  <a:srgbClr val="001864"/>
                </a:solidFill>
                <a:latin typeface="Trebuchet MS"/>
                <a:cs typeface="Trebuchet MS"/>
              </a:rPr>
              <a:t>public-</a:t>
            </a:r>
            <a:r>
              <a:rPr dirty="0" sz="2400" spc="-140">
                <a:solidFill>
                  <a:srgbClr val="001864"/>
                </a:solidFill>
                <a:latin typeface="Trebuchet MS"/>
                <a:cs typeface="Trebuchet MS"/>
              </a:rPr>
              <a:t>private,</a:t>
            </a:r>
            <a:r>
              <a:rPr dirty="0" sz="2400" spc="-13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75">
                <a:solidFill>
                  <a:srgbClr val="001864"/>
                </a:solidFill>
                <a:latin typeface="Trebuchet MS"/>
                <a:cs typeface="Trebuchet MS"/>
              </a:rPr>
              <a:t>private- </a:t>
            </a:r>
            <a:r>
              <a:rPr dirty="0" sz="2400" spc="-140">
                <a:solidFill>
                  <a:srgbClr val="001864"/>
                </a:solidFill>
                <a:latin typeface="Trebuchet MS"/>
                <a:cs typeface="Trebuchet MS"/>
              </a:rPr>
              <a:t>private,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>
                <a:solidFill>
                  <a:srgbClr val="001864"/>
                </a:solidFill>
                <a:latin typeface="Trebuchet MS"/>
                <a:cs typeface="Trebuchet MS"/>
              </a:rPr>
              <a:t>etc.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57645" y="5447551"/>
            <a:ext cx="9436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75" b="1">
                <a:solidFill>
                  <a:srgbClr val="FFFFFF"/>
                </a:solidFill>
                <a:latin typeface="Trebuchet MS"/>
                <a:cs typeface="Trebuchet MS"/>
              </a:rPr>
              <a:t>Examples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57645" y="5721872"/>
            <a:ext cx="2779395" cy="216852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Challenge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programme</a:t>
            </a:r>
            <a:endParaRPr sz="1800">
              <a:latin typeface="Trebuchet MS"/>
              <a:cs typeface="Trebuchet MS"/>
            </a:endParaRPr>
          </a:p>
          <a:p>
            <a:pPr marL="3422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Investigator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800">
              <a:latin typeface="Trebuchet MS"/>
              <a:cs typeface="Trebuchet MS"/>
            </a:endParaRPr>
          </a:p>
          <a:p>
            <a:pPr marL="342265" indent="-34226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Postdoctoral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Fellowships</a:t>
            </a:r>
            <a:endParaRPr sz="1800">
              <a:latin typeface="Trebuchet MS"/>
              <a:cs typeface="Trebuchet MS"/>
            </a:endParaRPr>
          </a:p>
          <a:p>
            <a:pPr marL="342900" marR="57785" indent="-342900">
              <a:lnSpc>
                <a:spcPct val="106700"/>
              </a:lnSpc>
              <a:spcBef>
                <a:spcPts val="610"/>
              </a:spcBef>
              <a:buFont typeface="Arial"/>
              <a:buChar char="•"/>
              <a:tabLst>
                <a:tab pos="342900" algn="l"/>
              </a:tabLst>
            </a:pP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Interdisciplinary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Synergy Programmes</a:t>
            </a:r>
            <a:endParaRPr sz="1800">
              <a:latin typeface="Trebuchet MS"/>
              <a:cs typeface="Trebuchet MS"/>
            </a:endParaRPr>
          </a:p>
          <a:p>
            <a:pPr marL="3422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5108447" y="5300471"/>
            <a:ext cx="3576954" cy="3976370"/>
          </a:xfrm>
          <a:custGeom>
            <a:avLst/>
            <a:gdLst/>
            <a:ahLst/>
            <a:cxnLst/>
            <a:rect l="l" t="t" r="r" b="b"/>
            <a:pathLst>
              <a:path w="3576954" h="3976370">
                <a:moveTo>
                  <a:pt x="3576828" y="0"/>
                </a:moveTo>
                <a:lnTo>
                  <a:pt x="0" y="0"/>
                </a:lnTo>
                <a:lnTo>
                  <a:pt x="0" y="3976116"/>
                </a:lnTo>
                <a:lnTo>
                  <a:pt x="3576828" y="3976116"/>
                </a:lnTo>
                <a:lnTo>
                  <a:pt x="3576828" y="0"/>
                </a:lnTo>
                <a:close/>
              </a:path>
            </a:pathLst>
          </a:custGeom>
          <a:solidFill>
            <a:srgbClr val="000000">
              <a:alpha val="4195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5370241" y="5466601"/>
            <a:ext cx="9436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75" b="1">
                <a:solidFill>
                  <a:srgbClr val="FFFFFF"/>
                </a:solidFill>
                <a:latin typeface="Trebuchet MS"/>
                <a:cs typeface="Trebuchet MS"/>
              </a:rPr>
              <a:t>Examples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5344841" y="5817046"/>
            <a:ext cx="3108325" cy="2526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68300" marR="43180" indent="-342900">
              <a:lnSpc>
                <a:spcPct val="107000"/>
              </a:lnSpc>
              <a:spcBef>
                <a:spcPts val="105"/>
              </a:spcBef>
              <a:buFont typeface="Arial"/>
              <a:buChar char="•"/>
              <a:tabLst>
                <a:tab pos="368300" algn="l"/>
              </a:tabLst>
            </a:pP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NNF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centres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Biosustainability,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Basic 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Metabolic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Research,</a:t>
            </a:r>
            <a:r>
              <a:rPr dirty="0" sz="18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Protein 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Research,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Trebuchet MS"/>
                <a:cs typeface="Trebuchet MS"/>
              </a:rPr>
              <a:t>ReNEW,</a:t>
            </a:r>
            <a:r>
              <a:rPr dirty="0" sz="18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CO</a:t>
            </a:r>
            <a:r>
              <a:rPr dirty="0" baseline="-20833" sz="1800" spc="-37">
                <a:solidFill>
                  <a:srgbClr val="FFFFFF"/>
                </a:solidFill>
                <a:latin typeface="Trebuchet MS"/>
                <a:cs typeface="Trebuchet MS"/>
              </a:rPr>
              <a:t>2 </a:t>
            </a: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18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Center,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Quantum 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Computing</a:t>
            </a:r>
            <a:r>
              <a:rPr dirty="0" sz="1800" spc="-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Programme</a:t>
            </a:r>
            <a:endParaRPr sz="1800">
              <a:latin typeface="Trebuchet MS"/>
              <a:cs typeface="Trebuchet MS"/>
            </a:endParaRPr>
          </a:p>
          <a:p>
            <a:pPr marL="3676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67665" algn="l"/>
              </a:tabLst>
            </a:pP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BII,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LIFE</a:t>
            </a:r>
            <a:endParaRPr sz="1800">
              <a:latin typeface="Trebuchet MS"/>
              <a:cs typeface="Trebuchet MS"/>
            </a:endParaRPr>
          </a:p>
          <a:p>
            <a:pPr marL="367665" indent="-34226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67665" algn="l"/>
              </a:tabLst>
            </a:pP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Data</a:t>
            </a:r>
            <a:r>
              <a:rPr dirty="0" sz="18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Science</a:t>
            </a:r>
            <a:r>
              <a:rPr dirty="0" sz="18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Academy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9628631" y="5300471"/>
            <a:ext cx="3576954" cy="3976370"/>
          </a:xfrm>
          <a:custGeom>
            <a:avLst/>
            <a:gdLst/>
            <a:ahLst/>
            <a:cxnLst/>
            <a:rect l="l" t="t" r="r" b="b"/>
            <a:pathLst>
              <a:path w="3576955" h="3976370">
                <a:moveTo>
                  <a:pt x="3576828" y="0"/>
                </a:moveTo>
                <a:lnTo>
                  <a:pt x="0" y="0"/>
                </a:lnTo>
                <a:lnTo>
                  <a:pt x="0" y="3976116"/>
                </a:lnTo>
                <a:lnTo>
                  <a:pt x="3576828" y="3976116"/>
                </a:lnTo>
                <a:lnTo>
                  <a:pt x="3576828" y="0"/>
                </a:lnTo>
                <a:close/>
              </a:path>
            </a:pathLst>
          </a:custGeom>
          <a:solidFill>
            <a:srgbClr val="000000">
              <a:alpha val="4195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 txBox="1"/>
          <p:nvPr/>
        </p:nvSpPr>
        <p:spPr>
          <a:xfrm>
            <a:off x="9868983" y="5466601"/>
            <a:ext cx="9436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75" b="1">
                <a:solidFill>
                  <a:srgbClr val="FFFFFF"/>
                </a:solidFill>
                <a:latin typeface="Trebuchet MS"/>
                <a:cs typeface="Trebuchet MS"/>
              </a:rPr>
              <a:t>Examples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9868983" y="5740922"/>
            <a:ext cx="3022600" cy="201612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algn="just" marL="342265" indent="-342265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Steno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Diabetes</a:t>
            </a:r>
            <a:r>
              <a:rPr dirty="0" sz="18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Centres</a:t>
            </a:r>
            <a:endParaRPr sz="1800">
              <a:latin typeface="Trebuchet MS"/>
              <a:cs typeface="Trebuchet MS"/>
            </a:endParaRPr>
          </a:p>
          <a:p>
            <a:pPr algn="just" marL="342900" marR="307975" indent="-342900">
              <a:lnSpc>
                <a:spcPct val="107000"/>
              </a:lnSpc>
              <a:spcBef>
                <a:spcPts val="605"/>
              </a:spcBef>
              <a:buFont typeface="Arial"/>
              <a:buChar char="•"/>
              <a:tabLst>
                <a:tab pos="342900" algn="l"/>
              </a:tabLst>
            </a:pP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Danish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Trebuchet MS"/>
                <a:cs typeface="Trebuchet MS"/>
              </a:rPr>
              <a:t>Refugee</a:t>
            </a:r>
            <a:r>
              <a:rPr dirty="0" sz="18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Council,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UNICEF,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</a:rPr>
              <a:t>Diabetes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Foundation</a:t>
            </a:r>
            <a:endParaRPr sz="1800">
              <a:latin typeface="Trebuchet MS"/>
              <a:cs typeface="Trebuchet MS"/>
            </a:endParaRPr>
          </a:p>
          <a:p>
            <a:pPr algn="just" marL="342900" marR="5080" indent="-342900">
              <a:lnSpc>
                <a:spcPct val="107300"/>
              </a:lnSpc>
              <a:spcBef>
                <a:spcPts val="585"/>
              </a:spcBef>
              <a:buFont typeface="Arial"/>
              <a:buChar char="•"/>
              <a:tabLst>
                <a:tab pos="342900" algn="l"/>
              </a:tabLst>
            </a:pPr>
            <a:r>
              <a:rPr dirty="0" sz="1800" spc="95">
                <a:solidFill>
                  <a:srgbClr val="FFFFFF"/>
                </a:solidFill>
                <a:latin typeface="Trebuchet MS"/>
                <a:cs typeface="Trebuchet MS"/>
              </a:rPr>
              <a:t>PAD</a:t>
            </a:r>
            <a:r>
              <a:rPr dirty="0" sz="1800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Trebuchet MS"/>
                <a:cs typeface="Trebuchet MS"/>
              </a:rPr>
              <a:t>partnership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2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8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Trebuchet MS"/>
                <a:cs typeface="Trebuchet MS"/>
              </a:rPr>
              <a:t>Gates Foundation</a:t>
            </a:r>
            <a:r>
              <a:rPr dirty="0" sz="18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rebuchet MS"/>
                <a:cs typeface="Trebuchet MS"/>
              </a:rPr>
              <a:t>among</a:t>
            </a:r>
            <a:r>
              <a:rPr dirty="0" sz="1800" spc="-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others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/>
          <p:nvPr/>
        </p:nvSpPr>
        <p:spPr>
          <a:xfrm>
            <a:off x="14097000" y="5300471"/>
            <a:ext cx="3575685" cy="3976370"/>
          </a:xfrm>
          <a:custGeom>
            <a:avLst/>
            <a:gdLst/>
            <a:ahLst/>
            <a:cxnLst/>
            <a:rect l="l" t="t" r="r" b="b"/>
            <a:pathLst>
              <a:path w="3575684" h="3976370">
                <a:moveTo>
                  <a:pt x="3575304" y="0"/>
                </a:moveTo>
                <a:lnTo>
                  <a:pt x="0" y="0"/>
                </a:lnTo>
                <a:lnTo>
                  <a:pt x="0" y="3976116"/>
                </a:lnTo>
                <a:lnTo>
                  <a:pt x="3575304" y="3976116"/>
                </a:lnTo>
                <a:lnTo>
                  <a:pt x="3575304" y="0"/>
                </a:lnTo>
                <a:close/>
              </a:path>
            </a:pathLst>
          </a:custGeom>
          <a:solidFill>
            <a:srgbClr val="000000">
              <a:alpha val="4195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 txBox="1"/>
          <p:nvPr/>
        </p:nvSpPr>
        <p:spPr>
          <a:xfrm>
            <a:off x="14310365" y="5466601"/>
            <a:ext cx="9436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75" b="1">
                <a:solidFill>
                  <a:srgbClr val="FFFFFF"/>
                </a:solidFill>
                <a:latin typeface="Trebuchet MS"/>
                <a:cs typeface="Trebuchet MS"/>
              </a:rPr>
              <a:t>Examples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5" name="object 3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9539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15">
                <a:solidFill>
                  <a:srgbClr val="FFFFFF"/>
                </a:solidFill>
              </a:rPr>
              <a:t>4</a:t>
            </a:fld>
          </a:p>
        </p:txBody>
      </p:sp>
      <p:sp>
        <p:nvSpPr>
          <p:cNvPr id="34" name="object 34" descr=""/>
          <p:cNvSpPr txBox="1"/>
          <p:nvPr/>
        </p:nvSpPr>
        <p:spPr>
          <a:xfrm>
            <a:off x="14310365" y="5740922"/>
            <a:ext cx="2637790" cy="216852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Repair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rebuchet MS"/>
                <a:cs typeface="Trebuchet MS"/>
              </a:rPr>
              <a:t>Impact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Fund</a:t>
            </a:r>
            <a:endParaRPr sz="1800">
              <a:latin typeface="Trebuchet MS"/>
              <a:cs typeface="Trebuchet MS"/>
            </a:endParaRPr>
          </a:p>
          <a:p>
            <a:pPr marL="3422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120">
                <a:solidFill>
                  <a:srgbClr val="FFFFFF"/>
                </a:solidFill>
                <a:latin typeface="Trebuchet MS"/>
                <a:cs typeface="Trebuchet MS"/>
              </a:rPr>
              <a:t>AMR</a:t>
            </a:r>
            <a:r>
              <a:rPr dirty="0" sz="1800" spc="-1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Trebuchet MS"/>
                <a:cs typeface="Trebuchet MS"/>
              </a:rPr>
              <a:t>Action</a:t>
            </a:r>
            <a:r>
              <a:rPr dirty="0" sz="18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Trebuchet MS"/>
                <a:cs typeface="Trebuchet MS"/>
              </a:rPr>
              <a:t>Fund</a:t>
            </a:r>
            <a:endParaRPr sz="1800">
              <a:latin typeface="Trebuchet MS"/>
              <a:cs typeface="Trebuchet MS"/>
            </a:endParaRPr>
          </a:p>
          <a:p>
            <a:pPr marL="342900" marR="5080" indent="-342900">
              <a:lnSpc>
                <a:spcPct val="107300"/>
              </a:lnSpc>
              <a:spcBef>
                <a:spcPts val="585"/>
              </a:spcBef>
              <a:buFont typeface="Arial"/>
              <a:buChar char="•"/>
              <a:tabLst>
                <a:tab pos="342900" algn="l"/>
              </a:tabLst>
            </a:pPr>
            <a:r>
              <a:rPr dirty="0" sz="1800">
                <a:solidFill>
                  <a:srgbClr val="FFFFFF"/>
                </a:solidFill>
                <a:latin typeface="Trebuchet MS"/>
                <a:cs typeface="Trebuchet MS"/>
              </a:rPr>
              <a:t>Den</a:t>
            </a:r>
            <a:r>
              <a:rPr dirty="0" sz="18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Sociale</a:t>
            </a:r>
            <a:r>
              <a:rPr dirty="0" sz="1800" spc="-1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rebuchet MS"/>
                <a:cs typeface="Trebuchet MS"/>
              </a:rPr>
              <a:t>Kapitalfond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Invest</a:t>
            </a:r>
            <a:endParaRPr sz="1800">
              <a:latin typeface="Trebuchet MS"/>
              <a:cs typeface="Trebuchet MS"/>
            </a:endParaRPr>
          </a:p>
          <a:p>
            <a:pPr marL="342265" indent="-34226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-50">
                <a:solidFill>
                  <a:srgbClr val="FFFFFF"/>
                </a:solidFill>
                <a:latin typeface="Trebuchet MS"/>
                <a:cs typeface="Trebuchet MS"/>
              </a:rPr>
              <a:t>Quantum</a:t>
            </a:r>
            <a:r>
              <a:rPr dirty="0" sz="18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Foundry</a:t>
            </a:r>
            <a:endParaRPr sz="1800">
              <a:latin typeface="Trebuchet MS"/>
              <a:cs typeface="Trebuchet MS"/>
            </a:endParaRPr>
          </a:p>
          <a:p>
            <a:pPr marL="3422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42265" algn="l"/>
              </a:tabLst>
            </a:pPr>
            <a:r>
              <a:rPr dirty="0" sz="1800" spc="65">
                <a:solidFill>
                  <a:srgbClr val="FFFFFF"/>
                </a:solidFill>
                <a:latin typeface="Trebuchet MS"/>
                <a:cs typeface="Trebuchet MS"/>
              </a:rPr>
              <a:t>NNF</a:t>
            </a:r>
            <a:r>
              <a:rPr dirty="0" sz="1800" spc="-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Trebuchet MS"/>
                <a:cs typeface="Trebuchet MS"/>
              </a:rPr>
              <a:t>Cellerator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40792" y="9529571"/>
              <a:ext cx="3503929" cy="466725"/>
            </a:xfrm>
            <a:custGeom>
              <a:avLst/>
              <a:gdLst/>
              <a:ahLst/>
              <a:cxnLst/>
              <a:rect l="l" t="t" r="r" b="b"/>
              <a:pathLst>
                <a:path w="3503929" h="466725">
                  <a:moveTo>
                    <a:pt x="3503676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0" y="466344"/>
                  </a:lnTo>
                  <a:lnTo>
                    <a:pt x="3503676" y="466344"/>
                  </a:lnTo>
                  <a:lnTo>
                    <a:pt x="3503676" y="256032"/>
                  </a:lnTo>
                  <a:lnTo>
                    <a:pt x="3503676" y="0"/>
                  </a:lnTo>
                  <a:close/>
                </a:path>
              </a:pathLst>
            </a:custGeom>
            <a:solidFill>
              <a:srgbClr val="D0D5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554211" y="1275588"/>
              <a:ext cx="7051675" cy="7938770"/>
            </a:xfrm>
            <a:custGeom>
              <a:avLst/>
              <a:gdLst/>
              <a:ahLst/>
              <a:cxnLst/>
              <a:rect l="l" t="t" r="r" b="b"/>
              <a:pathLst>
                <a:path w="7051675" h="7938770">
                  <a:moveTo>
                    <a:pt x="7051546" y="7616952"/>
                  </a:moveTo>
                  <a:lnTo>
                    <a:pt x="7051546" y="7938515"/>
                  </a:lnTo>
                </a:path>
                <a:path w="7051675" h="7938770">
                  <a:moveTo>
                    <a:pt x="7051546" y="6861048"/>
                  </a:moveTo>
                  <a:lnTo>
                    <a:pt x="7051546" y="7328915"/>
                  </a:lnTo>
                </a:path>
                <a:path w="7051675" h="7938770">
                  <a:moveTo>
                    <a:pt x="7051546" y="6233159"/>
                  </a:moveTo>
                  <a:lnTo>
                    <a:pt x="7051546" y="6573011"/>
                  </a:lnTo>
                </a:path>
                <a:path w="7051675" h="7938770">
                  <a:moveTo>
                    <a:pt x="7051546" y="5809487"/>
                  </a:moveTo>
                  <a:lnTo>
                    <a:pt x="7051546" y="5945123"/>
                  </a:lnTo>
                </a:path>
                <a:path w="7051675" h="7938770">
                  <a:moveTo>
                    <a:pt x="7051546" y="5361432"/>
                  </a:moveTo>
                  <a:lnTo>
                    <a:pt x="7051546" y="5521451"/>
                  </a:lnTo>
                </a:path>
                <a:path w="7051675" h="7938770">
                  <a:moveTo>
                    <a:pt x="7051546" y="4468368"/>
                  </a:moveTo>
                  <a:lnTo>
                    <a:pt x="7051546" y="5073395"/>
                  </a:lnTo>
                </a:path>
                <a:path w="7051675" h="7938770">
                  <a:moveTo>
                    <a:pt x="7051546" y="3613403"/>
                  </a:moveTo>
                  <a:lnTo>
                    <a:pt x="7051546" y="4180331"/>
                  </a:lnTo>
                </a:path>
                <a:path w="7051675" h="7938770">
                  <a:moveTo>
                    <a:pt x="7051546" y="3127247"/>
                  </a:moveTo>
                  <a:lnTo>
                    <a:pt x="7051546" y="3325367"/>
                  </a:lnTo>
                </a:path>
                <a:path w="7051675" h="7938770">
                  <a:moveTo>
                    <a:pt x="7051546" y="2697479"/>
                  </a:moveTo>
                  <a:lnTo>
                    <a:pt x="7051546" y="2839211"/>
                  </a:lnTo>
                </a:path>
                <a:path w="7051675" h="7938770">
                  <a:moveTo>
                    <a:pt x="7051546" y="2269235"/>
                  </a:moveTo>
                  <a:lnTo>
                    <a:pt x="7051546" y="2409443"/>
                  </a:lnTo>
                </a:path>
                <a:path w="7051675" h="7938770">
                  <a:moveTo>
                    <a:pt x="7051546" y="1839467"/>
                  </a:moveTo>
                  <a:lnTo>
                    <a:pt x="7051546" y="1981200"/>
                  </a:lnTo>
                </a:path>
                <a:path w="7051675" h="7938770">
                  <a:moveTo>
                    <a:pt x="7051546" y="0"/>
                  </a:moveTo>
                  <a:lnTo>
                    <a:pt x="7051546" y="1551431"/>
                  </a:lnTo>
                </a:path>
                <a:path w="7051675" h="7938770">
                  <a:moveTo>
                    <a:pt x="4701540" y="7616952"/>
                  </a:moveTo>
                  <a:lnTo>
                    <a:pt x="4701540" y="7938515"/>
                  </a:lnTo>
                </a:path>
                <a:path w="7051675" h="7938770">
                  <a:moveTo>
                    <a:pt x="4701540" y="6861048"/>
                  </a:moveTo>
                  <a:lnTo>
                    <a:pt x="4701540" y="7328915"/>
                  </a:lnTo>
                </a:path>
                <a:path w="7051675" h="7938770">
                  <a:moveTo>
                    <a:pt x="4701540" y="6233159"/>
                  </a:moveTo>
                  <a:lnTo>
                    <a:pt x="4701540" y="6573011"/>
                  </a:lnTo>
                </a:path>
                <a:path w="7051675" h="7938770">
                  <a:moveTo>
                    <a:pt x="4701540" y="5809487"/>
                  </a:moveTo>
                  <a:lnTo>
                    <a:pt x="4701540" y="5945123"/>
                  </a:lnTo>
                </a:path>
                <a:path w="7051675" h="7938770">
                  <a:moveTo>
                    <a:pt x="4701540" y="5361432"/>
                  </a:moveTo>
                  <a:lnTo>
                    <a:pt x="4701540" y="5521451"/>
                  </a:lnTo>
                </a:path>
                <a:path w="7051675" h="7938770">
                  <a:moveTo>
                    <a:pt x="4701540" y="4468368"/>
                  </a:moveTo>
                  <a:lnTo>
                    <a:pt x="4701540" y="5073395"/>
                  </a:lnTo>
                </a:path>
                <a:path w="7051675" h="7938770">
                  <a:moveTo>
                    <a:pt x="4701540" y="3613403"/>
                  </a:moveTo>
                  <a:lnTo>
                    <a:pt x="4701540" y="4180331"/>
                  </a:lnTo>
                </a:path>
                <a:path w="7051675" h="7938770">
                  <a:moveTo>
                    <a:pt x="4701540" y="3127247"/>
                  </a:moveTo>
                  <a:lnTo>
                    <a:pt x="4701540" y="3325367"/>
                  </a:lnTo>
                </a:path>
                <a:path w="7051675" h="7938770">
                  <a:moveTo>
                    <a:pt x="4701540" y="2697479"/>
                  </a:moveTo>
                  <a:lnTo>
                    <a:pt x="4701540" y="2839211"/>
                  </a:lnTo>
                </a:path>
                <a:path w="7051675" h="7938770">
                  <a:moveTo>
                    <a:pt x="4701540" y="2269235"/>
                  </a:moveTo>
                  <a:lnTo>
                    <a:pt x="4701540" y="2409443"/>
                  </a:lnTo>
                </a:path>
                <a:path w="7051675" h="7938770">
                  <a:moveTo>
                    <a:pt x="4701540" y="1839467"/>
                  </a:moveTo>
                  <a:lnTo>
                    <a:pt x="4701540" y="1981200"/>
                  </a:lnTo>
                </a:path>
                <a:path w="7051675" h="7938770">
                  <a:moveTo>
                    <a:pt x="4701540" y="0"/>
                  </a:moveTo>
                  <a:lnTo>
                    <a:pt x="4701540" y="1551431"/>
                  </a:lnTo>
                </a:path>
                <a:path w="7051675" h="7938770">
                  <a:moveTo>
                    <a:pt x="2350008" y="7616952"/>
                  </a:moveTo>
                  <a:lnTo>
                    <a:pt x="2350008" y="7938515"/>
                  </a:lnTo>
                </a:path>
                <a:path w="7051675" h="7938770">
                  <a:moveTo>
                    <a:pt x="2350008" y="5361432"/>
                  </a:moveTo>
                  <a:lnTo>
                    <a:pt x="2350008" y="7328915"/>
                  </a:lnTo>
                </a:path>
                <a:path w="7051675" h="7938770">
                  <a:moveTo>
                    <a:pt x="2350008" y="4914899"/>
                  </a:moveTo>
                  <a:lnTo>
                    <a:pt x="2350008" y="5073395"/>
                  </a:lnTo>
                </a:path>
                <a:path w="7051675" h="7938770">
                  <a:moveTo>
                    <a:pt x="2350008" y="3613403"/>
                  </a:moveTo>
                  <a:lnTo>
                    <a:pt x="2350008" y="4626863"/>
                  </a:lnTo>
                </a:path>
                <a:path w="7051675" h="7938770">
                  <a:moveTo>
                    <a:pt x="2350008" y="3127247"/>
                  </a:moveTo>
                  <a:lnTo>
                    <a:pt x="2350008" y="3325367"/>
                  </a:lnTo>
                </a:path>
                <a:path w="7051675" h="7938770">
                  <a:moveTo>
                    <a:pt x="2350008" y="2697479"/>
                  </a:moveTo>
                  <a:lnTo>
                    <a:pt x="2350008" y="2839211"/>
                  </a:lnTo>
                </a:path>
                <a:path w="7051675" h="7938770">
                  <a:moveTo>
                    <a:pt x="2350008" y="2269235"/>
                  </a:moveTo>
                  <a:lnTo>
                    <a:pt x="2350008" y="2409443"/>
                  </a:lnTo>
                </a:path>
                <a:path w="7051675" h="7938770">
                  <a:moveTo>
                    <a:pt x="2350008" y="82295"/>
                  </a:moveTo>
                  <a:lnTo>
                    <a:pt x="2350008" y="1981200"/>
                  </a:lnTo>
                </a:path>
                <a:path w="7051675" h="7938770">
                  <a:moveTo>
                    <a:pt x="0" y="7616952"/>
                  </a:moveTo>
                  <a:lnTo>
                    <a:pt x="0" y="7938515"/>
                  </a:lnTo>
                </a:path>
                <a:path w="7051675" h="7938770">
                  <a:moveTo>
                    <a:pt x="0" y="6227063"/>
                  </a:moveTo>
                  <a:lnTo>
                    <a:pt x="0" y="7328915"/>
                  </a:lnTo>
                </a:path>
                <a:path w="7051675" h="7938770">
                  <a:moveTo>
                    <a:pt x="0" y="5361432"/>
                  </a:moveTo>
                  <a:lnTo>
                    <a:pt x="0" y="5939028"/>
                  </a:lnTo>
                </a:path>
                <a:path w="7051675" h="7938770">
                  <a:moveTo>
                    <a:pt x="0" y="4914899"/>
                  </a:moveTo>
                  <a:lnTo>
                    <a:pt x="0" y="5073395"/>
                  </a:lnTo>
                </a:path>
                <a:path w="7051675" h="7938770">
                  <a:moveTo>
                    <a:pt x="0" y="3613403"/>
                  </a:moveTo>
                  <a:lnTo>
                    <a:pt x="0" y="4626863"/>
                  </a:lnTo>
                </a:path>
                <a:path w="7051675" h="7938770">
                  <a:moveTo>
                    <a:pt x="0" y="3127247"/>
                  </a:moveTo>
                  <a:lnTo>
                    <a:pt x="0" y="3325367"/>
                  </a:lnTo>
                </a:path>
                <a:path w="7051675" h="7938770">
                  <a:moveTo>
                    <a:pt x="0" y="2697479"/>
                  </a:moveTo>
                  <a:lnTo>
                    <a:pt x="0" y="2839211"/>
                  </a:lnTo>
                </a:path>
                <a:path w="7051675" h="7938770">
                  <a:moveTo>
                    <a:pt x="0" y="2269235"/>
                  </a:moveTo>
                  <a:lnTo>
                    <a:pt x="0" y="2409443"/>
                  </a:lnTo>
                </a:path>
                <a:path w="7051675" h="7938770">
                  <a:moveTo>
                    <a:pt x="0" y="82295"/>
                  </a:moveTo>
                  <a:lnTo>
                    <a:pt x="0" y="1981200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4104523" y="1503837"/>
            <a:ext cx="1850389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Industrial </a:t>
            </a:r>
            <a:r>
              <a:rPr dirty="0" sz="1800" spc="-70" b="1">
                <a:solidFill>
                  <a:srgbClr val="001864"/>
                </a:solidFill>
                <a:latin typeface="Trebuchet MS"/>
                <a:cs typeface="Trebuchet MS"/>
              </a:rPr>
              <a:t>Biotechnology </a:t>
            </a: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Environmental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Biotechnology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3844797" y="1410969"/>
            <a:ext cx="13968094" cy="7809865"/>
            <a:chOff x="3844797" y="1410969"/>
            <a:chExt cx="13968094" cy="7809865"/>
          </a:xfrm>
        </p:grpSpPr>
        <p:sp>
          <p:nvSpPr>
            <p:cNvPr id="8" name="object 8" descr=""/>
            <p:cNvSpPr/>
            <p:nvPr/>
          </p:nvSpPr>
          <p:spPr>
            <a:xfrm>
              <a:off x="3851147" y="1417319"/>
              <a:ext cx="2352040" cy="7797165"/>
            </a:xfrm>
            <a:custGeom>
              <a:avLst/>
              <a:gdLst/>
              <a:ahLst/>
              <a:cxnLst/>
              <a:rect l="l" t="t" r="r" b="b"/>
              <a:pathLst>
                <a:path w="2352040" h="7797165">
                  <a:moveTo>
                    <a:pt x="2351531" y="7475220"/>
                  </a:moveTo>
                  <a:lnTo>
                    <a:pt x="2351531" y="7796783"/>
                  </a:lnTo>
                </a:path>
                <a:path w="2352040" h="7797165">
                  <a:moveTo>
                    <a:pt x="2351531" y="6085332"/>
                  </a:moveTo>
                  <a:lnTo>
                    <a:pt x="2351531" y="7187183"/>
                  </a:lnTo>
                </a:path>
                <a:path w="2352040" h="7797165">
                  <a:moveTo>
                    <a:pt x="2351531" y="5219700"/>
                  </a:moveTo>
                  <a:lnTo>
                    <a:pt x="2351531" y="5797296"/>
                  </a:lnTo>
                </a:path>
                <a:path w="2352040" h="7797165">
                  <a:moveTo>
                    <a:pt x="2351531" y="4773168"/>
                  </a:moveTo>
                  <a:lnTo>
                    <a:pt x="2351531" y="4931664"/>
                  </a:lnTo>
                </a:path>
                <a:path w="2352040" h="7797165">
                  <a:moveTo>
                    <a:pt x="2351531" y="4326636"/>
                  </a:moveTo>
                  <a:lnTo>
                    <a:pt x="2351531" y="4485132"/>
                  </a:lnTo>
                </a:path>
                <a:path w="2352040" h="7797165">
                  <a:moveTo>
                    <a:pt x="2351531" y="3471671"/>
                  </a:moveTo>
                  <a:lnTo>
                    <a:pt x="2351531" y="4038600"/>
                  </a:lnTo>
                </a:path>
                <a:path w="2352040" h="7797165">
                  <a:moveTo>
                    <a:pt x="2351531" y="2985516"/>
                  </a:moveTo>
                  <a:lnTo>
                    <a:pt x="2351531" y="3183635"/>
                  </a:lnTo>
                </a:path>
                <a:path w="2352040" h="7797165">
                  <a:moveTo>
                    <a:pt x="2351531" y="2555747"/>
                  </a:moveTo>
                  <a:lnTo>
                    <a:pt x="2351531" y="2697479"/>
                  </a:lnTo>
                </a:path>
                <a:path w="2352040" h="7797165">
                  <a:moveTo>
                    <a:pt x="2351531" y="2127504"/>
                  </a:moveTo>
                  <a:lnTo>
                    <a:pt x="2351531" y="2267711"/>
                  </a:lnTo>
                </a:path>
                <a:path w="2352040" h="7797165">
                  <a:moveTo>
                    <a:pt x="2351531" y="0"/>
                  </a:moveTo>
                  <a:lnTo>
                    <a:pt x="2351531" y="1839468"/>
                  </a:lnTo>
                </a:path>
                <a:path w="2352040" h="7797165">
                  <a:moveTo>
                    <a:pt x="0" y="7475220"/>
                  </a:moveTo>
                  <a:lnTo>
                    <a:pt x="0" y="7796783"/>
                  </a:lnTo>
                </a:path>
                <a:path w="2352040" h="7797165">
                  <a:moveTo>
                    <a:pt x="0" y="6085332"/>
                  </a:moveTo>
                  <a:lnTo>
                    <a:pt x="0" y="7187183"/>
                  </a:lnTo>
                </a:path>
                <a:path w="2352040" h="7797165">
                  <a:moveTo>
                    <a:pt x="0" y="5219700"/>
                  </a:moveTo>
                  <a:lnTo>
                    <a:pt x="0" y="5797296"/>
                  </a:lnTo>
                </a:path>
                <a:path w="2352040" h="7797165">
                  <a:moveTo>
                    <a:pt x="0" y="4773168"/>
                  </a:moveTo>
                  <a:lnTo>
                    <a:pt x="0" y="4931664"/>
                  </a:lnTo>
                </a:path>
                <a:path w="2352040" h="7797165">
                  <a:moveTo>
                    <a:pt x="0" y="4326636"/>
                  </a:moveTo>
                  <a:lnTo>
                    <a:pt x="0" y="4485132"/>
                  </a:lnTo>
                </a:path>
                <a:path w="2352040" h="7797165">
                  <a:moveTo>
                    <a:pt x="0" y="3471671"/>
                  </a:moveTo>
                  <a:lnTo>
                    <a:pt x="0" y="4038600"/>
                  </a:lnTo>
                </a:path>
                <a:path w="2352040" h="7797165">
                  <a:moveTo>
                    <a:pt x="0" y="2985516"/>
                  </a:moveTo>
                  <a:lnTo>
                    <a:pt x="0" y="3183635"/>
                  </a:lnTo>
                </a:path>
                <a:path w="2352040" h="7797165">
                  <a:moveTo>
                    <a:pt x="0" y="2555747"/>
                  </a:moveTo>
                  <a:lnTo>
                    <a:pt x="0" y="2697479"/>
                  </a:lnTo>
                </a:path>
                <a:path w="2352040" h="7797165">
                  <a:moveTo>
                    <a:pt x="0" y="2127504"/>
                  </a:moveTo>
                  <a:lnTo>
                    <a:pt x="0" y="2267711"/>
                  </a:lnTo>
                </a:path>
                <a:path w="2352040" h="7797165">
                  <a:moveTo>
                    <a:pt x="0" y="0"/>
                  </a:moveTo>
                  <a:lnTo>
                    <a:pt x="0" y="1839468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039855" y="2827019"/>
              <a:ext cx="6772909" cy="288290"/>
            </a:xfrm>
            <a:custGeom>
              <a:avLst/>
              <a:gdLst/>
              <a:ahLst/>
              <a:cxnLst/>
              <a:rect l="l" t="t" r="r" b="b"/>
              <a:pathLst>
                <a:path w="6772909" h="288289">
                  <a:moveTo>
                    <a:pt x="6772656" y="0"/>
                  </a:moveTo>
                  <a:lnTo>
                    <a:pt x="0" y="0"/>
                  </a:lnTo>
                  <a:lnTo>
                    <a:pt x="0" y="288035"/>
                  </a:lnTo>
                  <a:lnTo>
                    <a:pt x="6772656" y="288035"/>
                  </a:lnTo>
                  <a:lnTo>
                    <a:pt x="6772656" y="0"/>
                  </a:lnTo>
                  <a:close/>
                </a:path>
              </a:pathLst>
            </a:custGeom>
            <a:solidFill>
              <a:srgbClr val="6675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8007393" y="9981248"/>
            <a:ext cx="11747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15">
                <a:solidFill>
                  <a:srgbClr val="001864"/>
                </a:solidFill>
                <a:latin typeface="Trebuchet MS"/>
                <a:cs typeface="Trebuchet MS"/>
              </a:rPr>
              <a:t>8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5462" y="552894"/>
            <a:ext cx="932434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30"/>
              <a:t>Open</a:t>
            </a:r>
            <a:r>
              <a:rPr dirty="0" spc="-415"/>
              <a:t> </a:t>
            </a:r>
            <a:r>
              <a:rPr dirty="0" spc="-235"/>
              <a:t>competition</a:t>
            </a:r>
            <a:r>
              <a:rPr dirty="0" spc="-430"/>
              <a:t> </a:t>
            </a:r>
            <a:r>
              <a:rPr dirty="0" spc="-260"/>
              <a:t>grant</a:t>
            </a:r>
            <a:r>
              <a:rPr dirty="0" spc="-430"/>
              <a:t> </a:t>
            </a:r>
            <a:r>
              <a:rPr dirty="0" spc="-229"/>
              <a:t>types</a:t>
            </a:r>
            <a:r>
              <a:rPr dirty="0" spc="-405"/>
              <a:t> </a:t>
            </a:r>
            <a:r>
              <a:rPr dirty="0" sz="2800" spc="-70" b="0">
                <a:latin typeface="Trebuchet MS"/>
                <a:cs typeface="Trebuchet MS"/>
              </a:rPr>
              <a:t>(selected)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043837" y="1915313"/>
            <a:ext cx="12725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5" b="1">
                <a:solidFill>
                  <a:srgbClr val="001864"/>
                </a:solidFill>
                <a:latin typeface="Trebuchet MS"/>
                <a:cs typeface="Trebuchet MS"/>
              </a:rPr>
              <a:t>Data</a:t>
            </a:r>
            <a:r>
              <a:rPr dirty="0" sz="1800" spc="-10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Science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620638" y="1503833"/>
            <a:ext cx="151765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Plant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Science,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Agriculture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20" b="1">
                <a:solidFill>
                  <a:srgbClr val="001864"/>
                </a:solidFill>
                <a:latin typeface="Trebuchet MS"/>
                <a:cs typeface="Trebuchet MS"/>
              </a:rPr>
              <a:t>Food Biotechnology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812226" y="1778153"/>
            <a:ext cx="18357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36550">
              <a:lnSpc>
                <a:spcPct val="100000"/>
              </a:lnSpc>
              <a:spcBef>
                <a:spcPts val="100"/>
              </a:spcBef>
            </a:pP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Natural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1864"/>
                </a:solidFill>
                <a:latin typeface="Trebuchet MS"/>
                <a:cs typeface="Trebuchet MS"/>
              </a:rPr>
              <a:t>and 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Technical</a:t>
            </a: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 Sciences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1171378" y="1778153"/>
            <a:ext cx="18180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</a:pP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Bioscience</a:t>
            </a:r>
            <a:r>
              <a:rPr dirty="0" sz="1800" spc="-14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110" b="1">
                <a:solidFill>
                  <a:srgbClr val="001864"/>
                </a:solidFill>
                <a:latin typeface="Trebuchet MS"/>
                <a:cs typeface="Trebuchet MS"/>
              </a:rPr>
              <a:t>&amp; </a:t>
            </a:r>
            <a:r>
              <a:rPr dirty="0" sz="1800" spc="-55" b="1">
                <a:solidFill>
                  <a:srgbClr val="001864"/>
                </a:solidFill>
                <a:latin typeface="Trebuchet MS"/>
                <a:cs typeface="Trebuchet MS"/>
              </a:rPr>
              <a:t>Basic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Biomedicine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3616026" y="1778153"/>
            <a:ext cx="16287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marR="5080" indent="-224154">
              <a:lnSpc>
                <a:spcPct val="100000"/>
              </a:lnSpc>
              <a:spcBef>
                <a:spcPts val="100"/>
              </a:spcBef>
            </a:pPr>
            <a:r>
              <a:rPr dirty="0" sz="1800" spc="-75" b="1">
                <a:solidFill>
                  <a:srgbClr val="001864"/>
                </a:solidFill>
                <a:latin typeface="Trebuchet MS"/>
                <a:cs typeface="Trebuchet MS"/>
              </a:rPr>
              <a:t>Endocrinology</a:t>
            </a:r>
            <a:r>
              <a:rPr dirty="0" sz="1800" spc="-95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&amp;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Metabolism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6132227" y="1640993"/>
            <a:ext cx="129667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90" b="1">
                <a:solidFill>
                  <a:srgbClr val="001864"/>
                </a:solidFill>
                <a:latin typeface="Trebuchet MS"/>
                <a:cs typeface="Trebuchet MS"/>
              </a:rPr>
              <a:t>Clinical</a:t>
            </a:r>
            <a:r>
              <a:rPr dirty="0" sz="1800" spc="-100" b="1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1864"/>
                </a:solidFill>
                <a:latin typeface="Trebuchet MS"/>
                <a:cs typeface="Trebuchet MS"/>
              </a:rPr>
              <a:t>&amp; </a:t>
            </a:r>
            <a:r>
              <a:rPr dirty="0" sz="1800" spc="-85" b="1">
                <a:solidFill>
                  <a:srgbClr val="001864"/>
                </a:solidFill>
                <a:latin typeface="Trebuchet MS"/>
                <a:cs typeface="Trebuchet MS"/>
              </a:rPr>
              <a:t>Translational </a:t>
            </a:r>
            <a:r>
              <a:rPr dirty="0" sz="1800" spc="-10" b="1">
                <a:solidFill>
                  <a:srgbClr val="001864"/>
                </a:solidFill>
                <a:latin typeface="Trebuchet MS"/>
                <a:cs typeface="Trebuchet MS"/>
              </a:rPr>
              <a:t>Medicine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40791" y="2827020"/>
            <a:ext cx="1193800" cy="1576070"/>
          </a:xfrm>
          <a:prstGeom prst="rect">
            <a:avLst/>
          </a:prstGeom>
          <a:solidFill>
            <a:srgbClr val="6675A1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 marL="83820" marR="76835">
              <a:lnSpc>
                <a:spcPct val="100000"/>
              </a:lnSpc>
            </a:pP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Large 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Collaborative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4097630" y="2840778"/>
            <a:ext cx="65468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 b="1">
                <a:solidFill>
                  <a:srgbClr val="FFFFFF"/>
                </a:solidFill>
                <a:latin typeface="Trebuchet MS"/>
                <a:cs typeface="Trebuchet MS"/>
              </a:rPr>
              <a:t>Tandem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1624583" y="3685032"/>
            <a:ext cx="16188055" cy="288290"/>
          </a:xfrm>
          <a:custGeom>
            <a:avLst/>
            <a:gdLst/>
            <a:ahLst/>
            <a:cxnLst/>
            <a:rect l="l" t="t" r="r" b="b"/>
            <a:pathLst>
              <a:path w="16188055" h="288289">
                <a:moveTo>
                  <a:pt x="16187928" y="0"/>
                </a:moveTo>
                <a:lnTo>
                  <a:pt x="0" y="0"/>
                </a:lnTo>
                <a:lnTo>
                  <a:pt x="0" y="288036"/>
                </a:lnTo>
                <a:lnTo>
                  <a:pt x="16187928" y="288036"/>
                </a:lnTo>
                <a:lnTo>
                  <a:pt x="16187928" y="0"/>
                </a:lnTo>
                <a:close/>
              </a:path>
            </a:pathLst>
          </a:custGeom>
          <a:solidFill>
            <a:srgbClr val="667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8829549" y="3699347"/>
            <a:ext cx="17760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5" b="1">
                <a:solidFill>
                  <a:srgbClr val="FFFFFF"/>
                </a:solidFill>
                <a:latin typeface="Trebuchet MS"/>
                <a:cs typeface="Trebuchet MS"/>
              </a:rPr>
              <a:t>Challenge</a:t>
            </a:r>
            <a:r>
              <a:rPr dirty="0" sz="1400" spc="-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Trebuchet MS"/>
                <a:cs typeface="Trebuchet MS"/>
              </a:rPr>
              <a:t>Programmes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1627632" y="3256788"/>
            <a:ext cx="16184880" cy="288290"/>
          </a:xfrm>
          <a:custGeom>
            <a:avLst/>
            <a:gdLst/>
            <a:ahLst/>
            <a:cxnLst/>
            <a:rect l="l" t="t" r="r" b="b"/>
            <a:pathLst>
              <a:path w="16184880" h="288289">
                <a:moveTo>
                  <a:pt x="16184880" y="0"/>
                </a:moveTo>
                <a:lnTo>
                  <a:pt x="0" y="0"/>
                </a:lnTo>
                <a:lnTo>
                  <a:pt x="0" y="288035"/>
                </a:lnTo>
                <a:lnTo>
                  <a:pt x="16184880" y="288035"/>
                </a:lnTo>
                <a:lnTo>
                  <a:pt x="16184880" y="0"/>
                </a:lnTo>
                <a:close/>
              </a:path>
            </a:pathLst>
          </a:custGeom>
          <a:solidFill>
            <a:srgbClr val="667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7995973" y="3270063"/>
            <a:ext cx="3446779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Data</a:t>
            </a:r>
            <a:r>
              <a:rPr dirty="0" sz="1400" spc="-8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Science</a:t>
            </a:r>
            <a:r>
              <a:rPr dirty="0" sz="1400" spc="-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1400" spc="-10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Projects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1627632" y="4114800"/>
            <a:ext cx="16188055" cy="288290"/>
          </a:xfrm>
          <a:custGeom>
            <a:avLst/>
            <a:gdLst/>
            <a:ahLst/>
            <a:cxnLst/>
            <a:rect l="l" t="t" r="r" b="b"/>
            <a:pathLst>
              <a:path w="16188055" h="288289">
                <a:moveTo>
                  <a:pt x="16187928" y="0"/>
                </a:moveTo>
                <a:lnTo>
                  <a:pt x="0" y="0"/>
                </a:lnTo>
                <a:lnTo>
                  <a:pt x="0" y="288036"/>
                </a:lnTo>
                <a:lnTo>
                  <a:pt x="16187928" y="288036"/>
                </a:lnTo>
                <a:lnTo>
                  <a:pt x="16187928" y="0"/>
                </a:lnTo>
                <a:close/>
              </a:path>
            </a:pathLst>
          </a:custGeom>
          <a:solidFill>
            <a:srgbClr val="667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8267111" y="4128634"/>
            <a:ext cx="290703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70" b="1">
                <a:solidFill>
                  <a:srgbClr val="FFFFFF"/>
                </a:solidFill>
                <a:latin typeface="Trebuchet MS"/>
                <a:cs typeface="Trebuchet MS"/>
              </a:rPr>
              <a:t>Interdisciplinary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Trebuchet MS"/>
                <a:cs typeface="Trebuchet MS"/>
              </a:rPr>
              <a:t>Synergy</a:t>
            </a:r>
            <a:r>
              <a:rPr dirty="0" sz="14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Programmes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40791" y="4581144"/>
            <a:ext cx="1193800" cy="655320"/>
          </a:xfrm>
          <a:prstGeom prst="rect">
            <a:avLst/>
          </a:prstGeom>
          <a:solidFill>
            <a:srgbClr val="AE5D22"/>
          </a:solidFill>
        </p:spPr>
        <p:txBody>
          <a:bodyPr wrap="square" lIns="0" tIns="104775" rIns="0" bIns="0" rtlCol="0" vert="horz">
            <a:spAutoFit/>
          </a:bodyPr>
          <a:lstStyle/>
          <a:p>
            <a:pPr marL="344170" marR="314960" indent="-22860">
              <a:lnSpc>
                <a:spcPct val="100000"/>
              </a:lnSpc>
              <a:spcBef>
                <a:spcPts val="825"/>
              </a:spcBef>
            </a:pP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Project 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7" name="object 27" descr=""/>
          <p:cNvSpPr/>
          <p:nvPr/>
        </p:nvSpPr>
        <p:spPr>
          <a:xfrm>
            <a:off x="1647444" y="4600955"/>
            <a:ext cx="16153130" cy="288290"/>
          </a:xfrm>
          <a:custGeom>
            <a:avLst/>
            <a:gdLst/>
            <a:ahLst/>
            <a:cxnLst/>
            <a:rect l="l" t="t" r="r" b="b"/>
            <a:pathLst>
              <a:path w="16153130" h="288289">
                <a:moveTo>
                  <a:pt x="16152876" y="0"/>
                </a:moveTo>
                <a:lnTo>
                  <a:pt x="0" y="0"/>
                </a:lnTo>
                <a:lnTo>
                  <a:pt x="0" y="288036"/>
                </a:lnTo>
                <a:lnTo>
                  <a:pt x="16152876" y="288036"/>
                </a:lnTo>
                <a:lnTo>
                  <a:pt x="16152876" y="0"/>
                </a:lnTo>
                <a:close/>
              </a:path>
            </a:pathLst>
          </a:custGeom>
          <a:solidFill>
            <a:srgbClr val="AE5D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9165563" y="4614998"/>
            <a:ext cx="111315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85" b="1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1400" spc="-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45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17931" y="8462771"/>
            <a:ext cx="1191895" cy="571500"/>
          </a:xfrm>
          <a:prstGeom prst="rect">
            <a:avLst/>
          </a:prstGeom>
          <a:solidFill>
            <a:srgbClr val="73999C"/>
          </a:solidFill>
        </p:spPr>
        <p:txBody>
          <a:bodyPr wrap="square" lIns="0" tIns="62230" rIns="0" bIns="0" rtlCol="0" vert="horz">
            <a:spAutoFit/>
          </a:bodyPr>
          <a:lstStyle/>
          <a:p>
            <a:pPr marL="342265" marR="69850" indent="-268605">
              <a:lnSpc>
                <a:spcPct val="100000"/>
              </a:lnSpc>
              <a:spcBef>
                <a:spcPts val="490"/>
              </a:spcBef>
            </a:pP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Infrastructure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1624583" y="8604504"/>
            <a:ext cx="16188055" cy="288290"/>
          </a:xfrm>
          <a:custGeom>
            <a:avLst/>
            <a:gdLst/>
            <a:ahLst/>
            <a:cxnLst/>
            <a:rect l="l" t="t" r="r" b="b"/>
            <a:pathLst>
              <a:path w="16188055" h="288290">
                <a:moveTo>
                  <a:pt x="16187928" y="0"/>
                </a:moveTo>
                <a:lnTo>
                  <a:pt x="0" y="0"/>
                </a:lnTo>
                <a:lnTo>
                  <a:pt x="0" y="288036"/>
                </a:lnTo>
                <a:lnTo>
                  <a:pt x="16187928" y="288036"/>
                </a:lnTo>
                <a:lnTo>
                  <a:pt x="16187928" y="0"/>
                </a:lnTo>
                <a:close/>
              </a:path>
            </a:pathLst>
          </a:custGeom>
          <a:solidFill>
            <a:srgbClr val="7399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8916448" y="8618560"/>
            <a:ext cx="16021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14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240791" y="7702295"/>
            <a:ext cx="1176655" cy="581025"/>
          </a:xfrm>
          <a:prstGeom prst="rect">
            <a:avLst/>
          </a:prstGeom>
          <a:solidFill>
            <a:srgbClr val="00464A"/>
          </a:solidFill>
        </p:spPr>
        <p:txBody>
          <a:bodyPr wrap="square" lIns="0" tIns="66675" rIns="0" bIns="0" rtlCol="0" vert="horz">
            <a:spAutoFit/>
          </a:bodyPr>
          <a:lstStyle/>
          <a:p>
            <a:pPr marL="156210" marR="150495" indent="264795">
              <a:lnSpc>
                <a:spcPct val="100000"/>
              </a:lnSpc>
              <a:spcBef>
                <a:spcPts val="525"/>
              </a:spcBef>
            </a:pPr>
            <a:r>
              <a:rPr dirty="0" sz="1400" spc="-25" b="1">
                <a:solidFill>
                  <a:srgbClr val="FFFFFF"/>
                </a:solidFill>
                <a:latin typeface="Trebuchet MS"/>
                <a:cs typeface="Trebuchet MS"/>
              </a:rPr>
              <a:t>PhD 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fellowships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667255" y="7848600"/>
            <a:ext cx="1943100" cy="288290"/>
          </a:xfrm>
          <a:prstGeom prst="rect">
            <a:avLst/>
          </a:prstGeom>
          <a:solidFill>
            <a:srgbClr val="00464A"/>
          </a:solidFill>
        </p:spPr>
        <p:txBody>
          <a:bodyPr wrap="square" lIns="0" tIns="27305" rIns="0" bIns="0" rtlCol="0" vert="horz">
            <a:spAutoFit/>
          </a:bodyPr>
          <a:lstStyle/>
          <a:p>
            <a:pPr marL="109855">
              <a:lnSpc>
                <a:spcPct val="100000"/>
              </a:lnSpc>
              <a:spcBef>
                <a:spcPts val="215"/>
              </a:spcBef>
            </a:pP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Data</a:t>
            </a:r>
            <a:r>
              <a:rPr dirty="0" sz="1400" spc="-1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Science</a:t>
            </a:r>
            <a:r>
              <a:rPr dirty="0" sz="1400" spc="-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Academy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11016995" y="7848600"/>
            <a:ext cx="6774180" cy="288290"/>
          </a:xfrm>
          <a:custGeom>
            <a:avLst/>
            <a:gdLst/>
            <a:ahLst/>
            <a:cxnLst/>
            <a:rect l="l" t="t" r="r" b="b"/>
            <a:pathLst>
              <a:path w="6774180" h="288290">
                <a:moveTo>
                  <a:pt x="6774180" y="0"/>
                </a:moveTo>
                <a:lnTo>
                  <a:pt x="0" y="0"/>
                </a:lnTo>
                <a:lnTo>
                  <a:pt x="0" y="288036"/>
                </a:lnTo>
                <a:lnTo>
                  <a:pt x="6774180" y="288036"/>
                </a:lnTo>
                <a:lnTo>
                  <a:pt x="6774180" y="0"/>
                </a:lnTo>
                <a:close/>
              </a:path>
            </a:pathLst>
          </a:custGeom>
          <a:solidFill>
            <a:srgbClr val="00464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>
            <a:off x="12101862" y="7862937"/>
            <a:ext cx="460248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Danish</a:t>
            </a: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70" b="1">
                <a:solidFill>
                  <a:srgbClr val="FFFFFF"/>
                </a:solidFill>
                <a:latin typeface="Trebuchet MS"/>
                <a:cs typeface="Trebuchet MS"/>
              </a:rPr>
              <a:t>Cardiovascular</a:t>
            </a:r>
            <a:r>
              <a:rPr dirty="0" sz="1400" spc="-1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Academy</a:t>
            </a:r>
            <a:r>
              <a:rPr dirty="0" sz="1400" spc="-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60" b="1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dirty="0" sz="1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Danish</a:t>
            </a:r>
            <a:r>
              <a:rPr dirty="0" sz="1400" spc="-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55" b="1">
                <a:solidFill>
                  <a:srgbClr val="FFFFFF"/>
                </a:solidFill>
                <a:latin typeface="Trebuchet MS"/>
                <a:cs typeface="Trebuchet MS"/>
              </a:rPr>
              <a:t>Diabetes</a:t>
            </a:r>
            <a:r>
              <a:rPr dirty="0" sz="1400" spc="-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Academy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102225" y="9809453"/>
            <a:ext cx="79990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1864"/>
                </a:solidFill>
                <a:latin typeface="Trebuchet MS"/>
                <a:cs typeface="Trebuchet MS"/>
              </a:rPr>
              <a:t>Go</a:t>
            </a:r>
            <a:r>
              <a:rPr dirty="0" sz="2400" spc="-15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0">
                <a:solidFill>
                  <a:srgbClr val="001864"/>
                </a:solidFill>
                <a:latin typeface="Trebuchet MS"/>
                <a:cs typeface="Trebuchet MS"/>
              </a:rPr>
              <a:t>to</a:t>
            </a:r>
            <a:r>
              <a:rPr dirty="0" sz="24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u="sng" sz="2400" spc="-114">
                <a:solidFill>
                  <a:srgbClr val="848484"/>
                </a:solidFill>
                <a:uFill>
                  <a:solidFill>
                    <a:srgbClr val="848484"/>
                  </a:solidFill>
                </a:uFill>
                <a:latin typeface="Trebuchet MS"/>
                <a:cs typeface="Trebuchet MS"/>
                <a:hlinkClick r:id="rId3"/>
              </a:rPr>
              <a:t>https://novonordiskfonden.dk/en/grant/</a:t>
            </a:r>
            <a:r>
              <a:rPr dirty="0" sz="2400" spc="-110">
                <a:solidFill>
                  <a:srgbClr val="848484"/>
                </a:solidFill>
                <a:latin typeface="Trebuchet MS"/>
                <a:cs typeface="Trebuchet MS"/>
              </a:rPr>
              <a:t> </a:t>
            </a:r>
            <a:r>
              <a:rPr dirty="0" sz="2400" spc="-135">
                <a:solidFill>
                  <a:srgbClr val="001864"/>
                </a:solidFill>
                <a:latin typeface="Trebuchet MS"/>
                <a:cs typeface="Trebuchet MS"/>
              </a:rPr>
              <a:t>for </a:t>
            </a:r>
            <a:r>
              <a:rPr dirty="0" sz="2400" spc="-175">
                <a:solidFill>
                  <a:srgbClr val="001864"/>
                </a:solidFill>
                <a:latin typeface="Trebuchet MS"/>
                <a:cs typeface="Trebuchet MS"/>
              </a:rPr>
              <a:t>full</a:t>
            </a:r>
            <a:r>
              <a:rPr dirty="0" sz="2400" spc="-140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114">
                <a:solidFill>
                  <a:srgbClr val="001864"/>
                </a:solidFill>
                <a:latin typeface="Trebuchet MS"/>
                <a:cs typeface="Trebuchet MS"/>
              </a:rPr>
              <a:t>grant</a:t>
            </a:r>
            <a:r>
              <a:rPr dirty="0" sz="2400" spc="-135">
                <a:solidFill>
                  <a:srgbClr val="001864"/>
                </a:solidFill>
                <a:latin typeface="Trebuchet MS"/>
                <a:cs typeface="Trebuchet MS"/>
              </a:rPr>
              <a:t> </a:t>
            </a:r>
            <a:r>
              <a:rPr dirty="0" sz="2400" spc="-20">
                <a:solidFill>
                  <a:srgbClr val="001864"/>
                </a:solidFill>
                <a:latin typeface="Trebuchet MS"/>
                <a:cs typeface="Trebuchet MS"/>
              </a:rPr>
              <a:t>list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7" name="object 37" descr=""/>
          <p:cNvSpPr/>
          <p:nvPr/>
        </p:nvSpPr>
        <p:spPr>
          <a:xfrm>
            <a:off x="217931" y="9214104"/>
            <a:ext cx="1193800" cy="571500"/>
          </a:xfrm>
          <a:custGeom>
            <a:avLst/>
            <a:gdLst/>
            <a:ahLst/>
            <a:cxnLst/>
            <a:rect l="l" t="t" r="r" b="b"/>
            <a:pathLst>
              <a:path w="1193800" h="571500">
                <a:moveTo>
                  <a:pt x="1193292" y="0"/>
                </a:moveTo>
                <a:lnTo>
                  <a:pt x="0" y="0"/>
                </a:lnTo>
                <a:lnTo>
                  <a:pt x="0" y="571500"/>
                </a:lnTo>
                <a:lnTo>
                  <a:pt x="1193292" y="571500"/>
                </a:lnTo>
                <a:lnTo>
                  <a:pt x="119329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386566" y="9263071"/>
            <a:ext cx="856615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100"/>
              </a:spcBef>
            </a:pPr>
            <a:r>
              <a:rPr dirty="0" sz="1400" spc="-50" b="1">
                <a:solidFill>
                  <a:srgbClr val="FFFFFF"/>
                </a:solidFill>
                <a:latin typeface="Trebuchet MS"/>
                <a:cs typeface="Trebuchet MS"/>
              </a:rPr>
              <a:t>Innovation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9" name="object 39" descr=""/>
          <p:cNvSpPr/>
          <p:nvPr/>
        </p:nvSpPr>
        <p:spPr>
          <a:xfrm>
            <a:off x="1609344" y="9214104"/>
            <a:ext cx="16188055" cy="288290"/>
          </a:xfrm>
          <a:custGeom>
            <a:avLst/>
            <a:gdLst/>
            <a:ahLst/>
            <a:cxnLst/>
            <a:rect l="l" t="t" r="r" b="b"/>
            <a:pathLst>
              <a:path w="16188055" h="288290">
                <a:moveTo>
                  <a:pt x="16187928" y="0"/>
                </a:moveTo>
                <a:lnTo>
                  <a:pt x="0" y="0"/>
                </a:lnTo>
                <a:lnTo>
                  <a:pt x="0" y="288036"/>
                </a:lnTo>
                <a:lnTo>
                  <a:pt x="16187928" y="288036"/>
                </a:lnTo>
                <a:lnTo>
                  <a:pt x="1618792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 txBox="1"/>
          <p:nvPr/>
        </p:nvSpPr>
        <p:spPr>
          <a:xfrm>
            <a:off x="9006212" y="9227755"/>
            <a:ext cx="139382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 b="1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1400" spc="-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240791" y="5455920"/>
            <a:ext cx="1186180" cy="2052955"/>
          </a:xfrm>
          <a:prstGeom prst="rect">
            <a:avLst/>
          </a:prstGeom>
          <a:solidFill>
            <a:srgbClr val="8E738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 marL="110489" marR="104775" indent="-1270">
              <a:lnSpc>
                <a:spcPct val="100000"/>
              </a:lnSpc>
            </a:pP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Research Career 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Programmes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1647444" y="5455920"/>
            <a:ext cx="6768465" cy="288290"/>
          </a:xfrm>
          <a:custGeom>
            <a:avLst/>
            <a:gdLst/>
            <a:ahLst/>
            <a:cxnLst/>
            <a:rect l="l" t="t" r="r" b="b"/>
            <a:pathLst>
              <a:path w="6768465" h="288289">
                <a:moveTo>
                  <a:pt x="6768083" y="0"/>
                </a:moveTo>
                <a:lnTo>
                  <a:pt x="0" y="0"/>
                </a:lnTo>
                <a:lnTo>
                  <a:pt x="0" y="288036"/>
                </a:lnTo>
                <a:lnTo>
                  <a:pt x="6768083" y="288036"/>
                </a:lnTo>
                <a:lnTo>
                  <a:pt x="6768083" y="0"/>
                </a:lnTo>
                <a:close/>
              </a:path>
            </a:pathLst>
          </a:custGeom>
          <a:solidFill>
            <a:srgbClr val="8E73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 txBox="1"/>
          <p:nvPr/>
        </p:nvSpPr>
        <p:spPr>
          <a:xfrm>
            <a:off x="4293195" y="5469857"/>
            <a:ext cx="147510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Investigator</a:t>
            </a:r>
            <a:r>
              <a:rPr dirty="0" sz="1400" spc="-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4" name="object 44" descr=""/>
          <p:cNvSpPr/>
          <p:nvPr/>
        </p:nvSpPr>
        <p:spPr>
          <a:xfrm>
            <a:off x="11027664" y="5455920"/>
            <a:ext cx="6815455" cy="288290"/>
          </a:xfrm>
          <a:custGeom>
            <a:avLst/>
            <a:gdLst/>
            <a:ahLst/>
            <a:cxnLst/>
            <a:rect l="l" t="t" r="r" b="b"/>
            <a:pathLst>
              <a:path w="6815455" h="288289">
                <a:moveTo>
                  <a:pt x="6815328" y="0"/>
                </a:moveTo>
                <a:lnTo>
                  <a:pt x="0" y="0"/>
                </a:lnTo>
                <a:lnTo>
                  <a:pt x="0" y="288036"/>
                </a:lnTo>
                <a:lnTo>
                  <a:pt x="6815328" y="288036"/>
                </a:lnTo>
                <a:lnTo>
                  <a:pt x="6815328" y="0"/>
                </a:lnTo>
                <a:close/>
              </a:path>
            </a:pathLst>
          </a:custGeom>
          <a:solidFill>
            <a:srgbClr val="8E73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 txBox="1"/>
          <p:nvPr/>
        </p:nvSpPr>
        <p:spPr>
          <a:xfrm>
            <a:off x="13697672" y="5469857"/>
            <a:ext cx="147510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Investigator</a:t>
            </a:r>
            <a:r>
              <a:rPr dirty="0" sz="1400" spc="-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8679180" y="5455920"/>
            <a:ext cx="2087880" cy="288290"/>
          </a:xfrm>
          <a:prstGeom prst="rect">
            <a:avLst/>
          </a:prstGeom>
          <a:solidFill>
            <a:srgbClr val="8E7386"/>
          </a:solidFill>
        </p:spPr>
        <p:txBody>
          <a:bodyPr wrap="square" lIns="0" tIns="266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dirty="0" sz="1400" spc="-20" b="1">
                <a:solidFill>
                  <a:srgbClr val="FFFFFF"/>
                </a:solidFill>
                <a:latin typeface="Trebuchet MS"/>
                <a:cs typeface="Trebuchet MS"/>
              </a:rPr>
              <a:t>NERD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7" name="object 47" descr=""/>
          <p:cNvSpPr/>
          <p:nvPr/>
        </p:nvSpPr>
        <p:spPr>
          <a:xfrm>
            <a:off x="1647444" y="6348984"/>
            <a:ext cx="16175990" cy="288290"/>
          </a:xfrm>
          <a:custGeom>
            <a:avLst/>
            <a:gdLst/>
            <a:ahLst/>
            <a:cxnLst/>
            <a:rect l="l" t="t" r="r" b="b"/>
            <a:pathLst>
              <a:path w="16175990" h="288290">
                <a:moveTo>
                  <a:pt x="16175736" y="0"/>
                </a:moveTo>
                <a:lnTo>
                  <a:pt x="0" y="0"/>
                </a:lnTo>
                <a:lnTo>
                  <a:pt x="0" y="288036"/>
                </a:lnTo>
                <a:lnTo>
                  <a:pt x="16175736" y="288036"/>
                </a:lnTo>
                <a:lnTo>
                  <a:pt x="16175736" y="0"/>
                </a:lnTo>
                <a:close/>
              </a:path>
            </a:pathLst>
          </a:custGeom>
          <a:solidFill>
            <a:srgbClr val="8E73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 txBox="1"/>
          <p:nvPr/>
        </p:nvSpPr>
        <p:spPr>
          <a:xfrm>
            <a:off x="8938287" y="6363540"/>
            <a:ext cx="15919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80" b="1">
                <a:solidFill>
                  <a:srgbClr val="FFFFFF"/>
                </a:solidFill>
                <a:latin typeface="Trebuchet MS"/>
                <a:cs typeface="Trebuchet MS"/>
              </a:rPr>
              <a:t>Start</a:t>
            </a:r>
            <a:r>
              <a:rPr dirty="0" sz="1400" spc="-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Package</a:t>
            </a:r>
            <a:r>
              <a:rPr dirty="0" sz="1400" spc="-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664207" y="5902452"/>
            <a:ext cx="11573510" cy="288290"/>
          </a:xfrm>
          <a:prstGeom prst="rect">
            <a:avLst/>
          </a:prstGeom>
          <a:solidFill>
            <a:srgbClr val="8E7386"/>
          </a:solidFill>
        </p:spPr>
        <p:txBody>
          <a:bodyPr wrap="square" lIns="0" tIns="2730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Postdoc</a:t>
            </a:r>
            <a:r>
              <a:rPr dirty="0" sz="1400" spc="-8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Fellowships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0" name="object 50" descr=""/>
          <p:cNvSpPr/>
          <p:nvPr/>
        </p:nvSpPr>
        <p:spPr>
          <a:xfrm>
            <a:off x="11015471" y="6797040"/>
            <a:ext cx="6784975" cy="288290"/>
          </a:xfrm>
          <a:custGeom>
            <a:avLst/>
            <a:gdLst/>
            <a:ahLst/>
            <a:cxnLst/>
            <a:rect l="l" t="t" r="r" b="b"/>
            <a:pathLst>
              <a:path w="6784975" h="288290">
                <a:moveTo>
                  <a:pt x="6784847" y="0"/>
                </a:moveTo>
                <a:lnTo>
                  <a:pt x="0" y="0"/>
                </a:lnTo>
                <a:lnTo>
                  <a:pt x="0" y="288035"/>
                </a:lnTo>
                <a:lnTo>
                  <a:pt x="6784847" y="288035"/>
                </a:lnTo>
                <a:lnTo>
                  <a:pt x="6784847" y="0"/>
                </a:lnTo>
                <a:close/>
              </a:path>
            </a:pathLst>
          </a:custGeom>
          <a:solidFill>
            <a:srgbClr val="8E73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 txBox="1"/>
          <p:nvPr/>
        </p:nvSpPr>
        <p:spPr>
          <a:xfrm>
            <a:off x="14083357" y="6810381"/>
            <a:ext cx="64833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BRIDGE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2" name="object 52" descr=""/>
          <p:cNvSpPr/>
          <p:nvPr/>
        </p:nvSpPr>
        <p:spPr>
          <a:xfrm>
            <a:off x="11015471" y="7220711"/>
            <a:ext cx="6784975" cy="288290"/>
          </a:xfrm>
          <a:custGeom>
            <a:avLst/>
            <a:gdLst/>
            <a:ahLst/>
            <a:cxnLst/>
            <a:rect l="l" t="t" r="r" b="b"/>
            <a:pathLst>
              <a:path w="6784975" h="288290">
                <a:moveTo>
                  <a:pt x="6784847" y="0"/>
                </a:moveTo>
                <a:lnTo>
                  <a:pt x="0" y="0"/>
                </a:lnTo>
                <a:lnTo>
                  <a:pt x="0" y="288036"/>
                </a:lnTo>
                <a:lnTo>
                  <a:pt x="6784847" y="288036"/>
                </a:lnTo>
                <a:lnTo>
                  <a:pt x="6784847" y="0"/>
                </a:lnTo>
                <a:close/>
              </a:path>
            </a:pathLst>
          </a:custGeom>
          <a:solidFill>
            <a:srgbClr val="8E73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 txBox="1"/>
          <p:nvPr/>
        </p:nvSpPr>
        <p:spPr>
          <a:xfrm>
            <a:off x="13423498" y="7235076"/>
            <a:ext cx="19665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>
                <a:solidFill>
                  <a:srgbClr val="FFFFFF"/>
                </a:solidFill>
                <a:latin typeface="Trebuchet MS"/>
                <a:cs typeface="Trebuchet MS"/>
              </a:rPr>
              <a:t>Laureate</a:t>
            </a:r>
            <a:r>
              <a:rPr dirty="0" sz="1400" spc="-9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75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1400" spc="-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4" name="object 54" descr=""/>
          <p:cNvSpPr/>
          <p:nvPr/>
        </p:nvSpPr>
        <p:spPr>
          <a:xfrm>
            <a:off x="1668779" y="7214616"/>
            <a:ext cx="9109075" cy="288290"/>
          </a:xfrm>
          <a:custGeom>
            <a:avLst/>
            <a:gdLst/>
            <a:ahLst/>
            <a:cxnLst/>
            <a:rect l="l" t="t" r="r" b="b"/>
            <a:pathLst>
              <a:path w="9109075" h="288290">
                <a:moveTo>
                  <a:pt x="9108948" y="0"/>
                </a:moveTo>
                <a:lnTo>
                  <a:pt x="0" y="0"/>
                </a:lnTo>
                <a:lnTo>
                  <a:pt x="0" y="288035"/>
                </a:lnTo>
                <a:lnTo>
                  <a:pt x="9108948" y="288035"/>
                </a:lnTo>
                <a:lnTo>
                  <a:pt x="9108948" y="0"/>
                </a:lnTo>
                <a:close/>
              </a:path>
            </a:pathLst>
          </a:custGeom>
          <a:solidFill>
            <a:srgbClr val="8E738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 txBox="1"/>
          <p:nvPr/>
        </p:nvSpPr>
        <p:spPr>
          <a:xfrm>
            <a:off x="5008661" y="7228221"/>
            <a:ext cx="24276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RECRUIT</a:t>
            </a:r>
            <a:r>
              <a:rPr dirty="0" sz="1400" spc="-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400" spc="-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65" b="1">
                <a:solidFill>
                  <a:srgbClr val="FFFFFF"/>
                </a:solidFill>
                <a:latin typeface="Trebuchet MS"/>
                <a:cs typeface="Trebuchet MS"/>
              </a:rPr>
              <a:t>Sabbatical</a:t>
            </a:r>
            <a:r>
              <a:rPr dirty="0" sz="1400" spc="-10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6" name="object 56" descr=""/>
          <p:cNvSpPr/>
          <p:nvPr/>
        </p:nvSpPr>
        <p:spPr>
          <a:xfrm>
            <a:off x="15671291" y="4949952"/>
            <a:ext cx="2125980" cy="287020"/>
          </a:xfrm>
          <a:custGeom>
            <a:avLst/>
            <a:gdLst/>
            <a:ahLst/>
            <a:cxnLst/>
            <a:rect l="l" t="t" r="r" b="b"/>
            <a:pathLst>
              <a:path w="2125980" h="287020">
                <a:moveTo>
                  <a:pt x="2125980" y="0"/>
                </a:moveTo>
                <a:lnTo>
                  <a:pt x="0" y="0"/>
                </a:lnTo>
                <a:lnTo>
                  <a:pt x="0" y="286512"/>
                </a:lnTo>
                <a:lnTo>
                  <a:pt x="2125980" y="286512"/>
                </a:lnTo>
                <a:lnTo>
                  <a:pt x="2125980" y="0"/>
                </a:lnTo>
                <a:close/>
              </a:path>
            </a:pathLst>
          </a:custGeom>
          <a:solidFill>
            <a:srgbClr val="AE5D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 txBox="1"/>
          <p:nvPr/>
        </p:nvSpPr>
        <p:spPr>
          <a:xfrm>
            <a:off x="16559260" y="4963150"/>
            <a:ext cx="34861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0" b="1">
                <a:solidFill>
                  <a:srgbClr val="FFFFFF"/>
                </a:solidFill>
                <a:latin typeface="Trebuchet MS"/>
                <a:cs typeface="Trebuchet MS"/>
              </a:rPr>
              <a:t>IICT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6E7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009" y="9617679"/>
            <a:ext cx="3129135" cy="23635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6180182" y="0"/>
            <a:ext cx="11518265" cy="3423285"/>
          </a:xfrm>
          <a:custGeom>
            <a:avLst/>
            <a:gdLst/>
            <a:ahLst/>
            <a:cxnLst/>
            <a:rect l="l" t="t" r="r" b="b"/>
            <a:pathLst>
              <a:path w="11518265" h="3423285">
                <a:moveTo>
                  <a:pt x="980160" y="689443"/>
                </a:moveTo>
                <a:lnTo>
                  <a:pt x="0" y="689443"/>
                </a:lnTo>
                <a:lnTo>
                  <a:pt x="0" y="987906"/>
                </a:lnTo>
                <a:lnTo>
                  <a:pt x="980160" y="987906"/>
                </a:lnTo>
                <a:lnTo>
                  <a:pt x="980160" y="689443"/>
                </a:lnTo>
                <a:close/>
              </a:path>
              <a:path w="11518265" h="3423285">
                <a:moveTo>
                  <a:pt x="1003417" y="0"/>
                </a:moveTo>
                <a:lnTo>
                  <a:pt x="628928" y="0"/>
                </a:lnTo>
                <a:lnTo>
                  <a:pt x="609533" y="4361"/>
                </a:lnTo>
                <a:lnTo>
                  <a:pt x="561898" y="19126"/>
                </a:lnTo>
                <a:lnTo>
                  <a:pt x="515866" y="37584"/>
                </a:lnTo>
                <a:lnTo>
                  <a:pt x="471437" y="59737"/>
                </a:lnTo>
                <a:lnTo>
                  <a:pt x="428612" y="85584"/>
                </a:lnTo>
                <a:lnTo>
                  <a:pt x="396583" y="109810"/>
                </a:lnTo>
                <a:lnTo>
                  <a:pt x="367737" y="138179"/>
                </a:lnTo>
                <a:lnTo>
                  <a:pt x="342073" y="170690"/>
                </a:lnTo>
                <a:lnTo>
                  <a:pt x="319592" y="207344"/>
                </a:lnTo>
                <a:lnTo>
                  <a:pt x="300293" y="248140"/>
                </a:lnTo>
                <a:lnTo>
                  <a:pt x="284176" y="293080"/>
                </a:lnTo>
                <a:lnTo>
                  <a:pt x="271242" y="342163"/>
                </a:lnTo>
                <a:lnTo>
                  <a:pt x="261490" y="395389"/>
                </a:lnTo>
                <a:lnTo>
                  <a:pt x="254922" y="452759"/>
                </a:lnTo>
                <a:lnTo>
                  <a:pt x="251536" y="514272"/>
                </a:lnTo>
                <a:lnTo>
                  <a:pt x="251536" y="689443"/>
                </a:lnTo>
                <a:lnTo>
                  <a:pt x="641134" y="689443"/>
                </a:lnTo>
                <a:lnTo>
                  <a:pt x="641134" y="528864"/>
                </a:lnTo>
                <a:lnTo>
                  <a:pt x="645092" y="470344"/>
                </a:lnTo>
                <a:lnTo>
                  <a:pt x="654133" y="420420"/>
                </a:lnTo>
                <a:lnTo>
                  <a:pt x="668258" y="379091"/>
                </a:lnTo>
                <a:lnTo>
                  <a:pt x="711771" y="322210"/>
                </a:lnTo>
                <a:lnTo>
                  <a:pt x="746642" y="300786"/>
                </a:lnTo>
                <a:lnTo>
                  <a:pt x="784163" y="286118"/>
                </a:lnTo>
                <a:lnTo>
                  <a:pt x="824333" y="278206"/>
                </a:lnTo>
                <a:lnTo>
                  <a:pt x="867156" y="277049"/>
                </a:lnTo>
                <a:lnTo>
                  <a:pt x="1056716" y="277049"/>
                </a:lnTo>
                <a:lnTo>
                  <a:pt x="1056716" y="15035"/>
                </a:lnTo>
                <a:lnTo>
                  <a:pt x="1032963" y="7339"/>
                </a:lnTo>
                <a:lnTo>
                  <a:pt x="1006817" y="671"/>
                </a:lnTo>
                <a:lnTo>
                  <a:pt x="1003417" y="0"/>
                </a:lnTo>
                <a:close/>
              </a:path>
              <a:path w="11518265" h="3423285">
                <a:moveTo>
                  <a:pt x="1056716" y="277049"/>
                </a:moveTo>
                <a:lnTo>
                  <a:pt x="867156" y="277049"/>
                </a:lnTo>
                <a:lnTo>
                  <a:pt x="891659" y="277792"/>
                </a:lnTo>
                <a:lnTo>
                  <a:pt x="916762" y="279562"/>
                </a:lnTo>
                <a:lnTo>
                  <a:pt x="968768" y="286180"/>
                </a:lnTo>
                <a:lnTo>
                  <a:pt x="1017357" y="295532"/>
                </a:lnTo>
                <a:lnTo>
                  <a:pt x="1056716" y="306246"/>
                </a:lnTo>
                <a:lnTo>
                  <a:pt x="1056716" y="277049"/>
                </a:lnTo>
                <a:close/>
              </a:path>
              <a:path w="11518265" h="3423285">
                <a:moveTo>
                  <a:pt x="1612379" y="689443"/>
                </a:moveTo>
                <a:lnTo>
                  <a:pt x="1222768" y="689443"/>
                </a:lnTo>
                <a:lnTo>
                  <a:pt x="1222768" y="2012402"/>
                </a:lnTo>
                <a:lnTo>
                  <a:pt x="1224844" y="2069871"/>
                </a:lnTo>
                <a:lnTo>
                  <a:pt x="1229499" y="2124134"/>
                </a:lnTo>
                <a:lnTo>
                  <a:pt x="1236731" y="2175191"/>
                </a:lnTo>
                <a:lnTo>
                  <a:pt x="1246542" y="2223042"/>
                </a:lnTo>
                <a:lnTo>
                  <a:pt x="1258932" y="2267686"/>
                </a:lnTo>
                <a:lnTo>
                  <a:pt x="1273901" y="2309125"/>
                </a:lnTo>
                <a:lnTo>
                  <a:pt x="1291450" y="2347358"/>
                </a:lnTo>
                <a:lnTo>
                  <a:pt x="1311578" y="2382384"/>
                </a:lnTo>
                <a:lnTo>
                  <a:pt x="1334287" y="2414205"/>
                </a:lnTo>
                <a:lnTo>
                  <a:pt x="1366405" y="2450913"/>
                </a:lnTo>
                <a:lnTo>
                  <a:pt x="1401060" y="2483325"/>
                </a:lnTo>
                <a:lnTo>
                  <a:pt x="1438251" y="2511440"/>
                </a:lnTo>
                <a:lnTo>
                  <a:pt x="1477978" y="2535259"/>
                </a:lnTo>
                <a:lnTo>
                  <a:pt x="1520242" y="2554783"/>
                </a:lnTo>
                <a:lnTo>
                  <a:pt x="1565042" y="2570011"/>
                </a:lnTo>
                <a:lnTo>
                  <a:pt x="1612379" y="2580943"/>
                </a:lnTo>
                <a:lnTo>
                  <a:pt x="1750999" y="2256585"/>
                </a:lnTo>
                <a:lnTo>
                  <a:pt x="1721784" y="2239526"/>
                </a:lnTo>
                <a:lnTo>
                  <a:pt x="1695478" y="2218198"/>
                </a:lnTo>
                <a:lnTo>
                  <a:pt x="1651596" y="2162732"/>
                </a:lnTo>
                <a:lnTo>
                  <a:pt x="1634866" y="2128423"/>
                </a:lnTo>
                <a:lnTo>
                  <a:pt x="1622753" y="2089502"/>
                </a:lnTo>
                <a:lnTo>
                  <a:pt x="1615258" y="2045969"/>
                </a:lnTo>
                <a:lnTo>
                  <a:pt x="1612379" y="1997823"/>
                </a:lnTo>
                <a:lnTo>
                  <a:pt x="1612379" y="689443"/>
                </a:lnTo>
                <a:close/>
              </a:path>
              <a:path w="11518265" h="3423285">
                <a:moveTo>
                  <a:pt x="2687777" y="689443"/>
                </a:moveTo>
                <a:lnTo>
                  <a:pt x="2298166" y="689443"/>
                </a:lnTo>
                <a:lnTo>
                  <a:pt x="2298166" y="2092577"/>
                </a:lnTo>
                <a:lnTo>
                  <a:pt x="2312733" y="2340405"/>
                </a:lnTo>
                <a:lnTo>
                  <a:pt x="2349144" y="2548139"/>
                </a:lnTo>
                <a:lnTo>
                  <a:pt x="2687777" y="2548139"/>
                </a:lnTo>
                <a:lnTo>
                  <a:pt x="2687777" y="689443"/>
                </a:lnTo>
                <a:close/>
              </a:path>
              <a:path w="11518265" h="3423285">
                <a:moveTo>
                  <a:pt x="4261586" y="663916"/>
                </a:moveTo>
                <a:lnTo>
                  <a:pt x="4112069" y="988287"/>
                </a:lnTo>
                <a:lnTo>
                  <a:pt x="4139701" y="1005155"/>
                </a:lnTo>
                <a:lnTo>
                  <a:pt x="4164341" y="1026041"/>
                </a:lnTo>
                <a:lnTo>
                  <a:pt x="4204639" y="1079854"/>
                </a:lnTo>
                <a:lnTo>
                  <a:pt x="4230568" y="1150748"/>
                </a:lnTo>
                <a:lnTo>
                  <a:pt x="4237249" y="1192989"/>
                </a:lnTo>
                <a:lnTo>
                  <a:pt x="4239742" y="1239760"/>
                </a:lnTo>
                <a:lnTo>
                  <a:pt x="4239742" y="2548139"/>
                </a:lnTo>
                <a:lnTo>
                  <a:pt x="4629353" y="2548139"/>
                </a:lnTo>
                <a:lnTo>
                  <a:pt x="4629353" y="1225180"/>
                </a:lnTo>
                <a:lnTo>
                  <a:pt x="4627113" y="1163280"/>
                </a:lnTo>
                <a:lnTo>
                  <a:pt x="4621823" y="1105139"/>
                </a:lnTo>
                <a:lnTo>
                  <a:pt x="4613483" y="1050756"/>
                </a:lnTo>
                <a:lnTo>
                  <a:pt x="4602092" y="1000131"/>
                </a:lnTo>
                <a:lnTo>
                  <a:pt x="4587651" y="953265"/>
                </a:lnTo>
                <a:lnTo>
                  <a:pt x="4570160" y="910157"/>
                </a:lnTo>
                <a:lnTo>
                  <a:pt x="4549618" y="870806"/>
                </a:lnTo>
                <a:lnTo>
                  <a:pt x="4526026" y="835214"/>
                </a:lnTo>
                <a:lnTo>
                  <a:pt x="4490771" y="793001"/>
                </a:lnTo>
                <a:lnTo>
                  <a:pt x="4451989" y="756254"/>
                </a:lnTo>
                <a:lnTo>
                  <a:pt x="4409679" y="724971"/>
                </a:lnTo>
                <a:lnTo>
                  <a:pt x="4363842" y="699154"/>
                </a:lnTo>
                <a:lnTo>
                  <a:pt x="4314477" y="678803"/>
                </a:lnTo>
                <a:lnTo>
                  <a:pt x="4261586" y="663916"/>
                </a:lnTo>
                <a:close/>
              </a:path>
              <a:path w="11518265" h="3423285">
                <a:moveTo>
                  <a:pt x="3499332" y="689443"/>
                </a:moveTo>
                <a:lnTo>
                  <a:pt x="3164344" y="689443"/>
                </a:lnTo>
                <a:lnTo>
                  <a:pt x="3164344" y="2548139"/>
                </a:lnTo>
                <a:lnTo>
                  <a:pt x="3553955" y="2548139"/>
                </a:lnTo>
                <a:lnTo>
                  <a:pt x="3553955" y="1141360"/>
                </a:lnTo>
                <a:lnTo>
                  <a:pt x="3535743" y="897177"/>
                </a:lnTo>
                <a:lnTo>
                  <a:pt x="3499332" y="689443"/>
                </a:lnTo>
                <a:close/>
              </a:path>
              <a:path w="11518265" h="3423285">
                <a:moveTo>
                  <a:pt x="5111940" y="1210727"/>
                </a:moveTo>
                <a:lnTo>
                  <a:pt x="5096836" y="1254205"/>
                </a:lnTo>
                <a:lnTo>
                  <a:pt x="5083484" y="1299167"/>
                </a:lnTo>
                <a:lnTo>
                  <a:pt x="5071885" y="1345614"/>
                </a:lnTo>
                <a:lnTo>
                  <a:pt x="5062040" y="1393545"/>
                </a:lnTo>
                <a:lnTo>
                  <a:pt x="5053948" y="1442961"/>
                </a:lnTo>
                <a:lnTo>
                  <a:pt x="5047609" y="1493861"/>
                </a:lnTo>
                <a:lnTo>
                  <a:pt x="5043025" y="1546246"/>
                </a:lnTo>
                <a:lnTo>
                  <a:pt x="5040194" y="1600115"/>
                </a:lnTo>
                <a:lnTo>
                  <a:pt x="5039118" y="1655469"/>
                </a:lnTo>
                <a:lnTo>
                  <a:pt x="5040009" y="1714095"/>
                </a:lnTo>
                <a:lnTo>
                  <a:pt x="5042683" y="1770712"/>
                </a:lnTo>
                <a:lnTo>
                  <a:pt x="5047140" y="1825318"/>
                </a:lnTo>
                <a:lnTo>
                  <a:pt x="5053380" y="1877915"/>
                </a:lnTo>
                <a:lnTo>
                  <a:pt x="5061404" y="1928503"/>
                </a:lnTo>
                <a:lnTo>
                  <a:pt x="5071213" y="1977083"/>
                </a:lnTo>
                <a:lnTo>
                  <a:pt x="5082806" y="2023654"/>
                </a:lnTo>
                <a:lnTo>
                  <a:pt x="5099613" y="2076997"/>
                </a:lnTo>
                <a:lnTo>
                  <a:pt x="5118215" y="2127593"/>
                </a:lnTo>
                <a:lnTo>
                  <a:pt x="5138614" y="2175444"/>
                </a:lnTo>
                <a:lnTo>
                  <a:pt x="5160809" y="2220550"/>
                </a:lnTo>
                <a:lnTo>
                  <a:pt x="5184800" y="2262911"/>
                </a:lnTo>
                <a:lnTo>
                  <a:pt x="5210588" y="2302526"/>
                </a:lnTo>
                <a:lnTo>
                  <a:pt x="5238172" y="2339396"/>
                </a:lnTo>
                <a:lnTo>
                  <a:pt x="5267553" y="2373522"/>
                </a:lnTo>
                <a:lnTo>
                  <a:pt x="5298730" y="2404902"/>
                </a:lnTo>
                <a:lnTo>
                  <a:pt x="5331703" y="2433538"/>
                </a:lnTo>
                <a:lnTo>
                  <a:pt x="5366473" y="2459429"/>
                </a:lnTo>
                <a:lnTo>
                  <a:pt x="5410589" y="2487703"/>
                </a:lnTo>
                <a:lnTo>
                  <a:pt x="5455739" y="2512588"/>
                </a:lnTo>
                <a:lnTo>
                  <a:pt x="5501923" y="2534084"/>
                </a:lnTo>
                <a:lnTo>
                  <a:pt x="5549141" y="2552191"/>
                </a:lnTo>
                <a:lnTo>
                  <a:pt x="5597392" y="2566909"/>
                </a:lnTo>
                <a:lnTo>
                  <a:pt x="5646678" y="2578238"/>
                </a:lnTo>
                <a:lnTo>
                  <a:pt x="5696997" y="2586178"/>
                </a:lnTo>
                <a:lnTo>
                  <a:pt x="5748350" y="2590729"/>
                </a:lnTo>
                <a:lnTo>
                  <a:pt x="5800737" y="2591890"/>
                </a:lnTo>
                <a:lnTo>
                  <a:pt x="5858409" y="2588674"/>
                </a:lnTo>
                <a:lnTo>
                  <a:pt x="5912814" y="2582869"/>
                </a:lnTo>
                <a:lnTo>
                  <a:pt x="5963952" y="2574474"/>
                </a:lnTo>
                <a:lnTo>
                  <a:pt x="6011823" y="2563489"/>
                </a:lnTo>
                <a:lnTo>
                  <a:pt x="6056428" y="2549914"/>
                </a:lnTo>
                <a:lnTo>
                  <a:pt x="6097767" y="2533748"/>
                </a:lnTo>
                <a:lnTo>
                  <a:pt x="6135839" y="2514992"/>
                </a:lnTo>
                <a:lnTo>
                  <a:pt x="6194864" y="2480968"/>
                </a:lnTo>
                <a:lnTo>
                  <a:pt x="6244397" y="2449077"/>
                </a:lnTo>
                <a:lnTo>
                  <a:pt x="6284442" y="2419318"/>
                </a:lnTo>
                <a:lnTo>
                  <a:pt x="6314998" y="2391688"/>
                </a:lnTo>
                <a:lnTo>
                  <a:pt x="6693674" y="2391688"/>
                </a:lnTo>
                <a:lnTo>
                  <a:pt x="6693674" y="2293415"/>
                </a:lnTo>
                <a:lnTo>
                  <a:pt x="5932043" y="2293415"/>
                </a:lnTo>
                <a:lnTo>
                  <a:pt x="5881437" y="2291519"/>
                </a:lnTo>
                <a:lnTo>
                  <a:pt x="5831743" y="2284001"/>
                </a:lnTo>
                <a:lnTo>
                  <a:pt x="5782960" y="2270861"/>
                </a:lnTo>
                <a:lnTo>
                  <a:pt x="5735090" y="2252101"/>
                </a:lnTo>
                <a:lnTo>
                  <a:pt x="5688133" y="2227721"/>
                </a:lnTo>
                <a:lnTo>
                  <a:pt x="5642089" y="2197721"/>
                </a:lnTo>
                <a:lnTo>
                  <a:pt x="5609176" y="2171024"/>
                </a:lnTo>
                <a:lnTo>
                  <a:pt x="5578829" y="2140140"/>
                </a:lnTo>
                <a:lnTo>
                  <a:pt x="5551045" y="2105068"/>
                </a:lnTo>
                <a:lnTo>
                  <a:pt x="5525827" y="2065809"/>
                </a:lnTo>
                <a:lnTo>
                  <a:pt x="5503173" y="2022362"/>
                </a:lnTo>
                <a:lnTo>
                  <a:pt x="5483083" y="1974728"/>
                </a:lnTo>
                <a:lnTo>
                  <a:pt x="5465558" y="1922907"/>
                </a:lnTo>
                <a:lnTo>
                  <a:pt x="5450598" y="1866898"/>
                </a:lnTo>
                <a:lnTo>
                  <a:pt x="5441027" y="1814731"/>
                </a:lnTo>
                <a:lnTo>
                  <a:pt x="5434190" y="1761183"/>
                </a:lnTo>
                <a:lnTo>
                  <a:pt x="5430086" y="1704911"/>
                </a:lnTo>
                <a:lnTo>
                  <a:pt x="5428716" y="1644534"/>
                </a:lnTo>
                <a:lnTo>
                  <a:pt x="5429585" y="1601085"/>
                </a:lnTo>
                <a:lnTo>
                  <a:pt x="5432078" y="1558579"/>
                </a:lnTo>
                <a:lnTo>
                  <a:pt x="5436196" y="1517013"/>
                </a:lnTo>
                <a:lnTo>
                  <a:pt x="5441937" y="1476386"/>
                </a:lnTo>
                <a:lnTo>
                  <a:pt x="5449216" y="1436955"/>
                </a:lnTo>
                <a:lnTo>
                  <a:pt x="5457950" y="1398978"/>
                </a:lnTo>
                <a:lnTo>
                  <a:pt x="5479783" y="1327390"/>
                </a:lnTo>
                <a:lnTo>
                  <a:pt x="5111940" y="1210727"/>
                </a:lnTo>
                <a:close/>
              </a:path>
              <a:path w="11518265" h="3423285">
                <a:moveTo>
                  <a:pt x="6693674" y="2391688"/>
                </a:moveTo>
                <a:lnTo>
                  <a:pt x="6314998" y="2391688"/>
                </a:lnTo>
                <a:lnTo>
                  <a:pt x="6351409" y="2548139"/>
                </a:lnTo>
                <a:lnTo>
                  <a:pt x="6693674" y="2548139"/>
                </a:lnTo>
                <a:lnTo>
                  <a:pt x="6693674" y="2391688"/>
                </a:lnTo>
                <a:close/>
              </a:path>
              <a:path w="11518265" h="3423285">
                <a:moveTo>
                  <a:pt x="6693674" y="33260"/>
                </a:moveTo>
                <a:lnTo>
                  <a:pt x="6304064" y="33260"/>
                </a:lnTo>
                <a:lnTo>
                  <a:pt x="6304064" y="2147606"/>
                </a:lnTo>
                <a:lnTo>
                  <a:pt x="6279449" y="2167368"/>
                </a:lnTo>
                <a:lnTo>
                  <a:pt x="6209693" y="2212022"/>
                </a:lnTo>
                <a:lnTo>
                  <a:pt x="6164554" y="2236913"/>
                </a:lnTo>
                <a:lnTo>
                  <a:pt x="6124182" y="2255650"/>
                </a:lnTo>
                <a:lnTo>
                  <a:pt x="6080744" y="2270669"/>
                </a:lnTo>
                <a:lnTo>
                  <a:pt x="6034241" y="2281970"/>
                </a:lnTo>
                <a:lnTo>
                  <a:pt x="5984674" y="2289552"/>
                </a:lnTo>
                <a:lnTo>
                  <a:pt x="5932043" y="2293415"/>
                </a:lnTo>
                <a:lnTo>
                  <a:pt x="6693674" y="2293415"/>
                </a:lnTo>
                <a:lnTo>
                  <a:pt x="6693674" y="33260"/>
                </a:lnTo>
                <a:close/>
              </a:path>
              <a:path w="11518265" h="3423285">
                <a:moveTo>
                  <a:pt x="7497985" y="0"/>
                </a:moveTo>
                <a:lnTo>
                  <a:pt x="7238232" y="0"/>
                </a:lnTo>
                <a:lnTo>
                  <a:pt x="7235744" y="1331"/>
                </a:lnTo>
                <a:lnTo>
                  <a:pt x="7198842" y="31380"/>
                </a:lnTo>
                <a:lnTo>
                  <a:pt x="7168086" y="67568"/>
                </a:lnTo>
                <a:lnTo>
                  <a:pt x="7145694" y="107855"/>
                </a:lnTo>
                <a:lnTo>
                  <a:pt x="7131668" y="152240"/>
                </a:lnTo>
                <a:lnTo>
                  <a:pt x="7126008" y="200722"/>
                </a:lnTo>
                <a:lnTo>
                  <a:pt x="7131668" y="249204"/>
                </a:lnTo>
                <a:lnTo>
                  <a:pt x="7145694" y="293591"/>
                </a:lnTo>
                <a:lnTo>
                  <a:pt x="7168086" y="333881"/>
                </a:lnTo>
                <a:lnTo>
                  <a:pt x="7198842" y="370076"/>
                </a:lnTo>
                <a:lnTo>
                  <a:pt x="7235744" y="400125"/>
                </a:lnTo>
                <a:lnTo>
                  <a:pt x="7276574" y="421978"/>
                </a:lnTo>
                <a:lnTo>
                  <a:pt x="7321331" y="435634"/>
                </a:lnTo>
                <a:lnTo>
                  <a:pt x="7370013" y="441095"/>
                </a:lnTo>
                <a:lnTo>
                  <a:pt x="7417316" y="435634"/>
                </a:lnTo>
                <a:lnTo>
                  <a:pt x="7460778" y="421978"/>
                </a:lnTo>
                <a:lnTo>
                  <a:pt x="7500399" y="400125"/>
                </a:lnTo>
                <a:lnTo>
                  <a:pt x="7536180" y="370076"/>
                </a:lnTo>
                <a:lnTo>
                  <a:pt x="7565986" y="333881"/>
                </a:lnTo>
                <a:lnTo>
                  <a:pt x="7587681" y="293591"/>
                </a:lnTo>
                <a:lnTo>
                  <a:pt x="7601266" y="249204"/>
                </a:lnTo>
                <a:lnTo>
                  <a:pt x="7606741" y="200722"/>
                </a:lnTo>
                <a:lnTo>
                  <a:pt x="7601266" y="152240"/>
                </a:lnTo>
                <a:lnTo>
                  <a:pt x="7587681" y="107855"/>
                </a:lnTo>
                <a:lnTo>
                  <a:pt x="7565986" y="67568"/>
                </a:lnTo>
                <a:lnTo>
                  <a:pt x="7536180" y="31380"/>
                </a:lnTo>
                <a:lnTo>
                  <a:pt x="7500399" y="1331"/>
                </a:lnTo>
                <a:lnTo>
                  <a:pt x="7497985" y="0"/>
                </a:lnTo>
                <a:close/>
              </a:path>
              <a:path w="11518265" h="3423285">
                <a:moveTo>
                  <a:pt x="9147530" y="663916"/>
                </a:moveTo>
                <a:lnTo>
                  <a:pt x="8998013" y="988287"/>
                </a:lnTo>
                <a:lnTo>
                  <a:pt x="9025645" y="1005155"/>
                </a:lnTo>
                <a:lnTo>
                  <a:pt x="9050285" y="1026041"/>
                </a:lnTo>
                <a:lnTo>
                  <a:pt x="9090583" y="1079854"/>
                </a:lnTo>
                <a:lnTo>
                  <a:pt x="9116512" y="1150748"/>
                </a:lnTo>
                <a:lnTo>
                  <a:pt x="9123193" y="1192989"/>
                </a:lnTo>
                <a:lnTo>
                  <a:pt x="9125686" y="1239760"/>
                </a:lnTo>
                <a:lnTo>
                  <a:pt x="9125686" y="2548139"/>
                </a:lnTo>
                <a:lnTo>
                  <a:pt x="9515297" y="2548139"/>
                </a:lnTo>
                <a:lnTo>
                  <a:pt x="9515297" y="1225180"/>
                </a:lnTo>
                <a:lnTo>
                  <a:pt x="9513057" y="1163280"/>
                </a:lnTo>
                <a:lnTo>
                  <a:pt x="9507767" y="1105139"/>
                </a:lnTo>
                <a:lnTo>
                  <a:pt x="9499427" y="1050756"/>
                </a:lnTo>
                <a:lnTo>
                  <a:pt x="9488036" y="1000131"/>
                </a:lnTo>
                <a:lnTo>
                  <a:pt x="9473595" y="953265"/>
                </a:lnTo>
                <a:lnTo>
                  <a:pt x="9456104" y="910157"/>
                </a:lnTo>
                <a:lnTo>
                  <a:pt x="9435562" y="870806"/>
                </a:lnTo>
                <a:lnTo>
                  <a:pt x="9411970" y="835214"/>
                </a:lnTo>
                <a:lnTo>
                  <a:pt x="9376715" y="793001"/>
                </a:lnTo>
                <a:lnTo>
                  <a:pt x="9337933" y="756254"/>
                </a:lnTo>
                <a:lnTo>
                  <a:pt x="9295623" y="724971"/>
                </a:lnTo>
                <a:lnTo>
                  <a:pt x="9249786" y="699154"/>
                </a:lnTo>
                <a:lnTo>
                  <a:pt x="9200421" y="678803"/>
                </a:lnTo>
                <a:lnTo>
                  <a:pt x="9147530" y="663916"/>
                </a:lnTo>
                <a:close/>
              </a:path>
              <a:path w="11518265" h="3423285">
                <a:moveTo>
                  <a:pt x="8385276" y="689443"/>
                </a:moveTo>
                <a:lnTo>
                  <a:pt x="8050288" y="689443"/>
                </a:lnTo>
                <a:lnTo>
                  <a:pt x="8050288" y="2548139"/>
                </a:lnTo>
                <a:lnTo>
                  <a:pt x="8439899" y="2548139"/>
                </a:lnTo>
                <a:lnTo>
                  <a:pt x="8439899" y="1141360"/>
                </a:lnTo>
                <a:lnTo>
                  <a:pt x="8421687" y="897177"/>
                </a:lnTo>
                <a:lnTo>
                  <a:pt x="8385276" y="689443"/>
                </a:lnTo>
                <a:close/>
              </a:path>
              <a:path w="11518265" h="3423285">
                <a:moveTo>
                  <a:pt x="11517642" y="689443"/>
                </a:moveTo>
                <a:lnTo>
                  <a:pt x="10909312" y="689443"/>
                </a:lnTo>
                <a:lnTo>
                  <a:pt x="10909312" y="973326"/>
                </a:lnTo>
                <a:lnTo>
                  <a:pt x="11517642" y="973326"/>
                </a:lnTo>
                <a:lnTo>
                  <a:pt x="11517642" y="689443"/>
                </a:lnTo>
                <a:close/>
              </a:path>
              <a:path w="11518265" h="3423285">
                <a:moveTo>
                  <a:pt x="10187216" y="1848534"/>
                </a:moveTo>
                <a:lnTo>
                  <a:pt x="10146240" y="1878363"/>
                </a:lnTo>
                <a:lnTo>
                  <a:pt x="10109143" y="1910885"/>
                </a:lnTo>
                <a:lnTo>
                  <a:pt x="10075926" y="1946099"/>
                </a:lnTo>
                <a:lnTo>
                  <a:pt x="10046587" y="1984006"/>
                </a:lnTo>
                <a:lnTo>
                  <a:pt x="10021125" y="2024607"/>
                </a:lnTo>
                <a:lnTo>
                  <a:pt x="9995340" y="2076832"/>
                </a:lnTo>
                <a:lnTo>
                  <a:pt x="9976812" y="2128639"/>
                </a:lnTo>
                <a:lnTo>
                  <a:pt x="9965536" y="2180026"/>
                </a:lnTo>
                <a:lnTo>
                  <a:pt x="9961511" y="2230995"/>
                </a:lnTo>
                <a:lnTo>
                  <a:pt x="9963516" y="2270447"/>
                </a:lnTo>
                <a:lnTo>
                  <a:pt x="9969873" y="2308280"/>
                </a:lnTo>
                <a:lnTo>
                  <a:pt x="9995636" y="2379089"/>
                </a:lnTo>
                <a:lnTo>
                  <a:pt x="10039835" y="2439632"/>
                </a:lnTo>
                <a:lnTo>
                  <a:pt x="10069227" y="2464648"/>
                </a:lnTo>
                <a:lnTo>
                  <a:pt x="10103485" y="2486163"/>
                </a:lnTo>
                <a:lnTo>
                  <a:pt x="10059983" y="2515209"/>
                </a:lnTo>
                <a:lnTo>
                  <a:pt x="10018512" y="2547376"/>
                </a:lnTo>
                <a:lnTo>
                  <a:pt x="9979071" y="2582664"/>
                </a:lnTo>
                <a:lnTo>
                  <a:pt x="9941660" y="2621074"/>
                </a:lnTo>
                <a:lnTo>
                  <a:pt x="9906279" y="2662604"/>
                </a:lnTo>
                <a:lnTo>
                  <a:pt x="9875157" y="2707091"/>
                </a:lnTo>
                <a:lnTo>
                  <a:pt x="9850538" y="2754370"/>
                </a:lnTo>
                <a:lnTo>
                  <a:pt x="9832422" y="2804441"/>
                </a:lnTo>
                <a:lnTo>
                  <a:pt x="9820806" y="2857304"/>
                </a:lnTo>
                <a:lnTo>
                  <a:pt x="9815690" y="2912959"/>
                </a:lnTo>
                <a:lnTo>
                  <a:pt x="9818957" y="2960593"/>
                </a:lnTo>
                <a:lnTo>
                  <a:pt x="9827150" y="3006365"/>
                </a:lnTo>
                <a:lnTo>
                  <a:pt x="9840268" y="3050276"/>
                </a:lnTo>
                <a:lnTo>
                  <a:pt x="9858311" y="3092326"/>
                </a:lnTo>
                <a:lnTo>
                  <a:pt x="9881279" y="3132514"/>
                </a:lnTo>
                <a:lnTo>
                  <a:pt x="9909171" y="3170841"/>
                </a:lnTo>
                <a:lnTo>
                  <a:pt x="9941988" y="3207306"/>
                </a:lnTo>
                <a:lnTo>
                  <a:pt x="9979730" y="3241911"/>
                </a:lnTo>
                <a:lnTo>
                  <a:pt x="10022395" y="3274655"/>
                </a:lnTo>
                <a:lnTo>
                  <a:pt x="10057328" y="3297557"/>
                </a:lnTo>
                <a:lnTo>
                  <a:pt x="10094428" y="3318544"/>
                </a:lnTo>
                <a:lnTo>
                  <a:pt x="10133697" y="3337615"/>
                </a:lnTo>
                <a:lnTo>
                  <a:pt x="10175134" y="3354771"/>
                </a:lnTo>
                <a:lnTo>
                  <a:pt x="10218738" y="3370010"/>
                </a:lnTo>
                <a:lnTo>
                  <a:pt x="10264511" y="3383334"/>
                </a:lnTo>
                <a:lnTo>
                  <a:pt x="10312452" y="3394742"/>
                </a:lnTo>
                <a:lnTo>
                  <a:pt x="10362560" y="3404234"/>
                </a:lnTo>
                <a:lnTo>
                  <a:pt x="10414837" y="3411810"/>
                </a:lnTo>
                <a:lnTo>
                  <a:pt x="10469282" y="3417470"/>
                </a:lnTo>
                <a:lnTo>
                  <a:pt x="10525894" y="3421214"/>
                </a:lnTo>
                <a:lnTo>
                  <a:pt x="10584675" y="3423042"/>
                </a:lnTo>
                <a:lnTo>
                  <a:pt x="10644650" y="3421678"/>
                </a:lnTo>
                <a:lnTo>
                  <a:pt x="10702842" y="3418276"/>
                </a:lnTo>
                <a:lnTo>
                  <a:pt x="10759253" y="3412837"/>
                </a:lnTo>
                <a:lnTo>
                  <a:pt x="10813880" y="3405361"/>
                </a:lnTo>
                <a:lnTo>
                  <a:pt x="10866725" y="3395848"/>
                </a:lnTo>
                <a:lnTo>
                  <a:pt x="10917787" y="3384298"/>
                </a:lnTo>
                <a:lnTo>
                  <a:pt x="10967067" y="3370710"/>
                </a:lnTo>
                <a:lnTo>
                  <a:pt x="11014563" y="3355085"/>
                </a:lnTo>
                <a:lnTo>
                  <a:pt x="11060277" y="3337422"/>
                </a:lnTo>
                <a:lnTo>
                  <a:pt x="11104207" y="3317722"/>
                </a:lnTo>
                <a:lnTo>
                  <a:pt x="11146355" y="3295985"/>
                </a:lnTo>
                <a:lnTo>
                  <a:pt x="11186720" y="3272210"/>
                </a:lnTo>
                <a:lnTo>
                  <a:pt x="11225301" y="3246398"/>
                </a:lnTo>
                <a:lnTo>
                  <a:pt x="11264481" y="3216325"/>
                </a:lnTo>
                <a:lnTo>
                  <a:pt x="11300359" y="3184237"/>
                </a:lnTo>
                <a:lnTo>
                  <a:pt x="11332936" y="3150131"/>
                </a:lnTo>
                <a:lnTo>
                  <a:pt x="11341838" y="3139146"/>
                </a:lnTo>
                <a:lnTo>
                  <a:pt x="10632033" y="3139146"/>
                </a:lnTo>
                <a:lnTo>
                  <a:pt x="10572132" y="3136953"/>
                </a:lnTo>
                <a:lnTo>
                  <a:pt x="10515916" y="3131603"/>
                </a:lnTo>
                <a:lnTo>
                  <a:pt x="10463386" y="3123097"/>
                </a:lnTo>
                <a:lnTo>
                  <a:pt x="10414540" y="3111436"/>
                </a:lnTo>
                <a:lnTo>
                  <a:pt x="10369380" y="3096619"/>
                </a:lnTo>
                <a:lnTo>
                  <a:pt x="10327903" y="3078648"/>
                </a:lnTo>
                <a:lnTo>
                  <a:pt x="10290111" y="3057523"/>
                </a:lnTo>
                <a:lnTo>
                  <a:pt x="10244705" y="3023687"/>
                </a:lnTo>
                <a:lnTo>
                  <a:pt x="10209146" y="2985746"/>
                </a:lnTo>
                <a:lnTo>
                  <a:pt x="10183434" y="2943699"/>
                </a:lnTo>
                <a:lnTo>
                  <a:pt x="10167569" y="2897546"/>
                </a:lnTo>
                <a:lnTo>
                  <a:pt x="10161549" y="2847287"/>
                </a:lnTo>
                <a:lnTo>
                  <a:pt x="10166211" y="2797938"/>
                </a:lnTo>
                <a:lnTo>
                  <a:pt x="10177113" y="2751923"/>
                </a:lnTo>
                <a:lnTo>
                  <a:pt x="10194253" y="2709242"/>
                </a:lnTo>
                <a:lnTo>
                  <a:pt x="10217632" y="2669894"/>
                </a:lnTo>
                <a:lnTo>
                  <a:pt x="10244943" y="2634480"/>
                </a:lnTo>
                <a:lnTo>
                  <a:pt x="10273877" y="2603598"/>
                </a:lnTo>
                <a:lnTo>
                  <a:pt x="10304436" y="2577248"/>
                </a:lnTo>
                <a:lnTo>
                  <a:pt x="10336618" y="2555429"/>
                </a:lnTo>
                <a:lnTo>
                  <a:pt x="11446488" y="2555429"/>
                </a:lnTo>
                <a:lnTo>
                  <a:pt x="11445230" y="2551416"/>
                </a:lnTo>
                <a:lnTo>
                  <a:pt x="11426479" y="2507898"/>
                </a:lnTo>
                <a:lnTo>
                  <a:pt x="11403460" y="2467076"/>
                </a:lnTo>
                <a:lnTo>
                  <a:pt x="11376173" y="2428949"/>
                </a:lnTo>
                <a:lnTo>
                  <a:pt x="11344617" y="2393516"/>
                </a:lnTo>
                <a:lnTo>
                  <a:pt x="11312709" y="2364854"/>
                </a:lnTo>
                <a:lnTo>
                  <a:pt x="11276887" y="2339463"/>
                </a:lnTo>
                <a:lnTo>
                  <a:pt x="11237149" y="2317342"/>
                </a:lnTo>
                <a:lnTo>
                  <a:pt x="11193496" y="2298493"/>
                </a:lnTo>
                <a:lnTo>
                  <a:pt x="11145929" y="2282916"/>
                </a:lnTo>
                <a:lnTo>
                  <a:pt x="11094445" y="2270610"/>
                </a:lnTo>
                <a:lnTo>
                  <a:pt x="11039046" y="2261575"/>
                </a:lnTo>
                <a:lnTo>
                  <a:pt x="10979731" y="2255812"/>
                </a:lnTo>
                <a:lnTo>
                  <a:pt x="10916500" y="2253321"/>
                </a:lnTo>
                <a:lnTo>
                  <a:pt x="10460570" y="2253321"/>
                </a:lnTo>
                <a:lnTo>
                  <a:pt x="10417767" y="2250199"/>
                </a:lnTo>
                <a:lnTo>
                  <a:pt x="10351659" y="2230368"/>
                </a:lnTo>
                <a:lnTo>
                  <a:pt x="10310856" y="2193702"/>
                </a:lnTo>
                <a:lnTo>
                  <a:pt x="10291253" y="2147892"/>
                </a:lnTo>
                <a:lnTo>
                  <a:pt x="10289146" y="2122041"/>
                </a:lnTo>
                <a:lnTo>
                  <a:pt x="10291905" y="2096700"/>
                </a:lnTo>
                <a:lnTo>
                  <a:pt x="10309230" y="2046784"/>
                </a:lnTo>
                <a:lnTo>
                  <a:pt x="10341087" y="1999175"/>
                </a:lnTo>
                <a:lnTo>
                  <a:pt x="10380297" y="1961570"/>
                </a:lnTo>
                <a:lnTo>
                  <a:pt x="10402214" y="1946997"/>
                </a:lnTo>
                <a:lnTo>
                  <a:pt x="10187216" y="1848534"/>
                </a:lnTo>
                <a:close/>
              </a:path>
              <a:path w="11518265" h="3423285">
                <a:moveTo>
                  <a:pt x="11446488" y="2555429"/>
                </a:moveTo>
                <a:lnTo>
                  <a:pt x="10763326" y="2555429"/>
                </a:lnTo>
                <a:lnTo>
                  <a:pt x="10818888" y="2557101"/>
                </a:lnTo>
                <a:lnTo>
                  <a:pt x="10870006" y="2562117"/>
                </a:lnTo>
                <a:lnTo>
                  <a:pt x="10916678" y="2570478"/>
                </a:lnTo>
                <a:lnTo>
                  <a:pt x="10958906" y="2582183"/>
                </a:lnTo>
                <a:lnTo>
                  <a:pt x="10996688" y="2597233"/>
                </a:lnTo>
                <a:lnTo>
                  <a:pt x="11070928" y="2649488"/>
                </a:lnTo>
                <a:lnTo>
                  <a:pt x="11100292" y="2690874"/>
                </a:lnTo>
                <a:lnTo>
                  <a:pt x="11118115" y="2739785"/>
                </a:lnTo>
                <a:lnTo>
                  <a:pt x="11124399" y="2796221"/>
                </a:lnTo>
                <a:lnTo>
                  <a:pt x="11120847" y="2845603"/>
                </a:lnTo>
                <a:lnTo>
                  <a:pt x="11110417" y="2891679"/>
                </a:lnTo>
                <a:lnTo>
                  <a:pt x="11093111" y="2934449"/>
                </a:lnTo>
                <a:lnTo>
                  <a:pt x="11068930" y="2973914"/>
                </a:lnTo>
                <a:lnTo>
                  <a:pt x="11037872" y="3010075"/>
                </a:lnTo>
                <a:lnTo>
                  <a:pt x="10999939" y="3042931"/>
                </a:lnTo>
                <a:lnTo>
                  <a:pt x="10967038" y="3064908"/>
                </a:lnTo>
                <a:lnTo>
                  <a:pt x="10930397" y="3084043"/>
                </a:lnTo>
                <a:lnTo>
                  <a:pt x="10890018" y="3100335"/>
                </a:lnTo>
                <a:lnTo>
                  <a:pt x="10845900" y="3113784"/>
                </a:lnTo>
                <a:lnTo>
                  <a:pt x="10798042" y="3124390"/>
                </a:lnTo>
                <a:lnTo>
                  <a:pt x="10746445" y="3132153"/>
                </a:lnTo>
                <a:lnTo>
                  <a:pt x="10691109" y="3137072"/>
                </a:lnTo>
                <a:lnTo>
                  <a:pt x="10632033" y="3139146"/>
                </a:lnTo>
                <a:lnTo>
                  <a:pt x="11341838" y="3139146"/>
                </a:lnTo>
                <a:lnTo>
                  <a:pt x="11388184" y="3075871"/>
                </a:lnTo>
                <a:lnTo>
                  <a:pt x="11410856" y="3035716"/>
                </a:lnTo>
                <a:lnTo>
                  <a:pt x="11430226" y="2993545"/>
                </a:lnTo>
                <a:lnTo>
                  <a:pt x="11446294" y="2949357"/>
                </a:lnTo>
                <a:lnTo>
                  <a:pt x="11459060" y="2903153"/>
                </a:lnTo>
                <a:lnTo>
                  <a:pt x="11468525" y="2854933"/>
                </a:lnTo>
                <a:lnTo>
                  <a:pt x="11474688" y="2804696"/>
                </a:lnTo>
                <a:lnTo>
                  <a:pt x="11477443" y="2754370"/>
                </a:lnTo>
                <a:lnTo>
                  <a:pt x="11477532" y="2751923"/>
                </a:lnTo>
                <a:lnTo>
                  <a:pt x="11475871" y="2698142"/>
                </a:lnTo>
                <a:lnTo>
                  <a:pt x="11469926" y="2646537"/>
                </a:lnTo>
                <a:lnTo>
                  <a:pt x="11459712" y="2597629"/>
                </a:lnTo>
                <a:lnTo>
                  <a:pt x="11446488" y="2555429"/>
                </a:lnTo>
                <a:close/>
              </a:path>
            </a:pathLst>
          </a:custGeom>
          <a:solidFill>
            <a:srgbClr val="D2FBFF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5463" y="1634877"/>
            <a:ext cx="3314065" cy="12452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265">
                <a:solidFill>
                  <a:srgbClr val="FFFFFF"/>
                </a:solidFill>
              </a:rPr>
              <a:t>Agenda</a:t>
            </a:r>
            <a:endParaRPr sz="8000"/>
          </a:p>
        </p:txBody>
      </p:sp>
      <p:sp>
        <p:nvSpPr>
          <p:cNvPr id="6" name="object 6" descr=""/>
          <p:cNvSpPr txBox="1"/>
          <p:nvPr/>
        </p:nvSpPr>
        <p:spPr>
          <a:xfrm>
            <a:off x="1104898" y="3840048"/>
            <a:ext cx="7296150" cy="3613150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3200" spc="-170" b="1">
                <a:solidFill>
                  <a:srgbClr val="FFFFFF"/>
                </a:solidFill>
                <a:latin typeface="Trebuchet MS"/>
                <a:cs typeface="Trebuchet MS"/>
              </a:rPr>
              <a:t>Large</a:t>
            </a:r>
            <a:r>
              <a:rPr dirty="0" sz="3200" spc="-2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40" b="1">
                <a:solidFill>
                  <a:srgbClr val="FFFFFF"/>
                </a:solidFill>
                <a:latin typeface="Trebuchet MS"/>
                <a:cs typeface="Trebuchet MS"/>
              </a:rPr>
              <a:t>Collaborative</a:t>
            </a:r>
            <a:r>
              <a:rPr dirty="0" sz="3200" spc="-2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80" b="1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0" b="1">
                <a:solidFill>
                  <a:srgbClr val="FFFFFF"/>
                </a:solidFill>
                <a:latin typeface="Trebuchet MS"/>
                <a:cs typeface="Trebuchet MS"/>
              </a:rPr>
              <a:t>Programmes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155">
                <a:solidFill>
                  <a:srgbClr val="FFFFFF"/>
                </a:solidFill>
                <a:latin typeface="Trebuchet MS"/>
                <a:cs typeface="Trebuchet MS"/>
              </a:rPr>
              <a:t>Project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 marR="1267460">
              <a:lnSpc>
                <a:spcPct val="122700"/>
              </a:lnSpc>
              <a:spcBef>
                <a:spcPts val="5"/>
              </a:spcBef>
            </a:pP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3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25">
                <a:solidFill>
                  <a:srgbClr val="FFFFFF"/>
                </a:solidFill>
                <a:latin typeface="Trebuchet MS"/>
                <a:cs typeface="Trebuchet MS"/>
              </a:rPr>
              <a:t>Career</a:t>
            </a:r>
            <a:r>
              <a:rPr dirty="0" sz="3200" spc="-2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Programmes </a:t>
            </a:r>
            <a:r>
              <a:rPr dirty="0" sz="3200" spc="-95">
                <a:solidFill>
                  <a:srgbClr val="FFFFFF"/>
                </a:solidFill>
                <a:latin typeface="Trebuchet MS"/>
                <a:cs typeface="Trebuchet MS"/>
              </a:rPr>
              <a:t>Research</a:t>
            </a:r>
            <a:r>
              <a:rPr dirty="0" sz="3200" spc="-2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60">
                <a:solidFill>
                  <a:srgbClr val="FFFFFF"/>
                </a:solidFill>
                <a:latin typeface="Trebuchet MS"/>
                <a:cs typeface="Trebuchet MS"/>
              </a:rPr>
              <a:t>Infrastructure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FFFFFF"/>
                </a:solidFill>
                <a:latin typeface="Trebuchet MS"/>
                <a:cs typeface="Trebuchet MS"/>
              </a:rPr>
              <a:t>Programme </a:t>
            </a:r>
            <a:r>
              <a:rPr dirty="0" sz="3200" spc="-7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dirty="0" sz="3200" spc="-2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Grants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3200" spc="-130">
                <a:solidFill>
                  <a:srgbClr val="FFFFFF"/>
                </a:solidFill>
                <a:latin typeface="Trebuchet MS"/>
                <a:cs typeface="Trebuchet MS"/>
              </a:rPr>
              <a:t>Conferences,</a:t>
            </a:r>
            <a:r>
              <a:rPr dirty="0" sz="3200" spc="-2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40">
                <a:solidFill>
                  <a:srgbClr val="FFFFFF"/>
                </a:solidFill>
                <a:latin typeface="Trebuchet MS"/>
                <a:cs typeface="Trebuchet MS"/>
              </a:rPr>
              <a:t>symposia</a:t>
            </a:r>
            <a:r>
              <a:rPr dirty="0" sz="3200" spc="-3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6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rebuchet MS"/>
                <a:cs typeface="Trebuchet MS"/>
              </a:rPr>
              <a:t>workshops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7" y="1117093"/>
            <a:ext cx="8911282" cy="9168929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617219" y="4070603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09" h="334010">
                <a:moveTo>
                  <a:pt x="166878" y="0"/>
                </a:moveTo>
                <a:lnTo>
                  <a:pt x="122515" y="5961"/>
                </a:lnTo>
                <a:lnTo>
                  <a:pt x="82651" y="22783"/>
                </a:lnTo>
                <a:lnTo>
                  <a:pt x="48877" y="48877"/>
                </a:lnTo>
                <a:lnTo>
                  <a:pt x="22783" y="82651"/>
                </a:lnTo>
                <a:lnTo>
                  <a:pt x="5961" y="122515"/>
                </a:lnTo>
                <a:lnTo>
                  <a:pt x="0" y="166877"/>
                </a:lnTo>
                <a:lnTo>
                  <a:pt x="5961" y="211240"/>
                </a:lnTo>
                <a:lnTo>
                  <a:pt x="22783" y="251104"/>
                </a:lnTo>
                <a:lnTo>
                  <a:pt x="48877" y="284878"/>
                </a:lnTo>
                <a:lnTo>
                  <a:pt x="82651" y="310972"/>
                </a:lnTo>
                <a:lnTo>
                  <a:pt x="122515" y="327794"/>
                </a:lnTo>
                <a:lnTo>
                  <a:pt x="166878" y="333755"/>
                </a:lnTo>
                <a:lnTo>
                  <a:pt x="211240" y="327794"/>
                </a:lnTo>
                <a:lnTo>
                  <a:pt x="251104" y="310972"/>
                </a:lnTo>
                <a:lnTo>
                  <a:pt x="284878" y="284878"/>
                </a:lnTo>
                <a:lnTo>
                  <a:pt x="310972" y="251104"/>
                </a:lnTo>
                <a:lnTo>
                  <a:pt x="327794" y="211240"/>
                </a:lnTo>
                <a:lnTo>
                  <a:pt x="333756" y="166877"/>
                </a:lnTo>
                <a:lnTo>
                  <a:pt x="327794" y="122515"/>
                </a:lnTo>
                <a:lnTo>
                  <a:pt x="310972" y="82651"/>
                </a:lnTo>
                <a:lnTo>
                  <a:pt x="284878" y="48877"/>
                </a:lnTo>
                <a:lnTo>
                  <a:pt x="251104" y="22783"/>
                </a:lnTo>
                <a:lnTo>
                  <a:pt x="211240" y="5961"/>
                </a:lnTo>
                <a:lnTo>
                  <a:pt x="166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  <p:transition spd="med">
    <p:fade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248BE062959B5458B4AA534923A3B29" ma:contentTypeVersion="17" ma:contentTypeDescription="Opret et nyt dokument." ma:contentTypeScope="" ma:versionID="0680836f8722cd4deba8d033de1459d6">
  <xsd:schema xmlns:xsd="http://www.w3.org/2001/XMLSchema" xmlns:xs="http://www.w3.org/2001/XMLSchema" xmlns:p="http://schemas.microsoft.com/office/2006/metadata/properties" xmlns:ns2="06074588-21dd-4f74-a0fc-a15e7b67372f" xmlns:ns3="45798cdb-0bda-4002-9e23-4a332eee16ed" targetNamespace="http://schemas.microsoft.com/office/2006/metadata/properties" ma:root="true" ma:fieldsID="a1eb4e2b1b549c134234d07b6f6913b2" ns2:_="" ns3:_="">
    <xsd:import namespace="06074588-21dd-4f74-a0fc-a15e7b67372f"/>
    <xsd:import namespace="45798cdb-0bda-4002-9e23-4a332eee16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74588-21dd-4f74-a0fc-a15e7b6737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f9553f63-5966-4a09-978d-72b299aea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798cdb-0bda-4002-9e23-4a332eee16e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b3b45b-4e5a-49de-bfab-bd7afbd4ef7b}" ma:internalName="TaxCatchAll" ma:showField="CatchAllData" ma:web="45798cdb-0bda-4002-9e23-4a332eee16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6F4BFE-C88E-4016-8D05-56A41DB06E9C}"/>
</file>

<file path=customXml/itemProps2.xml><?xml version="1.0" encoding="utf-8"?>
<ds:datastoreItem xmlns:ds="http://schemas.openxmlformats.org/officeDocument/2006/customXml" ds:itemID="{3BD9715C-1294-4F3B-B1E1-0081FBF1425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 Nordisk Foundation  presents Information Meeting on Funding Opportunities 2023</dc:title>
  <dcterms:created xsi:type="dcterms:W3CDTF">2023-12-06T12:30:39Z</dcterms:created>
  <dcterms:modified xsi:type="dcterms:W3CDTF">2023-12-06T12:30:39Z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0x0101006FDF7D5E19AAC94EBA809CABE9DFE63C</vt:lpwstr>
  </property>
  <property fmtid="{D5CDD505-2E9C-101B-9397-08002B2CF9AE}" pid="3" name="Created">
    <vt:filetime>2023-11-22T00:00:00Z</vt:filetime>
  </property>
  <property fmtid="{D5CDD505-2E9C-101B-9397-08002B2CF9AE}" pid="4" name="Created by">
    <vt:lpwstr>www.omnidocs.com</vt:lpwstr>
  </property>
  <property fmtid="{D5CDD505-2E9C-101B-9397-08002B2CF9AE}" pid="5" name="Creator">
    <vt:lpwstr>Acrobat PDFMaker 23 for PowerPoint</vt:lpwstr>
  </property>
  <property fmtid="{D5CDD505-2E9C-101B-9397-08002B2CF9AE}" pid="6" name="CustomerId">
    <vt:lpwstr>novo</vt:lpwstr>
  </property>
  <property fmtid="{D5CDD505-2E9C-101B-9397-08002B2CF9AE}" pid="7" name="Department">
    <vt:lpwstr>2;#NNF Nat-Tech|3e09ae16-dbfb-4dc6-b550-2f45ee804318</vt:lpwstr>
  </property>
  <property fmtid="{D5CDD505-2E9C-101B-9397-08002B2CF9AE}" pid="8" name="LastSaved">
    <vt:filetime>2023-12-06T00:00:00Z</vt:filetime>
  </property>
  <property fmtid="{D5CDD505-2E9C-101B-9397-08002B2CF9AE}" pid="9" name="Producer">
    <vt:lpwstr>Adobe PDF Library 23.6.96</vt:lpwstr>
  </property>
  <property fmtid="{D5CDD505-2E9C-101B-9397-08002B2CF9AE}" pid="10" name="Project">
    <vt:lpwstr>1;#Roadshows in Open Competition|fb7f9685-2278-4d8d-8024-424e2fad118a</vt:lpwstr>
  </property>
  <property fmtid="{D5CDD505-2E9C-101B-9397-08002B2CF9AE}" pid="11" name="Site type">
    <vt:lpwstr>3;#Project|249986ab-3228-4944-b2c7-15eeb1214b06</vt:lpwstr>
  </property>
  <property fmtid="{D5CDD505-2E9C-101B-9397-08002B2CF9AE}" pid="12" name="TemplafyTimeStamp">
    <vt:lpwstr>2022-06-14T10:18:15.7368868Z</vt:lpwstr>
  </property>
  <property fmtid="{D5CDD505-2E9C-101B-9397-08002B2CF9AE}" pid="13" name="TemplateId">
    <vt:lpwstr>636941265476339812</vt:lpwstr>
  </property>
  <property fmtid="{D5CDD505-2E9C-101B-9397-08002B2CF9AE}" pid="14" name="UserProfileId">
    <vt:lpwstr>637964068762244465</vt:lpwstr>
  </property>
</Properties>
</file>