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6" r:id="rId5"/>
    <p:sldMasterId id="2147483708" r:id="rId6"/>
    <p:sldMasterId id="2147483720" r:id="rId7"/>
    <p:sldMasterId id="2147483732" r:id="rId8"/>
  </p:sldMasterIdLst>
  <p:notesMasterIdLst>
    <p:notesMasterId r:id="rId18"/>
  </p:notesMasterIdLst>
  <p:handoutMasterIdLst>
    <p:handoutMasterId r:id="rId19"/>
  </p:handoutMasterIdLst>
  <p:sldIdLst>
    <p:sldId id="315" r:id="rId9"/>
    <p:sldId id="447" r:id="rId10"/>
    <p:sldId id="7420" r:id="rId11"/>
    <p:sldId id="441" r:id="rId12"/>
    <p:sldId id="323" r:id="rId13"/>
    <p:sldId id="446" r:id="rId14"/>
    <p:sldId id="439" r:id="rId15"/>
    <p:sldId id="7422" r:id="rId16"/>
    <p:sldId id="7421" r:id="rId17"/>
  </p:sldIdLst>
  <p:sldSz cx="12192000" cy="6858000"/>
  <p:notesSz cx="6797675" cy="9928225"/>
  <p:defaultTextStyle>
    <a:defPPr>
      <a:defRPr lang="da-DK"/>
    </a:defPPr>
    <a:lvl1pPr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518" userDrawn="1">
          <p15:clr>
            <a:srgbClr val="A4A3A4"/>
          </p15:clr>
        </p15:guide>
        <p15:guide id="2" orient="horz" pos="1062" userDrawn="1">
          <p15:clr>
            <a:srgbClr val="A4A3A4"/>
          </p15:clr>
        </p15:guide>
        <p15:guide id="3" orient="horz" pos="3057" userDrawn="1">
          <p15:clr>
            <a:srgbClr val="A4A3A4"/>
          </p15:clr>
        </p15:guide>
        <p15:guide id="4" pos="38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6"/>
    <a:srgbClr val="006E9E"/>
    <a:srgbClr val="0073A9"/>
    <a:srgbClr val="E6EFF8"/>
    <a:srgbClr val="F0EEED"/>
    <a:srgbClr val="135077"/>
    <a:srgbClr val="CCECFF"/>
    <a:srgbClr val="0078AE"/>
    <a:srgbClr val="8C1C40"/>
    <a:srgbClr val="0469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3518"/>
        <p:guide orient="horz" pos="1062"/>
        <p:guide orient="horz" pos="3057"/>
        <p:guide pos="38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 Kristensen" userId="45a80700-a113-4e09-a161-6f2c17b719b9" providerId="ADAL" clId="{C3EC401C-09C1-46E6-9346-21FFB27C3DAA}"/>
    <pc:docChg chg="custSel modSld">
      <pc:chgData name="Michel Kristensen" userId="45a80700-a113-4e09-a161-6f2c17b719b9" providerId="ADAL" clId="{C3EC401C-09C1-46E6-9346-21FFB27C3DAA}" dt="2023-04-11T18:57:52.131" v="90" actId="1036"/>
      <pc:docMkLst>
        <pc:docMk/>
      </pc:docMkLst>
      <pc:sldChg chg="modSp mod">
        <pc:chgData name="Michel Kristensen" userId="45a80700-a113-4e09-a161-6f2c17b719b9" providerId="ADAL" clId="{C3EC401C-09C1-46E6-9346-21FFB27C3DAA}" dt="2023-04-11T18:47:08.715" v="29" actId="20577"/>
        <pc:sldMkLst>
          <pc:docMk/>
          <pc:sldMk cId="1059625002" sldId="315"/>
        </pc:sldMkLst>
        <pc:spChg chg="mod">
          <ac:chgData name="Michel Kristensen" userId="45a80700-a113-4e09-a161-6f2c17b719b9" providerId="ADAL" clId="{C3EC401C-09C1-46E6-9346-21FFB27C3DAA}" dt="2023-04-11T18:47:08.715" v="29" actId="20577"/>
          <ac:spMkLst>
            <pc:docMk/>
            <pc:sldMk cId="1059625002" sldId="315"/>
            <ac:spMk id="2" creationId="{00000000-0000-0000-0000-000000000000}"/>
          </ac:spMkLst>
        </pc:spChg>
      </pc:sldChg>
      <pc:sldChg chg="addSp delSp modSp mod">
        <pc:chgData name="Michel Kristensen" userId="45a80700-a113-4e09-a161-6f2c17b719b9" providerId="ADAL" clId="{C3EC401C-09C1-46E6-9346-21FFB27C3DAA}" dt="2023-04-11T18:57:52.131" v="90" actId="1036"/>
        <pc:sldMkLst>
          <pc:docMk/>
          <pc:sldMk cId="3783033819" sldId="446"/>
        </pc:sldMkLst>
        <pc:spChg chg="mod">
          <ac:chgData name="Michel Kristensen" userId="45a80700-a113-4e09-a161-6f2c17b719b9" providerId="ADAL" clId="{C3EC401C-09C1-46E6-9346-21FFB27C3DAA}" dt="2023-04-11T18:47:57.459" v="42" actId="20577"/>
          <ac:spMkLst>
            <pc:docMk/>
            <pc:sldMk cId="3783033819" sldId="446"/>
            <ac:spMk id="2" creationId="{0D3BAA7F-426B-4221-A5CD-AA33D0387842}"/>
          </ac:spMkLst>
        </pc:spChg>
        <pc:grpChg chg="mod">
          <ac:chgData name="Michel Kristensen" userId="45a80700-a113-4e09-a161-6f2c17b719b9" providerId="ADAL" clId="{C3EC401C-09C1-46E6-9346-21FFB27C3DAA}" dt="2023-04-11T18:52:06.759" v="63" actId="1038"/>
          <ac:grpSpMkLst>
            <pc:docMk/>
            <pc:sldMk cId="3783033819" sldId="446"/>
            <ac:grpSpMk id="6" creationId="{76D6A4C8-BB28-E8CC-6BCB-4278C1A06DAF}"/>
          </ac:grpSpMkLst>
        </pc:grpChg>
        <pc:picChg chg="del">
          <ac:chgData name="Michel Kristensen" userId="45a80700-a113-4e09-a161-6f2c17b719b9" providerId="ADAL" clId="{C3EC401C-09C1-46E6-9346-21FFB27C3DAA}" dt="2023-04-11T18:47:35.954" v="30" actId="478"/>
          <ac:picMkLst>
            <pc:docMk/>
            <pc:sldMk cId="3783033819" sldId="446"/>
            <ac:picMk id="5" creationId="{C6A5B4CD-C1B1-9267-2614-06CE45FD6F4F}"/>
          </ac:picMkLst>
        </pc:picChg>
        <pc:picChg chg="add del mod">
          <ac:chgData name="Michel Kristensen" userId="45a80700-a113-4e09-a161-6f2c17b719b9" providerId="ADAL" clId="{C3EC401C-09C1-46E6-9346-21FFB27C3DAA}" dt="2023-04-11T18:57:31.282" v="76" actId="478"/>
          <ac:picMkLst>
            <pc:docMk/>
            <pc:sldMk cId="3783033819" sldId="446"/>
            <ac:picMk id="7" creationId="{7217D8AC-13EC-D09E-B726-4307CC44C649}"/>
          </ac:picMkLst>
        </pc:picChg>
        <pc:picChg chg="add mod">
          <ac:chgData name="Michel Kristensen" userId="45a80700-a113-4e09-a161-6f2c17b719b9" providerId="ADAL" clId="{C3EC401C-09C1-46E6-9346-21FFB27C3DAA}" dt="2023-04-11T18:57:52.131" v="90" actId="1036"/>
          <ac:picMkLst>
            <pc:docMk/>
            <pc:sldMk cId="3783033819" sldId="446"/>
            <ac:picMk id="11" creationId="{59897965-FBBF-C44A-77EA-A7B7946A49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da-DK"/>
          </a:p>
        </p:txBody>
      </p:sp>
      <p:sp>
        <p:nvSpPr>
          <p:cNvPr id="3" name="Pladsholder til dato 2"/>
          <p:cNvSpPr>
            <a:spLocks noGrp="1"/>
          </p:cNvSpPr>
          <p:nvPr>
            <p:ph type="dt" sz="quarter"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0814C84-8F86-463A-83D9-BF09C5F7D0CC}" type="datetime1">
              <a:rPr lang="da-DK" altLang="da-DK"/>
              <a:pPr/>
              <a:t>11-04-2023</a:t>
            </a:fld>
            <a:endParaRPr lang="da-DK" altLang="da-DK"/>
          </a:p>
        </p:txBody>
      </p:sp>
      <p:sp>
        <p:nvSpPr>
          <p:cNvPr id="4" name="Pladsholder til sidefod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da-DK"/>
          </a:p>
        </p:txBody>
      </p:sp>
      <p:sp>
        <p:nvSpPr>
          <p:cNvPr id="5" name="Pladsholder til diasnummer 4"/>
          <p:cNvSpPr>
            <a:spLocks noGrp="1"/>
          </p:cNvSpPr>
          <p:nvPr>
            <p:ph type="sldNum" sz="quarter" idx="3"/>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6B45B81-F3A1-4950-ADDE-9DE32CD599B2}" type="slidenum">
              <a:rPr lang="da-DK" altLang="da-DK"/>
              <a:pPr/>
              <a:t>‹#›</a:t>
            </a:fld>
            <a:endParaRPr lang="da-DK" altLang="da-DK"/>
          </a:p>
        </p:txBody>
      </p:sp>
    </p:spTree>
    <p:extLst>
      <p:ext uri="{BB962C8B-B14F-4D97-AF65-F5344CB8AC3E}">
        <p14:creationId xmlns:p14="http://schemas.microsoft.com/office/powerpoint/2010/main" val="4884851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da-DK"/>
          </a:p>
        </p:txBody>
      </p:sp>
      <p:sp>
        <p:nvSpPr>
          <p:cNvPr id="3" name="Pladsholder til dato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385FC61-72D0-4256-8B29-34DA4951ED8E}" type="datetime1">
              <a:rPr lang="da-DK" altLang="da-DK"/>
              <a:pPr/>
              <a:t>11-04-2023</a:t>
            </a:fld>
            <a:endParaRPr lang="da-DK" alt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da-DK"/>
          </a:p>
        </p:txBody>
      </p:sp>
      <p:sp>
        <p:nvSpPr>
          <p:cNvPr id="7" name="Pladsholder til diasnumm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9B4E13B-C86C-417B-93DA-6F10A0936018}" type="slidenum">
              <a:rPr lang="da-DK" altLang="da-DK"/>
              <a:pPr/>
              <a:t>‹#›</a:t>
            </a:fld>
            <a:endParaRPr lang="da-DK" altLang="da-DK"/>
          </a:p>
        </p:txBody>
      </p:sp>
    </p:spTree>
    <p:extLst>
      <p:ext uri="{BB962C8B-B14F-4D97-AF65-F5344CB8AC3E}">
        <p14:creationId xmlns:p14="http://schemas.microsoft.com/office/powerpoint/2010/main" val="108637780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26501-FFC9-4691-8BF6-F48F194AB90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70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noProof="0"/>
              <a:t>The foundations both adhere to the arm’s length principle. In</a:t>
            </a:r>
            <a:r>
              <a:rPr lang="en-GB" baseline="0" noProof="0"/>
              <a:t> practice, this means that the foundations’ grants must not be in favour of the VKR Group’s commercial interest.</a:t>
            </a:r>
            <a:endParaRPr lang="en-GB" noProof="0"/>
          </a:p>
          <a:p>
            <a:endParaRPr lang="da-DK"/>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B4E13B-C86C-417B-93DA-6F10A0936018}" type="slidenum">
              <a:rPr kumimoji="0" lang="da-DK" altLang="da-DK"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da-DK" altLang="da-DK"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8649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noProof="0" dirty="0"/>
              <a:t>During the recent</a:t>
            </a:r>
            <a:r>
              <a:rPr lang="en-GB" baseline="0" noProof="0" dirty="0"/>
              <a:t> years, the number of grants as well as the financial size of these have increased. The total financial size of the grants are dependent on the surplus generated at the VKR Group. The surplus generated at the VKR Group enables the foundations to grant such a large amount – and hopefully will continue to do so.</a:t>
            </a:r>
            <a:endParaRPr lang="en-GB" noProof="0" dirty="0"/>
          </a:p>
          <a:p>
            <a:endParaRPr lang="da-DK" dirty="0"/>
          </a:p>
        </p:txBody>
      </p:sp>
      <p:sp>
        <p:nvSpPr>
          <p:cNvPr id="4" name="Slide Number Placeholder 3"/>
          <p:cNvSpPr>
            <a:spLocks noGrp="1"/>
          </p:cNvSpPr>
          <p:nvPr>
            <p:ph type="sldNum" sz="quarter" idx="10"/>
          </p:nvPr>
        </p:nvSpPr>
        <p:spPr/>
        <p:txBody>
          <a:bodyPr/>
          <a:lstStyle/>
          <a:p>
            <a:fld id="{99B4E13B-C86C-417B-93DA-6F10A0936018}" type="slidenum">
              <a:rPr lang="da-DK" altLang="da-DK" smtClean="0"/>
              <a:pPr/>
              <a:t>3</a:t>
            </a:fld>
            <a:endParaRPr lang="da-DK" altLang="da-DK"/>
          </a:p>
        </p:txBody>
      </p:sp>
    </p:spTree>
    <p:extLst>
      <p:ext uri="{BB962C8B-B14F-4D97-AF65-F5344CB8AC3E}">
        <p14:creationId xmlns:p14="http://schemas.microsoft.com/office/powerpoint/2010/main" val="187112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F726501-FFC9-4691-8BF6-F48F194AB908}" type="slidenum">
              <a:rPr lang="da-DK" smtClean="0"/>
              <a:t>7</a:t>
            </a:fld>
            <a:endParaRPr lang="da-DK"/>
          </a:p>
        </p:txBody>
      </p:sp>
    </p:spTree>
    <p:extLst>
      <p:ext uri="{BB962C8B-B14F-4D97-AF65-F5344CB8AC3E}">
        <p14:creationId xmlns:p14="http://schemas.microsoft.com/office/powerpoint/2010/main" val="176414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F726501-FFC9-4691-8BF6-F48F194AB908}" type="slidenum">
              <a:rPr lang="da-DK" smtClean="0"/>
              <a:t>8</a:t>
            </a:fld>
            <a:endParaRPr lang="da-DK"/>
          </a:p>
        </p:txBody>
      </p:sp>
    </p:spTree>
    <p:extLst>
      <p:ext uri="{BB962C8B-B14F-4D97-AF65-F5344CB8AC3E}">
        <p14:creationId xmlns:p14="http://schemas.microsoft.com/office/powerpoint/2010/main" val="284525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F726501-FFC9-4691-8BF6-F48F194AB908}" type="slidenum">
              <a:rPr lang="da-DK" smtClean="0"/>
              <a:t>9</a:t>
            </a:fld>
            <a:endParaRPr lang="da-DK"/>
          </a:p>
        </p:txBody>
      </p:sp>
    </p:spTree>
    <p:extLst>
      <p:ext uri="{BB962C8B-B14F-4D97-AF65-F5344CB8AC3E}">
        <p14:creationId xmlns:p14="http://schemas.microsoft.com/office/powerpoint/2010/main" val="3757858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Verdana"/>
                <a:cs typeface="Verdana"/>
              </a:defRPr>
            </a:lvl1pPr>
          </a:lstStyle>
          <a:p>
            <a:r>
              <a:rPr lang="en-US"/>
              <a:t>Click to edit Master title style</a:t>
            </a:r>
            <a:endParaRPr lang="da-DK"/>
          </a:p>
        </p:txBody>
      </p:sp>
      <p:sp>
        <p:nvSpPr>
          <p:cNvPr id="3" name="Pladsholder til indhold 2"/>
          <p:cNvSpPr>
            <a:spLocks noGrp="1"/>
          </p:cNvSpPr>
          <p:nvPr>
            <p:ph idx="1"/>
          </p:nvPr>
        </p:nvSpPr>
        <p:spPr/>
        <p:txBody>
          <a:bodyPr/>
          <a:lstStyle>
            <a:lvl1pPr>
              <a:defRPr b="0" i="0">
                <a:latin typeface="Verdana"/>
                <a:cs typeface="Verdana"/>
              </a:defRPr>
            </a:lvl1pPr>
            <a:lvl2pPr>
              <a:defRPr b="0" i="0">
                <a:latin typeface="Verdana"/>
                <a:cs typeface="Verdana"/>
              </a:defRPr>
            </a:lvl2pPr>
            <a:lvl3pPr>
              <a:defRPr b="0" i="0">
                <a:latin typeface="Verdana"/>
                <a:cs typeface="Verdana"/>
              </a:defRPr>
            </a:lvl3pPr>
            <a:lvl4pPr>
              <a:defRPr b="0" i="0">
                <a:latin typeface="Verdana"/>
                <a:cs typeface="Verdana"/>
              </a:defRPr>
            </a:lvl4pPr>
            <a:lvl5pPr>
              <a:defRPr b="0" i="0">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Pladsholder til dato 3"/>
          <p:cNvSpPr>
            <a:spLocks noGrp="1"/>
          </p:cNvSpPr>
          <p:nvPr>
            <p:ph type="dt" sz="quarter" idx="10"/>
          </p:nvPr>
        </p:nvSpPr>
        <p:spPr/>
        <p:txBody>
          <a:bodyPr/>
          <a:lstStyle>
            <a:lvl1pPr>
              <a:defRPr/>
            </a:lvl1pPr>
          </a:lstStyle>
          <a:p>
            <a:fld id="{1A79C766-A640-B245-B8CF-6EC9CD166D2E}" type="datetime1">
              <a:rPr lang="da-DK" altLang="da-DK" smtClean="0"/>
              <a:t>11-04-2023</a:t>
            </a:fld>
            <a:endParaRPr lang="da-DK" altLang="da-DK"/>
          </a:p>
        </p:txBody>
      </p:sp>
      <p:sp>
        <p:nvSpPr>
          <p:cNvPr id="5" name="Pladsholder til diasnummer 5"/>
          <p:cNvSpPr>
            <a:spLocks noGrp="1"/>
          </p:cNvSpPr>
          <p:nvPr>
            <p:ph type="sldNum" sz="quarter" idx="11"/>
          </p:nvPr>
        </p:nvSpPr>
        <p:spPr>
          <a:xfrm>
            <a:off x="11116734" y="6267451"/>
            <a:ext cx="605367" cy="365125"/>
          </a:xfrm>
        </p:spPr>
        <p:txBody>
          <a:bodyPr/>
          <a:lstStyle>
            <a:lvl1pPr>
              <a:defRPr/>
            </a:lvl1pPr>
          </a:lstStyle>
          <a:p>
            <a:fld id="{6F03B52A-B594-4F00-8DD7-CC745A578F98}" type="slidenum">
              <a:rPr lang="da-DK" altLang="da-DK"/>
              <a:pPr/>
              <a:t>‹#›</a:t>
            </a:fld>
            <a:endParaRPr lang="da-DK" altLang="da-DK"/>
          </a:p>
        </p:txBody>
      </p:sp>
      <p:pic>
        <p:nvPicPr>
          <p:cNvPr id="11" name="Picture 10"/>
          <p:cNvPicPr>
            <a:picLocks noChangeAspect="1"/>
          </p:cNvPicPr>
          <p:nvPr userDrawn="1"/>
        </p:nvPicPr>
        <p:blipFill rotWithShape="1">
          <a:blip r:embed="rId2"/>
          <a:srcRect t="29673" b="12625"/>
          <a:stretch/>
        </p:blipFill>
        <p:spPr>
          <a:xfrm>
            <a:off x="4154667" y="6180846"/>
            <a:ext cx="3412643" cy="648000"/>
          </a:xfrm>
          <a:prstGeom prst="rect">
            <a:avLst/>
          </a:prstGeom>
        </p:spPr>
      </p:pic>
    </p:spTree>
    <p:extLst>
      <p:ext uri="{BB962C8B-B14F-4D97-AF65-F5344CB8AC3E}">
        <p14:creationId xmlns:p14="http://schemas.microsoft.com/office/powerpoint/2010/main" val="32781141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266914C-F83D-4040-AEC2-70A3DE25649A}" type="slidenum">
              <a:rPr lang="da-DK" smtClean="0"/>
              <a:t>‹#›</a:t>
            </a:fld>
            <a:endParaRPr lang="da-DK"/>
          </a:p>
        </p:txBody>
      </p:sp>
      <p:pic>
        <p:nvPicPr>
          <p:cNvPr id="5" name="Billede 8" descr="TheVelx-Fnd+VIL&amp;VEL-Pant-425-C.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91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6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 name="Title 1"/>
          <p:cNvSpPr>
            <a:spLocks noGrp="1"/>
          </p:cNvSpPr>
          <p:nvPr>
            <p:ph type="title"/>
          </p:nvPr>
        </p:nvSpPr>
        <p:spPr>
          <a:xfrm>
            <a:off x="576469" y="1709738"/>
            <a:ext cx="11072191" cy="2852737"/>
          </a:xfrm>
        </p:spPr>
        <p:txBody>
          <a:bodyPr anchor="b">
            <a:normAutofit/>
          </a:bodyPr>
          <a:lstStyle>
            <a:lvl1pPr algn="ctr">
              <a:defRPr sz="5400">
                <a:solidFill>
                  <a:schemeClr val="bg1"/>
                </a:solidFill>
              </a:defRPr>
            </a:lvl1pPr>
          </a:lstStyle>
          <a:p>
            <a:r>
              <a:rPr lang="en-US"/>
              <a:t>Click to edit Master title style</a:t>
            </a:r>
            <a:endParaRPr lang="da-DK"/>
          </a:p>
        </p:txBody>
      </p:sp>
      <p:sp>
        <p:nvSpPr>
          <p:cNvPr id="3" name="Text Placeholder 2"/>
          <p:cNvSpPr>
            <a:spLocks noGrp="1"/>
          </p:cNvSpPr>
          <p:nvPr>
            <p:ph type="body" idx="1"/>
          </p:nvPr>
        </p:nvSpPr>
        <p:spPr>
          <a:xfrm>
            <a:off x="576469" y="4589463"/>
            <a:ext cx="1107219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0513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t="26144" b="5373"/>
          <a:stretch/>
        </p:blipFill>
        <p:spPr>
          <a:xfrm>
            <a:off x="0" y="0"/>
            <a:ext cx="12192000" cy="5568075"/>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79133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3076"/>
                    </a14:imgEffect>
                    <a14:imgEffect>
                      <a14:saturation sat="60000"/>
                    </a14:imgEffect>
                    <a14:imgEffect>
                      <a14:brightnessContrast bright="-40000" contrast="-20000"/>
                    </a14:imgEffect>
                  </a14:imgLayer>
                </a14:imgProps>
              </a:ext>
              <a:ext uri="{28A0092B-C50C-407E-A947-70E740481C1C}">
                <a14:useLocalDpi xmlns:a14="http://schemas.microsoft.com/office/drawing/2010/main" val="0"/>
              </a:ext>
            </a:extLst>
          </a:blip>
          <a:srcRect l="-67" t="9044" r="67" b="22554"/>
          <a:stretch/>
        </p:blipFill>
        <p:spPr>
          <a:xfrm>
            <a:off x="-14312" y="0"/>
            <a:ext cx="12206312" cy="5568075"/>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3324108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t="19188" b="12251"/>
          <a:stretch/>
        </p:blipFill>
        <p:spPr>
          <a:xfrm>
            <a:off x="0" y="0"/>
            <a:ext cx="12192000" cy="5574324"/>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25479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4" y="0"/>
            <a:ext cx="12204000" cy="5580000"/>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2390656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6" y="0"/>
            <a:ext cx="12299576" cy="5583592"/>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370547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endParaRPr lang="da-DK"/>
          </a:p>
        </p:txBody>
      </p:sp>
      <p:sp>
        <p:nvSpPr>
          <p:cNvPr id="6" name="Slide Number Placeholder 5"/>
          <p:cNvSpPr>
            <a:spLocks noGrp="1"/>
          </p:cNvSpPr>
          <p:nvPr>
            <p:ph type="sldNum" sz="quarter" idx="12"/>
          </p:nvPr>
        </p:nvSpPr>
        <p:spPr/>
        <p:txBody>
          <a:bodyPr/>
          <a:lstStyle/>
          <a:p>
            <a:fld id="{5266914C-F83D-4040-AEC2-70A3DE25649A}" type="slidenum">
              <a:rPr lang="da-DK" smtClean="0"/>
              <a:t>‹#›</a:t>
            </a:fld>
            <a:endParaRPr lang="da-DK"/>
          </a:p>
        </p:txBody>
      </p:sp>
      <p:pic>
        <p:nvPicPr>
          <p:cNvPr id="9"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3"/>
          </p:nvPr>
        </p:nvSpPr>
        <p:spPr>
          <a:xfrm rot="16200000">
            <a:off x="9484391" y="3557003"/>
            <a:ext cx="4457634" cy="365125"/>
          </a:xfrm>
          <a:prstGeom prst="rect">
            <a:avLst/>
          </a:prstGeom>
        </p:spPr>
        <p:txBody>
          <a:bodyPr vert="horz" lIns="91440" tIns="45720" rIns="91440" bIns="45720" rtlCol="0" anchor="b"/>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Tree>
    <p:extLst>
      <p:ext uri="{BB962C8B-B14F-4D97-AF65-F5344CB8AC3E}">
        <p14:creationId xmlns:p14="http://schemas.microsoft.com/office/powerpoint/2010/main" val="1231792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578499" y="1511300"/>
            <a:ext cx="5355576" cy="4433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72200" y="1511300"/>
            <a:ext cx="5476460" cy="4433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266914C-F83D-4040-AEC2-70A3DE25649A}" type="slidenum">
              <a:rPr lang="da-DK" smtClean="0"/>
              <a:t>‹#›</a:t>
            </a:fld>
            <a:endParaRPr lang="da-DK"/>
          </a:p>
        </p:txBody>
      </p:sp>
      <p:pic>
        <p:nvPicPr>
          <p:cNvPr id="8"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985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266914C-F83D-4040-AEC2-70A3DE25649A}" type="slidenum">
              <a:rPr lang="da-DK" smtClean="0"/>
              <a:t>‹#›</a:t>
            </a:fld>
            <a:endParaRPr lang="da-DK"/>
          </a:p>
        </p:txBody>
      </p:sp>
      <p:pic>
        <p:nvPicPr>
          <p:cNvPr id="6"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352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3_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Verdana"/>
                <a:cs typeface="Verdana"/>
              </a:defRPr>
            </a:lvl1pPr>
          </a:lstStyle>
          <a:p>
            <a:r>
              <a:rPr lang="en-US"/>
              <a:t>Click to edit Master title style</a:t>
            </a:r>
            <a:endParaRPr lang="da-DK"/>
          </a:p>
        </p:txBody>
      </p:sp>
      <p:sp>
        <p:nvSpPr>
          <p:cNvPr id="3" name="Pladsholder til indhold 2"/>
          <p:cNvSpPr>
            <a:spLocks noGrp="1"/>
          </p:cNvSpPr>
          <p:nvPr>
            <p:ph sz="half" idx="1"/>
          </p:nvPr>
        </p:nvSpPr>
        <p:spPr>
          <a:xfrm>
            <a:off x="609600" y="1600201"/>
            <a:ext cx="5384800" cy="4525963"/>
          </a:xfrm>
        </p:spPr>
        <p:txBody>
          <a:bodyPr/>
          <a:lstStyle>
            <a:lvl1pPr>
              <a:defRPr sz="1800" b="0" i="0">
                <a:solidFill>
                  <a:srgbClr val="000000"/>
                </a:solidFill>
                <a:latin typeface="Verdana"/>
                <a:cs typeface="Verdana"/>
              </a:defRPr>
            </a:lvl1pPr>
            <a:lvl2pPr>
              <a:defRPr sz="1800" b="0" i="0">
                <a:solidFill>
                  <a:srgbClr val="000000"/>
                </a:solidFill>
                <a:latin typeface="Verdana"/>
                <a:cs typeface="Verdana"/>
              </a:defRPr>
            </a:lvl2pPr>
            <a:lvl3pPr>
              <a:defRPr sz="1800" b="0" i="0">
                <a:solidFill>
                  <a:srgbClr val="000000"/>
                </a:solidFill>
                <a:latin typeface="Verdana"/>
                <a:cs typeface="Verdana"/>
              </a:defRPr>
            </a:lvl3pPr>
            <a:lvl4pPr>
              <a:defRPr sz="1800" b="0" i="0">
                <a:solidFill>
                  <a:srgbClr val="000000"/>
                </a:solidFill>
                <a:latin typeface="Verdana"/>
                <a:cs typeface="Verdana"/>
              </a:defRPr>
            </a:lvl4pPr>
            <a:lvl5pPr>
              <a:defRPr sz="1800" b="0" i="0">
                <a:solidFill>
                  <a:srgbClr val="000000"/>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Pladsholder til indhold 3"/>
          <p:cNvSpPr>
            <a:spLocks noGrp="1"/>
          </p:cNvSpPr>
          <p:nvPr>
            <p:ph sz="half" idx="2"/>
          </p:nvPr>
        </p:nvSpPr>
        <p:spPr>
          <a:xfrm>
            <a:off x="6197600" y="1600201"/>
            <a:ext cx="5384800" cy="2774950"/>
          </a:xfrm>
        </p:spPr>
        <p:txBody>
          <a:bodyPr/>
          <a:lstStyle>
            <a:lvl1pPr>
              <a:defRPr sz="1800" b="0" i="0">
                <a:solidFill>
                  <a:srgbClr val="FFFFFF"/>
                </a:solidFill>
                <a:latin typeface="Verdana"/>
                <a:cs typeface="Verdana"/>
              </a:defRPr>
            </a:lvl1pPr>
            <a:lvl2pPr>
              <a:defRPr sz="1800" b="0" i="0">
                <a:solidFill>
                  <a:srgbClr val="FFFFFF"/>
                </a:solidFill>
                <a:latin typeface="Verdana"/>
                <a:cs typeface="Verdana"/>
              </a:defRPr>
            </a:lvl2pPr>
            <a:lvl3pPr>
              <a:defRPr sz="1800" b="0" i="0">
                <a:solidFill>
                  <a:srgbClr val="FFFFFF"/>
                </a:solidFill>
                <a:latin typeface="Verdana"/>
                <a:cs typeface="Verdana"/>
              </a:defRPr>
            </a:lvl3pPr>
            <a:lvl4pPr>
              <a:defRPr sz="1800" b="0" i="0">
                <a:solidFill>
                  <a:srgbClr val="FFFFFF"/>
                </a:solidFill>
                <a:latin typeface="Verdana"/>
                <a:cs typeface="Verdana"/>
              </a:defRPr>
            </a:lvl4pPr>
            <a:lvl5pPr>
              <a:defRPr sz="1800" b="0" i="0">
                <a:solidFill>
                  <a:srgbClr val="FFFFFF"/>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dato 3"/>
          <p:cNvSpPr>
            <a:spLocks noGrp="1"/>
          </p:cNvSpPr>
          <p:nvPr>
            <p:ph type="dt" sz="quarter" idx="10"/>
          </p:nvPr>
        </p:nvSpPr>
        <p:spPr/>
        <p:txBody>
          <a:bodyPr/>
          <a:lstStyle>
            <a:lvl1pPr>
              <a:defRPr/>
            </a:lvl1pPr>
          </a:lstStyle>
          <a:p>
            <a:fld id="{5D64F1A7-115A-5049-9785-3ACE74B1DD7E}" type="datetime1">
              <a:rPr lang="da-DK" altLang="da-DK" smtClean="0"/>
              <a:t>11-04-2023</a:t>
            </a:fld>
            <a:endParaRPr lang="da-DK" altLang="da-DK"/>
          </a:p>
        </p:txBody>
      </p:sp>
      <p:sp>
        <p:nvSpPr>
          <p:cNvPr id="6" name="Pladsholder til diasnummer 5"/>
          <p:cNvSpPr>
            <a:spLocks noGrp="1"/>
          </p:cNvSpPr>
          <p:nvPr>
            <p:ph type="sldNum" sz="quarter" idx="11"/>
          </p:nvPr>
        </p:nvSpPr>
        <p:spPr>
          <a:xfrm>
            <a:off x="11116734" y="6267451"/>
            <a:ext cx="605367" cy="365125"/>
          </a:xfrm>
        </p:spPr>
        <p:txBody>
          <a:bodyPr/>
          <a:lstStyle>
            <a:lvl1pPr>
              <a:defRPr/>
            </a:lvl1pPr>
          </a:lstStyle>
          <a:p>
            <a:fld id="{1174B0C2-2520-477D-8C99-9B2A06DA2E85}" type="slidenum">
              <a:rPr lang="da-DK" altLang="da-DK"/>
              <a:pPr/>
              <a:t>‹#›</a:t>
            </a:fld>
            <a:endParaRPr lang="da-DK" altLang="da-DK"/>
          </a:p>
        </p:txBody>
      </p:sp>
    </p:spTree>
    <p:extLst>
      <p:ext uri="{BB962C8B-B14F-4D97-AF65-F5344CB8AC3E}">
        <p14:creationId xmlns:p14="http://schemas.microsoft.com/office/powerpoint/2010/main" val="33174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266914C-F83D-4040-AEC2-70A3DE25649A}" type="slidenum">
              <a:rPr lang="da-DK" smtClean="0"/>
              <a:t>‹#›</a:t>
            </a:fld>
            <a:endParaRPr lang="da-DK"/>
          </a:p>
        </p:txBody>
      </p:sp>
      <p:pic>
        <p:nvPicPr>
          <p:cNvPr id="5"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30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 name="Title 1"/>
          <p:cNvSpPr>
            <a:spLocks noGrp="1"/>
          </p:cNvSpPr>
          <p:nvPr>
            <p:ph type="title"/>
          </p:nvPr>
        </p:nvSpPr>
        <p:spPr>
          <a:xfrm>
            <a:off x="576469" y="1709738"/>
            <a:ext cx="11072191" cy="2852737"/>
          </a:xfrm>
        </p:spPr>
        <p:txBody>
          <a:bodyPr anchor="b">
            <a:normAutofit/>
          </a:bodyPr>
          <a:lstStyle>
            <a:lvl1pPr algn="ctr">
              <a:defRPr sz="5400">
                <a:solidFill>
                  <a:schemeClr val="bg1"/>
                </a:solidFill>
              </a:defRPr>
            </a:lvl1pPr>
          </a:lstStyle>
          <a:p>
            <a:r>
              <a:rPr lang="en-US"/>
              <a:t>Click to edit Master title style</a:t>
            </a:r>
            <a:endParaRPr lang="da-DK"/>
          </a:p>
        </p:txBody>
      </p:sp>
      <p:sp>
        <p:nvSpPr>
          <p:cNvPr id="3" name="Text Placeholder 2"/>
          <p:cNvSpPr>
            <a:spLocks noGrp="1"/>
          </p:cNvSpPr>
          <p:nvPr>
            <p:ph type="body" idx="1"/>
          </p:nvPr>
        </p:nvSpPr>
        <p:spPr>
          <a:xfrm>
            <a:off x="576469" y="4589463"/>
            <a:ext cx="1107219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8201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t="26144" b="5373"/>
          <a:stretch/>
        </p:blipFill>
        <p:spPr>
          <a:xfrm>
            <a:off x="0" y="0"/>
            <a:ext cx="12192000" cy="5568075"/>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4099957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3076"/>
                    </a14:imgEffect>
                    <a14:imgEffect>
                      <a14:saturation sat="60000"/>
                    </a14:imgEffect>
                    <a14:imgEffect>
                      <a14:brightnessContrast bright="-40000" contrast="-20000"/>
                    </a14:imgEffect>
                  </a14:imgLayer>
                </a14:imgProps>
              </a:ext>
              <a:ext uri="{28A0092B-C50C-407E-A947-70E740481C1C}">
                <a14:useLocalDpi xmlns:a14="http://schemas.microsoft.com/office/drawing/2010/main" val="0"/>
              </a:ext>
            </a:extLst>
          </a:blip>
          <a:srcRect l="-67" t="9044" r="67" b="22554"/>
          <a:stretch/>
        </p:blipFill>
        <p:spPr>
          <a:xfrm>
            <a:off x="-14312" y="0"/>
            <a:ext cx="12206312" cy="5568075"/>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4127773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t="19188" b="12251"/>
          <a:stretch/>
        </p:blipFill>
        <p:spPr>
          <a:xfrm>
            <a:off x="0" y="0"/>
            <a:ext cx="12192000" cy="5574324"/>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530845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4" y="0"/>
            <a:ext cx="12204000" cy="5580000"/>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3368278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6" y="0"/>
            <a:ext cx="12299576" cy="5583592"/>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1647135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978"/>
            <a:ext cx="12192000" cy="5548840"/>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1951837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endParaRPr lang="da-DK"/>
          </a:p>
        </p:txBody>
      </p:sp>
      <p:sp>
        <p:nvSpPr>
          <p:cNvPr id="6" name="Slide Number Placeholder 5"/>
          <p:cNvSpPr>
            <a:spLocks noGrp="1"/>
          </p:cNvSpPr>
          <p:nvPr>
            <p:ph type="sldNum" sz="quarter" idx="12"/>
          </p:nvPr>
        </p:nvSpPr>
        <p:spPr/>
        <p:txBody>
          <a:bodyPr/>
          <a:lstStyle/>
          <a:p>
            <a:fld id="{5266914C-F83D-4040-AEC2-70A3DE25649A}" type="slidenum">
              <a:rPr lang="da-DK" smtClean="0"/>
              <a:t>‹#›</a:t>
            </a:fld>
            <a:endParaRPr lang="da-DK"/>
          </a:p>
        </p:txBody>
      </p:sp>
      <p:pic>
        <p:nvPicPr>
          <p:cNvPr id="9"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3"/>
          </p:nvPr>
        </p:nvSpPr>
        <p:spPr>
          <a:xfrm rot="16200000">
            <a:off x="9484391" y="3557003"/>
            <a:ext cx="4457634" cy="365125"/>
          </a:xfrm>
          <a:prstGeom prst="rect">
            <a:avLst/>
          </a:prstGeom>
        </p:spPr>
        <p:txBody>
          <a:bodyPr vert="horz" lIns="91440" tIns="45720" rIns="91440" bIns="45720" rtlCol="0" anchor="b"/>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Tree>
    <p:extLst>
      <p:ext uri="{BB962C8B-B14F-4D97-AF65-F5344CB8AC3E}">
        <p14:creationId xmlns:p14="http://schemas.microsoft.com/office/powerpoint/2010/main" val="2441660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578499" y="1511300"/>
            <a:ext cx="5355576" cy="4433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72200" y="1511300"/>
            <a:ext cx="5476460" cy="4433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266914C-F83D-4040-AEC2-70A3DE25649A}" type="slidenum">
              <a:rPr lang="da-DK" smtClean="0"/>
              <a:t>‹#›</a:t>
            </a:fld>
            <a:endParaRPr lang="da-DK"/>
          </a:p>
        </p:txBody>
      </p:sp>
      <p:pic>
        <p:nvPicPr>
          <p:cNvPr id="8"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92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5" name="Pladsholder til dato 3"/>
          <p:cNvSpPr>
            <a:spLocks noGrp="1"/>
          </p:cNvSpPr>
          <p:nvPr>
            <p:ph type="dt" sz="quarter" idx="10"/>
          </p:nvPr>
        </p:nvSpPr>
        <p:spPr/>
        <p:txBody>
          <a:bodyPr/>
          <a:lstStyle>
            <a:lvl1pPr>
              <a:defRPr/>
            </a:lvl1pPr>
          </a:lstStyle>
          <a:p>
            <a:fld id="{2FDB47CE-02D1-3243-A658-4AD276C28D3B}" type="datetime1">
              <a:rPr lang="da-DK" altLang="da-DK" smtClean="0"/>
              <a:t>11-04-2023</a:t>
            </a:fld>
            <a:endParaRPr lang="da-DK" altLang="da-DK"/>
          </a:p>
        </p:txBody>
      </p:sp>
      <p:sp>
        <p:nvSpPr>
          <p:cNvPr id="6" name="Pladsholder til diasnummer 5"/>
          <p:cNvSpPr>
            <a:spLocks noGrp="1"/>
          </p:cNvSpPr>
          <p:nvPr>
            <p:ph type="sldNum" sz="quarter" idx="11"/>
          </p:nvPr>
        </p:nvSpPr>
        <p:spPr>
          <a:xfrm>
            <a:off x="11116734" y="6267451"/>
            <a:ext cx="605367" cy="365125"/>
          </a:xfrm>
        </p:spPr>
        <p:txBody>
          <a:bodyPr/>
          <a:lstStyle>
            <a:lvl1pPr>
              <a:defRPr/>
            </a:lvl1pPr>
          </a:lstStyle>
          <a:p>
            <a:fld id="{1174B0C2-2520-477D-8C99-9B2A06DA2E85}" type="slidenum">
              <a:rPr lang="da-DK" altLang="da-DK"/>
              <a:pPr/>
              <a:t>‹#›</a:t>
            </a:fld>
            <a:endParaRPr lang="da-DK" altLang="da-DK"/>
          </a:p>
        </p:txBody>
      </p:sp>
      <p:sp>
        <p:nvSpPr>
          <p:cNvPr id="9" name="Pladsholder til indhold 2"/>
          <p:cNvSpPr>
            <a:spLocks noGrp="1"/>
          </p:cNvSpPr>
          <p:nvPr>
            <p:ph sz="half" idx="1"/>
          </p:nvPr>
        </p:nvSpPr>
        <p:spPr>
          <a:xfrm>
            <a:off x="609600" y="1845407"/>
            <a:ext cx="4955399" cy="4014577"/>
          </a:xfrm>
        </p:spPr>
        <p:txBody>
          <a:bodyPr/>
          <a:lstStyle>
            <a:lvl1pPr>
              <a:defRPr sz="1800" b="0" i="0">
                <a:solidFill>
                  <a:schemeClr val="tx1"/>
                </a:solidFill>
                <a:latin typeface="Verdana"/>
                <a:cs typeface="Verdana"/>
              </a:defRPr>
            </a:lvl1pPr>
            <a:lvl2pPr>
              <a:defRPr sz="1800" b="0" i="0">
                <a:solidFill>
                  <a:schemeClr val="tx1"/>
                </a:solidFill>
                <a:latin typeface="Verdana"/>
                <a:cs typeface="Verdana"/>
              </a:defRPr>
            </a:lvl2pPr>
            <a:lvl3pPr>
              <a:defRPr sz="1800" b="0" i="0">
                <a:solidFill>
                  <a:schemeClr val="tx1"/>
                </a:solidFill>
                <a:latin typeface="Verdana"/>
                <a:cs typeface="Verdana"/>
              </a:defRPr>
            </a:lvl3pPr>
            <a:lvl4pPr>
              <a:defRPr sz="1800" b="0" i="0">
                <a:solidFill>
                  <a:schemeClr val="tx1"/>
                </a:solidFill>
                <a:latin typeface="Verdana"/>
                <a:cs typeface="Verdana"/>
              </a:defRPr>
            </a:lvl4pPr>
            <a:lvl5pPr>
              <a:defRPr sz="1800" b="0" i="0">
                <a:solidFill>
                  <a:schemeClr val="tx1"/>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Pladsholder til indhold 3"/>
          <p:cNvSpPr>
            <a:spLocks noGrp="1"/>
          </p:cNvSpPr>
          <p:nvPr>
            <p:ph sz="half" idx="2"/>
          </p:nvPr>
        </p:nvSpPr>
        <p:spPr>
          <a:xfrm>
            <a:off x="6197600" y="1845406"/>
            <a:ext cx="5384800" cy="4015645"/>
          </a:xfrm>
        </p:spPr>
        <p:txBody>
          <a:bodyPr/>
          <a:lstStyle>
            <a:lvl1pPr>
              <a:defRPr sz="1800" b="0" i="0">
                <a:solidFill>
                  <a:srgbClr val="000000"/>
                </a:solidFill>
                <a:latin typeface="Verdana"/>
                <a:cs typeface="Verdana"/>
              </a:defRPr>
            </a:lvl1pPr>
            <a:lvl2pPr>
              <a:defRPr sz="1800" b="0" i="0">
                <a:solidFill>
                  <a:srgbClr val="000000"/>
                </a:solidFill>
                <a:latin typeface="Verdana"/>
                <a:cs typeface="Verdana"/>
              </a:defRPr>
            </a:lvl2pPr>
            <a:lvl3pPr>
              <a:defRPr sz="1800" b="0" i="0">
                <a:solidFill>
                  <a:srgbClr val="000000"/>
                </a:solidFill>
                <a:latin typeface="Verdana"/>
                <a:cs typeface="Verdana"/>
              </a:defRPr>
            </a:lvl3pPr>
            <a:lvl4pPr>
              <a:defRPr sz="1800" b="0" i="0">
                <a:solidFill>
                  <a:srgbClr val="000000"/>
                </a:solidFill>
                <a:latin typeface="Verdana"/>
                <a:cs typeface="Verdana"/>
              </a:defRPr>
            </a:lvl4pPr>
            <a:lvl5pPr>
              <a:defRPr sz="1800" b="0" i="0">
                <a:solidFill>
                  <a:srgbClr val="000000"/>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el 1"/>
          <p:cNvSpPr>
            <a:spLocks noGrp="1"/>
          </p:cNvSpPr>
          <p:nvPr>
            <p:ph type="title"/>
          </p:nvPr>
        </p:nvSpPr>
        <p:spPr>
          <a:xfrm>
            <a:off x="609600" y="274638"/>
            <a:ext cx="10972800" cy="1143000"/>
          </a:xfrm>
        </p:spPr>
        <p:txBody>
          <a:bodyPr/>
          <a:lstStyle>
            <a:lvl1pPr>
              <a:defRPr b="0" i="0">
                <a:latin typeface="Verdana"/>
                <a:cs typeface="Verdana"/>
              </a:defRPr>
            </a:lvl1pPr>
          </a:lstStyle>
          <a:p>
            <a:r>
              <a:rPr lang="en-US"/>
              <a:t>Click to edit Master title style</a:t>
            </a:r>
            <a:endParaRPr lang="da-DK"/>
          </a:p>
        </p:txBody>
      </p:sp>
    </p:spTree>
    <p:extLst>
      <p:ext uri="{BB962C8B-B14F-4D97-AF65-F5344CB8AC3E}">
        <p14:creationId xmlns:p14="http://schemas.microsoft.com/office/powerpoint/2010/main" val="261229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266914C-F83D-4040-AEC2-70A3DE25649A}" type="slidenum">
              <a:rPr lang="da-DK" smtClean="0"/>
              <a:t>‹#›</a:t>
            </a:fld>
            <a:endParaRPr lang="da-DK"/>
          </a:p>
        </p:txBody>
      </p:sp>
      <p:pic>
        <p:nvPicPr>
          <p:cNvPr id="6"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2698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266914C-F83D-4040-AEC2-70A3DE25649A}" type="slidenum">
              <a:rPr lang="da-DK" smtClean="0"/>
              <a:t>‹#›</a:t>
            </a:fld>
            <a:endParaRPr lang="da-DK"/>
          </a:p>
        </p:txBody>
      </p:sp>
      <p:pic>
        <p:nvPicPr>
          <p:cNvPr id="5" name="Billede 8" descr="TheVelx-Fnd+VIL&amp;VEL-Pant-425-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9" b="58868"/>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111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 name="Title 1"/>
          <p:cNvSpPr>
            <a:spLocks noGrp="1"/>
          </p:cNvSpPr>
          <p:nvPr>
            <p:ph type="title"/>
          </p:nvPr>
        </p:nvSpPr>
        <p:spPr>
          <a:xfrm>
            <a:off x="576469" y="1709738"/>
            <a:ext cx="11072191" cy="2852737"/>
          </a:xfrm>
        </p:spPr>
        <p:txBody>
          <a:bodyPr anchor="b">
            <a:normAutofit/>
          </a:bodyPr>
          <a:lstStyle>
            <a:lvl1pPr algn="ctr">
              <a:defRPr sz="5400">
                <a:solidFill>
                  <a:schemeClr val="bg1"/>
                </a:solidFill>
              </a:defRPr>
            </a:lvl1pPr>
          </a:lstStyle>
          <a:p>
            <a:r>
              <a:rPr lang="en-US"/>
              <a:t>Click to edit Master title style</a:t>
            </a:r>
            <a:endParaRPr lang="da-DK"/>
          </a:p>
        </p:txBody>
      </p:sp>
      <p:sp>
        <p:nvSpPr>
          <p:cNvPr id="3" name="Text Placeholder 2"/>
          <p:cNvSpPr>
            <a:spLocks noGrp="1"/>
          </p:cNvSpPr>
          <p:nvPr>
            <p:ph type="body" idx="1"/>
          </p:nvPr>
        </p:nvSpPr>
        <p:spPr>
          <a:xfrm>
            <a:off x="576469" y="4589463"/>
            <a:ext cx="1107219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04594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Verdana"/>
                <a:cs typeface="Verdana"/>
              </a:defRPr>
            </a:lvl1pPr>
          </a:lstStyle>
          <a:p>
            <a:r>
              <a:rPr lang="en-US"/>
              <a:t>Click to edit Master title style</a:t>
            </a:r>
            <a:endParaRPr lang="da-DK"/>
          </a:p>
        </p:txBody>
      </p:sp>
      <p:sp>
        <p:nvSpPr>
          <p:cNvPr id="3" name="Pladsholder til indhold 2"/>
          <p:cNvSpPr>
            <a:spLocks noGrp="1"/>
          </p:cNvSpPr>
          <p:nvPr>
            <p:ph idx="1"/>
          </p:nvPr>
        </p:nvSpPr>
        <p:spPr/>
        <p:txBody>
          <a:bodyPr/>
          <a:lstStyle>
            <a:lvl1pPr>
              <a:defRPr b="0" i="0">
                <a:latin typeface="Verdana"/>
                <a:cs typeface="Verdana"/>
              </a:defRPr>
            </a:lvl1pPr>
            <a:lvl2pPr>
              <a:defRPr b="0" i="0">
                <a:latin typeface="Verdana"/>
                <a:cs typeface="Verdana"/>
              </a:defRPr>
            </a:lvl2pPr>
            <a:lvl3pPr>
              <a:defRPr b="0" i="0">
                <a:latin typeface="Verdana"/>
                <a:cs typeface="Verdana"/>
              </a:defRPr>
            </a:lvl3pPr>
            <a:lvl4pPr>
              <a:defRPr b="0" i="0">
                <a:latin typeface="Verdana"/>
                <a:cs typeface="Verdana"/>
              </a:defRPr>
            </a:lvl4pPr>
            <a:lvl5pPr>
              <a:defRPr b="0" i="0">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Pladsholder til dato 3"/>
          <p:cNvSpPr>
            <a:spLocks noGrp="1"/>
          </p:cNvSpPr>
          <p:nvPr>
            <p:ph type="dt" sz="quarter" idx="10"/>
          </p:nvPr>
        </p:nvSpPr>
        <p:spPr/>
        <p:txBody>
          <a:bodyPr/>
          <a:lstStyle>
            <a:lvl1pPr>
              <a:defRPr/>
            </a:lvl1pPr>
          </a:lstStyle>
          <a:p>
            <a:fld id="{1A79C766-A640-B245-B8CF-6EC9CD166D2E}" type="datetime1">
              <a:rPr lang="da-DK" altLang="da-DK" smtClean="0"/>
              <a:t>11-04-2023</a:t>
            </a:fld>
            <a:endParaRPr lang="da-DK" altLang="da-DK"/>
          </a:p>
        </p:txBody>
      </p:sp>
      <p:sp>
        <p:nvSpPr>
          <p:cNvPr id="5" name="Pladsholder til diasnummer 5"/>
          <p:cNvSpPr>
            <a:spLocks noGrp="1"/>
          </p:cNvSpPr>
          <p:nvPr>
            <p:ph type="sldNum" sz="quarter" idx="11"/>
          </p:nvPr>
        </p:nvSpPr>
        <p:spPr>
          <a:xfrm>
            <a:off x="11116734" y="6267451"/>
            <a:ext cx="605367" cy="365125"/>
          </a:xfrm>
        </p:spPr>
        <p:txBody>
          <a:bodyPr/>
          <a:lstStyle>
            <a:lvl1pPr>
              <a:defRPr/>
            </a:lvl1pPr>
          </a:lstStyle>
          <a:p>
            <a:fld id="{6F03B52A-B594-4F00-8DD7-CC745A578F98}" type="slidenum">
              <a:rPr lang="da-DK" altLang="da-DK"/>
              <a:pPr/>
              <a:t>‹#›</a:t>
            </a:fld>
            <a:endParaRPr lang="da-DK" altLang="da-DK"/>
          </a:p>
        </p:txBody>
      </p:sp>
    </p:spTree>
    <p:extLst>
      <p:ext uri="{BB962C8B-B14F-4D97-AF65-F5344CB8AC3E}">
        <p14:creationId xmlns:p14="http://schemas.microsoft.com/office/powerpoint/2010/main" val="324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3_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Verdana"/>
                <a:cs typeface="Verdana"/>
              </a:defRPr>
            </a:lvl1pPr>
          </a:lstStyle>
          <a:p>
            <a:r>
              <a:rPr lang="en-US"/>
              <a:t>Click to edit Master title style</a:t>
            </a:r>
            <a:endParaRPr lang="da-DK"/>
          </a:p>
        </p:txBody>
      </p:sp>
      <p:sp>
        <p:nvSpPr>
          <p:cNvPr id="3" name="Pladsholder til indhold 2"/>
          <p:cNvSpPr>
            <a:spLocks noGrp="1"/>
          </p:cNvSpPr>
          <p:nvPr>
            <p:ph sz="half" idx="1"/>
          </p:nvPr>
        </p:nvSpPr>
        <p:spPr>
          <a:xfrm>
            <a:off x="609600" y="1600201"/>
            <a:ext cx="5384800" cy="4525963"/>
          </a:xfrm>
        </p:spPr>
        <p:txBody>
          <a:bodyPr/>
          <a:lstStyle>
            <a:lvl1pPr>
              <a:defRPr sz="1800" b="0" i="0">
                <a:solidFill>
                  <a:srgbClr val="000000"/>
                </a:solidFill>
                <a:latin typeface="Verdana"/>
                <a:cs typeface="Verdana"/>
              </a:defRPr>
            </a:lvl1pPr>
            <a:lvl2pPr>
              <a:defRPr sz="1800" b="0" i="0">
                <a:solidFill>
                  <a:srgbClr val="000000"/>
                </a:solidFill>
                <a:latin typeface="Verdana"/>
                <a:cs typeface="Verdana"/>
              </a:defRPr>
            </a:lvl2pPr>
            <a:lvl3pPr>
              <a:defRPr sz="1800" b="0" i="0">
                <a:solidFill>
                  <a:srgbClr val="000000"/>
                </a:solidFill>
                <a:latin typeface="Verdana"/>
                <a:cs typeface="Verdana"/>
              </a:defRPr>
            </a:lvl3pPr>
            <a:lvl4pPr>
              <a:defRPr sz="1800" b="0" i="0">
                <a:solidFill>
                  <a:srgbClr val="000000"/>
                </a:solidFill>
                <a:latin typeface="Verdana"/>
                <a:cs typeface="Verdana"/>
              </a:defRPr>
            </a:lvl4pPr>
            <a:lvl5pPr>
              <a:defRPr sz="1800" b="0" i="0">
                <a:solidFill>
                  <a:srgbClr val="000000"/>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Pladsholder til indhold 3"/>
          <p:cNvSpPr>
            <a:spLocks noGrp="1"/>
          </p:cNvSpPr>
          <p:nvPr>
            <p:ph sz="half" idx="2"/>
          </p:nvPr>
        </p:nvSpPr>
        <p:spPr>
          <a:xfrm>
            <a:off x="6197600" y="1600201"/>
            <a:ext cx="5384800" cy="2774950"/>
          </a:xfrm>
        </p:spPr>
        <p:txBody>
          <a:bodyPr/>
          <a:lstStyle>
            <a:lvl1pPr>
              <a:defRPr sz="1800" b="0" i="0">
                <a:solidFill>
                  <a:srgbClr val="FFFFFF"/>
                </a:solidFill>
                <a:latin typeface="Verdana"/>
                <a:cs typeface="Verdana"/>
              </a:defRPr>
            </a:lvl1pPr>
            <a:lvl2pPr>
              <a:defRPr sz="1800" b="0" i="0">
                <a:solidFill>
                  <a:srgbClr val="FFFFFF"/>
                </a:solidFill>
                <a:latin typeface="Verdana"/>
                <a:cs typeface="Verdana"/>
              </a:defRPr>
            </a:lvl2pPr>
            <a:lvl3pPr>
              <a:defRPr sz="1800" b="0" i="0">
                <a:solidFill>
                  <a:srgbClr val="FFFFFF"/>
                </a:solidFill>
                <a:latin typeface="Verdana"/>
                <a:cs typeface="Verdana"/>
              </a:defRPr>
            </a:lvl3pPr>
            <a:lvl4pPr>
              <a:defRPr sz="1800" b="0" i="0">
                <a:solidFill>
                  <a:srgbClr val="FFFFFF"/>
                </a:solidFill>
                <a:latin typeface="Verdana"/>
                <a:cs typeface="Verdana"/>
              </a:defRPr>
            </a:lvl4pPr>
            <a:lvl5pPr>
              <a:defRPr sz="1800" b="0" i="0">
                <a:solidFill>
                  <a:srgbClr val="FFFFFF"/>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dato 3"/>
          <p:cNvSpPr>
            <a:spLocks noGrp="1"/>
          </p:cNvSpPr>
          <p:nvPr>
            <p:ph type="dt" sz="quarter" idx="10"/>
          </p:nvPr>
        </p:nvSpPr>
        <p:spPr/>
        <p:txBody>
          <a:bodyPr/>
          <a:lstStyle>
            <a:lvl1pPr>
              <a:defRPr/>
            </a:lvl1pPr>
          </a:lstStyle>
          <a:p>
            <a:fld id="{5D64F1A7-115A-5049-9785-3ACE74B1DD7E}" type="datetime1">
              <a:rPr lang="da-DK" altLang="da-DK" smtClean="0"/>
              <a:t>11-04-2023</a:t>
            </a:fld>
            <a:endParaRPr lang="da-DK" altLang="da-DK"/>
          </a:p>
        </p:txBody>
      </p:sp>
      <p:sp>
        <p:nvSpPr>
          <p:cNvPr id="6" name="Pladsholder til diasnummer 5"/>
          <p:cNvSpPr>
            <a:spLocks noGrp="1"/>
          </p:cNvSpPr>
          <p:nvPr>
            <p:ph type="sldNum" sz="quarter" idx="11"/>
          </p:nvPr>
        </p:nvSpPr>
        <p:spPr>
          <a:xfrm>
            <a:off x="11116734" y="6267451"/>
            <a:ext cx="605367" cy="365125"/>
          </a:xfrm>
        </p:spPr>
        <p:txBody>
          <a:bodyPr/>
          <a:lstStyle>
            <a:lvl1pPr>
              <a:defRPr/>
            </a:lvl1pPr>
          </a:lstStyle>
          <a:p>
            <a:fld id="{1174B0C2-2520-477D-8C99-9B2A06DA2E85}" type="slidenum">
              <a:rPr lang="da-DK" altLang="da-DK"/>
              <a:pPr/>
              <a:t>‹#›</a:t>
            </a:fld>
            <a:endParaRPr lang="da-DK" altLang="da-DK"/>
          </a:p>
        </p:txBody>
      </p:sp>
    </p:spTree>
    <p:extLst>
      <p:ext uri="{BB962C8B-B14F-4D97-AF65-F5344CB8AC3E}">
        <p14:creationId xmlns:p14="http://schemas.microsoft.com/office/powerpoint/2010/main" val="90343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5" name="Pladsholder til dato 3"/>
          <p:cNvSpPr>
            <a:spLocks noGrp="1"/>
          </p:cNvSpPr>
          <p:nvPr>
            <p:ph type="dt" sz="quarter" idx="10"/>
          </p:nvPr>
        </p:nvSpPr>
        <p:spPr/>
        <p:txBody>
          <a:bodyPr/>
          <a:lstStyle>
            <a:lvl1pPr>
              <a:defRPr/>
            </a:lvl1pPr>
          </a:lstStyle>
          <a:p>
            <a:fld id="{2FDB47CE-02D1-3243-A658-4AD276C28D3B}" type="datetime1">
              <a:rPr lang="da-DK" altLang="da-DK" smtClean="0"/>
              <a:t>11-04-2023</a:t>
            </a:fld>
            <a:endParaRPr lang="da-DK" altLang="da-DK"/>
          </a:p>
        </p:txBody>
      </p:sp>
      <p:sp>
        <p:nvSpPr>
          <p:cNvPr id="6" name="Pladsholder til diasnummer 5"/>
          <p:cNvSpPr>
            <a:spLocks noGrp="1"/>
          </p:cNvSpPr>
          <p:nvPr>
            <p:ph type="sldNum" sz="quarter" idx="11"/>
          </p:nvPr>
        </p:nvSpPr>
        <p:spPr>
          <a:xfrm>
            <a:off x="11116734" y="6267451"/>
            <a:ext cx="605367" cy="365125"/>
          </a:xfrm>
        </p:spPr>
        <p:txBody>
          <a:bodyPr/>
          <a:lstStyle>
            <a:lvl1pPr>
              <a:defRPr/>
            </a:lvl1pPr>
          </a:lstStyle>
          <a:p>
            <a:fld id="{1174B0C2-2520-477D-8C99-9B2A06DA2E85}" type="slidenum">
              <a:rPr lang="da-DK" altLang="da-DK"/>
              <a:pPr/>
              <a:t>‹#›</a:t>
            </a:fld>
            <a:endParaRPr lang="da-DK" altLang="da-DK"/>
          </a:p>
        </p:txBody>
      </p:sp>
      <p:sp>
        <p:nvSpPr>
          <p:cNvPr id="9" name="Pladsholder til indhold 2"/>
          <p:cNvSpPr>
            <a:spLocks noGrp="1"/>
          </p:cNvSpPr>
          <p:nvPr>
            <p:ph sz="half" idx="1"/>
          </p:nvPr>
        </p:nvSpPr>
        <p:spPr>
          <a:xfrm>
            <a:off x="609600" y="1845407"/>
            <a:ext cx="4955399" cy="4014577"/>
          </a:xfrm>
        </p:spPr>
        <p:txBody>
          <a:bodyPr/>
          <a:lstStyle>
            <a:lvl1pPr>
              <a:defRPr sz="1800" b="0" i="0">
                <a:solidFill>
                  <a:schemeClr val="tx1"/>
                </a:solidFill>
                <a:latin typeface="Verdana"/>
                <a:cs typeface="Verdana"/>
              </a:defRPr>
            </a:lvl1pPr>
            <a:lvl2pPr>
              <a:defRPr sz="1800" b="0" i="0">
                <a:solidFill>
                  <a:schemeClr val="tx1"/>
                </a:solidFill>
                <a:latin typeface="Verdana"/>
                <a:cs typeface="Verdana"/>
              </a:defRPr>
            </a:lvl2pPr>
            <a:lvl3pPr>
              <a:defRPr sz="1800" b="0" i="0">
                <a:solidFill>
                  <a:schemeClr val="tx1"/>
                </a:solidFill>
                <a:latin typeface="Verdana"/>
                <a:cs typeface="Verdana"/>
              </a:defRPr>
            </a:lvl3pPr>
            <a:lvl4pPr>
              <a:defRPr sz="1800" b="0" i="0">
                <a:solidFill>
                  <a:schemeClr val="tx1"/>
                </a:solidFill>
                <a:latin typeface="Verdana"/>
                <a:cs typeface="Verdana"/>
              </a:defRPr>
            </a:lvl4pPr>
            <a:lvl5pPr>
              <a:defRPr sz="1800" b="0" i="0">
                <a:solidFill>
                  <a:schemeClr val="tx1"/>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Pladsholder til indhold 3"/>
          <p:cNvSpPr>
            <a:spLocks noGrp="1"/>
          </p:cNvSpPr>
          <p:nvPr>
            <p:ph sz="half" idx="2"/>
          </p:nvPr>
        </p:nvSpPr>
        <p:spPr>
          <a:xfrm>
            <a:off x="6197600" y="1845406"/>
            <a:ext cx="5384800" cy="4015645"/>
          </a:xfrm>
        </p:spPr>
        <p:txBody>
          <a:bodyPr/>
          <a:lstStyle>
            <a:lvl1pPr>
              <a:defRPr sz="1800" b="0" i="0">
                <a:solidFill>
                  <a:srgbClr val="000000"/>
                </a:solidFill>
                <a:latin typeface="Verdana"/>
                <a:cs typeface="Verdana"/>
              </a:defRPr>
            </a:lvl1pPr>
            <a:lvl2pPr>
              <a:defRPr sz="1800" b="0" i="0">
                <a:solidFill>
                  <a:srgbClr val="000000"/>
                </a:solidFill>
                <a:latin typeface="Verdana"/>
                <a:cs typeface="Verdana"/>
              </a:defRPr>
            </a:lvl2pPr>
            <a:lvl3pPr>
              <a:defRPr sz="1800" b="0" i="0">
                <a:solidFill>
                  <a:srgbClr val="000000"/>
                </a:solidFill>
                <a:latin typeface="Verdana"/>
                <a:cs typeface="Verdana"/>
              </a:defRPr>
            </a:lvl3pPr>
            <a:lvl4pPr>
              <a:defRPr sz="1800" b="0" i="0">
                <a:solidFill>
                  <a:srgbClr val="000000"/>
                </a:solidFill>
                <a:latin typeface="Verdana"/>
                <a:cs typeface="Verdana"/>
              </a:defRPr>
            </a:lvl4pPr>
            <a:lvl5pPr>
              <a:defRPr sz="1800" b="0" i="0">
                <a:solidFill>
                  <a:srgbClr val="000000"/>
                </a:solidFill>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el 1"/>
          <p:cNvSpPr>
            <a:spLocks noGrp="1"/>
          </p:cNvSpPr>
          <p:nvPr>
            <p:ph type="title"/>
          </p:nvPr>
        </p:nvSpPr>
        <p:spPr>
          <a:xfrm>
            <a:off x="609600" y="274638"/>
            <a:ext cx="10972800" cy="1143000"/>
          </a:xfrm>
        </p:spPr>
        <p:txBody>
          <a:bodyPr/>
          <a:lstStyle>
            <a:lvl1pPr>
              <a:defRPr b="0" i="0">
                <a:latin typeface="Verdana"/>
                <a:cs typeface="Verdana"/>
              </a:defRPr>
            </a:lvl1pPr>
          </a:lstStyle>
          <a:p>
            <a:r>
              <a:rPr lang="en-US"/>
              <a:t>Click to edit Master title style</a:t>
            </a:r>
            <a:endParaRPr lang="da-DK"/>
          </a:p>
        </p:txBody>
      </p:sp>
    </p:spTree>
    <p:extLst>
      <p:ext uri="{BB962C8B-B14F-4D97-AF65-F5344CB8AC3E}">
        <p14:creationId xmlns:p14="http://schemas.microsoft.com/office/powerpoint/2010/main" val="12677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Verdana"/>
                <a:cs typeface="Verdana"/>
              </a:defRPr>
            </a:lvl1pPr>
          </a:lstStyle>
          <a:p>
            <a:r>
              <a:rPr lang="en-US"/>
              <a:t>Click to edit Master title style</a:t>
            </a:r>
            <a:endParaRPr lang="da-DK"/>
          </a:p>
        </p:txBody>
      </p:sp>
      <p:sp>
        <p:nvSpPr>
          <p:cNvPr id="5" name="Pladsholder til dato 3"/>
          <p:cNvSpPr>
            <a:spLocks noGrp="1"/>
          </p:cNvSpPr>
          <p:nvPr>
            <p:ph type="dt" sz="quarter" idx="10"/>
          </p:nvPr>
        </p:nvSpPr>
        <p:spPr/>
        <p:txBody>
          <a:bodyPr/>
          <a:lstStyle>
            <a:lvl1pPr>
              <a:defRPr/>
            </a:lvl1pPr>
          </a:lstStyle>
          <a:p>
            <a:fld id="{34BC1700-FD17-E44A-858C-7F831AEE8A92}" type="datetime1">
              <a:rPr lang="da-DK" altLang="da-DK" smtClean="0"/>
              <a:t>11-04-2023</a:t>
            </a:fld>
            <a:endParaRPr lang="da-DK" altLang="da-DK"/>
          </a:p>
        </p:txBody>
      </p:sp>
      <p:sp>
        <p:nvSpPr>
          <p:cNvPr id="6" name="Pladsholder til diasnummer 5"/>
          <p:cNvSpPr>
            <a:spLocks noGrp="1"/>
          </p:cNvSpPr>
          <p:nvPr>
            <p:ph type="sldNum" sz="quarter" idx="11"/>
          </p:nvPr>
        </p:nvSpPr>
        <p:spPr>
          <a:xfrm>
            <a:off x="11116734" y="6267451"/>
            <a:ext cx="605367" cy="365125"/>
          </a:xfrm>
        </p:spPr>
        <p:txBody>
          <a:bodyPr/>
          <a:lstStyle>
            <a:lvl1pPr>
              <a:defRPr/>
            </a:lvl1pPr>
          </a:lstStyle>
          <a:p>
            <a:fld id="{1174B0C2-2520-477D-8C99-9B2A06DA2E85}" type="slidenum">
              <a:rPr lang="da-DK" altLang="da-DK"/>
              <a:pPr/>
              <a:t>‹#›</a:t>
            </a:fld>
            <a:endParaRPr lang="da-DK" altLang="da-DK"/>
          </a:p>
        </p:txBody>
      </p:sp>
      <p:sp>
        <p:nvSpPr>
          <p:cNvPr id="9" name="Pladsholder til indhold 2"/>
          <p:cNvSpPr>
            <a:spLocks noGrp="1"/>
          </p:cNvSpPr>
          <p:nvPr>
            <p:ph idx="1"/>
          </p:nvPr>
        </p:nvSpPr>
        <p:spPr>
          <a:xfrm>
            <a:off x="609600" y="1600201"/>
            <a:ext cx="10972801" cy="4393471"/>
          </a:xfrm>
        </p:spPr>
        <p:txBody>
          <a:bodyPr/>
          <a:lstStyle>
            <a:lvl1pPr>
              <a:defRPr b="0" i="0">
                <a:solidFill>
                  <a:srgbClr val="FFFFFF"/>
                </a:solidFill>
                <a:latin typeface="Verdana"/>
                <a:cs typeface="Verdana"/>
              </a:defRPr>
            </a:lvl1pPr>
            <a:lvl2pPr>
              <a:defRPr b="0" i="0">
                <a:solidFill>
                  <a:srgbClr val="FFFFFF"/>
                </a:solidFill>
                <a:latin typeface="Verdana"/>
                <a:cs typeface="Verdana"/>
              </a:defRPr>
            </a:lvl2pPr>
            <a:lvl3pPr>
              <a:defRPr b="0" i="0">
                <a:solidFill>
                  <a:srgbClr val="FFFFFF"/>
                </a:solidFill>
                <a:latin typeface="Verdana"/>
                <a:cs typeface="Verdana"/>
              </a:defRPr>
            </a:lvl3pPr>
            <a:lvl4pPr>
              <a:defRPr b="0" i="0">
                <a:solidFill>
                  <a:srgbClr val="FFFFFF"/>
                </a:solidFill>
                <a:latin typeface="Verdana"/>
                <a:cs typeface="Verdana"/>
              </a:defRPr>
            </a:lvl4pPr>
            <a:lvl5pPr>
              <a:defRPr b="0" i="0">
                <a:solidFill>
                  <a:srgbClr val="FFFFFF"/>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6040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To indholdsobjekter">
    <p:spTree>
      <p:nvGrpSpPr>
        <p:cNvPr id="1" name=""/>
        <p:cNvGrpSpPr/>
        <p:nvPr/>
      </p:nvGrpSpPr>
      <p:grpSpPr>
        <a:xfrm>
          <a:off x="0" y="0"/>
          <a:ext cx="0" cy="0"/>
          <a:chOff x="0" y="0"/>
          <a:chExt cx="0" cy="0"/>
        </a:xfrm>
      </p:grpSpPr>
      <p:pic>
        <p:nvPicPr>
          <p:cNvPr id="4" name="Picture 3"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0852" y="3263776"/>
            <a:ext cx="3989524" cy="533649"/>
          </a:xfrm>
          <a:prstGeom prst="rect">
            <a:avLst/>
          </a:prstGeom>
        </p:spPr>
      </p:pic>
    </p:spTree>
    <p:extLst>
      <p:ext uri="{BB962C8B-B14F-4D97-AF65-F5344CB8AC3E}">
        <p14:creationId xmlns:p14="http://schemas.microsoft.com/office/powerpoint/2010/main" val="280645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i="0">
                <a:latin typeface="Verdana"/>
                <a:cs typeface="Verdana"/>
              </a:defRPr>
            </a:lvl1pPr>
          </a:lstStyle>
          <a:p>
            <a:r>
              <a:rPr lang="en-US"/>
              <a:t>Click to edit Master title style</a:t>
            </a:r>
            <a:endParaRPr lang="da-DK"/>
          </a:p>
        </p:txBody>
      </p:sp>
      <p:sp>
        <p:nvSpPr>
          <p:cNvPr id="5" name="Pladsholder til dato 3"/>
          <p:cNvSpPr>
            <a:spLocks noGrp="1"/>
          </p:cNvSpPr>
          <p:nvPr>
            <p:ph type="dt" sz="quarter" idx="10"/>
          </p:nvPr>
        </p:nvSpPr>
        <p:spPr/>
        <p:txBody>
          <a:bodyPr/>
          <a:lstStyle>
            <a:lvl1pPr>
              <a:defRPr/>
            </a:lvl1pPr>
          </a:lstStyle>
          <a:p>
            <a:fld id="{34BC1700-FD17-E44A-858C-7F831AEE8A92}" type="datetime1">
              <a:rPr lang="da-DK" altLang="da-DK" smtClean="0"/>
              <a:t>11-04-2023</a:t>
            </a:fld>
            <a:endParaRPr lang="da-DK" altLang="da-DK"/>
          </a:p>
        </p:txBody>
      </p:sp>
      <p:sp>
        <p:nvSpPr>
          <p:cNvPr id="6" name="Pladsholder til diasnummer 5"/>
          <p:cNvSpPr>
            <a:spLocks noGrp="1"/>
          </p:cNvSpPr>
          <p:nvPr>
            <p:ph type="sldNum" sz="quarter" idx="11"/>
          </p:nvPr>
        </p:nvSpPr>
        <p:spPr>
          <a:xfrm>
            <a:off x="11116734" y="6267451"/>
            <a:ext cx="605367" cy="365125"/>
          </a:xfrm>
        </p:spPr>
        <p:txBody>
          <a:bodyPr/>
          <a:lstStyle>
            <a:lvl1pPr>
              <a:defRPr/>
            </a:lvl1pPr>
          </a:lstStyle>
          <a:p>
            <a:fld id="{1174B0C2-2520-477D-8C99-9B2A06DA2E85}" type="slidenum">
              <a:rPr lang="da-DK" altLang="da-DK"/>
              <a:pPr/>
              <a:t>‹#›</a:t>
            </a:fld>
            <a:endParaRPr lang="da-DK" altLang="da-DK"/>
          </a:p>
        </p:txBody>
      </p:sp>
      <p:sp>
        <p:nvSpPr>
          <p:cNvPr id="9" name="Pladsholder til indhold 2"/>
          <p:cNvSpPr>
            <a:spLocks noGrp="1"/>
          </p:cNvSpPr>
          <p:nvPr>
            <p:ph idx="1"/>
          </p:nvPr>
        </p:nvSpPr>
        <p:spPr>
          <a:xfrm>
            <a:off x="609600" y="1600201"/>
            <a:ext cx="10972801" cy="4393471"/>
          </a:xfrm>
        </p:spPr>
        <p:txBody>
          <a:bodyPr/>
          <a:lstStyle>
            <a:lvl1pPr>
              <a:defRPr b="0" i="0">
                <a:solidFill>
                  <a:srgbClr val="FFFFFF"/>
                </a:solidFill>
                <a:latin typeface="Verdana"/>
                <a:cs typeface="Verdana"/>
              </a:defRPr>
            </a:lvl1pPr>
            <a:lvl2pPr>
              <a:defRPr b="0" i="0">
                <a:solidFill>
                  <a:srgbClr val="FFFFFF"/>
                </a:solidFill>
                <a:latin typeface="Verdana"/>
                <a:cs typeface="Verdana"/>
              </a:defRPr>
            </a:lvl2pPr>
            <a:lvl3pPr>
              <a:defRPr b="0" i="0">
                <a:solidFill>
                  <a:srgbClr val="FFFFFF"/>
                </a:solidFill>
                <a:latin typeface="Verdana"/>
                <a:cs typeface="Verdana"/>
              </a:defRPr>
            </a:lvl3pPr>
            <a:lvl4pPr>
              <a:defRPr b="0" i="0">
                <a:solidFill>
                  <a:srgbClr val="FFFFFF"/>
                </a:solidFill>
                <a:latin typeface="Verdana"/>
                <a:cs typeface="Verdana"/>
              </a:defRPr>
            </a:lvl4pPr>
            <a:lvl5pPr>
              <a:defRPr b="0" i="0">
                <a:solidFill>
                  <a:srgbClr val="FFFFFF"/>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0901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o indholdsobjekter">
    <p:spTree>
      <p:nvGrpSpPr>
        <p:cNvPr id="1" name=""/>
        <p:cNvGrpSpPr/>
        <p:nvPr/>
      </p:nvGrpSpPr>
      <p:grpSpPr>
        <a:xfrm>
          <a:off x="0" y="0"/>
          <a:ext cx="0" cy="0"/>
          <a:chOff x="0" y="0"/>
          <a:chExt cx="0" cy="0"/>
        </a:xfrm>
      </p:grpSpPr>
      <p:pic>
        <p:nvPicPr>
          <p:cNvPr id="4" name="Picture 3"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0852" y="3263776"/>
            <a:ext cx="3989524" cy="533649"/>
          </a:xfrm>
          <a:prstGeom prst="rect">
            <a:avLst/>
          </a:prstGeom>
        </p:spPr>
      </p:pic>
    </p:spTree>
    <p:extLst>
      <p:ext uri="{BB962C8B-B14F-4D97-AF65-F5344CB8AC3E}">
        <p14:creationId xmlns:p14="http://schemas.microsoft.com/office/powerpoint/2010/main" val="12501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Rectangle 3"/>
          <p:cNvSpPr/>
          <p:nvPr userDrawn="1"/>
        </p:nvSpPr>
        <p:spPr>
          <a:xfrm>
            <a:off x="304800" y="5837382"/>
            <a:ext cx="11545455" cy="849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4"/>
            <a:ext cx="12194547" cy="5548840"/>
          </a:xfrm>
          <a:prstGeom prst="rect">
            <a:avLst/>
          </a:prstGeom>
        </p:spPr>
      </p:pic>
      <p:sp>
        <p:nvSpPr>
          <p:cNvPr id="2" name="Title 1"/>
          <p:cNvSpPr>
            <a:spLocks noGrp="1"/>
          </p:cNvSpPr>
          <p:nvPr>
            <p:ph type="ctrTitle"/>
          </p:nvPr>
        </p:nvSpPr>
        <p:spPr>
          <a:xfrm>
            <a:off x="607053" y="1181997"/>
            <a:ext cx="10972799" cy="1839498"/>
          </a:xfrm>
        </p:spPr>
        <p:txBody>
          <a:bodyPr anchor="b">
            <a:normAutofit/>
          </a:bodyPr>
          <a:lstStyle>
            <a:lvl1pPr algn="ctr">
              <a:defRPr sz="4400">
                <a:solidFill>
                  <a:schemeClr val="bg1"/>
                </a:solidFill>
              </a:defRPr>
            </a:lvl1pPr>
          </a:lstStyle>
          <a:p>
            <a:r>
              <a:rPr lang="en-US"/>
              <a:t>Click to edit Master title style</a:t>
            </a:r>
            <a:endParaRPr lang="da-DK"/>
          </a:p>
        </p:txBody>
      </p:sp>
      <p:sp>
        <p:nvSpPr>
          <p:cNvPr id="3" name="Subtitle 2"/>
          <p:cNvSpPr>
            <a:spLocks noGrp="1"/>
          </p:cNvSpPr>
          <p:nvPr>
            <p:ph type="subTitle" idx="1"/>
          </p:nvPr>
        </p:nvSpPr>
        <p:spPr>
          <a:xfrm>
            <a:off x="607053" y="3297207"/>
            <a:ext cx="10972799" cy="164253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cxnSp>
        <p:nvCxnSpPr>
          <p:cNvPr id="8" name="Lige forbindelse 12"/>
          <p:cNvCxnSpPr/>
          <p:nvPr userDrawn="1"/>
        </p:nvCxnSpPr>
        <p:spPr>
          <a:xfrm flipH="1">
            <a:off x="607053" y="3159351"/>
            <a:ext cx="109728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98691" y="5979266"/>
            <a:ext cx="3989524" cy="533649"/>
          </a:xfrm>
          <a:prstGeom prst="rect">
            <a:avLst/>
          </a:prstGeom>
        </p:spPr>
      </p:pic>
    </p:spTree>
    <p:extLst>
      <p:ext uri="{BB962C8B-B14F-4D97-AF65-F5344CB8AC3E}">
        <p14:creationId xmlns:p14="http://schemas.microsoft.com/office/powerpoint/2010/main" val="135696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endParaRPr lang="da-DK"/>
          </a:p>
        </p:txBody>
      </p:sp>
      <p:sp>
        <p:nvSpPr>
          <p:cNvPr id="6" name="Slide Number Placeholder 5"/>
          <p:cNvSpPr>
            <a:spLocks noGrp="1"/>
          </p:cNvSpPr>
          <p:nvPr>
            <p:ph type="sldNum" sz="quarter" idx="12"/>
          </p:nvPr>
        </p:nvSpPr>
        <p:spPr/>
        <p:txBody>
          <a:bodyPr/>
          <a:lstStyle/>
          <a:p>
            <a:fld id="{5266914C-F83D-4040-AEC2-70A3DE25649A}" type="slidenum">
              <a:rPr lang="da-DK" smtClean="0"/>
              <a:t>‹#›</a:t>
            </a:fld>
            <a:endParaRPr lang="da-DK"/>
          </a:p>
        </p:txBody>
      </p:sp>
      <p:pic>
        <p:nvPicPr>
          <p:cNvPr id="9" name="Billede 8" descr="TheVelx-Fnd+VIL&amp;VEL-Pant-425-C.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3"/>
          </p:nvPr>
        </p:nvSpPr>
        <p:spPr>
          <a:xfrm rot="16200000">
            <a:off x="9484391" y="3557003"/>
            <a:ext cx="4457634" cy="365125"/>
          </a:xfrm>
          <a:prstGeom prst="rect">
            <a:avLst/>
          </a:prstGeom>
        </p:spPr>
        <p:txBody>
          <a:bodyPr vert="horz" lIns="91440" tIns="45720" rIns="91440" bIns="45720" rtlCol="0" anchor="b"/>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Tree>
    <p:extLst>
      <p:ext uri="{BB962C8B-B14F-4D97-AF65-F5344CB8AC3E}">
        <p14:creationId xmlns:p14="http://schemas.microsoft.com/office/powerpoint/2010/main" val="53300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578499" y="1511300"/>
            <a:ext cx="5355576" cy="4433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72200" y="1511300"/>
            <a:ext cx="5476460" cy="4433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266914C-F83D-4040-AEC2-70A3DE25649A}" type="slidenum">
              <a:rPr lang="da-DK" smtClean="0"/>
              <a:t>‹#›</a:t>
            </a:fld>
            <a:endParaRPr lang="da-DK"/>
          </a:p>
        </p:txBody>
      </p:sp>
      <p:pic>
        <p:nvPicPr>
          <p:cNvPr id="8" name="Billede 8" descr="TheVelx-Fnd+VIL&amp;VEL-Pant-425-C.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85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266914C-F83D-4040-AEC2-70A3DE25649A}" type="slidenum">
              <a:rPr lang="da-DK" smtClean="0"/>
              <a:t>‹#›</a:t>
            </a:fld>
            <a:endParaRPr lang="da-DK"/>
          </a:p>
        </p:txBody>
      </p:sp>
      <p:pic>
        <p:nvPicPr>
          <p:cNvPr id="6" name="Billede 8" descr="TheVelx-Fnd+VIL&amp;VEL-Pant-425-C.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459730" y="6109236"/>
            <a:ext cx="3272540" cy="681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Lige forbindelse 12"/>
          <p:cNvCxnSpPr/>
          <p:nvPr userDrawn="1"/>
        </p:nvCxnSpPr>
        <p:spPr>
          <a:xfrm flipH="1">
            <a:off x="576470" y="6109236"/>
            <a:ext cx="11072190" cy="1"/>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71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Billede 8" descr="TheVelx-Fnd+VIL&amp;VEL-Pant-425-C.png"/>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4459730" y="6109236"/>
            <a:ext cx="3272540" cy="68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Pladsholder til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i masteren</a:t>
            </a:r>
          </a:p>
        </p:txBody>
      </p:sp>
      <p:sp>
        <p:nvSpPr>
          <p:cNvPr id="1027" name="Pladsholder til tekst 2"/>
          <p:cNvSpPr>
            <a:spLocks noGrp="1"/>
          </p:cNvSpPr>
          <p:nvPr>
            <p:ph type="body" idx="1"/>
          </p:nvPr>
        </p:nvSpPr>
        <p:spPr bwMode="auto">
          <a:xfrm>
            <a:off x="609600" y="1600200"/>
            <a:ext cx="109728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1" name="Pladsholder til dato 3"/>
          <p:cNvSpPr>
            <a:spLocks noGrp="1"/>
          </p:cNvSpPr>
          <p:nvPr>
            <p:ph type="dt" sz="quarter" idx="2"/>
          </p:nvPr>
        </p:nvSpPr>
        <p:spPr>
          <a:xfrm>
            <a:off x="467784" y="6267451"/>
            <a:ext cx="2844800" cy="365125"/>
          </a:xfrm>
          <a:prstGeom prst="rect">
            <a:avLst/>
          </a:prstGeom>
        </p:spPr>
        <p:txBody>
          <a:bodyPr vert="horz" wrap="square" lIns="91440" tIns="45720" rIns="91440" bIns="45720" numCol="1" anchor="t" anchorCtr="0" compatLnSpc="1">
            <a:prstTxWarp prst="textNoShape">
              <a:avLst/>
            </a:prstTxWarp>
          </a:bodyPr>
          <a:lstStyle>
            <a:lvl1pPr>
              <a:defRPr sz="700">
                <a:solidFill>
                  <a:srgbClr val="535353"/>
                </a:solidFill>
                <a:latin typeface="Verdana" panose="020B0604030504040204" pitchFamily="34" charset="0"/>
              </a:defRPr>
            </a:lvl1pPr>
          </a:lstStyle>
          <a:p>
            <a:fld id="{EBB7B3C2-6539-D943-98CA-697673F309A4}" type="datetime1">
              <a:rPr lang="da-DK" altLang="da-DK" smtClean="0"/>
              <a:t>11-04-2023</a:t>
            </a:fld>
            <a:endParaRPr lang="da-DK" altLang="da-DK"/>
          </a:p>
        </p:txBody>
      </p:sp>
      <p:sp>
        <p:nvSpPr>
          <p:cNvPr id="12" name="Pladsholder til diasnummer 5"/>
          <p:cNvSpPr>
            <a:spLocks noGrp="1"/>
          </p:cNvSpPr>
          <p:nvPr>
            <p:ph type="sldNum" sz="quarter" idx="4"/>
          </p:nvPr>
        </p:nvSpPr>
        <p:spPr>
          <a:xfrm>
            <a:off x="11116734" y="6253164"/>
            <a:ext cx="605367"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535353"/>
                </a:solidFill>
                <a:latin typeface="Verdana" panose="020B0604030504040204" pitchFamily="34" charset="0"/>
              </a:defRPr>
            </a:lvl1pPr>
          </a:lstStyle>
          <a:p>
            <a:fld id="{2CEEDB74-DD5E-4D51-9958-6EB87F859651}" type="slidenum">
              <a:rPr lang="da-DK" altLang="da-DK"/>
              <a:pPr/>
              <a:t>‹#›</a:t>
            </a:fld>
            <a:endParaRPr lang="da-DK" altLang="da-DK"/>
          </a:p>
        </p:txBody>
      </p:sp>
      <p:cxnSp>
        <p:nvCxnSpPr>
          <p:cNvPr id="13" name="Lige forbindelse 12"/>
          <p:cNvCxnSpPr/>
          <p:nvPr/>
        </p:nvCxnSpPr>
        <p:spPr>
          <a:xfrm flipH="1">
            <a:off x="609600" y="6126163"/>
            <a:ext cx="10972800" cy="0"/>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2" r:id="rId1"/>
    <p:sldLayoutId id="2147483682" r:id="rId2"/>
    <p:sldLayoutId id="2147483677" r:id="rId3"/>
    <p:sldLayoutId id="2147483683" r:id="rId4"/>
    <p:sldLayoutId id="2147483695" r:id="rId5"/>
    <p:sldLayoutId id="214748373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fontAlgn="base" hangingPunct="1">
        <a:spcBef>
          <a:spcPct val="0"/>
        </a:spcBef>
        <a:spcAft>
          <a:spcPct val="0"/>
        </a:spcAft>
        <a:defRPr sz="3200" kern="1200">
          <a:solidFill>
            <a:schemeClr val="tx1"/>
          </a:solidFill>
          <a:latin typeface="Verdana"/>
          <a:ea typeface="MS PGothic" pitchFamily="34" charset="-128"/>
          <a:cs typeface="Verdana"/>
        </a:defRPr>
      </a:lvl1pPr>
      <a:lvl2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Verdana"/>
          <a:ea typeface="MS PGothic" pitchFamily="34" charset="-128"/>
          <a:cs typeface="Verdana"/>
        </a:defRPr>
      </a:lvl1pPr>
      <a:lvl2pPr marL="742950" indent="-28575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Verdana"/>
          <a:ea typeface="MS PGothic" pitchFamily="34" charset="-128"/>
          <a:cs typeface="Verdana"/>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Verdana"/>
          <a:ea typeface="MS PGothic" pitchFamily="34" charset="-128"/>
          <a:cs typeface="Verdana"/>
        </a:defRPr>
      </a:lvl3pPr>
      <a:lvl4pPr marL="16002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Verdana"/>
          <a:ea typeface="MS PGothic" pitchFamily="34" charset="-128"/>
          <a:cs typeface="Verdana"/>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Verdana"/>
          <a:ea typeface="MS PGothic" pitchFamily="34"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469" y="238539"/>
            <a:ext cx="11072191" cy="1133061"/>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576469" y="1510749"/>
            <a:ext cx="11072191" cy="44328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576469" y="6118261"/>
            <a:ext cx="1104900" cy="365125"/>
          </a:xfrm>
          <a:prstGeom prst="rect">
            <a:avLst/>
          </a:prstGeom>
        </p:spPr>
        <p:txBody>
          <a:bodyPr vert="horz" lIns="91440" tIns="45720" rIns="91440" bIns="45720" rtlCol="0" anchor="ctr"/>
          <a:lstStyle>
            <a:lvl1pPr algn="l">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5" name="Footer Placeholder 4"/>
          <p:cNvSpPr>
            <a:spLocks noGrp="1"/>
          </p:cNvSpPr>
          <p:nvPr>
            <p:ph type="ftr" sz="quarter" idx="3"/>
          </p:nvPr>
        </p:nvSpPr>
        <p:spPr>
          <a:xfrm rot="16200000">
            <a:off x="9484391" y="3557003"/>
            <a:ext cx="4457634" cy="365125"/>
          </a:xfrm>
          <a:prstGeom prst="rect">
            <a:avLst/>
          </a:prstGeom>
        </p:spPr>
        <p:txBody>
          <a:bodyPr vert="horz" lIns="91440" tIns="45720" rIns="91440" bIns="45720" rtlCol="0" anchor="b"/>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Slide Number Placeholder 5"/>
          <p:cNvSpPr>
            <a:spLocks noGrp="1"/>
          </p:cNvSpPr>
          <p:nvPr>
            <p:ph type="sldNum" sz="quarter" idx="4"/>
          </p:nvPr>
        </p:nvSpPr>
        <p:spPr>
          <a:xfrm>
            <a:off x="10725150" y="6119681"/>
            <a:ext cx="923510" cy="365125"/>
          </a:xfrm>
          <a:prstGeom prst="rect">
            <a:avLst/>
          </a:prstGeom>
        </p:spPr>
        <p:txBody>
          <a:bodyPr vert="horz" lIns="91440" tIns="45720" rIns="91440" bIns="45720" rtlCol="0" anchor="ctr"/>
          <a:lstStyle>
            <a:lvl1pPr algn="r">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5266914C-F83D-4040-AEC2-70A3DE25649A}" type="slidenum">
              <a:rPr lang="da-DK" smtClean="0"/>
              <a:pPr/>
              <a:t>‹#›</a:t>
            </a:fld>
            <a:endParaRPr lang="da-DK"/>
          </a:p>
        </p:txBody>
      </p:sp>
    </p:spTree>
    <p:extLst>
      <p:ext uri="{BB962C8B-B14F-4D97-AF65-F5344CB8AC3E}">
        <p14:creationId xmlns:p14="http://schemas.microsoft.com/office/powerpoint/2010/main" val="126595075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lgn="l" defTabSz="914400" rtl="0" eaLnBrk="1" latinLnBrk="0" hangingPunct="1">
        <a:lnSpc>
          <a:spcPct val="90000"/>
        </a:lnSpc>
        <a:spcBef>
          <a:spcPct val="0"/>
        </a:spcBef>
        <a:buNone/>
        <a:defRPr sz="400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469" y="238539"/>
            <a:ext cx="11072191" cy="1133061"/>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576469" y="1510749"/>
            <a:ext cx="11072191" cy="44328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576469" y="6118261"/>
            <a:ext cx="1104900" cy="365125"/>
          </a:xfrm>
          <a:prstGeom prst="rect">
            <a:avLst/>
          </a:prstGeom>
        </p:spPr>
        <p:txBody>
          <a:bodyPr vert="horz" lIns="91440" tIns="45720" rIns="91440" bIns="45720" rtlCol="0" anchor="ctr"/>
          <a:lstStyle>
            <a:lvl1pPr algn="l">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5" name="Footer Placeholder 4"/>
          <p:cNvSpPr>
            <a:spLocks noGrp="1"/>
          </p:cNvSpPr>
          <p:nvPr>
            <p:ph type="ftr" sz="quarter" idx="3"/>
          </p:nvPr>
        </p:nvSpPr>
        <p:spPr>
          <a:xfrm rot="16200000">
            <a:off x="9484391" y="3557003"/>
            <a:ext cx="4457634" cy="365125"/>
          </a:xfrm>
          <a:prstGeom prst="rect">
            <a:avLst/>
          </a:prstGeom>
        </p:spPr>
        <p:txBody>
          <a:bodyPr vert="horz" lIns="91440" tIns="45720" rIns="91440" bIns="45720" rtlCol="0" anchor="b"/>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Slide Number Placeholder 5"/>
          <p:cNvSpPr>
            <a:spLocks noGrp="1"/>
          </p:cNvSpPr>
          <p:nvPr>
            <p:ph type="sldNum" sz="quarter" idx="4"/>
          </p:nvPr>
        </p:nvSpPr>
        <p:spPr>
          <a:xfrm>
            <a:off x="10725150" y="6119681"/>
            <a:ext cx="923510" cy="365125"/>
          </a:xfrm>
          <a:prstGeom prst="rect">
            <a:avLst/>
          </a:prstGeom>
        </p:spPr>
        <p:txBody>
          <a:bodyPr vert="horz" lIns="91440" tIns="45720" rIns="91440" bIns="45720" rtlCol="0" anchor="ctr"/>
          <a:lstStyle>
            <a:lvl1pPr algn="r">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5266914C-F83D-4040-AEC2-70A3DE25649A}" type="slidenum">
              <a:rPr lang="da-DK" smtClean="0"/>
              <a:pPr/>
              <a:t>‹#›</a:t>
            </a:fld>
            <a:endParaRPr lang="da-DK"/>
          </a:p>
        </p:txBody>
      </p:sp>
    </p:spTree>
    <p:extLst>
      <p:ext uri="{BB962C8B-B14F-4D97-AF65-F5344CB8AC3E}">
        <p14:creationId xmlns:p14="http://schemas.microsoft.com/office/powerpoint/2010/main" val="19733484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ftr="0" dt="0"/>
  <p:txStyles>
    <p:titleStyle>
      <a:lvl1pPr algn="l" defTabSz="914400" rtl="0" eaLnBrk="1" latinLnBrk="0" hangingPunct="1">
        <a:lnSpc>
          <a:spcPct val="90000"/>
        </a:lnSpc>
        <a:spcBef>
          <a:spcPct val="0"/>
        </a:spcBef>
        <a:buNone/>
        <a:defRPr sz="400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469" y="238539"/>
            <a:ext cx="11072191" cy="1133061"/>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576469" y="1510749"/>
            <a:ext cx="11072191" cy="44328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576469" y="6118261"/>
            <a:ext cx="1104900" cy="365125"/>
          </a:xfrm>
          <a:prstGeom prst="rect">
            <a:avLst/>
          </a:prstGeom>
        </p:spPr>
        <p:txBody>
          <a:bodyPr vert="horz" lIns="91440" tIns="45720" rIns="91440" bIns="45720" rtlCol="0" anchor="ctr"/>
          <a:lstStyle>
            <a:lvl1pPr algn="l">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5" name="Footer Placeholder 4"/>
          <p:cNvSpPr>
            <a:spLocks noGrp="1"/>
          </p:cNvSpPr>
          <p:nvPr>
            <p:ph type="ftr" sz="quarter" idx="3"/>
          </p:nvPr>
        </p:nvSpPr>
        <p:spPr>
          <a:xfrm rot="16200000">
            <a:off x="9484391" y="3557003"/>
            <a:ext cx="4457634" cy="365125"/>
          </a:xfrm>
          <a:prstGeom prst="rect">
            <a:avLst/>
          </a:prstGeom>
        </p:spPr>
        <p:txBody>
          <a:bodyPr vert="horz" lIns="91440" tIns="45720" rIns="91440" bIns="45720" rtlCol="0" anchor="b"/>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Slide Number Placeholder 5"/>
          <p:cNvSpPr>
            <a:spLocks noGrp="1"/>
          </p:cNvSpPr>
          <p:nvPr>
            <p:ph type="sldNum" sz="quarter" idx="4"/>
          </p:nvPr>
        </p:nvSpPr>
        <p:spPr>
          <a:xfrm>
            <a:off x="10725150" y="6119681"/>
            <a:ext cx="923510" cy="365125"/>
          </a:xfrm>
          <a:prstGeom prst="rect">
            <a:avLst/>
          </a:prstGeom>
        </p:spPr>
        <p:txBody>
          <a:bodyPr vert="horz" lIns="91440" tIns="45720" rIns="91440" bIns="45720" rtlCol="0" anchor="ctr"/>
          <a:lstStyle>
            <a:lvl1pPr algn="r">
              <a:defRPr sz="1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5266914C-F83D-4040-AEC2-70A3DE25649A}" type="slidenum">
              <a:rPr lang="da-DK" smtClean="0"/>
              <a:pPr/>
              <a:t>‹#›</a:t>
            </a:fld>
            <a:endParaRPr lang="da-DK"/>
          </a:p>
        </p:txBody>
      </p:sp>
    </p:spTree>
    <p:extLst>
      <p:ext uri="{BB962C8B-B14F-4D97-AF65-F5344CB8AC3E}">
        <p14:creationId xmlns:p14="http://schemas.microsoft.com/office/powerpoint/2010/main" val="8459953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00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8" descr="TheVelx-Fnd+VIL&amp;VEL-Pant-425-C.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4459730" y="6109236"/>
            <a:ext cx="3272540" cy="68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Pladsholder til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i masteren</a:t>
            </a:r>
          </a:p>
        </p:txBody>
      </p:sp>
      <p:sp>
        <p:nvSpPr>
          <p:cNvPr id="1027" name="Pladsholder til tekst 2"/>
          <p:cNvSpPr>
            <a:spLocks noGrp="1"/>
          </p:cNvSpPr>
          <p:nvPr>
            <p:ph type="body" idx="1"/>
          </p:nvPr>
        </p:nvSpPr>
        <p:spPr bwMode="auto">
          <a:xfrm>
            <a:off x="609600" y="1600200"/>
            <a:ext cx="109728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1" name="Pladsholder til dato 3"/>
          <p:cNvSpPr>
            <a:spLocks noGrp="1"/>
          </p:cNvSpPr>
          <p:nvPr>
            <p:ph type="dt" sz="quarter" idx="2"/>
          </p:nvPr>
        </p:nvSpPr>
        <p:spPr>
          <a:xfrm>
            <a:off x="467784" y="6267451"/>
            <a:ext cx="2844800" cy="365125"/>
          </a:xfrm>
          <a:prstGeom prst="rect">
            <a:avLst/>
          </a:prstGeom>
        </p:spPr>
        <p:txBody>
          <a:bodyPr vert="horz" wrap="square" lIns="91440" tIns="45720" rIns="91440" bIns="45720" numCol="1" anchor="t" anchorCtr="0" compatLnSpc="1">
            <a:prstTxWarp prst="textNoShape">
              <a:avLst/>
            </a:prstTxWarp>
          </a:bodyPr>
          <a:lstStyle>
            <a:lvl1pPr>
              <a:defRPr sz="700">
                <a:solidFill>
                  <a:srgbClr val="535353"/>
                </a:solidFill>
                <a:latin typeface="Verdana" panose="020B0604030504040204" pitchFamily="34" charset="0"/>
              </a:defRPr>
            </a:lvl1pPr>
          </a:lstStyle>
          <a:p>
            <a:fld id="{EBB7B3C2-6539-D943-98CA-697673F309A4}" type="datetime1">
              <a:rPr lang="da-DK" altLang="da-DK" smtClean="0"/>
              <a:t>11-04-2023</a:t>
            </a:fld>
            <a:endParaRPr lang="da-DK" altLang="da-DK"/>
          </a:p>
        </p:txBody>
      </p:sp>
      <p:sp>
        <p:nvSpPr>
          <p:cNvPr id="12" name="Pladsholder til diasnummer 5"/>
          <p:cNvSpPr>
            <a:spLocks noGrp="1"/>
          </p:cNvSpPr>
          <p:nvPr>
            <p:ph type="sldNum" sz="quarter" idx="4"/>
          </p:nvPr>
        </p:nvSpPr>
        <p:spPr>
          <a:xfrm>
            <a:off x="11116734" y="6253164"/>
            <a:ext cx="605367"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535353"/>
                </a:solidFill>
                <a:latin typeface="Verdana" panose="020B0604030504040204" pitchFamily="34" charset="0"/>
              </a:defRPr>
            </a:lvl1pPr>
          </a:lstStyle>
          <a:p>
            <a:fld id="{2CEEDB74-DD5E-4D51-9958-6EB87F859651}" type="slidenum">
              <a:rPr lang="da-DK" altLang="da-DK"/>
              <a:pPr/>
              <a:t>‹#›</a:t>
            </a:fld>
            <a:endParaRPr lang="da-DK" altLang="da-DK"/>
          </a:p>
        </p:txBody>
      </p:sp>
      <p:cxnSp>
        <p:nvCxnSpPr>
          <p:cNvPr id="13" name="Lige forbindelse 12"/>
          <p:cNvCxnSpPr/>
          <p:nvPr/>
        </p:nvCxnSpPr>
        <p:spPr>
          <a:xfrm flipH="1">
            <a:off x="609600" y="6126163"/>
            <a:ext cx="10972800" cy="0"/>
          </a:xfrm>
          <a:prstGeom prst="line">
            <a:avLst/>
          </a:prstGeom>
          <a:ln w="12700" cmpd="sng">
            <a:solidFill>
              <a:srgbClr val="0078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461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fontAlgn="base" hangingPunct="1">
        <a:spcBef>
          <a:spcPct val="0"/>
        </a:spcBef>
        <a:spcAft>
          <a:spcPct val="0"/>
        </a:spcAft>
        <a:defRPr sz="3200" kern="1200">
          <a:solidFill>
            <a:schemeClr val="tx1"/>
          </a:solidFill>
          <a:latin typeface="Verdana"/>
          <a:ea typeface="MS PGothic" pitchFamily="34" charset="-128"/>
          <a:cs typeface="Verdana"/>
        </a:defRPr>
      </a:lvl1pPr>
      <a:lvl2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Verdana"/>
          <a:ea typeface="MS PGothic" pitchFamily="34" charset="-128"/>
          <a:cs typeface="Verdana"/>
        </a:defRPr>
      </a:lvl1pPr>
      <a:lvl2pPr marL="742950" indent="-28575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Verdana"/>
          <a:ea typeface="MS PGothic" pitchFamily="34" charset="-128"/>
          <a:cs typeface="Verdana"/>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Verdana"/>
          <a:ea typeface="MS PGothic" pitchFamily="34" charset="-128"/>
          <a:cs typeface="Verdana"/>
        </a:defRPr>
      </a:lvl3pPr>
      <a:lvl4pPr marL="16002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Verdana"/>
          <a:ea typeface="MS PGothic" pitchFamily="34" charset="-128"/>
          <a:cs typeface="Verdana"/>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Verdana"/>
          <a:ea typeface="MS PGothic" pitchFamily="34"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da-DK" dirty="0"/>
            </a:br>
            <a:r>
              <a:rPr lang="en-US" dirty="0">
                <a:ea typeface="MS PGothic"/>
              </a:rPr>
              <a:t>VILLUM FONDEN</a:t>
            </a:r>
            <a:br>
              <a:rPr lang="en-US" dirty="0"/>
            </a:br>
            <a:r>
              <a:rPr lang="en-US" sz="3100" dirty="0"/>
              <a:t>11</a:t>
            </a:r>
            <a:r>
              <a:rPr lang="en-US" sz="3100" dirty="0">
                <a:ea typeface="MS PGothic"/>
              </a:rPr>
              <a:t>-04-2023</a:t>
            </a:r>
            <a:br>
              <a:rPr lang="en-US" sz="3100" dirty="0"/>
            </a:br>
            <a:r>
              <a:rPr lang="en-US" sz="3100" dirty="0">
                <a:ea typeface="MS PGothic"/>
              </a:rPr>
              <a:t>Villum Young Investigator Info-meeting</a:t>
            </a:r>
            <a:br>
              <a:rPr lang="en-US" sz="3100" dirty="0"/>
            </a:br>
            <a:r>
              <a:rPr lang="en-US" sz="3100" dirty="0">
                <a:ea typeface="MS PGothic"/>
              </a:rPr>
              <a:t> University of Southern Denmark</a:t>
            </a:r>
            <a:endParaRPr lang="da-DK" sz="3100" dirty="0">
              <a:ea typeface="MS PGothic"/>
            </a:endParaRPr>
          </a:p>
        </p:txBody>
      </p:sp>
      <p:sp>
        <p:nvSpPr>
          <p:cNvPr id="3" name="Subtitle 2"/>
          <p:cNvSpPr>
            <a:spLocks noGrp="1"/>
          </p:cNvSpPr>
          <p:nvPr>
            <p:ph type="subTitle" idx="1"/>
          </p:nvPr>
        </p:nvSpPr>
        <p:spPr/>
        <p:txBody>
          <a:bodyPr/>
          <a:lstStyle/>
          <a:p>
            <a:r>
              <a:rPr lang="da-DK"/>
              <a:t>Science </a:t>
            </a:r>
            <a:r>
              <a:rPr lang="da-DK" err="1"/>
              <a:t>director</a:t>
            </a:r>
            <a:r>
              <a:rPr lang="da-DK"/>
              <a:t> </a:t>
            </a:r>
          </a:p>
          <a:p>
            <a:r>
              <a:rPr lang="da-DK"/>
              <a:t>Thomas Bjørnholm</a:t>
            </a:r>
          </a:p>
        </p:txBody>
      </p:sp>
    </p:spTree>
    <p:extLst>
      <p:ext uri="{BB962C8B-B14F-4D97-AF65-F5344CB8AC3E}">
        <p14:creationId xmlns:p14="http://schemas.microsoft.com/office/powerpoint/2010/main" val="105962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2192000" cy="69324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2400" b="0" i="0" u="none" strike="noStrike" kern="1200" cap="none" spc="0" normalizeH="0" baseline="0" noProof="0">
                <a:ln>
                  <a:noFill/>
                </a:ln>
                <a:solidFill>
                  <a:prstClr val="white"/>
                </a:solidFill>
                <a:effectLst/>
                <a:uLnTx/>
                <a:uFillTx/>
                <a:latin typeface="Calibri"/>
                <a:ea typeface="+mn-ea"/>
                <a:cs typeface="+mn-cs"/>
              </a:rPr>
              <a:t>https://velux-my.sharepoint.com/personal/ckw_veluxfoundations_dk/Documents/Events%20og%20foredrag/%C3%85rslegat%202023/Pr%C3%A6setation%20-%20%C3%85rslegat-YIP%20-%202023.pptx?web=1</a:t>
            </a:r>
          </a:p>
        </p:txBody>
      </p:sp>
      <p:pic>
        <p:nvPicPr>
          <p:cNvPr id="7" name="Billede 13"/>
          <p:cNvPicPr>
            <a:picLocks noChangeAspect="1"/>
          </p:cNvPicPr>
          <p:nvPr/>
        </p:nvPicPr>
        <p:blipFill rotWithShape="1">
          <a:blip r:embed="rId3" cstate="email">
            <a:extLst>
              <a:ext uri="{28A0092B-C50C-407E-A947-70E740481C1C}">
                <a14:useLocalDpi xmlns:a14="http://schemas.microsoft.com/office/drawing/2010/main" val="0"/>
              </a:ext>
            </a:extLst>
          </a:blip>
          <a:srcRect b="45718"/>
          <a:stretch/>
        </p:blipFill>
        <p:spPr>
          <a:xfrm>
            <a:off x="8534" y="0"/>
            <a:ext cx="12192000" cy="2274970"/>
          </a:xfrm>
          <a:prstGeom prst="rect">
            <a:avLst/>
          </a:prstGeom>
        </p:spPr>
      </p:pic>
      <p:sp>
        <p:nvSpPr>
          <p:cNvPr id="10" name="Rutediagram: Manuel indlæsning 11"/>
          <p:cNvSpPr/>
          <p:nvPr/>
        </p:nvSpPr>
        <p:spPr>
          <a:xfrm flipH="1">
            <a:off x="0" y="1347627"/>
            <a:ext cx="12200534" cy="9273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8 w 10000"/>
              <a:gd name="connsiteY0" fmla="*/ 5386 h 10000"/>
              <a:gd name="connsiteX1" fmla="*/ 10000 w 10000"/>
              <a:gd name="connsiteY1" fmla="*/ 0 h 10000"/>
              <a:gd name="connsiteX2" fmla="*/ 10000 w 10000"/>
              <a:gd name="connsiteY2" fmla="*/ 10000 h 10000"/>
              <a:gd name="connsiteX3" fmla="*/ 0 w 10000"/>
              <a:gd name="connsiteY3" fmla="*/ 10000 h 10000"/>
              <a:gd name="connsiteX4" fmla="*/ 8 w 10000"/>
              <a:gd name="connsiteY4" fmla="*/ 5386 h 10000"/>
              <a:gd name="connsiteX0" fmla="*/ 0 w 10007"/>
              <a:gd name="connsiteY0" fmla="*/ 82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82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 h="10000">
                <a:moveTo>
                  <a:pt x="0" y="8274"/>
                </a:moveTo>
                <a:lnTo>
                  <a:pt x="10007" y="0"/>
                </a:lnTo>
                <a:lnTo>
                  <a:pt x="10007" y="10000"/>
                </a:lnTo>
                <a:lnTo>
                  <a:pt x="7" y="10000"/>
                </a:lnTo>
                <a:cubicBezTo>
                  <a:pt x="10" y="8462"/>
                  <a:pt x="-3" y="9812"/>
                  <a:pt x="0" y="8274"/>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1"/>
          <p:cNvSpPr txBox="1">
            <a:spLocks/>
          </p:cNvSpPr>
          <p:nvPr/>
        </p:nvSpPr>
        <p:spPr>
          <a:xfrm>
            <a:off x="2349850" y="137349"/>
            <a:ext cx="7825781" cy="1133061"/>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cs typeface="Verdana" panose="020B0604030504040204" pitchFamily="34" charset="0"/>
              </a:rPr>
              <a:t> </a:t>
            </a:r>
            <a:r>
              <a:rPr kumimoji="0" lang="en-US" sz="4100" i="0" u="none" strike="noStrike" kern="1200" cap="none" spc="0" normalizeH="0" baseline="0" noProof="0" dirty="0">
                <a:ln>
                  <a:noFill/>
                </a:ln>
                <a:solidFill>
                  <a:prstClr val="white"/>
                </a:solidFill>
                <a:effectLst/>
                <a:uLnTx/>
                <a:uFillTx/>
              </a:rPr>
              <a:t>The VKR Group </a:t>
            </a:r>
          </a:p>
        </p:txBody>
      </p:sp>
      <p:sp>
        <p:nvSpPr>
          <p:cNvPr id="5" name="TextBox 4"/>
          <p:cNvSpPr txBox="1"/>
          <p:nvPr/>
        </p:nvSpPr>
        <p:spPr>
          <a:xfrm>
            <a:off x="9416373" y="4755045"/>
            <a:ext cx="2575527"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VELUX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roof</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windows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anno 2018;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first</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roof</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window</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produced</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in 1942; logo from 1941 </a:t>
            </a:r>
          </a:p>
        </p:txBody>
      </p:sp>
      <p:pic>
        <p:nvPicPr>
          <p:cNvPr id="6" name="Picture 5"/>
          <p:cNvPicPr>
            <a:picLocks noChangeAspect="1"/>
          </p:cNvPicPr>
          <p:nvPr/>
        </p:nvPicPr>
        <p:blipFill rotWithShape="1">
          <a:blip r:embed="rId4"/>
          <a:srcRect l="15549"/>
          <a:stretch/>
        </p:blipFill>
        <p:spPr>
          <a:xfrm>
            <a:off x="121298" y="2214061"/>
            <a:ext cx="3530650" cy="4201039"/>
          </a:xfrm>
          <a:prstGeom prst="rect">
            <a:avLst/>
          </a:prstGeom>
        </p:spPr>
      </p:pic>
      <p:pic>
        <p:nvPicPr>
          <p:cNvPr id="24" name="Picture 23"/>
          <p:cNvPicPr>
            <a:picLocks noChangeAspect="1"/>
          </p:cNvPicPr>
          <p:nvPr/>
        </p:nvPicPr>
        <p:blipFill>
          <a:blip r:embed="rId5"/>
          <a:stretch>
            <a:fillRect/>
          </a:stretch>
        </p:blipFill>
        <p:spPr>
          <a:xfrm>
            <a:off x="9498941" y="2153767"/>
            <a:ext cx="2135266" cy="1310602"/>
          </a:xfrm>
          <a:prstGeom prst="rect">
            <a:avLst/>
          </a:prstGeom>
        </p:spPr>
      </p:pic>
      <p:grpSp>
        <p:nvGrpSpPr>
          <p:cNvPr id="13" name="Group 12"/>
          <p:cNvGrpSpPr/>
          <p:nvPr/>
        </p:nvGrpSpPr>
        <p:grpSpPr>
          <a:xfrm>
            <a:off x="3779534" y="2225110"/>
            <a:ext cx="5591821" cy="4178942"/>
            <a:chOff x="4058589" y="1872285"/>
            <a:chExt cx="4281101" cy="3098300"/>
          </a:xfrm>
        </p:grpSpPr>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58589" y="1872285"/>
              <a:ext cx="4281101" cy="3098300"/>
            </a:xfrm>
            <a:prstGeom prst="rect">
              <a:avLst/>
            </a:prstGeom>
          </p:spPr>
        </p:pic>
        <p:pic>
          <p:nvPicPr>
            <p:cNvPr id="15" name="Picture 14"/>
            <p:cNvPicPr>
              <a:picLocks noChangeAspect="1"/>
            </p:cNvPicPr>
            <p:nvPr/>
          </p:nvPicPr>
          <p:blipFill rotWithShape="1">
            <a:blip r:embed="rId7" cstate="hqprint">
              <a:extLst>
                <a:ext uri="{28A0092B-C50C-407E-A947-70E740481C1C}">
                  <a14:useLocalDpi xmlns:a14="http://schemas.microsoft.com/office/drawing/2010/main"/>
                </a:ext>
              </a:extLst>
            </a:blip>
            <a:srcRect l="27844" b="32788"/>
            <a:stretch/>
          </p:blipFill>
          <p:spPr>
            <a:xfrm>
              <a:off x="4100471" y="1895461"/>
              <a:ext cx="1301833" cy="1050877"/>
            </a:xfrm>
            <a:prstGeom prst="rect">
              <a:avLst/>
            </a:prstGeom>
          </p:spPr>
        </p:pic>
      </p:grpSp>
      <p:pic>
        <p:nvPicPr>
          <p:cNvPr id="2" name="Picture 1">
            <a:extLst>
              <a:ext uri="{FF2B5EF4-FFF2-40B4-BE49-F238E27FC236}">
                <a16:creationId xmlns:a16="http://schemas.microsoft.com/office/drawing/2014/main" id="{D0594ADB-7CD5-41BB-B091-38A0DDDFBF98}"/>
              </a:ext>
            </a:extLst>
          </p:cNvPr>
          <p:cNvPicPr>
            <a:picLocks noChangeAspect="1"/>
          </p:cNvPicPr>
          <p:nvPr/>
        </p:nvPicPr>
        <p:blipFill>
          <a:blip r:embed="rId8"/>
          <a:stretch>
            <a:fillRect/>
          </a:stretch>
        </p:blipFill>
        <p:spPr>
          <a:xfrm>
            <a:off x="9498941" y="3622597"/>
            <a:ext cx="1626944" cy="1115770"/>
          </a:xfrm>
          <a:prstGeom prst="rect">
            <a:avLst/>
          </a:prstGeom>
        </p:spPr>
      </p:pic>
      <p:sp>
        <p:nvSpPr>
          <p:cNvPr id="3" name="Rectangle 2">
            <a:extLst>
              <a:ext uri="{FF2B5EF4-FFF2-40B4-BE49-F238E27FC236}">
                <a16:creationId xmlns:a16="http://schemas.microsoft.com/office/drawing/2014/main" id="{B1432C5C-A90E-4B63-8B9C-E5F7EA84219D}"/>
              </a:ext>
            </a:extLst>
          </p:cNvPr>
          <p:cNvSpPr/>
          <p:nvPr/>
        </p:nvSpPr>
        <p:spPr>
          <a:xfrm>
            <a:off x="1281722" y="2922953"/>
            <a:ext cx="1133231" cy="4142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20.000</a:t>
            </a:r>
          </a:p>
          <a:p>
            <a:pPr algn="ctr"/>
            <a:r>
              <a:rPr lang="en-US" sz="1100" dirty="0"/>
              <a:t>(2022 average)</a:t>
            </a:r>
            <a:endParaRPr lang="en-DK" sz="1100" dirty="0"/>
          </a:p>
        </p:txBody>
      </p:sp>
      <p:pic>
        <p:nvPicPr>
          <p:cNvPr id="8" name="Picture 7">
            <a:extLst>
              <a:ext uri="{FF2B5EF4-FFF2-40B4-BE49-F238E27FC236}">
                <a16:creationId xmlns:a16="http://schemas.microsoft.com/office/drawing/2014/main" id="{4D655A62-82C9-8094-CEA6-79ED7F5CFB8E}"/>
              </a:ext>
            </a:extLst>
          </p:cNvPr>
          <p:cNvPicPr>
            <a:picLocks noChangeAspect="1"/>
          </p:cNvPicPr>
          <p:nvPr/>
        </p:nvPicPr>
        <p:blipFill>
          <a:blip r:embed="rId9"/>
          <a:stretch>
            <a:fillRect/>
          </a:stretch>
        </p:blipFill>
        <p:spPr>
          <a:xfrm>
            <a:off x="7614921" y="2274970"/>
            <a:ext cx="1700408" cy="1154030"/>
          </a:xfrm>
          <a:prstGeom prst="rect">
            <a:avLst/>
          </a:prstGeom>
        </p:spPr>
      </p:pic>
    </p:spTree>
    <p:extLst>
      <p:ext uri="{BB962C8B-B14F-4D97-AF65-F5344CB8AC3E}">
        <p14:creationId xmlns:p14="http://schemas.microsoft.com/office/powerpoint/2010/main" val="270329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469" y="278917"/>
            <a:ext cx="11072191" cy="734646"/>
          </a:xfrm>
        </p:spPr>
        <p:txBody>
          <a:bodyPr>
            <a:normAutofit/>
          </a:bodyPr>
          <a:lstStyle/>
          <a:p>
            <a:pPr algn="ctr"/>
            <a:r>
              <a:rPr lang="da-DK" dirty="0"/>
              <a:t>The Velux Foundations</a:t>
            </a:r>
          </a:p>
        </p:txBody>
      </p:sp>
      <p:sp>
        <p:nvSpPr>
          <p:cNvPr id="3" name="Content Placeholder 2"/>
          <p:cNvSpPr>
            <a:spLocks noGrp="1"/>
          </p:cNvSpPr>
          <p:nvPr>
            <p:ph idx="1"/>
          </p:nvPr>
        </p:nvSpPr>
        <p:spPr>
          <a:xfrm>
            <a:off x="326571" y="1007554"/>
            <a:ext cx="11638783" cy="5112127"/>
          </a:xfrm>
        </p:spPr>
        <p:txBody>
          <a:bodyPr>
            <a:normAutofit/>
          </a:bodyPr>
          <a:lstStyle/>
          <a:p>
            <a:pPr marL="0" indent="0">
              <a:buNone/>
            </a:pPr>
            <a:endParaRPr lang="en-US" sz="2400" dirty="0"/>
          </a:p>
          <a:p>
            <a:endParaRPr lang="en-US" sz="2400" dirty="0"/>
          </a:p>
        </p:txBody>
      </p:sp>
      <p:sp>
        <p:nvSpPr>
          <p:cNvPr id="4" name="Slide Number Placeholder 3"/>
          <p:cNvSpPr>
            <a:spLocks noGrp="1"/>
          </p:cNvSpPr>
          <p:nvPr>
            <p:ph type="sldNum" sz="quarter" idx="12"/>
          </p:nvPr>
        </p:nvSpPr>
        <p:spPr>
          <a:xfrm>
            <a:off x="10725150" y="6119681"/>
            <a:ext cx="923510" cy="365125"/>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66914C-F83D-4040-AEC2-70A3DE25649A}" type="slidenum">
              <a:rPr lang="da-DK" smtClean="0"/>
              <a:pPr/>
              <a:t>3</a:t>
            </a:fld>
            <a:endParaRPr lang="da-DK" altLang="da-DK" dirty="0"/>
          </a:p>
        </p:txBody>
      </p:sp>
      <p:pic>
        <p:nvPicPr>
          <p:cNvPr id="8" name="Picture 7">
            <a:extLst>
              <a:ext uri="{FF2B5EF4-FFF2-40B4-BE49-F238E27FC236}">
                <a16:creationId xmlns:a16="http://schemas.microsoft.com/office/drawing/2014/main" id="{A9692FE1-69E5-D919-5B95-EE4BB5E76FF5}"/>
              </a:ext>
            </a:extLst>
          </p:cNvPr>
          <p:cNvPicPr>
            <a:picLocks noChangeAspect="1"/>
          </p:cNvPicPr>
          <p:nvPr/>
        </p:nvPicPr>
        <p:blipFill rotWithShape="1">
          <a:blip r:embed="rId3"/>
          <a:srcRect t="24808"/>
          <a:stretch/>
        </p:blipFill>
        <p:spPr>
          <a:xfrm>
            <a:off x="1064191" y="933687"/>
            <a:ext cx="10163541" cy="3615113"/>
          </a:xfrm>
          <a:prstGeom prst="rect">
            <a:avLst/>
          </a:prstGeom>
        </p:spPr>
      </p:pic>
      <p:sp>
        <p:nvSpPr>
          <p:cNvPr id="9" name="Rectangle 8">
            <a:extLst>
              <a:ext uri="{FF2B5EF4-FFF2-40B4-BE49-F238E27FC236}">
                <a16:creationId xmlns:a16="http://schemas.microsoft.com/office/drawing/2014/main" id="{E425D376-4912-0056-D648-9183C6E005F3}"/>
              </a:ext>
            </a:extLst>
          </p:cNvPr>
          <p:cNvSpPr/>
          <p:nvPr/>
        </p:nvSpPr>
        <p:spPr>
          <a:xfrm>
            <a:off x="1064190" y="4622667"/>
            <a:ext cx="10163541" cy="1395179"/>
          </a:xfrm>
          <a:prstGeom prst="rect">
            <a:avLst/>
          </a:prstGeom>
          <a:solidFill>
            <a:srgbClr val="0069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endParaRPr lang="en-US" sz="2200" dirty="0">
              <a:solidFill>
                <a:schemeClr val="bg1"/>
              </a:solidFill>
            </a:endParaRPr>
          </a:p>
          <a:p>
            <a:pPr algn="ctr"/>
            <a:r>
              <a:rPr lang="en-US" sz="2200" dirty="0">
                <a:solidFill>
                  <a:schemeClr val="bg1"/>
                </a:solidFill>
              </a:rPr>
              <a:t>Technical and Natural Sciences:</a:t>
            </a:r>
          </a:p>
          <a:p>
            <a:pPr algn="ctr"/>
            <a:r>
              <a:rPr lang="en-US" sz="2200" dirty="0">
                <a:solidFill>
                  <a:schemeClr val="bg1"/>
                </a:solidFill>
              </a:rPr>
              <a:t>468 DKK M in 2022</a:t>
            </a:r>
          </a:p>
          <a:p>
            <a:pPr algn="ctr"/>
            <a:r>
              <a:rPr lang="en-US" sz="2200" dirty="0">
                <a:solidFill>
                  <a:schemeClr val="bg1"/>
                </a:solidFill>
              </a:rPr>
              <a:t>Villum Young Investigator Program:</a:t>
            </a:r>
          </a:p>
          <a:p>
            <a:pPr algn="ctr"/>
            <a:r>
              <a:rPr lang="en-US" sz="2200" dirty="0">
                <a:solidFill>
                  <a:schemeClr val="bg1"/>
                </a:solidFill>
              </a:rPr>
              <a:t>142 DKK M in 2022</a:t>
            </a:r>
          </a:p>
          <a:p>
            <a:pPr algn="ctr"/>
            <a:endParaRPr lang="en-US" dirty="0">
              <a:solidFill>
                <a:schemeClr val="bg1"/>
              </a:solidFill>
            </a:endParaRPr>
          </a:p>
          <a:p>
            <a:pPr algn="ctr"/>
            <a:endParaRPr lang="en-DK" dirty="0">
              <a:solidFill>
                <a:schemeClr val="bg1"/>
              </a:solidFill>
            </a:endParaRPr>
          </a:p>
        </p:txBody>
      </p:sp>
    </p:spTree>
    <p:extLst>
      <p:ext uri="{BB962C8B-B14F-4D97-AF65-F5344CB8AC3E}">
        <p14:creationId xmlns:p14="http://schemas.microsoft.com/office/powerpoint/2010/main" val="31449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p:cNvPicPr>
            <a:picLocks noChangeAspect="1"/>
          </p:cNvPicPr>
          <p:nvPr/>
        </p:nvPicPr>
        <p:blipFill rotWithShape="1">
          <a:blip r:embed="rId2"/>
          <a:srcRect b="48574"/>
          <a:stretch/>
        </p:blipFill>
        <p:spPr>
          <a:xfrm>
            <a:off x="-8534" y="0"/>
            <a:ext cx="12200534" cy="2156773"/>
          </a:xfrm>
          <a:prstGeom prst="rect">
            <a:avLst/>
          </a:prstGeom>
        </p:spPr>
      </p:pic>
      <p:sp>
        <p:nvSpPr>
          <p:cNvPr id="28" name="Rutediagram: Manuel indlæsning 11"/>
          <p:cNvSpPr/>
          <p:nvPr/>
        </p:nvSpPr>
        <p:spPr>
          <a:xfrm flipH="1">
            <a:off x="-7776" y="1413472"/>
            <a:ext cx="12200814" cy="76254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8 w 10000"/>
              <a:gd name="connsiteY0" fmla="*/ 5386 h 10000"/>
              <a:gd name="connsiteX1" fmla="*/ 10000 w 10000"/>
              <a:gd name="connsiteY1" fmla="*/ 0 h 10000"/>
              <a:gd name="connsiteX2" fmla="*/ 10000 w 10000"/>
              <a:gd name="connsiteY2" fmla="*/ 10000 h 10000"/>
              <a:gd name="connsiteX3" fmla="*/ 0 w 10000"/>
              <a:gd name="connsiteY3" fmla="*/ 10000 h 10000"/>
              <a:gd name="connsiteX4" fmla="*/ 8 w 10000"/>
              <a:gd name="connsiteY4" fmla="*/ 5386 h 10000"/>
              <a:gd name="connsiteX0" fmla="*/ 0 w 10007"/>
              <a:gd name="connsiteY0" fmla="*/ 82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82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 h="10000">
                <a:moveTo>
                  <a:pt x="0" y="8274"/>
                </a:moveTo>
                <a:lnTo>
                  <a:pt x="10007" y="0"/>
                </a:lnTo>
                <a:lnTo>
                  <a:pt x="10007" y="10000"/>
                </a:lnTo>
                <a:lnTo>
                  <a:pt x="7" y="10000"/>
                </a:lnTo>
                <a:cubicBezTo>
                  <a:pt x="10" y="8462"/>
                  <a:pt x="-3" y="9812"/>
                  <a:pt x="0" y="8274"/>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4" name="Rektangel 3"/>
          <p:cNvSpPr/>
          <p:nvPr/>
        </p:nvSpPr>
        <p:spPr>
          <a:xfrm>
            <a:off x="8543223" y="3079898"/>
            <a:ext cx="3441482" cy="104644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2400" b="0" i="1" u="none" strike="noStrike" kern="1200" cap="none" spc="0" normalizeH="0" baseline="0" noProof="0" dirty="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Villum Kann Rasmussens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2400" b="0" i="1" u="none" strike="noStrike" kern="1200" cap="none" spc="0" normalizeH="0" baseline="0" noProof="0" dirty="0" err="1">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Annual</a:t>
            </a:r>
            <a:r>
              <a:rPr kumimoji="0" lang="da-DK" sz="2400" b="0" i="1" u="none" strike="noStrike" kern="1200" cap="none" spc="0" normalizeH="0" baseline="0" noProof="0" dirty="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 Award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DKK 5 million</a:t>
            </a:r>
          </a:p>
        </p:txBody>
      </p:sp>
      <p:sp>
        <p:nvSpPr>
          <p:cNvPr id="5" name="Tekstboks 4"/>
          <p:cNvSpPr txBox="1"/>
          <p:nvPr/>
        </p:nvSpPr>
        <p:spPr>
          <a:xfrm>
            <a:off x="1146060" y="94260"/>
            <a:ext cx="1083864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4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VILLUM FONDEN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4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Technical and Natural Sciences</a:t>
            </a:r>
          </a:p>
        </p:txBody>
      </p:sp>
      <p:sp>
        <p:nvSpPr>
          <p:cNvPr id="11" name="Rektangel: afrundede hjørner 10"/>
          <p:cNvSpPr/>
          <p:nvPr/>
        </p:nvSpPr>
        <p:spPr>
          <a:xfrm>
            <a:off x="562166" y="4503999"/>
            <a:ext cx="3978406" cy="501253"/>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Villum Experiment (VEX)</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 </a:t>
            </a: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DKK 2 million</a:t>
            </a:r>
          </a:p>
        </p:txBody>
      </p:sp>
      <p:sp>
        <p:nvSpPr>
          <p:cNvPr id="33" name="Rektangel: afrundede hjørner 32"/>
          <p:cNvSpPr/>
          <p:nvPr/>
        </p:nvSpPr>
        <p:spPr>
          <a:xfrm>
            <a:off x="571721" y="3232531"/>
            <a:ext cx="2722322" cy="543793"/>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Villum Young Investigator (YIP) </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5 </a:t>
            </a: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DKK 7/9 </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million</a:t>
            </a:r>
          </a:p>
        </p:txBody>
      </p:sp>
      <p:sp>
        <p:nvSpPr>
          <p:cNvPr id="35" name="Rektangel: afrundede hjørner 34"/>
          <p:cNvSpPr/>
          <p:nvPr/>
        </p:nvSpPr>
        <p:spPr>
          <a:xfrm>
            <a:off x="562166" y="3879553"/>
            <a:ext cx="3987961" cy="493569"/>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Villum </a:t>
            </a:r>
            <a:r>
              <a:rPr kumimoji="0" lang="da-DK" sz="14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Investigator</a:t>
            </a:r>
            <a:r>
              <a:rPr kumimoji="0" lang="da-DK"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(VIP)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6 </a:t>
            </a: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DKK 30/40 million</a:t>
            </a:r>
          </a:p>
        </p:txBody>
      </p:sp>
      <p:pic>
        <p:nvPicPr>
          <p:cNvPr id="37" name="Billede 36"/>
          <p:cNvPicPr>
            <a:picLocks noChangeAspect="1"/>
          </p:cNvPicPr>
          <p:nvPr/>
        </p:nvPicPr>
        <p:blipFill>
          <a:blip r:embed="rId3"/>
          <a:stretch>
            <a:fillRect/>
          </a:stretch>
        </p:blipFill>
        <p:spPr>
          <a:xfrm>
            <a:off x="5885897" y="2291818"/>
            <a:ext cx="2441498" cy="2428737"/>
          </a:xfrm>
          <a:prstGeom prst="rect">
            <a:avLst/>
          </a:prstGeom>
        </p:spPr>
      </p:pic>
      <p:sp>
        <p:nvSpPr>
          <p:cNvPr id="14" name="Rektangel 3"/>
          <p:cNvSpPr/>
          <p:nvPr/>
        </p:nvSpPr>
        <p:spPr>
          <a:xfrm>
            <a:off x="6947659" y="4728092"/>
            <a:ext cx="4471758" cy="46166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2400" b="0" i="1" u="none" strike="noStrike" kern="1200" cap="none" spc="0" normalizeH="0" baseline="0" noProof="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Villum Kann Rasmussen Professorship</a:t>
            </a:r>
          </a:p>
        </p:txBody>
      </p:sp>
      <p:sp>
        <p:nvSpPr>
          <p:cNvPr id="12" name="Rektangel: afrundede hjørner 32">
            <a:extLst>
              <a:ext uri="{FF2B5EF4-FFF2-40B4-BE49-F238E27FC236}">
                <a16:creationId xmlns:a16="http://schemas.microsoft.com/office/drawing/2014/main" id="{09CB4A96-76B0-4E1E-B4EF-64332E135A0D}"/>
              </a:ext>
            </a:extLst>
          </p:cNvPr>
          <p:cNvSpPr/>
          <p:nvPr/>
        </p:nvSpPr>
        <p:spPr>
          <a:xfrm>
            <a:off x="571720" y="2610537"/>
            <a:ext cx="3978407" cy="543792"/>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effectLst/>
                <a:uLnTx/>
                <a:uFillTx/>
                <a:latin typeface="Verdana"/>
                <a:ea typeface="Verdana"/>
                <a:cs typeface="Verdana" panose="020B0604030504040204" pitchFamily="34" charset="0"/>
              </a:rPr>
              <a:t>Villum International Postdoc (VIPO)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3-4 </a:t>
            </a: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DKK 1-2,5 million</a:t>
            </a:r>
          </a:p>
        </p:txBody>
      </p:sp>
      <p:sp>
        <p:nvSpPr>
          <p:cNvPr id="13" name="Rektangel: afrundede hjørner 32">
            <a:extLst>
              <a:ext uri="{FF2B5EF4-FFF2-40B4-BE49-F238E27FC236}">
                <a16:creationId xmlns:a16="http://schemas.microsoft.com/office/drawing/2014/main" id="{890B7E2A-3771-40BA-BF12-2CA7B45E7E26}"/>
              </a:ext>
            </a:extLst>
          </p:cNvPr>
          <p:cNvSpPr/>
          <p:nvPr/>
        </p:nvSpPr>
        <p:spPr>
          <a:xfrm>
            <a:off x="562166" y="5115452"/>
            <a:ext cx="3978406" cy="671071"/>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effectLst/>
                <a:uLnTx/>
                <a:uFillTx/>
                <a:latin typeface="Verdana"/>
                <a:ea typeface="Verdana"/>
                <a:cs typeface="Verdana" panose="020B0604030504040204" pitchFamily="34" charset="0"/>
              </a:rPr>
              <a:t>Villum </a:t>
            </a:r>
            <a:r>
              <a:rPr kumimoji="0" lang="da-DK" sz="1400" b="0" i="0" u="none" strike="noStrike" kern="1200" cap="none" spc="0" normalizeH="0" baseline="0" noProof="0" dirty="0" err="1">
                <a:ln>
                  <a:noFill/>
                </a:ln>
                <a:effectLst/>
                <a:uLnTx/>
                <a:uFillTx/>
                <a:latin typeface="Verdana"/>
                <a:ea typeface="Verdana"/>
                <a:cs typeface="Verdana" panose="020B0604030504040204" pitchFamily="34" charset="0"/>
              </a:rPr>
              <a:t>Synergy</a:t>
            </a:r>
            <a:r>
              <a:rPr kumimoji="0" lang="da-DK" sz="1400" b="0" i="0" u="none" strike="noStrike" kern="1200" cap="none" spc="0" normalizeH="0" baseline="0" noProof="0" dirty="0">
                <a:ln>
                  <a:noFill/>
                </a:ln>
                <a:effectLst/>
                <a:uLnTx/>
                <a:uFillTx/>
                <a:latin typeface="Verdana"/>
                <a:ea typeface="Verdana"/>
                <a:cs typeface="Verdana" panose="020B0604030504040204" pitchFamily="34" charset="0"/>
              </a:rPr>
              <a:t> (V-Syn)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Initiation: 2 </a:t>
            </a: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DKK 2-3 million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Established</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3-5 </a:t>
            </a:r>
            <a:r>
              <a:rPr kumimoji="0" lang="da-DK"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10-20 million</a:t>
            </a:r>
          </a:p>
        </p:txBody>
      </p:sp>
      <p:sp>
        <p:nvSpPr>
          <p:cNvPr id="15" name="TextBox 14">
            <a:extLst>
              <a:ext uri="{FF2B5EF4-FFF2-40B4-BE49-F238E27FC236}">
                <a16:creationId xmlns:a16="http://schemas.microsoft.com/office/drawing/2014/main" id="{71487FFB-DFD2-49C6-B749-33D4DCC9894A}"/>
              </a:ext>
            </a:extLst>
          </p:cNvPr>
          <p:cNvSpPr txBox="1"/>
          <p:nvPr/>
        </p:nvSpPr>
        <p:spPr>
          <a:xfrm rot="16200000">
            <a:off x="-1402371" y="3994667"/>
            <a:ext cx="3497419" cy="338554"/>
          </a:xfrm>
          <a:prstGeom prst="rect">
            <a:avLst/>
          </a:prstGeom>
          <a:solidFill>
            <a:srgbClr val="FFC000"/>
          </a:solid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a:ea typeface="MS PGothic"/>
                <a:cs typeface="Calibri"/>
              </a:rPr>
              <a:t>Villum Onboarding and Family Support</a:t>
            </a:r>
          </a:p>
        </p:txBody>
      </p:sp>
      <p:sp>
        <p:nvSpPr>
          <p:cNvPr id="17" name="Rektangel 3">
            <a:extLst>
              <a:ext uri="{FF2B5EF4-FFF2-40B4-BE49-F238E27FC236}">
                <a16:creationId xmlns:a16="http://schemas.microsoft.com/office/drawing/2014/main" id="{FF8D2D6B-FC2E-47DE-87A7-6B7853FDF52E}"/>
              </a:ext>
            </a:extLst>
          </p:cNvPr>
          <p:cNvSpPr/>
          <p:nvPr/>
        </p:nvSpPr>
        <p:spPr>
          <a:xfrm>
            <a:off x="5386886" y="5450988"/>
            <a:ext cx="4618247" cy="46166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2400" b="0" i="1" u="none" strike="noStrike" kern="1200" cap="none" spc="0" normalizeH="0" baseline="0" noProof="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Pioneer centers (</a:t>
            </a:r>
            <a:r>
              <a:rPr kumimoji="0" lang="da-DK" sz="2000" b="0" i="1" u="none" strike="noStrike" kern="1200" cap="none" spc="0" normalizeH="0" baseline="0" noProof="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collaboration with DNRF+</a:t>
            </a:r>
            <a:r>
              <a:rPr kumimoji="0" lang="da-DK" sz="2400" b="0" i="1" u="none" strike="noStrike" kern="1200" cap="none" spc="0" normalizeH="0" baseline="0" noProof="0">
                <a:ln>
                  <a:noFill/>
                </a:ln>
                <a:solidFill>
                  <a:prstClr val="black"/>
                </a:solidFill>
                <a:effectLst/>
                <a:uLnTx/>
                <a:uFillTx/>
                <a:latin typeface="Garamond" panose="02020404030301010803" pitchFamily="18" charset="0"/>
                <a:ea typeface="Verdana" panose="020B0604030504040204" pitchFamily="34" charset="0"/>
                <a:cs typeface="Verdana" panose="020B0604030504040204" pitchFamily="34" charset="0"/>
              </a:rPr>
              <a:t>)</a:t>
            </a:r>
          </a:p>
        </p:txBody>
      </p:sp>
      <p:sp>
        <p:nvSpPr>
          <p:cNvPr id="2" name="Slide Number Placeholder 1">
            <a:extLst>
              <a:ext uri="{FF2B5EF4-FFF2-40B4-BE49-F238E27FC236}">
                <a16:creationId xmlns:a16="http://schemas.microsoft.com/office/drawing/2014/main" id="{B0C1EECC-163B-4537-9FDB-B7C982B37B7F}"/>
              </a:ext>
            </a:extLst>
          </p:cNvPr>
          <p:cNvSpPr>
            <a:spLocks noGrp="1"/>
          </p:cNvSpPr>
          <p:nvPr>
            <p:ph type="sldNum" sz="quarter" idx="12"/>
          </p:nvPr>
        </p:nvSpPr>
        <p:spPr>
          <a:xfrm>
            <a:off x="10725150" y="6119681"/>
            <a:ext cx="923510" cy="365125"/>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66914C-F83D-4040-AEC2-70A3DE25649A}" type="slidenum">
              <a:rPr lang="da-DK" smtClean="0"/>
              <a:pPr/>
              <a:t>4</a:t>
            </a:fld>
            <a:endParaRPr kumimoji="0" lang="da-DK" sz="1000" b="0" i="0" u="none" strike="noStrike" kern="120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endParaRPr>
          </a:p>
        </p:txBody>
      </p:sp>
      <p:sp>
        <p:nvSpPr>
          <p:cNvPr id="20" name="Rektangel: afrundede hjørner 32">
            <a:extLst>
              <a:ext uri="{FF2B5EF4-FFF2-40B4-BE49-F238E27FC236}">
                <a16:creationId xmlns:a16="http://schemas.microsoft.com/office/drawing/2014/main" id="{7CBAE74F-6C0C-4EDB-A3FB-B9C1653CF95C}"/>
              </a:ext>
            </a:extLst>
          </p:cNvPr>
          <p:cNvSpPr/>
          <p:nvPr/>
        </p:nvSpPr>
        <p:spPr>
          <a:xfrm>
            <a:off x="3294043" y="3202440"/>
            <a:ext cx="1275193" cy="573884"/>
          </a:xfrm>
          <a:prstGeom prst="roundRect">
            <a:avLst/>
          </a:prstGeom>
          <a:solidFill>
            <a:schemeClr val="accent1"/>
          </a:solid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lang="da-DK" sz="1400" dirty="0">
                <a:solidFill>
                  <a:schemeClr val="bg1"/>
                </a:solidFill>
                <a:latin typeface="Verdana"/>
                <a:ea typeface="Verdana"/>
                <a:cs typeface="Verdana" panose="020B0604030504040204" pitchFamily="34" charset="0"/>
              </a:rPr>
              <a:t>(</a:t>
            </a:r>
            <a:r>
              <a:rPr kumimoji="0" lang="da-DK" sz="1400" i="0" u="none" strike="noStrike" kern="1200" cap="none" spc="0" normalizeH="0" baseline="0" noProof="0" dirty="0">
                <a:ln>
                  <a:noFill/>
                </a:ln>
                <a:solidFill>
                  <a:schemeClr val="bg1"/>
                </a:solidFill>
                <a:effectLst/>
                <a:uLnTx/>
                <a:uFillTx/>
                <a:latin typeface="Verdana"/>
                <a:ea typeface="Verdana"/>
                <a:cs typeface="Verdana" panose="020B0604030504040204" pitchFamily="34" charset="0"/>
              </a:rPr>
              <a:t>YIP+)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3 </a:t>
            </a:r>
            <a:r>
              <a:rPr kumimoji="0" lang="da-DK" sz="100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yrs</a:t>
            </a:r>
            <a:r>
              <a:rPr kumimoji="0" lang="da-DK" sz="100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000" i="0" u="none" strike="noStrike" kern="1200" cap="none" spc="0" normalizeH="0" baseline="0" noProof="0" dirty="0">
                <a:ln>
                  <a:noFill/>
                </a:ln>
                <a:solidFill>
                  <a:schemeClr val="bg1"/>
                </a:solidFill>
                <a:effectLst/>
                <a:uLnTx/>
                <a:uFillTx/>
                <a:latin typeface="Verdana"/>
                <a:ea typeface="Verdana"/>
                <a:cs typeface="Verdana" panose="020B0604030504040204" pitchFamily="34" charset="0"/>
              </a:rPr>
              <a:t>DKK 4 million</a:t>
            </a:r>
            <a:endParaRPr lang="da-DK" sz="100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8617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3354" b="35772"/>
          <a:stretch/>
        </p:blipFill>
        <p:spPr>
          <a:xfrm>
            <a:off x="3550" y="0"/>
            <a:ext cx="12797247" cy="2403518"/>
          </a:xfrm>
          <a:prstGeom prst="rect">
            <a:avLst/>
          </a:prstGeom>
        </p:spPr>
      </p:pic>
      <p:sp>
        <p:nvSpPr>
          <p:cNvPr id="4" name="Slide Number Placeholder 3"/>
          <p:cNvSpPr>
            <a:spLocks noGrp="1"/>
          </p:cNvSpPr>
          <p:nvPr>
            <p:ph type="sldNum" sz="quarter" idx="11"/>
          </p:nvPr>
        </p:nvSpPr>
        <p:spPr/>
        <p:txBody>
          <a:bodyPr/>
          <a:lstStyle/>
          <a:p>
            <a:fld id="{6F03B52A-B594-4F00-8DD7-CC745A578F98}" type="slidenum">
              <a:rPr lang="da-DK" altLang="da-DK" smtClean="0"/>
              <a:pPr/>
              <a:t>5</a:t>
            </a:fld>
            <a:endParaRPr lang="da-DK" altLang="da-DK"/>
          </a:p>
        </p:txBody>
      </p:sp>
      <p:sp>
        <p:nvSpPr>
          <p:cNvPr id="7" name="Title 1"/>
          <p:cNvSpPr txBox="1">
            <a:spLocks/>
          </p:cNvSpPr>
          <p:nvPr/>
        </p:nvSpPr>
        <p:spPr bwMode="auto">
          <a:xfrm>
            <a:off x="1079879" y="30272"/>
            <a:ext cx="10804849" cy="10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1" fontAlgn="base" hangingPunct="1">
              <a:spcBef>
                <a:spcPct val="0"/>
              </a:spcBef>
              <a:spcAft>
                <a:spcPct val="0"/>
              </a:spcAft>
              <a:defRPr sz="3200" b="0" i="0" kern="1200">
                <a:solidFill>
                  <a:schemeClr val="tx1"/>
                </a:solidFill>
                <a:latin typeface="Verdana"/>
                <a:ea typeface="MS PGothic" pitchFamily="34" charset="-128"/>
                <a:cs typeface="Verdana"/>
              </a:defRPr>
            </a:lvl1pPr>
            <a:lvl2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ctr"/>
            <a:endParaRPr lang="en-US" sz="4000" b="1" dirty="0">
              <a:solidFill>
                <a:schemeClr val="bg1"/>
              </a:solidFill>
              <a:latin typeface="Garamond" panose="02020404030301010803" pitchFamily="18" charset="0"/>
              <a:ea typeface="Verdana" panose="020B0604030504040204" pitchFamily="34" charset="0"/>
              <a:cs typeface="Verdana" panose="020B0604030504040204" pitchFamily="34" charset="0"/>
            </a:endParaRPr>
          </a:p>
          <a:p>
            <a:pPr algn="ct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VILLUM FONDEN</a:t>
            </a:r>
          </a:p>
          <a:p>
            <a:pPr algn="ct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Villum Young Investigator </a:t>
            </a:r>
            <a:r>
              <a:rPr lang="en-US"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Programme</a:t>
            </a:r>
            <a:endParaRPr lang="da-DK" sz="4000" dirty="0">
              <a:solidFill>
                <a:schemeClr val="bg1"/>
              </a:solidFill>
              <a:latin typeface="Garamond" panose="02020404030301010803" pitchFamily="18" charset="0"/>
              <a:ea typeface="Verdana" panose="020B0604030504040204" pitchFamily="34" charset="0"/>
              <a:cs typeface="Verdana" panose="020B0604030504040204" pitchFamily="34" charset="0"/>
            </a:endParaRPr>
          </a:p>
        </p:txBody>
      </p:sp>
      <p:sp>
        <p:nvSpPr>
          <p:cNvPr id="8" name="Rutediagram: Manuel indlæsning 11"/>
          <p:cNvSpPr/>
          <p:nvPr/>
        </p:nvSpPr>
        <p:spPr>
          <a:xfrm flipH="1">
            <a:off x="-8534" y="1701004"/>
            <a:ext cx="12200534" cy="9273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8 w 10000"/>
              <a:gd name="connsiteY0" fmla="*/ 5386 h 10000"/>
              <a:gd name="connsiteX1" fmla="*/ 10000 w 10000"/>
              <a:gd name="connsiteY1" fmla="*/ 0 h 10000"/>
              <a:gd name="connsiteX2" fmla="*/ 10000 w 10000"/>
              <a:gd name="connsiteY2" fmla="*/ 10000 h 10000"/>
              <a:gd name="connsiteX3" fmla="*/ 0 w 10000"/>
              <a:gd name="connsiteY3" fmla="*/ 10000 h 10000"/>
              <a:gd name="connsiteX4" fmla="*/ 8 w 10000"/>
              <a:gd name="connsiteY4" fmla="*/ 5386 h 10000"/>
              <a:gd name="connsiteX0" fmla="*/ 0 w 10007"/>
              <a:gd name="connsiteY0" fmla="*/ 82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82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 h="10000">
                <a:moveTo>
                  <a:pt x="0" y="8274"/>
                </a:moveTo>
                <a:lnTo>
                  <a:pt x="10007" y="0"/>
                </a:lnTo>
                <a:lnTo>
                  <a:pt x="10007" y="10000"/>
                </a:lnTo>
                <a:lnTo>
                  <a:pt x="7" y="10000"/>
                </a:lnTo>
                <a:cubicBezTo>
                  <a:pt x="10" y="8462"/>
                  <a:pt x="-3" y="9812"/>
                  <a:pt x="0" y="8274"/>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0" name="TextBox 9"/>
          <p:cNvSpPr txBox="1"/>
          <p:nvPr/>
        </p:nvSpPr>
        <p:spPr>
          <a:xfrm>
            <a:off x="1737682" y="4884615"/>
            <a:ext cx="685087" cy="844062"/>
          </a:xfrm>
          <a:prstGeom prst="rect">
            <a:avLst/>
          </a:prstGeom>
          <a:noFill/>
        </p:spPr>
        <p:txBody>
          <a:bodyPr wrap="square" rtlCol="0">
            <a:spAutoFit/>
          </a:bodyPr>
          <a:lstStyle/>
          <a:p>
            <a:endParaRPr lang="da-DK" dirty="0"/>
          </a:p>
        </p:txBody>
      </p:sp>
      <p:sp>
        <p:nvSpPr>
          <p:cNvPr id="12" name="TextBox 11"/>
          <p:cNvSpPr txBox="1"/>
          <p:nvPr/>
        </p:nvSpPr>
        <p:spPr>
          <a:xfrm>
            <a:off x="5895107" y="5156996"/>
            <a:ext cx="685087" cy="844062"/>
          </a:xfrm>
          <a:prstGeom prst="rect">
            <a:avLst/>
          </a:prstGeom>
          <a:noFill/>
        </p:spPr>
        <p:txBody>
          <a:bodyPr wrap="square" rtlCol="0">
            <a:spAutoFit/>
          </a:bodyPr>
          <a:lstStyle/>
          <a:p>
            <a:endParaRPr lang="da-DK" dirty="0"/>
          </a:p>
        </p:txBody>
      </p:sp>
      <p:sp>
        <p:nvSpPr>
          <p:cNvPr id="13" name="TextBox 12"/>
          <p:cNvSpPr txBox="1"/>
          <p:nvPr/>
        </p:nvSpPr>
        <p:spPr>
          <a:xfrm>
            <a:off x="62523" y="2313209"/>
            <a:ext cx="9829282" cy="3785652"/>
          </a:xfrm>
          <a:prstGeom prst="rect">
            <a:avLst/>
          </a:prstGeom>
          <a:noFill/>
        </p:spPr>
        <p:txBody>
          <a:bodyPr wrap="square" lIns="91440" tIns="45720" rIns="91440" bIns="45720" rtlCol="0" anchor="t">
            <a:spAutoFit/>
          </a:bodyPr>
          <a:lstStyle/>
          <a:p>
            <a:r>
              <a:rPr lang="da-DK" sz="2400" dirty="0">
                <a:latin typeface="Verdana" panose="020B0604030504040204" pitchFamily="34" charset="0"/>
                <a:ea typeface="Verdana" panose="020B0604030504040204" pitchFamily="34" charset="0"/>
              </a:rPr>
              <a:t>VILLUM FONDEN </a:t>
            </a:r>
            <a:r>
              <a:rPr lang="da-DK" sz="2400" dirty="0" err="1">
                <a:latin typeface="Verdana" panose="020B0604030504040204" pitchFamily="34" charset="0"/>
                <a:ea typeface="Verdana" panose="020B0604030504040204" pitchFamily="34" charset="0"/>
              </a:rPr>
              <a:t>granted</a:t>
            </a:r>
            <a:r>
              <a:rPr lang="da-DK" sz="2400"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the first VILLUM Young Investigators in 2011 to 15 YIPs (of which 12 are now full professors). </a:t>
            </a:r>
          </a:p>
          <a:p>
            <a:endParaRPr lang="en-US" sz="2400" dirty="0">
              <a:latin typeface="Verdana" panose="020B0604030504040204" pitchFamily="34" charset="0"/>
              <a:ea typeface="Verdana" panose="020B0604030504040204" pitchFamily="34" charset="0"/>
            </a:endParaRPr>
          </a:p>
          <a:p>
            <a:endParaRPr lang="en-US" sz="2400" dirty="0">
              <a:latin typeface="Verdana"/>
              <a:ea typeface="Verdana"/>
            </a:endParaRPr>
          </a:p>
          <a:p>
            <a:r>
              <a:rPr lang="en-US" sz="2400" dirty="0">
                <a:latin typeface="Verdana"/>
                <a:ea typeface="Verdana"/>
              </a:rPr>
              <a:t>2011-2022: 235 YIPs and 13 YIP+ investigators.</a:t>
            </a:r>
            <a:r>
              <a:rPr lang="da-DK" sz="2400" dirty="0">
                <a:latin typeface="Verdana"/>
                <a:ea typeface="Verdana"/>
              </a:rPr>
              <a:t> </a:t>
            </a:r>
          </a:p>
          <a:p>
            <a:r>
              <a:rPr lang="en-US" sz="2400" dirty="0">
                <a:latin typeface="Verdana"/>
                <a:ea typeface="Verdana"/>
              </a:rPr>
              <a:t>Total granted amount: 1,54 DKK M</a:t>
            </a:r>
          </a:p>
          <a:p>
            <a:endParaRPr lang="en-US" sz="2400" dirty="0">
              <a:latin typeface="Verdana"/>
              <a:ea typeface="Verdana"/>
            </a:endParaRPr>
          </a:p>
          <a:p>
            <a:r>
              <a:rPr lang="en-US" sz="2400" dirty="0">
                <a:latin typeface="Verdana"/>
                <a:ea typeface="Verdana"/>
              </a:rPr>
              <a:t>Annual YIP workshops since 2015 (networking, common challenges etc.)</a:t>
            </a:r>
            <a:endParaRPr lang="da-DK" sz="2400" dirty="0">
              <a:latin typeface="Verdana"/>
              <a:ea typeface="Verdana"/>
            </a:endParaRPr>
          </a:p>
          <a:p>
            <a:endParaRPr lang="da-DK" sz="2400" dirty="0"/>
          </a:p>
        </p:txBody>
      </p:sp>
      <p:grpSp>
        <p:nvGrpSpPr>
          <p:cNvPr id="16" name="Gruppe 193"/>
          <p:cNvGrpSpPr/>
          <p:nvPr/>
        </p:nvGrpSpPr>
        <p:grpSpPr>
          <a:xfrm>
            <a:off x="9474054" y="3094619"/>
            <a:ext cx="2180492" cy="2135533"/>
            <a:chOff x="4378825" y="2592938"/>
            <a:chExt cx="2700000" cy="2699835"/>
          </a:xfrm>
        </p:grpSpPr>
        <p:sp>
          <p:nvSpPr>
            <p:cNvPr id="17" name="Rutediagram: Forbindelse 188"/>
            <p:cNvSpPr/>
            <p:nvPr/>
          </p:nvSpPr>
          <p:spPr>
            <a:xfrm>
              <a:off x="4378825" y="2592938"/>
              <a:ext cx="2700000" cy="2699835"/>
            </a:xfrm>
            <a:prstGeom prst="flowChartConnector">
              <a:avLst/>
            </a:prstGeom>
            <a:noFill/>
            <a:ln w="152400" cmpd="sng">
              <a:solidFill>
                <a:srgbClr val="1350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000" b="1" dirty="0">
                <a:solidFill>
                  <a:srgbClr val="135077"/>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kstfelt 191"/>
            <p:cNvSpPr txBox="1"/>
            <p:nvPr/>
          </p:nvSpPr>
          <p:spPr>
            <a:xfrm>
              <a:off x="4510620" y="3244038"/>
              <a:ext cx="2346516" cy="1614785"/>
            </a:xfrm>
            <a:prstGeom prst="rect">
              <a:avLst/>
            </a:prstGeom>
            <a:noFill/>
          </p:spPr>
          <p:txBody>
            <a:bodyPr wrap="square" lIns="91440" tIns="45720" rIns="91440" bIns="45720" rtlCol="0" anchor="t">
              <a:spAutoFit/>
            </a:bodyPr>
            <a:lstStyle/>
            <a:p>
              <a:pPr algn="ctr"/>
              <a:r>
                <a:rPr lang="da-DK" sz="4400" b="1" dirty="0">
                  <a:solidFill>
                    <a:srgbClr val="135077"/>
                  </a:solidFill>
                  <a:latin typeface="Verdana"/>
                  <a:ea typeface="Verdana"/>
                  <a:cs typeface="Verdana" panose="020B0604030504040204" pitchFamily="34" charset="0"/>
                </a:rPr>
                <a:t>235</a:t>
              </a:r>
              <a:endParaRPr lang="da-DK" sz="4400" b="1" dirty="0">
                <a:solidFill>
                  <a:srgbClr val="135077"/>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dirty="0">
                  <a:solidFill>
                    <a:srgbClr val="135077"/>
                  </a:solidFill>
                  <a:latin typeface="Verdana" panose="020B0604030504040204" pitchFamily="34" charset="0"/>
                  <a:ea typeface="Verdana" panose="020B0604030504040204" pitchFamily="34" charset="0"/>
                  <a:cs typeface="Verdana" panose="020B0604030504040204" pitchFamily="34" charset="0"/>
                </a:rPr>
                <a:t>VILLUM YOUNG INVESTIGATORS SINCE 2011  </a:t>
              </a:r>
            </a:p>
          </p:txBody>
        </p:sp>
      </p:grpSp>
    </p:spTree>
    <p:extLst>
      <p:ext uri="{BB962C8B-B14F-4D97-AF65-F5344CB8AC3E}">
        <p14:creationId xmlns:p14="http://schemas.microsoft.com/office/powerpoint/2010/main" val="202475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AA7F-426B-4221-A5CD-AA33D0387842}"/>
              </a:ext>
            </a:extLst>
          </p:cNvPr>
          <p:cNvSpPr>
            <a:spLocks noGrp="1"/>
          </p:cNvSpPr>
          <p:nvPr>
            <p:ph type="title"/>
          </p:nvPr>
        </p:nvSpPr>
        <p:spPr/>
        <p:txBody>
          <a:bodyPr/>
          <a:lstStyle/>
          <a:p>
            <a:pPr algn="ctr"/>
            <a:r>
              <a:rPr lang="en-GB" dirty="0">
                <a:solidFill>
                  <a:srgbClr val="555759"/>
                </a:solidFill>
                <a:latin typeface="Verdana"/>
                <a:ea typeface="Verdana"/>
              </a:rPr>
              <a:t>VILLUM FONDEN</a:t>
            </a:r>
            <a:br>
              <a:rPr lang="en-GB" dirty="0">
                <a:solidFill>
                  <a:srgbClr val="555759"/>
                </a:solidFill>
                <a:latin typeface="Verdana"/>
                <a:ea typeface="Verdana"/>
              </a:rPr>
            </a:br>
            <a:r>
              <a:rPr lang="en-GB" sz="2800" dirty="0">
                <a:solidFill>
                  <a:schemeClr val="accent3">
                    <a:lumMod val="75000"/>
                  </a:schemeClr>
                </a:solidFill>
              </a:rPr>
              <a:t>SDU YIP G</a:t>
            </a:r>
            <a:r>
              <a:rPr lang="en-GB" sz="2800" dirty="0">
                <a:solidFill>
                  <a:schemeClr val="accent3">
                    <a:lumMod val="75000"/>
                  </a:schemeClr>
                </a:solidFill>
                <a:latin typeface="Verdana"/>
                <a:ea typeface="Verdana"/>
              </a:rPr>
              <a:t>rants (total)</a:t>
            </a:r>
            <a:endParaRPr lang="da-DK" sz="2800" dirty="0">
              <a:solidFill>
                <a:schemeClr val="accent3">
                  <a:lumMod val="75000"/>
                </a:schemeClr>
              </a:solidFill>
              <a:latin typeface="Verdana"/>
              <a:ea typeface="Verdana"/>
            </a:endParaRPr>
          </a:p>
        </p:txBody>
      </p:sp>
      <p:sp>
        <p:nvSpPr>
          <p:cNvPr id="4" name="Slide Number Placeholder 3">
            <a:extLst>
              <a:ext uri="{FF2B5EF4-FFF2-40B4-BE49-F238E27FC236}">
                <a16:creationId xmlns:a16="http://schemas.microsoft.com/office/drawing/2014/main" id="{8F365E26-7C3A-4A0F-82A0-EFA147858431}"/>
              </a:ext>
            </a:extLst>
          </p:cNvPr>
          <p:cNvSpPr>
            <a:spLocks noGrp="1"/>
          </p:cNvSpPr>
          <p:nvPr>
            <p:ph type="sldNum" sz="quarter" idx="12"/>
          </p:nvPr>
        </p:nvSpPr>
        <p:spPr>
          <a:xfrm>
            <a:off x="10725150" y="6119681"/>
            <a:ext cx="923510" cy="365125"/>
          </a:xfrm>
          <a:prstGeom prst="rect">
            <a:avLst/>
          </a:prstGeom>
        </p:spPr>
        <p:txBody>
          <a:bodyPr vert="horz" lIns="91440" tIns="45720" rIns="91440" bIns="45720" rtlCol="0" anchor="ctr"/>
          <a:lstStyle>
            <a:defPPr>
              <a:defRPr lang="da-DK"/>
            </a:defPPr>
            <a:lvl1pPr algn="r" defTabSz="457200" rtl="0" fontAlgn="base">
              <a:spcBef>
                <a:spcPct val="0"/>
              </a:spcBef>
              <a:spcAft>
                <a:spcPct val="0"/>
              </a:spcAft>
              <a:defRPr sz="1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fld id="{5266914C-F83D-4040-AEC2-70A3DE25649A}" type="slidenum">
              <a:rPr lang="da-DK" smtClean="0"/>
              <a:pPr/>
              <a:t>6</a:t>
            </a:fld>
            <a:endParaRPr lang="da-DK"/>
          </a:p>
        </p:txBody>
      </p:sp>
      <p:grpSp>
        <p:nvGrpSpPr>
          <p:cNvPr id="6" name="Gruppe 193">
            <a:extLst>
              <a:ext uri="{FF2B5EF4-FFF2-40B4-BE49-F238E27FC236}">
                <a16:creationId xmlns:a16="http://schemas.microsoft.com/office/drawing/2014/main" id="{76D6A4C8-BB28-E8CC-6BCB-4278C1A06DAF}"/>
              </a:ext>
            </a:extLst>
          </p:cNvPr>
          <p:cNvGrpSpPr/>
          <p:nvPr/>
        </p:nvGrpSpPr>
        <p:grpSpPr>
          <a:xfrm>
            <a:off x="9809562" y="2446033"/>
            <a:ext cx="2180492" cy="2135533"/>
            <a:chOff x="4378825" y="2592938"/>
            <a:chExt cx="2700000" cy="2699835"/>
          </a:xfrm>
        </p:grpSpPr>
        <p:sp>
          <p:nvSpPr>
            <p:cNvPr id="8" name="Rutediagram: Forbindelse 188">
              <a:extLst>
                <a:ext uri="{FF2B5EF4-FFF2-40B4-BE49-F238E27FC236}">
                  <a16:creationId xmlns:a16="http://schemas.microsoft.com/office/drawing/2014/main" id="{521247B3-4D67-3B2F-8809-C99E5E3ECF30}"/>
                </a:ext>
              </a:extLst>
            </p:cNvPr>
            <p:cNvSpPr/>
            <p:nvPr/>
          </p:nvSpPr>
          <p:spPr>
            <a:xfrm>
              <a:off x="4378825" y="2592938"/>
              <a:ext cx="2700000" cy="2699835"/>
            </a:xfrm>
            <a:prstGeom prst="flowChartConnector">
              <a:avLst/>
            </a:prstGeom>
            <a:noFill/>
            <a:ln w="152400" cmpd="sng">
              <a:solidFill>
                <a:srgbClr val="1350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000" b="1" dirty="0">
                <a:solidFill>
                  <a:srgbClr val="135077"/>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felt 191">
              <a:extLst>
                <a:ext uri="{FF2B5EF4-FFF2-40B4-BE49-F238E27FC236}">
                  <a16:creationId xmlns:a16="http://schemas.microsoft.com/office/drawing/2014/main" id="{8FC7E4B1-2FD2-7680-F355-1E9131694891}"/>
                </a:ext>
              </a:extLst>
            </p:cNvPr>
            <p:cNvSpPr txBox="1"/>
            <p:nvPr/>
          </p:nvSpPr>
          <p:spPr>
            <a:xfrm>
              <a:off x="4510620" y="3244038"/>
              <a:ext cx="2346516" cy="1614785"/>
            </a:xfrm>
            <a:prstGeom prst="rect">
              <a:avLst/>
            </a:prstGeom>
            <a:noFill/>
          </p:spPr>
          <p:txBody>
            <a:bodyPr wrap="square" lIns="91440" tIns="45720" rIns="91440" bIns="45720" rtlCol="0" anchor="t">
              <a:spAutoFit/>
            </a:bodyPr>
            <a:lstStyle/>
            <a:p>
              <a:pPr algn="ctr"/>
              <a:r>
                <a:rPr lang="da-DK" sz="4400" b="1" dirty="0">
                  <a:solidFill>
                    <a:srgbClr val="135077"/>
                  </a:solidFill>
                  <a:latin typeface="Verdana"/>
                  <a:ea typeface="Verdana"/>
                  <a:cs typeface="Verdana" panose="020B0604030504040204" pitchFamily="34" charset="0"/>
                </a:rPr>
                <a:t>235</a:t>
              </a:r>
              <a:endParaRPr lang="da-DK" sz="4400" b="1" dirty="0">
                <a:solidFill>
                  <a:srgbClr val="135077"/>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dirty="0">
                  <a:solidFill>
                    <a:srgbClr val="135077"/>
                  </a:solidFill>
                  <a:latin typeface="Verdana" panose="020B0604030504040204" pitchFamily="34" charset="0"/>
                  <a:ea typeface="Verdana" panose="020B0604030504040204" pitchFamily="34" charset="0"/>
                  <a:cs typeface="Verdana" panose="020B0604030504040204" pitchFamily="34" charset="0"/>
                </a:rPr>
                <a:t>VILLUM YOUNG INVESTIGATORS SINCE 2011  </a:t>
              </a:r>
            </a:p>
          </p:txBody>
        </p:sp>
      </p:grpSp>
      <p:pic>
        <p:nvPicPr>
          <p:cNvPr id="11" name="Picture 10">
            <a:extLst>
              <a:ext uri="{FF2B5EF4-FFF2-40B4-BE49-F238E27FC236}">
                <a16:creationId xmlns:a16="http://schemas.microsoft.com/office/drawing/2014/main" id="{59897965-FBBF-C44A-77EA-A7B7946A4959}"/>
              </a:ext>
            </a:extLst>
          </p:cNvPr>
          <p:cNvPicPr>
            <a:picLocks noChangeAspect="1"/>
          </p:cNvPicPr>
          <p:nvPr/>
        </p:nvPicPr>
        <p:blipFill>
          <a:blip r:embed="rId2"/>
          <a:stretch>
            <a:fillRect/>
          </a:stretch>
        </p:blipFill>
        <p:spPr>
          <a:xfrm>
            <a:off x="1609197" y="1417832"/>
            <a:ext cx="8021331" cy="4638628"/>
          </a:xfrm>
          <a:prstGeom prst="rect">
            <a:avLst/>
          </a:prstGeom>
        </p:spPr>
      </p:pic>
    </p:spTree>
    <p:extLst>
      <p:ext uri="{BB962C8B-B14F-4D97-AF65-F5344CB8AC3E}">
        <p14:creationId xmlns:p14="http://schemas.microsoft.com/office/powerpoint/2010/main" val="378303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3"/>
          <p:cNvPicPr>
            <a:picLocks noChangeAspect="1"/>
          </p:cNvPicPr>
          <p:nvPr/>
        </p:nvPicPr>
        <p:blipFill rotWithShape="1">
          <a:blip r:embed="rId3" cstate="email">
            <a:extLst>
              <a:ext uri="{28A0092B-C50C-407E-A947-70E740481C1C}">
                <a14:useLocalDpi xmlns:a14="http://schemas.microsoft.com/office/drawing/2010/main" val="0"/>
              </a:ext>
            </a:extLst>
          </a:blip>
          <a:srcRect b="45718"/>
          <a:stretch/>
        </p:blipFill>
        <p:spPr>
          <a:xfrm>
            <a:off x="0" y="82"/>
            <a:ext cx="12192000" cy="1607492"/>
          </a:xfrm>
          <a:prstGeom prst="rect">
            <a:avLst/>
          </a:prstGeom>
        </p:spPr>
      </p:pic>
      <p:sp>
        <p:nvSpPr>
          <p:cNvPr id="33" name="Title 1"/>
          <p:cNvSpPr txBox="1">
            <a:spLocks/>
          </p:cNvSpPr>
          <p:nvPr/>
        </p:nvSpPr>
        <p:spPr bwMode="auto">
          <a:xfrm>
            <a:off x="205608" y="-56387"/>
            <a:ext cx="11736313" cy="95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1" fontAlgn="base" hangingPunct="1">
              <a:spcBef>
                <a:spcPct val="0"/>
              </a:spcBef>
              <a:spcAft>
                <a:spcPct val="0"/>
              </a:spcAft>
              <a:defRPr sz="3200" b="0" i="0" kern="1200">
                <a:solidFill>
                  <a:schemeClr val="tx1"/>
                </a:solidFill>
                <a:latin typeface="Verdana"/>
                <a:ea typeface="MS PGothic" pitchFamily="34" charset="-128"/>
                <a:cs typeface="Verdana"/>
              </a:defRPr>
            </a:lvl1pPr>
            <a:lvl2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ctr"/>
            <a:endParaRPr lang="en-US" sz="4400" b="1">
              <a:solidFill>
                <a:schemeClr val="bg1"/>
              </a:solidFill>
              <a:latin typeface="Garamond" panose="02020404030301010803" pitchFamily="18" charset="0"/>
              <a:ea typeface="Verdana" panose="020B0604030504040204" pitchFamily="34" charset="0"/>
              <a:cs typeface="Verdana" panose="020B0604030504040204" pitchFamily="34" charset="0"/>
            </a:endParaRPr>
          </a:p>
        </p:txBody>
      </p:sp>
      <p:sp>
        <p:nvSpPr>
          <p:cNvPr id="35" name="Title 1"/>
          <p:cNvSpPr>
            <a:spLocks noGrp="1"/>
          </p:cNvSpPr>
          <p:nvPr>
            <p:ph type="title"/>
          </p:nvPr>
        </p:nvSpPr>
        <p:spPr>
          <a:xfrm>
            <a:off x="627017" y="1735016"/>
            <a:ext cx="10720252" cy="4402270"/>
          </a:xfrm>
        </p:spPr>
        <p:txBody>
          <a:bodyPr/>
          <a:lstStyle/>
          <a:p>
            <a:pPr>
              <a:lnSpc>
                <a:spcPts val="2400"/>
              </a:lnSpc>
              <a:spcBef>
                <a:spcPts val="600"/>
              </a:spcBef>
              <a:spcAft>
                <a:spcPts val="1200"/>
              </a:spcAft>
            </a:pPr>
            <a:br>
              <a:rPr lang="en-GB" sz="2000" u="sng" dirty="0"/>
            </a:br>
            <a:br>
              <a:rPr lang="en-GB" sz="2000" u="sng" dirty="0"/>
            </a:br>
            <a:r>
              <a:rPr lang="en-GB" sz="2000" u="sng" dirty="0"/>
              <a:t>Your application:</a:t>
            </a:r>
            <a:br>
              <a:rPr lang="en-GB" sz="2000" dirty="0"/>
            </a:br>
            <a:br>
              <a:rPr lang="en-GB" sz="2000" dirty="0"/>
            </a:br>
            <a:r>
              <a:rPr lang="en-GB" sz="2000" dirty="0"/>
              <a:t>Explain clearly the state of the art and how your project adds to the current knowledge</a:t>
            </a:r>
            <a:br>
              <a:rPr lang="en-GB" sz="2000" dirty="0"/>
            </a:br>
            <a:br>
              <a:rPr lang="en-GB" sz="2000" dirty="0"/>
            </a:br>
            <a:r>
              <a:rPr lang="en-GB" sz="2000" dirty="0"/>
              <a:t>Describe </a:t>
            </a:r>
            <a:r>
              <a:rPr lang="en-US" sz="2000" dirty="0"/>
              <a:t>what you consider your most original scientific key insight the project is based on. Don’t rush to the WP-description.</a:t>
            </a:r>
            <a:br>
              <a:rPr lang="en-GB" sz="2000" dirty="0"/>
            </a:br>
            <a:br>
              <a:rPr lang="en-GB" sz="2000" dirty="0"/>
            </a:br>
            <a:r>
              <a:rPr lang="en-GB" sz="2000" dirty="0"/>
              <a:t>A clear profile of you and your research compared to what is going on in your department and elsewhere</a:t>
            </a:r>
            <a:br>
              <a:rPr lang="en-GB" sz="2000" dirty="0"/>
            </a:br>
            <a:br>
              <a:rPr lang="en-GB" sz="2000" dirty="0"/>
            </a:br>
            <a:r>
              <a:rPr lang="en-GB" sz="2000" dirty="0"/>
              <a:t>A sober language, please – not too many buzz words</a:t>
            </a:r>
            <a:br>
              <a:rPr lang="en-GB" sz="2000" dirty="0"/>
            </a:br>
            <a:br>
              <a:rPr lang="en-GB" sz="2000" dirty="0"/>
            </a:br>
            <a:br>
              <a:rPr lang="en-GB" sz="2000" dirty="0"/>
            </a:br>
            <a:endParaRPr lang="da-DK" sz="2000" dirty="0"/>
          </a:p>
        </p:txBody>
      </p:sp>
      <p:sp>
        <p:nvSpPr>
          <p:cNvPr id="2" name="TextBox 1">
            <a:extLst>
              <a:ext uri="{FF2B5EF4-FFF2-40B4-BE49-F238E27FC236}">
                <a16:creationId xmlns:a16="http://schemas.microsoft.com/office/drawing/2014/main" id="{E45A902D-4588-4F6F-9D3C-2007DA79EA94}"/>
              </a:ext>
            </a:extLst>
          </p:cNvPr>
          <p:cNvSpPr txBox="1"/>
          <p:nvPr/>
        </p:nvSpPr>
        <p:spPr>
          <a:xfrm>
            <a:off x="2072640" y="409303"/>
            <a:ext cx="8638903" cy="707886"/>
          </a:xfrm>
          <a:prstGeom prst="rect">
            <a:avLst/>
          </a:prstGeom>
          <a:noFill/>
        </p:spPr>
        <p:txBody>
          <a:bodyPr wrap="square" rtlCol="0">
            <a:spAutoFit/>
          </a:bodyPr>
          <a:lstStyle/>
          <a:p>
            <a:r>
              <a:rPr lang="da-DK" sz="4000">
                <a:solidFill>
                  <a:schemeClr val="bg1"/>
                </a:solidFill>
              </a:rPr>
              <a:t>Villum Young Investigator </a:t>
            </a:r>
            <a:r>
              <a:rPr lang="da-DK" sz="4000" err="1">
                <a:solidFill>
                  <a:schemeClr val="bg1"/>
                </a:solidFill>
              </a:rPr>
              <a:t>Programme</a:t>
            </a:r>
            <a:endParaRPr lang="da-DK" sz="4000">
              <a:solidFill>
                <a:schemeClr val="bg1"/>
              </a:solidFill>
            </a:endParaRPr>
          </a:p>
        </p:txBody>
      </p:sp>
    </p:spTree>
    <p:extLst>
      <p:ext uri="{BB962C8B-B14F-4D97-AF65-F5344CB8AC3E}">
        <p14:creationId xmlns:p14="http://schemas.microsoft.com/office/powerpoint/2010/main" val="22551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3"/>
          <p:cNvPicPr>
            <a:picLocks noChangeAspect="1"/>
          </p:cNvPicPr>
          <p:nvPr/>
        </p:nvPicPr>
        <p:blipFill rotWithShape="1">
          <a:blip r:embed="rId3" cstate="email">
            <a:extLst>
              <a:ext uri="{28A0092B-C50C-407E-A947-70E740481C1C}">
                <a14:useLocalDpi xmlns:a14="http://schemas.microsoft.com/office/drawing/2010/main" val="0"/>
              </a:ext>
            </a:extLst>
          </a:blip>
          <a:srcRect b="45718"/>
          <a:stretch/>
        </p:blipFill>
        <p:spPr>
          <a:xfrm>
            <a:off x="0" y="82"/>
            <a:ext cx="12192000" cy="1607492"/>
          </a:xfrm>
          <a:prstGeom prst="rect">
            <a:avLst/>
          </a:prstGeom>
        </p:spPr>
      </p:pic>
      <p:sp>
        <p:nvSpPr>
          <p:cNvPr id="33" name="Title 1"/>
          <p:cNvSpPr txBox="1">
            <a:spLocks/>
          </p:cNvSpPr>
          <p:nvPr/>
        </p:nvSpPr>
        <p:spPr bwMode="auto">
          <a:xfrm>
            <a:off x="205608" y="-56387"/>
            <a:ext cx="11736313" cy="95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1" fontAlgn="base" hangingPunct="1">
              <a:spcBef>
                <a:spcPct val="0"/>
              </a:spcBef>
              <a:spcAft>
                <a:spcPct val="0"/>
              </a:spcAft>
              <a:defRPr sz="3200" b="0" i="0" kern="1200">
                <a:solidFill>
                  <a:schemeClr val="tx1"/>
                </a:solidFill>
                <a:latin typeface="Verdana"/>
                <a:ea typeface="MS PGothic" pitchFamily="34" charset="-128"/>
                <a:cs typeface="Verdana"/>
              </a:defRPr>
            </a:lvl1pPr>
            <a:lvl2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ctr"/>
            <a:endParaRPr lang="en-US" sz="4400" b="1">
              <a:solidFill>
                <a:schemeClr val="bg1"/>
              </a:solidFill>
              <a:latin typeface="Garamond" panose="02020404030301010803" pitchFamily="18" charset="0"/>
              <a:ea typeface="Verdana" panose="020B0604030504040204" pitchFamily="34" charset="0"/>
              <a:cs typeface="Verdana" panose="020B0604030504040204" pitchFamily="34" charset="0"/>
            </a:endParaRPr>
          </a:p>
        </p:txBody>
      </p:sp>
      <p:sp>
        <p:nvSpPr>
          <p:cNvPr id="35" name="Title 1"/>
          <p:cNvSpPr>
            <a:spLocks noGrp="1"/>
          </p:cNvSpPr>
          <p:nvPr>
            <p:ph type="title"/>
          </p:nvPr>
        </p:nvSpPr>
        <p:spPr>
          <a:xfrm>
            <a:off x="627017" y="1735016"/>
            <a:ext cx="10720252" cy="4402270"/>
          </a:xfrm>
        </p:spPr>
        <p:txBody>
          <a:bodyPr/>
          <a:lstStyle/>
          <a:p>
            <a:pPr>
              <a:lnSpc>
                <a:spcPts val="2400"/>
              </a:lnSpc>
              <a:spcBef>
                <a:spcPts val="600"/>
              </a:spcBef>
              <a:spcAft>
                <a:spcPts val="1200"/>
              </a:spcAft>
            </a:pPr>
            <a:br>
              <a:rPr lang="en-GB" sz="2000" dirty="0"/>
            </a:br>
            <a:endParaRPr lang="da-DK" sz="2000" dirty="0"/>
          </a:p>
        </p:txBody>
      </p:sp>
      <p:sp>
        <p:nvSpPr>
          <p:cNvPr id="2" name="TextBox 1">
            <a:extLst>
              <a:ext uri="{FF2B5EF4-FFF2-40B4-BE49-F238E27FC236}">
                <a16:creationId xmlns:a16="http://schemas.microsoft.com/office/drawing/2014/main" id="{E45A902D-4588-4F6F-9D3C-2007DA79EA94}"/>
              </a:ext>
            </a:extLst>
          </p:cNvPr>
          <p:cNvSpPr txBox="1"/>
          <p:nvPr/>
        </p:nvSpPr>
        <p:spPr>
          <a:xfrm>
            <a:off x="2072640" y="409303"/>
            <a:ext cx="8638903" cy="707886"/>
          </a:xfrm>
          <a:prstGeom prst="rect">
            <a:avLst/>
          </a:prstGeom>
          <a:noFill/>
        </p:spPr>
        <p:txBody>
          <a:bodyPr wrap="square" rtlCol="0">
            <a:spAutoFit/>
          </a:bodyPr>
          <a:lstStyle/>
          <a:p>
            <a:r>
              <a:rPr lang="da-DK" sz="4000">
                <a:solidFill>
                  <a:schemeClr val="bg1"/>
                </a:solidFill>
              </a:rPr>
              <a:t>Villum Young Investigator </a:t>
            </a:r>
            <a:r>
              <a:rPr lang="da-DK" sz="4000" err="1">
                <a:solidFill>
                  <a:schemeClr val="bg1"/>
                </a:solidFill>
              </a:rPr>
              <a:t>Programme</a:t>
            </a:r>
            <a:endParaRPr lang="da-DK" sz="4000">
              <a:solidFill>
                <a:schemeClr val="bg1"/>
              </a:solidFill>
            </a:endParaRPr>
          </a:p>
        </p:txBody>
      </p:sp>
      <p:sp>
        <p:nvSpPr>
          <p:cNvPr id="4" name="TextBox 3">
            <a:extLst>
              <a:ext uri="{FF2B5EF4-FFF2-40B4-BE49-F238E27FC236}">
                <a16:creationId xmlns:a16="http://schemas.microsoft.com/office/drawing/2014/main" id="{0D437600-A1E5-307C-00EB-A45360FFD991}"/>
              </a:ext>
            </a:extLst>
          </p:cNvPr>
          <p:cNvSpPr txBox="1"/>
          <p:nvPr/>
        </p:nvSpPr>
        <p:spPr>
          <a:xfrm>
            <a:off x="421241" y="1697723"/>
            <a:ext cx="11520680" cy="4154984"/>
          </a:xfrm>
          <a:prstGeom prst="rect">
            <a:avLst/>
          </a:prstGeom>
          <a:noFill/>
        </p:spPr>
        <p:txBody>
          <a:bodyPr wrap="square">
            <a:spAutoFit/>
          </a:bodyPr>
          <a:lstStyle/>
          <a:p>
            <a:r>
              <a:rPr lang="en-US" sz="2400" u="sng" dirty="0">
                <a:effectLst/>
                <a:latin typeface="Calibri" panose="020F0502020204030204" pitchFamily="34" charset="0"/>
                <a:ea typeface="DengXian" panose="02010600030101010101" pitchFamily="2" charset="-122"/>
              </a:rPr>
              <a:t>The scientific committee is looking for:</a:t>
            </a:r>
          </a:p>
          <a:p>
            <a:endParaRPr lang="en-US" u="sng" dirty="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Excellence</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Independence</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Mobility</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Signs of leadership skills</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Invited talks</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First, last authorships</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Citations</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Visibility</a:t>
            </a:r>
            <a:endParaRPr lang="en-DK" sz="2400" dirty="0">
              <a:effectLst/>
              <a:latin typeface="Calibri" panose="020F0502020204030204" pitchFamily="34" charset="0"/>
              <a:ea typeface="DengXian" panose="02010600030101010101" pitchFamily="2" charset="-122"/>
            </a:endParaRPr>
          </a:p>
          <a:p>
            <a:r>
              <a:rPr lang="en-US" sz="2400" dirty="0">
                <a:effectLst/>
                <a:latin typeface="Calibri" panose="020F0502020204030204" pitchFamily="34" charset="0"/>
                <a:ea typeface="DengXian" panose="02010600030101010101" pitchFamily="2" charset="-122"/>
              </a:rPr>
              <a:t>Support from the host institution</a:t>
            </a:r>
            <a:endParaRPr lang="en-DK" sz="2400" dirty="0">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15175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3"/>
          <p:cNvPicPr>
            <a:picLocks noChangeAspect="1"/>
          </p:cNvPicPr>
          <p:nvPr/>
        </p:nvPicPr>
        <p:blipFill rotWithShape="1">
          <a:blip r:embed="rId3" cstate="email">
            <a:extLst>
              <a:ext uri="{28A0092B-C50C-407E-A947-70E740481C1C}">
                <a14:useLocalDpi xmlns:a14="http://schemas.microsoft.com/office/drawing/2010/main" val="0"/>
              </a:ext>
            </a:extLst>
          </a:blip>
          <a:srcRect b="45718"/>
          <a:stretch/>
        </p:blipFill>
        <p:spPr>
          <a:xfrm>
            <a:off x="0" y="82"/>
            <a:ext cx="12192000" cy="1607492"/>
          </a:xfrm>
          <a:prstGeom prst="rect">
            <a:avLst/>
          </a:prstGeom>
        </p:spPr>
      </p:pic>
      <p:sp>
        <p:nvSpPr>
          <p:cNvPr id="33" name="Title 1"/>
          <p:cNvSpPr txBox="1">
            <a:spLocks/>
          </p:cNvSpPr>
          <p:nvPr/>
        </p:nvSpPr>
        <p:spPr bwMode="auto">
          <a:xfrm>
            <a:off x="205608" y="-56387"/>
            <a:ext cx="11736313" cy="95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1" fontAlgn="base" hangingPunct="1">
              <a:spcBef>
                <a:spcPct val="0"/>
              </a:spcBef>
              <a:spcAft>
                <a:spcPct val="0"/>
              </a:spcAft>
              <a:defRPr sz="3200" b="0" i="0" kern="1200">
                <a:solidFill>
                  <a:schemeClr val="tx1"/>
                </a:solidFill>
                <a:latin typeface="Verdana"/>
                <a:ea typeface="MS PGothic" pitchFamily="34" charset="-128"/>
                <a:cs typeface="Verdana"/>
              </a:defRPr>
            </a:lvl1pPr>
            <a:lvl2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Verdana" panose="020B0604030504040204"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ctr"/>
            <a:endParaRPr lang="en-US" sz="4400" b="1">
              <a:solidFill>
                <a:schemeClr val="bg1"/>
              </a:solidFill>
              <a:latin typeface="Garamond" panose="02020404030301010803" pitchFamily="18" charset="0"/>
              <a:ea typeface="Verdana" panose="020B0604030504040204" pitchFamily="34" charset="0"/>
              <a:cs typeface="Verdana" panose="020B0604030504040204" pitchFamily="34" charset="0"/>
            </a:endParaRPr>
          </a:p>
        </p:txBody>
      </p:sp>
      <p:sp>
        <p:nvSpPr>
          <p:cNvPr id="35" name="Title 1"/>
          <p:cNvSpPr>
            <a:spLocks noGrp="1"/>
          </p:cNvSpPr>
          <p:nvPr>
            <p:ph type="title"/>
          </p:nvPr>
        </p:nvSpPr>
        <p:spPr>
          <a:xfrm>
            <a:off x="205608" y="1718474"/>
            <a:ext cx="11736313" cy="4402270"/>
          </a:xfrm>
        </p:spPr>
        <p:txBody>
          <a:bodyPr/>
          <a:lstStyle/>
          <a:p>
            <a:pPr>
              <a:lnSpc>
                <a:spcPts val="2400"/>
              </a:lnSpc>
              <a:spcBef>
                <a:spcPts val="600"/>
              </a:spcBef>
              <a:spcAft>
                <a:spcPts val="1200"/>
              </a:spcAft>
            </a:pPr>
            <a:r>
              <a:rPr lang="en-US" sz="2000" u="sng" dirty="0"/>
              <a:t>YIP grant recipients:</a:t>
            </a:r>
            <a:br>
              <a:rPr lang="en-US" sz="2000" dirty="0"/>
            </a:br>
            <a:br>
              <a:rPr lang="en-US" sz="2000" dirty="0"/>
            </a:br>
            <a:r>
              <a:rPr lang="en-US" sz="2000" dirty="0"/>
              <a:t>Average </a:t>
            </a:r>
            <a:r>
              <a:rPr lang="en-US" sz="2000" dirty="0" err="1"/>
              <a:t>phd</a:t>
            </a:r>
            <a:r>
              <a:rPr lang="en-US" sz="2000" dirty="0"/>
              <a:t>-age: About six years</a:t>
            </a:r>
            <a:br>
              <a:rPr lang="en-US" sz="2000" dirty="0"/>
            </a:br>
            <a:br>
              <a:rPr lang="en-US" sz="2000" dirty="0"/>
            </a:br>
            <a:r>
              <a:rPr lang="en-US" sz="2000" dirty="0"/>
              <a:t>Postdocs: 25-50%</a:t>
            </a:r>
            <a:br>
              <a:rPr lang="en-US" sz="2000" dirty="0"/>
            </a:br>
            <a:br>
              <a:rPr lang="en-US" sz="2000" dirty="0"/>
            </a:br>
            <a:r>
              <a:rPr lang="en-US" sz="2000" dirty="0"/>
              <a:t>Gender: 20-50% female applicant/recipients. </a:t>
            </a:r>
            <a:r>
              <a:rPr lang="en-GB" sz="2000" dirty="0"/>
              <a:t>We hope to see a representative number of female applicants</a:t>
            </a:r>
            <a:br>
              <a:rPr lang="en-US" sz="2000" dirty="0"/>
            </a:br>
            <a:br>
              <a:rPr lang="en-US" sz="2000" dirty="0"/>
            </a:br>
            <a:r>
              <a:rPr lang="en-US" sz="2000" dirty="0"/>
              <a:t>Research areas: all within Technical and Natural sciences (no prioritization)</a:t>
            </a:r>
            <a:br>
              <a:rPr lang="en-US" sz="2000" dirty="0"/>
            </a:br>
            <a:endParaRPr lang="da-DK" sz="2000" dirty="0"/>
          </a:p>
        </p:txBody>
      </p:sp>
      <p:sp>
        <p:nvSpPr>
          <p:cNvPr id="2" name="TextBox 1">
            <a:extLst>
              <a:ext uri="{FF2B5EF4-FFF2-40B4-BE49-F238E27FC236}">
                <a16:creationId xmlns:a16="http://schemas.microsoft.com/office/drawing/2014/main" id="{E45A902D-4588-4F6F-9D3C-2007DA79EA94}"/>
              </a:ext>
            </a:extLst>
          </p:cNvPr>
          <p:cNvSpPr txBox="1"/>
          <p:nvPr/>
        </p:nvSpPr>
        <p:spPr>
          <a:xfrm>
            <a:off x="2072640" y="409303"/>
            <a:ext cx="8638903" cy="707886"/>
          </a:xfrm>
          <a:prstGeom prst="rect">
            <a:avLst/>
          </a:prstGeom>
          <a:noFill/>
        </p:spPr>
        <p:txBody>
          <a:bodyPr wrap="square" rtlCol="0">
            <a:spAutoFit/>
          </a:bodyPr>
          <a:lstStyle/>
          <a:p>
            <a:r>
              <a:rPr lang="da-DK" sz="4000">
                <a:solidFill>
                  <a:schemeClr val="bg1"/>
                </a:solidFill>
              </a:rPr>
              <a:t>Villum Young Investigator </a:t>
            </a:r>
            <a:r>
              <a:rPr lang="da-DK" sz="4000" err="1">
                <a:solidFill>
                  <a:schemeClr val="bg1"/>
                </a:solidFill>
              </a:rPr>
              <a:t>Programme</a:t>
            </a:r>
            <a:endParaRPr lang="da-DK" sz="4000">
              <a:solidFill>
                <a:schemeClr val="bg1"/>
              </a:solidFill>
            </a:endParaRPr>
          </a:p>
        </p:txBody>
      </p:sp>
    </p:spTree>
    <p:extLst>
      <p:ext uri="{BB962C8B-B14F-4D97-AF65-F5344CB8AC3E}">
        <p14:creationId xmlns:p14="http://schemas.microsoft.com/office/powerpoint/2010/main" val="4282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llum Fonden temp">
  <a:themeElements>
    <a:clrScheme name="Custom 2">
      <a:dk1>
        <a:sysClr val="windowText" lastClr="000000"/>
      </a:dk1>
      <a:lt1>
        <a:sysClr val="window" lastClr="FFFFFF"/>
      </a:lt1>
      <a:dk2>
        <a:srgbClr val="135077"/>
      </a:dk2>
      <a:lt2>
        <a:srgbClr val="164D27"/>
      </a:lt2>
      <a:accent1>
        <a:srgbClr val="6AAA39"/>
      </a:accent1>
      <a:accent2>
        <a:srgbClr val="3D3F3E"/>
      </a:accent2>
      <a:accent3>
        <a:srgbClr val="868884"/>
      </a:accent3>
      <a:accent4>
        <a:srgbClr val="61142A"/>
      </a:accent4>
      <a:accent5>
        <a:srgbClr val="AF0B41"/>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nkt">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 VELUX FOUNDATIONS EN - standardpres - 16-9-format" id="{9065662A-22B6-4F92-BF40-1CFCF510C291}" vid="{8FCCACBD-32A2-4CF7-8723-FBB3104FCBF8}"/>
    </a:ext>
  </a:extLst>
</a:theme>
</file>

<file path=ppt/theme/theme2.xml><?xml version="1.0" encoding="utf-8"?>
<a:theme xmlns:a="http://schemas.openxmlformats.org/drawingml/2006/main" name="THE VELUX FOUNDATIONS">
  <a:themeElements>
    <a:clrScheme name="Fondene">
      <a:dk1>
        <a:sysClr val="windowText" lastClr="000000"/>
      </a:dk1>
      <a:lt1>
        <a:sysClr val="window" lastClr="FFFFFF"/>
      </a:lt1>
      <a:dk2>
        <a:srgbClr val="555759"/>
      </a:dk2>
      <a:lt2>
        <a:srgbClr val="E7E6E6"/>
      </a:lt2>
      <a:accent1>
        <a:srgbClr val="006E9E"/>
      </a:accent1>
      <a:accent2>
        <a:srgbClr val="046937"/>
      </a:accent2>
      <a:accent3>
        <a:srgbClr val="8C1C40"/>
      </a:accent3>
      <a:accent4>
        <a:srgbClr val="555759"/>
      </a:accent4>
      <a:accent5>
        <a:srgbClr val="82BC00"/>
      </a:accent5>
      <a:accent6>
        <a:srgbClr val="000000"/>
      </a:accent6>
      <a:hlink>
        <a:srgbClr val="006E9E"/>
      </a:hlink>
      <a:folHlink>
        <a:srgbClr val="8C1C4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 VELUX FOUNDATIONS - EN" id="{7B4111A4-8D4F-435F-8027-383E89631393}" vid="{8A504240-BBCD-4790-B261-CD4CE23B9138}"/>
    </a:ext>
  </a:extLst>
</a:theme>
</file>

<file path=ppt/theme/theme3.xml><?xml version="1.0" encoding="utf-8"?>
<a:theme xmlns:a="http://schemas.openxmlformats.org/drawingml/2006/main" name="1_THE VELUX FOUNDATIONS">
  <a:themeElements>
    <a:clrScheme name="THE VELUX FOUNDATIONS">
      <a:dk1>
        <a:sysClr val="windowText" lastClr="000000"/>
      </a:dk1>
      <a:lt1>
        <a:sysClr val="window" lastClr="FFFFFF"/>
      </a:lt1>
      <a:dk2>
        <a:srgbClr val="555759"/>
      </a:dk2>
      <a:lt2>
        <a:srgbClr val="E7E6E6"/>
      </a:lt2>
      <a:accent1>
        <a:srgbClr val="006E9E"/>
      </a:accent1>
      <a:accent2>
        <a:srgbClr val="046937"/>
      </a:accent2>
      <a:accent3>
        <a:srgbClr val="8C1C40"/>
      </a:accent3>
      <a:accent4>
        <a:srgbClr val="555759"/>
      </a:accent4>
      <a:accent5>
        <a:srgbClr val="82BC00"/>
      </a:accent5>
      <a:accent6>
        <a:srgbClr val="000000"/>
      </a:accent6>
      <a:hlink>
        <a:srgbClr val="006E9E"/>
      </a:hlink>
      <a:folHlink>
        <a:srgbClr val="8C1C4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2D87BD-A179-45CC-86FA-2D5DCBD8B0F8}" vid="{87D399D3-2E7E-4273-AB96-EF442C9EAD45}"/>
    </a:ext>
  </a:extLst>
</a:theme>
</file>

<file path=ppt/theme/theme4.xml><?xml version="1.0" encoding="utf-8"?>
<a:theme xmlns:a="http://schemas.openxmlformats.org/drawingml/2006/main" name="2_THE VELUX FOUNDATIONS">
  <a:themeElements>
    <a:clrScheme name="THE VELUX FOUNDATIONS">
      <a:dk1>
        <a:sysClr val="windowText" lastClr="000000"/>
      </a:dk1>
      <a:lt1>
        <a:sysClr val="window" lastClr="FFFFFF"/>
      </a:lt1>
      <a:dk2>
        <a:srgbClr val="555759"/>
      </a:dk2>
      <a:lt2>
        <a:srgbClr val="E7E6E6"/>
      </a:lt2>
      <a:accent1>
        <a:srgbClr val="006E9E"/>
      </a:accent1>
      <a:accent2>
        <a:srgbClr val="046937"/>
      </a:accent2>
      <a:accent3>
        <a:srgbClr val="8C1C40"/>
      </a:accent3>
      <a:accent4>
        <a:srgbClr val="555759"/>
      </a:accent4>
      <a:accent5>
        <a:srgbClr val="82BC00"/>
      </a:accent5>
      <a:accent6>
        <a:srgbClr val="000000"/>
      </a:accent6>
      <a:hlink>
        <a:srgbClr val="006E9E"/>
      </a:hlink>
      <a:folHlink>
        <a:srgbClr val="8C1C4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 VELUX FOUNDATIONS - DA - 2019" id="{009EAE31-AFAB-4457-8164-B7FB601B0DAF}" vid="{36D29DFB-65BC-4574-BCD3-18E793E02F59}"/>
    </a:ext>
  </a:extLst>
</a:theme>
</file>

<file path=ppt/theme/theme5.xml><?xml version="1.0" encoding="utf-8"?>
<a:theme xmlns:a="http://schemas.openxmlformats.org/drawingml/2006/main" name="1_Villum Fonden temp">
  <a:themeElements>
    <a:clrScheme name="Custom 2">
      <a:dk1>
        <a:sysClr val="windowText" lastClr="000000"/>
      </a:dk1>
      <a:lt1>
        <a:sysClr val="window" lastClr="FFFFFF"/>
      </a:lt1>
      <a:dk2>
        <a:srgbClr val="135077"/>
      </a:dk2>
      <a:lt2>
        <a:srgbClr val="164D27"/>
      </a:lt2>
      <a:accent1>
        <a:srgbClr val="6AAA39"/>
      </a:accent1>
      <a:accent2>
        <a:srgbClr val="3D3F3E"/>
      </a:accent2>
      <a:accent3>
        <a:srgbClr val="868884"/>
      </a:accent3>
      <a:accent4>
        <a:srgbClr val="61142A"/>
      </a:accent4>
      <a:accent5>
        <a:srgbClr val="AF0B41"/>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nkt">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 VELUX FOUNDATIONS EN - standardpres - 16-9-format" id="{9065662A-22B6-4F92-BF40-1CFCF510C291}" vid="{8FCCACBD-32A2-4CF7-8723-FBB3104FCBF8}"/>
    </a:ext>
  </a:extLst>
</a:theme>
</file>

<file path=ppt/theme/theme6.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248BE062959B5458B4AA534923A3B29" ma:contentTypeVersion="16" ma:contentTypeDescription="Opret et nyt dokument." ma:contentTypeScope="" ma:versionID="e7a8d3bfb49ed60c8738f6fab1993dc7">
  <xsd:schema xmlns:xsd="http://www.w3.org/2001/XMLSchema" xmlns:xs="http://www.w3.org/2001/XMLSchema" xmlns:p="http://schemas.microsoft.com/office/2006/metadata/properties" xmlns:ns2="06074588-21dd-4f74-a0fc-a15e7b67372f" xmlns:ns3="45798cdb-0bda-4002-9e23-4a332eee16ed" targetNamespace="http://schemas.microsoft.com/office/2006/metadata/properties" ma:root="true" ma:fieldsID="52d4dc3763553bc41fe5461d9d5c2e1c" ns2:_="" ns3:_="">
    <xsd:import namespace="06074588-21dd-4f74-a0fc-a15e7b67372f"/>
    <xsd:import namespace="45798cdb-0bda-4002-9e23-4a332eee16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74588-21dd-4f74-a0fc-a15e7b673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f9553f63-5966-4a09-978d-72b299aea1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5798cdb-0bda-4002-9e23-4a332eee16ed"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8db3b45b-4e5a-49de-bfab-bd7afbd4ef7b}" ma:internalName="TaxCatchAll" ma:showField="CatchAllData" ma:web="45798cdb-0bda-4002-9e23-4a332eee16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5798cdb-0bda-4002-9e23-4a332eee16ed">
      <UserInfo>
        <DisplayName>Thomas Bjørnholm</DisplayName>
        <AccountId>11</AccountId>
        <AccountType/>
      </UserInfo>
      <UserInfo>
        <DisplayName>Karen Skytte Larsen</DisplayName>
        <AccountId>14</AccountId>
        <AccountType/>
      </UserInfo>
    </SharedWithUsers>
    <TaxCatchAll xmlns="45798cdb-0bda-4002-9e23-4a332eee16ed" xsi:nil="true"/>
    <lcf76f155ced4ddcb4097134ff3c332f xmlns="06074588-21dd-4f74-a0fc-a15e7b6737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9EC345-9BF8-4835-9658-7BB54DD55332}">
  <ds:schemaRefs>
    <ds:schemaRef ds:uri="http://schemas.microsoft.com/sharepoint/v3/contenttype/forms"/>
  </ds:schemaRefs>
</ds:datastoreItem>
</file>

<file path=customXml/itemProps2.xml><?xml version="1.0" encoding="utf-8"?>
<ds:datastoreItem xmlns:ds="http://schemas.openxmlformats.org/officeDocument/2006/customXml" ds:itemID="{DC2A26F6-5EDE-4B8A-9F6E-1EA4A98F7EDB}"/>
</file>

<file path=customXml/itemProps3.xml><?xml version="1.0" encoding="utf-8"?>
<ds:datastoreItem xmlns:ds="http://schemas.openxmlformats.org/officeDocument/2006/customXml" ds:itemID="{481A5DDA-FFB6-49CD-846C-5054D745CD4C}">
  <ds:schemaRefs>
    <ds:schemaRef ds:uri="27953e5d-2b26-4b9a-8e9f-695efc00be1d"/>
    <ds:schemaRef ds:uri="dcb0cec5-b27d-4209-af74-ce11c7ee62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f58454f-6540-4d50-970f-77856d942b65"/>
  </ds:schemaRefs>
</ds:datastoreItem>
</file>

<file path=docProps/app.xml><?xml version="1.0" encoding="utf-8"?>
<Properties xmlns="http://schemas.openxmlformats.org/officeDocument/2006/extended-properties" xmlns:vt="http://schemas.openxmlformats.org/officeDocument/2006/docPropsVTypes">
  <Template>THE VELUX FOUNDATIONS EN - standardpres</Template>
  <TotalTime>0</TotalTime>
  <Words>584</Words>
  <Application>Microsoft Office PowerPoint</Application>
  <PresentationFormat>Widescreen</PresentationFormat>
  <Paragraphs>80</Paragraphs>
  <Slides>9</Slides>
  <Notes>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9</vt:i4>
      </vt:variant>
    </vt:vector>
  </HeadingPairs>
  <TitlesOfParts>
    <vt:vector size="18" baseType="lpstr">
      <vt:lpstr>Arial</vt:lpstr>
      <vt:lpstr>Calibri</vt:lpstr>
      <vt:lpstr>Garamond</vt:lpstr>
      <vt:lpstr>Verdana</vt:lpstr>
      <vt:lpstr>Villum Fonden temp</vt:lpstr>
      <vt:lpstr>THE VELUX FOUNDATIONS</vt:lpstr>
      <vt:lpstr>1_THE VELUX FOUNDATIONS</vt:lpstr>
      <vt:lpstr>2_THE VELUX FOUNDATIONS</vt:lpstr>
      <vt:lpstr>1_Villum Fonden temp</vt:lpstr>
      <vt:lpstr> VILLUM FONDEN 11-04-2023 Villum Young Investigator Info-meeting  University of Southern Denmark</vt:lpstr>
      <vt:lpstr>PowerPoint Presentation</vt:lpstr>
      <vt:lpstr>The Velux Foundations</vt:lpstr>
      <vt:lpstr>PowerPoint Presentation</vt:lpstr>
      <vt:lpstr>PowerPoint Presentation</vt:lpstr>
      <vt:lpstr>VILLUM FONDEN SDU YIP Grants (total)</vt:lpstr>
      <vt:lpstr>  Your application:  Explain clearly the state of the art and how your project adds to the current knowledge  Describe what you consider your most original scientific key insight the project is based on. Don’t rush to the WP-description.  A clear profile of you and your research compared to what is going on in your department and elsewhere  A sober language, please – not too many buzz words   </vt:lpstr>
      <vt:lpstr> </vt:lpstr>
      <vt:lpstr>YIP grant recipients:  Average phd-age: About six years  Postdocs: 25-50%  Gender: 20-50% female applicant/recipients. We hope to see a representative number of female applicants  Research areas: all within Technical and Natural sciences (no prioritization) </vt:lpstr>
    </vt:vector>
  </TitlesOfParts>
  <Company>Bysted Jylland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VILLUM FONDEN and</dc:title>
  <dc:creator>Karen Skytte Larsen</dc:creator>
  <cp:lastModifiedBy>Michel Kristensen</cp:lastModifiedBy>
  <cp:revision>11</cp:revision>
  <cp:lastPrinted>2018-04-06T08:45:03Z</cp:lastPrinted>
  <dcterms:created xsi:type="dcterms:W3CDTF">2016-04-04T07:51:04Z</dcterms:created>
  <dcterms:modified xsi:type="dcterms:W3CDTF">2023-04-11T18:57:57Z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0x010100ECD96F470336A9409142A7F813FD772A</vt:lpwstr>
  </property>
</Properties>
</file>