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9"/>
  </p:notesMasterIdLst>
  <p:handoutMasterIdLst>
    <p:handoutMasterId r:id="rId20"/>
  </p:handoutMasterIdLst>
  <p:sldIdLst>
    <p:sldId id="256" r:id="rId5"/>
    <p:sldId id="265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74" r:id="rId18"/>
  </p:sldIdLst>
  <p:sldSz cx="12192000" cy="6858000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ILLUM FONDEN" id="{06A76CD9-2A43-4CC4-9748-9C059B73D4DD}">
          <p14:sldIdLst>
            <p14:sldId id="256"/>
            <p14:sldId id="265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74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E9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DA37D80-6434-44D0-A028-1B22A696006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66" d="100"/>
          <a:sy n="66" d="100"/>
        </p:scale>
        <p:origin x="0" y="0"/>
      </p:cViewPr>
      <p:guideLst/>
    </p:cSldViewPr>
  </p:slide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tags" Target="tags/tag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ers Smith" userId="28dd9e82-704a-4cf4-8f75-4397f3929fd0" providerId="ADAL" clId="{3B3A6EA5-D2C8-4F90-BCE6-D10228925441}"/>
    <pc:docChg chg="undo redo custSel addSld delSld modSld sldOrd modSection">
      <pc:chgData name="Anders Smith" userId="28dd9e82-704a-4cf4-8f75-4397f3929fd0" providerId="ADAL" clId="{3B3A6EA5-D2C8-4F90-BCE6-D10228925441}" dt="2024-02-05T14:58:57.566" v="1782" actId="27636"/>
      <pc:docMkLst>
        <pc:docMk/>
      </pc:docMkLst>
      <pc:sldChg chg="delSp modSp mod">
        <pc:chgData name="Anders Smith" userId="28dd9e82-704a-4cf4-8f75-4397f3929fd0" providerId="ADAL" clId="{3B3A6EA5-D2C8-4F90-BCE6-D10228925441}" dt="2024-02-05T14:25:48.936" v="1466" actId="1036"/>
        <pc:sldMkLst>
          <pc:docMk/>
          <pc:sldMk cId="3088610192" sldId="256"/>
        </pc:sldMkLst>
        <pc:spChg chg="mod">
          <ac:chgData name="Anders Smith" userId="28dd9e82-704a-4cf4-8f75-4397f3929fd0" providerId="ADAL" clId="{3B3A6EA5-D2C8-4F90-BCE6-D10228925441}" dt="2024-02-05T14:25:48.936" v="1466" actId="1036"/>
          <ac:spMkLst>
            <pc:docMk/>
            <pc:sldMk cId="3088610192" sldId="256"/>
            <ac:spMk id="3" creationId="{FEEB09BA-E7F1-964B-55EF-98AA00D603A2}"/>
          </ac:spMkLst>
        </pc:spChg>
        <pc:spChg chg="del">
          <ac:chgData name="Anders Smith" userId="28dd9e82-704a-4cf4-8f75-4397f3929fd0" providerId="ADAL" clId="{3B3A6EA5-D2C8-4F90-BCE6-D10228925441}" dt="2024-02-05T14:25:18.198" v="1452" actId="478"/>
          <ac:spMkLst>
            <pc:docMk/>
            <pc:sldMk cId="3088610192" sldId="256"/>
            <ac:spMk id="4" creationId="{97308D12-698E-B75F-2E53-0234D932D5B9}"/>
          </ac:spMkLst>
        </pc:spChg>
      </pc:sldChg>
      <pc:sldChg chg="modSp del mod">
        <pc:chgData name="Anders Smith" userId="28dd9e82-704a-4cf4-8f75-4397f3929fd0" providerId="ADAL" clId="{3B3A6EA5-D2C8-4F90-BCE6-D10228925441}" dt="2024-02-05T13:14:40.873" v="556" actId="47"/>
        <pc:sldMkLst>
          <pc:docMk/>
          <pc:sldMk cId="1771627980" sldId="261"/>
        </pc:sldMkLst>
        <pc:picChg chg="mod modCrop">
          <ac:chgData name="Anders Smith" userId="28dd9e82-704a-4cf4-8f75-4397f3929fd0" providerId="ADAL" clId="{3B3A6EA5-D2C8-4F90-BCE6-D10228925441}" dt="2024-02-05T12:25:42.475" v="131" actId="732"/>
          <ac:picMkLst>
            <pc:docMk/>
            <pc:sldMk cId="1771627980" sldId="261"/>
            <ac:picMk id="3" creationId="{8E7B7B63-EC7B-403F-BCD5-9AAC61619771}"/>
          </ac:picMkLst>
        </pc:picChg>
      </pc:sldChg>
      <pc:sldChg chg="del">
        <pc:chgData name="Anders Smith" userId="28dd9e82-704a-4cf4-8f75-4397f3929fd0" providerId="ADAL" clId="{3B3A6EA5-D2C8-4F90-BCE6-D10228925441}" dt="2024-02-05T13:18:14.259" v="612" actId="47"/>
        <pc:sldMkLst>
          <pc:docMk/>
          <pc:sldMk cId="376662489" sldId="262"/>
        </pc:sldMkLst>
      </pc:sldChg>
      <pc:sldChg chg="addSp delSp modSp mod">
        <pc:chgData name="Anders Smith" userId="28dd9e82-704a-4cf4-8f75-4397f3929fd0" providerId="ADAL" clId="{3B3A6EA5-D2C8-4F90-BCE6-D10228925441}" dt="2024-02-05T14:54:17.311" v="1561" actId="207"/>
        <pc:sldMkLst>
          <pc:docMk/>
          <pc:sldMk cId="2690555639" sldId="265"/>
        </pc:sldMkLst>
        <pc:spChg chg="del">
          <ac:chgData name="Anders Smith" userId="28dd9e82-704a-4cf4-8f75-4397f3929fd0" providerId="ADAL" clId="{3B3A6EA5-D2C8-4F90-BCE6-D10228925441}" dt="2024-02-05T12:53:33.055" v="139" actId="931"/>
          <ac:spMkLst>
            <pc:docMk/>
            <pc:sldMk cId="2690555639" sldId="265"/>
            <ac:spMk id="2" creationId="{EF48719E-8AFD-0828-8F41-179DED0B375B}"/>
          </ac:spMkLst>
        </pc:spChg>
        <pc:spChg chg="mod">
          <ac:chgData name="Anders Smith" userId="28dd9e82-704a-4cf4-8f75-4397f3929fd0" providerId="ADAL" clId="{3B3A6EA5-D2C8-4F90-BCE6-D10228925441}" dt="2024-02-05T13:22:17.264" v="655" actId="113"/>
          <ac:spMkLst>
            <pc:docMk/>
            <pc:sldMk cId="2690555639" sldId="265"/>
            <ac:spMk id="4" creationId="{CBD080D0-87A5-13E1-2939-A1B58DBF7808}"/>
          </ac:spMkLst>
        </pc:spChg>
        <pc:spChg chg="mod">
          <ac:chgData name="Anders Smith" userId="28dd9e82-704a-4cf4-8f75-4397f3929fd0" providerId="ADAL" clId="{3B3A6EA5-D2C8-4F90-BCE6-D10228925441}" dt="2024-02-05T14:53:57.554" v="1560" actId="207"/>
          <ac:spMkLst>
            <pc:docMk/>
            <pc:sldMk cId="2690555639" sldId="265"/>
            <ac:spMk id="5" creationId="{3D918B11-3ED6-30A6-8770-394F33D60044}"/>
          </ac:spMkLst>
        </pc:spChg>
        <pc:spChg chg="mod">
          <ac:chgData name="Anders Smith" userId="28dd9e82-704a-4cf4-8f75-4397f3929fd0" providerId="ADAL" clId="{3B3A6EA5-D2C8-4F90-BCE6-D10228925441}" dt="2024-02-05T14:54:17.311" v="1561" actId="207"/>
          <ac:spMkLst>
            <pc:docMk/>
            <pc:sldMk cId="2690555639" sldId="265"/>
            <ac:spMk id="6" creationId="{F9C72CFF-B51B-E545-C22D-BCE28C07B763}"/>
          </ac:spMkLst>
        </pc:spChg>
        <pc:spChg chg="add del mod">
          <ac:chgData name="Anders Smith" userId="28dd9e82-704a-4cf4-8f75-4397f3929fd0" providerId="ADAL" clId="{3B3A6EA5-D2C8-4F90-BCE6-D10228925441}" dt="2024-02-05T12:57:31.339" v="145" actId="931"/>
          <ac:spMkLst>
            <pc:docMk/>
            <pc:sldMk cId="2690555639" sldId="265"/>
            <ac:spMk id="13" creationId="{14F49D37-8A66-B95C-D785-F47264CDD93C}"/>
          </ac:spMkLst>
        </pc:spChg>
        <pc:spChg chg="add del mod">
          <ac:chgData name="Anders Smith" userId="28dd9e82-704a-4cf4-8f75-4397f3929fd0" providerId="ADAL" clId="{3B3A6EA5-D2C8-4F90-BCE6-D10228925441}" dt="2024-02-05T12:59:00.570" v="154" actId="931"/>
          <ac:spMkLst>
            <pc:docMk/>
            <pc:sldMk cId="2690555639" sldId="265"/>
            <ac:spMk id="17" creationId="{B6060036-BD8F-5309-5563-AA32E5C36C8A}"/>
          </ac:spMkLst>
        </pc:spChg>
        <pc:picChg chg="add del mod">
          <ac:chgData name="Anders Smith" userId="28dd9e82-704a-4cf4-8f75-4397f3929fd0" providerId="ADAL" clId="{3B3A6EA5-D2C8-4F90-BCE6-D10228925441}" dt="2024-02-05T12:23:45.680" v="129" actId="478"/>
          <ac:picMkLst>
            <pc:docMk/>
            <pc:sldMk cId="2690555639" sldId="265"/>
            <ac:picMk id="8" creationId="{2F3D1D5C-EACA-3C50-1359-BD23F2F55050}"/>
          </ac:picMkLst>
        </pc:picChg>
        <pc:picChg chg="add del mod">
          <ac:chgData name="Anders Smith" userId="28dd9e82-704a-4cf4-8f75-4397f3929fd0" providerId="ADAL" clId="{3B3A6EA5-D2C8-4F90-BCE6-D10228925441}" dt="2024-02-05T12:53:16.189" v="138" actId="478"/>
          <ac:picMkLst>
            <pc:docMk/>
            <pc:sldMk cId="2690555639" sldId="265"/>
            <ac:picMk id="9" creationId="{4D11D9F7-C742-FEA6-8452-77C726AE7855}"/>
          </ac:picMkLst>
        </pc:picChg>
        <pc:picChg chg="add del mod">
          <ac:chgData name="Anders Smith" userId="28dd9e82-704a-4cf4-8f75-4397f3929fd0" providerId="ADAL" clId="{3B3A6EA5-D2C8-4F90-BCE6-D10228925441}" dt="2024-02-05T12:56:08.128" v="144" actId="478"/>
          <ac:picMkLst>
            <pc:docMk/>
            <pc:sldMk cId="2690555639" sldId="265"/>
            <ac:picMk id="11" creationId="{DE5243A8-5CF0-6B59-E758-4B12A0DE75B5}"/>
          </ac:picMkLst>
        </pc:picChg>
        <pc:picChg chg="add del mod modCrop">
          <ac:chgData name="Anders Smith" userId="28dd9e82-704a-4cf4-8f75-4397f3929fd0" providerId="ADAL" clId="{3B3A6EA5-D2C8-4F90-BCE6-D10228925441}" dt="2024-02-05T12:58:48.628" v="153" actId="478"/>
          <ac:picMkLst>
            <pc:docMk/>
            <pc:sldMk cId="2690555639" sldId="265"/>
            <ac:picMk id="15" creationId="{FD1BFBC3-1C94-A598-C6D5-5EE22ED1F7AA}"/>
          </ac:picMkLst>
        </pc:picChg>
        <pc:picChg chg="add mod">
          <ac:chgData name="Anders Smith" userId="28dd9e82-704a-4cf4-8f75-4397f3929fd0" providerId="ADAL" clId="{3B3A6EA5-D2C8-4F90-BCE6-D10228925441}" dt="2024-02-05T12:59:44.052" v="160" actId="1076"/>
          <ac:picMkLst>
            <pc:docMk/>
            <pc:sldMk cId="2690555639" sldId="265"/>
            <ac:picMk id="19" creationId="{985561DA-D376-BB3C-68A3-23B83AF0EC69}"/>
          </ac:picMkLst>
        </pc:picChg>
        <pc:picChg chg="add mod">
          <ac:chgData name="Anders Smith" userId="28dd9e82-704a-4cf4-8f75-4397f3929fd0" providerId="ADAL" clId="{3B3A6EA5-D2C8-4F90-BCE6-D10228925441}" dt="2024-02-05T13:21:50.922" v="640" actId="1076"/>
          <ac:picMkLst>
            <pc:docMk/>
            <pc:sldMk cId="2690555639" sldId="265"/>
            <ac:picMk id="20" creationId="{230F6395-F3EA-6D01-2650-509AAC12D81B}"/>
          </ac:picMkLst>
        </pc:picChg>
      </pc:sldChg>
      <pc:sldChg chg="addSp delSp modSp del">
        <pc:chgData name="Anders Smith" userId="28dd9e82-704a-4cf4-8f75-4397f3929fd0" providerId="ADAL" clId="{3B3A6EA5-D2C8-4F90-BCE6-D10228925441}" dt="2024-02-05T13:25:51.261" v="661" actId="47"/>
        <pc:sldMkLst>
          <pc:docMk/>
          <pc:sldMk cId="816927268" sldId="268"/>
        </pc:sldMkLst>
        <pc:spChg chg="add del mod">
          <ac:chgData name="Anders Smith" userId="28dd9e82-704a-4cf4-8f75-4397f3929fd0" providerId="ADAL" clId="{3B3A6EA5-D2C8-4F90-BCE6-D10228925441}" dt="2024-02-05T13:18:29.016" v="614"/>
          <ac:spMkLst>
            <pc:docMk/>
            <pc:sldMk cId="816927268" sldId="268"/>
            <ac:spMk id="2" creationId="{8817DADD-EC79-5E3F-BBEB-A43227E3FE60}"/>
          </ac:spMkLst>
        </pc:spChg>
      </pc:sldChg>
      <pc:sldChg chg="del">
        <pc:chgData name="Anders Smith" userId="28dd9e82-704a-4cf4-8f75-4397f3929fd0" providerId="ADAL" clId="{3B3A6EA5-D2C8-4F90-BCE6-D10228925441}" dt="2024-02-05T13:14:45.216" v="557" actId="47"/>
        <pc:sldMkLst>
          <pc:docMk/>
          <pc:sldMk cId="1936529833" sldId="269"/>
        </pc:sldMkLst>
      </pc:sldChg>
      <pc:sldChg chg="del">
        <pc:chgData name="Anders Smith" userId="28dd9e82-704a-4cf4-8f75-4397f3929fd0" providerId="ADAL" clId="{3B3A6EA5-D2C8-4F90-BCE6-D10228925441}" dt="2024-02-05T13:29:32.994" v="815" actId="47"/>
        <pc:sldMkLst>
          <pc:docMk/>
          <pc:sldMk cId="794879886" sldId="270"/>
        </pc:sldMkLst>
      </pc:sldChg>
      <pc:sldChg chg="del">
        <pc:chgData name="Anders Smith" userId="28dd9e82-704a-4cf4-8f75-4397f3929fd0" providerId="ADAL" clId="{3B3A6EA5-D2C8-4F90-BCE6-D10228925441}" dt="2024-02-05T13:29:30.989" v="814" actId="47"/>
        <pc:sldMkLst>
          <pc:docMk/>
          <pc:sldMk cId="674096916" sldId="271"/>
        </pc:sldMkLst>
      </pc:sldChg>
      <pc:sldChg chg="del">
        <pc:chgData name="Anders Smith" userId="28dd9e82-704a-4cf4-8f75-4397f3929fd0" providerId="ADAL" clId="{3B3A6EA5-D2C8-4F90-BCE6-D10228925441}" dt="2024-02-05T14:11:02.717" v="1394" actId="47"/>
        <pc:sldMkLst>
          <pc:docMk/>
          <pc:sldMk cId="3878101033" sldId="273"/>
        </pc:sldMkLst>
      </pc:sldChg>
      <pc:sldChg chg="delSp modSp mod">
        <pc:chgData name="Anders Smith" userId="28dd9e82-704a-4cf4-8f75-4397f3929fd0" providerId="ADAL" clId="{3B3A6EA5-D2C8-4F90-BCE6-D10228925441}" dt="2024-02-05T14:11:42.627" v="1410" actId="478"/>
        <pc:sldMkLst>
          <pc:docMk/>
          <pc:sldMk cId="3916178372" sldId="274"/>
        </pc:sldMkLst>
        <pc:spChg chg="mod">
          <ac:chgData name="Anders Smith" userId="28dd9e82-704a-4cf4-8f75-4397f3929fd0" providerId="ADAL" clId="{3B3A6EA5-D2C8-4F90-BCE6-D10228925441}" dt="2024-02-05T14:11:37.357" v="1409" actId="20577"/>
          <ac:spMkLst>
            <pc:docMk/>
            <pc:sldMk cId="3916178372" sldId="274"/>
            <ac:spMk id="2" creationId="{FB953783-26D1-0F14-CD28-84EAB54D7E2A}"/>
          </ac:spMkLst>
        </pc:spChg>
        <pc:spChg chg="del">
          <ac:chgData name="Anders Smith" userId="28dd9e82-704a-4cf4-8f75-4397f3929fd0" providerId="ADAL" clId="{3B3A6EA5-D2C8-4F90-BCE6-D10228925441}" dt="2024-02-05T14:11:42.627" v="1410" actId="478"/>
          <ac:spMkLst>
            <pc:docMk/>
            <pc:sldMk cId="3916178372" sldId="274"/>
            <ac:spMk id="3" creationId="{33D40BF3-FDE8-8332-CB7B-FFC1C0111A8F}"/>
          </ac:spMkLst>
        </pc:spChg>
      </pc:sldChg>
      <pc:sldChg chg="add del">
        <pc:chgData name="Anders Smith" userId="28dd9e82-704a-4cf4-8f75-4397f3929fd0" providerId="ADAL" clId="{3B3A6EA5-D2C8-4F90-BCE6-D10228925441}" dt="2024-02-05T14:11:25.467" v="1398" actId="47"/>
        <pc:sldMkLst>
          <pc:docMk/>
          <pc:sldMk cId="1269181831" sldId="275"/>
        </pc:sldMkLst>
      </pc:sldChg>
      <pc:sldChg chg="modSp del mod">
        <pc:chgData name="Anders Smith" userId="28dd9e82-704a-4cf4-8f75-4397f3929fd0" providerId="ADAL" clId="{3B3A6EA5-D2C8-4F90-BCE6-D10228925441}" dt="2024-02-05T14:11:06.859" v="1395" actId="47"/>
        <pc:sldMkLst>
          <pc:docMk/>
          <pc:sldMk cId="2301431999" sldId="276"/>
        </pc:sldMkLst>
        <pc:spChg chg="mod">
          <ac:chgData name="Anders Smith" userId="28dd9e82-704a-4cf4-8f75-4397f3929fd0" providerId="ADAL" clId="{3B3A6EA5-D2C8-4F90-BCE6-D10228925441}" dt="2024-02-05T13:51:40.577" v="1086" actId="1035"/>
          <ac:spMkLst>
            <pc:docMk/>
            <pc:sldMk cId="2301431999" sldId="276"/>
            <ac:spMk id="9" creationId="{AE2A76D7-0C96-484C-A34B-582CB831DB72}"/>
          </ac:spMkLst>
        </pc:spChg>
      </pc:sldChg>
      <pc:sldChg chg="del">
        <pc:chgData name="Anders Smith" userId="28dd9e82-704a-4cf4-8f75-4397f3929fd0" providerId="ADAL" clId="{3B3A6EA5-D2C8-4F90-BCE6-D10228925441}" dt="2024-02-05T14:10:56.341" v="1393" actId="47"/>
        <pc:sldMkLst>
          <pc:docMk/>
          <pc:sldMk cId="2513843600" sldId="277"/>
        </pc:sldMkLst>
      </pc:sldChg>
      <pc:sldChg chg="del">
        <pc:chgData name="Anders Smith" userId="28dd9e82-704a-4cf4-8f75-4397f3929fd0" providerId="ADAL" clId="{3B3A6EA5-D2C8-4F90-BCE6-D10228925441}" dt="2024-02-05T14:11:27.644" v="1399" actId="47"/>
        <pc:sldMkLst>
          <pc:docMk/>
          <pc:sldMk cId="3536573496" sldId="278"/>
        </pc:sldMkLst>
      </pc:sldChg>
      <pc:sldChg chg="new del">
        <pc:chgData name="Anders Smith" userId="28dd9e82-704a-4cf4-8f75-4397f3929fd0" providerId="ADAL" clId="{3B3A6EA5-D2C8-4F90-BCE6-D10228925441}" dt="2024-02-05T13:00:31.380" v="175" actId="47"/>
        <pc:sldMkLst>
          <pc:docMk/>
          <pc:sldMk cId="316150721" sldId="279"/>
        </pc:sldMkLst>
      </pc:sldChg>
      <pc:sldChg chg="addSp delSp modSp add mod">
        <pc:chgData name="Anders Smith" userId="28dd9e82-704a-4cf4-8f75-4397f3929fd0" providerId="ADAL" clId="{3B3A6EA5-D2C8-4F90-BCE6-D10228925441}" dt="2024-02-05T14:29:42.854" v="1505" actId="20577"/>
        <pc:sldMkLst>
          <pc:docMk/>
          <pc:sldMk cId="3041745562" sldId="279"/>
        </pc:sldMkLst>
        <pc:spChg chg="mod">
          <ac:chgData name="Anders Smith" userId="28dd9e82-704a-4cf4-8f75-4397f3929fd0" providerId="ADAL" clId="{3B3A6EA5-D2C8-4F90-BCE6-D10228925441}" dt="2024-02-05T13:03:24.078" v="266" actId="113"/>
          <ac:spMkLst>
            <pc:docMk/>
            <pc:sldMk cId="3041745562" sldId="279"/>
            <ac:spMk id="4" creationId="{CBD080D0-87A5-13E1-2939-A1B58DBF7808}"/>
          </ac:spMkLst>
        </pc:spChg>
        <pc:spChg chg="del">
          <ac:chgData name="Anders Smith" userId="28dd9e82-704a-4cf4-8f75-4397f3929fd0" providerId="ADAL" clId="{3B3A6EA5-D2C8-4F90-BCE6-D10228925441}" dt="2024-02-05T13:01:02.866" v="225" actId="478"/>
          <ac:spMkLst>
            <pc:docMk/>
            <pc:sldMk cId="3041745562" sldId="279"/>
            <ac:spMk id="5" creationId="{3D918B11-3ED6-30A6-8770-394F33D60044}"/>
          </ac:spMkLst>
        </pc:spChg>
        <pc:spChg chg="del">
          <ac:chgData name="Anders Smith" userId="28dd9e82-704a-4cf4-8f75-4397f3929fd0" providerId="ADAL" clId="{3B3A6EA5-D2C8-4F90-BCE6-D10228925441}" dt="2024-02-05T13:01:09.055" v="226" actId="478"/>
          <ac:spMkLst>
            <pc:docMk/>
            <pc:sldMk cId="3041745562" sldId="279"/>
            <ac:spMk id="6" creationId="{F9C72CFF-B51B-E545-C22D-BCE28C07B763}"/>
          </ac:spMkLst>
        </pc:spChg>
        <pc:spChg chg="del">
          <ac:chgData name="Anders Smith" userId="28dd9e82-704a-4cf4-8f75-4397f3929fd0" providerId="ADAL" clId="{3B3A6EA5-D2C8-4F90-BCE6-D10228925441}" dt="2024-02-05T13:01:02.866" v="225" actId="478"/>
          <ac:spMkLst>
            <pc:docMk/>
            <pc:sldMk cId="3041745562" sldId="279"/>
            <ac:spMk id="7" creationId="{FC968B65-3ED7-9682-B130-4E59D54F2B48}"/>
          </ac:spMkLst>
        </pc:spChg>
        <pc:spChg chg="add mod">
          <ac:chgData name="Anders Smith" userId="28dd9e82-704a-4cf4-8f75-4397f3929fd0" providerId="ADAL" clId="{3B3A6EA5-D2C8-4F90-BCE6-D10228925441}" dt="2024-02-05T14:29:42.854" v="1505" actId="20577"/>
          <ac:spMkLst>
            <pc:docMk/>
            <pc:sldMk cId="3041745562" sldId="279"/>
            <ac:spMk id="8" creationId="{D820C5CE-A0C0-6B19-D9A7-9BD46C201DFD}"/>
          </ac:spMkLst>
        </pc:spChg>
        <pc:picChg chg="add mod">
          <ac:chgData name="Anders Smith" userId="28dd9e82-704a-4cf4-8f75-4397f3929fd0" providerId="ADAL" clId="{3B3A6EA5-D2C8-4F90-BCE6-D10228925441}" dt="2024-02-05T13:01:43.102" v="228"/>
          <ac:picMkLst>
            <pc:docMk/>
            <pc:sldMk cId="3041745562" sldId="279"/>
            <ac:picMk id="2" creationId="{56398049-A5D1-DE9D-07AB-CC6DA3E44F14}"/>
          </ac:picMkLst>
        </pc:picChg>
        <pc:picChg chg="add mod">
          <ac:chgData name="Anders Smith" userId="28dd9e82-704a-4cf4-8f75-4397f3929fd0" providerId="ADAL" clId="{3B3A6EA5-D2C8-4F90-BCE6-D10228925441}" dt="2024-02-05T13:01:43.102" v="228"/>
          <ac:picMkLst>
            <pc:docMk/>
            <pc:sldMk cId="3041745562" sldId="279"/>
            <ac:picMk id="9" creationId="{1FCF91F1-3ECD-B084-D8A2-C6AEC59D562D}"/>
          </ac:picMkLst>
        </pc:picChg>
      </pc:sldChg>
      <pc:sldChg chg="addSp delSp modSp add mod">
        <pc:chgData name="Anders Smith" userId="28dd9e82-704a-4cf4-8f75-4397f3929fd0" providerId="ADAL" clId="{3B3A6EA5-D2C8-4F90-BCE6-D10228925441}" dt="2024-02-05T14:30:09.245" v="1520" actId="6549"/>
        <pc:sldMkLst>
          <pc:docMk/>
          <pc:sldMk cId="3223675322" sldId="280"/>
        </pc:sldMkLst>
        <pc:spChg chg="mod">
          <ac:chgData name="Anders Smith" userId="28dd9e82-704a-4cf4-8f75-4397f3929fd0" providerId="ADAL" clId="{3B3A6EA5-D2C8-4F90-BCE6-D10228925441}" dt="2024-02-05T14:30:09.245" v="1520" actId="6549"/>
          <ac:spMkLst>
            <pc:docMk/>
            <pc:sldMk cId="3223675322" sldId="280"/>
            <ac:spMk id="4" creationId="{CBD080D0-87A5-13E1-2939-A1B58DBF7808}"/>
          </ac:spMkLst>
        </pc:spChg>
        <pc:spChg chg="add del mod">
          <ac:chgData name="Anders Smith" userId="28dd9e82-704a-4cf4-8f75-4397f3929fd0" providerId="ADAL" clId="{3B3A6EA5-D2C8-4F90-BCE6-D10228925441}" dt="2024-02-05T13:11:18.078" v="458"/>
          <ac:spMkLst>
            <pc:docMk/>
            <pc:sldMk cId="3223675322" sldId="280"/>
            <ac:spMk id="5" creationId="{164E584D-3E5B-E119-F408-76D0E3BAD7D2}"/>
          </ac:spMkLst>
        </pc:spChg>
        <pc:spChg chg="add mod">
          <ac:chgData name="Anders Smith" userId="28dd9e82-704a-4cf4-8f75-4397f3929fd0" providerId="ADAL" clId="{3B3A6EA5-D2C8-4F90-BCE6-D10228925441}" dt="2024-02-05T13:12:08.364" v="462"/>
          <ac:spMkLst>
            <pc:docMk/>
            <pc:sldMk cId="3223675322" sldId="280"/>
            <ac:spMk id="7" creationId="{13EC0C7A-EA88-A059-06E2-371255B95020}"/>
          </ac:spMkLst>
        </pc:spChg>
        <pc:spChg chg="add mod">
          <ac:chgData name="Anders Smith" userId="28dd9e82-704a-4cf4-8f75-4397f3929fd0" providerId="ADAL" clId="{3B3A6EA5-D2C8-4F90-BCE6-D10228925441}" dt="2024-02-05T13:12:08.364" v="462"/>
          <ac:spMkLst>
            <pc:docMk/>
            <pc:sldMk cId="3223675322" sldId="280"/>
            <ac:spMk id="8" creationId="{EAA5C73E-3631-9197-A5A4-1DB32CA2F5EE}"/>
          </ac:spMkLst>
        </pc:spChg>
        <pc:spChg chg="add mod">
          <ac:chgData name="Anders Smith" userId="28dd9e82-704a-4cf4-8f75-4397f3929fd0" providerId="ADAL" clId="{3B3A6EA5-D2C8-4F90-BCE6-D10228925441}" dt="2024-02-05T13:12:08.364" v="462"/>
          <ac:spMkLst>
            <pc:docMk/>
            <pc:sldMk cId="3223675322" sldId="280"/>
            <ac:spMk id="9" creationId="{CEEA9465-82B1-A60A-8D2F-766FFEF96733}"/>
          </ac:spMkLst>
        </pc:spChg>
        <pc:spChg chg="add mod">
          <ac:chgData name="Anders Smith" userId="28dd9e82-704a-4cf4-8f75-4397f3929fd0" providerId="ADAL" clId="{3B3A6EA5-D2C8-4F90-BCE6-D10228925441}" dt="2024-02-05T13:13:26.455" v="467" actId="207"/>
          <ac:spMkLst>
            <pc:docMk/>
            <pc:sldMk cId="3223675322" sldId="280"/>
            <ac:spMk id="10" creationId="{9B73951F-D457-463A-C95B-2D49573B713D}"/>
          </ac:spMkLst>
        </pc:spChg>
        <pc:spChg chg="add mod">
          <ac:chgData name="Anders Smith" userId="28dd9e82-704a-4cf4-8f75-4397f3929fd0" providerId="ADAL" clId="{3B3A6EA5-D2C8-4F90-BCE6-D10228925441}" dt="2024-02-05T13:13:38.343" v="468" actId="207"/>
          <ac:spMkLst>
            <pc:docMk/>
            <pc:sldMk cId="3223675322" sldId="280"/>
            <ac:spMk id="11" creationId="{6FEAA4CA-04F7-440C-34D0-6D794F9B0B69}"/>
          </ac:spMkLst>
        </pc:spChg>
        <pc:spChg chg="add mod">
          <ac:chgData name="Anders Smith" userId="28dd9e82-704a-4cf4-8f75-4397f3929fd0" providerId="ADAL" clId="{3B3A6EA5-D2C8-4F90-BCE6-D10228925441}" dt="2024-02-05T13:12:08.364" v="462"/>
          <ac:spMkLst>
            <pc:docMk/>
            <pc:sldMk cId="3223675322" sldId="280"/>
            <ac:spMk id="12" creationId="{15496249-E1D3-D124-62FF-78B6B8206094}"/>
          </ac:spMkLst>
        </pc:spChg>
        <pc:spChg chg="add mod">
          <ac:chgData name="Anders Smith" userId="28dd9e82-704a-4cf4-8f75-4397f3929fd0" providerId="ADAL" clId="{3B3A6EA5-D2C8-4F90-BCE6-D10228925441}" dt="2024-02-05T13:12:08.364" v="462"/>
          <ac:spMkLst>
            <pc:docMk/>
            <pc:sldMk cId="3223675322" sldId="280"/>
            <ac:spMk id="13" creationId="{A29C7194-2F64-BAA6-5B42-E730C4C2192E}"/>
          </ac:spMkLst>
        </pc:spChg>
        <pc:spChg chg="add mod">
          <ac:chgData name="Anders Smith" userId="28dd9e82-704a-4cf4-8f75-4397f3929fd0" providerId="ADAL" clId="{3B3A6EA5-D2C8-4F90-BCE6-D10228925441}" dt="2024-02-05T13:12:55.450" v="464" actId="1076"/>
          <ac:spMkLst>
            <pc:docMk/>
            <pc:sldMk cId="3223675322" sldId="280"/>
            <ac:spMk id="14" creationId="{0CF0D584-A768-3736-4576-42154130EA0C}"/>
          </ac:spMkLst>
        </pc:spChg>
        <pc:spChg chg="add mod">
          <ac:chgData name="Anders Smith" userId="28dd9e82-704a-4cf4-8f75-4397f3929fd0" providerId="ADAL" clId="{3B3A6EA5-D2C8-4F90-BCE6-D10228925441}" dt="2024-02-05T13:12:55.450" v="464" actId="1076"/>
          <ac:spMkLst>
            <pc:docMk/>
            <pc:sldMk cId="3223675322" sldId="280"/>
            <ac:spMk id="16" creationId="{8040C090-FB6C-A77E-42D0-CA9B42DA6238}"/>
          </ac:spMkLst>
        </pc:spChg>
        <pc:picChg chg="add del mod">
          <ac:chgData name="Anders Smith" userId="28dd9e82-704a-4cf4-8f75-4397f3929fd0" providerId="ADAL" clId="{3B3A6EA5-D2C8-4F90-BCE6-D10228925441}" dt="2024-02-05T13:11:18.078" v="458"/>
          <ac:picMkLst>
            <pc:docMk/>
            <pc:sldMk cId="3223675322" sldId="280"/>
            <ac:picMk id="2" creationId="{EFEC7C16-2493-2945-68CC-6FE0B2CDBFC2}"/>
          </ac:picMkLst>
        </pc:picChg>
        <pc:picChg chg="add del mod">
          <ac:chgData name="Anders Smith" userId="28dd9e82-704a-4cf4-8f75-4397f3929fd0" providerId="ADAL" clId="{3B3A6EA5-D2C8-4F90-BCE6-D10228925441}" dt="2024-02-05T13:11:18.078" v="458"/>
          <ac:picMkLst>
            <pc:docMk/>
            <pc:sldMk cId="3223675322" sldId="280"/>
            <ac:picMk id="6" creationId="{76292F6D-4196-72B8-7F85-3FE1A3C51AAA}"/>
          </ac:picMkLst>
        </pc:picChg>
        <pc:picChg chg="add mod">
          <ac:chgData name="Anders Smith" userId="28dd9e82-704a-4cf4-8f75-4397f3929fd0" providerId="ADAL" clId="{3B3A6EA5-D2C8-4F90-BCE6-D10228925441}" dt="2024-02-05T14:27:21.104" v="1467" actId="1076"/>
          <ac:picMkLst>
            <pc:docMk/>
            <pc:sldMk cId="3223675322" sldId="280"/>
            <ac:picMk id="15" creationId="{A0925190-8B48-3F01-E306-2C41DF19B827}"/>
          </ac:picMkLst>
        </pc:picChg>
        <pc:picChg chg="add del">
          <ac:chgData name="Anders Smith" userId="28dd9e82-704a-4cf4-8f75-4397f3929fd0" providerId="ADAL" clId="{3B3A6EA5-D2C8-4F90-BCE6-D10228925441}" dt="2024-02-05T13:11:29.528" v="460"/>
          <ac:picMkLst>
            <pc:docMk/>
            <pc:sldMk cId="3223675322" sldId="280"/>
            <ac:picMk id="1026" creationId="{E75DAAB5-B8E8-5BA3-C61D-38C6CC46D641}"/>
          </ac:picMkLst>
        </pc:picChg>
        <pc:picChg chg="add del">
          <ac:chgData name="Anders Smith" userId="28dd9e82-704a-4cf4-8f75-4397f3929fd0" providerId="ADAL" clId="{3B3A6EA5-D2C8-4F90-BCE6-D10228925441}" dt="2024-02-05T13:11:29.528" v="460"/>
          <ac:picMkLst>
            <pc:docMk/>
            <pc:sldMk cId="3223675322" sldId="280"/>
            <ac:picMk id="1027" creationId="{BCA1E1DA-D5A9-591F-0501-897872ABB551}"/>
          </ac:picMkLst>
        </pc:picChg>
      </pc:sldChg>
      <pc:sldChg chg="addSp delSp modSp add mod">
        <pc:chgData name="Anders Smith" userId="28dd9e82-704a-4cf4-8f75-4397f3929fd0" providerId="ADAL" clId="{3B3A6EA5-D2C8-4F90-BCE6-D10228925441}" dt="2024-02-05T14:58:57.566" v="1782" actId="27636"/>
        <pc:sldMkLst>
          <pc:docMk/>
          <pc:sldMk cId="106585348" sldId="281"/>
        </pc:sldMkLst>
        <pc:spChg chg="add mod">
          <ac:chgData name="Anders Smith" userId="28dd9e82-704a-4cf4-8f75-4397f3929fd0" providerId="ADAL" clId="{3B3A6EA5-D2C8-4F90-BCE6-D10228925441}" dt="2024-02-05T14:58:57.566" v="1782" actId="27636"/>
          <ac:spMkLst>
            <pc:docMk/>
            <pc:sldMk cId="106585348" sldId="281"/>
            <ac:spMk id="2" creationId="{6E43AAE6-D125-99EA-FB75-4AB4C1DC8981}"/>
          </ac:spMkLst>
        </pc:spChg>
        <pc:spChg chg="mod">
          <ac:chgData name="Anders Smith" userId="28dd9e82-704a-4cf4-8f75-4397f3929fd0" providerId="ADAL" clId="{3B3A6EA5-D2C8-4F90-BCE6-D10228925441}" dt="2024-02-05T13:18:00.212" v="611" actId="113"/>
          <ac:spMkLst>
            <pc:docMk/>
            <pc:sldMk cId="106585348" sldId="281"/>
            <ac:spMk id="4" creationId="{CBD080D0-87A5-13E1-2939-A1B58DBF7808}"/>
          </ac:spMkLst>
        </pc:spChg>
        <pc:spChg chg="del">
          <ac:chgData name="Anders Smith" userId="28dd9e82-704a-4cf4-8f75-4397f3929fd0" providerId="ADAL" clId="{3B3A6EA5-D2C8-4F90-BCE6-D10228925441}" dt="2024-02-05T13:15:24.876" v="561" actId="478"/>
          <ac:spMkLst>
            <pc:docMk/>
            <pc:sldMk cId="106585348" sldId="281"/>
            <ac:spMk id="7" creationId="{13EC0C7A-EA88-A059-06E2-371255B95020}"/>
          </ac:spMkLst>
        </pc:spChg>
        <pc:spChg chg="del">
          <ac:chgData name="Anders Smith" userId="28dd9e82-704a-4cf4-8f75-4397f3929fd0" providerId="ADAL" clId="{3B3A6EA5-D2C8-4F90-BCE6-D10228925441}" dt="2024-02-05T13:15:24.876" v="561" actId="478"/>
          <ac:spMkLst>
            <pc:docMk/>
            <pc:sldMk cId="106585348" sldId="281"/>
            <ac:spMk id="8" creationId="{EAA5C73E-3631-9197-A5A4-1DB32CA2F5EE}"/>
          </ac:spMkLst>
        </pc:spChg>
        <pc:spChg chg="del">
          <ac:chgData name="Anders Smith" userId="28dd9e82-704a-4cf4-8f75-4397f3929fd0" providerId="ADAL" clId="{3B3A6EA5-D2C8-4F90-BCE6-D10228925441}" dt="2024-02-05T13:15:24.876" v="561" actId="478"/>
          <ac:spMkLst>
            <pc:docMk/>
            <pc:sldMk cId="106585348" sldId="281"/>
            <ac:spMk id="9" creationId="{CEEA9465-82B1-A60A-8D2F-766FFEF96733}"/>
          </ac:spMkLst>
        </pc:spChg>
        <pc:spChg chg="del">
          <ac:chgData name="Anders Smith" userId="28dd9e82-704a-4cf4-8f75-4397f3929fd0" providerId="ADAL" clId="{3B3A6EA5-D2C8-4F90-BCE6-D10228925441}" dt="2024-02-05T13:15:24.876" v="561" actId="478"/>
          <ac:spMkLst>
            <pc:docMk/>
            <pc:sldMk cId="106585348" sldId="281"/>
            <ac:spMk id="10" creationId="{9B73951F-D457-463A-C95B-2D49573B713D}"/>
          </ac:spMkLst>
        </pc:spChg>
        <pc:spChg chg="del">
          <ac:chgData name="Anders Smith" userId="28dd9e82-704a-4cf4-8f75-4397f3929fd0" providerId="ADAL" clId="{3B3A6EA5-D2C8-4F90-BCE6-D10228925441}" dt="2024-02-05T13:15:24.876" v="561" actId="478"/>
          <ac:spMkLst>
            <pc:docMk/>
            <pc:sldMk cId="106585348" sldId="281"/>
            <ac:spMk id="11" creationId="{6FEAA4CA-04F7-440C-34D0-6D794F9B0B69}"/>
          </ac:spMkLst>
        </pc:spChg>
        <pc:spChg chg="del">
          <ac:chgData name="Anders Smith" userId="28dd9e82-704a-4cf4-8f75-4397f3929fd0" providerId="ADAL" clId="{3B3A6EA5-D2C8-4F90-BCE6-D10228925441}" dt="2024-02-05T13:15:24.876" v="561" actId="478"/>
          <ac:spMkLst>
            <pc:docMk/>
            <pc:sldMk cId="106585348" sldId="281"/>
            <ac:spMk id="12" creationId="{15496249-E1D3-D124-62FF-78B6B8206094}"/>
          </ac:spMkLst>
        </pc:spChg>
        <pc:spChg chg="del">
          <ac:chgData name="Anders Smith" userId="28dd9e82-704a-4cf4-8f75-4397f3929fd0" providerId="ADAL" clId="{3B3A6EA5-D2C8-4F90-BCE6-D10228925441}" dt="2024-02-05T13:15:24.876" v="561" actId="478"/>
          <ac:spMkLst>
            <pc:docMk/>
            <pc:sldMk cId="106585348" sldId="281"/>
            <ac:spMk id="13" creationId="{A29C7194-2F64-BAA6-5B42-E730C4C2192E}"/>
          </ac:spMkLst>
        </pc:spChg>
        <pc:spChg chg="del">
          <ac:chgData name="Anders Smith" userId="28dd9e82-704a-4cf4-8f75-4397f3929fd0" providerId="ADAL" clId="{3B3A6EA5-D2C8-4F90-BCE6-D10228925441}" dt="2024-02-05T13:15:30.026" v="562" actId="478"/>
          <ac:spMkLst>
            <pc:docMk/>
            <pc:sldMk cId="106585348" sldId="281"/>
            <ac:spMk id="14" creationId="{0CF0D584-A768-3736-4576-42154130EA0C}"/>
          </ac:spMkLst>
        </pc:spChg>
        <pc:spChg chg="del">
          <ac:chgData name="Anders Smith" userId="28dd9e82-704a-4cf4-8f75-4397f3929fd0" providerId="ADAL" clId="{3B3A6EA5-D2C8-4F90-BCE6-D10228925441}" dt="2024-02-05T13:15:30.026" v="562" actId="478"/>
          <ac:spMkLst>
            <pc:docMk/>
            <pc:sldMk cId="106585348" sldId="281"/>
            <ac:spMk id="16" creationId="{8040C090-FB6C-A77E-42D0-CA9B42DA6238}"/>
          </ac:spMkLst>
        </pc:spChg>
        <pc:picChg chg="del">
          <ac:chgData name="Anders Smith" userId="28dd9e82-704a-4cf4-8f75-4397f3929fd0" providerId="ADAL" clId="{3B3A6EA5-D2C8-4F90-BCE6-D10228925441}" dt="2024-02-05T13:15:24.876" v="561" actId="478"/>
          <ac:picMkLst>
            <pc:docMk/>
            <pc:sldMk cId="106585348" sldId="281"/>
            <ac:picMk id="15" creationId="{A0925190-8B48-3F01-E306-2C41DF19B827}"/>
          </ac:picMkLst>
        </pc:picChg>
      </pc:sldChg>
      <pc:sldChg chg="addSp modSp new del mod">
        <pc:chgData name="Anders Smith" userId="28dd9e82-704a-4cf4-8f75-4397f3929fd0" providerId="ADAL" clId="{3B3A6EA5-D2C8-4F90-BCE6-D10228925441}" dt="2024-02-05T13:09:13.459" v="456" actId="47"/>
        <pc:sldMkLst>
          <pc:docMk/>
          <pc:sldMk cId="3496077631" sldId="281"/>
        </pc:sldMkLst>
        <pc:spChg chg="mod">
          <ac:chgData name="Anders Smith" userId="28dd9e82-704a-4cf4-8f75-4397f3929fd0" providerId="ADAL" clId="{3B3A6EA5-D2C8-4F90-BCE6-D10228925441}" dt="2024-02-05T13:02:32.911" v="252" actId="20577"/>
          <ac:spMkLst>
            <pc:docMk/>
            <pc:sldMk cId="3496077631" sldId="281"/>
            <ac:spMk id="2" creationId="{2340954A-BAFA-6B64-B0A2-C2F1D28D965F}"/>
          </ac:spMkLst>
        </pc:spChg>
        <pc:spChg chg="add mod">
          <ac:chgData name="Anders Smith" userId="28dd9e82-704a-4cf4-8f75-4397f3929fd0" providerId="ADAL" clId="{3B3A6EA5-D2C8-4F90-BCE6-D10228925441}" dt="2024-02-05T13:02:40.984" v="261" actId="20577"/>
          <ac:spMkLst>
            <pc:docMk/>
            <pc:sldMk cId="3496077631" sldId="281"/>
            <ac:spMk id="5" creationId="{4FC67740-7ACC-950D-5C25-1CBC376E0C55}"/>
          </ac:spMkLst>
        </pc:spChg>
      </pc:sldChg>
      <pc:sldChg chg="addSp delSp modSp add mod modAnim">
        <pc:chgData name="Anders Smith" userId="28dd9e82-704a-4cf4-8f75-4397f3929fd0" providerId="ADAL" clId="{3B3A6EA5-D2C8-4F90-BCE6-D10228925441}" dt="2024-02-05T13:25:42.004" v="660" actId="27636"/>
        <pc:sldMkLst>
          <pc:docMk/>
          <pc:sldMk cId="2992031641" sldId="282"/>
        </pc:sldMkLst>
        <pc:spChg chg="add mod">
          <ac:chgData name="Anders Smith" userId="28dd9e82-704a-4cf4-8f75-4397f3929fd0" providerId="ADAL" clId="{3B3A6EA5-D2C8-4F90-BCE6-D10228925441}" dt="2024-02-05T13:25:42.004" v="660" actId="27636"/>
          <ac:spMkLst>
            <pc:docMk/>
            <pc:sldMk cId="2992031641" sldId="282"/>
            <ac:spMk id="2" creationId="{080BC50E-4576-7FEF-55EE-F18E70FF8662}"/>
          </ac:spMkLst>
        </pc:spChg>
        <pc:spChg chg="mod">
          <ac:chgData name="Anders Smith" userId="28dd9e82-704a-4cf4-8f75-4397f3929fd0" providerId="ADAL" clId="{3B3A6EA5-D2C8-4F90-BCE6-D10228925441}" dt="2024-02-05T13:19:23.732" v="634" actId="113"/>
          <ac:spMkLst>
            <pc:docMk/>
            <pc:sldMk cId="2992031641" sldId="282"/>
            <ac:spMk id="4" creationId="{CBD080D0-87A5-13E1-2939-A1B58DBF7808}"/>
          </ac:spMkLst>
        </pc:spChg>
        <pc:spChg chg="add mod">
          <ac:chgData name="Anders Smith" userId="28dd9e82-704a-4cf4-8f75-4397f3929fd0" providerId="ADAL" clId="{3B3A6EA5-D2C8-4F90-BCE6-D10228925441}" dt="2024-02-05T13:18:37.830" v="615"/>
          <ac:spMkLst>
            <pc:docMk/>
            <pc:sldMk cId="2992031641" sldId="282"/>
            <ac:spMk id="5" creationId="{6FE701A7-C5B8-1338-2707-DFD85D7D0EC3}"/>
          </ac:spMkLst>
        </pc:spChg>
        <pc:spChg chg="del">
          <ac:chgData name="Anders Smith" userId="28dd9e82-704a-4cf4-8f75-4397f3929fd0" providerId="ADAL" clId="{3B3A6EA5-D2C8-4F90-BCE6-D10228925441}" dt="2024-02-05T13:15:38.700" v="563" actId="478"/>
          <ac:spMkLst>
            <pc:docMk/>
            <pc:sldMk cId="2992031641" sldId="282"/>
            <ac:spMk id="7" creationId="{13EC0C7A-EA88-A059-06E2-371255B95020}"/>
          </ac:spMkLst>
        </pc:spChg>
        <pc:spChg chg="del">
          <ac:chgData name="Anders Smith" userId="28dd9e82-704a-4cf4-8f75-4397f3929fd0" providerId="ADAL" clId="{3B3A6EA5-D2C8-4F90-BCE6-D10228925441}" dt="2024-02-05T13:15:38.700" v="563" actId="478"/>
          <ac:spMkLst>
            <pc:docMk/>
            <pc:sldMk cId="2992031641" sldId="282"/>
            <ac:spMk id="8" creationId="{EAA5C73E-3631-9197-A5A4-1DB32CA2F5EE}"/>
          </ac:spMkLst>
        </pc:spChg>
        <pc:spChg chg="del">
          <ac:chgData name="Anders Smith" userId="28dd9e82-704a-4cf4-8f75-4397f3929fd0" providerId="ADAL" clId="{3B3A6EA5-D2C8-4F90-BCE6-D10228925441}" dt="2024-02-05T13:15:38.700" v="563" actId="478"/>
          <ac:spMkLst>
            <pc:docMk/>
            <pc:sldMk cId="2992031641" sldId="282"/>
            <ac:spMk id="9" creationId="{CEEA9465-82B1-A60A-8D2F-766FFEF96733}"/>
          </ac:spMkLst>
        </pc:spChg>
        <pc:spChg chg="del">
          <ac:chgData name="Anders Smith" userId="28dd9e82-704a-4cf4-8f75-4397f3929fd0" providerId="ADAL" clId="{3B3A6EA5-D2C8-4F90-BCE6-D10228925441}" dt="2024-02-05T13:15:38.700" v="563" actId="478"/>
          <ac:spMkLst>
            <pc:docMk/>
            <pc:sldMk cId="2992031641" sldId="282"/>
            <ac:spMk id="10" creationId="{9B73951F-D457-463A-C95B-2D49573B713D}"/>
          </ac:spMkLst>
        </pc:spChg>
        <pc:spChg chg="del">
          <ac:chgData name="Anders Smith" userId="28dd9e82-704a-4cf4-8f75-4397f3929fd0" providerId="ADAL" clId="{3B3A6EA5-D2C8-4F90-BCE6-D10228925441}" dt="2024-02-05T13:15:38.700" v="563" actId="478"/>
          <ac:spMkLst>
            <pc:docMk/>
            <pc:sldMk cId="2992031641" sldId="282"/>
            <ac:spMk id="11" creationId="{6FEAA4CA-04F7-440C-34D0-6D794F9B0B69}"/>
          </ac:spMkLst>
        </pc:spChg>
        <pc:spChg chg="del">
          <ac:chgData name="Anders Smith" userId="28dd9e82-704a-4cf4-8f75-4397f3929fd0" providerId="ADAL" clId="{3B3A6EA5-D2C8-4F90-BCE6-D10228925441}" dt="2024-02-05T13:15:38.700" v="563" actId="478"/>
          <ac:spMkLst>
            <pc:docMk/>
            <pc:sldMk cId="2992031641" sldId="282"/>
            <ac:spMk id="12" creationId="{15496249-E1D3-D124-62FF-78B6B8206094}"/>
          </ac:spMkLst>
        </pc:spChg>
        <pc:spChg chg="del">
          <ac:chgData name="Anders Smith" userId="28dd9e82-704a-4cf4-8f75-4397f3929fd0" providerId="ADAL" clId="{3B3A6EA5-D2C8-4F90-BCE6-D10228925441}" dt="2024-02-05T13:15:38.700" v="563" actId="478"/>
          <ac:spMkLst>
            <pc:docMk/>
            <pc:sldMk cId="2992031641" sldId="282"/>
            <ac:spMk id="13" creationId="{A29C7194-2F64-BAA6-5B42-E730C4C2192E}"/>
          </ac:spMkLst>
        </pc:spChg>
        <pc:spChg chg="del">
          <ac:chgData name="Anders Smith" userId="28dd9e82-704a-4cf4-8f75-4397f3929fd0" providerId="ADAL" clId="{3B3A6EA5-D2C8-4F90-BCE6-D10228925441}" dt="2024-02-05T13:15:48.287" v="564" actId="478"/>
          <ac:spMkLst>
            <pc:docMk/>
            <pc:sldMk cId="2992031641" sldId="282"/>
            <ac:spMk id="14" creationId="{0CF0D584-A768-3736-4576-42154130EA0C}"/>
          </ac:spMkLst>
        </pc:spChg>
        <pc:spChg chg="del">
          <ac:chgData name="Anders Smith" userId="28dd9e82-704a-4cf4-8f75-4397f3929fd0" providerId="ADAL" clId="{3B3A6EA5-D2C8-4F90-BCE6-D10228925441}" dt="2024-02-05T13:15:38.700" v="563" actId="478"/>
          <ac:spMkLst>
            <pc:docMk/>
            <pc:sldMk cId="2992031641" sldId="282"/>
            <ac:spMk id="16" creationId="{8040C090-FB6C-A77E-42D0-CA9B42DA6238}"/>
          </ac:spMkLst>
        </pc:spChg>
        <pc:picChg chg="del">
          <ac:chgData name="Anders Smith" userId="28dd9e82-704a-4cf4-8f75-4397f3929fd0" providerId="ADAL" clId="{3B3A6EA5-D2C8-4F90-BCE6-D10228925441}" dt="2024-02-05T13:15:38.700" v="563" actId="478"/>
          <ac:picMkLst>
            <pc:docMk/>
            <pc:sldMk cId="2992031641" sldId="282"/>
            <ac:picMk id="15" creationId="{A0925190-8B48-3F01-E306-2C41DF19B827}"/>
          </ac:picMkLst>
        </pc:picChg>
      </pc:sldChg>
      <pc:sldChg chg="addSp delSp modSp add mod">
        <pc:chgData name="Anders Smith" userId="28dd9e82-704a-4cf4-8f75-4397f3929fd0" providerId="ADAL" clId="{3B3A6EA5-D2C8-4F90-BCE6-D10228925441}" dt="2024-02-05T13:29:13.696" v="809" actId="113"/>
        <pc:sldMkLst>
          <pc:docMk/>
          <pc:sldMk cId="3104519835" sldId="283"/>
        </pc:sldMkLst>
        <pc:spChg chg="add mod">
          <ac:chgData name="Anders Smith" userId="28dd9e82-704a-4cf4-8f75-4397f3929fd0" providerId="ADAL" clId="{3B3A6EA5-D2C8-4F90-BCE6-D10228925441}" dt="2024-02-05T13:26:15.861" v="662"/>
          <ac:spMkLst>
            <pc:docMk/>
            <pc:sldMk cId="3104519835" sldId="283"/>
            <ac:spMk id="2" creationId="{12BF598B-06C5-9BFF-117C-7749D136570B}"/>
          </ac:spMkLst>
        </pc:spChg>
        <pc:spChg chg="mod">
          <ac:chgData name="Anders Smith" userId="28dd9e82-704a-4cf4-8f75-4397f3929fd0" providerId="ADAL" clId="{3B3A6EA5-D2C8-4F90-BCE6-D10228925441}" dt="2024-02-05T13:29:13.696" v="809" actId="113"/>
          <ac:spMkLst>
            <pc:docMk/>
            <pc:sldMk cId="3104519835" sldId="283"/>
            <ac:spMk id="4" creationId="{CBD080D0-87A5-13E1-2939-A1B58DBF7808}"/>
          </ac:spMkLst>
        </pc:spChg>
        <pc:spChg chg="add mod">
          <ac:chgData name="Anders Smith" userId="28dd9e82-704a-4cf4-8f75-4397f3929fd0" providerId="ADAL" clId="{3B3A6EA5-D2C8-4F90-BCE6-D10228925441}" dt="2024-02-05T13:26:15.861" v="662"/>
          <ac:spMkLst>
            <pc:docMk/>
            <pc:sldMk cId="3104519835" sldId="283"/>
            <ac:spMk id="5" creationId="{5D333052-C5BB-B96C-91E3-9A6DB75D6CFA}"/>
          </ac:spMkLst>
        </pc:spChg>
        <pc:spChg chg="add mod">
          <ac:chgData name="Anders Smith" userId="28dd9e82-704a-4cf4-8f75-4397f3929fd0" providerId="ADAL" clId="{3B3A6EA5-D2C8-4F90-BCE6-D10228925441}" dt="2024-02-05T13:26:15.861" v="662"/>
          <ac:spMkLst>
            <pc:docMk/>
            <pc:sldMk cId="3104519835" sldId="283"/>
            <ac:spMk id="6" creationId="{284C819C-FA2C-3CA0-F466-98A9C29917E5}"/>
          </ac:spMkLst>
        </pc:spChg>
        <pc:spChg chg="del">
          <ac:chgData name="Anders Smith" userId="28dd9e82-704a-4cf4-8f75-4397f3929fd0" providerId="ADAL" clId="{3B3A6EA5-D2C8-4F90-BCE6-D10228925441}" dt="2024-02-05T13:15:57.743" v="565" actId="478"/>
          <ac:spMkLst>
            <pc:docMk/>
            <pc:sldMk cId="3104519835" sldId="283"/>
            <ac:spMk id="7" creationId="{13EC0C7A-EA88-A059-06E2-371255B95020}"/>
          </ac:spMkLst>
        </pc:spChg>
        <pc:spChg chg="del">
          <ac:chgData name="Anders Smith" userId="28dd9e82-704a-4cf4-8f75-4397f3929fd0" providerId="ADAL" clId="{3B3A6EA5-D2C8-4F90-BCE6-D10228925441}" dt="2024-02-05T13:15:57.743" v="565" actId="478"/>
          <ac:spMkLst>
            <pc:docMk/>
            <pc:sldMk cId="3104519835" sldId="283"/>
            <ac:spMk id="8" creationId="{EAA5C73E-3631-9197-A5A4-1DB32CA2F5EE}"/>
          </ac:spMkLst>
        </pc:spChg>
        <pc:spChg chg="del">
          <ac:chgData name="Anders Smith" userId="28dd9e82-704a-4cf4-8f75-4397f3929fd0" providerId="ADAL" clId="{3B3A6EA5-D2C8-4F90-BCE6-D10228925441}" dt="2024-02-05T13:15:57.743" v="565" actId="478"/>
          <ac:spMkLst>
            <pc:docMk/>
            <pc:sldMk cId="3104519835" sldId="283"/>
            <ac:spMk id="9" creationId="{CEEA9465-82B1-A60A-8D2F-766FFEF96733}"/>
          </ac:spMkLst>
        </pc:spChg>
        <pc:spChg chg="del">
          <ac:chgData name="Anders Smith" userId="28dd9e82-704a-4cf4-8f75-4397f3929fd0" providerId="ADAL" clId="{3B3A6EA5-D2C8-4F90-BCE6-D10228925441}" dt="2024-02-05T13:15:57.743" v="565" actId="478"/>
          <ac:spMkLst>
            <pc:docMk/>
            <pc:sldMk cId="3104519835" sldId="283"/>
            <ac:spMk id="10" creationId="{9B73951F-D457-463A-C95B-2D49573B713D}"/>
          </ac:spMkLst>
        </pc:spChg>
        <pc:spChg chg="del">
          <ac:chgData name="Anders Smith" userId="28dd9e82-704a-4cf4-8f75-4397f3929fd0" providerId="ADAL" clId="{3B3A6EA5-D2C8-4F90-BCE6-D10228925441}" dt="2024-02-05T13:15:57.743" v="565" actId="478"/>
          <ac:spMkLst>
            <pc:docMk/>
            <pc:sldMk cId="3104519835" sldId="283"/>
            <ac:spMk id="11" creationId="{6FEAA4CA-04F7-440C-34D0-6D794F9B0B69}"/>
          </ac:spMkLst>
        </pc:spChg>
        <pc:spChg chg="del">
          <ac:chgData name="Anders Smith" userId="28dd9e82-704a-4cf4-8f75-4397f3929fd0" providerId="ADAL" clId="{3B3A6EA5-D2C8-4F90-BCE6-D10228925441}" dt="2024-02-05T13:15:57.743" v="565" actId="478"/>
          <ac:spMkLst>
            <pc:docMk/>
            <pc:sldMk cId="3104519835" sldId="283"/>
            <ac:spMk id="12" creationId="{15496249-E1D3-D124-62FF-78B6B8206094}"/>
          </ac:spMkLst>
        </pc:spChg>
        <pc:spChg chg="del">
          <ac:chgData name="Anders Smith" userId="28dd9e82-704a-4cf4-8f75-4397f3929fd0" providerId="ADAL" clId="{3B3A6EA5-D2C8-4F90-BCE6-D10228925441}" dt="2024-02-05T13:15:57.743" v="565" actId="478"/>
          <ac:spMkLst>
            <pc:docMk/>
            <pc:sldMk cId="3104519835" sldId="283"/>
            <ac:spMk id="13" creationId="{A29C7194-2F64-BAA6-5B42-E730C4C2192E}"/>
          </ac:spMkLst>
        </pc:spChg>
        <pc:spChg chg="del">
          <ac:chgData name="Anders Smith" userId="28dd9e82-704a-4cf4-8f75-4397f3929fd0" providerId="ADAL" clId="{3B3A6EA5-D2C8-4F90-BCE6-D10228925441}" dt="2024-02-05T13:15:57.743" v="565" actId="478"/>
          <ac:spMkLst>
            <pc:docMk/>
            <pc:sldMk cId="3104519835" sldId="283"/>
            <ac:spMk id="14" creationId="{0CF0D584-A768-3736-4576-42154130EA0C}"/>
          </ac:spMkLst>
        </pc:spChg>
        <pc:spChg chg="del">
          <ac:chgData name="Anders Smith" userId="28dd9e82-704a-4cf4-8f75-4397f3929fd0" providerId="ADAL" clId="{3B3A6EA5-D2C8-4F90-BCE6-D10228925441}" dt="2024-02-05T13:15:57.743" v="565" actId="478"/>
          <ac:spMkLst>
            <pc:docMk/>
            <pc:sldMk cId="3104519835" sldId="283"/>
            <ac:spMk id="16" creationId="{8040C090-FB6C-A77E-42D0-CA9B42DA6238}"/>
          </ac:spMkLst>
        </pc:spChg>
        <pc:spChg chg="add mod">
          <ac:chgData name="Anders Smith" userId="28dd9e82-704a-4cf4-8f75-4397f3929fd0" providerId="ADAL" clId="{3B3A6EA5-D2C8-4F90-BCE6-D10228925441}" dt="2024-02-05T13:26:15.861" v="662"/>
          <ac:spMkLst>
            <pc:docMk/>
            <pc:sldMk cId="3104519835" sldId="283"/>
            <ac:spMk id="17" creationId="{51208B64-0F65-1724-4CDE-12D68E13FD2B}"/>
          </ac:spMkLst>
        </pc:spChg>
        <pc:spChg chg="add mod">
          <ac:chgData name="Anders Smith" userId="28dd9e82-704a-4cf4-8f75-4397f3929fd0" providerId="ADAL" clId="{3B3A6EA5-D2C8-4F90-BCE6-D10228925441}" dt="2024-02-05T13:26:15.861" v="662"/>
          <ac:spMkLst>
            <pc:docMk/>
            <pc:sldMk cId="3104519835" sldId="283"/>
            <ac:spMk id="18" creationId="{DADB198D-4B0C-552E-358D-FC812D5D1838}"/>
          </ac:spMkLst>
        </pc:spChg>
        <pc:spChg chg="add mod">
          <ac:chgData name="Anders Smith" userId="28dd9e82-704a-4cf4-8f75-4397f3929fd0" providerId="ADAL" clId="{3B3A6EA5-D2C8-4F90-BCE6-D10228925441}" dt="2024-02-05T13:26:15.861" v="662"/>
          <ac:spMkLst>
            <pc:docMk/>
            <pc:sldMk cId="3104519835" sldId="283"/>
            <ac:spMk id="20" creationId="{CB649ACC-BF18-1C7C-C13B-17F088132953}"/>
          </ac:spMkLst>
        </pc:spChg>
        <pc:spChg chg="add mod">
          <ac:chgData name="Anders Smith" userId="28dd9e82-704a-4cf4-8f75-4397f3929fd0" providerId="ADAL" clId="{3B3A6EA5-D2C8-4F90-BCE6-D10228925441}" dt="2024-02-05T13:26:15.861" v="662"/>
          <ac:spMkLst>
            <pc:docMk/>
            <pc:sldMk cId="3104519835" sldId="283"/>
            <ac:spMk id="21" creationId="{95883F53-A41F-C23F-111E-405E6867775B}"/>
          </ac:spMkLst>
        </pc:spChg>
        <pc:spChg chg="add mod">
          <ac:chgData name="Anders Smith" userId="28dd9e82-704a-4cf4-8f75-4397f3929fd0" providerId="ADAL" clId="{3B3A6EA5-D2C8-4F90-BCE6-D10228925441}" dt="2024-02-05T13:26:15.861" v="662"/>
          <ac:spMkLst>
            <pc:docMk/>
            <pc:sldMk cId="3104519835" sldId="283"/>
            <ac:spMk id="22" creationId="{9B404B22-851E-2262-BA03-E70CE2AB3B19}"/>
          </ac:spMkLst>
        </pc:spChg>
        <pc:spChg chg="add mod">
          <ac:chgData name="Anders Smith" userId="28dd9e82-704a-4cf4-8f75-4397f3929fd0" providerId="ADAL" clId="{3B3A6EA5-D2C8-4F90-BCE6-D10228925441}" dt="2024-02-05T13:26:15.861" v="662"/>
          <ac:spMkLst>
            <pc:docMk/>
            <pc:sldMk cId="3104519835" sldId="283"/>
            <ac:spMk id="23" creationId="{C59A2782-DA30-B696-0904-18F15EC1A291}"/>
          </ac:spMkLst>
        </pc:spChg>
        <pc:spChg chg="add mod">
          <ac:chgData name="Anders Smith" userId="28dd9e82-704a-4cf4-8f75-4397f3929fd0" providerId="ADAL" clId="{3B3A6EA5-D2C8-4F90-BCE6-D10228925441}" dt="2024-02-05T13:26:15.861" v="662"/>
          <ac:spMkLst>
            <pc:docMk/>
            <pc:sldMk cId="3104519835" sldId="283"/>
            <ac:spMk id="24" creationId="{A137002B-02FA-7FE7-8925-4F6ADB4C2F49}"/>
          </ac:spMkLst>
        </pc:spChg>
        <pc:spChg chg="add mod">
          <ac:chgData name="Anders Smith" userId="28dd9e82-704a-4cf4-8f75-4397f3929fd0" providerId="ADAL" clId="{3B3A6EA5-D2C8-4F90-BCE6-D10228925441}" dt="2024-02-05T13:26:15.861" v="662"/>
          <ac:spMkLst>
            <pc:docMk/>
            <pc:sldMk cId="3104519835" sldId="283"/>
            <ac:spMk id="27" creationId="{5779AEC7-D7EC-621F-13D3-92F65AD039C2}"/>
          </ac:spMkLst>
        </pc:spChg>
        <pc:spChg chg="add mod">
          <ac:chgData name="Anders Smith" userId="28dd9e82-704a-4cf4-8f75-4397f3929fd0" providerId="ADAL" clId="{3B3A6EA5-D2C8-4F90-BCE6-D10228925441}" dt="2024-02-05T13:26:15.861" v="662"/>
          <ac:spMkLst>
            <pc:docMk/>
            <pc:sldMk cId="3104519835" sldId="283"/>
            <ac:spMk id="28" creationId="{7201CD27-C9F0-2801-8515-2AD7E6907F75}"/>
          </ac:spMkLst>
        </pc:spChg>
        <pc:spChg chg="add mod">
          <ac:chgData name="Anders Smith" userId="28dd9e82-704a-4cf4-8f75-4397f3929fd0" providerId="ADAL" clId="{3B3A6EA5-D2C8-4F90-BCE6-D10228925441}" dt="2024-02-05T13:26:15.861" v="662"/>
          <ac:spMkLst>
            <pc:docMk/>
            <pc:sldMk cId="3104519835" sldId="283"/>
            <ac:spMk id="29" creationId="{9CDAF2FE-34A6-5BCC-3659-035DC0B05DA6}"/>
          </ac:spMkLst>
        </pc:spChg>
        <pc:spChg chg="add mod">
          <ac:chgData name="Anders Smith" userId="28dd9e82-704a-4cf4-8f75-4397f3929fd0" providerId="ADAL" clId="{3B3A6EA5-D2C8-4F90-BCE6-D10228925441}" dt="2024-02-05T13:26:15.861" v="662"/>
          <ac:spMkLst>
            <pc:docMk/>
            <pc:sldMk cId="3104519835" sldId="283"/>
            <ac:spMk id="30" creationId="{73ABB0EB-B773-ED9D-3C15-A6EB360BE825}"/>
          </ac:spMkLst>
        </pc:spChg>
        <pc:spChg chg="add mod">
          <ac:chgData name="Anders Smith" userId="28dd9e82-704a-4cf4-8f75-4397f3929fd0" providerId="ADAL" clId="{3B3A6EA5-D2C8-4F90-BCE6-D10228925441}" dt="2024-02-05T13:26:15.861" v="662"/>
          <ac:spMkLst>
            <pc:docMk/>
            <pc:sldMk cId="3104519835" sldId="283"/>
            <ac:spMk id="31" creationId="{3FCC063F-B04D-D820-654F-91B3402D9B3C}"/>
          </ac:spMkLst>
        </pc:spChg>
        <pc:spChg chg="add mod">
          <ac:chgData name="Anders Smith" userId="28dd9e82-704a-4cf4-8f75-4397f3929fd0" providerId="ADAL" clId="{3B3A6EA5-D2C8-4F90-BCE6-D10228925441}" dt="2024-02-05T13:26:15.861" v="662"/>
          <ac:spMkLst>
            <pc:docMk/>
            <pc:sldMk cId="3104519835" sldId="283"/>
            <ac:spMk id="39" creationId="{24B6FB75-471D-EF21-D2F3-41CF3EEE7A50}"/>
          </ac:spMkLst>
        </pc:spChg>
        <pc:spChg chg="add mod">
          <ac:chgData name="Anders Smith" userId="28dd9e82-704a-4cf4-8f75-4397f3929fd0" providerId="ADAL" clId="{3B3A6EA5-D2C8-4F90-BCE6-D10228925441}" dt="2024-02-05T13:26:15.861" v="662"/>
          <ac:spMkLst>
            <pc:docMk/>
            <pc:sldMk cId="3104519835" sldId="283"/>
            <ac:spMk id="40" creationId="{1053D34F-68C0-DE43-A293-A50B1D759ADA}"/>
          </ac:spMkLst>
        </pc:spChg>
        <pc:spChg chg="add mod">
          <ac:chgData name="Anders Smith" userId="28dd9e82-704a-4cf4-8f75-4397f3929fd0" providerId="ADAL" clId="{3B3A6EA5-D2C8-4F90-BCE6-D10228925441}" dt="2024-02-05T13:26:15.861" v="662"/>
          <ac:spMkLst>
            <pc:docMk/>
            <pc:sldMk cId="3104519835" sldId="283"/>
            <ac:spMk id="41" creationId="{25DDD50E-B1BE-827C-EFAE-69FECA73551D}"/>
          </ac:spMkLst>
        </pc:spChg>
        <pc:spChg chg="add mod">
          <ac:chgData name="Anders Smith" userId="28dd9e82-704a-4cf4-8f75-4397f3929fd0" providerId="ADAL" clId="{3B3A6EA5-D2C8-4F90-BCE6-D10228925441}" dt="2024-02-05T13:26:15.861" v="662"/>
          <ac:spMkLst>
            <pc:docMk/>
            <pc:sldMk cId="3104519835" sldId="283"/>
            <ac:spMk id="42" creationId="{16C028BC-843B-4C21-1D86-43FF6EDC6C29}"/>
          </ac:spMkLst>
        </pc:spChg>
        <pc:spChg chg="add mod">
          <ac:chgData name="Anders Smith" userId="28dd9e82-704a-4cf4-8f75-4397f3929fd0" providerId="ADAL" clId="{3B3A6EA5-D2C8-4F90-BCE6-D10228925441}" dt="2024-02-05T13:26:15.861" v="662"/>
          <ac:spMkLst>
            <pc:docMk/>
            <pc:sldMk cId="3104519835" sldId="283"/>
            <ac:spMk id="43" creationId="{9CC1D4BB-B776-6CB4-3523-05D7BC6B70BF}"/>
          </ac:spMkLst>
        </pc:spChg>
        <pc:spChg chg="add mod">
          <ac:chgData name="Anders Smith" userId="28dd9e82-704a-4cf4-8f75-4397f3929fd0" providerId="ADAL" clId="{3B3A6EA5-D2C8-4F90-BCE6-D10228925441}" dt="2024-02-05T13:26:15.861" v="662"/>
          <ac:spMkLst>
            <pc:docMk/>
            <pc:sldMk cId="3104519835" sldId="283"/>
            <ac:spMk id="45" creationId="{724CAD69-147D-0399-D97E-3E32EF067465}"/>
          </ac:spMkLst>
        </pc:spChg>
        <pc:picChg chg="del">
          <ac:chgData name="Anders Smith" userId="28dd9e82-704a-4cf4-8f75-4397f3929fd0" providerId="ADAL" clId="{3B3A6EA5-D2C8-4F90-BCE6-D10228925441}" dt="2024-02-05T13:16:00.424" v="566" actId="478"/>
          <ac:picMkLst>
            <pc:docMk/>
            <pc:sldMk cId="3104519835" sldId="283"/>
            <ac:picMk id="15" creationId="{A0925190-8B48-3F01-E306-2C41DF19B827}"/>
          </ac:picMkLst>
        </pc:picChg>
        <pc:cxnChg chg="add mod">
          <ac:chgData name="Anders Smith" userId="28dd9e82-704a-4cf4-8f75-4397f3929fd0" providerId="ADAL" clId="{3B3A6EA5-D2C8-4F90-BCE6-D10228925441}" dt="2024-02-05T13:26:15.861" v="662"/>
          <ac:cxnSpMkLst>
            <pc:docMk/>
            <pc:sldMk cId="3104519835" sldId="283"/>
            <ac:cxnSpMk id="25" creationId="{DB1EDBE7-6E95-2989-008A-87468B68E55A}"/>
          </ac:cxnSpMkLst>
        </pc:cxnChg>
        <pc:cxnChg chg="add mod">
          <ac:chgData name="Anders Smith" userId="28dd9e82-704a-4cf4-8f75-4397f3929fd0" providerId="ADAL" clId="{3B3A6EA5-D2C8-4F90-BCE6-D10228925441}" dt="2024-02-05T13:26:15.861" v="662"/>
          <ac:cxnSpMkLst>
            <pc:docMk/>
            <pc:sldMk cId="3104519835" sldId="283"/>
            <ac:cxnSpMk id="26" creationId="{41D64BD4-D257-7E4E-602E-CA4662FA5420}"/>
          </ac:cxnSpMkLst>
        </pc:cxnChg>
        <pc:cxnChg chg="add mod">
          <ac:chgData name="Anders Smith" userId="28dd9e82-704a-4cf4-8f75-4397f3929fd0" providerId="ADAL" clId="{3B3A6EA5-D2C8-4F90-BCE6-D10228925441}" dt="2024-02-05T13:26:15.861" v="662"/>
          <ac:cxnSpMkLst>
            <pc:docMk/>
            <pc:sldMk cId="3104519835" sldId="283"/>
            <ac:cxnSpMk id="32" creationId="{8BC1090C-E50C-95BB-E6E2-9865A2B8A4DE}"/>
          </ac:cxnSpMkLst>
        </pc:cxnChg>
        <pc:cxnChg chg="add mod">
          <ac:chgData name="Anders Smith" userId="28dd9e82-704a-4cf4-8f75-4397f3929fd0" providerId="ADAL" clId="{3B3A6EA5-D2C8-4F90-BCE6-D10228925441}" dt="2024-02-05T13:26:15.861" v="662"/>
          <ac:cxnSpMkLst>
            <pc:docMk/>
            <pc:sldMk cId="3104519835" sldId="283"/>
            <ac:cxnSpMk id="33" creationId="{680CFB0A-7173-62ED-66F0-0472D8C256D4}"/>
          </ac:cxnSpMkLst>
        </pc:cxnChg>
        <pc:cxnChg chg="add mod">
          <ac:chgData name="Anders Smith" userId="28dd9e82-704a-4cf4-8f75-4397f3929fd0" providerId="ADAL" clId="{3B3A6EA5-D2C8-4F90-BCE6-D10228925441}" dt="2024-02-05T13:26:15.861" v="662"/>
          <ac:cxnSpMkLst>
            <pc:docMk/>
            <pc:sldMk cId="3104519835" sldId="283"/>
            <ac:cxnSpMk id="34" creationId="{ED8B739B-CFBC-5C8A-8E92-CD064EC347F5}"/>
          </ac:cxnSpMkLst>
        </pc:cxnChg>
        <pc:cxnChg chg="add mod">
          <ac:chgData name="Anders Smith" userId="28dd9e82-704a-4cf4-8f75-4397f3929fd0" providerId="ADAL" clId="{3B3A6EA5-D2C8-4F90-BCE6-D10228925441}" dt="2024-02-05T13:26:15.861" v="662"/>
          <ac:cxnSpMkLst>
            <pc:docMk/>
            <pc:sldMk cId="3104519835" sldId="283"/>
            <ac:cxnSpMk id="35" creationId="{F11A9E10-C1F1-FD20-1F85-9221A4E23F26}"/>
          </ac:cxnSpMkLst>
        </pc:cxnChg>
        <pc:cxnChg chg="add mod">
          <ac:chgData name="Anders Smith" userId="28dd9e82-704a-4cf4-8f75-4397f3929fd0" providerId="ADAL" clId="{3B3A6EA5-D2C8-4F90-BCE6-D10228925441}" dt="2024-02-05T13:26:15.861" v="662"/>
          <ac:cxnSpMkLst>
            <pc:docMk/>
            <pc:sldMk cId="3104519835" sldId="283"/>
            <ac:cxnSpMk id="36" creationId="{2FFABD0B-8AF9-98E7-DE76-98F1AA8C1AA9}"/>
          </ac:cxnSpMkLst>
        </pc:cxnChg>
        <pc:cxnChg chg="add mod">
          <ac:chgData name="Anders Smith" userId="28dd9e82-704a-4cf4-8f75-4397f3929fd0" providerId="ADAL" clId="{3B3A6EA5-D2C8-4F90-BCE6-D10228925441}" dt="2024-02-05T13:26:15.861" v="662"/>
          <ac:cxnSpMkLst>
            <pc:docMk/>
            <pc:sldMk cId="3104519835" sldId="283"/>
            <ac:cxnSpMk id="37" creationId="{29189563-551F-B4A3-D1A1-F17FBFD4011E}"/>
          </ac:cxnSpMkLst>
        </pc:cxnChg>
        <pc:cxnChg chg="add mod">
          <ac:chgData name="Anders Smith" userId="28dd9e82-704a-4cf4-8f75-4397f3929fd0" providerId="ADAL" clId="{3B3A6EA5-D2C8-4F90-BCE6-D10228925441}" dt="2024-02-05T13:26:15.861" v="662"/>
          <ac:cxnSpMkLst>
            <pc:docMk/>
            <pc:sldMk cId="3104519835" sldId="283"/>
            <ac:cxnSpMk id="38" creationId="{C4144015-6BA5-36D1-53A4-0933EAD98C7C}"/>
          </ac:cxnSpMkLst>
        </pc:cxnChg>
        <pc:cxnChg chg="add mod">
          <ac:chgData name="Anders Smith" userId="28dd9e82-704a-4cf4-8f75-4397f3929fd0" providerId="ADAL" clId="{3B3A6EA5-D2C8-4F90-BCE6-D10228925441}" dt="2024-02-05T13:26:15.861" v="662"/>
          <ac:cxnSpMkLst>
            <pc:docMk/>
            <pc:sldMk cId="3104519835" sldId="283"/>
            <ac:cxnSpMk id="44" creationId="{1B8F22EE-7078-EF9E-6CF4-364D7168FA54}"/>
          </ac:cxnSpMkLst>
        </pc:cxnChg>
      </pc:sldChg>
      <pc:sldChg chg="modSp add mod ord">
        <pc:chgData name="Anders Smith" userId="28dd9e82-704a-4cf4-8f75-4397f3929fd0" providerId="ADAL" clId="{3B3A6EA5-D2C8-4F90-BCE6-D10228925441}" dt="2024-02-05T13:28:59.686" v="808" actId="20577"/>
        <pc:sldMkLst>
          <pc:docMk/>
          <pc:sldMk cId="221142513" sldId="284"/>
        </pc:sldMkLst>
        <pc:spChg chg="mod">
          <ac:chgData name="Anders Smith" userId="28dd9e82-704a-4cf4-8f75-4397f3929fd0" providerId="ADAL" clId="{3B3A6EA5-D2C8-4F90-BCE6-D10228925441}" dt="2024-02-05T13:28:19.061" v="798" actId="1036"/>
          <ac:spMkLst>
            <pc:docMk/>
            <pc:sldMk cId="221142513" sldId="284"/>
            <ac:spMk id="2" creationId="{6E43AAE6-D125-99EA-FB75-4AB4C1DC8981}"/>
          </ac:spMkLst>
        </pc:spChg>
        <pc:spChg chg="mod">
          <ac:chgData name="Anders Smith" userId="28dd9e82-704a-4cf4-8f75-4397f3929fd0" providerId="ADAL" clId="{3B3A6EA5-D2C8-4F90-BCE6-D10228925441}" dt="2024-02-05T13:28:59.686" v="808" actId="20577"/>
          <ac:spMkLst>
            <pc:docMk/>
            <pc:sldMk cId="221142513" sldId="284"/>
            <ac:spMk id="4" creationId="{CBD080D0-87A5-13E1-2939-A1B58DBF7808}"/>
          </ac:spMkLst>
        </pc:spChg>
      </pc:sldChg>
      <pc:sldChg chg="addSp delSp modSp add mod">
        <pc:chgData name="Anders Smith" userId="28dd9e82-704a-4cf4-8f75-4397f3929fd0" providerId="ADAL" clId="{3B3A6EA5-D2C8-4F90-BCE6-D10228925441}" dt="2024-02-05T14:30:49.275" v="1540" actId="1036"/>
        <pc:sldMkLst>
          <pc:docMk/>
          <pc:sldMk cId="754044896" sldId="285"/>
        </pc:sldMkLst>
        <pc:spChg chg="del mod">
          <ac:chgData name="Anders Smith" userId="28dd9e82-704a-4cf4-8f75-4397f3929fd0" providerId="ADAL" clId="{3B3A6EA5-D2C8-4F90-BCE6-D10228925441}" dt="2024-02-05T13:30:10.296" v="820" actId="478"/>
          <ac:spMkLst>
            <pc:docMk/>
            <pc:sldMk cId="754044896" sldId="285"/>
            <ac:spMk id="2" creationId="{6E43AAE6-D125-99EA-FB75-4AB4C1DC8981}"/>
          </ac:spMkLst>
        </pc:spChg>
        <pc:spChg chg="mod">
          <ac:chgData name="Anders Smith" userId="28dd9e82-704a-4cf4-8f75-4397f3929fd0" providerId="ADAL" clId="{3B3A6EA5-D2C8-4F90-BCE6-D10228925441}" dt="2024-02-05T13:30:48.026" v="854" actId="20577"/>
          <ac:spMkLst>
            <pc:docMk/>
            <pc:sldMk cId="754044896" sldId="285"/>
            <ac:spMk id="4" creationId="{CBD080D0-87A5-13E1-2939-A1B58DBF7808}"/>
          </ac:spMkLst>
        </pc:spChg>
        <pc:spChg chg="add del mod">
          <ac:chgData name="Anders Smith" userId="28dd9e82-704a-4cf4-8f75-4397f3929fd0" providerId="ADAL" clId="{3B3A6EA5-D2C8-4F90-BCE6-D10228925441}" dt="2024-02-05T13:30:02.487" v="817"/>
          <ac:spMkLst>
            <pc:docMk/>
            <pc:sldMk cId="754044896" sldId="285"/>
            <ac:spMk id="6" creationId="{88C1D94A-5FC2-2B9A-1014-4996B5BAF26F}"/>
          </ac:spMkLst>
        </pc:spChg>
        <pc:spChg chg="add mod">
          <ac:chgData name="Anders Smith" userId="28dd9e82-704a-4cf4-8f75-4397f3929fd0" providerId="ADAL" clId="{3B3A6EA5-D2C8-4F90-BCE6-D10228925441}" dt="2024-02-05T14:30:49.275" v="1540" actId="1036"/>
          <ac:spMkLst>
            <pc:docMk/>
            <pc:sldMk cId="754044896" sldId="285"/>
            <ac:spMk id="8" creationId="{A4B93858-F28A-4589-10CA-171B802547EB}"/>
          </ac:spMkLst>
        </pc:spChg>
        <pc:picChg chg="add del mod">
          <ac:chgData name="Anders Smith" userId="28dd9e82-704a-4cf4-8f75-4397f3929fd0" providerId="ADAL" clId="{3B3A6EA5-D2C8-4F90-BCE6-D10228925441}" dt="2024-02-05T13:30:02.487" v="817"/>
          <ac:picMkLst>
            <pc:docMk/>
            <pc:sldMk cId="754044896" sldId="285"/>
            <ac:picMk id="5" creationId="{E2590A37-BB5D-177D-3DE6-FAACAD74A312}"/>
          </ac:picMkLst>
        </pc:picChg>
        <pc:picChg chg="add mod">
          <ac:chgData name="Anders Smith" userId="28dd9e82-704a-4cf4-8f75-4397f3929fd0" providerId="ADAL" clId="{3B3A6EA5-D2C8-4F90-BCE6-D10228925441}" dt="2024-02-05T14:17:34.564" v="1449" actId="688"/>
          <ac:picMkLst>
            <pc:docMk/>
            <pc:sldMk cId="754044896" sldId="285"/>
            <ac:picMk id="7" creationId="{DD976CDD-B16C-2EAF-2512-0BE965EA1196}"/>
          </ac:picMkLst>
        </pc:picChg>
      </pc:sldChg>
      <pc:sldChg chg="addSp delSp modSp add mod">
        <pc:chgData name="Anders Smith" userId="28dd9e82-704a-4cf4-8f75-4397f3929fd0" providerId="ADAL" clId="{3B3A6EA5-D2C8-4F90-BCE6-D10228925441}" dt="2024-02-05T14:31:02.874" v="1548" actId="6549"/>
        <pc:sldMkLst>
          <pc:docMk/>
          <pc:sldMk cId="1056907211" sldId="286"/>
        </pc:sldMkLst>
        <pc:spChg chg="del">
          <ac:chgData name="Anders Smith" userId="28dd9e82-704a-4cf4-8f75-4397f3929fd0" providerId="ADAL" clId="{3B3A6EA5-D2C8-4F90-BCE6-D10228925441}" dt="2024-02-05T13:32:28.195" v="857" actId="478"/>
          <ac:spMkLst>
            <pc:docMk/>
            <pc:sldMk cId="1056907211" sldId="286"/>
            <ac:spMk id="2" creationId="{6E43AAE6-D125-99EA-FB75-4AB4C1DC8981}"/>
          </ac:spMkLst>
        </pc:spChg>
        <pc:spChg chg="mod">
          <ac:chgData name="Anders Smith" userId="28dd9e82-704a-4cf4-8f75-4397f3929fd0" providerId="ADAL" clId="{3B3A6EA5-D2C8-4F90-BCE6-D10228925441}" dt="2024-02-05T14:31:02.874" v="1548" actId="6549"/>
          <ac:spMkLst>
            <pc:docMk/>
            <pc:sldMk cId="1056907211" sldId="286"/>
            <ac:spMk id="4" creationId="{CBD080D0-87A5-13E1-2939-A1B58DBF7808}"/>
          </ac:spMkLst>
        </pc:spChg>
        <pc:spChg chg="add del mod">
          <ac:chgData name="Anders Smith" userId="28dd9e82-704a-4cf4-8f75-4397f3929fd0" providerId="ADAL" clId="{3B3A6EA5-D2C8-4F90-BCE6-D10228925441}" dt="2024-02-05T13:32:24.176" v="856"/>
          <ac:spMkLst>
            <pc:docMk/>
            <pc:sldMk cId="1056907211" sldId="286"/>
            <ac:spMk id="5" creationId="{99C8648D-19FC-3A83-5228-5F558747BDB7}"/>
          </ac:spMkLst>
        </pc:spChg>
        <pc:spChg chg="add mod">
          <ac:chgData name="Anders Smith" userId="28dd9e82-704a-4cf4-8f75-4397f3929fd0" providerId="ADAL" clId="{3B3A6EA5-D2C8-4F90-BCE6-D10228925441}" dt="2024-02-05T13:52:19.565" v="1129" actId="6549"/>
          <ac:spMkLst>
            <pc:docMk/>
            <pc:sldMk cId="1056907211" sldId="286"/>
            <ac:spMk id="6" creationId="{4BF83FDF-C9A1-2323-D725-FC77FFA88AC1}"/>
          </ac:spMkLst>
        </pc:spChg>
        <pc:graphicFrameChg chg="add mod">
          <ac:chgData name="Anders Smith" userId="28dd9e82-704a-4cf4-8f75-4397f3929fd0" providerId="ADAL" clId="{3B3A6EA5-D2C8-4F90-BCE6-D10228925441}" dt="2024-02-05T13:52:33.200" v="1168" actId="1037"/>
          <ac:graphicFrameMkLst>
            <pc:docMk/>
            <pc:sldMk cId="1056907211" sldId="286"/>
            <ac:graphicFrameMk id="7" creationId="{1EE281C2-8A72-15AD-5DED-6D62CC2437AA}"/>
          </ac:graphicFrameMkLst>
        </pc:graphicFrameChg>
        <pc:graphicFrameChg chg="add mod">
          <ac:chgData name="Anders Smith" userId="28dd9e82-704a-4cf4-8f75-4397f3929fd0" providerId="ADAL" clId="{3B3A6EA5-D2C8-4F90-BCE6-D10228925441}" dt="2024-02-05T13:52:33.200" v="1168" actId="1037"/>
          <ac:graphicFrameMkLst>
            <pc:docMk/>
            <pc:sldMk cId="1056907211" sldId="286"/>
            <ac:graphicFrameMk id="8" creationId="{F4D55A75-84AF-3B28-57B7-C4CEF034A4FC}"/>
          </ac:graphicFrameMkLst>
        </pc:graphicFrameChg>
      </pc:sldChg>
      <pc:sldChg chg="addSp delSp modSp add mod">
        <pc:chgData name="Anders Smith" userId="28dd9e82-704a-4cf4-8f75-4397f3929fd0" providerId="ADAL" clId="{3B3A6EA5-D2C8-4F90-BCE6-D10228925441}" dt="2024-02-05T14:16:04.885" v="1444" actId="1037"/>
        <pc:sldMkLst>
          <pc:docMk/>
          <pc:sldMk cId="239396924" sldId="287"/>
        </pc:sldMkLst>
        <pc:spChg chg="del">
          <ac:chgData name="Anders Smith" userId="28dd9e82-704a-4cf4-8f75-4397f3929fd0" providerId="ADAL" clId="{3B3A6EA5-D2C8-4F90-BCE6-D10228925441}" dt="2024-02-05T13:54:30.969" v="1184" actId="478"/>
          <ac:spMkLst>
            <pc:docMk/>
            <pc:sldMk cId="239396924" sldId="287"/>
            <ac:spMk id="2" creationId="{6E43AAE6-D125-99EA-FB75-4AB4C1DC8981}"/>
          </ac:spMkLst>
        </pc:spChg>
        <pc:spChg chg="mod">
          <ac:chgData name="Anders Smith" userId="28dd9e82-704a-4cf4-8f75-4397f3929fd0" providerId="ADAL" clId="{3B3A6EA5-D2C8-4F90-BCE6-D10228925441}" dt="2024-02-05T13:54:25.646" v="1183" actId="20577"/>
          <ac:spMkLst>
            <pc:docMk/>
            <pc:sldMk cId="239396924" sldId="287"/>
            <ac:spMk id="4" creationId="{CBD080D0-87A5-13E1-2939-A1B58DBF7808}"/>
          </ac:spMkLst>
        </pc:spChg>
        <pc:spChg chg="add mod ord">
          <ac:chgData name="Anders Smith" userId="28dd9e82-704a-4cf4-8f75-4397f3929fd0" providerId="ADAL" clId="{3B3A6EA5-D2C8-4F90-BCE6-D10228925441}" dt="2024-02-05T14:16:04.885" v="1444" actId="1037"/>
          <ac:spMkLst>
            <pc:docMk/>
            <pc:sldMk cId="239396924" sldId="287"/>
            <ac:spMk id="9" creationId="{18C02324-4DF0-11B9-24A0-10FA522B1F36}"/>
          </ac:spMkLst>
        </pc:spChg>
        <pc:graphicFrameChg chg="add del mod">
          <ac:chgData name="Anders Smith" userId="28dd9e82-704a-4cf4-8f75-4397f3929fd0" providerId="ADAL" clId="{3B3A6EA5-D2C8-4F90-BCE6-D10228925441}" dt="2024-02-05T13:54:38.871" v="1186"/>
          <ac:graphicFrameMkLst>
            <pc:docMk/>
            <pc:sldMk cId="239396924" sldId="287"/>
            <ac:graphicFrameMk id="5" creationId="{69B7191D-F9DD-873E-3F7F-3954FBA8B770}"/>
          </ac:graphicFrameMkLst>
        </pc:graphicFrameChg>
        <pc:graphicFrameChg chg="add del mod">
          <ac:chgData name="Anders Smith" userId="28dd9e82-704a-4cf4-8f75-4397f3929fd0" providerId="ADAL" clId="{3B3A6EA5-D2C8-4F90-BCE6-D10228925441}" dt="2024-02-05T13:54:38.871" v="1186"/>
          <ac:graphicFrameMkLst>
            <pc:docMk/>
            <pc:sldMk cId="239396924" sldId="287"/>
            <ac:graphicFrameMk id="6" creationId="{EC0550F4-C84D-28AD-38CB-3607E3FA5CBC}"/>
          </ac:graphicFrameMkLst>
        </pc:graphicFrameChg>
        <pc:picChg chg="add mod ord">
          <ac:chgData name="Anders Smith" userId="28dd9e82-704a-4cf4-8f75-4397f3929fd0" providerId="ADAL" clId="{3B3A6EA5-D2C8-4F90-BCE6-D10228925441}" dt="2024-02-05T14:15:01.278" v="1438" actId="14100"/>
          <ac:picMkLst>
            <pc:docMk/>
            <pc:sldMk cId="239396924" sldId="287"/>
            <ac:picMk id="7" creationId="{46FBBBE8-C25B-715A-22E6-FDE4A4156C53}"/>
          </ac:picMkLst>
        </pc:picChg>
        <pc:picChg chg="add mod">
          <ac:chgData name="Anders Smith" userId="28dd9e82-704a-4cf4-8f75-4397f3929fd0" providerId="ADAL" clId="{3B3A6EA5-D2C8-4F90-BCE6-D10228925441}" dt="2024-02-05T14:15:12.288" v="1439" actId="1076"/>
          <ac:picMkLst>
            <pc:docMk/>
            <pc:sldMk cId="239396924" sldId="287"/>
            <ac:picMk id="8" creationId="{4CEE9ABF-E008-3033-84F3-4CADAD7CC93C}"/>
          </ac:picMkLst>
        </pc:picChg>
        <pc:picChg chg="mod">
          <ac:chgData name="Anders Smith" userId="28dd9e82-704a-4cf4-8f75-4397f3929fd0" providerId="ADAL" clId="{3B3A6EA5-D2C8-4F90-BCE6-D10228925441}" dt="2024-02-05T14:14:24.572" v="1431" actId="1076"/>
          <ac:picMkLst>
            <pc:docMk/>
            <pc:sldMk cId="239396924" sldId="287"/>
            <ac:picMk id="19" creationId="{985561DA-D376-BB3C-68A3-23B83AF0EC69}"/>
          </ac:picMkLst>
        </pc:picChg>
      </pc:sldChg>
      <pc:sldChg chg="addSp delSp modSp add mod modAnim">
        <pc:chgData name="Anders Smith" userId="28dd9e82-704a-4cf4-8f75-4397f3929fd0" providerId="ADAL" clId="{3B3A6EA5-D2C8-4F90-BCE6-D10228925441}" dt="2024-02-05T14:31:30.702" v="1552" actId="20577"/>
        <pc:sldMkLst>
          <pc:docMk/>
          <pc:sldMk cId="2523157076" sldId="288"/>
        </pc:sldMkLst>
        <pc:spChg chg="del">
          <ac:chgData name="Anders Smith" userId="28dd9e82-704a-4cf4-8f75-4397f3929fd0" providerId="ADAL" clId="{3B3A6EA5-D2C8-4F90-BCE6-D10228925441}" dt="2024-02-05T13:56:16.033" v="1204" actId="478"/>
          <ac:spMkLst>
            <pc:docMk/>
            <pc:sldMk cId="2523157076" sldId="288"/>
            <ac:spMk id="2" creationId="{6E43AAE6-D125-99EA-FB75-4AB4C1DC8981}"/>
          </ac:spMkLst>
        </pc:spChg>
        <pc:spChg chg="mod">
          <ac:chgData name="Anders Smith" userId="28dd9e82-704a-4cf4-8f75-4397f3929fd0" providerId="ADAL" clId="{3B3A6EA5-D2C8-4F90-BCE6-D10228925441}" dt="2024-02-05T13:59:42.383" v="1241" actId="6549"/>
          <ac:spMkLst>
            <pc:docMk/>
            <pc:sldMk cId="2523157076" sldId="288"/>
            <ac:spMk id="4" creationId="{CBD080D0-87A5-13E1-2939-A1B58DBF7808}"/>
          </ac:spMkLst>
        </pc:spChg>
        <pc:spChg chg="add mod">
          <ac:chgData name="Anders Smith" userId="28dd9e82-704a-4cf4-8f75-4397f3929fd0" providerId="ADAL" clId="{3B3A6EA5-D2C8-4F90-BCE6-D10228925441}" dt="2024-02-05T14:31:30.702" v="1552" actId="20577"/>
          <ac:spMkLst>
            <pc:docMk/>
            <pc:sldMk cId="2523157076" sldId="288"/>
            <ac:spMk id="5" creationId="{6900D0F2-2EF8-DC3F-1169-BDB1F2FB0515}"/>
          </ac:spMkLst>
        </pc:spChg>
        <pc:picChg chg="add mod">
          <ac:chgData name="Anders Smith" userId="28dd9e82-704a-4cf4-8f75-4397f3929fd0" providerId="ADAL" clId="{3B3A6EA5-D2C8-4F90-BCE6-D10228925441}" dt="2024-02-05T14:16:53.720" v="1447" actId="1035"/>
          <ac:picMkLst>
            <pc:docMk/>
            <pc:sldMk cId="2523157076" sldId="288"/>
            <ac:picMk id="6" creationId="{497FC4F4-397D-5BC9-47F2-9FC15280427E}"/>
          </ac:picMkLst>
        </pc:picChg>
      </pc:sldChg>
      <pc:sldChg chg="addSp delSp modSp add mod">
        <pc:chgData name="Anders Smith" userId="28dd9e82-704a-4cf4-8f75-4397f3929fd0" providerId="ADAL" clId="{3B3A6EA5-D2C8-4F90-BCE6-D10228925441}" dt="2024-02-05T14:02:21.191" v="1268" actId="1440"/>
        <pc:sldMkLst>
          <pc:docMk/>
          <pc:sldMk cId="393394578" sldId="289"/>
        </pc:sldMkLst>
        <pc:spChg chg="del">
          <ac:chgData name="Anders Smith" userId="28dd9e82-704a-4cf4-8f75-4397f3929fd0" providerId="ADAL" clId="{3B3A6EA5-D2C8-4F90-BCE6-D10228925441}" dt="2024-02-05T14:00:00.455" v="1256" actId="478"/>
          <ac:spMkLst>
            <pc:docMk/>
            <pc:sldMk cId="393394578" sldId="289"/>
            <ac:spMk id="2" creationId="{6E43AAE6-D125-99EA-FB75-4AB4C1DC8981}"/>
          </ac:spMkLst>
        </pc:spChg>
        <pc:spChg chg="mod">
          <ac:chgData name="Anders Smith" userId="28dd9e82-704a-4cf4-8f75-4397f3929fd0" providerId="ADAL" clId="{3B3A6EA5-D2C8-4F90-BCE6-D10228925441}" dt="2024-02-05T13:59:55.131" v="1255" actId="20577"/>
          <ac:spMkLst>
            <pc:docMk/>
            <pc:sldMk cId="393394578" sldId="289"/>
            <ac:spMk id="4" creationId="{CBD080D0-87A5-13E1-2939-A1B58DBF7808}"/>
          </ac:spMkLst>
        </pc:spChg>
        <pc:spChg chg="add mod">
          <ac:chgData name="Anders Smith" userId="28dd9e82-704a-4cf4-8f75-4397f3929fd0" providerId="ADAL" clId="{3B3A6EA5-D2C8-4F90-BCE6-D10228925441}" dt="2024-02-05T14:00:40.761" v="1264" actId="20577"/>
          <ac:spMkLst>
            <pc:docMk/>
            <pc:sldMk cId="393394578" sldId="289"/>
            <ac:spMk id="5" creationId="{8B9FF1F7-71DA-CC09-AF43-3DF16D9709FD}"/>
          </ac:spMkLst>
        </pc:spChg>
        <pc:picChg chg="add mod">
          <ac:chgData name="Anders Smith" userId="28dd9e82-704a-4cf4-8f75-4397f3929fd0" providerId="ADAL" clId="{3B3A6EA5-D2C8-4F90-BCE6-D10228925441}" dt="2024-02-05T14:02:21.191" v="1268" actId="1440"/>
          <ac:picMkLst>
            <pc:docMk/>
            <pc:sldMk cId="393394578" sldId="289"/>
            <ac:picMk id="7" creationId="{EE06C0BE-DFE0-6E7E-70BC-2E32206B7EB5}"/>
          </ac:picMkLst>
        </pc:picChg>
      </pc:sldChg>
      <pc:sldChg chg="add del">
        <pc:chgData name="Anders Smith" userId="28dd9e82-704a-4cf4-8f75-4397f3929fd0" providerId="ADAL" clId="{3B3A6EA5-D2C8-4F90-BCE6-D10228925441}" dt="2024-02-05T13:14:36.946" v="555" actId="47"/>
        <pc:sldMkLst>
          <pc:docMk/>
          <pc:sldMk cId="1108974064" sldId="1542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a-DK"/>
              <a:t>Number of applications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Sheet1!$A$1:$A$7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</c:numRef>
          </c:cat>
          <c:val>
            <c:numRef>
              <c:f>Sheet1!$B$1:$B$7</c:f>
              <c:numCache>
                <c:formatCode>General</c:formatCode>
                <c:ptCount val="7"/>
                <c:pt idx="0">
                  <c:v>309</c:v>
                </c:pt>
                <c:pt idx="1">
                  <c:v>404</c:v>
                </c:pt>
                <c:pt idx="2">
                  <c:v>447</c:v>
                </c:pt>
                <c:pt idx="3">
                  <c:v>486</c:v>
                </c:pt>
                <c:pt idx="4">
                  <c:v>375</c:v>
                </c:pt>
                <c:pt idx="5">
                  <c:v>305</c:v>
                </c:pt>
                <c:pt idx="6">
                  <c:v>408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9B6-4870-8496-6EA09E11F7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83873168"/>
        <c:axId val="683870288"/>
      </c:lineChart>
      <c:catAx>
        <c:axId val="683873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683870288"/>
        <c:crosses val="autoZero"/>
        <c:auto val="1"/>
        <c:lblAlgn val="ctr"/>
        <c:lblOffset val="100"/>
        <c:noMultiLvlLbl val="0"/>
      </c:catAx>
      <c:valAx>
        <c:axId val="683870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683873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Success rates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Sheet1!$A$1:$A$7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</c:numRef>
          </c:cat>
          <c:val>
            <c:numRef>
              <c:f>Sheet1!$C$1:$C$7</c:f>
              <c:numCache>
                <c:formatCode>General</c:formatCode>
                <c:ptCount val="7"/>
                <c:pt idx="0">
                  <c:v>13</c:v>
                </c:pt>
                <c:pt idx="1">
                  <c:v>13</c:v>
                </c:pt>
                <c:pt idx="2">
                  <c:v>12</c:v>
                </c:pt>
                <c:pt idx="3">
                  <c:v>10</c:v>
                </c:pt>
                <c:pt idx="4">
                  <c:v>14</c:v>
                </c:pt>
                <c:pt idx="5">
                  <c:v>17</c:v>
                </c:pt>
                <c:pt idx="6">
                  <c:v>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C96-4530-ACA2-8F6574CFB0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65813480"/>
        <c:axId val="365813120"/>
      </c:lineChart>
      <c:catAx>
        <c:axId val="365813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365813120"/>
        <c:crosses val="autoZero"/>
        <c:auto val="1"/>
        <c:lblAlgn val="ctr"/>
        <c:lblOffset val="100"/>
        <c:noMultiLvlLbl val="0"/>
      </c:catAx>
      <c:valAx>
        <c:axId val="365813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365813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9A76584-D3F2-B57E-BF02-D7C999AA7B0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330072"/>
          </a:xfrm>
          <a:prstGeom prst="rect">
            <a:avLst/>
          </a:prstGeom>
        </p:spPr>
        <p:txBody>
          <a:bodyPr vert="horz" lIns="72000" tIns="72000" rIns="72000" bIns="72000" rtlCol="0">
            <a:spAutoFit/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CC6F94-9BC4-3846-F58E-D1D68C191F4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330072"/>
          </a:xfrm>
          <a:prstGeom prst="rect">
            <a:avLst/>
          </a:prstGeom>
        </p:spPr>
        <p:txBody>
          <a:bodyPr vert="horz" lIns="72000" tIns="72000" rIns="72000" bIns="72000" rtlCol="0">
            <a:spAutoFit/>
          </a:bodyPr>
          <a:lstStyle>
            <a:lvl1pPr algn="r">
              <a:defRPr sz="1200"/>
            </a:lvl1pPr>
          </a:lstStyle>
          <a:p>
            <a:fld id="{CC0BB003-453D-49F4-9E2C-B0AABA0AB37D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59171E-418A-FCC6-7291-647574BEF43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13928"/>
            <a:ext cx="2971800" cy="330072"/>
          </a:xfrm>
          <a:prstGeom prst="rect">
            <a:avLst/>
          </a:prstGeom>
        </p:spPr>
        <p:txBody>
          <a:bodyPr vert="horz" lIns="72000" tIns="72000" rIns="72000" bIns="72000" rtlCol="0" anchor="b">
            <a:spAutoFit/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8DF413-5A80-0E4B-FAC6-ED9C1B6AAD1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813928"/>
            <a:ext cx="2971800" cy="330072"/>
          </a:xfrm>
          <a:prstGeom prst="rect">
            <a:avLst/>
          </a:prstGeom>
        </p:spPr>
        <p:txBody>
          <a:bodyPr vert="horz" lIns="72000" tIns="72000" rIns="72000" bIns="72000" rtlCol="0" anchor="b">
            <a:spAutoFit/>
          </a:bodyPr>
          <a:lstStyle>
            <a:lvl1pPr algn="r">
              <a:defRPr sz="1200"/>
            </a:lvl1pPr>
          </a:lstStyle>
          <a:p>
            <a:fld id="{5CEEF8C8-A39C-426A-A785-874186603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763717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330072"/>
          </a:xfrm>
          <a:prstGeom prst="rect">
            <a:avLst/>
          </a:prstGeom>
        </p:spPr>
        <p:txBody>
          <a:bodyPr vert="horz" lIns="72000" tIns="72000" rIns="72000" bIns="72000" rtlCol="0">
            <a:spAutoFit/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330072"/>
          </a:xfrm>
          <a:prstGeom prst="rect">
            <a:avLst/>
          </a:prstGeom>
        </p:spPr>
        <p:txBody>
          <a:bodyPr vert="horz" lIns="72000" tIns="72000" rIns="72000" bIns="72000" rtlCol="0">
            <a:spAutoFit/>
          </a:bodyPr>
          <a:lstStyle>
            <a:lvl1pPr algn="r">
              <a:defRPr sz="1200"/>
            </a:lvl1pPr>
          </a:lstStyle>
          <a:p>
            <a:fld id="{17C9ACF2-9523-4E24-AB2A-AA40E013F93F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3928"/>
            <a:ext cx="2971800" cy="330072"/>
          </a:xfrm>
          <a:prstGeom prst="rect">
            <a:avLst/>
          </a:prstGeom>
        </p:spPr>
        <p:txBody>
          <a:bodyPr vert="horz" lIns="72000" tIns="72000" rIns="72000" bIns="72000" rtlCol="0" anchor="b">
            <a:spAutoFit/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13928"/>
            <a:ext cx="2971800" cy="330072"/>
          </a:xfrm>
          <a:prstGeom prst="rect">
            <a:avLst/>
          </a:prstGeom>
        </p:spPr>
        <p:txBody>
          <a:bodyPr vert="horz" lIns="72000" tIns="72000" rIns="72000" bIns="72000" rtlCol="0" anchor="b">
            <a:spAutoFit/>
          </a:bodyPr>
          <a:lstStyle>
            <a:lvl1pPr algn="r">
              <a:defRPr sz="1200"/>
            </a:lvl1pPr>
          </a:lstStyle>
          <a:p>
            <a:fld id="{79F5A480-A98C-4E91-8166-A054DD06E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558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svg"/><Relationship Id="rId18" Type="http://schemas.openxmlformats.org/officeDocument/2006/relationships/image" Target="../media/image23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12" Type="http://schemas.openxmlformats.org/officeDocument/2006/relationships/image" Target="../media/image17.png"/><Relationship Id="rId17" Type="http://schemas.openxmlformats.org/officeDocument/2006/relationships/image" Target="../media/image22.sv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5" Type="http://schemas.openxmlformats.org/officeDocument/2006/relationships/image" Target="../media/image20.svg"/><Relationship Id="rId10" Type="http://schemas.openxmlformats.org/officeDocument/2006/relationships/image" Target="../media/image15.png"/><Relationship Id="rId19" Type="http://schemas.openxmlformats.org/officeDocument/2006/relationships/image" Target="../media/image24.svg"/><Relationship Id="rId4" Type="http://schemas.openxmlformats.org/officeDocument/2006/relationships/image" Target="../media/image9.png"/><Relationship Id="rId9" Type="http://schemas.openxmlformats.org/officeDocument/2006/relationships/image" Target="../media/image14.svg"/><Relationship Id="rId14" Type="http://schemas.openxmlformats.org/officeDocument/2006/relationships/image" Target="../media/image19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FF0FCB6D-E528-89C4-0841-B36335BE5B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10975" y="157794"/>
            <a:ext cx="9281026" cy="67002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31687AB-FB2F-3C1B-8510-FB0D0EAFC5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775" y="3596393"/>
            <a:ext cx="5593225" cy="2005357"/>
          </a:xfrm>
        </p:spPr>
        <p:txBody>
          <a:bodyPr vert="horz" wrap="square">
            <a:spAutoFit/>
          </a:bodyPr>
          <a:lstStyle>
            <a:lvl1pPr algn="l">
              <a:defRPr sz="4800" b="0"/>
            </a:lvl1pPr>
          </a:lstStyle>
          <a:p>
            <a:r>
              <a:rPr lang="da-DK"/>
              <a:t>Klik for at redigere titeltypografien –maks. 3 linjer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E9C08E9-7416-2DA9-2287-AC3DD7247DC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7188" y="6370775"/>
            <a:ext cx="2654812" cy="126701"/>
          </a:xfrm>
        </p:spPr>
        <p:txBody>
          <a:bodyPr>
            <a:spAutoFit/>
          </a:bodyPr>
          <a:lstStyle>
            <a:lvl1pPr marL="0" indent="0">
              <a:buNone/>
              <a:defRPr sz="900"/>
            </a:lvl1pPr>
          </a:lstStyle>
          <a:p>
            <a:pPr lvl="0"/>
            <a:r>
              <a:rPr lang="da-DK"/>
              <a:t>Titel og navn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A3F353-D79D-8F21-D977-3210BE9E83E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5A4B70B-7980-4765-8674-F3F98EA2EDA3}" type="datetime1">
              <a:rPr lang="da-DK" smtClean="0"/>
              <a:t>06-02-2024</a:t>
            </a:fld>
            <a:endParaRPr lang="da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4ADDB3-BB23-CEFD-37EA-9DE4D9B67A7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EA29875-719B-4A39-A51C-7BDD87443D68}" type="slidenum">
              <a:rPr lang="da-DK" smtClean="0"/>
              <a:pPr/>
              <a:t>‹#›</a:t>
            </a:fld>
            <a:endParaRPr lang="da-DK"/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E61F2CCA-6729-F83A-0284-E5C1F9AA5D3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0996" y="356393"/>
            <a:ext cx="1832285" cy="157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2115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/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C17FAF-0C0E-6320-E9B3-63B9D4107BAE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da-DK"/>
              <a:t>Denne pladsholder må kun bruges til visuelt indhold – ikke til tekst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01A15E-8C16-CF6E-DAF7-1699E6006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1450B-77F0-4DAC-B93A-D5402816E941}" type="datetime1">
              <a:rPr lang="da-DK" smtClean="0"/>
              <a:pPr/>
              <a:t>06-02-2024</a:t>
            </a:fld>
            <a:endParaRPr lang="da-DK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909F9A-C1E3-312D-71FC-7F00051A1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Sidefod til kort tekst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8BF582-38E8-132B-BC01-C94A2E6F6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29875-719B-4A39-A51C-7BDD87443D68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0BF20F66-10D8-A13C-985D-3127BC5678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titeltypografien – maks. 2 linjer</a:t>
            </a:r>
          </a:p>
        </p:txBody>
      </p:sp>
    </p:spTree>
    <p:extLst>
      <p:ext uri="{BB962C8B-B14F-4D97-AF65-F5344CB8AC3E}">
        <p14:creationId xmlns:p14="http://schemas.microsoft.com/office/powerpoint/2010/main" val="374612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F1A268-CCC7-E569-64FC-8014385BE8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58775" y="2300288"/>
            <a:ext cx="5592613" cy="376200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0FE5C3-7B86-26F4-B23D-BE1C34AF8EA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39389" y="2300288"/>
            <a:ext cx="5592613" cy="376200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AF6FAA-CC79-21E9-BF98-938AB6B574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titeltypografien – maks. 2 linjer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6AFB226D-8CF2-2E60-B918-90DB16B79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1450B-77F0-4DAC-B93A-D5402816E941}" type="datetime1">
              <a:rPr lang="da-DK" smtClean="0"/>
              <a:pPr/>
              <a:t>06-02-2024</a:t>
            </a:fld>
            <a:endParaRPr lang="da-DK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B189D31-E13C-A9FC-C1CF-0E3DFA46F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Sidefod til kort tekst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75A4155-0CB2-B6AA-DDFD-DFCCD6B00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29875-719B-4A39-A51C-7BDD87443D68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321916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49" userDrawn="1">
          <p15:clr>
            <a:srgbClr val="5ACBF0"/>
          </p15:clr>
        </p15:guide>
        <p15:guide id="2" pos="3929" userDrawn="1">
          <p15:clr>
            <a:srgbClr val="5ACBF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1AB0E1-A7D5-9A1D-E12F-D7A6BC7B123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58775" y="2300393"/>
            <a:ext cx="5592763" cy="166199"/>
          </a:xfrm>
        </p:spPr>
        <p:txBody>
          <a:bodyPr anchor="t">
            <a:noAutofit/>
          </a:bodyPr>
          <a:lstStyle>
            <a:lvl1pPr marL="0" indent="0">
              <a:buNone/>
              <a:defRPr sz="1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180795-417C-516B-E92C-FD8EB782CF5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58774" y="2754592"/>
            <a:ext cx="5592763" cy="330965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30EBF5-9EC9-949E-33F2-706D37BD2AD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35156" y="2300393"/>
            <a:ext cx="5594400" cy="166199"/>
          </a:xfrm>
        </p:spPr>
        <p:txBody>
          <a:bodyPr anchor="t">
            <a:noAutofit/>
          </a:bodyPr>
          <a:lstStyle>
            <a:lvl1pPr marL="0" indent="0">
              <a:buNone/>
              <a:defRPr sz="1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1853D4-5584-F905-AAA9-9E4B306CEECD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237288" y="2754592"/>
            <a:ext cx="5594350" cy="3309659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B8557A-FD09-54B5-46DA-AAE27EAFD5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titeltypografien – maks. 2 linjer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D433F0C2-BFFB-602A-1862-05BA2ABE0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1450B-77F0-4DAC-B93A-D5402816E941}" type="datetime1">
              <a:rPr lang="da-DK" smtClean="0"/>
              <a:pPr/>
              <a:t>06-02-2024</a:t>
            </a:fld>
            <a:endParaRPr lang="da-DK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CB254B2-1F30-F9D5-BDA4-2F9C463A7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Sidefod til kort tekst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52E605BE-062E-1AB6-DECC-6993134D8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29875-719B-4A39-A51C-7BDD87443D68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791366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29" userDrawn="1">
          <p15:clr>
            <a:srgbClr val="5ACBF0"/>
          </p15:clr>
        </p15:guide>
        <p15:guide id="2" pos="3749" userDrawn="1">
          <p15:clr>
            <a:srgbClr val="5ACBF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7B4CEF78-5484-406D-D06C-9698FC4F27C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58775" y="2302669"/>
            <a:ext cx="3632409" cy="168892"/>
          </a:xfrm>
        </p:spPr>
        <p:txBody>
          <a:bodyPr wrap="square" anchor="t">
            <a:sp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5172591B-5908-769B-244D-B2876DE6D6F0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358775" y="2756868"/>
            <a:ext cx="3632409" cy="3307382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8C05DE2-3BD5-D4F5-982E-490BB499DB8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279184" y="2302669"/>
            <a:ext cx="3632409" cy="168892"/>
          </a:xfrm>
        </p:spPr>
        <p:txBody>
          <a:bodyPr wrap="square" anchor="t">
            <a:sp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BAE2078E-D57B-524E-6DCB-FB6F5A720ED5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4279184" y="2756868"/>
            <a:ext cx="3632409" cy="3307382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3EEB7E20-98D2-E4B2-D759-798FCBB316F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199593" y="2302669"/>
            <a:ext cx="3632409" cy="168892"/>
          </a:xfrm>
        </p:spPr>
        <p:txBody>
          <a:bodyPr wrap="square" anchor="t">
            <a:sp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3AB3F494-6342-ED15-BC0B-2B36C3F19648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8199593" y="2756868"/>
            <a:ext cx="3632409" cy="3307382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7293ACC2-0FA6-D476-0819-98A3770F22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titeltypografien – maks. 2 linjer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4B0C685A-3C3E-85F5-66A4-2D29208CFCDB}"/>
              </a:ext>
            </a:extLst>
          </p:cNvPr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fld id="{D9D1450B-77F0-4DAC-B93A-D5402816E941}" type="datetime1">
              <a:rPr lang="da-DK" smtClean="0"/>
              <a:pPr/>
              <a:t>06-02-2024</a:t>
            </a:fld>
            <a:endParaRPr lang="da-DK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AB4D5AD5-A7B1-980B-089F-21EE7DD50096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r>
              <a:rPr lang="da-DK"/>
              <a:t>Sidefod til kort tekst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BC066832-87C8-72BC-511B-8EE15BEF21B0}"/>
              </a:ext>
            </a:extLst>
          </p:cNvPr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fld id="{5EA29875-719B-4A39-A51C-7BDD87443D68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60957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14" userDrawn="1">
          <p15:clr>
            <a:srgbClr val="5ACBF0"/>
          </p15:clr>
        </p15:guide>
        <p15:guide id="2" pos="2694" userDrawn="1">
          <p15:clr>
            <a:srgbClr val="5ACBF0"/>
          </p15:clr>
        </p15:guide>
        <p15:guide id="3" pos="4983" userDrawn="1">
          <p15:clr>
            <a:srgbClr val="5ACBF0"/>
          </p15:clr>
        </p15:guide>
        <p15:guide id="4" pos="5163" userDrawn="1">
          <p15:clr>
            <a:srgbClr val="5ACBF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40032028-DA2C-CE97-EC57-A23C142BB2C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58774" y="2300288"/>
            <a:ext cx="2652307" cy="168892"/>
          </a:xfrm>
        </p:spPr>
        <p:txBody>
          <a:bodyPr wrap="square" anchor="t">
            <a:sp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da-DK"/>
              <a:t>Klik for at redigere teksttypografierne</a:t>
            </a:r>
          </a:p>
        </p:txBody>
      </p:sp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9DA29294-B370-BE0B-AA44-52BC588825D6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358774" y="2758214"/>
            <a:ext cx="2652307" cy="3306036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564BC92-E524-61DF-FB8E-39CA0D9DCEB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299081" y="2300288"/>
            <a:ext cx="2652307" cy="168892"/>
          </a:xfrm>
        </p:spPr>
        <p:txBody>
          <a:bodyPr wrap="square" anchor="t">
            <a:sp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da-DK"/>
              <a:t>Klik for at redigere teksttypografierne</a:t>
            </a:r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FB010857-DAD1-112A-354A-5088F47BC525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3299081" y="2758214"/>
            <a:ext cx="2652307" cy="3306036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8F6EE184-8B88-03BD-66E1-B914F3BB2FD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239387" y="2300288"/>
            <a:ext cx="2652307" cy="168892"/>
          </a:xfrm>
        </p:spPr>
        <p:txBody>
          <a:bodyPr wrap="square" anchor="t">
            <a:sp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da-DK"/>
              <a:t>Klik for at redigere teksttypografierne</a:t>
            </a:r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67B6A0EB-2F5B-8851-0BB7-A1EEEDCB3983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6239387" y="2758214"/>
            <a:ext cx="2652307" cy="3306036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35BF5D85-424D-E19E-C529-BC2C758AB0E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179694" y="2300288"/>
            <a:ext cx="2652307" cy="168892"/>
          </a:xfrm>
        </p:spPr>
        <p:txBody>
          <a:bodyPr wrap="square" anchor="t">
            <a:sp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da-DK"/>
              <a:t>Klik for at redigere teksttypografierne</a:t>
            </a:r>
          </a:p>
        </p:txBody>
      </p:sp>
      <p:sp>
        <p:nvSpPr>
          <p:cNvPr id="13" name="Content Placeholder 8">
            <a:extLst>
              <a:ext uri="{FF2B5EF4-FFF2-40B4-BE49-F238E27FC236}">
                <a16:creationId xmlns:a16="http://schemas.microsoft.com/office/drawing/2014/main" id="{436E464D-8264-2949-76B7-F62F6C647C7C}"/>
              </a:ext>
            </a:extLst>
          </p:cNvPr>
          <p:cNvSpPr>
            <a:spLocks noGrp="1"/>
          </p:cNvSpPr>
          <p:nvPr>
            <p:ph sz="quarter" idx="35" hasCustomPrompt="1"/>
          </p:nvPr>
        </p:nvSpPr>
        <p:spPr>
          <a:xfrm>
            <a:off x="9179694" y="2758214"/>
            <a:ext cx="2652307" cy="3306036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E3D4C43A-2ADD-6013-810B-ECE46CBA79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titeltypografien – maks. 2 linjer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6DCF37B8-DDD0-79F9-D833-58AD2FDA780A}"/>
              </a:ext>
            </a:extLst>
          </p:cNvPr>
          <p:cNvSpPr>
            <a:spLocks noGrp="1"/>
          </p:cNvSpPr>
          <p:nvPr>
            <p:ph type="dt" sz="half" idx="36"/>
          </p:nvPr>
        </p:nvSpPr>
        <p:spPr/>
        <p:txBody>
          <a:bodyPr/>
          <a:lstStyle/>
          <a:p>
            <a:fld id="{D9D1450B-77F0-4DAC-B93A-D5402816E941}" type="datetime1">
              <a:rPr lang="da-DK" smtClean="0"/>
              <a:pPr/>
              <a:t>06-02-2024</a:t>
            </a:fld>
            <a:endParaRPr lang="da-DK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7A0BAF27-11CF-EC62-3DEB-1D8571705060}"/>
              </a:ext>
            </a:extLst>
          </p:cNvPr>
          <p:cNvSpPr>
            <a:spLocks noGrp="1"/>
          </p:cNvSpPr>
          <p:nvPr>
            <p:ph type="ftr" sz="quarter" idx="37"/>
          </p:nvPr>
        </p:nvSpPr>
        <p:spPr/>
        <p:txBody>
          <a:bodyPr/>
          <a:lstStyle/>
          <a:p>
            <a:r>
              <a:rPr lang="da-DK"/>
              <a:t>Sidefod til kort tekst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42F9DA1B-9F7D-297F-B50C-EE48DFC94D89}"/>
              </a:ext>
            </a:extLst>
          </p:cNvPr>
          <p:cNvSpPr>
            <a:spLocks noGrp="1"/>
          </p:cNvSpPr>
          <p:nvPr>
            <p:ph type="sldNum" sz="quarter" idx="38"/>
          </p:nvPr>
        </p:nvSpPr>
        <p:spPr/>
        <p:txBody>
          <a:bodyPr/>
          <a:lstStyle/>
          <a:p>
            <a:fld id="{5EA29875-719B-4A39-A51C-7BDD87443D68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761088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49" userDrawn="1">
          <p15:clr>
            <a:srgbClr val="5ACBF0"/>
          </p15:clr>
        </p15:guide>
        <p15:guide id="2" pos="3929" userDrawn="1">
          <p15:clr>
            <a:srgbClr val="5ACBF0"/>
          </p15:clr>
        </p15:guide>
        <p15:guide id="3" pos="5601" userDrawn="1">
          <p15:clr>
            <a:srgbClr val="5ACBF0"/>
          </p15:clr>
        </p15:guide>
        <p15:guide id="4" pos="5781" userDrawn="1">
          <p15:clr>
            <a:srgbClr val="5ACBF0"/>
          </p15:clr>
        </p15:guide>
        <p15:guide id="5" pos="1896" userDrawn="1">
          <p15:clr>
            <a:srgbClr val="5ACBF0"/>
          </p15:clr>
        </p15:guide>
        <p15:guide id="6" pos="2076" userDrawn="1">
          <p15:clr>
            <a:srgbClr val="5ACBF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31BBA60-7A1D-A150-7543-C60ADB13E7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titeltypografien – maks. 2 linjer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EE08BB-C141-5844-3303-C33B88E2B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1450B-77F0-4DAC-B93A-D5402816E941}" type="datetime1">
              <a:rPr lang="da-DK" smtClean="0"/>
              <a:pPr/>
              <a:t>06-02-2024</a:t>
            </a:fld>
            <a:endParaRPr lang="da-DK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CD38BCC-2691-159C-C6E4-84A991483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Sidefod til kort tekst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BBAAF98-C524-F300-866C-65CEF51AA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29875-719B-4A39-A51C-7BDD87443D68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078797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8141AE-0F88-9543-4900-354B440B0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1450B-77F0-4DAC-B93A-D5402816E941}" type="datetime1">
              <a:rPr lang="da-DK" smtClean="0"/>
              <a:pPr/>
              <a:t>06-02-2024</a:t>
            </a:fld>
            <a:endParaRPr lang="da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56AE77-4FDF-15C0-F281-1A8EC1AB0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Sidefod til kort tekst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FC8AB0-FEC6-3C61-EBFE-4991D8B79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29875-719B-4A39-A51C-7BDD87443D68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403024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½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01C67-B61F-50BC-D0DF-B948BAE509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775" y="1081155"/>
            <a:ext cx="5593225" cy="772499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titeltypografien – maks. 2 linjer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64F4C48-50F6-AE53-FC30-0F8671F3A1A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38413" y="356393"/>
            <a:ext cx="5593225" cy="5707857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err="1"/>
              <a:t>Billede</a:t>
            </a:r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A059FF3-9566-F919-FCB8-FF753EA7647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58775" y="2302669"/>
            <a:ext cx="5593225" cy="168892"/>
          </a:xfrm>
        </p:spPr>
        <p:txBody>
          <a:bodyPr wrap="square" anchor="t">
            <a:sp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da-DK"/>
              <a:t>Klik for at redigere teksttypografierne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3666F7B-36EA-E057-678D-8F5CB8F63CE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58775" y="2756868"/>
            <a:ext cx="5593225" cy="3307382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8CF535F-A6D3-DFA2-98C7-4DD7319D1EEF}"/>
              </a:ext>
            </a:extLst>
          </p:cNvPr>
          <p:cNvSpPr>
            <a:spLocks noGrp="1"/>
          </p:cNvSpPr>
          <p:nvPr>
            <p:ph type="dt" sz="half" idx="31"/>
          </p:nvPr>
        </p:nvSpPr>
        <p:spPr/>
        <p:txBody>
          <a:bodyPr/>
          <a:lstStyle/>
          <a:p>
            <a:fld id="{D9D1450B-77F0-4DAC-B93A-D5402816E941}" type="datetime1">
              <a:rPr lang="da-DK" smtClean="0"/>
              <a:pPr/>
              <a:t>06-02-2024</a:t>
            </a:fld>
            <a:endParaRPr lang="da-DK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0823391-2693-1CC5-95AB-0601ED51FC2D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r>
              <a:rPr lang="da-DK"/>
              <a:t>Sidefod til kort tekst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9348BF2-A776-E245-35F3-F39D5E6BC675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5EA29875-719B-4A39-A51C-7BDD87443D68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604777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3749" userDrawn="1">
          <p15:clr>
            <a:srgbClr val="5ACBF0"/>
          </p15:clr>
        </p15:guide>
        <p15:guide id="3" pos="3930" userDrawn="1">
          <p15:clr>
            <a:srgbClr val="5ACBF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31BBA60-7A1D-A150-7543-C60ADB13E7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775" y="1081155"/>
            <a:ext cx="11477625" cy="2659190"/>
          </a:xfrm>
        </p:spPr>
        <p:txBody>
          <a:bodyPr anchor="b">
            <a:noAutofit/>
          </a:bodyPr>
          <a:lstStyle>
            <a:lvl1pPr>
              <a:defRPr sz="4800"/>
            </a:lvl1pPr>
          </a:lstStyle>
          <a:p>
            <a:r>
              <a:rPr lang="da-DK"/>
              <a:t>Citat – maks. 4 linjer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DF1CB71-D2CA-BE94-F0D0-9AE10BC3DC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7188" y="3961155"/>
            <a:ext cx="11474450" cy="225254"/>
          </a:xfrm>
        </p:spPr>
        <p:txBody>
          <a:bodyPr>
            <a:sp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da-DK"/>
              <a:t>Navn og titel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704D7A-7AB6-0073-CA15-33B3D672D49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9D1450B-77F0-4DAC-B93A-D5402816E941}" type="datetime1">
              <a:rPr lang="da-DK" smtClean="0"/>
              <a:pPr/>
              <a:t>06-02-2024</a:t>
            </a:fld>
            <a:endParaRPr lang="da-DK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FCECE75-3139-01F7-63D2-52B2838EB12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a-DK"/>
              <a:t>Sidefod til kort tekst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FC0FE93-6B73-4A55-0E94-4E7160CA9A4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EA29875-719B-4A39-A51C-7BDD87443D68}" type="slidenum">
              <a:rPr lang="da-DK" smtClean="0"/>
              <a:pPr/>
              <a:t>‹#›</a:t>
            </a:fld>
            <a:endParaRPr lang="da-DK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3C8CF413-4EA9-4C20-A15B-A04B016BBE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0996" y="356393"/>
            <a:ext cx="1832285" cy="157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8257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5EF72635-6E14-F70C-5CBA-7FE087FC18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10975" y="157794"/>
            <a:ext cx="9281026" cy="6700206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AE1E44F2-9581-CDEA-A54B-66B8A81258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364" y="3596393"/>
            <a:ext cx="5591636" cy="675762"/>
          </a:xfrm>
        </p:spPr>
        <p:txBody>
          <a:bodyPr wrap="square" anchor="b">
            <a:spAutoFit/>
          </a:bodyPr>
          <a:lstStyle>
            <a:lvl1pPr>
              <a:defRPr sz="4800"/>
            </a:lvl1pPr>
          </a:lstStyle>
          <a:p>
            <a:r>
              <a:rPr lang="da-DK"/>
              <a:t>Slut slide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BF154BA-8571-E58B-A6E0-D7AB97F11F8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364" y="4748393"/>
            <a:ext cx="5591636" cy="446854"/>
          </a:xfrm>
        </p:spPr>
        <p:txBody>
          <a:bodyPr>
            <a:sp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a-DK"/>
              <a:t>Yderligere detaljer hvis nødvendigt. For eksempel kontakt- information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B2A08857-A078-5465-14AF-53FC45AFA801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D9D1450B-77F0-4DAC-B93A-D5402816E941}" type="datetime1">
              <a:rPr lang="da-DK" smtClean="0"/>
              <a:pPr/>
              <a:t>06-02-2024</a:t>
            </a:fld>
            <a:endParaRPr lang="da-DK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B3ACA170-B72F-3A87-D70E-2E43B3029B10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da-DK"/>
              <a:t>Sidefod til kort tekst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A9DBE741-23B9-5D90-0DCA-D7BE4F9ED734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5EA29875-719B-4A39-A51C-7BDD87443D68}" type="slidenum">
              <a:rPr lang="da-DK" smtClean="0"/>
              <a:pPr/>
              <a:t>‹#›</a:t>
            </a:fld>
            <a:endParaRPr lang="da-DK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7A64DE8F-1D62-96E2-A684-0A6DEE63D51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0996" y="356393"/>
            <a:ext cx="1832285" cy="157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9779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½ pictu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687AB-FB2F-3C1B-8510-FB0D0EAFC5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775" y="3596393"/>
            <a:ext cx="5593225" cy="1994392"/>
          </a:xfrm>
        </p:spPr>
        <p:txBody>
          <a:bodyPr vert="horz" wrap="square">
            <a:spAutoFit/>
          </a:bodyPr>
          <a:lstStyle>
            <a:lvl1pPr algn="l">
              <a:defRPr sz="4800" b="0"/>
            </a:lvl1pPr>
          </a:lstStyle>
          <a:p>
            <a:r>
              <a:rPr lang="da-DK"/>
              <a:t>Klik for at redigere titeltypografien –maks. 3 linjer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54327553-D6C8-D8E0-40BE-69C64A44E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BCBAE-16A2-4968-BFF6-445643390465}" type="datetime1">
              <a:rPr lang="da-DK" smtClean="0"/>
              <a:t>06-02-2024</a:t>
            </a:fld>
            <a:endParaRPr lang="da-DK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52B57B3-6025-FC1E-C678-83FC03050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4831" y="6370775"/>
            <a:ext cx="197170" cy="138499"/>
          </a:xfrm>
        </p:spPr>
        <p:txBody>
          <a:bodyPr/>
          <a:lstStyle/>
          <a:p>
            <a:fld id="{5EA29875-719B-4A39-A51C-7BDD87443D68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E293D8E-652B-E4A7-82DF-264E3362315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38413" y="356393"/>
            <a:ext cx="5593225" cy="6141084"/>
          </a:xfrm>
          <a:solidFill>
            <a:schemeClr val="tx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err="1"/>
              <a:t>Billede</a:t>
            </a:r>
            <a:endParaRPr lang="en-US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82560EC1-0789-81BF-EC3D-BEF18790B9E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7188" y="6370775"/>
            <a:ext cx="2654812" cy="126701"/>
          </a:xfrm>
        </p:spPr>
        <p:txBody>
          <a:bodyPr>
            <a:spAutoFit/>
          </a:bodyPr>
          <a:lstStyle>
            <a:lvl1pPr marL="0" indent="0">
              <a:buNone/>
              <a:defRPr sz="900"/>
            </a:lvl1pPr>
          </a:lstStyle>
          <a:p>
            <a:pPr lvl="0"/>
            <a:r>
              <a:rPr lang="da-DK"/>
              <a:t>Titel og navn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58D8B1EC-DEC1-B9B6-E67A-6489F8B32E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0996" y="356393"/>
            <a:ext cx="1832285" cy="157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1883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/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...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376EAD2-6E90-87E0-7310-44AED8D460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/>
              <a:t>Move these layouts to toolbox once template has final approval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7F2DBD-B497-7D2D-6708-00698FA77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1450B-77F0-4DAC-B93A-D5402816E941}" type="datetime1">
              <a:rPr lang="da-DK" smtClean="0"/>
              <a:pPr/>
              <a:t>06-02-2024</a:t>
            </a:fld>
            <a:endParaRPr lang="da-DK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0A901CE-1E80-C78D-850C-FCD1CCEBB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Sidefod til kort tekst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BE6BF75-2570-CDBB-914C-148A8C186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29875-719B-4A39-A51C-7BDD87443D68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104922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picture - black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009C6ED-5FAB-9456-B8F4-09A2159EF31E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err="1"/>
              <a:t>Billede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1687AB-FB2F-3C1B-8510-FB0D0EAFC5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775" y="3596393"/>
            <a:ext cx="5593225" cy="1994392"/>
          </a:xfrm>
        </p:spPr>
        <p:txBody>
          <a:bodyPr vert="horz" wrap="square">
            <a:spAutoFit/>
          </a:bodyPr>
          <a:lstStyle>
            <a:lvl1pPr algn="l">
              <a:defRPr sz="4800" b="0"/>
            </a:lvl1pPr>
          </a:lstStyle>
          <a:p>
            <a:r>
              <a:rPr lang="da-DK"/>
              <a:t>Klik for at redigere titeltypografien – maks. 3 linjer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4632B82-F5C1-07D3-57F9-6BC6AE47454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45283" y="356393"/>
            <a:ext cx="1832285" cy="157053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  <a:lvl2pPr marL="178775" indent="0">
              <a:buNone/>
              <a:defRPr/>
            </a:lvl2pPr>
            <a:lvl3pPr marL="360000" indent="0">
              <a:buNone/>
              <a:defRPr/>
            </a:lvl3pPr>
            <a:lvl4pPr marL="539138" indent="0">
              <a:buNone/>
              <a:defRPr/>
            </a:lvl4pPr>
            <a:lvl5pPr marL="7200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F713A0-79A5-08FE-E5D1-C0472CBCFB47}"/>
              </a:ext>
            </a:extLst>
          </p:cNvPr>
          <p:cNvSpPr>
            <a:spLocks noGrp="1"/>
          </p:cNvSpPr>
          <p:nvPr>
            <p:ph type="dt" sz="half" idx="27"/>
          </p:nvPr>
        </p:nvSpPr>
        <p:spPr/>
        <p:txBody>
          <a:bodyPr/>
          <a:lstStyle/>
          <a:p>
            <a:fld id="{E412DB37-104B-42F3-AFE5-7A9BB043FA19}" type="datetime1">
              <a:rPr lang="da-DK" smtClean="0"/>
              <a:t>06-02-2024</a:t>
            </a:fld>
            <a:endParaRPr lang="da-DK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70810FE-1567-51A2-647C-9B1C6003C12A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5EA29875-719B-4A39-A51C-7BDD87443D68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71CF073B-FF3F-99EF-7FD4-9E87B51FA7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7188" y="6370775"/>
            <a:ext cx="2654812" cy="126701"/>
          </a:xfrm>
        </p:spPr>
        <p:txBody>
          <a:bodyPr>
            <a:spAutoFit/>
          </a:bodyPr>
          <a:lstStyle>
            <a:lvl1pPr marL="0" indent="0">
              <a:buNone/>
              <a:defRPr sz="900"/>
            </a:lvl1pPr>
          </a:lstStyle>
          <a:p>
            <a:pPr lvl="0"/>
            <a:r>
              <a:rPr lang="da-DK"/>
              <a:t>Titel og navn</a:t>
            </a:r>
          </a:p>
        </p:txBody>
      </p:sp>
    </p:spTree>
    <p:extLst>
      <p:ext uri="{BB962C8B-B14F-4D97-AF65-F5344CB8AC3E}">
        <p14:creationId xmlns:p14="http://schemas.microsoft.com/office/powerpoint/2010/main" val="1497194566"/>
      </p:ext>
    </p:extLst>
  </p:cSld>
  <p:clrMapOvr>
    <a:masterClrMapping/>
  </p:clrMapOvr>
  <p:hf sldNum="0" hdr="0" ftr="0"/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picture - white log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009C6ED-5FAB-9456-B8F4-09A2159EF31E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0" y="0"/>
            <a:ext cx="12192000" cy="6858000"/>
          </a:xfrm>
          <a:solidFill>
            <a:schemeClr val="tx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err="1"/>
              <a:t>Billede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1687AB-FB2F-3C1B-8510-FB0D0EAFC5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775" y="3596393"/>
            <a:ext cx="5593225" cy="1994392"/>
          </a:xfrm>
        </p:spPr>
        <p:txBody>
          <a:bodyPr vert="horz" wrap="square">
            <a:spAutoFit/>
          </a:bodyPr>
          <a:lstStyle>
            <a:lvl1pPr algn="l">
              <a:defRPr sz="4800" b="0"/>
            </a:lvl1pPr>
          </a:lstStyle>
          <a:p>
            <a:r>
              <a:rPr lang="da-DK"/>
              <a:t>Klik for at redigere titeltypografien – maks. 3 linjer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C569F0-164F-F62F-3E2B-5FA5C9F0EA0D}"/>
              </a:ext>
            </a:extLst>
          </p:cNvPr>
          <p:cNvSpPr>
            <a:spLocks noGrp="1"/>
          </p:cNvSpPr>
          <p:nvPr>
            <p:ph type="dt" sz="half" idx="27"/>
          </p:nvPr>
        </p:nvSpPr>
        <p:spPr/>
        <p:txBody>
          <a:bodyPr/>
          <a:lstStyle/>
          <a:p>
            <a:fld id="{4B175122-C696-4BC1-B6C0-C1F8BBCC83F2}" type="datetime1">
              <a:rPr lang="da-DK" smtClean="0"/>
              <a:t>06-02-2024</a:t>
            </a:fld>
            <a:endParaRPr lang="da-DK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529E260-B684-1060-BB5B-AF4490F7CCA0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5EA29875-719B-4A39-A51C-7BDD87443D68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72A0555E-A4AF-44EA-32DD-B347E3CDFA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7188" y="6370775"/>
            <a:ext cx="2654812" cy="126701"/>
          </a:xfrm>
        </p:spPr>
        <p:txBody>
          <a:bodyPr>
            <a:spAutoFit/>
          </a:bodyPr>
          <a:lstStyle>
            <a:lvl1pPr marL="0" indent="0">
              <a:buNone/>
              <a:defRPr sz="900"/>
            </a:lvl1pPr>
          </a:lstStyle>
          <a:p>
            <a:pPr lvl="0"/>
            <a:r>
              <a:rPr lang="da-DK"/>
              <a:t>Titel og navn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2109CA54-F7D9-40EF-F302-53275C51945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45283" y="356393"/>
            <a:ext cx="1832285" cy="157053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  <a:lvl2pPr marL="178775" indent="0">
              <a:buNone/>
              <a:defRPr/>
            </a:lvl2pPr>
            <a:lvl3pPr marL="360000" indent="0">
              <a:buNone/>
              <a:defRPr/>
            </a:lvl3pPr>
            <a:lvl4pPr marL="539138" indent="0">
              <a:buNone/>
              <a:defRPr/>
            </a:lvl4pPr>
            <a:lvl5pPr marL="7200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3013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/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video - black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edia Placeholder 9">
            <a:extLst>
              <a:ext uri="{FF2B5EF4-FFF2-40B4-BE49-F238E27FC236}">
                <a16:creationId xmlns:a16="http://schemas.microsoft.com/office/drawing/2014/main" id="{260FAE7D-EF15-A779-5638-D006643E4A75}"/>
              </a:ext>
            </a:extLst>
          </p:cNvPr>
          <p:cNvSpPr>
            <a:spLocks noGrp="1"/>
          </p:cNvSpPr>
          <p:nvPr>
            <p:ph type="media" sz="quarter" idx="30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a-DK"/>
              <a:t>Video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1687AB-FB2F-3C1B-8510-FB0D0EAFC5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775" y="3596393"/>
            <a:ext cx="5593225" cy="1994392"/>
          </a:xfrm>
        </p:spPr>
        <p:txBody>
          <a:bodyPr vert="horz" wrap="square">
            <a:spAutoFit/>
          </a:bodyPr>
          <a:lstStyle>
            <a:lvl1pPr algn="l">
              <a:defRPr sz="4800" b="0"/>
            </a:lvl1pPr>
          </a:lstStyle>
          <a:p>
            <a:r>
              <a:rPr lang="da-DK"/>
              <a:t>Klik for at redigere titeltypografien –maks. 3 linjer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F713A0-79A5-08FE-E5D1-C0472CBCFB47}"/>
              </a:ext>
            </a:extLst>
          </p:cNvPr>
          <p:cNvSpPr>
            <a:spLocks noGrp="1"/>
          </p:cNvSpPr>
          <p:nvPr>
            <p:ph type="dt" sz="half" idx="27"/>
          </p:nvPr>
        </p:nvSpPr>
        <p:spPr/>
        <p:txBody>
          <a:bodyPr/>
          <a:lstStyle/>
          <a:p>
            <a:fld id="{DA090797-D065-4F67-AC01-89D8DAD46586}" type="datetime1">
              <a:rPr lang="da-DK" smtClean="0"/>
              <a:t>06-02-2024</a:t>
            </a:fld>
            <a:endParaRPr lang="da-DK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70810FE-1567-51A2-647C-9B1C6003C12A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5EA29875-719B-4A39-A51C-7BDD87443D68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71CF073B-FF3F-99EF-7FD4-9E87B51FA7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7188" y="6370775"/>
            <a:ext cx="2654812" cy="126701"/>
          </a:xfrm>
        </p:spPr>
        <p:txBody>
          <a:bodyPr>
            <a:spAutoFit/>
          </a:bodyPr>
          <a:lstStyle>
            <a:lvl1pPr marL="0" indent="0">
              <a:buNone/>
              <a:defRPr sz="900"/>
            </a:lvl1pPr>
          </a:lstStyle>
          <a:p>
            <a:pPr lvl="0"/>
            <a:r>
              <a:rPr lang="da-DK"/>
              <a:t>Titel og navn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EF13B514-F776-E4A2-1777-84E263C7ABB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45283" y="356393"/>
            <a:ext cx="1832285" cy="157053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  <a:lvl2pPr marL="178775" indent="0">
              <a:buNone/>
              <a:defRPr/>
            </a:lvl2pPr>
            <a:lvl3pPr marL="360000" indent="0">
              <a:buNone/>
              <a:defRPr/>
            </a:lvl3pPr>
            <a:lvl4pPr marL="539138" indent="0">
              <a:buNone/>
              <a:defRPr/>
            </a:lvl4pPr>
            <a:lvl5pPr marL="7200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6295300"/>
      </p:ext>
    </p:extLst>
  </p:cSld>
  <p:clrMapOvr>
    <a:masterClrMapping/>
  </p:clrMapOvr>
  <p:hf sldNum="0" hdr="0" ftr="0"/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video - white log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dia Placeholder 9">
            <a:extLst>
              <a:ext uri="{FF2B5EF4-FFF2-40B4-BE49-F238E27FC236}">
                <a16:creationId xmlns:a16="http://schemas.microsoft.com/office/drawing/2014/main" id="{E4F92420-4AA0-6F33-5FE1-58E2CB146DB5}"/>
              </a:ext>
            </a:extLst>
          </p:cNvPr>
          <p:cNvSpPr>
            <a:spLocks noGrp="1"/>
          </p:cNvSpPr>
          <p:nvPr>
            <p:ph type="media" sz="quarter" idx="30" hasCustomPrompt="1"/>
          </p:nvPr>
        </p:nvSpPr>
        <p:spPr>
          <a:xfrm>
            <a:off x="0" y="0"/>
            <a:ext cx="12192000" cy="6858000"/>
          </a:xfrm>
          <a:solidFill>
            <a:schemeClr val="tx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a-DK"/>
              <a:t>Video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1687AB-FB2F-3C1B-8510-FB0D0EAFC5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775" y="3596393"/>
            <a:ext cx="5593225" cy="1994392"/>
          </a:xfrm>
        </p:spPr>
        <p:txBody>
          <a:bodyPr vert="horz" wrap="square">
            <a:spAutoFit/>
          </a:bodyPr>
          <a:lstStyle>
            <a:lvl1pPr algn="l">
              <a:defRPr sz="4800" b="0"/>
            </a:lvl1pPr>
          </a:lstStyle>
          <a:p>
            <a:r>
              <a:rPr lang="da-DK"/>
              <a:t>Klik for at redigere titeltypografien –maks. 3 linjer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C569F0-164F-F62F-3E2B-5FA5C9F0EA0D}"/>
              </a:ext>
            </a:extLst>
          </p:cNvPr>
          <p:cNvSpPr>
            <a:spLocks noGrp="1"/>
          </p:cNvSpPr>
          <p:nvPr>
            <p:ph type="dt" sz="half" idx="27"/>
          </p:nvPr>
        </p:nvSpPr>
        <p:spPr/>
        <p:txBody>
          <a:bodyPr/>
          <a:lstStyle/>
          <a:p>
            <a:fld id="{B785D7F6-A876-4E90-927C-C57BF5C4E6ED}" type="datetime1">
              <a:rPr lang="da-DK" smtClean="0"/>
              <a:t>06-02-2024</a:t>
            </a:fld>
            <a:endParaRPr lang="da-DK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529E260-B684-1060-BB5B-AF4490F7CCA0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5EA29875-719B-4A39-A51C-7BDD87443D68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72A0555E-A4AF-44EA-32DD-B347E3CDFA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7188" y="6370775"/>
            <a:ext cx="2654812" cy="126701"/>
          </a:xfrm>
        </p:spPr>
        <p:txBody>
          <a:bodyPr>
            <a:spAutoFit/>
          </a:bodyPr>
          <a:lstStyle>
            <a:lvl1pPr marL="0" indent="0">
              <a:buNone/>
              <a:defRPr sz="900"/>
            </a:lvl1pPr>
          </a:lstStyle>
          <a:p>
            <a:pPr lvl="0"/>
            <a:r>
              <a:rPr lang="da-DK"/>
              <a:t>Titel og navn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63902033-7DE0-6398-3BD7-5F523621D55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45283" y="356393"/>
            <a:ext cx="1832285" cy="157053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  <a:lvl2pPr marL="178775" indent="0">
              <a:buNone/>
              <a:defRPr/>
            </a:lvl2pPr>
            <a:lvl3pPr marL="360000" indent="0">
              <a:buNone/>
              <a:defRPr/>
            </a:lvl3pPr>
            <a:lvl4pPr marL="539138" indent="0">
              <a:buNone/>
              <a:defRPr/>
            </a:lvl4pPr>
            <a:lvl5pPr marL="7200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92073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/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7F4FE5-943A-8B39-076A-299140A7EEE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280001" y="1081155"/>
            <a:ext cx="7556400" cy="422295"/>
          </a:xfrm>
        </p:spPr>
        <p:txBody>
          <a:bodyPr wrap="square">
            <a:spAutoFit/>
          </a:bodyPr>
          <a:lstStyle>
            <a:lvl1pPr marL="0" indent="0">
              <a:buNone/>
              <a:defRPr sz="3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a-DK"/>
              <a:t>Klik for at redigere teksttypografierne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A3501093-CE6B-BB81-B375-E7D9CE8F70B5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280001" y="1651846"/>
            <a:ext cx="7556400" cy="422295"/>
          </a:xfrm>
        </p:spPr>
        <p:txBody>
          <a:bodyPr wrap="square">
            <a:spAutoFit/>
          </a:bodyPr>
          <a:lstStyle>
            <a:lvl1pPr marL="0" indent="0">
              <a:buNone/>
              <a:defRPr sz="3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a-DK"/>
              <a:t>Klik for at redigere teksttypografierne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69E2DB87-AACC-D519-4D88-E0F1FB766FC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280001" y="2222537"/>
            <a:ext cx="7556400" cy="422295"/>
          </a:xfrm>
        </p:spPr>
        <p:txBody>
          <a:bodyPr wrap="square">
            <a:spAutoFit/>
          </a:bodyPr>
          <a:lstStyle>
            <a:lvl1pPr marL="0" indent="0">
              <a:buNone/>
              <a:defRPr sz="3000">
                <a:latin typeface="+mj-lt"/>
              </a:defRPr>
            </a:lvl1pPr>
          </a:lstStyle>
          <a:p>
            <a:pPr lvl="0"/>
            <a:r>
              <a:rPr lang="da-DK"/>
              <a:t>Klik for at redigere teksttypografierne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DEDC5AF3-DB97-8B59-E550-9E208784D44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280001" y="2793228"/>
            <a:ext cx="7556400" cy="422295"/>
          </a:xfrm>
        </p:spPr>
        <p:txBody>
          <a:bodyPr wrap="square">
            <a:spAutoFit/>
          </a:bodyPr>
          <a:lstStyle>
            <a:lvl1pPr marL="0" indent="0">
              <a:buNone/>
              <a:defRPr sz="3000">
                <a:latin typeface="+mj-lt"/>
              </a:defRPr>
            </a:lvl1pPr>
          </a:lstStyle>
          <a:p>
            <a:pPr lvl="0"/>
            <a:r>
              <a:rPr lang="da-DK"/>
              <a:t>Klik for at redigere teksttypografierne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82CE4009-2E04-88EA-F968-69B1FB532BF0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280001" y="3363919"/>
            <a:ext cx="7556400" cy="422295"/>
          </a:xfrm>
        </p:spPr>
        <p:txBody>
          <a:bodyPr wrap="square">
            <a:spAutoFit/>
          </a:bodyPr>
          <a:lstStyle>
            <a:lvl1pPr marL="0" indent="0">
              <a:buNone/>
              <a:defRPr sz="3000">
                <a:latin typeface="+mj-lt"/>
              </a:defRPr>
            </a:lvl1pPr>
          </a:lstStyle>
          <a:p>
            <a:pPr lvl="0"/>
            <a:r>
              <a:rPr lang="da-DK"/>
              <a:t>Klik for at redigere teksttypografierne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0537C3E-3AAF-D274-53F5-4A4858745E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775" y="1081155"/>
            <a:ext cx="2653224" cy="422295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r>
              <a:rPr lang="da-DK"/>
              <a:t>Agendatitel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C69186FB-7B4D-3975-1148-2CFA24CE8C3A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280001" y="3934610"/>
            <a:ext cx="7556400" cy="422295"/>
          </a:xfrm>
        </p:spPr>
        <p:txBody>
          <a:bodyPr wrap="square">
            <a:spAutoFit/>
          </a:bodyPr>
          <a:lstStyle>
            <a:lvl1pPr marL="0" indent="0">
              <a:buNone/>
              <a:defRPr sz="3000">
                <a:latin typeface="+mj-lt"/>
              </a:defRPr>
            </a:lvl1pPr>
          </a:lstStyle>
          <a:p>
            <a:pPr lvl="0"/>
            <a:r>
              <a:rPr lang="da-DK"/>
              <a:t>Klik for at redigere teksttypografierne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997C8E86-610B-452F-9E5A-8DA572632ADF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4280001" y="4505301"/>
            <a:ext cx="7556400" cy="422295"/>
          </a:xfrm>
        </p:spPr>
        <p:txBody>
          <a:bodyPr wrap="square">
            <a:spAutoFit/>
          </a:bodyPr>
          <a:lstStyle>
            <a:lvl1pPr marL="0" indent="0">
              <a:buNone/>
              <a:defRPr sz="3000">
                <a:latin typeface="+mj-lt"/>
              </a:defRPr>
            </a:lvl1pPr>
          </a:lstStyle>
          <a:p>
            <a:pPr lvl="0"/>
            <a:r>
              <a:rPr lang="da-DK"/>
              <a:t>Klik for at redigere teksttypografierne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57C4CB05-3826-E542-A997-C045323E7804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4280001" y="5075992"/>
            <a:ext cx="7556400" cy="422295"/>
          </a:xfrm>
        </p:spPr>
        <p:txBody>
          <a:bodyPr wrap="square">
            <a:spAutoFit/>
          </a:bodyPr>
          <a:lstStyle>
            <a:lvl1pPr marL="0" indent="0">
              <a:buNone/>
              <a:defRPr sz="3000">
                <a:latin typeface="+mj-lt"/>
              </a:defRPr>
            </a:lvl1pPr>
          </a:lstStyle>
          <a:p>
            <a:pPr lvl="0"/>
            <a:r>
              <a:rPr lang="da-DK"/>
              <a:t>Klik for at redigere teksttypografierne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2A9A79F3-852E-987F-0082-D8D562010037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4280001" y="5646683"/>
            <a:ext cx="7556400" cy="422295"/>
          </a:xfrm>
        </p:spPr>
        <p:txBody>
          <a:bodyPr wrap="square">
            <a:spAutoFit/>
          </a:bodyPr>
          <a:lstStyle>
            <a:lvl1pPr marL="0" indent="0">
              <a:buNone/>
              <a:defRPr sz="3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a-DK"/>
              <a:t>Klik for at redigere teksttypografierne</a:t>
            </a:r>
          </a:p>
        </p:txBody>
      </p:sp>
      <p:sp>
        <p:nvSpPr>
          <p:cNvPr id="54" name="Text Placeholder 3">
            <a:extLst>
              <a:ext uri="{FF2B5EF4-FFF2-40B4-BE49-F238E27FC236}">
                <a16:creationId xmlns:a16="http://schemas.microsoft.com/office/drawing/2014/main" id="{B770D068-0779-0941-D810-60AF2F07BBB3}"/>
              </a:ext>
            </a:extLst>
          </p:cNvPr>
          <p:cNvSpPr>
            <a:spLocks noGrp="1" noChangeAspect="1"/>
          </p:cNvSpPr>
          <p:nvPr>
            <p:ph type="body" sz="quarter" idx="60" hasCustomPrompt="1"/>
          </p:nvPr>
        </p:nvSpPr>
        <p:spPr bwMode="invGray">
          <a:xfrm>
            <a:off x="3584527" y="1112110"/>
            <a:ext cx="407473" cy="288853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 sz="3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a-DK"/>
              <a:t> </a:t>
            </a:r>
          </a:p>
        </p:txBody>
      </p:sp>
      <p:sp>
        <p:nvSpPr>
          <p:cNvPr id="56" name="Text Placeholder 3">
            <a:extLst>
              <a:ext uri="{FF2B5EF4-FFF2-40B4-BE49-F238E27FC236}">
                <a16:creationId xmlns:a16="http://schemas.microsoft.com/office/drawing/2014/main" id="{94787461-0F95-6968-7660-774D322DA698}"/>
              </a:ext>
            </a:extLst>
          </p:cNvPr>
          <p:cNvSpPr>
            <a:spLocks noGrp="1" noChangeAspect="1"/>
          </p:cNvSpPr>
          <p:nvPr>
            <p:ph type="body" sz="quarter" idx="61" hasCustomPrompt="1"/>
          </p:nvPr>
        </p:nvSpPr>
        <p:spPr bwMode="invGray">
          <a:xfrm>
            <a:off x="3584527" y="1682504"/>
            <a:ext cx="407473" cy="288853"/>
          </a:xfr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 sz="3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a-DK"/>
              <a:t> </a:t>
            </a:r>
          </a:p>
        </p:txBody>
      </p:sp>
      <p:sp>
        <p:nvSpPr>
          <p:cNvPr id="57" name="Text Placeholder 3">
            <a:extLst>
              <a:ext uri="{FF2B5EF4-FFF2-40B4-BE49-F238E27FC236}">
                <a16:creationId xmlns:a16="http://schemas.microsoft.com/office/drawing/2014/main" id="{1E523E0B-C394-3E6C-2D0F-A12C6C67FEAD}"/>
              </a:ext>
            </a:extLst>
          </p:cNvPr>
          <p:cNvSpPr>
            <a:spLocks noGrp="1" noChangeAspect="1"/>
          </p:cNvSpPr>
          <p:nvPr>
            <p:ph type="body" sz="quarter" idx="62" hasCustomPrompt="1"/>
          </p:nvPr>
        </p:nvSpPr>
        <p:spPr bwMode="invGray">
          <a:xfrm>
            <a:off x="3584527" y="2252898"/>
            <a:ext cx="407473" cy="288853"/>
          </a:xfr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 sz="3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a-DK"/>
              <a:t> </a:t>
            </a:r>
          </a:p>
        </p:txBody>
      </p:sp>
      <p:sp>
        <p:nvSpPr>
          <p:cNvPr id="58" name="Text Placeholder 3">
            <a:extLst>
              <a:ext uri="{FF2B5EF4-FFF2-40B4-BE49-F238E27FC236}">
                <a16:creationId xmlns:a16="http://schemas.microsoft.com/office/drawing/2014/main" id="{9543BAC9-54FB-B174-305F-783681499E34}"/>
              </a:ext>
            </a:extLst>
          </p:cNvPr>
          <p:cNvSpPr>
            <a:spLocks noGrp="1" noChangeAspect="1"/>
          </p:cNvSpPr>
          <p:nvPr>
            <p:ph type="body" sz="quarter" idx="63" hasCustomPrompt="1"/>
          </p:nvPr>
        </p:nvSpPr>
        <p:spPr bwMode="invGray">
          <a:xfrm>
            <a:off x="3584527" y="2823292"/>
            <a:ext cx="407473" cy="288853"/>
          </a:xfr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 sz="3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a-DK"/>
              <a:t> </a:t>
            </a:r>
          </a:p>
        </p:txBody>
      </p:sp>
      <p:sp>
        <p:nvSpPr>
          <p:cNvPr id="59" name="Text Placeholder 3">
            <a:extLst>
              <a:ext uri="{FF2B5EF4-FFF2-40B4-BE49-F238E27FC236}">
                <a16:creationId xmlns:a16="http://schemas.microsoft.com/office/drawing/2014/main" id="{E29F6470-9077-49E7-B704-1061772ED1E8}"/>
              </a:ext>
            </a:extLst>
          </p:cNvPr>
          <p:cNvSpPr>
            <a:spLocks noGrp="1" noChangeAspect="1"/>
          </p:cNvSpPr>
          <p:nvPr>
            <p:ph type="body" sz="quarter" idx="64" hasCustomPrompt="1"/>
          </p:nvPr>
        </p:nvSpPr>
        <p:spPr bwMode="invGray">
          <a:xfrm>
            <a:off x="3584527" y="3393686"/>
            <a:ext cx="407473" cy="288853"/>
          </a:xfr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 sz="3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a-DK"/>
              <a:t> </a:t>
            </a:r>
          </a:p>
        </p:txBody>
      </p:sp>
      <p:sp>
        <p:nvSpPr>
          <p:cNvPr id="60" name="Text Placeholder 3">
            <a:extLst>
              <a:ext uri="{FF2B5EF4-FFF2-40B4-BE49-F238E27FC236}">
                <a16:creationId xmlns:a16="http://schemas.microsoft.com/office/drawing/2014/main" id="{AB62377A-21A0-A41C-3207-F84F51D4D28E}"/>
              </a:ext>
            </a:extLst>
          </p:cNvPr>
          <p:cNvSpPr>
            <a:spLocks noGrp="1" noChangeAspect="1"/>
          </p:cNvSpPr>
          <p:nvPr>
            <p:ph type="body" sz="quarter" idx="65" hasCustomPrompt="1"/>
          </p:nvPr>
        </p:nvSpPr>
        <p:spPr bwMode="invGray">
          <a:xfrm>
            <a:off x="3584527" y="3964080"/>
            <a:ext cx="407473" cy="288853"/>
          </a:xfrm>
          <a:blipFill dpi="0"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 sz="3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a-DK"/>
              <a:t> </a:t>
            </a:r>
          </a:p>
        </p:txBody>
      </p:sp>
      <p:sp>
        <p:nvSpPr>
          <p:cNvPr id="61" name="Text Placeholder 3">
            <a:extLst>
              <a:ext uri="{FF2B5EF4-FFF2-40B4-BE49-F238E27FC236}">
                <a16:creationId xmlns:a16="http://schemas.microsoft.com/office/drawing/2014/main" id="{C7503E94-C9D5-4F93-FE06-B83E6C942685}"/>
              </a:ext>
            </a:extLst>
          </p:cNvPr>
          <p:cNvSpPr>
            <a:spLocks noGrp="1" noChangeAspect="1"/>
          </p:cNvSpPr>
          <p:nvPr>
            <p:ph type="body" sz="quarter" idx="66" hasCustomPrompt="1"/>
          </p:nvPr>
        </p:nvSpPr>
        <p:spPr bwMode="invGray">
          <a:xfrm>
            <a:off x="3584527" y="4534474"/>
            <a:ext cx="407473" cy="288853"/>
          </a:xfrm>
          <a:blipFill dpi="0"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 sz="3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a-DK"/>
              <a:t> </a:t>
            </a:r>
          </a:p>
        </p:txBody>
      </p:sp>
      <p:sp>
        <p:nvSpPr>
          <p:cNvPr id="62" name="Text Placeholder 3">
            <a:extLst>
              <a:ext uri="{FF2B5EF4-FFF2-40B4-BE49-F238E27FC236}">
                <a16:creationId xmlns:a16="http://schemas.microsoft.com/office/drawing/2014/main" id="{BF49ADFF-FA40-5B17-4D1A-E1153EFC5560}"/>
              </a:ext>
            </a:extLst>
          </p:cNvPr>
          <p:cNvSpPr>
            <a:spLocks noGrp="1" noChangeAspect="1"/>
          </p:cNvSpPr>
          <p:nvPr>
            <p:ph type="body" sz="quarter" idx="67" hasCustomPrompt="1"/>
          </p:nvPr>
        </p:nvSpPr>
        <p:spPr bwMode="invGray">
          <a:xfrm>
            <a:off x="3584527" y="5104868"/>
            <a:ext cx="407473" cy="288853"/>
          </a:xfrm>
          <a:blipFill dpi="0"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 sz="3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a-DK"/>
              <a:t> </a:t>
            </a:r>
          </a:p>
        </p:txBody>
      </p:sp>
      <p:sp>
        <p:nvSpPr>
          <p:cNvPr id="63" name="Text Placeholder 3">
            <a:extLst>
              <a:ext uri="{FF2B5EF4-FFF2-40B4-BE49-F238E27FC236}">
                <a16:creationId xmlns:a16="http://schemas.microsoft.com/office/drawing/2014/main" id="{A571B693-B407-8069-7D65-698A6E434208}"/>
              </a:ext>
            </a:extLst>
          </p:cNvPr>
          <p:cNvSpPr>
            <a:spLocks noGrp="1" noChangeAspect="1"/>
          </p:cNvSpPr>
          <p:nvPr>
            <p:ph type="body" sz="quarter" idx="68" hasCustomPrompt="1"/>
          </p:nvPr>
        </p:nvSpPr>
        <p:spPr bwMode="invGray">
          <a:xfrm>
            <a:off x="3584527" y="5675259"/>
            <a:ext cx="407473" cy="288853"/>
          </a:xfrm>
          <a:blipFill dpi="0"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 sz="3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a-DK"/>
              <a:t> 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0AD9FA-E961-8018-33FC-0C83C776C492}"/>
              </a:ext>
            </a:extLst>
          </p:cNvPr>
          <p:cNvSpPr>
            <a:spLocks noGrp="1"/>
          </p:cNvSpPr>
          <p:nvPr>
            <p:ph type="dt" sz="half" idx="69"/>
          </p:nvPr>
        </p:nvSpPr>
        <p:spPr/>
        <p:txBody>
          <a:bodyPr/>
          <a:lstStyle/>
          <a:p>
            <a:fld id="{D9D1450B-77F0-4DAC-B93A-D5402816E941}" type="datetime1">
              <a:rPr lang="da-DK" smtClean="0"/>
              <a:pPr/>
              <a:t>06-02-2024</a:t>
            </a:fld>
            <a:endParaRPr lang="da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D25067-062B-76AA-71ED-37D65334FABF}"/>
              </a:ext>
            </a:extLst>
          </p:cNvPr>
          <p:cNvSpPr>
            <a:spLocks noGrp="1"/>
          </p:cNvSpPr>
          <p:nvPr>
            <p:ph type="ftr" sz="quarter" idx="70"/>
          </p:nvPr>
        </p:nvSpPr>
        <p:spPr/>
        <p:txBody>
          <a:bodyPr/>
          <a:lstStyle/>
          <a:p>
            <a:r>
              <a:rPr lang="da-DK"/>
              <a:t>Sidefod til kort tekst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FE27373-433E-0F71-22F9-7346B3919816}"/>
              </a:ext>
            </a:extLst>
          </p:cNvPr>
          <p:cNvSpPr>
            <a:spLocks noGrp="1"/>
          </p:cNvSpPr>
          <p:nvPr>
            <p:ph type="sldNum" sz="quarter" idx="71"/>
          </p:nvPr>
        </p:nvSpPr>
        <p:spPr/>
        <p:txBody>
          <a:bodyPr/>
          <a:lstStyle/>
          <a:p>
            <a:fld id="{5EA29875-719B-4A39-A51C-7BDD87443D68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603602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- Lyseblå">
    <p:bg>
      <p:bgPr>
        <a:solidFill>
          <a:srgbClr val="9DB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C171A927-2507-C8E6-DF19-7B2071365B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10975" y="157794"/>
            <a:ext cx="9281026" cy="67002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31687AB-FB2F-3C1B-8510-FB0D0EAFC5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775" y="3596393"/>
            <a:ext cx="5593225" cy="1994392"/>
          </a:xfrm>
        </p:spPr>
        <p:txBody>
          <a:bodyPr vert="horz" wrap="square">
            <a:noAutofit/>
          </a:bodyPr>
          <a:lstStyle>
            <a:lvl1pPr algn="l">
              <a:defRPr sz="4800" b="0"/>
            </a:lvl1pPr>
          </a:lstStyle>
          <a:p>
            <a:r>
              <a:rPr lang="da-DK"/>
              <a:t>Klik for at redigere sektion/titel – maks. 3 linjer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B14274-902E-B000-4D35-27A3E28F8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1450B-77F0-4DAC-B93A-D5402816E941}" type="datetime1">
              <a:rPr lang="da-DK" smtClean="0"/>
              <a:pPr/>
              <a:t>06-02-2024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B64A8E-7274-FA58-9B96-9F33CFBDD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Sidefod til kort tekst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D1F2C9-FD4F-C325-9898-8542F1039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29875-719B-4A39-A51C-7BDD87443D68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520045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- Varm Grå">
    <p:bg>
      <p:bgPr>
        <a:solidFill>
          <a:srgbClr val="9C97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72D98342-97AD-955F-1DD7-EFAC5BF9B5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10975" y="157794"/>
            <a:ext cx="9281026" cy="67002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31687AB-FB2F-3C1B-8510-FB0D0EAFC5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775" y="3596393"/>
            <a:ext cx="5593225" cy="1994392"/>
          </a:xfrm>
        </p:spPr>
        <p:txBody>
          <a:bodyPr vert="horz" wrap="square">
            <a:noAutofit/>
          </a:bodyPr>
          <a:lstStyle>
            <a:lvl1pPr algn="l">
              <a:defRPr sz="4800" b="0"/>
            </a:lvl1pPr>
          </a:lstStyle>
          <a:p>
            <a:r>
              <a:rPr lang="da-DK"/>
              <a:t>Klik for at redigere sektion/titel – maks. 3 linjer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EE4E6F-A223-B1B9-F86E-8076C6387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1450B-77F0-4DAC-B93A-D5402816E941}" type="datetime1">
              <a:rPr lang="da-DK" smtClean="0"/>
              <a:pPr/>
              <a:t>06-02-2024</a:t>
            </a:fld>
            <a:endParaRPr lang="da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B3F1EE-CB46-101F-BE9F-D00EE51F7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Sidefod til kort tekst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359029-03BA-052E-0AE2-7CD42436C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29875-719B-4A39-A51C-7BDD87443D68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596675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- Kølig Grå">
    <p:bg>
      <p:bgPr>
        <a:solidFill>
          <a:srgbClr val="7F85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63B4AB37-621B-0EFB-9B28-3A25B2A293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10975" y="157794"/>
            <a:ext cx="9281026" cy="67002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31687AB-FB2F-3C1B-8510-FB0D0EAFC5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775" y="3596393"/>
            <a:ext cx="5593225" cy="1994392"/>
          </a:xfrm>
        </p:spPr>
        <p:txBody>
          <a:bodyPr vert="horz" wrap="square">
            <a:noAutofit/>
          </a:bodyPr>
          <a:lstStyle>
            <a:lvl1pPr algn="l">
              <a:defRPr sz="4800" b="0"/>
            </a:lvl1pPr>
          </a:lstStyle>
          <a:p>
            <a:r>
              <a:rPr lang="da-DK"/>
              <a:t>Klik for at redigere sektion/titel – maks. 3 linjer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B48012-0FF1-C2F8-EE7F-68DEE6FDA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1450B-77F0-4DAC-B93A-D5402816E941}" type="datetime1">
              <a:rPr lang="da-DK" smtClean="0"/>
              <a:pPr/>
              <a:t>06-02-2024</a:t>
            </a:fld>
            <a:endParaRPr lang="da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E2F967-AB0E-85BD-DAEE-CE6B14ED2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Sidefod til kort tekst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8FF02D-7D30-668E-6DD9-3A8FBA6F1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29875-719B-4A39-A51C-7BDD87443D68}" type="slidenum">
              <a:rPr lang="da-DK" smtClean="0"/>
              <a:pPr/>
              <a:t>‹#›</a:t>
            </a:fld>
            <a:endParaRPr lang="da-DK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E2787A0-2141-CAF6-1EDD-B0761148DE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0996" y="356393"/>
            <a:ext cx="1832285" cy="157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063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- Mellemblå">
    <p:bg>
      <p:bgPr>
        <a:solidFill>
          <a:srgbClr val="3863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04852A0D-99DE-AD99-9AAE-468DE0C307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10975" y="157794"/>
            <a:ext cx="9281026" cy="67002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31687AB-FB2F-3C1B-8510-FB0D0EAFC5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775" y="3596393"/>
            <a:ext cx="5593225" cy="1994392"/>
          </a:xfrm>
        </p:spPr>
        <p:txBody>
          <a:bodyPr vert="horz" wrap="square">
            <a:noAutofit/>
          </a:bodyPr>
          <a:lstStyle>
            <a:lvl1pPr algn="l">
              <a:defRPr sz="4800" b="0"/>
            </a:lvl1pPr>
          </a:lstStyle>
          <a:p>
            <a:r>
              <a:rPr lang="da-DK"/>
              <a:t>Klik for at redigere sektion/titel – maks. 3 linjer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3EDF91-36EA-79E8-03D7-ACA7FFB8E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1450B-77F0-4DAC-B93A-D5402816E941}" type="datetime1">
              <a:rPr lang="da-DK" smtClean="0"/>
              <a:pPr/>
              <a:t>06-02-2024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BE8AED-7C9D-75FD-9A65-1F483B0F7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Sidefod til kort tekst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A3668B-04F4-F444-2C87-36862C8B4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29875-719B-4A39-A51C-7BDD87443D68}" type="slidenum">
              <a:rPr lang="da-DK" smtClean="0"/>
              <a:pPr/>
              <a:t>‹#›</a:t>
            </a:fld>
            <a:endParaRPr lang="da-DK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972AD3D-8D8C-E919-1F7E-063F9F81D3F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0996" y="356393"/>
            <a:ext cx="1832285" cy="157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1247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- Varm Gul">
    <p:bg>
      <p:bgPr>
        <a:solidFill>
          <a:srgbClr val="F5AB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E3291AB7-E20A-B7E8-8569-24F0ABAAA8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10975" y="157794"/>
            <a:ext cx="9281026" cy="67002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31687AB-FB2F-3C1B-8510-FB0D0EAFC5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775" y="3596393"/>
            <a:ext cx="5593225" cy="2005357"/>
          </a:xfrm>
        </p:spPr>
        <p:txBody>
          <a:bodyPr vert="horz" wrap="square">
            <a:noAutofit/>
          </a:bodyPr>
          <a:lstStyle>
            <a:lvl1pPr algn="l">
              <a:defRPr sz="4800" b="0"/>
            </a:lvl1pPr>
          </a:lstStyle>
          <a:p>
            <a:r>
              <a:rPr lang="da-DK"/>
              <a:t>Klik for at redigere sektion/titel – maks. 3 linjer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C6367C-FBAF-49E3-08BE-E0B221DA9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1450B-77F0-4DAC-B93A-D5402816E941}" type="datetime1">
              <a:rPr lang="da-DK" smtClean="0"/>
              <a:pPr/>
              <a:t>06-02-2024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57BA6C-51E8-2B60-AED2-BC1FC7129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Sidefod til kort tekst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048D0D-1463-633D-59E3-9B7704543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29875-719B-4A39-A51C-7BDD87443D68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40188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- Frisk Rød">
    <p:bg>
      <p:bgPr>
        <a:solidFill>
          <a:srgbClr val="F557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883CBCBE-D195-F1B2-0851-AC25BC09D7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10975" y="157794"/>
            <a:ext cx="9281026" cy="67002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31687AB-FB2F-3C1B-8510-FB0D0EAFC5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775" y="3596393"/>
            <a:ext cx="5593225" cy="1994392"/>
          </a:xfrm>
        </p:spPr>
        <p:txBody>
          <a:bodyPr vert="horz" wrap="square">
            <a:noAutofit/>
          </a:bodyPr>
          <a:lstStyle>
            <a:lvl1pPr algn="l">
              <a:defRPr sz="4800" b="0"/>
            </a:lvl1pPr>
          </a:lstStyle>
          <a:p>
            <a:r>
              <a:rPr lang="da-DK"/>
              <a:t>Klik for at redigere sektion/titel – maks. 3 linjer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0E675C-0560-E4EE-D391-D1E606476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1450B-77F0-4DAC-B93A-D5402816E941}" type="datetime1">
              <a:rPr lang="da-DK" smtClean="0"/>
              <a:pPr/>
              <a:t>06-02-2024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9B92DB-C2C5-A5A1-D384-AA7D253C5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Sidefod til kort tekst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314CF8-DC60-CAC1-2C80-1889BAE23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29875-719B-4A39-A51C-7BDD87443D68}" type="slidenum">
              <a:rPr lang="da-DK" smtClean="0"/>
              <a:pPr/>
              <a:t>‹#›</a:t>
            </a:fld>
            <a:endParaRPr lang="da-DK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6FE0B384-C292-A43F-9C75-4F2A44659BC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0996" y="356393"/>
            <a:ext cx="1832285" cy="157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3846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phic 27">
            <a:extLst>
              <a:ext uri="{FF2B5EF4-FFF2-40B4-BE49-F238E27FC236}">
                <a16:creationId xmlns:a16="http://schemas.microsoft.com/office/drawing/2014/main" id="{771579D7-ECAF-8005-EF1F-52D5208F1506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330996" y="356393"/>
            <a:ext cx="1832285" cy="157053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E2F12F-86BB-5982-0A48-2379ABF5C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1081155"/>
            <a:ext cx="8533225" cy="77249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a-DK"/>
              <a:t>Klik for at redigere titeltypografien i masteren – maks. 2 linjer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0F23DB-3FBD-343C-39BF-D36668E5BB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8775" y="2300393"/>
            <a:ext cx="11473226" cy="37617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1CD961-B06F-DCCD-4BBA-1B1343B740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421330" y="6358977"/>
            <a:ext cx="570670" cy="1384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D9D1450B-77F0-4DAC-B93A-D5402816E941}" type="datetime1">
              <a:rPr lang="da-DK" smtClean="0"/>
              <a:pPr/>
              <a:t>06-02-2024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CE736D-4E9C-5699-7C27-31DFFD7CCF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flipH="1">
            <a:off x="357188" y="6358977"/>
            <a:ext cx="2654812" cy="1384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da-DK"/>
              <a:t>Sidefod til kort tekst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C63773-9819-C11B-FCDA-8747393600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4831" y="6358977"/>
            <a:ext cx="197170" cy="1384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5EA29875-719B-4A39-A51C-7BDD87443D68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33760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75" r:id="rId2"/>
    <p:sldLayoutId id="2147483670" r:id="rId3"/>
    <p:sldLayoutId id="2147483680" r:id="rId4"/>
    <p:sldLayoutId id="2147483683" r:id="rId5"/>
    <p:sldLayoutId id="2147483678" r:id="rId6"/>
    <p:sldLayoutId id="2147483679" r:id="rId7"/>
    <p:sldLayoutId id="2147483681" r:id="rId8"/>
    <p:sldLayoutId id="2147483682" r:id="rId9"/>
    <p:sldLayoutId id="2147483662" r:id="rId10"/>
    <p:sldLayoutId id="2147483664" r:id="rId11"/>
    <p:sldLayoutId id="2147483665" r:id="rId12"/>
    <p:sldLayoutId id="2147483671" r:id="rId13"/>
    <p:sldLayoutId id="2147483672" r:id="rId14"/>
    <p:sldLayoutId id="2147483666" r:id="rId15"/>
    <p:sldLayoutId id="2147483667" r:id="rId16"/>
    <p:sldLayoutId id="2147483677" r:id="rId17"/>
    <p:sldLayoutId id="2147483676" r:id="rId18"/>
    <p:sldLayoutId id="2147483669" r:id="rId19"/>
    <p:sldLayoutId id="2147483684" r:id="rId20"/>
    <p:sldLayoutId id="2147483673" r:id="rId21"/>
    <p:sldLayoutId id="2147483674" r:id="rId22"/>
    <p:sldLayoutId id="2147483685" r:id="rId23"/>
    <p:sldLayoutId id="2147483686" r:id="rId2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54013" indent="-174625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719138" indent="-1800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900000" indent="-1800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" pos="226" userDrawn="1">
          <p15:clr>
            <a:srgbClr val="F26B43"/>
          </p15:clr>
        </p15:guide>
        <p15:guide id="7" pos="7453" userDrawn="1">
          <p15:clr>
            <a:srgbClr val="F26B43"/>
          </p15:clr>
        </p15:guide>
        <p15:guide id="9" orient="horz" pos="3820" userDrawn="1">
          <p15:clr>
            <a:srgbClr val="F26B43"/>
          </p15:clr>
        </p15:guide>
        <p15:guide id="10" orient="horz" pos="1449" userDrawn="1">
          <p15:clr>
            <a:srgbClr val="F26B43"/>
          </p15:clr>
        </p15:guide>
        <p15:guide id="11" orient="horz" pos="1169" userDrawn="1">
          <p15:clr>
            <a:srgbClr val="F26B43"/>
          </p15:clr>
        </p15:guide>
        <p15:guide id="12" orient="horz" pos="68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0.xml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veluxfoundations.dk/en/villum-experiment-call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C2503-4A27-53B6-1E27-0FB203BC2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3596393"/>
            <a:ext cx="5593225" cy="1994392"/>
          </a:xfrm>
        </p:spPr>
        <p:txBody>
          <a:bodyPr/>
          <a:lstStyle/>
          <a:p>
            <a:r>
              <a:rPr lang="en-GB"/>
              <a:t>Villum Experiment –</a:t>
            </a:r>
            <a:br>
              <a:rPr lang="en-GB"/>
            </a:br>
            <a:r>
              <a:rPr lang="en-GB"/>
              <a:t>Information meeting</a:t>
            </a:r>
            <a:br>
              <a:rPr lang="en-GB"/>
            </a:br>
            <a:r>
              <a:rPr lang="en-GB"/>
              <a:t>SDU 6 February 2024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EB09BA-E7F1-964B-55EF-98AA00D603A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7188" y="6086997"/>
            <a:ext cx="3352964" cy="498598"/>
          </a:xfrm>
        </p:spPr>
        <p:txBody>
          <a:bodyPr/>
          <a:lstStyle/>
          <a:p>
            <a:r>
              <a:rPr lang="en-GB" sz="1800"/>
              <a:t>Head of programme Anders Smith</a:t>
            </a:r>
          </a:p>
        </p:txBody>
      </p:sp>
    </p:spTree>
    <p:extLst>
      <p:ext uri="{BB962C8B-B14F-4D97-AF65-F5344CB8AC3E}">
        <p14:creationId xmlns:p14="http://schemas.microsoft.com/office/powerpoint/2010/main" val="3088610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039463D-EA04-66D3-60F9-402417B73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29875-719B-4A39-A51C-7BDD87443D68}" type="slidenum">
              <a:rPr lang="da-DK" smtClean="0"/>
              <a:pPr/>
              <a:t>10</a:t>
            </a:fld>
            <a:endParaRPr lang="da-DK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BD080D0-87A5-13E1-2939-A1B58DBF7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/>
              <a:t>Villum Experiment:</a:t>
            </a:r>
            <a:br>
              <a:rPr lang="en-GB" b="1"/>
            </a:br>
            <a:r>
              <a:rPr lang="en-GB" b="1"/>
              <a:t>Grant statistics</a:t>
            </a:r>
          </a:p>
        </p:txBody>
      </p:sp>
      <p:pic>
        <p:nvPicPr>
          <p:cNvPr id="19" name="Content Placeholder 18" descr="A blurry image of a black background&#10;&#10;Description automatically generated">
            <a:extLst>
              <a:ext uri="{FF2B5EF4-FFF2-40B4-BE49-F238E27FC236}">
                <a16:creationId xmlns:a16="http://schemas.microsoft.com/office/drawing/2014/main" id="{985561DA-D376-BB3C-68A3-23B83AF0EC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1907" y="-130326"/>
            <a:ext cx="11472863" cy="2075217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4BF83FDF-C9A1-2323-D725-FC77FFA88AC1}"/>
              </a:ext>
            </a:extLst>
          </p:cNvPr>
          <p:cNvSpPr txBox="1">
            <a:spLocks/>
          </p:cNvSpPr>
          <p:nvPr/>
        </p:nvSpPr>
        <p:spPr>
          <a:xfrm>
            <a:off x="661225" y="1601592"/>
            <a:ext cx="11072191" cy="44328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da-DK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err="1">
                <a:latin typeface="+mn-lt"/>
              </a:rPr>
              <a:t>Approx</a:t>
            </a:r>
            <a:r>
              <a:rPr lang="da-DK">
                <a:latin typeface="+mn-lt"/>
              </a:rPr>
              <a:t>. 50 </a:t>
            </a:r>
            <a:r>
              <a:rPr lang="da-DK" err="1">
                <a:latin typeface="+mn-lt"/>
              </a:rPr>
              <a:t>grants</a:t>
            </a:r>
            <a:r>
              <a:rPr lang="da-DK">
                <a:latin typeface="+mn-lt"/>
              </a:rPr>
              <a:t> / 100 MDKK per </a:t>
            </a:r>
            <a:r>
              <a:rPr lang="da-DK" err="1">
                <a:latin typeface="+mn-lt"/>
              </a:rPr>
              <a:t>year</a:t>
            </a:r>
            <a:endParaRPr lang="da-DK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>
                <a:latin typeface="+mn-lt"/>
              </a:rPr>
              <a:t>7 </a:t>
            </a:r>
            <a:r>
              <a:rPr lang="da-DK" err="1">
                <a:latin typeface="+mn-lt"/>
              </a:rPr>
              <a:t>rounds</a:t>
            </a:r>
            <a:r>
              <a:rPr lang="da-DK">
                <a:latin typeface="+mn-lt"/>
              </a:rPr>
              <a:t> so far, 200 </a:t>
            </a:r>
            <a:r>
              <a:rPr lang="da-DK" err="1">
                <a:latin typeface="+mn-lt"/>
              </a:rPr>
              <a:t>ongoing</a:t>
            </a:r>
            <a:r>
              <a:rPr lang="da-DK">
                <a:latin typeface="+mn-lt"/>
              </a:rPr>
              <a:t> </a:t>
            </a:r>
            <a:r>
              <a:rPr lang="da-DK" err="1">
                <a:latin typeface="+mn-lt"/>
              </a:rPr>
              <a:t>projects</a:t>
            </a:r>
            <a:endParaRPr lang="da-DK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>
                <a:latin typeface="+mn-lt"/>
              </a:rPr>
              <a:t>Success rate SDU (2023): 9% (3 out of 34; 11% in 2022)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>
              <a:latin typeface="+mn-lt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1EE281C2-8A72-15AD-5DED-6D62CC2437A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7614307"/>
              </p:ext>
            </p:extLst>
          </p:nvPr>
        </p:nvGraphicFramePr>
        <p:xfrm>
          <a:off x="804654" y="373203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F4D55A75-84AF-3B28-57B7-C4CEF034A4F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700851"/>
              </p:ext>
            </p:extLst>
          </p:nvPr>
        </p:nvGraphicFramePr>
        <p:xfrm>
          <a:off x="6685650" y="373203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569072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18C02324-4DF0-11B9-24A0-10FA522B1F36}"/>
              </a:ext>
            </a:extLst>
          </p:cNvPr>
          <p:cNvSpPr txBox="1">
            <a:spLocks/>
          </p:cNvSpPr>
          <p:nvPr/>
        </p:nvSpPr>
        <p:spPr>
          <a:xfrm>
            <a:off x="565959" y="1675165"/>
            <a:ext cx="11072191" cy="443285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da-DK"/>
          </a:p>
          <a:p>
            <a:pPr marL="0" indent="0">
              <a:buNone/>
            </a:pPr>
            <a:r>
              <a:rPr lang="da-DK" err="1">
                <a:latin typeface="+mn-lt"/>
              </a:rPr>
              <a:t>Ongoing</a:t>
            </a:r>
            <a:r>
              <a:rPr lang="da-DK">
                <a:latin typeface="+mn-lt"/>
              </a:rPr>
              <a:t> </a:t>
            </a:r>
            <a:r>
              <a:rPr lang="da-DK" err="1">
                <a:latin typeface="+mn-lt"/>
              </a:rPr>
              <a:t>study</a:t>
            </a:r>
            <a:r>
              <a:rPr lang="da-DK">
                <a:latin typeface="+mn-lt"/>
              </a:rPr>
              <a:t> by </a:t>
            </a:r>
            <a:r>
              <a:rPr lang="en-US">
                <a:latin typeface="+mn-lt"/>
              </a:rPr>
              <a:t>The Danish Centre for Studies in </a:t>
            </a:r>
            <a:br>
              <a:rPr lang="en-US">
                <a:latin typeface="+mn-lt"/>
              </a:rPr>
            </a:br>
            <a:r>
              <a:rPr lang="en-US">
                <a:latin typeface="+mn-lt"/>
              </a:rPr>
              <a:t>Research and Research Policy at Aarhus University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>
              <a:latin typeface="+mn-lt"/>
            </a:endParaRPr>
          </a:p>
          <a:p>
            <a:pPr marL="0" indent="0">
              <a:buNone/>
            </a:pPr>
            <a:r>
              <a:rPr lang="en-US">
                <a:latin typeface="+mn-lt"/>
              </a:rPr>
              <a:t>Preliminary findings: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latin typeface="+mn-lt"/>
              </a:rPr>
              <a:t>It </a:t>
            </a:r>
            <a:r>
              <a:rPr lang="en-US" i="1">
                <a:latin typeface="+mn-lt"/>
              </a:rPr>
              <a:t>feels</a:t>
            </a:r>
            <a:r>
              <a:rPr lang="en-US">
                <a:latin typeface="+mn-lt"/>
              </a:rPr>
              <a:t> different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latin typeface="+mn-lt"/>
              </a:rPr>
              <a:t>The decisive vote is important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latin typeface="+mn-lt"/>
              </a:rPr>
              <a:t>Past performance is not a predictor of success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latin typeface="+mn-lt"/>
              </a:rPr>
              <a:t>Potential gender differences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039463D-EA04-66D3-60F9-402417B73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29875-719B-4A39-A51C-7BDD87443D68}" type="slidenum">
              <a:rPr lang="da-DK" smtClean="0"/>
              <a:pPr/>
              <a:t>11</a:t>
            </a:fld>
            <a:endParaRPr lang="da-DK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BD080D0-87A5-13E1-2939-A1B58DBF7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/>
              <a:t>Villum Experiment:</a:t>
            </a:r>
            <a:br>
              <a:rPr lang="en-GB" b="1"/>
            </a:br>
            <a:r>
              <a:rPr lang="en-GB" b="1"/>
              <a:t>Does it work?</a:t>
            </a:r>
          </a:p>
        </p:txBody>
      </p:sp>
      <p:pic>
        <p:nvPicPr>
          <p:cNvPr id="19" name="Content Placeholder 18" descr="A blurry image of a black background&#10;&#10;Description automatically generated">
            <a:extLst>
              <a:ext uri="{FF2B5EF4-FFF2-40B4-BE49-F238E27FC236}">
                <a16:creationId xmlns:a16="http://schemas.microsoft.com/office/drawing/2014/main" id="{985561DA-D376-BB3C-68A3-23B83AF0EC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1907" y="-130326"/>
            <a:ext cx="11472863" cy="2075217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CEE9ABF-E008-3033-84F3-4CADAD7CC9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77830">
            <a:off x="8168176" y="2611517"/>
            <a:ext cx="3693983" cy="27281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6FBBBE8-C25B-715A-22E6-FDE4A4156C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2817" y="3897669"/>
            <a:ext cx="3695843" cy="24742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93969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039463D-EA04-66D3-60F9-402417B73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29875-719B-4A39-A51C-7BDD87443D68}" type="slidenum">
              <a:rPr lang="da-DK" smtClean="0"/>
              <a:pPr/>
              <a:t>12</a:t>
            </a:fld>
            <a:endParaRPr lang="da-DK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BD080D0-87A5-13E1-2939-A1B58DBF7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/>
              <a:t>Villum Experiment:</a:t>
            </a:r>
            <a:br>
              <a:rPr lang="en-GB" b="1"/>
            </a:br>
            <a:r>
              <a:rPr lang="en-GB" b="1"/>
              <a:t>Conditions</a:t>
            </a:r>
          </a:p>
        </p:txBody>
      </p:sp>
      <p:pic>
        <p:nvPicPr>
          <p:cNvPr id="19" name="Content Placeholder 18" descr="A blurry image of a black background&#10;&#10;Description automatically generated">
            <a:extLst>
              <a:ext uri="{FF2B5EF4-FFF2-40B4-BE49-F238E27FC236}">
                <a16:creationId xmlns:a16="http://schemas.microsoft.com/office/drawing/2014/main" id="{985561DA-D376-BB3C-68A3-23B83AF0EC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1907" y="-130326"/>
            <a:ext cx="11472863" cy="2075217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900D0F2-2EF8-DC3F-1169-BDB1F2FB0515}"/>
              </a:ext>
            </a:extLst>
          </p:cNvPr>
          <p:cNvSpPr txBox="1">
            <a:spLocks/>
          </p:cNvSpPr>
          <p:nvPr/>
        </p:nvSpPr>
        <p:spPr>
          <a:xfrm>
            <a:off x="576469" y="1664655"/>
            <a:ext cx="11072191" cy="4967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da-DK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err="1">
                <a:latin typeface="+mn-lt"/>
              </a:rPr>
              <a:t>Cannot</a:t>
            </a:r>
            <a:r>
              <a:rPr lang="da-DK">
                <a:latin typeface="+mn-lt"/>
              </a:rPr>
              <a:t> </a:t>
            </a:r>
            <a:r>
              <a:rPr lang="da-DK" err="1">
                <a:latin typeface="+mn-lt"/>
              </a:rPr>
              <a:t>apply</a:t>
            </a:r>
            <a:r>
              <a:rPr lang="da-DK">
                <a:latin typeface="+mn-lt"/>
              </a:rPr>
              <a:t> </a:t>
            </a:r>
            <a:r>
              <a:rPr lang="da-DK" err="1">
                <a:latin typeface="+mn-lt"/>
              </a:rPr>
              <a:t>two</a:t>
            </a:r>
            <a:r>
              <a:rPr lang="da-DK">
                <a:latin typeface="+mn-lt"/>
              </a:rPr>
              <a:t> </a:t>
            </a:r>
            <a:r>
              <a:rPr lang="da-DK" err="1">
                <a:latin typeface="+mn-lt"/>
              </a:rPr>
              <a:t>consecutive</a:t>
            </a:r>
            <a:r>
              <a:rPr lang="da-DK">
                <a:latin typeface="+mn-lt"/>
              </a:rPr>
              <a:t> </a:t>
            </a:r>
            <a:r>
              <a:rPr lang="da-DK" err="1">
                <a:latin typeface="+mn-lt"/>
              </a:rPr>
              <a:t>years</a:t>
            </a:r>
            <a:endParaRPr lang="da-DK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err="1">
                <a:latin typeface="+mn-lt"/>
              </a:rPr>
              <a:t>Only</a:t>
            </a:r>
            <a:r>
              <a:rPr lang="da-DK">
                <a:latin typeface="+mn-lt"/>
              </a:rPr>
              <a:t> a single PI; no </a:t>
            </a:r>
            <a:r>
              <a:rPr lang="da-DK" err="1">
                <a:latin typeface="+mn-lt"/>
              </a:rPr>
              <a:t>co-PI’s</a:t>
            </a:r>
            <a:endParaRPr lang="da-DK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>
                <a:latin typeface="+mn-lt"/>
              </a:rPr>
              <a:t>Budget template (Excel 2019 or </a:t>
            </a:r>
            <a:r>
              <a:rPr lang="da-DK" err="1">
                <a:latin typeface="+mn-lt"/>
              </a:rPr>
              <a:t>later</a:t>
            </a:r>
            <a:r>
              <a:rPr lang="da-DK">
                <a:latin typeface="+mn-lt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>
                <a:latin typeface="+mn-lt"/>
              </a:rPr>
              <a:t>15% </a:t>
            </a:r>
            <a:r>
              <a:rPr lang="da-DK" err="1">
                <a:latin typeface="+mn-lt"/>
              </a:rPr>
              <a:t>flat</a:t>
            </a:r>
            <a:r>
              <a:rPr lang="da-DK">
                <a:latin typeface="+mn-lt"/>
              </a:rPr>
              <a:t> rate for </a:t>
            </a:r>
            <a:r>
              <a:rPr lang="da-DK" err="1">
                <a:latin typeface="+mn-lt"/>
              </a:rPr>
              <a:t>indirect</a:t>
            </a:r>
            <a:r>
              <a:rPr lang="da-DK">
                <a:latin typeface="+mn-lt"/>
              </a:rPr>
              <a:t> </a:t>
            </a:r>
            <a:r>
              <a:rPr lang="da-DK" err="1">
                <a:latin typeface="+mn-lt"/>
              </a:rPr>
              <a:t>costs</a:t>
            </a:r>
            <a:endParaRPr lang="da-DK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err="1">
                <a:latin typeface="+mn-lt"/>
              </a:rPr>
              <a:t>Remove</a:t>
            </a:r>
            <a:r>
              <a:rPr lang="da-DK">
                <a:latin typeface="+mn-lt"/>
              </a:rPr>
              <a:t> all metadata from the </a:t>
            </a:r>
            <a:r>
              <a:rPr lang="da-DK" err="1">
                <a:latin typeface="+mn-lt"/>
              </a:rPr>
              <a:t>pdfs</a:t>
            </a:r>
            <a:r>
              <a:rPr lang="da-DK">
                <a:latin typeface="+mn-lt"/>
              </a:rPr>
              <a:t> </a:t>
            </a:r>
            <a:br>
              <a:rPr lang="da-DK">
                <a:latin typeface="+mn-lt"/>
              </a:rPr>
            </a:br>
            <a:r>
              <a:rPr lang="da-DK" err="1">
                <a:latin typeface="+mn-lt"/>
              </a:rPr>
              <a:t>before</a:t>
            </a:r>
            <a:r>
              <a:rPr lang="da-DK">
                <a:latin typeface="+mn-lt"/>
              </a:rPr>
              <a:t> submission!</a:t>
            </a:r>
            <a:br>
              <a:rPr lang="da-DK">
                <a:latin typeface="+mn-lt"/>
              </a:rPr>
            </a:br>
            <a:endParaRPr lang="da-DK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>
                <a:latin typeface="+mn-lt"/>
              </a:rPr>
              <a:t>NOTE: If </a:t>
            </a:r>
            <a:r>
              <a:rPr lang="da-DK" err="1">
                <a:latin typeface="+mn-lt"/>
              </a:rPr>
              <a:t>you</a:t>
            </a:r>
            <a:r>
              <a:rPr lang="da-DK">
                <a:latin typeface="+mn-lt"/>
              </a:rPr>
              <a:t> have </a:t>
            </a:r>
            <a:r>
              <a:rPr lang="da-DK" err="1">
                <a:latin typeface="+mn-lt"/>
              </a:rPr>
              <a:t>applied</a:t>
            </a:r>
            <a:r>
              <a:rPr lang="da-DK">
                <a:latin typeface="+mn-lt"/>
              </a:rPr>
              <a:t> </a:t>
            </a:r>
            <a:r>
              <a:rPr lang="da-DK" err="1">
                <a:latin typeface="+mn-lt"/>
              </a:rPr>
              <a:t>before</a:t>
            </a:r>
            <a:r>
              <a:rPr lang="da-DK">
                <a:latin typeface="+mn-lt"/>
              </a:rPr>
              <a:t>, </a:t>
            </a:r>
            <a:br>
              <a:rPr lang="da-DK">
                <a:latin typeface="+mn-lt"/>
              </a:rPr>
            </a:br>
            <a:r>
              <a:rPr lang="da-DK" err="1">
                <a:latin typeface="+mn-lt"/>
              </a:rPr>
              <a:t>you</a:t>
            </a:r>
            <a:r>
              <a:rPr lang="da-DK">
                <a:latin typeface="+mn-lt"/>
              </a:rPr>
              <a:t> </a:t>
            </a:r>
            <a:r>
              <a:rPr lang="da-DK" err="1">
                <a:latin typeface="+mn-lt"/>
              </a:rPr>
              <a:t>cannot</a:t>
            </a:r>
            <a:r>
              <a:rPr lang="da-DK">
                <a:latin typeface="+mn-lt"/>
              </a:rPr>
              <a:t> </a:t>
            </a:r>
            <a:r>
              <a:rPr lang="da-DK" err="1">
                <a:latin typeface="+mn-lt"/>
              </a:rPr>
              <a:t>apply</a:t>
            </a:r>
            <a:r>
              <a:rPr lang="da-DK">
                <a:latin typeface="+mn-lt"/>
              </a:rPr>
              <a:t> </a:t>
            </a:r>
            <a:r>
              <a:rPr lang="da-DK" err="1">
                <a:latin typeface="+mn-lt"/>
              </a:rPr>
              <a:t>again</a:t>
            </a:r>
            <a:r>
              <a:rPr lang="da-DK">
                <a:latin typeface="+mn-lt"/>
              </a:rPr>
              <a:t> with the same </a:t>
            </a:r>
            <a:r>
              <a:rPr lang="da-DK" err="1">
                <a:latin typeface="+mn-lt"/>
              </a:rPr>
              <a:t>idea</a:t>
            </a:r>
            <a:endParaRPr lang="da-DK">
              <a:latin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7FC4F4-397D-5BC9-47F2-9FC1528042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97390">
            <a:off x="7871282" y="1703343"/>
            <a:ext cx="3227701" cy="43273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231570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039463D-EA04-66D3-60F9-402417B73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29875-719B-4A39-A51C-7BDD87443D68}" type="slidenum">
              <a:rPr lang="da-DK" smtClean="0"/>
              <a:pPr/>
              <a:t>13</a:t>
            </a:fld>
            <a:endParaRPr lang="da-DK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BD080D0-87A5-13E1-2939-A1B58DBF7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/>
              <a:t>Villum Experiment:</a:t>
            </a:r>
            <a:br>
              <a:rPr lang="en-GB" b="1"/>
            </a:br>
            <a:r>
              <a:rPr lang="en-GB" b="1"/>
              <a:t>How to apply</a:t>
            </a:r>
          </a:p>
        </p:txBody>
      </p:sp>
      <p:pic>
        <p:nvPicPr>
          <p:cNvPr id="19" name="Content Placeholder 18" descr="A blurry image of a black background&#10;&#10;Description automatically generated">
            <a:extLst>
              <a:ext uri="{FF2B5EF4-FFF2-40B4-BE49-F238E27FC236}">
                <a16:creationId xmlns:a16="http://schemas.microsoft.com/office/drawing/2014/main" id="{985561DA-D376-BB3C-68A3-23B83AF0EC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1907" y="-130326"/>
            <a:ext cx="11472863" cy="2075217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B9FF1F7-71DA-CC09-AF43-3DF16D9709FD}"/>
              </a:ext>
            </a:extLst>
          </p:cNvPr>
          <p:cNvSpPr txBox="1">
            <a:spLocks/>
          </p:cNvSpPr>
          <p:nvPr/>
        </p:nvSpPr>
        <p:spPr>
          <a:xfrm>
            <a:off x="576469" y="1664655"/>
            <a:ext cx="11072191" cy="44328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da-DK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latin typeface="+mn-lt"/>
              </a:rPr>
              <a:t>All information available at </a:t>
            </a:r>
            <a:r>
              <a:rPr lang="en-US">
                <a:latin typeface="+mn-lt"/>
                <a:hlinkClick r:id="rId3"/>
              </a:rPr>
              <a:t>https://veluxfoundations.dk/en/villum-experiment-call</a:t>
            </a:r>
            <a:r>
              <a:rPr lang="en-US">
                <a:latin typeface="+mn-lt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latin typeface="+mn-lt"/>
              </a:rPr>
              <a:t>Applications submitted </a:t>
            </a:r>
            <a:br>
              <a:rPr lang="en-US">
                <a:latin typeface="+mn-lt"/>
              </a:rPr>
            </a:br>
            <a:r>
              <a:rPr lang="en-US">
                <a:latin typeface="+mn-lt"/>
              </a:rPr>
              <a:t>through our application portal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latin typeface="+mn-lt"/>
              </a:rPr>
              <a:t>Deadline 6 March 2024</a:t>
            </a:r>
            <a:endParaRPr lang="da-DK">
              <a:latin typeface="+mn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06C0BE-DFE0-6E7E-70BC-2E32206B7E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0812" y="2788667"/>
            <a:ext cx="6505903" cy="29396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33945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53783-26D1-0F14-CD28-84EAB54D7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Questions?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E9E8E6-75FB-0705-5CAA-CC3DC7C2048C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5EA29875-719B-4A39-A51C-7BDD87443D68}" type="slidenum">
              <a:rPr lang="da-DK" smtClean="0"/>
              <a:pPr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16178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039463D-EA04-66D3-60F9-402417B73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29875-719B-4A39-A51C-7BDD87443D68}" type="slidenum">
              <a:rPr lang="da-DK" smtClean="0"/>
              <a:pPr/>
              <a:t>2</a:t>
            </a:fld>
            <a:endParaRPr lang="da-DK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BD080D0-87A5-13E1-2939-A1B58DBF7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/>
              <a:t>Villum Experiment</a:t>
            </a: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3D918B11-3ED6-30A6-8770-394F33D60044}"/>
              </a:ext>
            </a:extLst>
          </p:cNvPr>
          <p:cNvSpPr/>
          <p:nvPr/>
        </p:nvSpPr>
        <p:spPr>
          <a:xfrm>
            <a:off x="775685" y="1944891"/>
            <a:ext cx="4639159" cy="2554636"/>
          </a:xfrm>
          <a:prstGeom prst="cloud">
            <a:avLst/>
          </a:prstGeom>
          <a:solidFill>
            <a:srgbClr val="7F858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800"/>
              <a:t>Can </a:t>
            </a:r>
            <a:r>
              <a:rPr lang="da-DK" sz="2800" err="1"/>
              <a:t>you</a:t>
            </a:r>
            <a:r>
              <a:rPr lang="da-DK" sz="2800"/>
              <a:t> </a:t>
            </a:r>
            <a:r>
              <a:rPr lang="da-DK" sz="2800" err="1"/>
              <a:t>build</a:t>
            </a:r>
            <a:r>
              <a:rPr lang="da-DK" sz="2800"/>
              <a:t> a </a:t>
            </a:r>
            <a:r>
              <a:rPr lang="da-DK" sz="2800" err="1"/>
              <a:t>battery</a:t>
            </a:r>
            <a:r>
              <a:rPr lang="da-DK" sz="2800"/>
              <a:t> from rust?</a:t>
            </a:r>
            <a:endParaRPr lang="en-DK" sz="2800"/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F9C72CFF-B51B-E545-C22D-BCE28C07B763}"/>
              </a:ext>
            </a:extLst>
          </p:cNvPr>
          <p:cNvSpPr/>
          <p:nvPr/>
        </p:nvSpPr>
        <p:spPr>
          <a:xfrm>
            <a:off x="6995672" y="3222209"/>
            <a:ext cx="4639159" cy="2554636"/>
          </a:xfrm>
          <a:prstGeom prst="cloud">
            <a:avLst/>
          </a:prstGeom>
          <a:solidFill>
            <a:srgbClr val="7F858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/>
              <a:t>Learning </a:t>
            </a:r>
            <a:r>
              <a:rPr lang="fr-FR" sz="2800" err="1"/>
              <a:t>without</a:t>
            </a:r>
            <a:r>
              <a:rPr lang="fr-FR" sz="2800"/>
              <a:t> a </a:t>
            </a:r>
            <a:r>
              <a:rPr lang="fr-FR" sz="2800" err="1"/>
              <a:t>conventional</a:t>
            </a:r>
            <a:r>
              <a:rPr lang="fr-FR" sz="2800"/>
              <a:t> </a:t>
            </a:r>
            <a:r>
              <a:rPr lang="fr-FR" sz="2800" err="1"/>
              <a:t>brain</a:t>
            </a:r>
            <a:endParaRPr lang="en-DK" sz="28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968B65-3ED7-9682-B130-4E59D54F2B48}"/>
              </a:ext>
            </a:extLst>
          </p:cNvPr>
          <p:cNvSpPr txBox="1"/>
          <p:nvPr/>
        </p:nvSpPr>
        <p:spPr>
          <a:xfrm>
            <a:off x="702334" y="5001564"/>
            <a:ext cx="5986005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 the conventional peer-review funding </a:t>
            </a:r>
          </a:p>
          <a:p>
            <a:r>
              <a:rPr lang="en-US"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system missing out on unconventional ideas? </a:t>
            </a:r>
            <a:endParaRPr lang="da-DK" sz="20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9" name="Content Placeholder 18" descr="A blurry image of a black background&#10;&#10;Description automatically generated">
            <a:extLst>
              <a:ext uri="{FF2B5EF4-FFF2-40B4-BE49-F238E27FC236}">
                <a16:creationId xmlns:a16="http://schemas.microsoft.com/office/drawing/2014/main" id="{985561DA-D376-BB3C-68A3-23B83AF0EC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1907" y="-130326"/>
            <a:ext cx="11472863" cy="2075217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20" name="Picture 4" descr="Villum Experiment-millioner til Anders Garm – Københavns Universitet">
            <a:extLst>
              <a:ext uri="{FF2B5EF4-FFF2-40B4-BE49-F238E27FC236}">
                <a16:creationId xmlns:a16="http://schemas.microsoft.com/office/drawing/2014/main" id="{230F6395-F3EA-6D01-2650-509AAC12D8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2000" y="4617813"/>
            <a:ext cx="3610993" cy="2183274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555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039463D-EA04-66D3-60F9-402417B73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29875-719B-4A39-A51C-7BDD87443D68}" type="slidenum">
              <a:rPr lang="da-DK" smtClean="0"/>
              <a:pPr/>
              <a:t>3</a:t>
            </a:fld>
            <a:endParaRPr lang="da-DK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BD080D0-87A5-13E1-2939-A1B58DBF7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/>
              <a:t>Villum Foundation</a:t>
            </a:r>
          </a:p>
        </p:txBody>
      </p:sp>
      <p:pic>
        <p:nvPicPr>
          <p:cNvPr id="19" name="Content Placeholder 18" descr="A blurry image of a black background&#10;&#10;Description automatically generated">
            <a:extLst>
              <a:ext uri="{FF2B5EF4-FFF2-40B4-BE49-F238E27FC236}">
                <a16:creationId xmlns:a16="http://schemas.microsoft.com/office/drawing/2014/main" id="{985561DA-D376-BB3C-68A3-23B83AF0EC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1907" y="-130326"/>
            <a:ext cx="11472863" cy="2075217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2" name="Picture 2" descr="Billedresultat for velux ovenlys">
            <a:extLst>
              <a:ext uri="{FF2B5EF4-FFF2-40B4-BE49-F238E27FC236}">
                <a16:creationId xmlns:a16="http://schemas.microsoft.com/office/drawing/2014/main" id="{56398049-A5D1-DE9D-07AB-CC6DA3E44F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44"/>
          <a:stretch/>
        </p:blipFill>
        <p:spPr bwMode="auto">
          <a:xfrm>
            <a:off x="9169992" y="3876603"/>
            <a:ext cx="2439559" cy="2226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820C5CE-A0C0-6B19-D9A7-9BD46C201DFD}"/>
              </a:ext>
            </a:extLst>
          </p:cNvPr>
          <p:cNvSpPr txBox="1">
            <a:spLocks/>
          </p:cNvSpPr>
          <p:nvPr/>
        </p:nvSpPr>
        <p:spPr>
          <a:xfrm>
            <a:off x="576469" y="1979902"/>
            <a:ext cx="6747783" cy="47782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>
                <a:latin typeface="+mn-lt"/>
              </a:rPr>
              <a:t>Philanthropic foundation created in 1971 by Villum </a:t>
            </a:r>
            <a:r>
              <a:rPr lang="en-GB" err="1">
                <a:latin typeface="+mn-lt"/>
              </a:rPr>
              <a:t>Kann</a:t>
            </a:r>
            <a:r>
              <a:rPr lang="en-GB">
                <a:latin typeface="+mn-lt"/>
              </a:rPr>
              <a:t> Rasmussen</a:t>
            </a:r>
            <a:endParaRPr lang="en-US">
              <a:latin typeface="+mn-lt"/>
            </a:endParaRPr>
          </a:p>
          <a:p>
            <a:pPr>
              <a:lnSpc>
                <a:spcPct val="100000"/>
              </a:lnSpc>
            </a:pPr>
            <a:r>
              <a:rPr lang="en-US">
                <a:latin typeface="+mn-lt"/>
              </a:rPr>
              <a:t>Villum Foundation is a majority shareholder in the VKR Group, including VELUX</a:t>
            </a:r>
          </a:p>
          <a:p>
            <a:pPr>
              <a:lnSpc>
                <a:spcPct val="100000"/>
              </a:lnSpc>
            </a:pPr>
            <a:r>
              <a:rPr lang="en-US">
                <a:latin typeface="+mn-lt"/>
              </a:rPr>
              <a:t>Main grant area: </a:t>
            </a:r>
            <a:br>
              <a:rPr lang="en-US">
                <a:latin typeface="+mn-lt"/>
              </a:rPr>
            </a:br>
            <a:r>
              <a:rPr lang="en-US">
                <a:latin typeface="+mn-lt"/>
              </a:rPr>
              <a:t>Technical and natural science</a:t>
            </a:r>
          </a:p>
          <a:p>
            <a:pPr>
              <a:lnSpc>
                <a:spcPct val="100000"/>
              </a:lnSpc>
            </a:pPr>
            <a:r>
              <a:rPr lang="en-US">
                <a:latin typeface="+mn-lt"/>
              </a:rPr>
              <a:t>Annual grants approx. 1 billion DKK</a:t>
            </a:r>
          </a:p>
          <a:p>
            <a:pPr>
              <a:lnSpc>
                <a:spcPct val="100000"/>
              </a:lnSpc>
            </a:pPr>
            <a:endParaRPr lang="en-US" sz="2400">
              <a:latin typeface="+mn-lt"/>
            </a:endParaRPr>
          </a:p>
          <a:p>
            <a:pPr>
              <a:lnSpc>
                <a:spcPct val="100000"/>
              </a:lnSpc>
            </a:pPr>
            <a:endParaRPr lang="en-US" sz="2400">
              <a:latin typeface="+mn-lt"/>
            </a:endParaRPr>
          </a:p>
          <a:p>
            <a:pPr>
              <a:lnSpc>
                <a:spcPct val="100000"/>
              </a:lnSpc>
            </a:pPr>
            <a:endParaRPr lang="en-US" sz="2400">
              <a:latin typeface="+mn-lt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400">
              <a:latin typeface="+mn-lt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da-DK" sz="1800"/>
          </a:p>
        </p:txBody>
      </p:sp>
      <p:pic>
        <p:nvPicPr>
          <p:cNvPr id="9" name="Content Placeholder 5" descr="Baggrund 3.jpg">
            <a:extLst>
              <a:ext uri="{FF2B5EF4-FFF2-40B4-BE49-F238E27FC236}">
                <a16:creationId xmlns:a16="http://schemas.microsoft.com/office/drawing/2014/main" id="{1FCF91F1-3ECD-B084-D8A2-C6AEC59D56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" b="114"/>
          <a:stretch>
            <a:fillRect/>
          </a:stretch>
        </p:blipFill>
        <p:spPr bwMode="auto">
          <a:xfrm>
            <a:off x="7509506" y="2097489"/>
            <a:ext cx="3093180" cy="2125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1745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039463D-EA04-66D3-60F9-402417B73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29875-719B-4A39-A51C-7BDD87443D68}" type="slidenum">
              <a:rPr lang="da-DK" smtClean="0"/>
              <a:pPr/>
              <a:t>4</a:t>
            </a:fld>
            <a:endParaRPr lang="da-DK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BD080D0-87A5-13E1-2939-A1B58DBF7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/>
              <a:t>Science grants in Villum Foundation:</a:t>
            </a:r>
            <a:br>
              <a:rPr lang="en-GB" b="1"/>
            </a:br>
            <a:r>
              <a:rPr lang="en-GB" b="1"/>
              <a:t>People, Ideas, Talent</a:t>
            </a:r>
          </a:p>
        </p:txBody>
      </p:sp>
      <p:pic>
        <p:nvPicPr>
          <p:cNvPr id="19" name="Content Placeholder 18" descr="A blurry image of a black background&#10;&#10;Description automatically generated">
            <a:extLst>
              <a:ext uri="{FF2B5EF4-FFF2-40B4-BE49-F238E27FC236}">
                <a16:creationId xmlns:a16="http://schemas.microsoft.com/office/drawing/2014/main" id="{985561DA-D376-BB3C-68A3-23B83AF0EC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1907" y="-130326"/>
            <a:ext cx="11472863" cy="2075217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7" name="Rektangel: afrundede hjørner 10">
            <a:extLst>
              <a:ext uri="{FF2B5EF4-FFF2-40B4-BE49-F238E27FC236}">
                <a16:creationId xmlns:a16="http://schemas.microsoft.com/office/drawing/2014/main" id="{13EC0C7A-EA88-A059-06E2-371255B95020}"/>
              </a:ext>
            </a:extLst>
          </p:cNvPr>
          <p:cNvSpPr/>
          <p:nvPr/>
        </p:nvSpPr>
        <p:spPr>
          <a:xfrm>
            <a:off x="590830" y="4583465"/>
            <a:ext cx="3978406" cy="501253"/>
          </a:xfrm>
          <a:prstGeom prst="roundRect">
            <a:avLst/>
          </a:prstGeom>
          <a:solidFill>
            <a:srgbClr val="006E9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Villum Experiment (VEX)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 </a:t>
            </a:r>
            <a:r>
              <a:rPr kumimoji="0" lang="da-DK" sz="10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yrs</a:t>
            </a:r>
            <a:r>
              <a:rPr kumimoji="0" lang="da-DK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DKK 2 million</a:t>
            </a:r>
          </a:p>
        </p:txBody>
      </p:sp>
      <p:sp>
        <p:nvSpPr>
          <p:cNvPr id="8" name="Rektangel: afrundede hjørner 32">
            <a:extLst>
              <a:ext uri="{FF2B5EF4-FFF2-40B4-BE49-F238E27FC236}">
                <a16:creationId xmlns:a16="http://schemas.microsoft.com/office/drawing/2014/main" id="{EAA5C73E-3631-9197-A5A4-1DB32CA2F5EE}"/>
              </a:ext>
            </a:extLst>
          </p:cNvPr>
          <p:cNvSpPr/>
          <p:nvPr/>
        </p:nvSpPr>
        <p:spPr>
          <a:xfrm>
            <a:off x="590830" y="3261189"/>
            <a:ext cx="3978406" cy="543793"/>
          </a:xfrm>
          <a:prstGeom prst="roundRect">
            <a:avLst/>
          </a:prstGeom>
          <a:solidFill>
            <a:srgbClr val="006E9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Villum Young </a:t>
            </a:r>
            <a:r>
              <a:rPr kumimoji="0" lang="da-DK" sz="14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Investigator</a:t>
            </a:r>
            <a:r>
              <a:rPr kumimoji="0" lang="da-DK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(YIP)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 </a:t>
            </a:r>
            <a:r>
              <a:rPr kumimoji="0" lang="da-DK" sz="10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yrs</a:t>
            </a:r>
            <a:r>
              <a:rPr kumimoji="0" lang="da-DK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DKK 7/9 million</a:t>
            </a:r>
          </a:p>
        </p:txBody>
      </p:sp>
      <p:sp>
        <p:nvSpPr>
          <p:cNvPr id="9" name="Rektangel: afrundede hjørner 34">
            <a:extLst>
              <a:ext uri="{FF2B5EF4-FFF2-40B4-BE49-F238E27FC236}">
                <a16:creationId xmlns:a16="http://schemas.microsoft.com/office/drawing/2014/main" id="{CEEA9465-82B1-A60A-8D2F-766FFEF96733}"/>
              </a:ext>
            </a:extLst>
          </p:cNvPr>
          <p:cNvSpPr/>
          <p:nvPr/>
        </p:nvSpPr>
        <p:spPr>
          <a:xfrm>
            <a:off x="590830" y="3943916"/>
            <a:ext cx="3987961" cy="493569"/>
          </a:xfrm>
          <a:prstGeom prst="roundRect">
            <a:avLst/>
          </a:prstGeom>
          <a:solidFill>
            <a:srgbClr val="006E9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Villum Investigator (VIP)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 </a:t>
            </a:r>
            <a:r>
              <a:rPr kumimoji="0" lang="da-DK" sz="10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yrs</a:t>
            </a:r>
            <a:r>
              <a:rPr kumimoji="0" lang="da-DK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DKK 30/40 million</a:t>
            </a:r>
          </a:p>
        </p:txBody>
      </p:sp>
      <p:sp>
        <p:nvSpPr>
          <p:cNvPr id="10" name="Rektangel: afrundede hjørner 32">
            <a:extLst>
              <a:ext uri="{FF2B5EF4-FFF2-40B4-BE49-F238E27FC236}">
                <a16:creationId xmlns:a16="http://schemas.microsoft.com/office/drawing/2014/main" id="{9B73951F-D457-463A-C95B-2D49573B713D}"/>
              </a:ext>
            </a:extLst>
          </p:cNvPr>
          <p:cNvSpPr/>
          <p:nvPr/>
        </p:nvSpPr>
        <p:spPr>
          <a:xfrm>
            <a:off x="590830" y="2571416"/>
            <a:ext cx="3978406" cy="543793"/>
          </a:xfrm>
          <a:prstGeom prst="roundRect">
            <a:avLst/>
          </a:prstGeom>
          <a:solidFill>
            <a:srgbClr val="006E9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Villum International Postdoc (VIPO)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3-4 </a:t>
            </a:r>
            <a:r>
              <a:rPr kumimoji="0" lang="da-DK" sz="10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yrs</a:t>
            </a:r>
            <a:r>
              <a:rPr kumimoji="0" lang="da-DK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DKK 1-2,5 million</a:t>
            </a:r>
          </a:p>
        </p:txBody>
      </p:sp>
      <p:sp>
        <p:nvSpPr>
          <p:cNvPr id="11" name="Rektangel: afrundede hjørner 32">
            <a:extLst>
              <a:ext uri="{FF2B5EF4-FFF2-40B4-BE49-F238E27FC236}">
                <a16:creationId xmlns:a16="http://schemas.microsoft.com/office/drawing/2014/main" id="{6FEAA4CA-04F7-440C-34D0-6D794F9B0B69}"/>
              </a:ext>
            </a:extLst>
          </p:cNvPr>
          <p:cNvSpPr/>
          <p:nvPr/>
        </p:nvSpPr>
        <p:spPr>
          <a:xfrm>
            <a:off x="590830" y="5218001"/>
            <a:ext cx="3978406" cy="671071"/>
          </a:xfrm>
          <a:prstGeom prst="roundRect">
            <a:avLst/>
          </a:prstGeom>
          <a:solidFill>
            <a:srgbClr val="006E9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Villum </a:t>
            </a:r>
            <a:r>
              <a:rPr kumimoji="0" lang="da-DK" sz="14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Synergy</a:t>
            </a:r>
            <a:endParaRPr kumimoji="0" lang="da-DK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Initiation: up to 3 </a:t>
            </a:r>
            <a:r>
              <a:rPr kumimoji="0" lang="da-DK" sz="10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yrs</a:t>
            </a:r>
            <a:r>
              <a:rPr kumimoji="0" lang="da-DK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up to DKK 4 million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Established</a:t>
            </a:r>
            <a:r>
              <a:rPr kumimoji="0" lang="da-DK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3-5 </a:t>
            </a:r>
            <a:r>
              <a:rPr kumimoji="0" lang="da-DK" sz="10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yrs</a:t>
            </a:r>
            <a:r>
              <a:rPr kumimoji="0" lang="da-DK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8-12 million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5496249-E1D3-D124-62FF-78B6B8206094}"/>
              </a:ext>
            </a:extLst>
          </p:cNvPr>
          <p:cNvSpPr txBox="1"/>
          <p:nvPr/>
        </p:nvSpPr>
        <p:spPr>
          <a:xfrm rot="16200000">
            <a:off x="-1400081" y="4115859"/>
            <a:ext cx="3427440" cy="33855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Villum Mobility</a:t>
            </a:r>
          </a:p>
        </p:txBody>
      </p:sp>
      <p:sp>
        <p:nvSpPr>
          <p:cNvPr id="13" name="Rektangel 3">
            <a:extLst>
              <a:ext uri="{FF2B5EF4-FFF2-40B4-BE49-F238E27FC236}">
                <a16:creationId xmlns:a16="http://schemas.microsoft.com/office/drawing/2014/main" id="{A29C7194-2F64-BAA6-5B42-E730C4C2192E}"/>
              </a:ext>
            </a:extLst>
          </p:cNvPr>
          <p:cNvSpPr/>
          <p:nvPr/>
        </p:nvSpPr>
        <p:spPr>
          <a:xfrm>
            <a:off x="5386886" y="5450988"/>
            <a:ext cx="56480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Pioneer centers (</a:t>
            </a:r>
            <a:r>
              <a:rPr kumimoji="0" lang="da-DK" sz="20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collaboration</a:t>
            </a:r>
            <a:r>
              <a:rPr kumimoji="0" lang="da-DK" sz="2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with DNRF, NNF, LF, CF</a:t>
            </a:r>
            <a:r>
              <a:rPr kumimoji="0" lang="da-DK" sz="2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</p:txBody>
      </p:sp>
      <p:sp>
        <p:nvSpPr>
          <p:cNvPr id="14" name="Rektangel 3">
            <a:extLst>
              <a:ext uri="{FF2B5EF4-FFF2-40B4-BE49-F238E27FC236}">
                <a16:creationId xmlns:a16="http://schemas.microsoft.com/office/drawing/2014/main" id="{0CF0D584-A768-3736-4576-42154130EA0C}"/>
              </a:ext>
            </a:extLst>
          </p:cNvPr>
          <p:cNvSpPr/>
          <p:nvPr/>
        </p:nvSpPr>
        <p:spPr>
          <a:xfrm>
            <a:off x="8193349" y="2723983"/>
            <a:ext cx="3441482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Villum Kann Rasmussens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4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Annual</a:t>
            </a:r>
            <a:r>
              <a:rPr kumimoji="0" lang="da-DK" sz="2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Award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DKK 5 million</a:t>
            </a:r>
          </a:p>
        </p:txBody>
      </p:sp>
      <p:pic>
        <p:nvPicPr>
          <p:cNvPr id="15" name="Billede 36">
            <a:extLst>
              <a:ext uri="{FF2B5EF4-FFF2-40B4-BE49-F238E27FC236}">
                <a16:creationId xmlns:a16="http://schemas.microsoft.com/office/drawing/2014/main" id="{A0925190-8B48-3F01-E306-2C41DF19B8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7999" y="2032834"/>
            <a:ext cx="2441498" cy="2428737"/>
          </a:xfrm>
          <a:prstGeom prst="rect">
            <a:avLst/>
          </a:prstGeom>
        </p:spPr>
      </p:pic>
      <p:sp>
        <p:nvSpPr>
          <p:cNvPr id="16" name="Rektangel 3">
            <a:extLst>
              <a:ext uri="{FF2B5EF4-FFF2-40B4-BE49-F238E27FC236}">
                <a16:creationId xmlns:a16="http://schemas.microsoft.com/office/drawing/2014/main" id="{8040C090-FB6C-A77E-42D0-CA9B42DA6238}"/>
              </a:ext>
            </a:extLst>
          </p:cNvPr>
          <p:cNvSpPr/>
          <p:nvPr/>
        </p:nvSpPr>
        <p:spPr>
          <a:xfrm>
            <a:off x="7048748" y="4574978"/>
            <a:ext cx="44717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Villum Kann Rasmussen </a:t>
            </a:r>
            <a:r>
              <a:rPr kumimoji="0" lang="da-DK" sz="24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Professorship</a:t>
            </a:r>
            <a:endParaRPr kumimoji="0" lang="da-DK" sz="24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675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039463D-EA04-66D3-60F9-402417B73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29875-719B-4A39-A51C-7BDD87443D68}" type="slidenum">
              <a:rPr lang="da-DK" smtClean="0"/>
              <a:pPr/>
              <a:t>5</a:t>
            </a:fld>
            <a:endParaRPr lang="da-DK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BD080D0-87A5-13E1-2939-A1B58DBF7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/>
              <a:t>Villum Experiment</a:t>
            </a:r>
          </a:p>
        </p:txBody>
      </p:sp>
      <p:pic>
        <p:nvPicPr>
          <p:cNvPr id="19" name="Content Placeholder 18" descr="A blurry image of a black background&#10;&#10;Description automatically generated">
            <a:extLst>
              <a:ext uri="{FF2B5EF4-FFF2-40B4-BE49-F238E27FC236}">
                <a16:creationId xmlns:a16="http://schemas.microsoft.com/office/drawing/2014/main" id="{985561DA-D376-BB3C-68A3-23B83AF0EC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1907" y="-130326"/>
            <a:ext cx="11472863" cy="2075217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6E43AAE6-D125-99EA-FB75-4AB4C1DC8981}"/>
              </a:ext>
            </a:extLst>
          </p:cNvPr>
          <p:cNvSpPr txBox="1">
            <a:spLocks/>
          </p:cNvSpPr>
          <p:nvPr/>
        </p:nvSpPr>
        <p:spPr>
          <a:xfrm>
            <a:off x="576469" y="1510748"/>
            <a:ext cx="11072191" cy="49867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da-DK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>
                <a:latin typeface="+mn-lt"/>
              </a:rPr>
              <a:t>Bold </a:t>
            </a:r>
            <a:r>
              <a:rPr lang="da-DK" err="1">
                <a:latin typeface="+mn-lt"/>
              </a:rPr>
              <a:t>ideas</a:t>
            </a:r>
            <a:r>
              <a:rPr lang="da-DK">
                <a:latin typeface="+mn-lt"/>
              </a:rPr>
              <a:t> – not </a:t>
            </a:r>
            <a:r>
              <a:rPr lang="da-DK" err="1">
                <a:latin typeface="+mn-lt"/>
              </a:rPr>
              <a:t>incremental</a:t>
            </a:r>
            <a:r>
              <a:rPr lang="da-DK">
                <a:latin typeface="+mn-lt"/>
              </a:rPr>
              <a:t> research</a:t>
            </a:r>
            <a:br>
              <a:rPr lang="da-DK">
                <a:latin typeface="+mn-lt"/>
              </a:rPr>
            </a:br>
            <a:endParaRPr lang="da-DK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>
                <a:latin typeface="+mn-lt"/>
              </a:rPr>
              <a:t>Double blind </a:t>
            </a:r>
            <a:r>
              <a:rPr lang="da-DK" err="1">
                <a:latin typeface="+mn-lt"/>
              </a:rPr>
              <a:t>evaluation</a:t>
            </a:r>
            <a:br>
              <a:rPr lang="da-DK">
                <a:latin typeface="+mn-lt"/>
              </a:rPr>
            </a:br>
            <a:endParaRPr lang="da-DK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err="1">
                <a:latin typeface="+mn-lt"/>
              </a:rPr>
              <a:t>Less</a:t>
            </a:r>
            <a:r>
              <a:rPr lang="da-DK">
                <a:latin typeface="+mn-lt"/>
              </a:rPr>
              <a:t> </a:t>
            </a:r>
            <a:r>
              <a:rPr lang="da-DK" err="1">
                <a:latin typeface="+mn-lt"/>
              </a:rPr>
              <a:t>consensus</a:t>
            </a:r>
            <a:r>
              <a:rPr lang="da-DK">
                <a:latin typeface="+mn-lt"/>
              </a:rPr>
              <a:t>-driven</a:t>
            </a:r>
            <a:br>
              <a:rPr lang="da-DK">
                <a:latin typeface="+mn-lt"/>
              </a:rPr>
            </a:br>
            <a:endParaRPr lang="da-DK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>
                <a:latin typeface="+mn-lt"/>
              </a:rPr>
              <a:t>Open to </a:t>
            </a:r>
            <a:r>
              <a:rPr lang="da-DK" err="1">
                <a:latin typeface="+mn-lt"/>
              </a:rPr>
              <a:t>active</a:t>
            </a:r>
            <a:r>
              <a:rPr lang="da-DK">
                <a:latin typeface="+mn-lt"/>
              </a:rPr>
              <a:t> researchers at </a:t>
            </a:r>
            <a:r>
              <a:rPr lang="da-DK" err="1">
                <a:latin typeface="+mn-lt"/>
              </a:rPr>
              <a:t>any</a:t>
            </a:r>
            <a:r>
              <a:rPr lang="da-DK">
                <a:latin typeface="+mn-lt"/>
              </a:rPr>
              <a:t> </a:t>
            </a:r>
            <a:r>
              <a:rPr lang="da-DK" err="1">
                <a:latin typeface="+mn-lt"/>
              </a:rPr>
              <a:t>career</a:t>
            </a:r>
            <a:r>
              <a:rPr lang="da-DK">
                <a:latin typeface="+mn-lt"/>
              </a:rPr>
              <a:t> stage (</a:t>
            </a:r>
            <a:r>
              <a:rPr lang="da-DK" err="1">
                <a:latin typeface="+mn-lt"/>
              </a:rPr>
              <a:t>beyond</a:t>
            </a:r>
            <a:r>
              <a:rPr lang="da-DK">
                <a:latin typeface="+mn-lt"/>
              </a:rPr>
              <a:t> the </a:t>
            </a:r>
            <a:r>
              <a:rPr lang="da-DK" err="1">
                <a:latin typeface="+mn-lt"/>
              </a:rPr>
              <a:t>PhD</a:t>
            </a:r>
            <a:r>
              <a:rPr lang="da-DK">
                <a:latin typeface="+mn-lt"/>
              </a:rPr>
              <a:t>)</a:t>
            </a:r>
            <a:br>
              <a:rPr lang="da-DK">
                <a:latin typeface="+mn-lt"/>
              </a:rPr>
            </a:br>
            <a:endParaRPr lang="da-DK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err="1">
                <a:latin typeface="+mn-lt"/>
              </a:rPr>
              <a:t>Grants</a:t>
            </a:r>
            <a:r>
              <a:rPr lang="da-DK">
                <a:latin typeface="+mn-lt"/>
              </a:rPr>
              <a:t> of up to 2 million DKK and 2 </a:t>
            </a:r>
            <a:r>
              <a:rPr lang="da-DK" err="1">
                <a:latin typeface="+mn-lt"/>
              </a:rPr>
              <a:t>years</a:t>
            </a:r>
            <a:br>
              <a:rPr lang="da-DK">
                <a:latin typeface="+mn-lt"/>
              </a:rPr>
            </a:br>
            <a:endParaRPr lang="da-DK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6585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039463D-EA04-66D3-60F9-402417B73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29875-719B-4A39-A51C-7BDD87443D68}" type="slidenum">
              <a:rPr lang="da-DK" smtClean="0"/>
              <a:pPr/>
              <a:t>6</a:t>
            </a:fld>
            <a:endParaRPr lang="da-DK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BD080D0-87A5-13E1-2939-A1B58DBF7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/>
              <a:t>Villum Experiment</a:t>
            </a:r>
          </a:p>
        </p:txBody>
      </p:sp>
      <p:pic>
        <p:nvPicPr>
          <p:cNvPr id="19" name="Content Placeholder 18" descr="A blurry image of a black background&#10;&#10;Description automatically generated">
            <a:extLst>
              <a:ext uri="{FF2B5EF4-FFF2-40B4-BE49-F238E27FC236}">
                <a16:creationId xmlns:a16="http://schemas.microsoft.com/office/drawing/2014/main" id="{985561DA-D376-BB3C-68A3-23B83AF0EC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1907" y="-130326"/>
            <a:ext cx="11472863" cy="2075217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080BC50E-4576-7FEF-55EE-F18E70FF8662}"/>
              </a:ext>
            </a:extLst>
          </p:cNvPr>
          <p:cNvSpPr txBox="1">
            <a:spLocks/>
          </p:cNvSpPr>
          <p:nvPr/>
        </p:nvSpPr>
        <p:spPr>
          <a:xfrm>
            <a:off x="576469" y="1510749"/>
            <a:ext cx="11072191" cy="443285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da-DK"/>
          </a:p>
          <a:p>
            <a:pPr marL="457200" lvl="1" indent="0">
              <a:buNone/>
            </a:pPr>
            <a:endParaRPr lang="da-DK"/>
          </a:p>
          <a:p>
            <a:pPr marL="457200" lvl="1" indent="0">
              <a:buNone/>
            </a:pPr>
            <a:r>
              <a:rPr lang="da-DK" sz="2800">
                <a:latin typeface="+mn-lt"/>
              </a:rPr>
              <a:t>The </a:t>
            </a:r>
            <a:r>
              <a:rPr lang="da-DK" sz="2800" err="1">
                <a:latin typeface="+mn-lt"/>
              </a:rPr>
              <a:t>four</a:t>
            </a:r>
            <a:r>
              <a:rPr lang="da-DK" sz="2800">
                <a:latin typeface="+mn-lt"/>
              </a:rPr>
              <a:t> stages in the </a:t>
            </a:r>
            <a:r>
              <a:rPr lang="da-DK" sz="2800" err="1">
                <a:latin typeface="+mn-lt"/>
              </a:rPr>
              <a:t>acceptance</a:t>
            </a:r>
            <a:r>
              <a:rPr lang="da-DK" sz="2800">
                <a:latin typeface="+mn-lt"/>
              </a:rPr>
              <a:t> of a </a:t>
            </a:r>
            <a:r>
              <a:rPr lang="da-DK" sz="2800" err="1">
                <a:latin typeface="+mn-lt"/>
              </a:rPr>
              <a:t>scientific</a:t>
            </a:r>
            <a:r>
              <a:rPr lang="da-DK" sz="2800">
                <a:latin typeface="+mn-lt"/>
              </a:rPr>
              <a:t> </a:t>
            </a:r>
            <a:r>
              <a:rPr lang="da-DK" sz="2800" err="1">
                <a:latin typeface="+mn-lt"/>
              </a:rPr>
              <a:t>idea</a:t>
            </a:r>
            <a:r>
              <a:rPr lang="da-DK" sz="2800">
                <a:latin typeface="+mn-lt"/>
              </a:rPr>
              <a:t> </a:t>
            </a:r>
            <a:br>
              <a:rPr lang="da-DK" sz="2800">
                <a:latin typeface="+mn-lt"/>
              </a:rPr>
            </a:br>
            <a:r>
              <a:rPr lang="da-DK" sz="2800">
                <a:latin typeface="+mn-lt"/>
              </a:rPr>
              <a:t>(J.B.S. </a:t>
            </a:r>
            <a:r>
              <a:rPr lang="da-DK" sz="2800" err="1">
                <a:latin typeface="+mn-lt"/>
              </a:rPr>
              <a:t>Haldane</a:t>
            </a:r>
            <a:r>
              <a:rPr lang="da-DK" sz="2800">
                <a:latin typeface="+mn-lt"/>
              </a:rPr>
              <a:t>):</a:t>
            </a:r>
          </a:p>
          <a:p>
            <a:pPr lvl="1"/>
            <a:endParaRPr lang="da-DK" sz="2800">
              <a:latin typeface="+mn-lt"/>
            </a:endParaRPr>
          </a:p>
          <a:p>
            <a:pPr marL="914400" lvl="1" indent="-4572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800">
                <a:latin typeface="+mn-lt"/>
              </a:rPr>
              <a:t>This is worthless nonsense</a:t>
            </a:r>
          </a:p>
          <a:p>
            <a:pPr marL="914400" lvl="1" indent="-4572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800">
                <a:latin typeface="+mn-lt"/>
              </a:rPr>
              <a:t>This is an interesting, but perverse, point of view</a:t>
            </a:r>
          </a:p>
          <a:p>
            <a:pPr marL="914400" lvl="1" indent="-4572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800">
                <a:latin typeface="+mn-lt"/>
              </a:rPr>
              <a:t>This is true, but quite unimportant</a:t>
            </a:r>
          </a:p>
          <a:p>
            <a:pPr marL="914400" lvl="1" indent="-4572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800">
                <a:latin typeface="+mn-lt"/>
              </a:rPr>
              <a:t>I always said so</a:t>
            </a:r>
            <a:endParaRPr lang="da-DK" sz="280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/>
          </a:p>
        </p:txBody>
      </p:sp>
      <p:sp>
        <p:nvSpPr>
          <p:cNvPr id="5" name="Oval 2">
            <a:extLst>
              <a:ext uri="{FF2B5EF4-FFF2-40B4-BE49-F238E27FC236}">
                <a16:creationId xmlns:a16="http://schemas.microsoft.com/office/drawing/2014/main" id="{6FE701A7-C5B8-1338-2707-DFD85D7D0EC3}"/>
              </a:ext>
            </a:extLst>
          </p:cNvPr>
          <p:cNvSpPr/>
          <p:nvPr/>
        </p:nvSpPr>
        <p:spPr>
          <a:xfrm>
            <a:off x="1122743" y="3155201"/>
            <a:ext cx="6002334" cy="1509396"/>
          </a:xfrm>
          <a:custGeom>
            <a:avLst/>
            <a:gdLst>
              <a:gd name="connsiteX0" fmla="*/ 0 w 4826644"/>
              <a:gd name="connsiteY0" fmla="*/ 762483 h 1524965"/>
              <a:gd name="connsiteX1" fmla="*/ 2413322 w 4826644"/>
              <a:gd name="connsiteY1" fmla="*/ 0 h 1524965"/>
              <a:gd name="connsiteX2" fmla="*/ 4826644 w 4826644"/>
              <a:gd name="connsiteY2" fmla="*/ 762483 h 1524965"/>
              <a:gd name="connsiteX3" fmla="*/ 2413322 w 4826644"/>
              <a:gd name="connsiteY3" fmla="*/ 1524966 h 1524965"/>
              <a:gd name="connsiteX4" fmla="*/ 0 w 4826644"/>
              <a:gd name="connsiteY4" fmla="*/ 762483 h 1524965"/>
              <a:gd name="connsiteX0" fmla="*/ 2413322 w 4826644"/>
              <a:gd name="connsiteY0" fmla="*/ 0 h 1524966"/>
              <a:gd name="connsiteX1" fmla="*/ 4826644 w 4826644"/>
              <a:gd name="connsiteY1" fmla="*/ 762483 h 1524966"/>
              <a:gd name="connsiteX2" fmla="*/ 2413322 w 4826644"/>
              <a:gd name="connsiteY2" fmla="*/ 1524966 h 1524966"/>
              <a:gd name="connsiteX3" fmla="*/ 0 w 4826644"/>
              <a:gd name="connsiteY3" fmla="*/ 762483 h 1524966"/>
              <a:gd name="connsiteX4" fmla="*/ 2504762 w 4826644"/>
              <a:gd name="connsiteY4" fmla="*/ 91440 h 1524966"/>
              <a:gd name="connsiteX0" fmla="*/ 2054507 w 4826644"/>
              <a:gd name="connsiteY0" fmla="*/ 0 h 1652288"/>
              <a:gd name="connsiteX1" fmla="*/ 4826644 w 4826644"/>
              <a:gd name="connsiteY1" fmla="*/ 889805 h 1652288"/>
              <a:gd name="connsiteX2" fmla="*/ 2413322 w 4826644"/>
              <a:gd name="connsiteY2" fmla="*/ 1652288 h 1652288"/>
              <a:gd name="connsiteX3" fmla="*/ 0 w 4826644"/>
              <a:gd name="connsiteY3" fmla="*/ 889805 h 1652288"/>
              <a:gd name="connsiteX4" fmla="*/ 2504762 w 4826644"/>
              <a:gd name="connsiteY4" fmla="*/ 218762 h 1652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26644" h="1652288">
                <a:moveTo>
                  <a:pt x="2054507" y="0"/>
                </a:moveTo>
                <a:cubicBezTo>
                  <a:pt x="3387348" y="0"/>
                  <a:pt x="4826644" y="468697"/>
                  <a:pt x="4826644" y="889805"/>
                </a:cubicBezTo>
                <a:cubicBezTo>
                  <a:pt x="4826644" y="1310913"/>
                  <a:pt x="3746163" y="1652288"/>
                  <a:pt x="2413322" y="1652288"/>
                </a:cubicBezTo>
                <a:cubicBezTo>
                  <a:pt x="1080481" y="1652288"/>
                  <a:pt x="0" y="1310913"/>
                  <a:pt x="0" y="889805"/>
                </a:cubicBezTo>
                <a:cubicBezTo>
                  <a:pt x="0" y="468697"/>
                  <a:pt x="1080481" y="127322"/>
                  <a:pt x="2504762" y="218762"/>
                </a:cubicBezTo>
              </a:path>
            </a:pathLst>
          </a:custGeom>
          <a:noFill/>
          <a:ln w="57150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92031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039463D-EA04-66D3-60F9-402417B73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29875-719B-4A39-A51C-7BDD87443D68}" type="slidenum">
              <a:rPr lang="da-DK" smtClean="0"/>
              <a:pPr/>
              <a:t>7</a:t>
            </a:fld>
            <a:endParaRPr lang="da-DK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BD080D0-87A5-13E1-2939-A1B58DBF7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/>
              <a:t>Villum Experiment:</a:t>
            </a:r>
            <a:br>
              <a:rPr lang="en-GB" b="1"/>
            </a:br>
            <a:r>
              <a:rPr lang="en-GB" b="1"/>
              <a:t>Application process</a:t>
            </a:r>
          </a:p>
        </p:txBody>
      </p:sp>
      <p:pic>
        <p:nvPicPr>
          <p:cNvPr id="19" name="Content Placeholder 18" descr="A blurry image of a black background&#10;&#10;Description automatically generated">
            <a:extLst>
              <a:ext uri="{FF2B5EF4-FFF2-40B4-BE49-F238E27FC236}">
                <a16:creationId xmlns:a16="http://schemas.microsoft.com/office/drawing/2014/main" id="{985561DA-D376-BB3C-68A3-23B83AF0EC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1907" y="-130326"/>
            <a:ext cx="11472863" cy="2075217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2BF598B-06C5-9BFF-117C-7749D136570B}"/>
              </a:ext>
            </a:extLst>
          </p:cNvPr>
          <p:cNvSpPr/>
          <p:nvPr/>
        </p:nvSpPr>
        <p:spPr>
          <a:xfrm>
            <a:off x="3435836" y="2649503"/>
            <a:ext cx="2087499" cy="230609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333052-C5BB-B96C-91E3-9A6DB75D6CFA}"/>
              </a:ext>
            </a:extLst>
          </p:cNvPr>
          <p:cNvSpPr/>
          <p:nvPr/>
        </p:nvSpPr>
        <p:spPr>
          <a:xfrm>
            <a:off x="3391011" y="2595713"/>
            <a:ext cx="2087499" cy="230609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84C819C-FA2C-3CA0-F466-98A9C29917E5}"/>
              </a:ext>
            </a:extLst>
          </p:cNvPr>
          <p:cNvSpPr/>
          <p:nvPr/>
        </p:nvSpPr>
        <p:spPr>
          <a:xfrm>
            <a:off x="3337222" y="2532958"/>
            <a:ext cx="2087499" cy="230609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1208B64-0F65-1724-4CDE-12D68E13FD2B}"/>
              </a:ext>
            </a:extLst>
          </p:cNvPr>
          <p:cNvSpPr/>
          <p:nvPr/>
        </p:nvSpPr>
        <p:spPr>
          <a:xfrm>
            <a:off x="3265506" y="2452278"/>
            <a:ext cx="2087499" cy="230609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ADB198D-4B0C-552E-358D-FC812D5D1838}"/>
              </a:ext>
            </a:extLst>
          </p:cNvPr>
          <p:cNvSpPr/>
          <p:nvPr/>
        </p:nvSpPr>
        <p:spPr>
          <a:xfrm>
            <a:off x="7579979" y="2406284"/>
            <a:ext cx="1916771" cy="23513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B649ACC-BF18-1C7C-C13B-17F088132953}"/>
              </a:ext>
            </a:extLst>
          </p:cNvPr>
          <p:cNvSpPr/>
          <p:nvPr/>
        </p:nvSpPr>
        <p:spPr>
          <a:xfrm>
            <a:off x="10804791" y="2402162"/>
            <a:ext cx="1016997" cy="75397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5883F53-A41F-C23F-111E-405E6867775B}"/>
              </a:ext>
            </a:extLst>
          </p:cNvPr>
          <p:cNvSpPr txBox="1"/>
          <p:nvPr/>
        </p:nvSpPr>
        <p:spPr>
          <a:xfrm>
            <a:off x="10975417" y="2564523"/>
            <a:ext cx="6944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Board</a:t>
            </a:r>
            <a:endParaRPr kumimoji="0" lang="en-GB" sz="9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B404B22-851E-2262-BA03-E70CE2AB3B19}"/>
              </a:ext>
            </a:extLst>
          </p:cNvPr>
          <p:cNvSpPr txBox="1"/>
          <p:nvPr/>
        </p:nvSpPr>
        <p:spPr>
          <a:xfrm>
            <a:off x="833214" y="3715796"/>
            <a:ext cx="17801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Proposal</a:t>
            </a:r>
            <a:br>
              <a:rPr kumimoji="0" lang="en-GB" sz="1100" b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kumimoji="0" lang="en-GB" sz="1100" b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(anonymous)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59A2782-DA30-B696-0904-18F15EC1A291}"/>
              </a:ext>
            </a:extLst>
          </p:cNvPr>
          <p:cNvSpPr txBox="1"/>
          <p:nvPr/>
        </p:nvSpPr>
        <p:spPr>
          <a:xfrm>
            <a:off x="821927" y="4976630"/>
            <a:ext cx="3946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CV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137002B-02FA-7FE7-8925-4F6ADB4C2F49}"/>
              </a:ext>
            </a:extLst>
          </p:cNvPr>
          <p:cNvSpPr txBox="1"/>
          <p:nvPr/>
        </p:nvSpPr>
        <p:spPr>
          <a:xfrm>
            <a:off x="3305265" y="2546495"/>
            <a:ext cx="201096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Scientific review panel* </a:t>
            </a:r>
            <a:br>
              <a:rPr kumimoji="0" lang="en-GB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Originality, potential,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appropriateness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Independent rating of applications. Each application is rated by </a:t>
            </a:r>
            <a:r>
              <a:rPr lang="en-GB" sz="1100" i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three</a:t>
            </a:r>
            <a:r>
              <a:rPr kumimoji="0" lang="en-GB" sz="11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panel members. Each panel member has one decisive vote.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B1EDBE7-6E95-2989-008A-87468B68E55A}"/>
              </a:ext>
            </a:extLst>
          </p:cNvPr>
          <p:cNvCxnSpPr/>
          <p:nvPr/>
        </p:nvCxnSpPr>
        <p:spPr>
          <a:xfrm>
            <a:off x="9496750" y="3642040"/>
            <a:ext cx="1835753" cy="0"/>
          </a:xfrm>
          <a:prstGeom prst="line">
            <a:avLst/>
          </a:prstGeom>
          <a:ln w="19050" cmpd="sng">
            <a:solidFill>
              <a:srgbClr val="046937"/>
            </a:solidFill>
            <a:tailEnd type="non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1D64BD4-D257-7E4E-602E-CA4662FA5420}"/>
              </a:ext>
            </a:extLst>
          </p:cNvPr>
          <p:cNvCxnSpPr/>
          <p:nvPr/>
        </p:nvCxnSpPr>
        <p:spPr>
          <a:xfrm flipV="1">
            <a:off x="5375601" y="3685512"/>
            <a:ext cx="2190750" cy="4449"/>
          </a:xfrm>
          <a:prstGeom prst="line">
            <a:avLst/>
          </a:prstGeom>
          <a:ln w="19050" cmpd="sng">
            <a:solidFill>
              <a:srgbClr val="046937"/>
            </a:solidFill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5779AEC7-D7EC-621F-13D3-92F65AD039C2}"/>
              </a:ext>
            </a:extLst>
          </p:cNvPr>
          <p:cNvSpPr txBox="1"/>
          <p:nvPr/>
        </p:nvSpPr>
        <p:spPr>
          <a:xfrm>
            <a:off x="5468739" y="3714247"/>
            <a:ext cx="159265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Applications ranked according to the panel’s evaluation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201CD27-C9F0-2801-8515-2AD7E6907F75}"/>
              </a:ext>
            </a:extLst>
          </p:cNvPr>
          <p:cNvSpPr txBox="1"/>
          <p:nvPr/>
        </p:nvSpPr>
        <p:spPr>
          <a:xfrm>
            <a:off x="7509765" y="2471409"/>
            <a:ext cx="1986986" cy="1544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Screening of CVs**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Check for appropriate field of expertise </a:t>
            </a:r>
            <a:b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the applicant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previous rounds, no applications have failed this screening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CDAF2FE-34A6-5BCC-3659-035DC0B05DA6}"/>
              </a:ext>
            </a:extLst>
          </p:cNvPr>
          <p:cNvSpPr/>
          <p:nvPr/>
        </p:nvSpPr>
        <p:spPr>
          <a:xfrm>
            <a:off x="469257" y="2461302"/>
            <a:ext cx="1189927" cy="810127"/>
          </a:xfrm>
          <a:prstGeom prst="ellipse">
            <a:avLst/>
          </a:prstGeom>
          <a:solidFill>
            <a:srgbClr val="006E9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3ABB0EB-B773-ED9D-3C15-A6EB360BE825}"/>
              </a:ext>
            </a:extLst>
          </p:cNvPr>
          <p:cNvSpPr txBox="1"/>
          <p:nvPr/>
        </p:nvSpPr>
        <p:spPr>
          <a:xfrm>
            <a:off x="483732" y="2743447"/>
            <a:ext cx="11560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Application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FCC063F-B04D-D820-654F-91B3402D9B3C}"/>
              </a:ext>
            </a:extLst>
          </p:cNvPr>
          <p:cNvSpPr/>
          <p:nvPr/>
        </p:nvSpPr>
        <p:spPr>
          <a:xfrm>
            <a:off x="9470567" y="3689959"/>
            <a:ext cx="184367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Final recommendation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BC1090C-E50C-95BB-E6E2-9865A2B8A4DE}"/>
              </a:ext>
            </a:extLst>
          </p:cNvPr>
          <p:cNvCxnSpPr/>
          <p:nvPr/>
        </p:nvCxnSpPr>
        <p:spPr>
          <a:xfrm flipV="1">
            <a:off x="1243523" y="3204593"/>
            <a:ext cx="0" cy="485368"/>
          </a:xfrm>
          <a:prstGeom prst="line">
            <a:avLst/>
          </a:prstGeom>
          <a:ln w="19050" cmpd="sng">
            <a:solidFill>
              <a:srgbClr val="04693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80CFB0A-7173-62ED-66F0-0472D8C256D4}"/>
              </a:ext>
            </a:extLst>
          </p:cNvPr>
          <p:cNvCxnSpPr/>
          <p:nvPr/>
        </p:nvCxnSpPr>
        <p:spPr>
          <a:xfrm flipV="1">
            <a:off x="821737" y="3223643"/>
            <a:ext cx="0" cy="2067351"/>
          </a:xfrm>
          <a:prstGeom prst="line">
            <a:avLst/>
          </a:prstGeom>
          <a:ln w="19050" cmpd="sng">
            <a:solidFill>
              <a:srgbClr val="04693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D8B739B-CFBC-5C8A-8E92-CD064EC347F5}"/>
              </a:ext>
            </a:extLst>
          </p:cNvPr>
          <p:cNvCxnSpPr/>
          <p:nvPr/>
        </p:nvCxnSpPr>
        <p:spPr>
          <a:xfrm>
            <a:off x="821927" y="5290994"/>
            <a:ext cx="6346146" cy="4798"/>
          </a:xfrm>
          <a:prstGeom prst="line">
            <a:avLst/>
          </a:prstGeom>
          <a:ln w="19050" cmpd="sng">
            <a:solidFill>
              <a:srgbClr val="046937"/>
            </a:solidFill>
            <a:tailEnd type="non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11A9E10-C1F1-FD20-1F85-9221A4E23F26}"/>
              </a:ext>
            </a:extLst>
          </p:cNvPr>
          <p:cNvCxnSpPr/>
          <p:nvPr/>
        </p:nvCxnSpPr>
        <p:spPr>
          <a:xfrm flipV="1">
            <a:off x="7168073" y="3686321"/>
            <a:ext cx="0" cy="1609471"/>
          </a:xfrm>
          <a:prstGeom prst="line">
            <a:avLst/>
          </a:prstGeom>
          <a:ln w="19050" cmpd="sng">
            <a:solidFill>
              <a:srgbClr val="04693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FFABD0B-8AF9-98E7-DE76-98F1AA8C1AA9}"/>
              </a:ext>
            </a:extLst>
          </p:cNvPr>
          <p:cNvCxnSpPr/>
          <p:nvPr/>
        </p:nvCxnSpPr>
        <p:spPr>
          <a:xfrm>
            <a:off x="1243523" y="3686318"/>
            <a:ext cx="1272453" cy="0"/>
          </a:xfrm>
          <a:prstGeom prst="line">
            <a:avLst/>
          </a:prstGeom>
          <a:ln w="19050" cmpd="sng">
            <a:solidFill>
              <a:srgbClr val="046937"/>
            </a:solidFill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9189563-551F-B4A3-D1A1-F17FBFD4011E}"/>
              </a:ext>
            </a:extLst>
          </p:cNvPr>
          <p:cNvCxnSpPr/>
          <p:nvPr/>
        </p:nvCxnSpPr>
        <p:spPr>
          <a:xfrm flipV="1">
            <a:off x="11332503" y="3112450"/>
            <a:ext cx="0" cy="529590"/>
          </a:xfrm>
          <a:prstGeom prst="line">
            <a:avLst/>
          </a:prstGeom>
          <a:ln w="19050" cmpd="sng">
            <a:solidFill>
              <a:srgbClr val="046937"/>
            </a:solidFill>
            <a:headEnd type="none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4144015-6BA5-36D1-53A4-0933EAD98C7C}"/>
              </a:ext>
            </a:extLst>
          </p:cNvPr>
          <p:cNvCxnSpPr/>
          <p:nvPr/>
        </p:nvCxnSpPr>
        <p:spPr>
          <a:xfrm flipV="1">
            <a:off x="5359560" y="3524264"/>
            <a:ext cx="2190750" cy="4449"/>
          </a:xfrm>
          <a:prstGeom prst="line">
            <a:avLst/>
          </a:prstGeom>
          <a:ln w="19050" cmpd="sng">
            <a:solidFill>
              <a:srgbClr val="8C1C40"/>
            </a:solidFill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24B6FB75-471D-EF21-D2F3-41CF3EEE7A50}"/>
              </a:ext>
            </a:extLst>
          </p:cNvPr>
          <p:cNvSpPr txBox="1"/>
          <p:nvPr/>
        </p:nvSpPr>
        <p:spPr>
          <a:xfrm>
            <a:off x="5505602" y="3228957"/>
            <a:ext cx="201369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Decisive vote applications</a:t>
            </a:r>
            <a:endParaRPr kumimoji="0" lang="da-DK" sz="1100" b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0" name="Oval 52">
            <a:extLst>
              <a:ext uri="{FF2B5EF4-FFF2-40B4-BE49-F238E27FC236}">
                <a16:creationId xmlns:a16="http://schemas.microsoft.com/office/drawing/2014/main" id="{1053D34F-68C0-DE43-A293-A50B1D759ADA}"/>
              </a:ext>
            </a:extLst>
          </p:cNvPr>
          <p:cNvSpPr/>
          <p:nvPr/>
        </p:nvSpPr>
        <p:spPr>
          <a:xfrm>
            <a:off x="3133275" y="2308273"/>
            <a:ext cx="318243" cy="314992"/>
          </a:xfrm>
          <a:prstGeom prst="ellipse">
            <a:avLst/>
          </a:prstGeom>
          <a:solidFill>
            <a:srgbClr val="006E9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</a:p>
        </p:txBody>
      </p:sp>
      <p:sp>
        <p:nvSpPr>
          <p:cNvPr id="41" name="Oval 52">
            <a:extLst>
              <a:ext uri="{FF2B5EF4-FFF2-40B4-BE49-F238E27FC236}">
                <a16:creationId xmlns:a16="http://schemas.microsoft.com/office/drawing/2014/main" id="{25DDD50E-B1BE-827C-EFAE-69FECA73551D}"/>
              </a:ext>
            </a:extLst>
          </p:cNvPr>
          <p:cNvSpPr/>
          <p:nvPr/>
        </p:nvSpPr>
        <p:spPr>
          <a:xfrm>
            <a:off x="7455976" y="2257526"/>
            <a:ext cx="324540" cy="321507"/>
          </a:xfrm>
          <a:prstGeom prst="ellipse">
            <a:avLst/>
          </a:prstGeom>
          <a:solidFill>
            <a:srgbClr val="006E9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</a:p>
        </p:txBody>
      </p:sp>
      <p:sp>
        <p:nvSpPr>
          <p:cNvPr id="42" name="Oval 52">
            <a:extLst>
              <a:ext uri="{FF2B5EF4-FFF2-40B4-BE49-F238E27FC236}">
                <a16:creationId xmlns:a16="http://schemas.microsoft.com/office/drawing/2014/main" id="{16C028BC-843B-4C21-1D86-43FF6EDC6C29}"/>
              </a:ext>
            </a:extLst>
          </p:cNvPr>
          <p:cNvSpPr/>
          <p:nvPr/>
        </p:nvSpPr>
        <p:spPr>
          <a:xfrm>
            <a:off x="10642520" y="2256647"/>
            <a:ext cx="324540" cy="321507"/>
          </a:xfrm>
          <a:prstGeom prst="ellipse">
            <a:avLst/>
          </a:prstGeom>
          <a:solidFill>
            <a:srgbClr val="006E9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CC1D4BB-B776-6CB4-3523-05D7BC6B70BF}"/>
              </a:ext>
            </a:extLst>
          </p:cNvPr>
          <p:cNvSpPr txBox="1"/>
          <p:nvPr/>
        </p:nvSpPr>
        <p:spPr>
          <a:xfrm>
            <a:off x="1905941" y="3161801"/>
            <a:ext cx="11887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10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</a:t>
            </a:r>
            <a:r>
              <a:rPr lang="da-DK"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-screening of </a:t>
            </a:r>
            <a:r>
              <a:rPr lang="da-DK" sz="110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topic</a:t>
            </a:r>
            <a:endParaRPr lang="da-DK" sz="11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1B8F22EE-7078-EF9E-6CF4-364D7168FA54}"/>
              </a:ext>
            </a:extLst>
          </p:cNvPr>
          <p:cNvCxnSpPr/>
          <p:nvPr/>
        </p:nvCxnSpPr>
        <p:spPr>
          <a:xfrm>
            <a:off x="2066862" y="3686318"/>
            <a:ext cx="1184651" cy="14336"/>
          </a:xfrm>
          <a:prstGeom prst="line">
            <a:avLst/>
          </a:prstGeom>
          <a:ln w="19050" cmpd="sng">
            <a:solidFill>
              <a:srgbClr val="046937"/>
            </a:solidFill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724CAD69-147D-0399-D97E-3E32EF067465}"/>
              </a:ext>
            </a:extLst>
          </p:cNvPr>
          <p:cNvSpPr txBox="1"/>
          <p:nvPr/>
        </p:nvSpPr>
        <p:spPr>
          <a:xfrm>
            <a:off x="1723273" y="5562525"/>
            <a:ext cx="81185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 21 international researchers covering technical and natural science. The panel doesn’t meet or interact. </a:t>
            </a:r>
            <a:br>
              <a:rPr kumimoji="0" lang="en-GB" sz="11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kumimoji="0" lang="en-GB" sz="11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** Members of VILLUM FONDEN’s science advisory committee and the secretariat. </a:t>
            </a:r>
          </a:p>
        </p:txBody>
      </p:sp>
    </p:spTree>
    <p:extLst>
      <p:ext uri="{BB962C8B-B14F-4D97-AF65-F5344CB8AC3E}">
        <p14:creationId xmlns:p14="http://schemas.microsoft.com/office/powerpoint/2010/main" val="3104519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039463D-EA04-66D3-60F9-402417B73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29875-719B-4A39-A51C-7BDD87443D68}" type="slidenum">
              <a:rPr lang="da-DK" smtClean="0"/>
              <a:pPr/>
              <a:t>8</a:t>
            </a:fld>
            <a:endParaRPr lang="da-DK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BD080D0-87A5-13E1-2939-A1B58DBF7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/>
              <a:t>Villum Experiment:</a:t>
            </a:r>
            <a:br>
              <a:rPr lang="en-GB" b="1"/>
            </a:br>
            <a:r>
              <a:rPr lang="en-GB" b="1"/>
              <a:t>Criteria</a:t>
            </a:r>
          </a:p>
        </p:txBody>
      </p:sp>
      <p:pic>
        <p:nvPicPr>
          <p:cNvPr id="19" name="Content Placeholder 18" descr="A blurry image of a black background&#10;&#10;Description automatically generated">
            <a:extLst>
              <a:ext uri="{FF2B5EF4-FFF2-40B4-BE49-F238E27FC236}">
                <a16:creationId xmlns:a16="http://schemas.microsoft.com/office/drawing/2014/main" id="{985561DA-D376-BB3C-68A3-23B83AF0EC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1907" y="-130326"/>
            <a:ext cx="11472863" cy="2075217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6E43AAE6-D125-99EA-FB75-4AB4C1DC8981}"/>
              </a:ext>
            </a:extLst>
          </p:cNvPr>
          <p:cNvSpPr txBox="1">
            <a:spLocks/>
          </p:cNvSpPr>
          <p:nvPr/>
        </p:nvSpPr>
        <p:spPr>
          <a:xfrm>
            <a:off x="576469" y="1994219"/>
            <a:ext cx="11072191" cy="443285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da-DK">
              <a:latin typeface="+mn-lt"/>
            </a:endParaRPr>
          </a:p>
          <a:p>
            <a:pPr marL="914400" marR="0" lvl="1" indent="-45720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MS PGothic" panose="020B0600070205080204" pitchFamily="34" charset="-128"/>
                <a:cs typeface="+mn-cs"/>
              </a:rPr>
              <a:t>Originality of the idea:</a:t>
            </a:r>
            <a:br>
              <a:rPr kumimoji="0" lang="en-US" sz="28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MS PGothic" panose="020B0600070205080204" pitchFamily="34" charset="-128"/>
                <a:cs typeface="+mn-cs"/>
              </a:rPr>
            </a:b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MS PGothic" panose="020B0600070205080204" pitchFamily="34" charset="-128"/>
                <a:cs typeface="+mn-cs"/>
              </a:rPr>
              <a:t>The idea shows unorthodox thinking and introduces a unique approach and, if applicable, a novel hypothesis, a non-standard methodology, etc.</a:t>
            </a:r>
            <a:b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MS PGothic" panose="020B0600070205080204" pitchFamily="34" charset="-128"/>
                <a:cs typeface="+mn-cs"/>
              </a:rPr>
            </a:b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MS PGothic" panose="020B0600070205080204" pitchFamily="34" charset="-128"/>
              <a:cs typeface="+mn-cs"/>
            </a:endParaRPr>
          </a:p>
          <a:p>
            <a:pPr marL="914400" marR="0" lvl="1" indent="-45720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MS PGothic" panose="020B0600070205080204" pitchFamily="34" charset="-128"/>
                <a:cs typeface="+mn-cs"/>
              </a:rPr>
              <a:t>Potential impact of the idea:</a:t>
            </a:r>
            <a:br>
              <a:rPr kumimoji="0" lang="en-US" sz="28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MS PGothic" panose="020B0600070205080204" pitchFamily="34" charset="-128"/>
                <a:cs typeface="+mn-cs"/>
              </a:rPr>
            </a:b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MS PGothic" panose="020B0600070205080204" pitchFamily="34" charset="-128"/>
                <a:cs typeface="+mn-cs"/>
              </a:rPr>
              <a:t>The idea holds the potential to answer a long-standing question in science, bring about a transformative understanding of a central topic, pave the way for a new research area or new method/technology or the like.</a:t>
            </a:r>
            <a:b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MS PGothic" panose="020B0600070205080204" pitchFamily="34" charset="-128"/>
                <a:cs typeface="+mn-cs"/>
              </a:rPr>
            </a:b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MS PGothic" panose="020B0600070205080204" pitchFamily="34" charset="-128"/>
              <a:cs typeface="+mn-cs"/>
            </a:endParaRPr>
          </a:p>
          <a:p>
            <a:pPr marL="914400" marR="0" lvl="1" indent="-45720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MS PGothic" panose="020B0600070205080204" pitchFamily="34" charset="-128"/>
                <a:cs typeface="+mn-cs"/>
              </a:rPr>
              <a:t>Appropriateness:</a:t>
            </a:r>
            <a:br>
              <a:rPr kumimoji="0" lang="en-US" sz="28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MS PGothic" panose="020B0600070205080204" pitchFamily="34" charset="-128"/>
                <a:cs typeface="+mn-cs"/>
              </a:rPr>
            </a:b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MS PGothic" panose="020B0600070205080204" pitchFamily="34" charset="-128"/>
                <a:cs typeface="+mn-cs"/>
              </a:rPr>
              <a:t>The idea is unlikely to be fit for conventional research project </a:t>
            </a: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MS PGothic" panose="020B0600070205080204" pitchFamily="34" charset="-128"/>
                <a:cs typeface="+mn-cs"/>
              </a:rPr>
              <a:t>programmes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MS PGothic" panose="020B0600070205080204" pitchFamily="34" charset="-128"/>
                <a:cs typeface="+mn-cs"/>
              </a:rPr>
              <a:t>.</a:t>
            </a:r>
            <a:endParaRPr kumimoji="0" lang="da-DK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142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039463D-EA04-66D3-60F9-402417B73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29875-719B-4A39-A51C-7BDD87443D68}" type="slidenum">
              <a:rPr lang="da-DK" smtClean="0"/>
              <a:pPr/>
              <a:t>9</a:t>
            </a:fld>
            <a:endParaRPr lang="da-DK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BD080D0-87A5-13E1-2939-A1B58DBF7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/>
              <a:t>Villum Experiment:</a:t>
            </a:r>
            <a:br>
              <a:rPr lang="en-GB" b="1"/>
            </a:br>
            <a:r>
              <a:rPr lang="en-GB" b="1"/>
              <a:t>Review sheet</a:t>
            </a:r>
          </a:p>
        </p:txBody>
      </p:sp>
      <p:pic>
        <p:nvPicPr>
          <p:cNvPr id="19" name="Content Placeholder 18" descr="A blurry image of a black background&#10;&#10;Description automatically generated">
            <a:extLst>
              <a:ext uri="{FF2B5EF4-FFF2-40B4-BE49-F238E27FC236}">
                <a16:creationId xmlns:a16="http://schemas.microsoft.com/office/drawing/2014/main" id="{985561DA-D376-BB3C-68A3-23B83AF0EC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1907" y="-130326"/>
            <a:ext cx="11472863" cy="2075217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976CDD-B16C-2EAF-2512-0BE965EA11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94408">
            <a:off x="7068872" y="1667236"/>
            <a:ext cx="4055723" cy="46008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A4B93858-F28A-4589-10CA-171B802547EB}"/>
              </a:ext>
            </a:extLst>
          </p:cNvPr>
          <p:cNvSpPr txBox="1">
            <a:spLocks/>
          </p:cNvSpPr>
          <p:nvPr/>
        </p:nvSpPr>
        <p:spPr>
          <a:xfrm>
            <a:off x="576469" y="2148122"/>
            <a:ext cx="11072191" cy="44328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>
                <a:latin typeface="+mn-lt"/>
              </a:rPr>
              <a:t>ERC-like </a:t>
            </a:r>
            <a:r>
              <a:rPr lang="da-DK" err="1">
                <a:latin typeface="+mn-lt"/>
              </a:rPr>
              <a:t>scale</a:t>
            </a:r>
            <a:r>
              <a:rPr lang="da-DK">
                <a:latin typeface="+mn-lt"/>
              </a:rPr>
              <a:t>:</a:t>
            </a:r>
            <a:br>
              <a:rPr lang="da-DK">
                <a:latin typeface="+mn-lt"/>
              </a:rPr>
            </a:br>
            <a:r>
              <a:rPr lang="da-DK" err="1">
                <a:latin typeface="+mn-lt"/>
              </a:rPr>
              <a:t>unsuitable</a:t>
            </a:r>
            <a:r>
              <a:rPr lang="da-DK">
                <a:latin typeface="+mn-lt"/>
              </a:rPr>
              <a:t> – </a:t>
            </a:r>
            <a:r>
              <a:rPr lang="da-DK" err="1">
                <a:latin typeface="+mn-lt"/>
              </a:rPr>
              <a:t>very</a:t>
            </a:r>
            <a:r>
              <a:rPr lang="da-DK">
                <a:latin typeface="+mn-lt"/>
              </a:rPr>
              <a:t> </a:t>
            </a:r>
            <a:r>
              <a:rPr lang="da-DK" err="1">
                <a:latin typeface="+mn-lt"/>
              </a:rPr>
              <a:t>good</a:t>
            </a:r>
            <a:r>
              <a:rPr lang="da-DK">
                <a:latin typeface="+mn-lt"/>
              </a:rPr>
              <a:t> – excellent</a:t>
            </a:r>
            <a:br>
              <a:rPr lang="da-DK">
                <a:latin typeface="+mn-lt"/>
              </a:rPr>
            </a:br>
            <a:r>
              <a:rPr lang="da-DK">
                <a:latin typeface="+mn-lt"/>
              </a:rPr>
              <a:t>– </a:t>
            </a:r>
            <a:r>
              <a:rPr lang="da-DK" err="1">
                <a:latin typeface="+mn-lt"/>
              </a:rPr>
              <a:t>outstanding</a:t>
            </a:r>
            <a:r>
              <a:rPr lang="da-DK">
                <a:latin typeface="+mn-lt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err="1">
                <a:latin typeface="+mn-lt"/>
              </a:rPr>
              <a:t>Translated</a:t>
            </a:r>
            <a:r>
              <a:rPr lang="da-DK">
                <a:latin typeface="+mn-lt"/>
              </a:rPr>
              <a:t> to a </a:t>
            </a:r>
            <a:r>
              <a:rPr lang="da-DK" err="1">
                <a:latin typeface="+mn-lt"/>
              </a:rPr>
              <a:t>numerical</a:t>
            </a:r>
            <a:r>
              <a:rPr lang="da-DK">
                <a:latin typeface="+mn-lt"/>
              </a:rPr>
              <a:t> grade:</a:t>
            </a:r>
            <a:br>
              <a:rPr lang="da-DK">
                <a:latin typeface="+mn-lt"/>
              </a:rPr>
            </a:br>
            <a:r>
              <a:rPr lang="da-DK">
                <a:latin typeface="+mn-lt"/>
              </a:rPr>
              <a:t>-5, 10, 25, 50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>
                <a:latin typeface="+mn-lt"/>
              </a:rPr>
              <a:t>Final grade the average of </a:t>
            </a:r>
            <a:r>
              <a:rPr lang="da-DK" err="1">
                <a:latin typeface="+mn-lt"/>
              </a:rPr>
              <a:t>three</a:t>
            </a:r>
            <a:br>
              <a:rPr lang="da-DK">
                <a:latin typeface="+mn-lt"/>
              </a:rPr>
            </a:br>
            <a:r>
              <a:rPr lang="da-DK" err="1">
                <a:latin typeface="+mn-lt"/>
              </a:rPr>
              <a:t>evaluations</a:t>
            </a:r>
            <a:endParaRPr lang="da-DK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err="1">
                <a:latin typeface="+mn-lt"/>
              </a:rPr>
              <a:t>Confidence</a:t>
            </a:r>
            <a:r>
              <a:rPr lang="da-DK">
                <a:latin typeface="+mn-lt"/>
              </a:rPr>
              <a:t> </a:t>
            </a:r>
            <a:r>
              <a:rPr lang="da-DK" err="1">
                <a:latin typeface="+mn-lt"/>
              </a:rPr>
              <a:t>level</a:t>
            </a:r>
            <a:r>
              <a:rPr lang="da-DK">
                <a:latin typeface="+mn-lt"/>
              </a:rPr>
              <a:t> is </a:t>
            </a:r>
            <a:r>
              <a:rPr lang="da-DK" err="1">
                <a:latin typeface="+mn-lt"/>
              </a:rPr>
              <a:t>used</a:t>
            </a:r>
            <a:r>
              <a:rPr lang="da-DK">
                <a:latin typeface="+mn-lt"/>
              </a:rPr>
              <a:t> as </a:t>
            </a:r>
            <a:br>
              <a:rPr lang="da-DK">
                <a:latin typeface="+mn-lt"/>
              </a:rPr>
            </a:br>
            <a:r>
              <a:rPr lang="da-DK">
                <a:latin typeface="+mn-lt"/>
              </a:rPr>
              <a:t>a tie-</a:t>
            </a:r>
            <a:r>
              <a:rPr lang="da-DK" err="1">
                <a:latin typeface="+mn-lt"/>
              </a:rPr>
              <a:t>breaker</a:t>
            </a:r>
            <a:endParaRPr lang="da-DK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5404489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heme/theme1.xml><?xml version="1.0" encoding="utf-8"?>
<a:theme xmlns:a="http://schemas.openxmlformats.org/drawingml/2006/main" name="VILLUM FONDEN">
  <a:themeElements>
    <a:clrScheme name="231212_VILLUM FONDEN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53149"/>
      </a:accent1>
      <a:accent2>
        <a:srgbClr val="57CAAC"/>
      </a:accent2>
      <a:accent3>
        <a:srgbClr val="7F858D"/>
      </a:accent3>
      <a:accent4>
        <a:srgbClr val="2A2B2C"/>
      </a:accent4>
      <a:accent5>
        <a:srgbClr val="9C9791"/>
      </a:accent5>
      <a:accent6>
        <a:srgbClr val="F5AB4F"/>
      </a:accent6>
      <a:hlink>
        <a:srgbClr val="386373"/>
      </a:hlink>
      <a:folHlink>
        <a:srgbClr val="9DB0B8"/>
      </a:folHlink>
    </a:clrScheme>
    <a:fontScheme name="231212_VILLUM FONDEN">
      <a:majorFont>
        <a:latin typeface="Recife Display"/>
        <a:ea typeface=""/>
        <a:cs typeface=""/>
      </a:majorFont>
      <a:minorFont>
        <a:latin typeface="Suisse Intl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 w="6350">
          <a:noFill/>
        </a:ln>
      </a:spPr>
      <a:bodyPr lIns="72000" tIns="72000" rIns="72000" bIns="72000" rtlCol="0" anchor="t"/>
      <a:lstStyle>
        <a:defPPr algn="l">
          <a:lnSpc>
            <a:spcPct val="90000"/>
          </a:lnSpc>
          <a:spcBef>
            <a:spcPts val="600"/>
          </a:spcBef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lnSpc>
            <a:spcPct val="90000"/>
          </a:lnSpc>
          <a:spcBef>
            <a:spcPts val="600"/>
          </a:spcBef>
          <a:defRPr sz="1200" dirty="0" smtClean="0"/>
        </a:defPPr>
      </a:lstStyle>
    </a:txDef>
  </a:objectDefaults>
  <a:extraClrSchemeLst/>
  <a:custClrLst>
    <a:custClr name="Mørk Blå">
      <a:srgbClr val="053149"/>
    </a:custClr>
    <a:custClr name="Frisk Turkis">
      <a:srgbClr val="57CAAC"/>
    </a:custClr>
    <a:custClr name="Kølig Grå">
      <a:srgbClr val="7F858D"/>
    </a:custClr>
    <a:custClr name="Knækket Sort">
      <a:srgbClr val="2A2B2C"/>
    </a:custClr>
    <a:custClr name="Varm Grå">
      <a:srgbClr val="9C9791"/>
    </a:custClr>
    <a:custClr name="Varm Gul">
      <a:srgbClr val="F5AB4F"/>
    </a:custClr>
    <a:custClr name="Frisk Rød">
      <a:srgbClr val="F55757"/>
    </a:custClr>
    <a:custClr name="Mellemblå">
      <a:srgbClr val="386373"/>
    </a:custClr>
    <a:custClr name="Lyseblå">
      <a:srgbClr val="9DB0B8"/>
    </a:custClr>
    <a:custClr name="50% Frisk Turkis">
      <a:srgbClr val="ABE4D5"/>
    </a:custClr>
  </a:custClrLst>
  <a:extLst>
    <a:ext uri="{05A4C25C-085E-4340-85A3-A5531E510DB2}">
      <thm15:themeFamily xmlns:thm15="http://schemas.microsoft.com/office/thememl/2012/main" name="231213_Villum fonden_template_20231213" id="{C8BF1640-995A-4C1A-9BC5-337DD84FF683}" vid="{081A836B-2DA4-4984-A51B-641B49A0C7EC}"/>
    </a:ext>
  </a:extLst>
</a:theme>
</file>

<file path=ppt/theme/theme2.xml><?xml version="1.0" encoding="utf-8"?>
<a:theme xmlns:a="http://schemas.openxmlformats.org/drawingml/2006/main" name="Office Theme">
  <a:themeElements>
    <a:clrScheme name="231212_VILLUM FONDEN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53149"/>
      </a:accent1>
      <a:accent2>
        <a:srgbClr val="57CAAC"/>
      </a:accent2>
      <a:accent3>
        <a:srgbClr val="7F858D"/>
      </a:accent3>
      <a:accent4>
        <a:srgbClr val="2C3139"/>
      </a:accent4>
      <a:accent5>
        <a:srgbClr val="9C9791"/>
      </a:accent5>
      <a:accent6>
        <a:srgbClr val="F5AB4F"/>
      </a:accent6>
      <a:hlink>
        <a:srgbClr val="386373"/>
      </a:hlink>
      <a:folHlink>
        <a:srgbClr val="9DB0B8"/>
      </a:folHlink>
    </a:clrScheme>
    <a:fontScheme name="231212_VILLUM FONDEN">
      <a:majorFont>
        <a:latin typeface="Recife Display"/>
        <a:ea typeface=""/>
        <a:cs typeface=""/>
      </a:majorFont>
      <a:minorFont>
        <a:latin typeface="Suisse Intl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Mørk Blå">
      <a:srgbClr val="053149"/>
    </a:custClr>
    <a:custClr name="Frisk Turkis">
      <a:srgbClr val="57CAAC"/>
    </a:custClr>
    <a:custClr name="Kølig Grå">
      <a:srgbClr val="7F858D"/>
    </a:custClr>
    <a:custClr name="Knækket Sort">
      <a:srgbClr val="2A2B2C"/>
    </a:custClr>
    <a:custClr name="Varm Grå">
      <a:srgbClr val="9C9791"/>
    </a:custClr>
    <a:custClr name="Varm Gul">
      <a:srgbClr val="F5AB4F"/>
    </a:custClr>
    <a:custClr name="Frisk Rød">
      <a:srgbClr val="F55757"/>
    </a:custClr>
    <a:custClr name="Mellemblå">
      <a:srgbClr val="386373"/>
    </a:custClr>
    <a:custClr name="Lyseblå">
      <a:srgbClr val="9DB0B8"/>
    </a:custClr>
    <a:custClr name="50% Frisk Turkis">
      <a:srgbClr val="ABE4D5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231212_VILLUM FONDEN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53149"/>
      </a:accent1>
      <a:accent2>
        <a:srgbClr val="57CAAC"/>
      </a:accent2>
      <a:accent3>
        <a:srgbClr val="7F858D"/>
      </a:accent3>
      <a:accent4>
        <a:srgbClr val="2C3139"/>
      </a:accent4>
      <a:accent5>
        <a:srgbClr val="9C9791"/>
      </a:accent5>
      <a:accent6>
        <a:srgbClr val="F5AB4F"/>
      </a:accent6>
      <a:hlink>
        <a:srgbClr val="386373"/>
      </a:hlink>
      <a:folHlink>
        <a:srgbClr val="9DB0B8"/>
      </a:folHlink>
    </a:clrScheme>
    <a:fontScheme name="231212_VILLUM FONDEN">
      <a:majorFont>
        <a:latin typeface="Recife Display"/>
        <a:ea typeface=""/>
        <a:cs typeface=""/>
      </a:majorFont>
      <a:minorFont>
        <a:latin typeface="Suisse Intl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Mørk Blå">
      <a:srgbClr val="053149"/>
    </a:custClr>
    <a:custClr name="Frisk Turkis">
      <a:srgbClr val="57CAAC"/>
    </a:custClr>
    <a:custClr name="Kølig Grå">
      <a:srgbClr val="7F858D"/>
    </a:custClr>
    <a:custClr name="Knækket Sort">
      <a:srgbClr val="2A2B2C"/>
    </a:custClr>
    <a:custClr name="Varm Grå">
      <a:srgbClr val="9C9791"/>
    </a:custClr>
    <a:custClr name="Varm Gul">
      <a:srgbClr val="F5AB4F"/>
    </a:custClr>
    <a:custClr name="Frisk Rød">
      <a:srgbClr val="F55757"/>
    </a:custClr>
    <a:custClr name="Mellemblå">
      <a:srgbClr val="386373"/>
    </a:custClr>
    <a:custClr name="Lyseblå">
      <a:srgbClr val="9DB0B8"/>
    </a:custClr>
    <a:custClr name="50% Frisk Turkis">
      <a:srgbClr val="ABE4D5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248BE062959B5458B4AA534923A3B29" ma:contentTypeVersion="18" ma:contentTypeDescription="Opret et nyt dokument." ma:contentTypeScope="" ma:versionID="e9cd8097dc6522987d4284e9ec16c1d6">
  <xsd:schema xmlns:xsd="http://www.w3.org/2001/XMLSchema" xmlns:xs="http://www.w3.org/2001/XMLSchema" xmlns:p="http://schemas.microsoft.com/office/2006/metadata/properties" xmlns:ns2="06074588-21dd-4f74-a0fc-a15e7b67372f" xmlns:ns3="45798cdb-0bda-4002-9e23-4a332eee16ed" targetNamespace="http://schemas.microsoft.com/office/2006/metadata/properties" ma:root="true" ma:fieldsID="90d76adab7c1b16215fdd64e174ba059" ns2:_="" ns3:_="">
    <xsd:import namespace="06074588-21dd-4f74-a0fc-a15e7b67372f"/>
    <xsd:import namespace="45798cdb-0bda-4002-9e23-4a332eee16e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074588-21dd-4f74-a0fc-a15e7b67372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Billedmærker" ma:readOnly="false" ma:fieldId="{5cf76f15-5ced-4ddc-b409-7134ff3c332f}" ma:taxonomyMulti="true" ma:sspId="f9553f63-5966-4a09-978d-72b299aea11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798cdb-0bda-4002-9e23-4a332eee16e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db3b45b-4e5a-49de-bfab-bd7afbd4ef7b}" ma:internalName="TaxCatchAll" ma:showField="CatchAllData" ma:web="45798cdb-0bda-4002-9e23-4a332eee16e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6074588-21dd-4f74-a0fc-a15e7b67372f">
      <Terms xmlns="http://schemas.microsoft.com/office/infopath/2007/PartnerControls"/>
    </lcf76f155ced4ddcb4097134ff3c332f>
    <TaxCatchAll xmlns="45798cdb-0bda-4002-9e23-4a332eee16ed" xsi:nil="true"/>
  </documentManagement>
</p:properties>
</file>

<file path=customXml/itemProps1.xml><?xml version="1.0" encoding="utf-8"?>
<ds:datastoreItem xmlns:ds="http://schemas.openxmlformats.org/officeDocument/2006/customXml" ds:itemID="{A8E5017B-E149-4287-BF71-2B76ACBD058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E39C8C1-A14A-4E23-9C7E-9A212B79973C}"/>
</file>

<file path=customXml/itemProps3.xml><?xml version="1.0" encoding="utf-8"?>
<ds:datastoreItem xmlns:ds="http://schemas.openxmlformats.org/officeDocument/2006/customXml" ds:itemID="{1B44F83A-07EB-48D2-9842-5998DA6117F3}">
  <ds:schemaRefs>
    <ds:schemaRef ds:uri="1a645596-2af5-48bd-8a85-1d14e2312650"/>
    <ds:schemaRef ds:uri="851fa791-4dd0-4e15-822a-9dac89b42f9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Villum fonden_template_2024</Template>
  <TotalTime>0</TotalTime>
  <Words>747</Words>
  <Application>Microsoft Office PowerPoint</Application>
  <PresentationFormat>Widescreen</PresentationFormat>
  <Paragraphs>126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Garamond</vt:lpstr>
      <vt:lpstr>Recife Display</vt:lpstr>
      <vt:lpstr>Suisse Intl Light</vt:lpstr>
      <vt:lpstr>Verdana</vt:lpstr>
      <vt:lpstr>VILLUM FONDEN</vt:lpstr>
      <vt:lpstr>Villum Experiment – Information meeting SDU 6 February 2024</vt:lpstr>
      <vt:lpstr>Villum Experiment</vt:lpstr>
      <vt:lpstr>Villum Foundation</vt:lpstr>
      <vt:lpstr>Science grants in Villum Foundation: People, Ideas, Talent</vt:lpstr>
      <vt:lpstr>Villum Experiment</vt:lpstr>
      <vt:lpstr>Villum Experiment</vt:lpstr>
      <vt:lpstr>Villum Experiment: Application process</vt:lpstr>
      <vt:lpstr>Villum Experiment: Criteria</vt:lpstr>
      <vt:lpstr>Villum Experiment: Review sheet</vt:lpstr>
      <vt:lpstr>Villum Experiment: Grant statistics</vt:lpstr>
      <vt:lpstr>Villum Experiment: Does it work?</vt:lpstr>
      <vt:lpstr>Villum Experiment: Conditions</vt:lpstr>
      <vt:lpstr>Villum Experiment: How to apply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Villum Experiment – Information meeting SDU 6 February 2024</dc:title>
  <dc:creator>Anders Smith</dc:creator>
  <cp:lastModifiedBy>Philip Hallenborg</cp:lastModifiedBy>
  <cp:revision>1</cp:revision>
  <dcterms:created xsi:type="dcterms:W3CDTF">2024-02-02T13:47:53Z</dcterms:created>
  <dcterms:modified xsi:type="dcterms:W3CDTF">2024-02-06T10:28:12Z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0x01010039B6F7B33F0B84439EB2843EA2CA4BAC</vt:lpwstr>
  </property>
  <property fmtid="{D5CDD505-2E9C-101B-9397-08002B2CF9AE}" pid="3" name="MediaServiceImageTags">
    <vt:lpwstr/>
  </property>
</Properties>
</file>