
<file path=[Content_Types].xml><?xml version="1.0" encoding="utf-8"?>
<Types xmlns="http://schemas.openxmlformats.org/package/2006/content-types">
  <Default Extension="bin" ContentType="image/x-emf"/>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8"/>
    <p:sldMasterId id="2147483672" r:id="rId19"/>
  </p:sldMasterIdLst>
  <p:notesMasterIdLst>
    <p:notesMasterId r:id="rId47"/>
  </p:notesMasterIdLst>
  <p:sldIdLst>
    <p:sldId id="723" r:id="rId20"/>
    <p:sldId id="716" r:id="rId21"/>
    <p:sldId id="264" r:id="rId22"/>
    <p:sldId id="717" r:id="rId23"/>
    <p:sldId id="281" r:id="rId24"/>
    <p:sldId id="921" r:id="rId25"/>
    <p:sldId id="271" r:id="rId26"/>
    <p:sldId id="935" r:id="rId27"/>
    <p:sldId id="991" r:id="rId28"/>
    <p:sldId id="986" r:id="rId29"/>
    <p:sldId id="269" r:id="rId30"/>
    <p:sldId id="284" r:id="rId31"/>
    <p:sldId id="285" r:id="rId32"/>
    <p:sldId id="993" r:id="rId33"/>
    <p:sldId id="280" r:id="rId34"/>
    <p:sldId id="286" r:id="rId35"/>
    <p:sldId id="287" r:id="rId36"/>
    <p:sldId id="275" r:id="rId37"/>
    <p:sldId id="277" r:id="rId38"/>
    <p:sldId id="276" r:id="rId39"/>
    <p:sldId id="266" r:id="rId40"/>
    <p:sldId id="278" r:id="rId41"/>
    <p:sldId id="992" r:id="rId42"/>
    <p:sldId id="983" r:id="rId43"/>
    <p:sldId id="270" r:id="rId44"/>
    <p:sldId id="721" r:id="rId45"/>
    <p:sldId id="722" r:id="rId46"/>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llemlayout 2 - Markerin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EC20E35-A176-4012-BC5E-935CFFF8708E}" styleName="Mellemlayout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B344D84-9AFB-497E-A393-DC336BA19D2E}" styleName="Mellemlayout 3 - Markering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4C1A8A3-306A-4EB7-A6B1-4F7E0EB9C5D6}" styleName="Mellemlayout 3 - Markering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9012ECD-51FC-41F1-AA8D-1B2483CD663E}" styleName="Lyst layout 2 - Markerin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26" autoAdjust="0"/>
    <p:restoredTop sz="94660"/>
  </p:normalViewPr>
  <p:slideViewPr>
    <p:cSldViewPr snapToGrid="0">
      <p:cViewPr varScale="1">
        <p:scale>
          <a:sx n="67" d="100"/>
          <a:sy n="67" d="100"/>
        </p:scale>
        <p:origin x="456"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customXml" Target="../customXml/item13.xml"/><Relationship Id="rId18" Type="http://schemas.openxmlformats.org/officeDocument/2006/relationships/slideMaster" Target="slideMasters/slideMaster1.xml"/><Relationship Id="rId26" Type="http://schemas.openxmlformats.org/officeDocument/2006/relationships/slide" Target="slides/slide7.xml"/><Relationship Id="rId39"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customXml" Target="../customXml/item7.xml"/><Relationship Id="rId12" Type="http://schemas.openxmlformats.org/officeDocument/2006/relationships/customXml" Target="../customXml/item12.xml"/><Relationship Id="rId17" Type="http://schemas.openxmlformats.org/officeDocument/2006/relationships/customXml" Target="../customXml/item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2" Type="http://schemas.openxmlformats.org/officeDocument/2006/relationships/customXml" Target="../customXml/item2.xml"/><Relationship Id="rId16" Type="http://schemas.openxmlformats.org/officeDocument/2006/relationships/customXml" Target="../customXml/item16.xml"/><Relationship Id="rId20" Type="http://schemas.openxmlformats.org/officeDocument/2006/relationships/slide" Target="slides/slide1.xml"/><Relationship Id="rId29" Type="http://schemas.openxmlformats.org/officeDocument/2006/relationships/slide" Target="slides/slide10.xml"/><Relationship Id="rId41"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customXml" Target="../customXml/item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 Type="http://schemas.openxmlformats.org/officeDocument/2006/relationships/customXml" Target="../customXml/item5.xml"/><Relationship Id="rId15" Type="http://schemas.openxmlformats.org/officeDocument/2006/relationships/customXml" Target="../customXml/item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viewProps" Target="viewProps.xml"/><Relationship Id="rId10" Type="http://schemas.openxmlformats.org/officeDocument/2006/relationships/customXml" Target="../customXml/item10.xml"/><Relationship Id="rId19" Type="http://schemas.openxmlformats.org/officeDocument/2006/relationships/slideMaster" Target="slideMasters/slideMaster2.xml"/><Relationship Id="rId31" Type="http://schemas.openxmlformats.org/officeDocument/2006/relationships/slide" Target="slides/slide12.xml"/><Relationship Id="rId44"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customXml" Target="../customXml/item9.xml"/><Relationship Id="rId14" Type="http://schemas.openxmlformats.org/officeDocument/2006/relationships/customXml" Target="../customXml/item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presProps" Target="presProps.xml"/><Relationship Id="rId8" Type="http://schemas.openxmlformats.org/officeDocument/2006/relationships/customXml" Target="../customXml/item8.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59B8D3-78B1-4CDD-9F36-B7751376AE89}" type="datetimeFigureOut">
              <a:rPr lang="da-DK" smtClean="0"/>
              <a:t>03-02-2022</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B45B3A-E6CE-4D90-9D1F-BEE8FC444C25}" type="slidenum">
              <a:rPr lang="da-DK" smtClean="0"/>
              <a:t>‹nr.›</a:t>
            </a:fld>
            <a:endParaRPr lang="da-DK"/>
          </a:p>
        </p:txBody>
      </p:sp>
    </p:spTree>
    <p:extLst>
      <p:ext uri="{BB962C8B-B14F-4D97-AF65-F5344CB8AC3E}">
        <p14:creationId xmlns:p14="http://schemas.microsoft.com/office/powerpoint/2010/main" val="1786838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dirty="0">
                <a:latin typeface="Arial" panose="020B0604020202020204" pitchFamily="34" charset="0"/>
                <a:cs typeface="Arial" panose="020B0604020202020204" pitchFamily="34" charset="0"/>
              </a:rPr>
              <a:t>Pilotens udgangspunkt var omsætning af visionen for Nyt SUND i praksis/Delprojektet om fleksibel kontorkultur</a:t>
            </a:r>
          </a:p>
          <a:p>
            <a:r>
              <a:rPr lang="da-DK" sz="1200" dirty="0"/>
              <a:t>Piloterne skal være med til at udvikle skalerbare </a:t>
            </a:r>
            <a:r>
              <a:rPr lang="da-DK" sz="1200" b="1" dirty="0"/>
              <a:t>modeller og redskaber</a:t>
            </a:r>
            <a:r>
              <a:rPr lang="da-DK" sz="1200" dirty="0"/>
              <a:t>, der vil virke i praksis på SUND som kan </a:t>
            </a:r>
            <a:r>
              <a:rPr lang="da-DK" sz="1200" b="1" dirty="0"/>
              <a:t>spredes og implementeres</a:t>
            </a:r>
            <a:r>
              <a:rPr lang="da-DK" sz="1200" dirty="0"/>
              <a:t>.</a:t>
            </a:r>
            <a:endParaRPr lang="da-DK" sz="1200" b="1" dirty="0">
              <a:effectLst/>
              <a:latin typeface="Arial" panose="020B0604020202020204" pitchFamily="34" charset="0"/>
              <a:ea typeface="Calibri" panose="020F0502020204030204" pitchFamily="34" charset="0"/>
              <a:cs typeface="Arial" panose="020B0604020202020204" pitchFamily="34" charset="0"/>
            </a:endParaRPr>
          </a:p>
          <a:p>
            <a:r>
              <a:rPr lang="da-DK" sz="1200" b="0" dirty="0">
                <a:effectLst/>
                <a:latin typeface="Arial" panose="020B0604020202020204" pitchFamily="34" charset="0"/>
                <a:ea typeface="Calibri" panose="020F0502020204030204" pitchFamily="34" charset="0"/>
                <a:cs typeface="Arial" panose="020B0604020202020204" pitchFamily="34" charset="0"/>
              </a:rPr>
              <a:t>Nogle ‘visionære’ udpluk fra delprojektet til højre.</a:t>
            </a:r>
          </a:p>
          <a:p>
            <a:r>
              <a:rPr lang="da-DK" sz="1200" b="1" dirty="0">
                <a:effectLst/>
                <a:latin typeface="Arial" panose="020B0604020202020204" pitchFamily="34" charset="0"/>
                <a:ea typeface="Calibri" panose="020F0502020204030204" pitchFamily="34" charset="0"/>
                <a:cs typeface="Arial" panose="020B0604020202020204" pitchFamily="34" charset="0"/>
              </a:rPr>
              <a:t>[MÅL]</a:t>
            </a:r>
          </a:p>
          <a:p>
            <a:endParaRPr lang="da-DK" sz="1200" b="1" dirty="0">
              <a:effectLst/>
              <a:latin typeface="Arial" panose="020B0604020202020204" pitchFamily="34" charset="0"/>
              <a:ea typeface="Calibri" panose="020F0502020204030204" pitchFamily="34" charset="0"/>
              <a:cs typeface="Arial" panose="020B0604020202020204" pitchFamily="34" charset="0"/>
            </a:endParaRPr>
          </a:p>
          <a:p>
            <a:r>
              <a:rPr lang="da-DK" dirty="0"/>
              <a:t>Visionen er et kontorscenarie med medarbejdere der har en fleksibel arbejdsdag – digitalt og analogt; in-</a:t>
            </a:r>
            <a:r>
              <a:rPr lang="da-DK" dirty="0" err="1"/>
              <a:t>office</a:t>
            </a:r>
            <a:r>
              <a:rPr lang="da-DK" dirty="0"/>
              <a:t> og </a:t>
            </a:r>
            <a:r>
              <a:rPr lang="da-DK" dirty="0" err="1"/>
              <a:t>off-office</a:t>
            </a:r>
            <a:r>
              <a:rPr lang="da-DK" dirty="0"/>
              <a:t>. Samtidig ønsker SUND at styrke samarbejde og relationer ved gode fælles faciliteter samt en opmærksomhed på vidensdeling.</a:t>
            </a:r>
          </a:p>
          <a:p>
            <a:endParaRPr lang="da-DK" dirty="0"/>
          </a:p>
          <a:p>
            <a:r>
              <a:rPr lang="da-DK" dirty="0"/>
              <a:t>Nyt SUND-bygningen har flydende grænser mellem institutter med fælles adgang til core-faciliteter. </a:t>
            </a:r>
          </a:p>
          <a:p>
            <a:pPr lvl="1"/>
            <a:r>
              <a:rPr lang="da-DK" dirty="0"/>
              <a:t>Kombination af </a:t>
            </a:r>
            <a:r>
              <a:rPr lang="da-DK" b="1" dirty="0"/>
              <a:t>én- og flerpersonskontorer</a:t>
            </a:r>
            <a:r>
              <a:rPr lang="da-DK" dirty="0"/>
              <a:t> </a:t>
            </a:r>
          </a:p>
          <a:p>
            <a:pPr lvl="1"/>
            <a:r>
              <a:rPr lang="da-DK" dirty="0"/>
              <a:t>Områder med </a:t>
            </a:r>
            <a:r>
              <a:rPr lang="da-DK" b="1" dirty="0"/>
              <a:t>ikke-faste arbejdspladser</a:t>
            </a:r>
            <a:endParaRPr lang="da-DK" dirty="0"/>
          </a:p>
          <a:p>
            <a:pPr lvl="1"/>
            <a:r>
              <a:rPr lang="da-DK" dirty="0"/>
              <a:t>Hjemmearbejdspladser.</a:t>
            </a:r>
          </a:p>
          <a:p>
            <a:pPr marL="0" indent="0">
              <a:buNone/>
            </a:pPr>
            <a:endParaRPr lang="da-DK" dirty="0"/>
          </a:p>
          <a:p>
            <a:r>
              <a:rPr lang="da-DK" dirty="0"/>
              <a:t>Delprojektet fleksibel kontorkultur skal afdække og beslutte modeller for brug og overordnet tildeling af arbejdspladser i Nyt SUND med fleksibel arbejdstilrettelæggelse og fælles anvendelse af fysiske rammer.</a:t>
            </a:r>
            <a:endParaRPr lang="da-DK" sz="1200" b="1" dirty="0">
              <a:effectLst/>
              <a:latin typeface="Arial" panose="020B0604020202020204" pitchFamily="34" charset="0"/>
              <a:ea typeface="Calibri" panose="020F0502020204030204" pitchFamily="34" charset="0"/>
              <a:cs typeface="Arial" panose="020B0604020202020204" pitchFamily="34" charset="0"/>
            </a:endParaRPr>
          </a:p>
          <a:p>
            <a:endParaRPr lang="da-DK" sz="1200" b="0" dirty="0">
              <a:effectLst/>
              <a:latin typeface="Arial" panose="020B0604020202020204" pitchFamily="34" charset="0"/>
              <a:ea typeface="Calibri" panose="020F0502020204030204" pitchFamily="34" charset="0"/>
              <a:cs typeface="Arial" panose="020B0604020202020204" pitchFamily="34" charset="0"/>
            </a:endParaRPr>
          </a:p>
          <a:p>
            <a:endParaRPr lang="da-DK" sz="1800" b="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9972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11387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Hvad er </a:t>
            </a:r>
            <a:r>
              <a:rPr lang="da-DK" b="1" dirty="0"/>
              <a:t>formålet</a:t>
            </a:r>
            <a:r>
              <a:rPr lang="da-DK" b="0" dirty="0"/>
              <a:t>? </a:t>
            </a:r>
            <a:endParaRPr lang="da-DK" b="1" dirty="0"/>
          </a:p>
          <a:p>
            <a:r>
              <a:rPr lang="da-DK" b="1" dirty="0"/>
              <a:t>Piloternes formål </a:t>
            </a:r>
            <a:r>
              <a:rPr lang="da-DK" b="0" dirty="0"/>
              <a:t>er understøtte lokale forsøg med og fremme videndeling om fleksibel kontorkultur og mødekultur  – de tre spor gør dét.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989408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Model-inspirationen var fire modeller, hvoraf vi tænker, tre af dem bruges/testes i øjeblikket:</a:t>
            </a:r>
          </a:p>
          <a:p>
            <a:r>
              <a:rPr lang="da-DK" dirty="0" err="1"/>
              <a:t>Kombi</a:t>
            </a:r>
            <a:r>
              <a:rPr lang="da-DK" dirty="0"/>
              <a:t>-modellen</a:t>
            </a:r>
          </a:p>
          <a:p>
            <a:r>
              <a:rPr lang="da-DK" dirty="0"/>
              <a:t>Blended tilstedeværelse og</a:t>
            </a:r>
          </a:p>
          <a:p>
            <a:r>
              <a:rPr lang="da-DK" dirty="0"/>
              <a:t>Frie arbejdspladser.</a:t>
            </a:r>
          </a:p>
          <a:p>
            <a:r>
              <a:rPr lang="da-DK" dirty="0"/>
              <a:t>‘Fjerde model’ – Som det var-modellen. </a:t>
            </a:r>
            <a:r>
              <a:rPr lang="da-DK" dirty="0" err="1"/>
              <a:t>Kontorbuisness</a:t>
            </a:r>
            <a:r>
              <a:rPr lang="da-DK" dirty="0"/>
              <a:t> as </a:t>
            </a:r>
            <a:r>
              <a:rPr lang="da-DK" dirty="0" err="1"/>
              <a:t>usual</a:t>
            </a:r>
            <a:r>
              <a:rPr lang="da-DK" dirty="0"/>
              <a:t> (før </a:t>
            </a:r>
            <a:r>
              <a:rPr lang="da-DK" dirty="0" err="1"/>
              <a:t>corona</a:t>
            </a:r>
            <a:r>
              <a:rPr lang="da-DK" dirty="0"/>
              <a:t>).</a:t>
            </a:r>
          </a:p>
          <a:p>
            <a:r>
              <a:rPr lang="da-DK" dirty="0"/>
              <a:t>… enhver model er en forenkling af en kompleks virkelighed og findes sjældent i ren form.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50623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Data:</a:t>
            </a:r>
          </a:p>
          <a:p>
            <a:r>
              <a:rPr lang="da-DK" dirty="0"/>
              <a:t>Møder, inspirationsdage, interview, </a:t>
            </a:r>
            <a:r>
              <a:rPr lang="da-DK" dirty="0" err="1"/>
              <a:t>survey</a:t>
            </a:r>
            <a:endParaRPr lang="da-D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673526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a:p>
            <a:endParaRPr lang="da-DK"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8649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bin"/><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bin"/><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bin"/><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bin"/><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bin"/><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9D77E37-2970-4FDA-94EA-E2A3E5DB3025}"/>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84271ACB-2D22-4DE1-8C90-3D729ED7A4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DFDE3E95-D964-4D7A-A035-74F08D010AA0}"/>
              </a:ext>
            </a:extLst>
          </p:cNvPr>
          <p:cNvSpPr>
            <a:spLocks noGrp="1"/>
          </p:cNvSpPr>
          <p:nvPr>
            <p:ph type="dt" sz="half" idx="10"/>
          </p:nvPr>
        </p:nvSpPr>
        <p:spPr/>
        <p:txBody>
          <a:bodyPr/>
          <a:lstStyle/>
          <a:p>
            <a:fld id="{CAFE8B13-5FFC-481D-BAF0-9E2FAE835046}" type="datetimeFigureOut">
              <a:rPr lang="da-DK" smtClean="0"/>
              <a:t>03-02-2022</a:t>
            </a:fld>
            <a:endParaRPr lang="da-DK"/>
          </a:p>
        </p:txBody>
      </p:sp>
      <p:sp>
        <p:nvSpPr>
          <p:cNvPr id="5" name="Pladsholder til sidefod 4">
            <a:extLst>
              <a:ext uri="{FF2B5EF4-FFF2-40B4-BE49-F238E27FC236}">
                <a16:creationId xmlns:a16="http://schemas.microsoft.com/office/drawing/2014/main" id="{62D4BA64-55C7-487E-9BB4-B36FF5E45918}"/>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050AFB07-9B49-4AB2-A76B-F8897C584E5E}"/>
              </a:ext>
            </a:extLst>
          </p:cNvPr>
          <p:cNvSpPr>
            <a:spLocks noGrp="1"/>
          </p:cNvSpPr>
          <p:nvPr>
            <p:ph type="sldNum" sz="quarter" idx="12"/>
          </p:nvPr>
        </p:nvSpPr>
        <p:spPr/>
        <p:txBody>
          <a:bodyPr/>
          <a:lstStyle/>
          <a:p>
            <a:fld id="{883BD73D-C06F-48F2-877E-D4F023FD127B}" type="slidenum">
              <a:rPr lang="da-DK" smtClean="0"/>
              <a:t>‹nr.›</a:t>
            </a:fld>
            <a:endParaRPr lang="da-DK"/>
          </a:p>
        </p:txBody>
      </p:sp>
    </p:spTree>
    <p:extLst>
      <p:ext uri="{BB962C8B-B14F-4D97-AF65-F5344CB8AC3E}">
        <p14:creationId xmlns:p14="http://schemas.microsoft.com/office/powerpoint/2010/main" val="946325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E5B674-0163-4E9B-AE01-6D56904CAE3E}"/>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B739BB02-5573-4846-BCAB-D760343FC30E}"/>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438D2F3B-0BA4-44FA-953D-BF0CB5779FE3}"/>
              </a:ext>
            </a:extLst>
          </p:cNvPr>
          <p:cNvSpPr>
            <a:spLocks noGrp="1"/>
          </p:cNvSpPr>
          <p:nvPr>
            <p:ph type="dt" sz="half" idx="10"/>
          </p:nvPr>
        </p:nvSpPr>
        <p:spPr/>
        <p:txBody>
          <a:bodyPr/>
          <a:lstStyle/>
          <a:p>
            <a:fld id="{CAFE8B13-5FFC-481D-BAF0-9E2FAE835046}" type="datetimeFigureOut">
              <a:rPr lang="da-DK" smtClean="0"/>
              <a:t>03-02-2022</a:t>
            </a:fld>
            <a:endParaRPr lang="da-DK"/>
          </a:p>
        </p:txBody>
      </p:sp>
      <p:sp>
        <p:nvSpPr>
          <p:cNvPr id="5" name="Pladsholder til sidefod 4">
            <a:extLst>
              <a:ext uri="{FF2B5EF4-FFF2-40B4-BE49-F238E27FC236}">
                <a16:creationId xmlns:a16="http://schemas.microsoft.com/office/drawing/2014/main" id="{164BBD52-65DB-4A8C-A0F2-A6A05603E243}"/>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AA99697A-B52C-4306-AE65-C263E0F1F2C1}"/>
              </a:ext>
            </a:extLst>
          </p:cNvPr>
          <p:cNvSpPr>
            <a:spLocks noGrp="1"/>
          </p:cNvSpPr>
          <p:nvPr>
            <p:ph type="sldNum" sz="quarter" idx="12"/>
          </p:nvPr>
        </p:nvSpPr>
        <p:spPr/>
        <p:txBody>
          <a:bodyPr/>
          <a:lstStyle/>
          <a:p>
            <a:fld id="{883BD73D-C06F-48F2-877E-D4F023FD127B}" type="slidenum">
              <a:rPr lang="da-DK" smtClean="0"/>
              <a:t>‹nr.›</a:t>
            </a:fld>
            <a:endParaRPr lang="da-DK"/>
          </a:p>
        </p:txBody>
      </p:sp>
    </p:spTree>
    <p:extLst>
      <p:ext uri="{BB962C8B-B14F-4D97-AF65-F5344CB8AC3E}">
        <p14:creationId xmlns:p14="http://schemas.microsoft.com/office/powerpoint/2010/main" val="2920950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AAEE6F81-2DB0-42F7-8373-B502F2CF974A}"/>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5F091BBE-639D-4055-AAC9-70F2EF282D98}"/>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D3955E4-8CDD-458E-88D1-0FA0C623E934}"/>
              </a:ext>
            </a:extLst>
          </p:cNvPr>
          <p:cNvSpPr>
            <a:spLocks noGrp="1"/>
          </p:cNvSpPr>
          <p:nvPr>
            <p:ph type="dt" sz="half" idx="10"/>
          </p:nvPr>
        </p:nvSpPr>
        <p:spPr/>
        <p:txBody>
          <a:bodyPr/>
          <a:lstStyle/>
          <a:p>
            <a:fld id="{CAFE8B13-5FFC-481D-BAF0-9E2FAE835046}" type="datetimeFigureOut">
              <a:rPr lang="da-DK" smtClean="0"/>
              <a:t>03-02-2022</a:t>
            </a:fld>
            <a:endParaRPr lang="da-DK"/>
          </a:p>
        </p:txBody>
      </p:sp>
      <p:sp>
        <p:nvSpPr>
          <p:cNvPr id="5" name="Pladsholder til sidefod 4">
            <a:extLst>
              <a:ext uri="{FF2B5EF4-FFF2-40B4-BE49-F238E27FC236}">
                <a16:creationId xmlns:a16="http://schemas.microsoft.com/office/drawing/2014/main" id="{7D3FCFAA-E003-40D2-A940-A7DB627CF2E5}"/>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6673001-EF78-4E37-9840-D4EFE2EBF7DE}"/>
              </a:ext>
            </a:extLst>
          </p:cNvPr>
          <p:cNvSpPr>
            <a:spLocks noGrp="1"/>
          </p:cNvSpPr>
          <p:nvPr>
            <p:ph type="sldNum" sz="quarter" idx="12"/>
          </p:nvPr>
        </p:nvSpPr>
        <p:spPr/>
        <p:txBody>
          <a:bodyPr/>
          <a:lstStyle/>
          <a:p>
            <a:fld id="{883BD73D-C06F-48F2-877E-D4F023FD127B}" type="slidenum">
              <a:rPr lang="da-DK" smtClean="0"/>
              <a:t>‹nr.›</a:t>
            </a:fld>
            <a:endParaRPr lang="da-DK"/>
          </a:p>
        </p:txBody>
      </p:sp>
    </p:spTree>
    <p:extLst>
      <p:ext uri="{BB962C8B-B14F-4D97-AF65-F5344CB8AC3E}">
        <p14:creationId xmlns:p14="http://schemas.microsoft.com/office/powerpoint/2010/main" val="23121850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ort forside">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BBCAF46D-9983-4AEE-9B8A-24654CDEDDB0}"/>
              </a:ext>
            </a:extLst>
          </p:cNvPr>
          <p:cNvSpPr/>
          <p:nvPr userDrawn="1"/>
        </p:nvSpPr>
        <p:spPr>
          <a:xfrm>
            <a:off x="0" y="0"/>
            <a:ext cx="121896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da-DK" sz="1600" dirty="0" err="1"/>
          </a:p>
        </p:txBody>
      </p:sp>
      <p:sp>
        <p:nvSpPr>
          <p:cNvPr id="2" name="Title 1"/>
          <p:cNvSpPr>
            <a:spLocks noGrp="1"/>
          </p:cNvSpPr>
          <p:nvPr>
            <p:ph type="ctrTitle" hasCustomPrompt="1"/>
          </p:nvPr>
        </p:nvSpPr>
        <p:spPr>
          <a:xfrm>
            <a:off x="349384" y="1760373"/>
            <a:ext cx="10069011" cy="4070408"/>
          </a:xfrm>
        </p:spPr>
        <p:txBody>
          <a:bodyPr anchor="t" anchorCtr="0"/>
          <a:lstStyle>
            <a:lvl1pPr algn="l">
              <a:lnSpc>
                <a:spcPct val="90000"/>
              </a:lnSpc>
              <a:defRPr sz="9400">
                <a:solidFill>
                  <a:schemeClr val="bg1"/>
                </a:solidFill>
              </a:defRPr>
            </a:lvl1pPr>
          </a:lstStyle>
          <a:p>
            <a:r>
              <a:rPr lang="da-DK" dirty="0"/>
              <a:t>Klik for at tilføje overskrift</a:t>
            </a:r>
            <a:endParaRPr lang="da-DK"/>
          </a:p>
        </p:txBody>
      </p:sp>
      <p:sp>
        <p:nvSpPr>
          <p:cNvPr id="19" name="text" descr="{&quot;templafy&quot;:{&quot;id&quot;:&quot;0d946e37-9829-4cc7-b4cd-1ce4eba398d5&quot;}}" title="UserProfile.Institut.InstituteDCU_{{DocumentLanguage}}">
            <a:extLst>
              <a:ext uri="{FF2B5EF4-FFF2-40B4-BE49-F238E27FC236}">
                <a16:creationId xmlns:a16="http://schemas.microsoft.com/office/drawing/2014/main" id="{610DD8E7-635C-4517-8E21-65C3CB025FFE}"/>
              </a:ext>
            </a:extLst>
          </p:cNvPr>
          <p:cNvSpPr txBox="1">
            <a:spLocks/>
          </p:cNvSpPr>
          <p:nvPr userDrawn="1"/>
        </p:nvSpPr>
        <p:spPr>
          <a:xfrm>
            <a:off x="411163" y="450893"/>
            <a:ext cx="5684837" cy="284778"/>
          </a:xfrm>
          <a:prstGeom prst="rect">
            <a:avLst/>
          </a:prstGeom>
          <a:noFill/>
        </p:spPr>
        <p:txBody>
          <a:bodyPr wrap="square" lIns="10800" tIns="0" rIns="0" bIns="90000" anchor="b" anchorCtr="0">
            <a:no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a-DK" dirty="0">
                <a:solidFill>
                  <a:schemeClr val="bg1"/>
                </a:solidFill>
              </a:rPr>
              <a:t>HR-service</a:t>
            </a:r>
          </a:p>
        </p:txBody>
      </p:sp>
      <p:pic>
        <p:nvPicPr>
          <p:cNvPr id="7" name="Logo black">
            <a:extLst>
              <a:ext uri="{FF2B5EF4-FFF2-40B4-BE49-F238E27FC236}">
                <a16:creationId xmlns:a16="http://schemas.microsoft.com/office/drawing/2014/main" id="{E6E48129-FB3C-4F39-A5A1-63313B41D3C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200" y="6296400"/>
            <a:ext cx="786874" cy="212400"/>
          </a:xfrm>
          <a:prstGeom prst="rect">
            <a:avLst/>
          </a:prstGeom>
        </p:spPr>
      </p:pic>
      <p:sp>
        <p:nvSpPr>
          <p:cNvPr id="20" name="sdu.dk">
            <a:extLst>
              <a:ext uri="{FF2B5EF4-FFF2-40B4-BE49-F238E27FC236}">
                <a16:creationId xmlns:a16="http://schemas.microsoft.com/office/drawing/2014/main" id="{4B84D86E-3D20-4505-8DAD-8EB1F3E63B0A}"/>
              </a:ext>
            </a:extLst>
          </p:cNvPr>
          <p:cNvSpPr/>
          <p:nvPr userDrawn="1"/>
        </p:nvSpPr>
        <p:spPr>
          <a:xfrm rot="5400000">
            <a:off x="11480800" y="721379"/>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bg1"/>
                </a:solidFill>
              </a:rPr>
              <a:t>sdu.dk</a:t>
            </a:r>
            <a:endParaRPr lang="da-DK"/>
          </a:p>
        </p:txBody>
      </p:sp>
      <p:sp>
        <p:nvSpPr>
          <p:cNvPr id="21" name="#sdudk">
            <a:extLst>
              <a:ext uri="{FF2B5EF4-FFF2-40B4-BE49-F238E27FC236}">
                <a16:creationId xmlns:a16="http://schemas.microsoft.com/office/drawing/2014/main" id="{B58A6A9A-5E98-43AC-8CA5-F6C4B0573364}"/>
              </a:ext>
            </a:extLst>
          </p:cNvPr>
          <p:cNvSpPr/>
          <p:nvPr userDrawn="1"/>
        </p:nvSpPr>
        <p:spPr>
          <a:xfrm rot="5400000">
            <a:off x="11482792" y="2027544"/>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bg1"/>
                </a:solidFill>
              </a:rPr>
              <a:t>#sdudk</a:t>
            </a:r>
            <a:endParaRPr lang="da-DK"/>
          </a:p>
        </p:txBody>
      </p:sp>
      <p:cxnSp>
        <p:nvCxnSpPr>
          <p:cNvPr id="12" name="Straight Connector 11">
            <a:extLst>
              <a:ext uri="{FF2B5EF4-FFF2-40B4-BE49-F238E27FC236}">
                <a16:creationId xmlns:a16="http://schemas.microsoft.com/office/drawing/2014/main" id="{0C739632-1CD3-47C1-98D9-4B1B2253C7C9}"/>
              </a:ext>
            </a:extLst>
          </p:cNvPr>
          <p:cNvCxnSpPr>
            <a:cxnSpLocks/>
          </p:cNvCxnSpPr>
          <p:nvPr userDrawn="1"/>
        </p:nvCxnSpPr>
        <p:spPr>
          <a:xfrm>
            <a:off x="410400" y="715665"/>
            <a:ext cx="699211"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date" descr="{&quot;templafy&quot;:{&quot;id&quot;:&quot;05ab594b-6aba-4fae-97c9-a46729eaebba&quot;}}" title="Form.Date">
            <a:extLst>
              <a:ext uri="{FF2B5EF4-FFF2-40B4-BE49-F238E27FC236}">
                <a16:creationId xmlns:a16="http://schemas.microsoft.com/office/drawing/2014/main" id="{10301B40-E355-4D99-B296-A15FB5BC3A4C}"/>
              </a:ext>
            </a:extLst>
          </p:cNvPr>
          <p:cNvSpPr/>
          <p:nvPr userDrawn="1"/>
        </p:nvSpPr>
        <p:spPr>
          <a:xfrm>
            <a:off x="9156032" y="6349384"/>
            <a:ext cx="2624806" cy="1800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r"/>
            <a:r>
              <a:rPr lang="da-DK" sz="1200" b="0" dirty="0">
                <a:solidFill>
                  <a:schemeClr val="bg1"/>
                </a:solidFill>
              </a:rPr>
              <a:t>Februar 2022</a:t>
            </a:r>
          </a:p>
        </p:txBody>
      </p:sp>
      <p:sp>
        <p:nvSpPr>
          <p:cNvPr id="11" name="Date Placeholder 14">
            <a:extLst>
              <a:ext uri="{FF2B5EF4-FFF2-40B4-BE49-F238E27FC236}">
                <a16:creationId xmlns:a16="http://schemas.microsoft.com/office/drawing/2014/main" id="{D4E1389B-CA3B-4709-956D-F396D960BBC8}"/>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8B62CACC-7FF5-4662-9B4F-9ADC7BAFA49B}" type="datetime1">
              <a:rPr lang="da-DK" smtClean="0"/>
              <a:t>03-02-2022</a:t>
            </a:fld>
            <a:endParaRPr lang="da-DK" dirty="0"/>
          </a:p>
        </p:txBody>
      </p:sp>
      <p:sp>
        <p:nvSpPr>
          <p:cNvPr id="14" name="Date Placeholder 14">
            <a:extLst>
              <a:ext uri="{FF2B5EF4-FFF2-40B4-BE49-F238E27FC236}">
                <a16:creationId xmlns:a16="http://schemas.microsoft.com/office/drawing/2014/main" id="{8A94F1C1-AE36-4BBA-B958-8FC614A9472A}"/>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03-02-2022</a:t>
            </a:fld>
            <a:endParaRPr lang="da-DK" dirty="0"/>
          </a:p>
        </p:txBody>
      </p:sp>
    </p:spTree>
    <p:extLst>
      <p:ext uri="{BB962C8B-B14F-4D97-AF65-F5344CB8AC3E}">
        <p14:creationId xmlns:p14="http://schemas.microsoft.com/office/powerpoint/2010/main" val="3281156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vid fors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9384" y="1760373"/>
            <a:ext cx="10069011" cy="4070408"/>
          </a:xfrm>
        </p:spPr>
        <p:txBody>
          <a:bodyPr anchor="t" anchorCtr="0"/>
          <a:lstStyle>
            <a:lvl1pPr algn="l">
              <a:lnSpc>
                <a:spcPct val="90000"/>
              </a:lnSpc>
              <a:defRPr sz="9400">
                <a:solidFill>
                  <a:schemeClr val="tx1"/>
                </a:solidFill>
              </a:defRPr>
            </a:lvl1pPr>
          </a:lstStyle>
          <a:p>
            <a:r>
              <a:rPr lang="da-DK" dirty="0"/>
              <a:t>Klik for at tilføje overskrift</a:t>
            </a:r>
            <a:endParaRPr lang="da-DK"/>
          </a:p>
        </p:txBody>
      </p:sp>
      <p:sp>
        <p:nvSpPr>
          <p:cNvPr id="13" name="Date Placeholder 14">
            <a:extLst>
              <a:ext uri="{FF2B5EF4-FFF2-40B4-BE49-F238E27FC236}">
                <a16:creationId xmlns:a16="http://schemas.microsoft.com/office/drawing/2014/main" id="{5161ABAB-6DB4-433A-ACC8-A0EC0AACAD0C}"/>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981593F0-29AD-4FDF-87C7-792403FAF530}" type="datetime1">
              <a:rPr lang="da-DK" smtClean="0"/>
              <a:t>03-02-2022</a:t>
            </a:fld>
            <a:endParaRPr lang="da-DK" dirty="0"/>
          </a:p>
        </p:txBody>
      </p:sp>
      <p:sp>
        <p:nvSpPr>
          <p:cNvPr id="14" name="Date Placeholder 14">
            <a:extLst>
              <a:ext uri="{FF2B5EF4-FFF2-40B4-BE49-F238E27FC236}">
                <a16:creationId xmlns:a16="http://schemas.microsoft.com/office/drawing/2014/main" id="{BC3A8B03-9EA5-416E-BD54-B87E6C4A6781}"/>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03-02-2022</a:t>
            </a:fld>
            <a:endParaRPr lang="da-DK" dirty="0"/>
          </a:p>
        </p:txBody>
      </p:sp>
    </p:spTree>
    <p:extLst>
      <p:ext uri="{BB962C8B-B14F-4D97-AF65-F5344CB8AC3E}">
        <p14:creationId xmlns:p14="http://schemas.microsoft.com/office/powerpoint/2010/main" val="155608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reaker A">
    <p:bg>
      <p:bgPr>
        <a:solidFill>
          <a:schemeClr val="bg1"/>
        </a:solidFill>
        <a:effectLst/>
      </p:bgPr>
    </p:bg>
    <p:spTree>
      <p:nvGrpSpPr>
        <p:cNvPr id="1" name=""/>
        <p:cNvGrpSpPr/>
        <p:nvPr/>
      </p:nvGrpSpPr>
      <p:grpSpPr>
        <a:xfrm>
          <a:off x="0" y="0"/>
          <a:ext cx="0" cy="0"/>
          <a:chOff x="0" y="0"/>
          <a:chExt cx="0" cy="0"/>
        </a:xfrm>
      </p:grpSpPr>
      <p:sp>
        <p:nvSpPr>
          <p:cNvPr id="14" name="Picture Placeholder 3">
            <a:extLst>
              <a:ext uri="{FF2B5EF4-FFF2-40B4-BE49-F238E27FC236}">
                <a16:creationId xmlns:a16="http://schemas.microsoft.com/office/drawing/2014/main" id="{BAC5FF5C-5A1F-4EF8-85A8-E1370E4FA7C5}"/>
              </a:ext>
            </a:extLst>
          </p:cNvPr>
          <p:cNvSpPr>
            <a:spLocks noGrp="1"/>
          </p:cNvSpPr>
          <p:nvPr>
            <p:ph type="pic" sz="quarter" idx="14" hasCustomPrompt="1"/>
          </p:nvPr>
        </p:nvSpPr>
        <p:spPr>
          <a:xfrm>
            <a:off x="6415848" y="1000443"/>
            <a:ext cx="4951428" cy="4841557"/>
          </a:xfrm>
        </p:spPr>
        <p:txBody>
          <a:bodyPr/>
          <a:lstStyle>
            <a:lvl1pPr marL="0" indent="0" algn="ctr">
              <a:buNone/>
              <a:defRPr sz="1200"/>
            </a:lvl1pPr>
          </a:lstStyle>
          <a:p>
            <a:r>
              <a:rPr lang="da-DK" dirty="0"/>
              <a:t>Vælg pladsholderen og indsæt billede via Templafy/Skyfish eller ikon eller logo via Templafy/Billeder</a:t>
            </a:r>
            <a:endParaRPr lang="da-DK"/>
          </a:p>
        </p:txBody>
      </p:sp>
      <p:sp>
        <p:nvSpPr>
          <p:cNvPr id="2" name="Title 1"/>
          <p:cNvSpPr>
            <a:spLocks noGrp="1"/>
          </p:cNvSpPr>
          <p:nvPr>
            <p:ph type="ctrTitle" hasCustomPrompt="1"/>
          </p:nvPr>
        </p:nvSpPr>
        <p:spPr>
          <a:xfrm>
            <a:off x="414697" y="1700212"/>
            <a:ext cx="5367600" cy="4141787"/>
          </a:xfrm>
        </p:spPr>
        <p:txBody>
          <a:bodyPr anchor="t" anchorCtr="0"/>
          <a:lstStyle>
            <a:lvl1pPr algn="l">
              <a:lnSpc>
                <a:spcPct val="100000"/>
              </a:lnSpc>
              <a:defRPr sz="4400">
                <a:solidFill>
                  <a:schemeClr val="tx1"/>
                </a:solidFill>
              </a:defRPr>
            </a:lvl1pPr>
          </a:lstStyle>
          <a:p>
            <a:r>
              <a:rPr lang="da-DK" dirty="0"/>
              <a:t>Klik for at tilføje overskrift</a:t>
            </a:r>
            <a:endParaRPr lang="da-DK"/>
          </a:p>
        </p:txBody>
      </p:sp>
      <p:sp>
        <p:nvSpPr>
          <p:cNvPr id="19" name="text" descr="{&quot;templafy&quot;:{&quot;id&quot;:&quot;4ccb027f-ccd4-42d6-850c-f809add49632&quot;}}" title="UserProfile.Institut.InstituteDCU_{{DocumentLanguage}}">
            <a:extLst>
              <a:ext uri="{FF2B5EF4-FFF2-40B4-BE49-F238E27FC236}">
                <a16:creationId xmlns:a16="http://schemas.microsoft.com/office/drawing/2014/main" id="{610DD8E7-635C-4517-8E21-65C3CB025FFE}"/>
              </a:ext>
            </a:extLst>
          </p:cNvPr>
          <p:cNvSpPr txBox="1">
            <a:spLocks/>
          </p:cNvSpPr>
          <p:nvPr userDrawn="1"/>
        </p:nvSpPr>
        <p:spPr>
          <a:xfrm>
            <a:off x="411163" y="450893"/>
            <a:ext cx="5684837"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a-DK" dirty="0"/>
              <a:t>HR-service</a:t>
            </a:r>
          </a:p>
        </p:txBody>
      </p:sp>
      <p:sp>
        <p:nvSpPr>
          <p:cNvPr id="20" name="sdu.dk">
            <a:extLst>
              <a:ext uri="{FF2B5EF4-FFF2-40B4-BE49-F238E27FC236}">
                <a16:creationId xmlns:a16="http://schemas.microsoft.com/office/drawing/2014/main" id="{4B84D86E-3D20-4505-8DAD-8EB1F3E63B0A}"/>
              </a:ext>
            </a:extLst>
          </p:cNvPr>
          <p:cNvSpPr/>
          <p:nvPr userDrawn="1"/>
        </p:nvSpPr>
        <p:spPr>
          <a:xfrm rot="5400000">
            <a:off x="11480800" y="721379"/>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sp>
        <p:nvSpPr>
          <p:cNvPr id="21" name="#sdudk">
            <a:extLst>
              <a:ext uri="{FF2B5EF4-FFF2-40B4-BE49-F238E27FC236}">
                <a16:creationId xmlns:a16="http://schemas.microsoft.com/office/drawing/2014/main" id="{B58A6A9A-5E98-43AC-8CA5-F6C4B0573364}"/>
              </a:ext>
            </a:extLst>
          </p:cNvPr>
          <p:cNvSpPr/>
          <p:nvPr userDrawn="1"/>
        </p:nvSpPr>
        <p:spPr>
          <a:xfrm rot="5400000">
            <a:off x="11482792" y="2027544"/>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cxnSp>
        <p:nvCxnSpPr>
          <p:cNvPr id="11" name="Straight Connector 10">
            <a:extLst>
              <a:ext uri="{FF2B5EF4-FFF2-40B4-BE49-F238E27FC236}">
                <a16:creationId xmlns:a16="http://schemas.microsoft.com/office/drawing/2014/main" id="{EEFBD90C-157B-45E5-8A90-9560C86CAB4C}"/>
              </a:ext>
            </a:extLst>
          </p:cNvPr>
          <p:cNvCxnSpPr>
            <a:cxnSpLocks/>
          </p:cNvCxnSpPr>
          <p:nvPr userDrawn="1"/>
        </p:nvCxnSpPr>
        <p:spPr>
          <a:xfrm>
            <a:off x="410400" y="715665"/>
            <a:ext cx="69921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date" descr="{&quot;templafy&quot;:{&quot;id&quot;:&quot;851268f7-e027-4d2a-beca-01208e0639c5&quot;}}" title="Form.Date">
            <a:extLst>
              <a:ext uri="{FF2B5EF4-FFF2-40B4-BE49-F238E27FC236}">
                <a16:creationId xmlns:a16="http://schemas.microsoft.com/office/drawing/2014/main" id="{508E925B-663E-4A1A-8916-BC4FCFEA746C}"/>
              </a:ext>
            </a:extLst>
          </p:cNvPr>
          <p:cNvSpPr/>
          <p:nvPr userDrawn="1"/>
        </p:nvSpPr>
        <p:spPr>
          <a:xfrm>
            <a:off x="9156032" y="6349384"/>
            <a:ext cx="2624806" cy="1800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r"/>
            <a:r>
              <a:rPr lang="da-DK" sz="1200" b="0" dirty="0">
                <a:solidFill>
                  <a:schemeClr val="tx1"/>
                </a:solidFill>
              </a:rPr>
              <a:t>Februar 2022</a:t>
            </a:r>
          </a:p>
        </p:txBody>
      </p:sp>
      <p:pic>
        <p:nvPicPr>
          <p:cNvPr id="13" name="Logo black">
            <a:extLst>
              <a:ext uri="{FF2B5EF4-FFF2-40B4-BE49-F238E27FC236}">
                <a16:creationId xmlns:a16="http://schemas.microsoft.com/office/drawing/2014/main" id="{8790A71A-B09B-4B5F-9D31-846A17201C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17" name="Date Placeholder 14">
            <a:extLst>
              <a:ext uri="{FF2B5EF4-FFF2-40B4-BE49-F238E27FC236}">
                <a16:creationId xmlns:a16="http://schemas.microsoft.com/office/drawing/2014/main" id="{D63CFED0-47FC-4852-81C1-6B705FD6417D}"/>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03-02-2022</a:t>
            </a:fld>
            <a:endParaRPr lang="da-DK" dirty="0"/>
          </a:p>
        </p:txBody>
      </p:sp>
      <p:sp>
        <p:nvSpPr>
          <p:cNvPr id="3" name="TextBox 2">
            <a:extLst>
              <a:ext uri="{FF2B5EF4-FFF2-40B4-BE49-F238E27FC236}">
                <a16:creationId xmlns:a16="http://schemas.microsoft.com/office/drawing/2014/main" id="{2D2565F4-7FB3-4F2B-AED8-4859D42935AE}"/>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24205851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reaker B">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697" y="1700212"/>
            <a:ext cx="5367600" cy="4141787"/>
          </a:xfrm>
        </p:spPr>
        <p:txBody>
          <a:bodyPr anchor="b" anchorCtr="0"/>
          <a:lstStyle>
            <a:lvl1pPr algn="l">
              <a:lnSpc>
                <a:spcPct val="100000"/>
              </a:lnSpc>
              <a:defRPr sz="4400">
                <a:solidFill>
                  <a:schemeClr val="tx1"/>
                </a:solidFill>
              </a:defRPr>
            </a:lvl1pPr>
          </a:lstStyle>
          <a:p>
            <a:r>
              <a:rPr lang="da-DK" dirty="0"/>
              <a:t>Klik for at tilføje overskrift</a:t>
            </a:r>
            <a:endParaRPr lang="da-DK"/>
          </a:p>
        </p:txBody>
      </p:sp>
      <p:sp>
        <p:nvSpPr>
          <p:cNvPr id="14" name="Picture Placeholder 3">
            <a:extLst>
              <a:ext uri="{FF2B5EF4-FFF2-40B4-BE49-F238E27FC236}">
                <a16:creationId xmlns:a16="http://schemas.microsoft.com/office/drawing/2014/main" id="{A915360E-F247-49FB-821B-5399F1326472}"/>
              </a:ext>
            </a:extLst>
          </p:cNvPr>
          <p:cNvSpPr>
            <a:spLocks noGrp="1"/>
          </p:cNvSpPr>
          <p:nvPr>
            <p:ph type="pic" sz="quarter" idx="14" hasCustomPrompt="1"/>
          </p:nvPr>
        </p:nvSpPr>
        <p:spPr>
          <a:xfrm>
            <a:off x="6415848" y="1000443"/>
            <a:ext cx="4951428" cy="4841557"/>
          </a:xfrm>
        </p:spPr>
        <p:txBody>
          <a:bodyPr/>
          <a:lstStyle>
            <a:lvl1pPr marL="0" indent="0" algn="ctr">
              <a:buNone/>
              <a:defRPr sz="1200"/>
            </a:lvl1pPr>
          </a:lstStyle>
          <a:p>
            <a:r>
              <a:rPr lang="da-DK" dirty="0"/>
              <a:t>Vælg pladsholderen og indsæt billede via Templafy/Skyfish eller ikon eller logo via Templafy/Billeder</a:t>
            </a:r>
            <a:endParaRPr lang="da-DK"/>
          </a:p>
        </p:txBody>
      </p:sp>
      <p:sp>
        <p:nvSpPr>
          <p:cNvPr id="7" name="Date Placeholder 14">
            <a:extLst>
              <a:ext uri="{FF2B5EF4-FFF2-40B4-BE49-F238E27FC236}">
                <a16:creationId xmlns:a16="http://schemas.microsoft.com/office/drawing/2014/main" id="{FB068F22-0263-44BB-8333-C5643293F39A}"/>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42D5D199-2AF8-421B-801F-A585F9339CBB}" type="datetime1">
              <a:rPr lang="da-DK" smtClean="0"/>
              <a:t>03-02-2022</a:t>
            </a:fld>
            <a:endParaRPr lang="da-DK" dirty="0"/>
          </a:p>
        </p:txBody>
      </p:sp>
      <p:sp>
        <p:nvSpPr>
          <p:cNvPr id="8" name="Date Placeholder 14">
            <a:extLst>
              <a:ext uri="{FF2B5EF4-FFF2-40B4-BE49-F238E27FC236}">
                <a16:creationId xmlns:a16="http://schemas.microsoft.com/office/drawing/2014/main" id="{2D08A2CA-4B19-4B39-B540-F97244C446A4}"/>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03-02-2022</a:t>
            </a:fld>
            <a:endParaRPr lang="da-DK" dirty="0"/>
          </a:p>
        </p:txBody>
      </p:sp>
      <p:sp>
        <p:nvSpPr>
          <p:cNvPr id="10" name="TextBox 9">
            <a:extLst>
              <a:ext uri="{FF2B5EF4-FFF2-40B4-BE49-F238E27FC236}">
                <a16:creationId xmlns:a16="http://schemas.microsoft.com/office/drawing/2014/main" id="{7EB9F81D-3EAD-42E8-88EC-432C25D7A8F9}"/>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38989096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verskrift og indhold A">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697" y="1700212"/>
            <a:ext cx="5367600" cy="4141787"/>
          </a:xfrm>
        </p:spPr>
        <p:txBody>
          <a:bodyPr anchor="t" anchorCtr="0"/>
          <a:lstStyle>
            <a:lvl1pPr algn="l">
              <a:lnSpc>
                <a:spcPct val="100000"/>
              </a:lnSpc>
              <a:defRPr sz="3600">
                <a:solidFill>
                  <a:schemeClr val="tx1"/>
                </a:solidFill>
              </a:defRPr>
            </a:lvl1pPr>
          </a:lstStyle>
          <a:p>
            <a:r>
              <a:rPr lang="da-DK" dirty="0"/>
              <a:t>Klik for at tilføje overskrift</a:t>
            </a:r>
            <a:endParaRPr lang="da-DK"/>
          </a:p>
        </p:txBody>
      </p:sp>
      <p:sp>
        <p:nvSpPr>
          <p:cNvPr id="7" name="Content Placeholder 6">
            <a:extLst>
              <a:ext uri="{FF2B5EF4-FFF2-40B4-BE49-F238E27FC236}">
                <a16:creationId xmlns:a16="http://schemas.microsoft.com/office/drawing/2014/main" id="{A9D41ADC-5992-4476-8E55-8A709AA1B4B5}"/>
              </a:ext>
            </a:extLst>
          </p:cNvPr>
          <p:cNvSpPr>
            <a:spLocks noGrp="1"/>
          </p:cNvSpPr>
          <p:nvPr>
            <p:ph sz="quarter" idx="13" hasCustomPrompt="1"/>
          </p:nvPr>
        </p:nvSpPr>
        <p:spPr>
          <a:xfrm>
            <a:off x="6673356" y="1700212"/>
            <a:ext cx="4693920" cy="4141788"/>
          </a:xfrm>
        </p:spPr>
        <p:txBody>
          <a:bodyPr/>
          <a:lstStyle>
            <a:lvl1pPr>
              <a:defRPr/>
            </a:lvl1pPr>
          </a:lstStyle>
          <a:p>
            <a:pPr lvl="0"/>
            <a:r>
              <a:rPr lang="da-DK" dirty="0"/>
              <a:t>Klik for at tilføje tekst, klik ikon for at tilføje graf/tabel</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0" name="Date Placeholder 14">
            <a:extLst>
              <a:ext uri="{FF2B5EF4-FFF2-40B4-BE49-F238E27FC236}">
                <a16:creationId xmlns:a16="http://schemas.microsoft.com/office/drawing/2014/main" id="{BBCDE8CE-8147-4B12-B358-7B7ACA92FFF2}"/>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775D7509-8B8A-4B75-A14A-AE82C2C976FC}" type="datetime1">
              <a:rPr lang="da-DK" smtClean="0"/>
              <a:t>03-02-2022</a:t>
            </a:fld>
            <a:endParaRPr lang="da-DK" dirty="0"/>
          </a:p>
        </p:txBody>
      </p:sp>
      <p:sp>
        <p:nvSpPr>
          <p:cNvPr id="11" name="Date Placeholder 14">
            <a:extLst>
              <a:ext uri="{FF2B5EF4-FFF2-40B4-BE49-F238E27FC236}">
                <a16:creationId xmlns:a16="http://schemas.microsoft.com/office/drawing/2014/main" id="{7ACE2053-07AA-42FA-A789-E1430CAF7988}"/>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03-02-2022</a:t>
            </a:fld>
            <a:endParaRPr lang="da-DK" dirty="0"/>
          </a:p>
        </p:txBody>
      </p:sp>
      <p:sp>
        <p:nvSpPr>
          <p:cNvPr id="3" name="Footer Placeholder 2">
            <a:extLst>
              <a:ext uri="{FF2B5EF4-FFF2-40B4-BE49-F238E27FC236}">
                <a16:creationId xmlns:a16="http://schemas.microsoft.com/office/drawing/2014/main" id="{2BD490B9-04D5-4C98-9BAE-36CAE61DE349}"/>
              </a:ext>
            </a:extLst>
          </p:cNvPr>
          <p:cNvSpPr>
            <a:spLocks noGrp="1"/>
          </p:cNvSpPr>
          <p:nvPr>
            <p:ph type="ftr" sz="quarter" idx="14"/>
          </p:nvPr>
        </p:nvSpPr>
        <p:spPr/>
        <p:txBody>
          <a:bodyPr/>
          <a:lstStyle/>
          <a:p>
            <a:endParaRPr lang="da-DK" dirty="0"/>
          </a:p>
        </p:txBody>
      </p:sp>
      <p:sp>
        <p:nvSpPr>
          <p:cNvPr id="4" name="Slide Number Placeholder 3">
            <a:extLst>
              <a:ext uri="{FF2B5EF4-FFF2-40B4-BE49-F238E27FC236}">
                <a16:creationId xmlns:a16="http://schemas.microsoft.com/office/drawing/2014/main" id="{DBDCBB1C-1FE3-42F2-ACED-70B0664062BD}"/>
              </a:ext>
            </a:extLst>
          </p:cNvPr>
          <p:cNvSpPr>
            <a:spLocks noGrp="1"/>
          </p:cNvSpPr>
          <p:nvPr>
            <p:ph type="sldNum" sz="quarter" idx="15"/>
          </p:nvPr>
        </p:nvSpPr>
        <p:spPr/>
        <p:txBody>
          <a:bodyPr/>
          <a:lstStyle/>
          <a:p>
            <a:fld id="{45D37B1E-C366-494F-A587-962AD9AABC83}" type="slidenum">
              <a:rPr lang="da-DK" smtClean="0"/>
              <a:pPr/>
              <a:t>‹nr.›</a:t>
            </a:fld>
            <a:endParaRPr lang="da-DK" dirty="0"/>
          </a:p>
        </p:txBody>
      </p:sp>
    </p:spTree>
    <p:extLst>
      <p:ext uri="{BB962C8B-B14F-4D97-AF65-F5344CB8AC3E}">
        <p14:creationId xmlns:p14="http://schemas.microsoft.com/office/powerpoint/2010/main" val="3540318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Overskrift og indhold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C1A9A-6ADC-4F72-A312-ED1DBEF01BE1}"/>
              </a:ext>
            </a:extLst>
          </p:cNvPr>
          <p:cNvSpPr>
            <a:spLocks noGrp="1"/>
          </p:cNvSpPr>
          <p:nvPr>
            <p:ph type="title" hasCustomPrompt="1"/>
          </p:nvPr>
        </p:nvSpPr>
        <p:spPr>
          <a:xfrm>
            <a:off x="410400" y="1028246"/>
            <a:ext cx="5366267" cy="1884283"/>
          </a:xfrm>
        </p:spPr>
        <p:txBody>
          <a:bodyPr/>
          <a:lstStyle>
            <a:lvl1pPr>
              <a:defRPr/>
            </a:lvl1pPr>
          </a:lstStyle>
          <a:p>
            <a:r>
              <a:rPr lang="da-DK" dirty="0"/>
              <a:t>Klik for at tilføje overskrift</a:t>
            </a:r>
            <a:endParaRPr lang="da-DK"/>
          </a:p>
        </p:txBody>
      </p:sp>
      <p:sp>
        <p:nvSpPr>
          <p:cNvPr id="6" name="Content Placeholder 5">
            <a:extLst>
              <a:ext uri="{FF2B5EF4-FFF2-40B4-BE49-F238E27FC236}">
                <a16:creationId xmlns:a16="http://schemas.microsoft.com/office/drawing/2014/main" id="{C4256969-981A-4869-9324-B595DF89D12E}"/>
              </a:ext>
            </a:extLst>
          </p:cNvPr>
          <p:cNvSpPr>
            <a:spLocks noGrp="1"/>
          </p:cNvSpPr>
          <p:nvPr>
            <p:ph sz="quarter" idx="19" hasCustomPrompt="1"/>
          </p:nvPr>
        </p:nvSpPr>
        <p:spPr>
          <a:xfrm>
            <a:off x="6156000" y="1028246"/>
            <a:ext cx="5216400" cy="4825354"/>
          </a:xfrm>
        </p:spPr>
        <p:txBody>
          <a:bodyPr/>
          <a:lstStyle>
            <a:lvl1pPr>
              <a:defRPr/>
            </a:lvl1pPr>
          </a:lstStyle>
          <a:p>
            <a:pPr lvl="0"/>
            <a:r>
              <a:rPr lang="da-DK" dirty="0"/>
              <a:t>Klik for at tilføje tekst, klik ikon for at tilføje graf/tabel</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6" name="sdu.dk">
            <a:extLst>
              <a:ext uri="{FF2B5EF4-FFF2-40B4-BE49-F238E27FC236}">
                <a16:creationId xmlns:a16="http://schemas.microsoft.com/office/drawing/2014/main" id="{406E07B7-D9E4-488D-BA7B-56AC0D1DDD05}"/>
              </a:ext>
            </a:extLst>
          </p:cNvPr>
          <p:cNvSpPr/>
          <p:nvPr userDrawn="1"/>
        </p:nvSpPr>
        <p:spPr>
          <a:xfrm rot="5400000">
            <a:off x="11480800" y="721379"/>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sp>
        <p:nvSpPr>
          <p:cNvPr id="17" name="#sdudk">
            <a:extLst>
              <a:ext uri="{FF2B5EF4-FFF2-40B4-BE49-F238E27FC236}">
                <a16:creationId xmlns:a16="http://schemas.microsoft.com/office/drawing/2014/main" id="{CD1A1828-0ED2-4AFE-8C5E-683996CBAF9D}"/>
              </a:ext>
            </a:extLst>
          </p:cNvPr>
          <p:cNvSpPr/>
          <p:nvPr userDrawn="1"/>
        </p:nvSpPr>
        <p:spPr>
          <a:xfrm rot="5400000">
            <a:off x="11482792" y="2027544"/>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sp>
        <p:nvSpPr>
          <p:cNvPr id="19" name="date" descr="{&quot;templafy&quot;:{&quot;id&quot;:&quot;15965b1d-dc9e-4242-a211-9b4968536b80&quot;}}" title="Form.Date">
            <a:extLst>
              <a:ext uri="{FF2B5EF4-FFF2-40B4-BE49-F238E27FC236}">
                <a16:creationId xmlns:a16="http://schemas.microsoft.com/office/drawing/2014/main" id="{38150A77-BE4E-404D-B314-A1C41C791C1B}"/>
              </a:ext>
            </a:extLst>
          </p:cNvPr>
          <p:cNvSpPr/>
          <p:nvPr userDrawn="1"/>
        </p:nvSpPr>
        <p:spPr>
          <a:xfrm>
            <a:off x="9156032" y="6349384"/>
            <a:ext cx="2624806" cy="1800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r"/>
            <a:endParaRPr lang="da-DK" sz="1200" b="0" dirty="0">
              <a:solidFill>
                <a:schemeClr val="tx1"/>
              </a:solidFill>
            </a:endParaRPr>
          </a:p>
        </p:txBody>
      </p:sp>
      <p:sp>
        <p:nvSpPr>
          <p:cNvPr id="15" name="text" descr="{&quot;templafy&quot;:{&quot;id&quot;:&quot;0fcfa9a1-5716-44ab-ba9f-73a654c293ed&quot;}}" title="UserProfile.Institut.InstituteDCU_{{DocumentLanguage}}">
            <a:extLst>
              <a:ext uri="{FF2B5EF4-FFF2-40B4-BE49-F238E27FC236}">
                <a16:creationId xmlns:a16="http://schemas.microsoft.com/office/drawing/2014/main" id="{964E632B-B9F2-4547-AC03-2C579124053E}"/>
              </a:ext>
            </a:extLst>
          </p:cNvPr>
          <p:cNvSpPr txBox="1">
            <a:spLocks/>
          </p:cNvSpPr>
          <p:nvPr userDrawn="1"/>
        </p:nvSpPr>
        <p:spPr>
          <a:xfrm>
            <a:off x="411163" y="450893"/>
            <a:ext cx="5684837"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a-DK" dirty="0"/>
              <a:t>HR-service</a:t>
            </a:r>
          </a:p>
        </p:txBody>
      </p:sp>
      <p:cxnSp>
        <p:nvCxnSpPr>
          <p:cNvPr id="21" name="Straight Connector 20">
            <a:extLst>
              <a:ext uri="{FF2B5EF4-FFF2-40B4-BE49-F238E27FC236}">
                <a16:creationId xmlns:a16="http://schemas.microsoft.com/office/drawing/2014/main" id="{5D6B1FAA-D7ED-4C71-8DC4-E5439F01BCEB}"/>
              </a:ext>
            </a:extLst>
          </p:cNvPr>
          <p:cNvCxnSpPr>
            <a:cxnSpLocks/>
          </p:cNvCxnSpPr>
          <p:nvPr userDrawn="1"/>
        </p:nvCxnSpPr>
        <p:spPr>
          <a:xfrm>
            <a:off x="410400" y="715665"/>
            <a:ext cx="69921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Logo black">
            <a:extLst>
              <a:ext uri="{FF2B5EF4-FFF2-40B4-BE49-F238E27FC236}">
                <a16:creationId xmlns:a16="http://schemas.microsoft.com/office/drawing/2014/main" id="{CAAF367F-3818-457C-9EE1-320E9050AE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3" name="Date Placeholder 2">
            <a:extLst>
              <a:ext uri="{FF2B5EF4-FFF2-40B4-BE49-F238E27FC236}">
                <a16:creationId xmlns:a16="http://schemas.microsoft.com/office/drawing/2014/main" id="{C0F779A9-E4FE-4412-9D9E-BF5BF84D02AB}"/>
              </a:ext>
            </a:extLst>
          </p:cNvPr>
          <p:cNvSpPr>
            <a:spLocks noGrp="1"/>
          </p:cNvSpPr>
          <p:nvPr>
            <p:ph type="dt" sz="half" idx="20"/>
          </p:nvPr>
        </p:nvSpPr>
        <p:spPr/>
        <p:txBody>
          <a:bodyPr/>
          <a:lstStyle/>
          <a:p>
            <a:fld id="{7848E36E-4047-4174-91A2-8575E1433953}" type="datetime1">
              <a:rPr lang="da-DK" smtClean="0"/>
              <a:t>03-02-2022</a:t>
            </a:fld>
            <a:endParaRPr lang="da-DK" dirty="0"/>
          </a:p>
        </p:txBody>
      </p:sp>
      <p:sp>
        <p:nvSpPr>
          <p:cNvPr id="4" name="Footer Placeholder 3">
            <a:extLst>
              <a:ext uri="{FF2B5EF4-FFF2-40B4-BE49-F238E27FC236}">
                <a16:creationId xmlns:a16="http://schemas.microsoft.com/office/drawing/2014/main" id="{496ECF2D-BB4C-4004-9F8E-08239A46461C}"/>
              </a:ext>
            </a:extLst>
          </p:cNvPr>
          <p:cNvSpPr>
            <a:spLocks noGrp="1"/>
          </p:cNvSpPr>
          <p:nvPr>
            <p:ph type="ftr" sz="quarter" idx="21"/>
          </p:nvPr>
        </p:nvSpPr>
        <p:spPr/>
        <p:txBody>
          <a:bodyPr/>
          <a:lstStyle/>
          <a:p>
            <a:endParaRPr lang="da-DK" dirty="0"/>
          </a:p>
        </p:txBody>
      </p:sp>
      <p:sp>
        <p:nvSpPr>
          <p:cNvPr id="5" name="Slide Number Placeholder 4">
            <a:extLst>
              <a:ext uri="{FF2B5EF4-FFF2-40B4-BE49-F238E27FC236}">
                <a16:creationId xmlns:a16="http://schemas.microsoft.com/office/drawing/2014/main" id="{FB5949DE-6D77-480D-A4A9-E2E53BE1CE80}"/>
              </a:ext>
            </a:extLst>
          </p:cNvPr>
          <p:cNvSpPr>
            <a:spLocks noGrp="1"/>
          </p:cNvSpPr>
          <p:nvPr>
            <p:ph type="sldNum" sz="quarter" idx="22"/>
          </p:nvPr>
        </p:nvSpPr>
        <p:spPr/>
        <p:txBody>
          <a:bodyPr/>
          <a:lstStyle/>
          <a:p>
            <a:fld id="{45D37B1E-C366-494F-A587-962AD9AABC83}" type="slidenum">
              <a:rPr lang="da-DK" smtClean="0"/>
              <a:pPr/>
              <a:t>‹nr.›</a:t>
            </a:fld>
            <a:endParaRPr lang="da-DK" dirty="0"/>
          </a:p>
        </p:txBody>
      </p:sp>
      <p:sp>
        <p:nvSpPr>
          <p:cNvPr id="20" name="TextBox 19">
            <a:extLst>
              <a:ext uri="{FF2B5EF4-FFF2-40B4-BE49-F238E27FC236}">
                <a16:creationId xmlns:a16="http://schemas.microsoft.com/office/drawing/2014/main" id="{E75150F5-CFA6-40F1-B2B7-79337C2232BB}"/>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2536528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verskrift og indhold C">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696" y="999173"/>
            <a:ext cx="10952579" cy="701040"/>
          </a:xfrm>
        </p:spPr>
        <p:txBody>
          <a:bodyPr anchor="t" anchorCtr="0"/>
          <a:lstStyle>
            <a:lvl1pPr algn="l">
              <a:lnSpc>
                <a:spcPct val="100000"/>
              </a:lnSpc>
              <a:defRPr sz="3600">
                <a:solidFill>
                  <a:schemeClr val="tx1"/>
                </a:solidFill>
              </a:defRPr>
            </a:lvl1pPr>
          </a:lstStyle>
          <a:p>
            <a:r>
              <a:rPr lang="da-DK" dirty="0"/>
              <a:t>Klik for at tilføje overskrift</a:t>
            </a:r>
            <a:endParaRPr lang="da-DK"/>
          </a:p>
        </p:txBody>
      </p:sp>
      <p:sp>
        <p:nvSpPr>
          <p:cNvPr id="7" name="Content Placeholder 6">
            <a:extLst>
              <a:ext uri="{FF2B5EF4-FFF2-40B4-BE49-F238E27FC236}">
                <a16:creationId xmlns:a16="http://schemas.microsoft.com/office/drawing/2014/main" id="{A9D41ADC-5992-4476-8E55-8A709AA1B4B5}"/>
              </a:ext>
            </a:extLst>
          </p:cNvPr>
          <p:cNvSpPr>
            <a:spLocks noGrp="1"/>
          </p:cNvSpPr>
          <p:nvPr>
            <p:ph sz="quarter" idx="13" hasCustomPrompt="1"/>
          </p:nvPr>
        </p:nvSpPr>
        <p:spPr>
          <a:xfrm>
            <a:off x="414696" y="1989138"/>
            <a:ext cx="10952580" cy="3852862"/>
          </a:xfrm>
        </p:spPr>
        <p:txBody>
          <a:bodyPr/>
          <a:lstStyle>
            <a:lvl1pPr>
              <a:defRPr/>
            </a:lvl1pPr>
          </a:lstStyle>
          <a:p>
            <a:pPr lvl="0"/>
            <a:r>
              <a:rPr lang="da-DK" dirty="0"/>
              <a:t>Klik for at tilføje tekst, klik ikon for at tilføje graf/tabel</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0" name="Date Placeholder 14">
            <a:extLst>
              <a:ext uri="{FF2B5EF4-FFF2-40B4-BE49-F238E27FC236}">
                <a16:creationId xmlns:a16="http://schemas.microsoft.com/office/drawing/2014/main" id="{BBCDE8CE-8147-4B12-B358-7B7ACA92FFF2}"/>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84C432B7-2E0D-4837-B867-12447C97638D}" type="datetime1">
              <a:rPr lang="da-DK" smtClean="0"/>
              <a:t>03-02-2022</a:t>
            </a:fld>
            <a:endParaRPr lang="da-DK" dirty="0"/>
          </a:p>
        </p:txBody>
      </p:sp>
      <p:sp>
        <p:nvSpPr>
          <p:cNvPr id="11" name="Date Placeholder 14">
            <a:extLst>
              <a:ext uri="{FF2B5EF4-FFF2-40B4-BE49-F238E27FC236}">
                <a16:creationId xmlns:a16="http://schemas.microsoft.com/office/drawing/2014/main" id="{7ACE2053-07AA-42FA-A789-E1430CAF7988}"/>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03-02-2022</a:t>
            </a:fld>
            <a:endParaRPr lang="da-DK" dirty="0"/>
          </a:p>
        </p:txBody>
      </p:sp>
      <p:sp>
        <p:nvSpPr>
          <p:cNvPr id="3" name="Footer Placeholder 2">
            <a:extLst>
              <a:ext uri="{FF2B5EF4-FFF2-40B4-BE49-F238E27FC236}">
                <a16:creationId xmlns:a16="http://schemas.microsoft.com/office/drawing/2014/main" id="{2BD490B9-04D5-4C98-9BAE-36CAE61DE349}"/>
              </a:ext>
            </a:extLst>
          </p:cNvPr>
          <p:cNvSpPr>
            <a:spLocks noGrp="1"/>
          </p:cNvSpPr>
          <p:nvPr>
            <p:ph type="ftr" sz="quarter" idx="14"/>
          </p:nvPr>
        </p:nvSpPr>
        <p:spPr/>
        <p:txBody>
          <a:bodyPr/>
          <a:lstStyle/>
          <a:p>
            <a:endParaRPr lang="da-DK" dirty="0"/>
          </a:p>
        </p:txBody>
      </p:sp>
      <p:sp>
        <p:nvSpPr>
          <p:cNvPr id="4" name="Slide Number Placeholder 3">
            <a:extLst>
              <a:ext uri="{FF2B5EF4-FFF2-40B4-BE49-F238E27FC236}">
                <a16:creationId xmlns:a16="http://schemas.microsoft.com/office/drawing/2014/main" id="{DBDCBB1C-1FE3-42F2-ACED-70B0664062BD}"/>
              </a:ext>
            </a:extLst>
          </p:cNvPr>
          <p:cNvSpPr>
            <a:spLocks noGrp="1"/>
          </p:cNvSpPr>
          <p:nvPr>
            <p:ph type="sldNum" sz="quarter" idx="15"/>
          </p:nvPr>
        </p:nvSpPr>
        <p:spPr/>
        <p:txBody>
          <a:bodyPr/>
          <a:lstStyle/>
          <a:p>
            <a:fld id="{45D37B1E-C366-494F-A587-962AD9AABC83}" type="slidenum">
              <a:rPr lang="da-DK" smtClean="0"/>
              <a:pPr/>
              <a:t>‹nr.›</a:t>
            </a:fld>
            <a:endParaRPr lang="da-DK" dirty="0"/>
          </a:p>
        </p:txBody>
      </p:sp>
    </p:spTree>
    <p:extLst>
      <p:ext uri="{BB962C8B-B14F-4D97-AF65-F5344CB8AC3E}">
        <p14:creationId xmlns:p14="http://schemas.microsoft.com/office/powerpoint/2010/main" val="26434582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ndhold og teks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692202" y="1006605"/>
            <a:ext cx="4680000" cy="1938338"/>
          </a:xfrm>
        </p:spPr>
        <p:txBody>
          <a:bodyPr anchor="t" anchorCtr="0"/>
          <a:lstStyle>
            <a:lvl1pPr algn="l">
              <a:lnSpc>
                <a:spcPct val="100000"/>
              </a:lnSpc>
              <a:defRPr sz="3600">
                <a:solidFill>
                  <a:schemeClr val="tx1"/>
                </a:solidFill>
              </a:defRPr>
            </a:lvl1pPr>
          </a:lstStyle>
          <a:p>
            <a:r>
              <a:rPr lang="da-DK" dirty="0"/>
              <a:t>Klik for at tilføje overskrift</a:t>
            </a:r>
            <a:endParaRPr lang="da-DK"/>
          </a:p>
        </p:txBody>
      </p:sp>
      <p:sp>
        <p:nvSpPr>
          <p:cNvPr id="5" name="Text Placeholder 4">
            <a:extLst>
              <a:ext uri="{FF2B5EF4-FFF2-40B4-BE49-F238E27FC236}">
                <a16:creationId xmlns:a16="http://schemas.microsoft.com/office/drawing/2014/main" id="{BCB99C08-64C3-4ADA-9CD2-FBE2ED8551F6}"/>
              </a:ext>
            </a:extLst>
          </p:cNvPr>
          <p:cNvSpPr>
            <a:spLocks noGrp="1"/>
          </p:cNvSpPr>
          <p:nvPr>
            <p:ph type="body" sz="quarter" idx="13" hasCustomPrompt="1"/>
          </p:nvPr>
        </p:nvSpPr>
        <p:spPr>
          <a:xfrm>
            <a:off x="6692202" y="3387600"/>
            <a:ext cx="4680000" cy="2466000"/>
          </a:xfrm>
        </p:spPr>
        <p:txBody>
          <a:bodyPr/>
          <a:lstStyle>
            <a:lvl1pPr>
              <a:defRPr/>
            </a:lvl1pPr>
          </a:lstStyle>
          <a:p>
            <a:pPr lvl="0"/>
            <a:r>
              <a:rPr lang="da-DK" dirty="0"/>
              <a:t>Klik for at tilføje tekst</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9" name="text" descr="{&quot;templafy&quot;:{&quot;id&quot;:&quot;95e6d8b3-9ac6-4e03-8801-82592f9ec6c4&quot;}}" title="UserProfile.Institut.InstituteDCU_{{DocumentLanguage}}">
            <a:extLst>
              <a:ext uri="{FF2B5EF4-FFF2-40B4-BE49-F238E27FC236}">
                <a16:creationId xmlns:a16="http://schemas.microsoft.com/office/drawing/2014/main" id="{610DD8E7-635C-4517-8E21-65C3CB025FFE}"/>
              </a:ext>
            </a:extLst>
          </p:cNvPr>
          <p:cNvSpPr txBox="1">
            <a:spLocks/>
          </p:cNvSpPr>
          <p:nvPr userDrawn="1"/>
        </p:nvSpPr>
        <p:spPr>
          <a:xfrm>
            <a:off x="411163" y="450893"/>
            <a:ext cx="5684837"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a-DK" dirty="0"/>
              <a:t>HR-service</a:t>
            </a:r>
          </a:p>
        </p:txBody>
      </p:sp>
      <p:sp>
        <p:nvSpPr>
          <p:cNvPr id="20" name="sdu.dk">
            <a:extLst>
              <a:ext uri="{FF2B5EF4-FFF2-40B4-BE49-F238E27FC236}">
                <a16:creationId xmlns:a16="http://schemas.microsoft.com/office/drawing/2014/main" id="{4B84D86E-3D20-4505-8DAD-8EB1F3E63B0A}"/>
              </a:ext>
            </a:extLst>
          </p:cNvPr>
          <p:cNvSpPr/>
          <p:nvPr userDrawn="1"/>
        </p:nvSpPr>
        <p:spPr>
          <a:xfrm rot="5400000">
            <a:off x="11480800" y="721379"/>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sp>
        <p:nvSpPr>
          <p:cNvPr id="21" name="#sdudk">
            <a:extLst>
              <a:ext uri="{FF2B5EF4-FFF2-40B4-BE49-F238E27FC236}">
                <a16:creationId xmlns:a16="http://schemas.microsoft.com/office/drawing/2014/main" id="{B58A6A9A-5E98-43AC-8CA5-F6C4B0573364}"/>
              </a:ext>
            </a:extLst>
          </p:cNvPr>
          <p:cNvSpPr/>
          <p:nvPr userDrawn="1"/>
        </p:nvSpPr>
        <p:spPr>
          <a:xfrm rot="5400000">
            <a:off x="11482792" y="2027544"/>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cxnSp>
        <p:nvCxnSpPr>
          <p:cNvPr id="12" name="Straight Connector 11">
            <a:extLst>
              <a:ext uri="{FF2B5EF4-FFF2-40B4-BE49-F238E27FC236}">
                <a16:creationId xmlns:a16="http://schemas.microsoft.com/office/drawing/2014/main" id="{ECEA2A3A-0B73-49AA-824B-85FAE9B16B10}"/>
              </a:ext>
            </a:extLst>
          </p:cNvPr>
          <p:cNvCxnSpPr>
            <a:cxnSpLocks/>
          </p:cNvCxnSpPr>
          <p:nvPr userDrawn="1"/>
        </p:nvCxnSpPr>
        <p:spPr>
          <a:xfrm>
            <a:off x="410400" y="715665"/>
            <a:ext cx="69921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date" descr="{&quot;templafy&quot;:{&quot;id&quot;:&quot;537f457c-ea93-4d9b-987c-16aa6d7f0931&quot;}}" title="Form.Date">
            <a:extLst>
              <a:ext uri="{FF2B5EF4-FFF2-40B4-BE49-F238E27FC236}">
                <a16:creationId xmlns:a16="http://schemas.microsoft.com/office/drawing/2014/main" id="{6189AE65-D68D-4102-AA1D-2A3BCB6F21BF}"/>
              </a:ext>
            </a:extLst>
          </p:cNvPr>
          <p:cNvSpPr/>
          <p:nvPr userDrawn="1"/>
        </p:nvSpPr>
        <p:spPr>
          <a:xfrm>
            <a:off x="9156032" y="6349384"/>
            <a:ext cx="2624806" cy="1800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r"/>
            <a:r>
              <a:rPr lang="da-DK" sz="1200" b="0" dirty="0">
                <a:solidFill>
                  <a:schemeClr val="tx1"/>
                </a:solidFill>
              </a:rPr>
              <a:t>Februar 2022</a:t>
            </a:r>
          </a:p>
        </p:txBody>
      </p:sp>
      <p:pic>
        <p:nvPicPr>
          <p:cNvPr id="16" name="Logo black">
            <a:extLst>
              <a:ext uri="{FF2B5EF4-FFF2-40B4-BE49-F238E27FC236}">
                <a16:creationId xmlns:a16="http://schemas.microsoft.com/office/drawing/2014/main" id="{B52757AD-346A-4AA0-A5D6-36F8B1FE487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18" name="Date Placeholder 14">
            <a:extLst>
              <a:ext uri="{FF2B5EF4-FFF2-40B4-BE49-F238E27FC236}">
                <a16:creationId xmlns:a16="http://schemas.microsoft.com/office/drawing/2014/main" id="{A09FC7B4-885C-4F9D-BD71-AE2FBDB38698}"/>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03-02-2022</a:t>
            </a:fld>
            <a:endParaRPr lang="da-DK" dirty="0"/>
          </a:p>
        </p:txBody>
      </p:sp>
      <p:sp>
        <p:nvSpPr>
          <p:cNvPr id="6" name="Content Placeholder 5">
            <a:extLst>
              <a:ext uri="{FF2B5EF4-FFF2-40B4-BE49-F238E27FC236}">
                <a16:creationId xmlns:a16="http://schemas.microsoft.com/office/drawing/2014/main" id="{2B8FEE58-0FE9-4218-904C-188D46CD214D}"/>
              </a:ext>
            </a:extLst>
          </p:cNvPr>
          <p:cNvSpPr>
            <a:spLocks noGrp="1"/>
          </p:cNvSpPr>
          <p:nvPr>
            <p:ph sz="quarter" idx="15" hasCustomPrompt="1"/>
          </p:nvPr>
        </p:nvSpPr>
        <p:spPr>
          <a:xfrm>
            <a:off x="422432" y="1000443"/>
            <a:ext cx="5077365" cy="4853157"/>
          </a:xfrm>
        </p:spPr>
        <p:txBody>
          <a:bodyPr/>
          <a:lstStyle>
            <a:lvl1pPr>
              <a:defRPr/>
            </a:lvl1pPr>
          </a:lstStyle>
          <a:p>
            <a:pPr lvl="0"/>
            <a:r>
              <a:rPr lang="da-DK" dirty="0"/>
              <a:t>Klik for at tilføje tekst, klik ikon for at tilføje graf/tabel</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3" name="Date Placeholder 12">
            <a:extLst>
              <a:ext uri="{FF2B5EF4-FFF2-40B4-BE49-F238E27FC236}">
                <a16:creationId xmlns:a16="http://schemas.microsoft.com/office/drawing/2014/main" id="{3F302217-B569-449A-8422-B6650C9BB084}"/>
              </a:ext>
            </a:extLst>
          </p:cNvPr>
          <p:cNvSpPr>
            <a:spLocks noGrp="1"/>
          </p:cNvSpPr>
          <p:nvPr>
            <p:ph type="dt" sz="half" idx="16"/>
          </p:nvPr>
        </p:nvSpPr>
        <p:spPr/>
        <p:txBody>
          <a:bodyPr/>
          <a:lstStyle/>
          <a:p>
            <a:fld id="{5E654437-C0B3-4FE9-8BCB-4250235F4E23}" type="datetime1">
              <a:rPr lang="da-DK" smtClean="0"/>
              <a:t>03-02-2022</a:t>
            </a:fld>
            <a:endParaRPr lang="da-DK" dirty="0"/>
          </a:p>
        </p:txBody>
      </p:sp>
      <p:sp>
        <p:nvSpPr>
          <p:cNvPr id="14" name="Footer Placeholder 13">
            <a:extLst>
              <a:ext uri="{FF2B5EF4-FFF2-40B4-BE49-F238E27FC236}">
                <a16:creationId xmlns:a16="http://schemas.microsoft.com/office/drawing/2014/main" id="{DF36464C-AEF7-4BFD-9A97-813102BCA484}"/>
              </a:ext>
            </a:extLst>
          </p:cNvPr>
          <p:cNvSpPr>
            <a:spLocks noGrp="1"/>
          </p:cNvSpPr>
          <p:nvPr>
            <p:ph type="ftr" sz="quarter" idx="17"/>
          </p:nvPr>
        </p:nvSpPr>
        <p:spPr/>
        <p:txBody>
          <a:bodyPr/>
          <a:lstStyle/>
          <a:p>
            <a:endParaRPr lang="da-DK" dirty="0"/>
          </a:p>
        </p:txBody>
      </p:sp>
      <p:sp>
        <p:nvSpPr>
          <p:cNvPr id="24" name="Slide Number Placeholder 23">
            <a:extLst>
              <a:ext uri="{FF2B5EF4-FFF2-40B4-BE49-F238E27FC236}">
                <a16:creationId xmlns:a16="http://schemas.microsoft.com/office/drawing/2014/main" id="{58D7263E-B2E5-4CB9-9AAF-C0006E4A0400}"/>
              </a:ext>
            </a:extLst>
          </p:cNvPr>
          <p:cNvSpPr>
            <a:spLocks noGrp="1"/>
          </p:cNvSpPr>
          <p:nvPr>
            <p:ph type="sldNum" sz="quarter" idx="18"/>
          </p:nvPr>
        </p:nvSpPr>
        <p:spPr/>
        <p:txBody>
          <a:bodyPr/>
          <a:lstStyle/>
          <a:p>
            <a:fld id="{45D37B1E-C366-494F-A587-962AD9AABC83}" type="slidenum">
              <a:rPr lang="da-DK" smtClean="0"/>
              <a:pPr/>
              <a:t>‹nr.›</a:t>
            </a:fld>
            <a:endParaRPr lang="da-DK" dirty="0"/>
          </a:p>
        </p:txBody>
      </p:sp>
      <p:sp>
        <p:nvSpPr>
          <p:cNvPr id="17" name="TextBox 16">
            <a:extLst>
              <a:ext uri="{FF2B5EF4-FFF2-40B4-BE49-F238E27FC236}">
                <a16:creationId xmlns:a16="http://schemas.microsoft.com/office/drawing/2014/main" id="{1BBAA208-28D6-470D-B539-73F9AC20E86C}"/>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2027850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4CD195-154A-46BB-976D-A5D63D36A74F}"/>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0BD00A8E-5868-4D33-85BE-A1F6A2626A6E}"/>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DC43B094-A9CA-4343-BCE2-040CCAD08F04}"/>
              </a:ext>
            </a:extLst>
          </p:cNvPr>
          <p:cNvSpPr>
            <a:spLocks noGrp="1"/>
          </p:cNvSpPr>
          <p:nvPr>
            <p:ph type="dt" sz="half" idx="10"/>
          </p:nvPr>
        </p:nvSpPr>
        <p:spPr/>
        <p:txBody>
          <a:bodyPr/>
          <a:lstStyle/>
          <a:p>
            <a:fld id="{CAFE8B13-5FFC-481D-BAF0-9E2FAE835046}" type="datetimeFigureOut">
              <a:rPr lang="da-DK" smtClean="0"/>
              <a:t>03-02-2022</a:t>
            </a:fld>
            <a:endParaRPr lang="da-DK"/>
          </a:p>
        </p:txBody>
      </p:sp>
      <p:sp>
        <p:nvSpPr>
          <p:cNvPr id="5" name="Pladsholder til sidefod 4">
            <a:extLst>
              <a:ext uri="{FF2B5EF4-FFF2-40B4-BE49-F238E27FC236}">
                <a16:creationId xmlns:a16="http://schemas.microsoft.com/office/drawing/2014/main" id="{C8C082B2-23EC-435D-AD76-543F1701F2C1}"/>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E5C015A-A59C-4886-BA56-02A6A85AA783}"/>
              </a:ext>
            </a:extLst>
          </p:cNvPr>
          <p:cNvSpPr>
            <a:spLocks noGrp="1"/>
          </p:cNvSpPr>
          <p:nvPr>
            <p:ph type="sldNum" sz="quarter" idx="12"/>
          </p:nvPr>
        </p:nvSpPr>
        <p:spPr/>
        <p:txBody>
          <a:bodyPr/>
          <a:lstStyle/>
          <a:p>
            <a:fld id="{883BD73D-C06F-48F2-877E-D4F023FD127B}" type="slidenum">
              <a:rPr lang="da-DK" smtClean="0"/>
              <a:t>‹nr.›</a:t>
            </a:fld>
            <a:endParaRPr lang="da-DK"/>
          </a:p>
        </p:txBody>
      </p:sp>
    </p:spTree>
    <p:extLst>
      <p:ext uri="{BB962C8B-B14F-4D97-AF65-F5344CB8AC3E}">
        <p14:creationId xmlns:p14="http://schemas.microsoft.com/office/powerpoint/2010/main" val="7256907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ire ind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B9A67-E62D-400C-BC42-A3A96AAED25F}"/>
              </a:ext>
            </a:extLst>
          </p:cNvPr>
          <p:cNvSpPr>
            <a:spLocks noGrp="1"/>
          </p:cNvSpPr>
          <p:nvPr>
            <p:ph type="title" hasCustomPrompt="1"/>
          </p:nvPr>
        </p:nvSpPr>
        <p:spPr>
          <a:xfrm>
            <a:off x="410401" y="1028247"/>
            <a:ext cx="2502000" cy="432000"/>
          </a:xfrm>
        </p:spPr>
        <p:txBody>
          <a:bodyPr/>
          <a:lstStyle>
            <a:lvl1pPr>
              <a:lnSpc>
                <a:spcPct val="110000"/>
              </a:lnSpc>
              <a:defRPr sz="1200"/>
            </a:lvl1pPr>
          </a:lstStyle>
          <a:p>
            <a:r>
              <a:rPr lang="da-DK" noProof="0" dirty="0"/>
              <a:t>Klik for at tilføje underoverskrift</a:t>
            </a:r>
            <a:endParaRPr lang="da-DK"/>
          </a:p>
        </p:txBody>
      </p:sp>
      <p:sp>
        <p:nvSpPr>
          <p:cNvPr id="14" name="Content Placeholder 13">
            <a:extLst>
              <a:ext uri="{FF2B5EF4-FFF2-40B4-BE49-F238E27FC236}">
                <a16:creationId xmlns:a16="http://schemas.microsoft.com/office/drawing/2014/main" id="{E60E8CAC-51BD-4862-8B6E-BD3E315677C4}"/>
              </a:ext>
            </a:extLst>
          </p:cNvPr>
          <p:cNvSpPr>
            <a:spLocks noGrp="1"/>
          </p:cNvSpPr>
          <p:nvPr>
            <p:ph sz="quarter" idx="13" hasCustomPrompt="1"/>
          </p:nvPr>
        </p:nvSpPr>
        <p:spPr>
          <a:xfrm>
            <a:off x="411163" y="1475354"/>
            <a:ext cx="2502000" cy="4366646"/>
          </a:xfrm>
        </p:spPr>
        <p:txBody>
          <a:bodyPr/>
          <a:lstStyle>
            <a:lvl1pPr>
              <a:defRPr sz="1200"/>
            </a:lvl1pPr>
            <a:lvl2pPr>
              <a:defRPr sz="1200"/>
            </a:lvl2pPr>
            <a:lvl4pPr>
              <a:defRPr sz="1200"/>
            </a:lvl4pPr>
            <a:lvl5pPr>
              <a:defRPr sz="1200"/>
            </a:lvl5pPr>
          </a:lstStyle>
          <a:p>
            <a:pPr lvl="0"/>
            <a:r>
              <a:rPr lang="da-DK" noProof="0" dirty="0"/>
              <a:t>Klik for at tilføje tekst</a:t>
            </a:r>
            <a:endParaRPr lang="da-DK"/>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5" name="Subtitle 2">
            <a:extLst>
              <a:ext uri="{FF2B5EF4-FFF2-40B4-BE49-F238E27FC236}">
                <a16:creationId xmlns:a16="http://schemas.microsoft.com/office/drawing/2014/main" id="{25135A09-8F8A-4D87-8C43-B3A0A80BE2F5}"/>
              </a:ext>
            </a:extLst>
          </p:cNvPr>
          <p:cNvSpPr>
            <a:spLocks noGrp="1"/>
          </p:cNvSpPr>
          <p:nvPr>
            <p:ph type="subTitle" idx="1" hasCustomPrompt="1"/>
          </p:nvPr>
        </p:nvSpPr>
        <p:spPr>
          <a:xfrm>
            <a:off x="3273164" y="1028246"/>
            <a:ext cx="2502000" cy="432000"/>
          </a:xfrm>
        </p:spPr>
        <p:txBody>
          <a:bodyPr/>
          <a:lstStyle>
            <a:lvl1pPr marL="0" indent="0" algn="l">
              <a:buNone/>
              <a:defRPr sz="1200" b="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noProof="0" dirty="0"/>
              <a:t>Klik for at tilføje underoverskrift</a:t>
            </a:r>
            <a:endParaRPr lang="da-DK"/>
          </a:p>
        </p:txBody>
      </p:sp>
      <p:sp>
        <p:nvSpPr>
          <p:cNvPr id="17" name="Content Placeholder 16">
            <a:extLst>
              <a:ext uri="{FF2B5EF4-FFF2-40B4-BE49-F238E27FC236}">
                <a16:creationId xmlns:a16="http://schemas.microsoft.com/office/drawing/2014/main" id="{462D92C6-668E-491E-B394-72897FAB3085}"/>
              </a:ext>
            </a:extLst>
          </p:cNvPr>
          <p:cNvSpPr>
            <a:spLocks noGrp="1"/>
          </p:cNvSpPr>
          <p:nvPr>
            <p:ph sz="quarter" idx="14" hasCustomPrompt="1"/>
          </p:nvPr>
        </p:nvSpPr>
        <p:spPr>
          <a:xfrm>
            <a:off x="3273163" y="1475354"/>
            <a:ext cx="2502000" cy="4366646"/>
          </a:xfrm>
        </p:spPr>
        <p:txBody>
          <a:bodyPr/>
          <a:lstStyle>
            <a:lvl1pPr>
              <a:defRPr sz="1200"/>
            </a:lvl1pPr>
            <a:lvl2pPr>
              <a:defRPr sz="1200"/>
            </a:lvl2pPr>
            <a:lvl4pPr>
              <a:defRPr sz="1200"/>
            </a:lvl4pPr>
            <a:lvl5pPr>
              <a:defRPr sz="1200"/>
            </a:lvl5pPr>
          </a:lstStyle>
          <a:p>
            <a:pPr lvl="0"/>
            <a:r>
              <a:rPr lang="da-DK" noProof="0" dirty="0"/>
              <a:t>Klik for at tilføje tekst</a:t>
            </a:r>
            <a:endParaRPr lang="da-DK"/>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9" name="Text Placeholder 18">
            <a:extLst>
              <a:ext uri="{FF2B5EF4-FFF2-40B4-BE49-F238E27FC236}">
                <a16:creationId xmlns:a16="http://schemas.microsoft.com/office/drawing/2014/main" id="{C0F1B1F1-CA40-4EA4-AB68-69DBBD61ED9D}"/>
              </a:ext>
            </a:extLst>
          </p:cNvPr>
          <p:cNvSpPr>
            <a:spLocks noGrp="1"/>
          </p:cNvSpPr>
          <p:nvPr>
            <p:ph type="body" sz="quarter" idx="15" hasCustomPrompt="1"/>
          </p:nvPr>
        </p:nvSpPr>
        <p:spPr>
          <a:xfrm>
            <a:off x="6135163" y="1028246"/>
            <a:ext cx="2502000" cy="432000"/>
          </a:xfrm>
        </p:spPr>
        <p:txBody>
          <a:bodyPr/>
          <a:lstStyle>
            <a:lvl1pPr marL="0" indent="0">
              <a:buNone/>
              <a:defRPr sz="1200" b="1"/>
            </a:lvl1pPr>
            <a:lvl2pPr marL="252000" indent="0">
              <a:buNone/>
              <a:defRPr/>
            </a:lvl2pPr>
          </a:lstStyle>
          <a:p>
            <a:pPr lvl="0"/>
            <a:r>
              <a:rPr lang="da-DK" noProof="0" dirty="0"/>
              <a:t>Klik for at tilføje underoverskrift</a:t>
            </a:r>
            <a:endParaRPr lang="da-DK"/>
          </a:p>
        </p:txBody>
      </p:sp>
      <p:sp>
        <p:nvSpPr>
          <p:cNvPr id="21" name="Content Placeholder 20">
            <a:extLst>
              <a:ext uri="{FF2B5EF4-FFF2-40B4-BE49-F238E27FC236}">
                <a16:creationId xmlns:a16="http://schemas.microsoft.com/office/drawing/2014/main" id="{3DBEE0FF-2C0E-499E-ACAF-B6F421AF13D5}"/>
              </a:ext>
            </a:extLst>
          </p:cNvPr>
          <p:cNvSpPr>
            <a:spLocks noGrp="1"/>
          </p:cNvSpPr>
          <p:nvPr>
            <p:ph sz="quarter" idx="16" hasCustomPrompt="1"/>
          </p:nvPr>
        </p:nvSpPr>
        <p:spPr>
          <a:xfrm>
            <a:off x="6135163" y="1475354"/>
            <a:ext cx="2502000" cy="4366646"/>
          </a:xfrm>
        </p:spPr>
        <p:txBody>
          <a:bodyPr/>
          <a:lstStyle>
            <a:lvl1pPr>
              <a:defRPr sz="1200"/>
            </a:lvl1pPr>
            <a:lvl2pPr>
              <a:defRPr sz="1200"/>
            </a:lvl2pPr>
            <a:lvl4pPr>
              <a:defRPr sz="1200"/>
            </a:lvl4pPr>
            <a:lvl5pPr>
              <a:defRPr sz="1200"/>
            </a:lvl5pPr>
          </a:lstStyle>
          <a:p>
            <a:pPr lvl="0"/>
            <a:r>
              <a:rPr lang="da-DK" noProof="0" dirty="0"/>
              <a:t>Klik for at tilføje tekst</a:t>
            </a:r>
            <a:endParaRPr lang="da-DK"/>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23" name="Text Placeholder 22">
            <a:extLst>
              <a:ext uri="{FF2B5EF4-FFF2-40B4-BE49-F238E27FC236}">
                <a16:creationId xmlns:a16="http://schemas.microsoft.com/office/drawing/2014/main" id="{F091117C-5AED-4416-88BA-F1C88ACD7A25}"/>
              </a:ext>
            </a:extLst>
          </p:cNvPr>
          <p:cNvSpPr>
            <a:spLocks noGrp="1"/>
          </p:cNvSpPr>
          <p:nvPr>
            <p:ph type="body" sz="quarter" idx="17" hasCustomPrompt="1"/>
          </p:nvPr>
        </p:nvSpPr>
        <p:spPr>
          <a:xfrm>
            <a:off x="8997162" y="1028247"/>
            <a:ext cx="2502000" cy="432000"/>
          </a:xfrm>
        </p:spPr>
        <p:txBody>
          <a:bodyPr/>
          <a:lstStyle>
            <a:lvl1pPr marL="0" indent="0">
              <a:buNone/>
              <a:defRPr sz="1200" b="1"/>
            </a:lvl1pPr>
            <a:lvl2pPr marL="252000" indent="0">
              <a:buNone/>
              <a:defRPr/>
            </a:lvl2pPr>
          </a:lstStyle>
          <a:p>
            <a:pPr lvl="0"/>
            <a:r>
              <a:rPr lang="da-DK" noProof="0" dirty="0"/>
              <a:t>Klik for at tilføje underoverskrift</a:t>
            </a:r>
            <a:endParaRPr lang="da-DK"/>
          </a:p>
        </p:txBody>
      </p:sp>
      <p:sp>
        <p:nvSpPr>
          <p:cNvPr id="25" name="Content Placeholder 24">
            <a:extLst>
              <a:ext uri="{FF2B5EF4-FFF2-40B4-BE49-F238E27FC236}">
                <a16:creationId xmlns:a16="http://schemas.microsoft.com/office/drawing/2014/main" id="{C66F31E1-769E-4E9A-9DCC-2C64321A89C1}"/>
              </a:ext>
            </a:extLst>
          </p:cNvPr>
          <p:cNvSpPr>
            <a:spLocks noGrp="1"/>
          </p:cNvSpPr>
          <p:nvPr>
            <p:ph sz="quarter" idx="18" hasCustomPrompt="1"/>
          </p:nvPr>
        </p:nvSpPr>
        <p:spPr>
          <a:xfrm>
            <a:off x="8997161" y="1475354"/>
            <a:ext cx="2501999" cy="4366646"/>
          </a:xfrm>
        </p:spPr>
        <p:txBody>
          <a:bodyPr/>
          <a:lstStyle>
            <a:lvl1pPr>
              <a:defRPr sz="1200"/>
            </a:lvl1pPr>
            <a:lvl2pPr>
              <a:defRPr sz="1200"/>
            </a:lvl2pPr>
            <a:lvl4pPr>
              <a:defRPr sz="1200"/>
            </a:lvl4pPr>
            <a:lvl5pPr>
              <a:defRPr sz="1200"/>
            </a:lvl5pPr>
          </a:lstStyle>
          <a:p>
            <a:pPr lvl="0"/>
            <a:r>
              <a:rPr lang="da-DK" noProof="0" dirty="0"/>
              <a:t>Klik for at tilføje tekst</a:t>
            </a:r>
            <a:endParaRPr lang="da-DK"/>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28" name="Date Placeholder 14">
            <a:extLst>
              <a:ext uri="{FF2B5EF4-FFF2-40B4-BE49-F238E27FC236}">
                <a16:creationId xmlns:a16="http://schemas.microsoft.com/office/drawing/2014/main" id="{1DCD95D8-07B6-42C0-8767-A640B7CA8534}"/>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03-02-2022</a:t>
            </a:fld>
            <a:endParaRPr lang="da-DK" dirty="0"/>
          </a:p>
        </p:txBody>
      </p:sp>
      <p:sp>
        <p:nvSpPr>
          <p:cNvPr id="5" name="Date Placeholder 4">
            <a:extLst>
              <a:ext uri="{FF2B5EF4-FFF2-40B4-BE49-F238E27FC236}">
                <a16:creationId xmlns:a16="http://schemas.microsoft.com/office/drawing/2014/main" id="{8E588C40-671D-463C-8463-D77B96C28D88}"/>
              </a:ext>
            </a:extLst>
          </p:cNvPr>
          <p:cNvSpPr>
            <a:spLocks noGrp="1"/>
          </p:cNvSpPr>
          <p:nvPr>
            <p:ph type="dt" sz="half" idx="19"/>
          </p:nvPr>
        </p:nvSpPr>
        <p:spPr/>
        <p:txBody>
          <a:bodyPr/>
          <a:lstStyle/>
          <a:p>
            <a:fld id="{CFFC7D3F-14DF-4A42-BAF2-FAC1CFBF4CC0}" type="datetime1">
              <a:rPr lang="da-DK" smtClean="0"/>
              <a:t>03-02-2022</a:t>
            </a:fld>
            <a:endParaRPr lang="da-DK" dirty="0"/>
          </a:p>
        </p:txBody>
      </p:sp>
      <p:sp>
        <p:nvSpPr>
          <p:cNvPr id="6" name="Footer Placeholder 5">
            <a:extLst>
              <a:ext uri="{FF2B5EF4-FFF2-40B4-BE49-F238E27FC236}">
                <a16:creationId xmlns:a16="http://schemas.microsoft.com/office/drawing/2014/main" id="{2846E2E0-2E23-491A-B165-353CDF3F79E2}"/>
              </a:ext>
            </a:extLst>
          </p:cNvPr>
          <p:cNvSpPr>
            <a:spLocks noGrp="1"/>
          </p:cNvSpPr>
          <p:nvPr>
            <p:ph type="ftr" sz="quarter" idx="20"/>
          </p:nvPr>
        </p:nvSpPr>
        <p:spPr/>
        <p:txBody>
          <a:bodyPr/>
          <a:lstStyle/>
          <a:p>
            <a:endParaRPr lang="da-DK" dirty="0"/>
          </a:p>
        </p:txBody>
      </p:sp>
      <p:sp>
        <p:nvSpPr>
          <p:cNvPr id="7" name="Slide Number Placeholder 6">
            <a:extLst>
              <a:ext uri="{FF2B5EF4-FFF2-40B4-BE49-F238E27FC236}">
                <a16:creationId xmlns:a16="http://schemas.microsoft.com/office/drawing/2014/main" id="{35B93800-6F51-413B-BA21-0A9967FF3386}"/>
              </a:ext>
            </a:extLst>
          </p:cNvPr>
          <p:cNvSpPr>
            <a:spLocks noGrp="1"/>
          </p:cNvSpPr>
          <p:nvPr>
            <p:ph type="sldNum" sz="quarter" idx="21"/>
          </p:nvPr>
        </p:nvSpPr>
        <p:spPr/>
        <p:txBody>
          <a:bodyPr/>
          <a:lstStyle/>
          <a:p>
            <a:fld id="{45D37B1E-C366-494F-A587-962AD9AABC83}" type="slidenum">
              <a:rPr lang="da-DK" smtClean="0"/>
              <a:pPr/>
              <a:t>‹nr.›</a:t>
            </a:fld>
            <a:endParaRPr lang="da-DK" dirty="0"/>
          </a:p>
        </p:txBody>
      </p:sp>
    </p:spTree>
    <p:extLst>
      <p:ext uri="{BB962C8B-B14F-4D97-AF65-F5344CB8AC3E}">
        <p14:creationId xmlns:p14="http://schemas.microsoft.com/office/powerpoint/2010/main" val="40152948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illede og indhold">
    <p:spTree>
      <p:nvGrpSpPr>
        <p:cNvPr id="1" name=""/>
        <p:cNvGrpSpPr/>
        <p:nvPr/>
      </p:nvGrpSpPr>
      <p:grpSpPr>
        <a:xfrm>
          <a:off x="0" y="0"/>
          <a:ext cx="0" cy="0"/>
          <a:chOff x="0" y="0"/>
          <a:chExt cx="0" cy="0"/>
        </a:xfrm>
      </p:grpSpPr>
      <p:sp>
        <p:nvSpPr>
          <p:cNvPr id="10" name="Pladsholder til billede 3"/>
          <p:cNvSpPr>
            <a:spLocks noGrp="1"/>
          </p:cNvSpPr>
          <p:nvPr>
            <p:ph type="pic" sz="quarter" idx="13" hasCustomPrompt="1"/>
          </p:nvPr>
        </p:nvSpPr>
        <p:spPr>
          <a:xfrm>
            <a:off x="0" y="0"/>
            <a:ext cx="6099300" cy="6858000"/>
          </a:xfrm>
          <a:solidFill>
            <a:schemeClr val="bg1"/>
          </a:solidFill>
        </p:spPr>
        <p:txBody>
          <a:bodyPr/>
          <a:lstStyle>
            <a:lvl1pPr marL="0" indent="0" algn="ctr">
              <a:buNone/>
              <a:defRPr sz="1200"/>
            </a:lvl1pPr>
          </a:lstStyle>
          <a:p>
            <a:r>
              <a:rPr lang="da-DK" dirty="0"/>
              <a:t>Vælg pladsholderen og indsæt billede via Templafy/Skyfish eller ikon eller logo via Templafy/Billeder</a:t>
            </a:r>
            <a:endParaRPr lang="da-DK"/>
          </a:p>
        </p:txBody>
      </p:sp>
      <p:sp>
        <p:nvSpPr>
          <p:cNvPr id="8" name="Titel 1"/>
          <p:cNvSpPr>
            <a:spLocks noGrp="1"/>
          </p:cNvSpPr>
          <p:nvPr>
            <p:ph type="title" hasCustomPrompt="1"/>
          </p:nvPr>
        </p:nvSpPr>
        <p:spPr>
          <a:xfrm>
            <a:off x="6692401" y="1076109"/>
            <a:ext cx="4680000" cy="1822734"/>
          </a:xfrm>
        </p:spPr>
        <p:txBody>
          <a:bodyPr/>
          <a:lstStyle>
            <a:lvl1pPr>
              <a:defRPr/>
            </a:lvl1pPr>
          </a:lstStyle>
          <a:p>
            <a:r>
              <a:rPr lang="da-DK" dirty="0"/>
              <a:t>Klik for at tilføje overskrift, maksimalt 3 linjer</a:t>
            </a:r>
            <a:endParaRPr lang="da-DK"/>
          </a:p>
        </p:txBody>
      </p:sp>
      <p:sp>
        <p:nvSpPr>
          <p:cNvPr id="6" name="Content Placeholder 5">
            <a:extLst>
              <a:ext uri="{FF2B5EF4-FFF2-40B4-BE49-F238E27FC236}">
                <a16:creationId xmlns:a16="http://schemas.microsoft.com/office/drawing/2014/main" id="{C4256969-981A-4869-9324-B595DF89D12E}"/>
              </a:ext>
            </a:extLst>
          </p:cNvPr>
          <p:cNvSpPr>
            <a:spLocks noGrp="1"/>
          </p:cNvSpPr>
          <p:nvPr>
            <p:ph sz="quarter" idx="19" hasCustomPrompt="1"/>
          </p:nvPr>
        </p:nvSpPr>
        <p:spPr>
          <a:xfrm>
            <a:off x="6692400" y="3387600"/>
            <a:ext cx="4680000" cy="2466000"/>
          </a:xfrm>
        </p:spPr>
        <p:txBody>
          <a:bodyPr/>
          <a:lstStyle>
            <a:lvl1pPr>
              <a:defRPr/>
            </a:lvl1pPr>
          </a:lstStyle>
          <a:p>
            <a:pPr lvl="0"/>
            <a:r>
              <a:rPr lang="da-DK" dirty="0"/>
              <a:t>Klik for at tilføje tekst</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4" name="text" descr="{&quot;templafy&quot;:{&quot;id&quot;:&quot;b9a70815-31d0-421c-96f1-5b2758ea866f&quot;}}" title="UserProfile.Institut.InstituteDCU_{{DocumentLanguage}}">
            <a:extLst>
              <a:ext uri="{FF2B5EF4-FFF2-40B4-BE49-F238E27FC236}">
                <a16:creationId xmlns:a16="http://schemas.microsoft.com/office/drawing/2014/main" id="{060969B2-E177-4704-95D4-119A98BB90C5}"/>
              </a:ext>
            </a:extLst>
          </p:cNvPr>
          <p:cNvSpPr txBox="1">
            <a:spLocks/>
          </p:cNvSpPr>
          <p:nvPr userDrawn="1"/>
        </p:nvSpPr>
        <p:spPr>
          <a:xfrm>
            <a:off x="6692400" y="249585"/>
            <a:ext cx="4680000" cy="478677"/>
          </a:xfrm>
          <a:prstGeom prst="rect">
            <a:avLst/>
          </a:prstGeom>
          <a:noFill/>
        </p:spPr>
        <p:txBody>
          <a:bodyPr wrap="square" lIns="10800" tIns="0" rIns="0" bIns="90000" anchor="b" anchorCtr="0">
            <a:no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a-DK" dirty="0"/>
              <a:t>HR-service</a:t>
            </a:r>
          </a:p>
        </p:txBody>
      </p:sp>
      <p:sp>
        <p:nvSpPr>
          <p:cNvPr id="16" name="sdu.dk">
            <a:extLst>
              <a:ext uri="{FF2B5EF4-FFF2-40B4-BE49-F238E27FC236}">
                <a16:creationId xmlns:a16="http://schemas.microsoft.com/office/drawing/2014/main" id="{406E07B7-D9E4-488D-BA7B-56AC0D1DDD05}"/>
              </a:ext>
            </a:extLst>
          </p:cNvPr>
          <p:cNvSpPr/>
          <p:nvPr userDrawn="1"/>
        </p:nvSpPr>
        <p:spPr>
          <a:xfrm rot="5400000">
            <a:off x="11480800" y="721379"/>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sp>
        <p:nvSpPr>
          <p:cNvPr id="17" name="#sdudk">
            <a:extLst>
              <a:ext uri="{FF2B5EF4-FFF2-40B4-BE49-F238E27FC236}">
                <a16:creationId xmlns:a16="http://schemas.microsoft.com/office/drawing/2014/main" id="{CD1A1828-0ED2-4AFE-8C5E-683996CBAF9D}"/>
              </a:ext>
            </a:extLst>
          </p:cNvPr>
          <p:cNvSpPr/>
          <p:nvPr userDrawn="1"/>
        </p:nvSpPr>
        <p:spPr>
          <a:xfrm rot="5400000">
            <a:off x="11482792" y="2027544"/>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cxnSp>
        <p:nvCxnSpPr>
          <p:cNvPr id="18" name="Straight Connector 17">
            <a:extLst>
              <a:ext uri="{FF2B5EF4-FFF2-40B4-BE49-F238E27FC236}">
                <a16:creationId xmlns:a16="http://schemas.microsoft.com/office/drawing/2014/main" id="{B68D6574-D545-4AC1-804C-76EBF3BEC544}"/>
              </a:ext>
            </a:extLst>
          </p:cNvPr>
          <p:cNvCxnSpPr>
            <a:cxnSpLocks/>
          </p:cNvCxnSpPr>
          <p:nvPr userDrawn="1"/>
        </p:nvCxnSpPr>
        <p:spPr>
          <a:xfrm>
            <a:off x="6691637" y="715665"/>
            <a:ext cx="69921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date" descr="{&quot;templafy&quot;:{&quot;id&quot;:&quot;224a6c2f-b5ed-4456-8de1-b4185c856d82&quot;}}" title="Form.Date">
            <a:extLst>
              <a:ext uri="{FF2B5EF4-FFF2-40B4-BE49-F238E27FC236}">
                <a16:creationId xmlns:a16="http://schemas.microsoft.com/office/drawing/2014/main" id="{38150A77-BE4E-404D-B314-A1C41C791C1B}"/>
              </a:ext>
            </a:extLst>
          </p:cNvPr>
          <p:cNvSpPr/>
          <p:nvPr userDrawn="1"/>
        </p:nvSpPr>
        <p:spPr>
          <a:xfrm>
            <a:off x="9156032" y="6349384"/>
            <a:ext cx="2624806" cy="1800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r"/>
            <a:r>
              <a:rPr lang="da-DK" sz="1200" b="0" dirty="0">
                <a:solidFill>
                  <a:schemeClr val="tx1"/>
                </a:solidFill>
              </a:rPr>
              <a:t>Februar 2022</a:t>
            </a:r>
          </a:p>
        </p:txBody>
      </p:sp>
      <p:pic>
        <p:nvPicPr>
          <p:cNvPr id="20" name="Logo black">
            <a:extLst>
              <a:ext uri="{FF2B5EF4-FFF2-40B4-BE49-F238E27FC236}">
                <a16:creationId xmlns:a16="http://schemas.microsoft.com/office/drawing/2014/main" id="{1421C492-A651-4EE4-BB8B-C6886E7B5C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92400" y="6294893"/>
            <a:ext cx="784800" cy="211840"/>
          </a:xfrm>
          <a:prstGeom prst="rect">
            <a:avLst/>
          </a:prstGeom>
        </p:spPr>
      </p:pic>
      <p:sp>
        <p:nvSpPr>
          <p:cNvPr id="30" name="Date Placeholder 14">
            <a:extLst>
              <a:ext uri="{FF2B5EF4-FFF2-40B4-BE49-F238E27FC236}">
                <a16:creationId xmlns:a16="http://schemas.microsoft.com/office/drawing/2014/main" id="{2C4B35A0-F8F7-420F-9E06-CC0AAAA0B84F}"/>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03-02-2022</a:t>
            </a:fld>
            <a:endParaRPr lang="da-DK" dirty="0"/>
          </a:p>
        </p:txBody>
      </p:sp>
      <p:sp>
        <p:nvSpPr>
          <p:cNvPr id="22" name="TextBox 21">
            <a:extLst>
              <a:ext uri="{FF2B5EF4-FFF2-40B4-BE49-F238E27FC236}">
                <a16:creationId xmlns:a16="http://schemas.microsoft.com/office/drawing/2014/main" id="{7C94981C-CC58-4018-9B19-5053EFA6B6A9}"/>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spTree>
    <p:extLst>
      <p:ext uri="{BB962C8B-B14F-4D97-AF65-F5344CB8AC3E}">
        <p14:creationId xmlns:p14="http://schemas.microsoft.com/office/powerpoint/2010/main" val="13707155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illede og tekst (CV)">
    <p:spTree>
      <p:nvGrpSpPr>
        <p:cNvPr id="1" name=""/>
        <p:cNvGrpSpPr/>
        <p:nvPr/>
      </p:nvGrpSpPr>
      <p:grpSpPr>
        <a:xfrm>
          <a:off x="0" y="0"/>
          <a:ext cx="0" cy="0"/>
          <a:chOff x="0" y="0"/>
          <a:chExt cx="0" cy="0"/>
        </a:xfrm>
      </p:grpSpPr>
      <p:sp>
        <p:nvSpPr>
          <p:cNvPr id="7" name="Titel 1"/>
          <p:cNvSpPr>
            <a:spLocks noGrp="1"/>
          </p:cNvSpPr>
          <p:nvPr>
            <p:ph type="title" hasCustomPrompt="1"/>
          </p:nvPr>
        </p:nvSpPr>
        <p:spPr>
          <a:xfrm>
            <a:off x="6710399" y="1700213"/>
            <a:ext cx="4677070" cy="1436392"/>
          </a:xfrm>
        </p:spPr>
        <p:txBody>
          <a:bodyPr/>
          <a:lstStyle>
            <a:lvl1pPr>
              <a:defRPr sz="4800"/>
            </a:lvl1pPr>
          </a:lstStyle>
          <a:p>
            <a:r>
              <a:rPr lang="da-DK" dirty="0"/>
              <a:t>Overskrift i </a:t>
            </a:r>
            <a:r>
              <a:rPr lang="da-DK" dirty="0" err="1"/>
              <a:t>maks</a:t>
            </a:r>
            <a:r>
              <a:rPr lang="da-DK" dirty="0"/>
              <a:t> 2 linjer</a:t>
            </a:r>
            <a:endParaRPr lang="da-DK"/>
          </a:p>
        </p:txBody>
      </p:sp>
      <p:sp>
        <p:nvSpPr>
          <p:cNvPr id="15" name="Text Placeholder 4">
            <a:extLst>
              <a:ext uri="{FF2B5EF4-FFF2-40B4-BE49-F238E27FC236}">
                <a16:creationId xmlns:a16="http://schemas.microsoft.com/office/drawing/2014/main" id="{6FAAEFF0-FCE4-48D6-A0D1-A458F3CD3EB3}"/>
              </a:ext>
            </a:extLst>
          </p:cNvPr>
          <p:cNvSpPr>
            <a:spLocks noGrp="1"/>
          </p:cNvSpPr>
          <p:nvPr>
            <p:ph type="body" sz="quarter" idx="19" hasCustomPrompt="1"/>
          </p:nvPr>
        </p:nvSpPr>
        <p:spPr>
          <a:xfrm>
            <a:off x="6692202" y="3387600"/>
            <a:ext cx="4680000" cy="2466000"/>
          </a:xfrm>
        </p:spPr>
        <p:txBody>
          <a:bodyPr/>
          <a:lstStyle>
            <a:lvl1pPr>
              <a:defRPr/>
            </a:lvl1pPr>
          </a:lstStyle>
          <a:p>
            <a:pPr lvl="0"/>
            <a:r>
              <a:rPr lang="da-DK" dirty="0"/>
              <a:t>Klik for at tilføje tekst</a:t>
            </a:r>
            <a:endParaRPr lang="da-DK"/>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6" name="Text Placeholder 5">
            <a:extLst>
              <a:ext uri="{FF2B5EF4-FFF2-40B4-BE49-F238E27FC236}">
                <a16:creationId xmlns:a16="http://schemas.microsoft.com/office/drawing/2014/main" id="{2F21E6D3-406B-4DA0-9B5A-6A2F208BAF71}"/>
              </a:ext>
            </a:extLst>
          </p:cNvPr>
          <p:cNvSpPr>
            <a:spLocks noGrp="1"/>
          </p:cNvSpPr>
          <p:nvPr>
            <p:ph type="body" sz="quarter" idx="18" hasCustomPrompt="1"/>
          </p:nvPr>
        </p:nvSpPr>
        <p:spPr>
          <a:xfrm>
            <a:off x="6710399" y="452437"/>
            <a:ext cx="4659277" cy="790493"/>
          </a:xfrm>
        </p:spPr>
        <p:txBody>
          <a:bodyPr anchor="b" anchorCtr="0"/>
          <a:lstStyle>
            <a:lvl1pPr marL="0" indent="0">
              <a:buFont typeface="Arial" panose="020B0604020202020204" pitchFamily="34" charset="0"/>
              <a:buNone/>
              <a:defRPr/>
            </a:lvl1pPr>
          </a:lstStyle>
          <a:p>
            <a:pPr lvl="0"/>
            <a:r>
              <a:rPr lang="da-DK" dirty="0"/>
              <a:t>Klik for at indsætte tekst (f.eks. job titel)</a:t>
            </a:r>
            <a:endParaRPr lang="da-DK"/>
          </a:p>
        </p:txBody>
      </p:sp>
      <p:sp>
        <p:nvSpPr>
          <p:cNvPr id="10" name="Pladsholder til billede 3"/>
          <p:cNvSpPr>
            <a:spLocks noGrp="1"/>
          </p:cNvSpPr>
          <p:nvPr>
            <p:ph type="pic" sz="quarter" idx="13" hasCustomPrompt="1"/>
          </p:nvPr>
        </p:nvSpPr>
        <p:spPr>
          <a:xfrm>
            <a:off x="411163" y="1016000"/>
            <a:ext cx="4043879" cy="4804038"/>
          </a:xfrm>
          <a:noFill/>
        </p:spPr>
        <p:txBody>
          <a:bodyPr/>
          <a:lstStyle>
            <a:lvl1pPr marL="0" indent="0" algn="ctr">
              <a:buNone/>
              <a:defRPr sz="1100"/>
            </a:lvl1pPr>
          </a:lstStyle>
          <a:p>
            <a:r>
              <a:rPr lang="da-DK" dirty="0"/>
              <a:t>Vælg pladsholderen og indsæt billede via Templafy/Skyfish eller ikon eller logo via Templafy/Billeder</a:t>
            </a:r>
            <a:endParaRPr lang="da-DK"/>
          </a:p>
        </p:txBody>
      </p:sp>
      <p:sp>
        <p:nvSpPr>
          <p:cNvPr id="18" name="Date Placeholder 14">
            <a:extLst>
              <a:ext uri="{FF2B5EF4-FFF2-40B4-BE49-F238E27FC236}">
                <a16:creationId xmlns:a16="http://schemas.microsoft.com/office/drawing/2014/main" id="{4AC2696B-BD55-4932-A36E-BCC4318F22B0}"/>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03-02-2022</a:t>
            </a:fld>
            <a:endParaRPr lang="da-DK" dirty="0"/>
          </a:p>
        </p:txBody>
      </p:sp>
      <p:sp>
        <p:nvSpPr>
          <p:cNvPr id="4" name="Date Placeholder 3">
            <a:extLst>
              <a:ext uri="{FF2B5EF4-FFF2-40B4-BE49-F238E27FC236}">
                <a16:creationId xmlns:a16="http://schemas.microsoft.com/office/drawing/2014/main" id="{01591D0A-163E-46D9-B4AE-DA2791457328}"/>
              </a:ext>
            </a:extLst>
          </p:cNvPr>
          <p:cNvSpPr>
            <a:spLocks noGrp="1"/>
          </p:cNvSpPr>
          <p:nvPr>
            <p:ph type="dt" sz="half" idx="20"/>
          </p:nvPr>
        </p:nvSpPr>
        <p:spPr/>
        <p:txBody>
          <a:bodyPr/>
          <a:lstStyle/>
          <a:p>
            <a:fld id="{89188E98-D1DD-4E78-A17A-AEEF22676DBD}" type="datetime1">
              <a:rPr lang="da-DK" smtClean="0"/>
              <a:t>03-02-2022</a:t>
            </a:fld>
            <a:endParaRPr lang="da-DK" dirty="0"/>
          </a:p>
        </p:txBody>
      </p:sp>
      <p:sp>
        <p:nvSpPr>
          <p:cNvPr id="5" name="Footer Placeholder 4">
            <a:extLst>
              <a:ext uri="{FF2B5EF4-FFF2-40B4-BE49-F238E27FC236}">
                <a16:creationId xmlns:a16="http://schemas.microsoft.com/office/drawing/2014/main" id="{CD31645F-3EEE-4ACC-9DE8-38B996FFAD12}"/>
              </a:ext>
            </a:extLst>
          </p:cNvPr>
          <p:cNvSpPr>
            <a:spLocks noGrp="1"/>
          </p:cNvSpPr>
          <p:nvPr>
            <p:ph type="ftr" sz="quarter" idx="21"/>
          </p:nvPr>
        </p:nvSpPr>
        <p:spPr/>
        <p:txBody>
          <a:bodyPr/>
          <a:lstStyle/>
          <a:p>
            <a:endParaRPr lang="da-DK" dirty="0"/>
          </a:p>
        </p:txBody>
      </p:sp>
      <p:sp>
        <p:nvSpPr>
          <p:cNvPr id="11" name="Slide Number Placeholder 10">
            <a:extLst>
              <a:ext uri="{FF2B5EF4-FFF2-40B4-BE49-F238E27FC236}">
                <a16:creationId xmlns:a16="http://schemas.microsoft.com/office/drawing/2014/main" id="{DA9685AE-678B-466E-B97B-590BC795CFDA}"/>
              </a:ext>
            </a:extLst>
          </p:cNvPr>
          <p:cNvSpPr>
            <a:spLocks noGrp="1"/>
          </p:cNvSpPr>
          <p:nvPr>
            <p:ph type="sldNum" sz="quarter" idx="22"/>
          </p:nvPr>
        </p:nvSpPr>
        <p:spPr/>
        <p:txBody>
          <a:bodyPr/>
          <a:lstStyle/>
          <a:p>
            <a:fld id="{45D37B1E-C366-494F-A587-962AD9AABC83}" type="slidenum">
              <a:rPr lang="da-DK" smtClean="0"/>
              <a:pPr/>
              <a:t>‹nr.›</a:t>
            </a:fld>
            <a:endParaRPr lang="da-DK" dirty="0"/>
          </a:p>
        </p:txBody>
      </p:sp>
      <p:sp>
        <p:nvSpPr>
          <p:cNvPr id="12" name="TextBox 11">
            <a:extLst>
              <a:ext uri="{FF2B5EF4-FFF2-40B4-BE49-F238E27FC236}">
                <a16:creationId xmlns:a16="http://schemas.microsoft.com/office/drawing/2014/main" id="{4E308762-F27B-4C02-A3F6-050482784129}"/>
              </a:ext>
            </a:extLst>
          </p:cNvPr>
          <p:cNvSpPr txBox="1"/>
          <p:nvPr userDrawn="1"/>
        </p:nvSpPr>
        <p:spPr>
          <a:xfrm>
            <a:off x="0" y="-349741"/>
            <a:ext cx="11457183" cy="323165"/>
          </a:xfrm>
          <a:prstGeom prst="rect">
            <a:avLst/>
          </a:prstGeom>
          <a:noFill/>
        </p:spPr>
        <p:txBody>
          <a:bodyPr wrap="square" lIns="0" tIns="0" rIns="0" bIns="0" rtlCol="0">
            <a:spAutoFit/>
          </a:bodyPr>
          <a:lstStyle/>
          <a:p>
            <a:r>
              <a:rPr lang="da-DK" sz="1050" b="1" noProof="1"/>
              <a:t>Skift baggrundsfarve. </a:t>
            </a:r>
            <a:r>
              <a:rPr lang="da-DK" sz="1050" noProof="1"/>
              <a:t>Højreklik på slidet og vælg </a:t>
            </a:r>
            <a:r>
              <a:rPr lang="da-DK" sz="1050" b="1" noProof="1"/>
              <a:t>Formatér baggrund</a:t>
            </a:r>
            <a:r>
              <a:rPr lang="da-DK" sz="1050" noProof="1"/>
              <a:t>. Klik på </a:t>
            </a:r>
            <a:r>
              <a:rPr lang="da-DK" sz="1050" b="1" noProof="1"/>
              <a:t>Fyld farve </a:t>
            </a:r>
            <a:r>
              <a:rPr lang="da-DK" sz="1050" noProof="1"/>
              <a:t>i Formater baggrund vinduet og vælg farve fra øverste række i SDU’s farve palette eller fra den brugerdefinerede farvepalette</a:t>
            </a:r>
            <a:endParaRPr lang="da-DK"/>
          </a:p>
        </p:txBody>
      </p:sp>
      <p:pic>
        <p:nvPicPr>
          <p:cNvPr id="13" name="Logo black">
            <a:extLst>
              <a:ext uri="{FF2B5EF4-FFF2-40B4-BE49-F238E27FC236}">
                <a16:creationId xmlns:a16="http://schemas.microsoft.com/office/drawing/2014/main" id="{16CDF92D-C78F-4CBE-853B-4E3CD39D2A5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sp>
        <p:nvSpPr>
          <p:cNvPr id="14" name="text" descr="{&quot;templafy&quot;:{&quot;id&quot;:&quot;f8d6c805-e3ea-4a8b-b3f5-42faa97d7cb6&quot;}}" title="UserProfile.Institut.InstituteDCU_{{DocumentLanguage}}">
            <a:extLst>
              <a:ext uri="{FF2B5EF4-FFF2-40B4-BE49-F238E27FC236}">
                <a16:creationId xmlns:a16="http://schemas.microsoft.com/office/drawing/2014/main" id="{DF6D8BC8-E65A-425F-8A88-41B507F8A632}"/>
              </a:ext>
            </a:extLst>
          </p:cNvPr>
          <p:cNvSpPr txBox="1">
            <a:spLocks/>
          </p:cNvSpPr>
          <p:nvPr userDrawn="1"/>
        </p:nvSpPr>
        <p:spPr>
          <a:xfrm>
            <a:off x="411160" y="442422"/>
            <a:ext cx="6027347"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a-DK"/>
              <a:t>HR-service</a:t>
            </a:r>
          </a:p>
        </p:txBody>
      </p:sp>
      <p:cxnSp>
        <p:nvCxnSpPr>
          <p:cNvPr id="16" name="Straight Connector 15">
            <a:extLst>
              <a:ext uri="{FF2B5EF4-FFF2-40B4-BE49-F238E27FC236}">
                <a16:creationId xmlns:a16="http://schemas.microsoft.com/office/drawing/2014/main" id="{07D7BB8A-9FF7-4F5F-964E-11BE0AD89A9E}"/>
              </a:ext>
            </a:extLst>
          </p:cNvPr>
          <p:cNvCxnSpPr>
            <a:cxnSpLocks/>
          </p:cNvCxnSpPr>
          <p:nvPr userDrawn="1"/>
        </p:nvCxnSpPr>
        <p:spPr>
          <a:xfrm>
            <a:off x="410400" y="715665"/>
            <a:ext cx="69921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EA0D29C7-1B08-47AE-80F0-21F12DFA77CE}"/>
              </a:ext>
            </a:extLst>
          </p:cNvPr>
          <p:cNvSpPr/>
          <p:nvPr userDrawn="1"/>
        </p:nvSpPr>
        <p:spPr>
          <a:xfrm rot="5400000">
            <a:off x="11480800" y="721379"/>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sp>
        <p:nvSpPr>
          <p:cNvPr id="19" name="Rectangle 18">
            <a:extLst>
              <a:ext uri="{FF2B5EF4-FFF2-40B4-BE49-F238E27FC236}">
                <a16:creationId xmlns:a16="http://schemas.microsoft.com/office/drawing/2014/main" id="{BBE87218-65BF-484A-9BC3-CFE3F6FD4ECC}"/>
              </a:ext>
            </a:extLst>
          </p:cNvPr>
          <p:cNvSpPr/>
          <p:nvPr userDrawn="1"/>
        </p:nvSpPr>
        <p:spPr>
          <a:xfrm rot="5400000">
            <a:off x="11482792" y="2027544"/>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spTree>
    <p:extLst>
      <p:ext uri="{BB962C8B-B14F-4D97-AF65-F5344CB8AC3E}">
        <p14:creationId xmlns:p14="http://schemas.microsoft.com/office/powerpoint/2010/main" val="2214336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Overskrift og bille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4697" y="1700212"/>
            <a:ext cx="5367600" cy="4141787"/>
          </a:xfrm>
        </p:spPr>
        <p:txBody>
          <a:bodyPr anchor="t" anchorCtr="0"/>
          <a:lstStyle>
            <a:lvl1pPr algn="l">
              <a:lnSpc>
                <a:spcPct val="100000"/>
              </a:lnSpc>
              <a:defRPr sz="3600">
                <a:solidFill>
                  <a:schemeClr val="tx1"/>
                </a:solidFill>
              </a:defRPr>
            </a:lvl1pPr>
          </a:lstStyle>
          <a:p>
            <a:r>
              <a:rPr lang="da-DK" dirty="0"/>
              <a:t>Klik for at tilføje overskrift</a:t>
            </a:r>
            <a:endParaRPr lang="da-DK"/>
          </a:p>
        </p:txBody>
      </p:sp>
      <p:sp>
        <p:nvSpPr>
          <p:cNvPr id="14" name="Picture Placeholder 3">
            <a:extLst>
              <a:ext uri="{FF2B5EF4-FFF2-40B4-BE49-F238E27FC236}">
                <a16:creationId xmlns:a16="http://schemas.microsoft.com/office/drawing/2014/main" id="{BAC5FF5C-5A1F-4EF8-85A8-E1370E4FA7C5}"/>
              </a:ext>
            </a:extLst>
          </p:cNvPr>
          <p:cNvSpPr>
            <a:spLocks noGrp="1"/>
          </p:cNvSpPr>
          <p:nvPr>
            <p:ph type="pic" sz="quarter" idx="14" hasCustomPrompt="1"/>
          </p:nvPr>
        </p:nvSpPr>
        <p:spPr>
          <a:xfrm>
            <a:off x="6415848" y="1000443"/>
            <a:ext cx="4951428" cy="4841557"/>
          </a:xfrm>
        </p:spPr>
        <p:txBody>
          <a:bodyPr/>
          <a:lstStyle>
            <a:lvl1pPr marL="0" indent="0" algn="ctr">
              <a:buNone/>
              <a:defRPr sz="1400"/>
            </a:lvl1pPr>
          </a:lstStyle>
          <a:p>
            <a:r>
              <a:rPr lang="da-DK" dirty="0"/>
              <a:t>Vælg pladsholderen og indsæt billede via Templafy/Skyfish eller ikon eller logo via Templafy/Billeder</a:t>
            </a:r>
            <a:endParaRPr lang="da-DK"/>
          </a:p>
        </p:txBody>
      </p:sp>
      <p:sp>
        <p:nvSpPr>
          <p:cNvPr id="17" name="Date Placeholder 14">
            <a:extLst>
              <a:ext uri="{FF2B5EF4-FFF2-40B4-BE49-F238E27FC236}">
                <a16:creationId xmlns:a16="http://schemas.microsoft.com/office/drawing/2014/main" id="{360EC57D-D72D-43A3-90BC-3ACC9F8BC95A}"/>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F6DCEF2E-3D91-475B-84AD-3A44C19DBA31}" type="datetime1">
              <a:rPr lang="da-DK" smtClean="0"/>
              <a:t>03-02-2022</a:t>
            </a:fld>
            <a:endParaRPr lang="da-DK" dirty="0"/>
          </a:p>
        </p:txBody>
      </p:sp>
      <p:sp>
        <p:nvSpPr>
          <p:cNvPr id="18" name="Date Placeholder 14">
            <a:extLst>
              <a:ext uri="{FF2B5EF4-FFF2-40B4-BE49-F238E27FC236}">
                <a16:creationId xmlns:a16="http://schemas.microsoft.com/office/drawing/2014/main" id="{36B2A848-B2AD-472A-AC10-0002D162D52D}"/>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03-02-2022</a:t>
            </a:fld>
            <a:endParaRPr lang="da-DK" dirty="0"/>
          </a:p>
        </p:txBody>
      </p:sp>
      <p:sp>
        <p:nvSpPr>
          <p:cNvPr id="3" name="Footer Placeholder 2">
            <a:extLst>
              <a:ext uri="{FF2B5EF4-FFF2-40B4-BE49-F238E27FC236}">
                <a16:creationId xmlns:a16="http://schemas.microsoft.com/office/drawing/2014/main" id="{2920C039-324F-433E-90A2-B9FAD2872EC2}"/>
              </a:ext>
            </a:extLst>
          </p:cNvPr>
          <p:cNvSpPr>
            <a:spLocks noGrp="1"/>
          </p:cNvSpPr>
          <p:nvPr>
            <p:ph type="ftr" sz="quarter" idx="15"/>
          </p:nvPr>
        </p:nvSpPr>
        <p:spPr/>
        <p:txBody>
          <a:bodyPr/>
          <a:lstStyle/>
          <a:p>
            <a:endParaRPr lang="da-DK" dirty="0"/>
          </a:p>
        </p:txBody>
      </p:sp>
      <p:sp>
        <p:nvSpPr>
          <p:cNvPr id="4" name="Slide Number Placeholder 3">
            <a:extLst>
              <a:ext uri="{FF2B5EF4-FFF2-40B4-BE49-F238E27FC236}">
                <a16:creationId xmlns:a16="http://schemas.microsoft.com/office/drawing/2014/main" id="{417D6F82-73FC-4F13-BFEC-9200E77E1527}"/>
              </a:ext>
            </a:extLst>
          </p:cNvPr>
          <p:cNvSpPr>
            <a:spLocks noGrp="1"/>
          </p:cNvSpPr>
          <p:nvPr>
            <p:ph type="sldNum" sz="quarter" idx="16"/>
          </p:nvPr>
        </p:nvSpPr>
        <p:spPr/>
        <p:txBody>
          <a:bodyPr/>
          <a:lstStyle/>
          <a:p>
            <a:fld id="{45D37B1E-C366-494F-A587-962AD9AABC83}" type="slidenum">
              <a:rPr lang="da-DK" smtClean="0"/>
              <a:pPr/>
              <a:t>‹nr.›</a:t>
            </a:fld>
            <a:endParaRPr lang="da-DK" dirty="0"/>
          </a:p>
        </p:txBody>
      </p:sp>
    </p:spTree>
    <p:extLst>
      <p:ext uri="{BB962C8B-B14F-4D97-AF65-F5344CB8AC3E}">
        <p14:creationId xmlns:p14="http://schemas.microsoft.com/office/powerpoint/2010/main" val="19707162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ire ikoner">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2FA71C01-3350-42F9-9392-0F3379095A93}"/>
              </a:ext>
            </a:extLst>
          </p:cNvPr>
          <p:cNvSpPr>
            <a:spLocks noGrp="1"/>
          </p:cNvSpPr>
          <p:nvPr>
            <p:ph sz="quarter" idx="13" hasCustomPrompt="1"/>
          </p:nvPr>
        </p:nvSpPr>
        <p:spPr>
          <a:xfrm>
            <a:off x="2932902" y="1700213"/>
            <a:ext cx="936000" cy="936000"/>
          </a:xfrm>
        </p:spPr>
        <p:txBody>
          <a:bodyPr wrap="none"/>
          <a:lstStyle>
            <a:lvl1pPr marL="0" indent="0">
              <a:buNone/>
              <a:defRPr sz="1000"/>
            </a:lvl1pPr>
          </a:lstStyle>
          <a:p>
            <a:pPr lvl="0"/>
            <a:r>
              <a:rPr lang="da-DK" dirty="0"/>
              <a:t>Indsæt logo: Vælg pladsholderen, indsæt logo via Templafy/Billeder</a:t>
            </a:r>
            <a:endParaRPr lang="da-DK"/>
          </a:p>
        </p:txBody>
      </p:sp>
      <p:sp>
        <p:nvSpPr>
          <p:cNvPr id="11" name="Text Placeholder 10">
            <a:extLst>
              <a:ext uri="{FF2B5EF4-FFF2-40B4-BE49-F238E27FC236}">
                <a16:creationId xmlns:a16="http://schemas.microsoft.com/office/drawing/2014/main" id="{C0A09C85-3CCC-44AB-A808-AA96845B1281}"/>
              </a:ext>
            </a:extLst>
          </p:cNvPr>
          <p:cNvSpPr>
            <a:spLocks noGrp="1"/>
          </p:cNvSpPr>
          <p:nvPr>
            <p:ph type="body" sz="quarter" idx="14" hasCustomPrompt="1"/>
          </p:nvPr>
        </p:nvSpPr>
        <p:spPr>
          <a:xfrm>
            <a:off x="2932902" y="2733129"/>
            <a:ext cx="3564000" cy="756000"/>
          </a:xfrm>
        </p:spPr>
        <p:txBody>
          <a:bodyPr/>
          <a:lstStyle>
            <a:lvl1pPr marL="0" indent="0">
              <a:buFont typeface="Arial" panose="020B0604020202020204" pitchFamily="34" charset="0"/>
              <a:buChar char="​"/>
              <a:defRPr sz="2100" b="1"/>
            </a:lvl1pPr>
            <a:lvl2pPr marL="252000">
              <a:defRPr/>
            </a:lvl2pPr>
            <a:lvl3pPr marL="504000">
              <a:defRPr/>
            </a:lvl3pPr>
          </a:lstStyle>
          <a:p>
            <a:pPr lvl="0"/>
            <a:r>
              <a:rPr lang="da-DK"/>
              <a:t>Klik for at tilføje overskrift</a:t>
            </a:r>
          </a:p>
          <a:p>
            <a:pPr lvl="1"/>
            <a:r>
              <a:rPr lang="da-DK"/>
              <a:t>Second level</a:t>
            </a:r>
          </a:p>
          <a:p>
            <a:pPr lvl="2"/>
            <a:endParaRPr lang="da-DK" dirty="0"/>
          </a:p>
        </p:txBody>
      </p:sp>
      <p:sp>
        <p:nvSpPr>
          <p:cNvPr id="13" name="Content Placeholder 12">
            <a:extLst>
              <a:ext uri="{FF2B5EF4-FFF2-40B4-BE49-F238E27FC236}">
                <a16:creationId xmlns:a16="http://schemas.microsoft.com/office/drawing/2014/main" id="{3F35B7FD-E0E2-4581-BAC7-8858E530AFEA}"/>
              </a:ext>
            </a:extLst>
          </p:cNvPr>
          <p:cNvSpPr>
            <a:spLocks noGrp="1"/>
          </p:cNvSpPr>
          <p:nvPr>
            <p:ph sz="quarter" idx="15" hasCustomPrompt="1"/>
          </p:nvPr>
        </p:nvSpPr>
        <p:spPr>
          <a:xfrm>
            <a:off x="2934000" y="4012975"/>
            <a:ext cx="936000" cy="936000"/>
          </a:xfrm>
        </p:spPr>
        <p:txBody>
          <a:bodyPr wrap="none"/>
          <a:lstStyle>
            <a:lvl1pPr marL="0" indent="0">
              <a:buNone/>
              <a:defRPr sz="1000"/>
            </a:lvl1pPr>
          </a:lstStyle>
          <a:p>
            <a:pPr lvl="0"/>
            <a:r>
              <a:rPr lang="da-DK" dirty="0"/>
              <a:t>Indsæt logo: Vælg pladsholderen, indsæt logo via Templafy/Billeder</a:t>
            </a:r>
            <a:endParaRPr lang="da-DK"/>
          </a:p>
        </p:txBody>
      </p:sp>
      <p:sp>
        <p:nvSpPr>
          <p:cNvPr id="15" name="Text Placeholder 14">
            <a:extLst>
              <a:ext uri="{FF2B5EF4-FFF2-40B4-BE49-F238E27FC236}">
                <a16:creationId xmlns:a16="http://schemas.microsoft.com/office/drawing/2014/main" id="{52C92166-E723-47D5-9A87-3354EB28C43E}"/>
              </a:ext>
            </a:extLst>
          </p:cNvPr>
          <p:cNvSpPr>
            <a:spLocks noGrp="1"/>
          </p:cNvSpPr>
          <p:nvPr>
            <p:ph type="body" sz="quarter" idx="16" hasCustomPrompt="1"/>
          </p:nvPr>
        </p:nvSpPr>
        <p:spPr>
          <a:xfrm>
            <a:off x="2932112" y="5093240"/>
            <a:ext cx="3564000" cy="756000"/>
          </a:xfrm>
        </p:spPr>
        <p:txBody>
          <a:bodyPr/>
          <a:lstStyle>
            <a:lvl1pPr marL="0" indent="0">
              <a:buFont typeface="Arial" panose="020B0604020202020204" pitchFamily="34" charset="0"/>
              <a:buChar char="​"/>
              <a:defRPr sz="2000" b="1"/>
            </a:lvl1pPr>
            <a:lvl2pPr marL="252000">
              <a:defRPr/>
            </a:lvl2pPr>
            <a:lvl3pPr marL="252000" indent="0">
              <a:buNone/>
              <a:defRPr/>
            </a:lvl3pPr>
          </a:lstStyle>
          <a:p>
            <a:pPr lvl="0"/>
            <a:r>
              <a:rPr lang="da-DK" dirty="0"/>
              <a:t>Klik for at </a:t>
            </a:r>
            <a:r>
              <a:rPr lang="da-DK"/>
              <a:t>tilføje overskrift</a:t>
            </a:r>
          </a:p>
          <a:p>
            <a:pPr lvl="1"/>
            <a:r>
              <a:rPr lang="da-DK"/>
              <a:t>Second level</a:t>
            </a:r>
            <a:endParaRPr lang="da-DK" dirty="0"/>
          </a:p>
        </p:txBody>
      </p:sp>
      <p:sp>
        <p:nvSpPr>
          <p:cNvPr id="17" name="Content Placeholder 16">
            <a:extLst>
              <a:ext uri="{FF2B5EF4-FFF2-40B4-BE49-F238E27FC236}">
                <a16:creationId xmlns:a16="http://schemas.microsoft.com/office/drawing/2014/main" id="{AE23DA26-37CC-4CA7-8253-FD9AB459D2EF}"/>
              </a:ext>
            </a:extLst>
          </p:cNvPr>
          <p:cNvSpPr>
            <a:spLocks noGrp="1"/>
          </p:cNvSpPr>
          <p:nvPr>
            <p:ph sz="quarter" idx="17" hasCustomPrompt="1"/>
          </p:nvPr>
        </p:nvSpPr>
        <p:spPr>
          <a:xfrm>
            <a:off x="7474740" y="1700213"/>
            <a:ext cx="936000" cy="936000"/>
          </a:xfrm>
        </p:spPr>
        <p:txBody>
          <a:bodyPr wrap="none"/>
          <a:lstStyle>
            <a:lvl1pPr marL="0" indent="0">
              <a:buNone/>
              <a:defRPr sz="1000"/>
            </a:lvl1pPr>
            <a:lvl2pPr marL="252000" indent="0">
              <a:buNone/>
              <a:defRPr sz="1000"/>
            </a:lvl2pPr>
          </a:lstStyle>
          <a:p>
            <a:pPr lvl="0"/>
            <a:r>
              <a:rPr lang="da-DK" dirty="0"/>
              <a:t>Indsæt logo: Vælg pladsholderen, indsæt logo via Templafy/Billeder</a:t>
            </a:r>
            <a:endParaRPr lang="da-DK"/>
          </a:p>
        </p:txBody>
      </p:sp>
      <p:sp>
        <p:nvSpPr>
          <p:cNvPr id="19" name="Text Placeholder 18">
            <a:extLst>
              <a:ext uri="{FF2B5EF4-FFF2-40B4-BE49-F238E27FC236}">
                <a16:creationId xmlns:a16="http://schemas.microsoft.com/office/drawing/2014/main" id="{62682726-03AB-4490-8664-993881FA0BB1}"/>
              </a:ext>
            </a:extLst>
          </p:cNvPr>
          <p:cNvSpPr>
            <a:spLocks noGrp="1"/>
          </p:cNvSpPr>
          <p:nvPr>
            <p:ph type="body" sz="quarter" idx="18" hasCustomPrompt="1"/>
          </p:nvPr>
        </p:nvSpPr>
        <p:spPr>
          <a:xfrm>
            <a:off x="7459663" y="2732400"/>
            <a:ext cx="3564000" cy="756000"/>
          </a:xfrm>
        </p:spPr>
        <p:txBody>
          <a:bodyPr/>
          <a:lstStyle>
            <a:lvl1pPr marL="0" indent="0">
              <a:buFont typeface="Arial" panose="020B0604020202020204" pitchFamily="34" charset="0"/>
              <a:buChar char="​"/>
              <a:defRPr sz="2000" b="1"/>
            </a:lvl1pPr>
            <a:lvl2pPr marL="252000">
              <a:defRPr/>
            </a:lvl2pPr>
            <a:lvl3pPr marL="504000">
              <a:defRPr/>
            </a:lvl3pPr>
          </a:lstStyle>
          <a:p>
            <a:pPr lvl="0"/>
            <a:r>
              <a:rPr lang="da-DK" dirty="0"/>
              <a:t>Klik for at </a:t>
            </a:r>
            <a:r>
              <a:rPr lang="da-DK"/>
              <a:t>tilføje overskrift</a:t>
            </a:r>
          </a:p>
          <a:p>
            <a:pPr lvl="1"/>
            <a:r>
              <a:rPr lang="da-DK"/>
              <a:t>Second level</a:t>
            </a:r>
          </a:p>
          <a:p>
            <a:pPr lvl="2"/>
            <a:endParaRPr lang="da-DK" dirty="0"/>
          </a:p>
        </p:txBody>
      </p:sp>
      <p:sp>
        <p:nvSpPr>
          <p:cNvPr id="21" name="Content Placeholder 20">
            <a:extLst>
              <a:ext uri="{FF2B5EF4-FFF2-40B4-BE49-F238E27FC236}">
                <a16:creationId xmlns:a16="http://schemas.microsoft.com/office/drawing/2014/main" id="{762625AB-198B-4F37-9382-C78FD9118D5A}"/>
              </a:ext>
            </a:extLst>
          </p:cNvPr>
          <p:cNvSpPr>
            <a:spLocks noGrp="1"/>
          </p:cNvSpPr>
          <p:nvPr>
            <p:ph sz="quarter" idx="19" hasCustomPrompt="1"/>
          </p:nvPr>
        </p:nvSpPr>
        <p:spPr>
          <a:xfrm>
            <a:off x="7459663" y="4012975"/>
            <a:ext cx="936000" cy="936000"/>
          </a:xfrm>
        </p:spPr>
        <p:txBody>
          <a:bodyPr wrap="none"/>
          <a:lstStyle>
            <a:lvl1pPr marL="0" indent="0">
              <a:buNone/>
              <a:defRPr sz="1000"/>
            </a:lvl1pPr>
          </a:lstStyle>
          <a:p>
            <a:pPr lvl="0"/>
            <a:r>
              <a:rPr lang="da-DK" dirty="0"/>
              <a:t>Indsæt logo: Vælg pladsholderen, indsæt logo via Templafy/Billeder</a:t>
            </a:r>
            <a:endParaRPr lang="da-DK"/>
          </a:p>
        </p:txBody>
      </p:sp>
      <p:sp>
        <p:nvSpPr>
          <p:cNvPr id="23" name="Text Placeholder 22">
            <a:extLst>
              <a:ext uri="{FF2B5EF4-FFF2-40B4-BE49-F238E27FC236}">
                <a16:creationId xmlns:a16="http://schemas.microsoft.com/office/drawing/2014/main" id="{D8AE7F93-F2C6-4199-8D16-CFB4D977F63E}"/>
              </a:ext>
            </a:extLst>
          </p:cNvPr>
          <p:cNvSpPr>
            <a:spLocks noGrp="1"/>
          </p:cNvSpPr>
          <p:nvPr>
            <p:ph type="body" sz="quarter" idx="20" hasCustomPrompt="1"/>
          </p:nvPr>
        </p:nvSpPr>
        <p:spPr>
          <a:xfrm>
            <a:off x="7473948" y="5093240"/>
            <a:ext cx="3564000" cy="756000"/>
          </a:xfrm>
        </p:spPr>
        <p:txBody>
          <a:bodyPr/>
          <a:lstStyle>
            <a:lvl1pPr marL="0" indent="0">
              <a:buFont typeface="Arial" panose="020B0604020202020204" pitchFamily="34" charset="0"/>
              <a:buChar char="​"/>
              <a:defRPr sz="2000" b="1"/>
            </a:lvl1pPr>
            <a:lvl2pPr marL="252000">
              <a:defRPr/>
            </a:lvl2pPr>
            <a:lvl3pPr marL="504000">
              <a:defRPr/>
            </a:lvl3pPr>
          </a:lstStyle>
          <a:p>
            <a:pPr lvl="0"/>
            <a:r>
              <a:rPr lang="da-DK" dirty="0"/>
              <a:t>Klik for at </a:t>
            </a:r>
            <a:r>
              <a:rPr lang="da-DK"/>
              <a:t>tilføje overskrift</a:t>
            </a:r>
          </a:p>
          <a:p>
            <a:pPr lvl="1"/>
            <a:r>
              <a:rPr lang="da-DK"/>
              <a:t>Second level</a:t>
            </a:r>
            <a:endParaRPr lang="da-DK" dirty="0"/>
          </a:p>
        </p:txBody>
      </p:sp>
      <p:sp>
        <p:nvSpPr>
          <p:cNvPr id="3" name="Footer Placeholder 2">
            <a:extLst>
              <a:ext uri="{FF2B5EF4-FFF2-40B4-BE49-F238E27FC236}">
                <a16:creationId xmlns:a16="http://schemas.microsoft.com/office/drawing/2014/main" id="{0C4D261F-AFF9-422D-9FB3-5AE92F19507E}"/>
              </a:ext>
            </a:extLst>
          </p:cNvPr>
          <p:cNvSpPr>
            <a:spLocks noGrp="1"/>
          </p:cNvSpPr>
          <p:nvPr>
            <p:ph type="ftr" sz="quarter" idx="10"/>
          </p:nvPr>
        </p:nvSpPr>
        <p:spPr/>
        <p:txBody>
          <a:bodyPr/>
          <a:lstStyle/>
          <a:p>
            <a:endParaRPr lang="da-DK" dirty="0"/>
          </a:p>
        </p:txBody>
      </p:sp>
      <p:sp>
        <p:nvSpPr>
          <p:cNvPr id="4" name="Date Placeholder 3">
            <a:extLst>
              <a:ext uri="{FF2B5EF4-FFF2-40B4-BE49-F238E27FC236}">
                <a16:creationId xmlns:a16="http://schemas.microsoft.com/office/drawing/2014/main" id="{21133E6A-A4F4-491B-846E-1DACC83D9BB7}"/>
              </a:ext>
            </a:extLst>
          </p:cNvPr>
          <p:cNvSpPr>
            <a:spLocks noGrp="1"/>
          </p:cNvSpPr>
          <p:nvPr>
            <p:ph type="dt" sz="half" idx="11"/>
          </p:nvPr>
        </p:nvSpPr>
        <p:spPr/>
        <p:txBody>
          <a:bodyPr/>
          <a:lstStyle/>
          <a:p>
            <a:fld id="{58015773-D217-4CB7-8D7C-DAEF8457ADA8}" type="datetime1">
              <a:rPr lang="da-DK" smtClean="0"/>
              <a:t>03-02-2022</a:t>
            </a:fld>
            <a:endParaRPr lang="da-DK" dirty="0"/>
          </a:p>
        </p:txBody>
      </p:sp>
      <p:sp>
        <p:nvSpPr>
          <p:cNvPr id="5" name="Slide Number Placeholder 4">
            <a:extLst>
              <a:ext uri="{FF2B5EF4-FFF2-40B4-BE49-F238E27FC236}">
                <a16:creationId xmlns:a16="http://schemas.microsoft.com/office/drawing/2014/main" id="{6C38E8B2-EC82-4BE1-85C6-8F272596913A}"/>
              </a:ext>
            </a:extLst>
          </p:cNvPr>
          <p:cNvSpPr>
            <a:spLocks noGrp="1"/>
          </p:cNvSpPr>
          <p:nvPr>
            <p:ph type="sldNum" sz="quarter" idx="12"/>
          </p:nvPr>
        </p:nvSpPr>
        <p:spPr/>
        <p:txBody>
          <a:bodyPr/>
          <a:lstStyle/>
          <a:p>
            <a:fld id="{45D37B1E-C366-494F-A587-962AD9AABC83}" type="slidenum">
              <a:rPr lang="da-DK" smtClean="0"/>
              <a:pPr/>
              <a:t>‹nr.›</a:t>
            </a:fld>
            <a:endParaRPr lang="da-DK" dirty="0"/>
          </a:p>
        </p:txBody>
      </p:sp>
    </p:spTree>
    <p:extLst>
      <p:ext uri="{BB962C8B-B14F-4D97-AF65-F5344CB8AC3E}">
        <p14:creationId xmlns:p14="http://schemas.microsoft.com/office/powerpoint/2010/main" val="30172980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verskrift og logo">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6F8A6A9-890A-4EA2-8FA4-EA834B1A12F4}"/>
              </a:ext>
            </a:extLst>
          </p:cNvPr>
          <p:cNvSpPr>
            <a:spLocks noGrp="1"/>
          </p:cNvSpPr>
          <p:nvPr>
            <p:ph type="ctrTitle" hasCustomPrompt="1"/>
          </p:nvPr>
        </p:nvSpPr>
        <p:spPr>
          <a:xfrm>
            <a:off x="414697" y="1700212"/>
            <a:ext cx="5367600" cy="4141787"/>
          </a:xfrm>
        </p:spPr>
        <p:txBody>
          <a:bodyPr anchor="t" anchorCtr="0"/>
          <a:lstStyle>
            <a:lvl1pPr algn="l">
              <a:lnSpc>
                <a:spcPct val="100000"/>
              </a:lnSpc>
              <a:defRPr sz="3600">
                <a:solidFill>
                  <a:schemeClr val="tx1"/>
                </a:solidFill>
              </a:defRPr>
            </a:lvl1pPr>
          </a:lstStyle>
          <a:p>
            <a:r>
              <a:rPr lang="da-DK" dirty="0"/>
              <a:t>Klik for at tilføje overskrift</a:t>
            </a:r>
            <a:endParaRPr lang="da-DK"/>
          </a:p>
        </p:txBody>
      </p:sp>
      <p:sp>
        <p:nvSpPr>
          <p:cNvPr id="11" name="Date Placeholder 14">
            <a:extLst>
              <a:ext uri="{FF2B5EF4-FFF2-40B4-BE49-F238E27FC236}">
                <a16:creationId xmlns:a16="http://schemas.microsoft.com/office/drawing/2014/main" id="{705F52FC-7E26-46C0-8E8B-4445D500B9C7}"/>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03-02-2022</a:t>
            </a:fld>
            <a:endParaRPr lang="da-DK" dirty="0"/>
          </a:p>
        </p:txBody>
      </p:sp>
      <p:sp>
        <p:nvSpPr>
          <p:cNvPr id="7" name="Date Placeholder 6">
            <a:extLst>
              <a:ext uri="{FF2B5EF4-FFF2-40B4-BE49-F238E27FC236}">
                <a16:creationId xmlns:a16="http://schemas.microsoft.com/office/drawing/2014/main" id="{D01B1D99-4B52-4731-AEC4-C722464A7D1B}"/>
              </a:ext>
            </a:extLst>
          </p:cNvPr>
          <p:cNvSpPr>
            <a:spLocks noGrp="1"/>
          </p:cNvSpPr>
          <p:nvPr>
            <p:ph type="dt" sz="half" idx="10"/>
          </p:nvPr>
        </p:nvSpPr>
        <p:spPr/>
        <p:txBody>
          <a:bodyPr/>
          <a:lstStyle/>
          <a:p>
            <a:fld id="{CF5E4B52-B1AD-483C-825E-8DB7B6BD94D0}" type="datetime1">
              <a:rPr lang="da-DK" smtClean="0"/>
              <a:t>03-02-2022</a:t>
            </a:fld>
            <a:endParaRPr lang="da-DK" dirty="0"/>
          </a:p>
        </p:txBody>
      </p:sp>
      <p:sp>
        <p:nvSpPr>
          <p:cNvPr id="9" name="Footer Placeholder 8">
            <a:extLst>
              <a:ext uri="{FF2B5EF4-FFF2-40B4-BE49-F238E27FC236}">
                <a16:creationId xmlns:a16="http://schemas.microsoft.com/office/drawing/2014/main" id="{F5FCEDFC-AE26-4F9F-9153-1837190678EF}"/>
              </a:ext>
            </a:extLst>
          </p:cNvPr>
          <p:cNvSpPr>
            <a:spLocks noGrp="1"/>
          </p:cNvSpPr>
          <p:nvPr>
            <p:ph type="ftr" sz="quarter" idx="11"/>
          </p:nvPr>
        </p:nvSpPr>
        <p:spPr/>
        <p:txBody>
          <a:bodyPr/>
          <a:lstStyle/>
          <a:p>
            <a:endParaRPr lang="da-DK" dirty="0"/>
          </a:p>
        </p:txBody>
      </p:sp>
      <p:sp>
        <p:nvSpPr>
          <p:cNvPr id="12" name="Slide Number Placeholder 11">
            <a:extLst>
              <a:ext uri="{FF2B5EF4-FFF2-40B4-BE49-F238E27FC236}">
                <a16:creationId xmlns:a16="http://schemas.microsoft.com/office/drawing/2014/main" id="{4B452C39-88DE-4155-8ED8-643714B1A9FE}"/>
              </a:ext>
            </a:extLst>
          </p:cNvPr>
          <p:cNvSpPr>
            <a:spLocks noGrp="1"/>
          </p:cNvSpPr>
          <p:nvPr>
            <p:ph type="sldNum" sz="quarter" idx="12"/>
          </p:nvPr>
        </p:nvSpPr>
        <p:spPr/>
        <p:txBody>
          <a:bodyPr/>
          <a:lstStyle/>
          <a:p>
            <a:fld id="{45D37B1E-C366-494F-A587-962AD9AABC83}" type="slidenum">
              <a:rPr lang="da-DK" smtClean="0"/>
              <a:pPr/>
              <a:t>‹nr.›</a:t>
            </a:fld>
            <a:endParaRPr lang="da-DK" dirty="0"/>
          </a:p>
        </p:txBody>
      </p:sp>
    </p:spTree>
    <p:extLst>
      <p:ext uri="{BB962C8B-B14F-4D97-AF65-F5344CB8AC3E}">
        <p14:creationId xmlns:p14="http://schemas.microsoft.com/office/powerpoint/2010/main" val="3233827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DD129-A8C2-419E-B641-6CC90F50732D}"/>
              </a:ext>
            </a:extLst>
          </p:cNvPr>
          <p:cNvSpPr>
            <a:spLocks noGrp="1"/>
          </p:cNvSpPr>
          <p:nvPr>
            <p:ph type="ctrTitle"/>
          </p:nvPr>
        </p:nvSpPr>
        <p:spPr>
          <a:xfrm>
            <a:off x="762000" y="1524000"/>
            <a:ext cx="10668000" cy="22860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B33C04-8A23-4499-A6EF-1D190F0FB38E}"/>
              </a:ext>
            </a:extLst>
          </p:cNvPr>
          <p:cNvSpPr>
            <a:spLocks noGrp="1"/>
          </p:cNvSpPr>
          <p:nvPr>
            <p:ph type="subTitle" idx="1"/>
          </p:nvPr>
        </p:nvSpPr>
        <p:spPr>
          <a:xfrm>
            <a:off x="762000" y="4571999"/>
            <a:ext cx="10668000" cy="152400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FA99FB-5674-4BC5-949F-8D45EC167511}"/>
              </a:ext>
            </a:extLst>
          </p:cNvPr>
          <p:cNvSpPr>
            <a:spLocks noGrp="1"/>
          </p:cNvSpPr>
          <p:nvPr>
            <p:ph type="dt" sz="half" idx="10"/>
          </p:nvPr>
        </p:nvSpPr>
        <p:spPr/>
        <p:txBody>
          <a:bodyPr/>
          <a:lstStyle/>
          <a:p>
            <a:fld id="{76969C88-B244-455D-A017-012B25B1ACDD}" type="datetimeFigureOut">
              <a:rPr lang="en-US" smtClean="0"/>
              <a:t>2/3/2022</a:t>
            </a:fld>
            <a:endParaRPr lang="en-US"/>
          </a:p>
        </p:txBody>
      </p:sp>
      <p:sp>
        <p:nvSpPr>
          <p:cNvPr id="5" name="Footer Placeholder 4">
            <a:extLst>
              <a:ext uri="{FF2B5EF4-FFF2-40B4-BE49-F238E27FC236}">
                <a16:creationId xmlns:a16="http://schemas.microsoft.com/office/drawing/2014/main" id="{0763CF93-DD67-4FE2-8083-864693FE8E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05E934-32B6-44B1-9622-67F30BDA3F3A}"/>
              </a:ext>
            </a:extLst>
          </p:cNvPr>
          <p:cNvSpPr>
            <a:spLocks noGrp="1"/>
          </p:cNvSpPr>
          <p:nvPr>
            <p:ph type="sldNum" sz="quarter" idx="12"/>
          </p:nvPr>
        </p:nvSpPr>
        <p:spPr/>
        <p:txBody>
          <a:bodyPr/>
          <a:lstStyle/>
          <a:p>
            <a:fld id="{07CE569E-9B7C-4CB9-AB80-C0841F922CFF}" type="slidenum">
              <a:rPr lang="en-US" smtClean="0"/>
              <a:t>‹nr.›</a:t>
            </a:fld>
            <a:endParaRPr lang="en-US"/>
          </a:p>
        </p:txBody>
      </p:sp>
    </p:spTree>
    <p:extLst>
      <p:ext uri="{BB962C8B-B14F-4D97-AF65-F5344CB8AC3E}">
        <p14:creationId xmlns:p14="http://schemas.microsoft.com/office/powerpoint/2010/main" val="16177112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BD5343-383D-42A7-BB0D-3338F74A465A}"/>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5055B5DB-E495-4EEB-8741-33031C19EF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8BC1F400-C20F-4FD0-835F-2F92E980827B}"/>
              </a:ext>
            </a:extLst>
          </p:cNvPr>
          <p:cNvSpPr>
            <a:spLocks noGrp="1"/>
          </p:cNvSpPr>
          <p:nvPr>
            <p:ph type="dt" sz="half" idx="10"/>
          </p:nvPr>
        </p:nvSpPr>
        <p:spPr/>
        <p:txBody>
          <a:bodyPr/>
          <a:lstStyle/>
          <a:p>
            <a:fld id="{CAFE8B13-5FFC-481D-BAF0-9E2FAE835046}" type="datetimeFigureOut">
              <a:rPr lang="da-DK" smtClean="0"/>
              <a:t>03-02-2022</a:t>
            </a:fld>
            <a:endParaRPr lang="da-DK"/>
          </a:p>
        </p:txBody>
      </p:sp>
      <p:sp>
        <p:nvSpPr>
          <p:cNvPr id="5" name="Pladsholder til sidefod 4">
            <a:extLst>
              <a:ext uri="{FF2B5EF4-FFF2-40B4-BE49-F238E27FC236}">
                <a16:creationId xmlns:a16="http://schemas.microsoft.com/office/drawing/2014/main" id="{215162E6-6822-4229-8FC4-274BC3735BC5}"/>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0DBFAD53-B863-424D-A5F7-B6218C2D1D97}"/>
              </a:ext>
            </a:extLst>
          </p:cNvPr>
          <p:cNvSpPr>
            <a:spLocks noGrp="1"/>
          </p:cNvSpPr>
          <p:nvPr>
            <p:ph type="sldNum" sz="quarter" idx="12"/>
          </p:nvPr>
        </p:nvSpPr>
        <p:spPr/>
        <p:txBody>
          <a:bodyPr/>
          <a:lstStyle/>
          <a:p>
            <a:fld id="{883BD73D-C06F-48F2-877E-D4F023FD127B}" type="slidenum">
              <a:rPr lang="da-DK" smtClean="0"/>
              <a:t>‹nr.›</a:t>
            </a:fld>
            <a:endParaRPr lang="da-DK"/>
          </a:p>
        </p:txBody>
      </p:sp>
    </p:spTree>
    <p:extLst>
      <p:ext uri="{BB962C8B-B14F-4D97-AF65-F5344CB8AC3E}">
        <p14:creationId xmlns:p14="http://schemas.microsoft.com/office/powerpoint/2010/main" val="342626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4C2AEB-F607-4976-A177-F4E5BA2BB73F}"/>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87F532DA-F0B5-4551-8A43-4DC4902ECBAA}"/>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D12E80A6-CCC5-4EE5-8455-DDADBDE4BE42}"/>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A6A87F7D-E5F3-41A2-A0FB-54CFC60E943D}"/>
              </a:ext>
            </a:extLst>
          </p:cNvPr>
          <p:cNvSpPr>
            <a:spLocks noGrp="1"/>
          </p:cNvSpPr>
          <p:nvPr>
            <p:ph type="dt" sz="half" idx="10"/>
          </p:nvPr>
        </p:nvSpPr>
        <p:spPr/>
        <p:txBody>
          <a:bodyPr/>
          <a:lstStyle/>
          <a:p>
            <a:fld id="{CAFE8B13-5FFC-481D-BAF0-9E2FAE835046}" type="datetimeFigureOut">
              <a:rPr lang="da-DK" smtClean="0"/>
              <a:t>03-02-2022</a:t>
            </a:fld>
            <a:endParaRPr lang="da-DK"/>
          </a:p>
        </p:txBody>
      </p:sp>
      <p:sp>
        <p:nvSpPr>
          <p:cNvPr id="6" name="Pladsholder til sidefod 5">
            <a:extLst>
              <a:ext uri="{FF2B5EF4-FFF2-40B4-BE49-F238E27FC236}">
                <a16:creationId xmlns:a16="http://schemas.microsoft.com/office/drawing/2014/main" id="{48747520-065C-4B23-8E18-B67C933302FF}"/>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8EF7C6A6-073E-4395-9A46-1CE7BFC55B97}"/>
              </a:ext>
            </a:extLst>
          </p:cNvPr>
          <p:cNvSpPr>
            <a:spLocks noGrp="1"/>
          </p:cNvSpPr>
          <p:nvPr>
            <p:ph type="sldNum" sz="quarter" idx="12"/>
          </p:nvPr>
        </p:nvSpPr>
        <p:spPr/>
        <p:txBody>
          <a:bodyPr/>
          <a:lstStyle/>
          <a:p>
            <a:fld id="{883BD73D-C06F-48F2-877E-D4F023FD127B}" type="slidenum">
              <a:rPr lang="da-DK" smtClean="0"/>
              <a:t>‹nr.›</a:t>
            </a:fld>
            <a:endParaRPr lang="da-DK"/>
          </a:p>
        </p:txBody>
      </p:sp>
    </p:spTree>
    <p:extLst>
      <p:ext uri="{BB962C8B-B14F-4D97-AF65-F5344CB8AC3E}">
        <p14:creationId xmlns:p14="http://schemas.microsoft.com/office/powerpoint/2010/main" val="747203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60761C-36F5-4938-9ECE-4307F9CB1A59}"/>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701EE7C0-F3C2-4023-B7B4-FC56986605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B7DBB2AE-9FA4-4511-B7F5-9E476126EBFB}"/>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7ACEAFEA-FF61-4BF9-ADBA-82F3122230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AE34CD53-3304-4F1A-BD6A-ECC857F171F3}"/>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137E3A37-5BF7-41B3-A8CD-993C361A9C5B}"/>
              </a:ext>
            </a:extLst>
          </p:cNvPr>
          <p:cNvSpPr>
            <a:spLocks noGrp="1"/>
          </p:cNvSpPr>
          <p:nvPr>
            <p:ph type="dt" sz="half" idx="10"/>
          </p:nvPr>
        </p:nvSpPr>
        <p:spPr/>
        <p:txBody>
          <a:bodyPr/>
          <a:lstStyle/>
          <a:p>
            <a:fld id="{CAFE8B13-5FFC-481D-BAF0-9E2FAE835046}" type="datetimeFigureOut">
              <a:rPr lang="da-DK" smtClean="0"/>
              <a:t>03-02-2022</a:t>
            </a:fld>
            <a:endParaRPr lang="da-DK"/>
          </a:p>
        </p:txBody>
      </p:sp>
      <p:sp>
        <p:nvSpPr>
          <p:cNvPr id="8" name="Pladsholder til sidefod 7">
            <a:extLst>
              <a:ext uri="{FF2B5EF4-FFF2-40B4-BE49-F238E27FC236}">
                <a16:creationId xmlns:a16="http://schemas.microsoft.com/office/drawing/2014/main" id="{8D81EF2E-126F-4BFF-A7E6-C87050680AE9}"/>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3475138E-77D6-4A1A-B58D-AF56CF710331}"/>
              </a:ext>
            </a:extLst>
          </p:cNvPr>
          <p:cNvSpPr>
            <a:spLocks noGrp="1"/>
          </p:cNvSpPr>
          <p:nvPr>
            <p:ph type="sldNum" sz="quarter" idx="12"/>
          </p:nvPr>
        </p:nvSpPr>
        <p:spPr/>
        <p:txBody>
          <a:bodyPr/>
          <a:lstStyle/>
          <a:p>
            <a:fld id="{883BD73D-C06F-48F2-877E-D4F023FD127B}" type="slidenum">
              <a:rPr lang="da-DK" smtClean="0"/>
              <a:t>‹nr.›</a:t>
            </a:fld>
            <a:endParaRPr lang="da-DK"/>
          </a:p>
        </p:txBody>
      </p:sp>
    </p:spTree>
    <p:extLst>
      <p:ext uri="{BB962C8B-B14F-4D97-AF65-F5344CB8AC3E}">
        <p14:creationId xmlns:p14="http://schemas.microsoft.com/office/powerpoint/2010/main" val="29525925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77F77F-7EF9-4570-8DC5-8008FD7B2AD8}"/>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5C153430-8F35-4BCA-84B6-827BE6B918F4}"/>
              </a:ext>
            </a:extLst>
          </p:cNvPr>
          <p:cNvSpPr>
            <a:spLocks noGrp="1"/>
          </p:cNvSpPr>
          <p:nvPr>
            <p:ph type="dt" sz="half" idx="10"/>
          </p:nvPr>
        </p:nvSpPr>
        <p:spPr/>
        <p:txBody>
          <a:bodyPr/>
          <a:lstStyle/>
          <a:p>
            <a:fld id="{CAFE8B13-5FFC-481D-BAF0-9E2FAE835046}" type="datetimeFigureOut">
              <a:rPr lang="da-DK" smtClean="0"/>
              <a:t>03-02-2022</a:t>
            </a:fld>
            <a:endParaRPr lang="da-DK"/>
          </a:p>
        </p:txBody>
      </p:sp>
      <p:sp>
        <p:nvSpPr>
          <p:cNvPr id="4" name="Pladsholder til sidefod 3">
            <a:extLst>
              <a:ext uri="{FF2B5EF4-FFF2-40B4-BE49-F238E27FC236}">
                <a16:creationId xmlns:a16="http://schemas.microsoft.com/office/drawing/2014/main" id="{B07AE98C-D630-488C-A5FD-FDD23BE32F69}"/>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2F6F2EC8-D428-4932-9E9F-D0A4C23B19A0}"/>
              </a:ext>
            </a:extLst>
          </p:cNvPr>
          <p:cNvSpPr>
            <a:spLocks noGrp="1"/>
          </p:cNvSpPr>
          <p:nvPr>
            <p:ph type="sldNum" sz="quarter" idx="12"/>
          </p:nvPr>
        </p:nvSpPr>
        <p:spPr/>
        <p:txBody>
          <a:bodyPr/>
          <a:lstStyle/>
          <a:p>
            <a:fld id="{883BD73D-C06F-48F2-877E-D4F023FD127B}" type="slidenum">
              <a:rPr lang="da-DK" smtClean="0"/>
              <a:t>‹nr.›</a:t>
            </a:fld>
            <a:endParaRPr lang="da-DK"/>
          </a:p>
        </p:txBody>
      </p:sp>
    </p:spTree>
    <p:extLst>
      <p:ext uri="{BB962C8B-B14F-4D97-AF65-F5344CB8AC3E}">
        <p14:creationId xmlns:p14="http://schemas.microsoft.com/office/powerpoint/2010/main" val="3534942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154D4474-6F37-4393-8954-08C0F4491DD9}"/>
              </a:ext>
            </a:extLst>
          </p:cNvPr>
          <p:cNvSpPr>
            <a:spLocks noGrp="1"/>
          </p:cNvSpPr>
          <p:nvPr>
            <p:ph type="dt" sz="half" idx="10"/>
          </p:nvPr>
        </p:nvSpPr>
        <p:spPr/>
        <p:txBody>
          <a:bodyPr/>
          <a:lstStyle/>
          <a:p>
            <a:fld id="{CAFE8B13-5FFC-481D-BAF0-9E2FAE835046}" type="datetimeFigureOut">
              <a:rPr lang="da-DK" smtClean="0"/>
              <a:t>03-02-2022</a:t>
            </a:fld>
            <a:endParaRPr lang="da-DK"/>
          </a:p>
        </p:txBody>
      </p:sp>
      <p:sp>
        <p:nvSpPr>
          <p:cNvPr id="3" name="Pladsholder til sidefod 2">
            <a:extLst>
              <a:ext uri="{FF2B5EF4-FFF2-40B4-BE49-F238E27FC236}">
                <a16:creationId xmlns:a16="http://schemas.microsoft.com/office/drawing/2014/main" id="{B8056297-9DDE-438A-9134-6A926FE4BCA0}"/>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21B8A830-A9C1-4420-BFA2-C8877F192B85}"/>
              </a:ext>
            </a:extLst>
          </p:cNvPr>
          <p:cNvSpPr>
            <a:spLocks noGrp="1"/>
          </p:cNvSpPr>
          <p:nvPr>
            <p:ph type="sldNum" sz="quarter" idx="12"/>
          </p:nvPr>
        </p:nvSpPr>
        <p:spPr/>
        <p:txBody>
          <a:bodyPr/>
          <a:lstStyle/>
          <a:p>
            <a:fld id="{883BD73D-C06F-48F2-877E-D4F023FD127B}" type="slidenum">
              <a:rPr lang="da-DK" smtClean="0"/>
              <a:t>‹nr.›</a:t>
            </a:fld>
            <a:endParaRPr lang="da-DK"/>
          </a:p>
        </p:txBody>
      </p:sp>
    </p:spTree>
    <p:extLst>
      <p:ext uri="{BB962C8B-B14F-4D97-AF65-F5344CB8AC3E}">
        <p14:creationId xmlns:p14="http://schemas.microsoft.com/office/powerpoint/2010/main" val="3470891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AA6FF2-59E3-41CA-9D1E-8BE8DD00FF8A}"/>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E1E97FBE-1135-4DC7-A18A-3AD4097503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5AD06223-043D-49B5-8417-AB48375C2C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E5C77B7E-7496-4934-A2F3-D83585A5458F}"/>
              </a:ext>
            </a:extLst>
          </p:cNvPr>
          <p:cNvSpPr>
            <a:spLocks noGrp="1"/>
          </p:cNvSpPr>
          <p:nvPr>
            <p:ph type="dt" sz="half" idx="10"/>
          </p:nvPr>
        </p:nvSpPr>
        <p:spPr/>
        <p:txBody>
          <a:bodyPr/>
          <a:lstStyle/>
          <a:p>
            <a:fld id="{CAFE8B13-5FFC-481D-BAF0-9E2FAE835046}" type="datetimeFigureOut">
              <a:rPr lang="da-DK" smtClean="0"/>
              <a:t>03-02-2022</a:t>
            </a:fld>
            <a:endParaRPr lang="da-DK"/>
          </a:p>
        </p:txBody>
      </p:sp>
      <p:sp>
        <p:nvSpPr>
          <p:cNvPr id="6" name="Pladsholder til sidefod 5">
            <a:extLst>
              <a:ext uri="{FF2B5EF4-FFF2-40B4-BE49-F238E27FC236}">
                <a16:creationId xmlns:a16="http://schemas.microsoft.com/office/drawing/2014/main" id="{6722598E-762B-4F59-9C7A-EF5B06850BB8}"/>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D1C3E8C4-74F7-4EB7-845D-C0825C2D877B}"/>
              </a:ext>
            </a:extLst>
          </p:cNvPr>
          <p:cNvSpPr>
            <a:spLocks noGrp="1"/>
          </p:cNvSpPr>
          <p:nvPr>
            <p:ph type="sldNum" sz="quarter" idx="12"/>
          </p:nvPr>
        </p:nvSpPr>
        <p:spPr/>
        <p:txBody>
          <a:bodyPr/>
          <a:lstStyle/>
          <a:p>
            <a:fld id="{883BD73D-C06F-48F2-877E-D4F023FD127B}" type="slidenum">
              <a:rPr lang="da-DK" smtClean="0"/>
              <a:t>‹nr.›</a:t>
            </a:fld>
            <a:endParaRPr lang="da-DK"/>
          </a:p>
        </p:txBody>
      </p:sp>
    </p:spTree>
    <p:extLst>
      <p:ext uri="{BB962C8B-B14F-4D97-AF65-F5344CB8AC3E}">
        <p14:creationId xmlns:p14="http://schemas.microsoft.com/office/powerpoint/2010/main" val="3427395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ECEBC0-4EFE-445A-ADA5-CEA939B793EB}"/>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39EB28EE-71FB-46D2-BF78-076D7F1681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45054F57-C6BA-414F-9E10-9A6D6BFA38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6D87F273-6D13-431B-96DC-2A23575FFC81}"/>
              </a:ext>
            </a:extLst>
          </p:cNvPr>
          <p:cNvSpPr>
            <a:spLocks noGrp="1"/>
          </p:cNvSpPr>
          <p:nvPr>
            <p:ph type="dt" sz="half" idx="10"/>
          </p:nvPr>
        </p:nvSpPr>
        <p:spPr/>
        <p:txBody>
          <a:bodyPr/>
          <a:lstStyle/>
          <a:p>
            <a:fld id="{CAFE8B13-5FFC-481D-BAF0-9E2FAE835046}" type="datetimeFigureOut">
              <a:rPr lang="da-DK" smtClean="0"/>
              <a:t>03-02-2022</a:t>
            </a:fld>
            <a:endParaRPr lang="da-DK"/>
          </a:p>
        </p:txBody>
      </p:sp>
      <p:sp>
        <p:nvSpPr>
          <p:cNvPr id="6" name="Pladsholder til sidefod 5">
            <a:extLst>
              <a:ext uri="{FF2B5EF4-FFF2-40B4-BE49-F238E27FC236}">
                <a16:creationId xmlns:a16="http://schemas.microsoft.com/office/drawing/2014/main" id="{756C89A3-62AF-4A1F-999D-D5569ADF2560}"/>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F9FD4902-90BF-4045-AA4B-99E6BD8D7EA5}"/>
              </a:ext>
            </a:extLst>
          </p:cNvPr>
          <p:cNvSpPr>
            <a:spLocks noGrp="1"/>
          </p:cNvSpPr>
          <p:nvPr>
            <p:ph type="sldNum" sz="quarter" idx="12"/>
          </p:nvPr>
        </p:nvSpPr>
        <p:spPr/>
        <p:txBody>
          <a:bodyPr/>
          <a:lstStyle/>
          <a:p>
            <a:fld id="{883BD73D-C06F-48F2-877E-D4F023FD127B}" type="slidenum">
              <a:rPr lang="da-DK" smtClean="0"/>
              <a:t>‹nr.›</a:t>
            </a:fld>
            <a:endParaRPr lang="da-DK"/>
          </a:p>
        </p:txBody>
      </p:sp>
    </p:spTree>
    <p:extLst>
      <p:ext uri="{BB962C8B-B14F-4D97-AF65-F5344CB8AC3E}">
        <p14:creationId xmlns:p14="http://schemas.microsoft.com/office/powerpoint/2010/main" val="2873268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1.bin"/><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AB2F83A3-3466-473E-904E-A0726B2397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E343F776-486D-4933-A632-8154924CB6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F8EFB6BE-B720-47BF-B709-EE4DA079D6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FE8B13-5FFC-481D-BAF0-9E2FAE835046}" type="datetimeFigureOut">
              <a:rPr lang="da-DK" smtClean="0"/>
              <a:t>03-02-2022</a:t>
            </a:fld>
            <a:endParaRPr lang="da-DK"/>
          </a:p>
        </p:txBody>
      </p:sp>
      <p:sp>
        <p:nvSpPr>
          <p:cNvPr id="5" name="Pladsholder til sidefod 4">
            <a:extLst>
              <a:ext uri="{FF2B5EF4-FFF2-40B4-BE49-F238E27FC236}">
                <a16:creationId xmlns:a16="http://schemas.microsoft.com/office/drawing/2014/main" id="{3BA5F974-AA24-4374-8520-F8C2330298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D355AA71-66F5-4EF3-8277-40ED5E9128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3BD73D-C06F-48F2-877E-D4F023FD127B}" type="slidenum">
              <a:rPr lang="da-DK" smtClean="0"/>
              <a:t>‹nr.›</a:t>
            </a:fld>
            <a:endParaRPr lang="da-DK"/>
          </a:p>
        </p:txBody>
      </p:sp>
    </p:spTree>
    <p:extLst>
      <p:ext uri="{BB962C8B-B14F-4D97-AF65-F5344CB8AC3E}">
        <p14:creationId xmlns:p14="http://schemas.microsoft.com/office/powerpoint/2010/main" val="40426866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10400" y="1028247"/>
            <a:ext cx="11379347" cy="1602672"/>
          </a:xfrm>
          <a:prstGeom prst="rect">
            <a:avLst/>
          </a:prstGeom>
        </p:spPr>
        <p:txBody>
          <a:bodyPr vert="horz" lIns="0" tIns="0" rIns="0" bIns="0" rtlCol="0" anchor="t" anchorCtr="0">
            <a:noAutofit/>
          </a:bodyPr>
          <a:lstStyle/>
          <a:p>
            <a:r>
              <a:rPr lang="da-DK" dirty="0"/>
              <a:t>Klik for at redigere i master</a:t>
            </a:r>
          </a:p>
        </p:txBody>
      </p:sp>
      <p:sp>
        <p:nvSpPr>
          <p:cNvPr id="3" name="Text Placeholder 2"/>
          <p:cNvSpPr>
            <a:spLocks noGrp="1"/>
          </p:cNvSpPr>
          <p:nvPr>
            <p:ph type="body" idx="1"/>
          </p:nvPr>
        </p:nvSpPr>
        <p:spPr>
          <a:xfrm>
            <a:off x="410400" y="3369040"/>
            <a:ext cx="11371905" cy="2472960"/>
          </a:xfrm>
          <a:prstGeom prst="rect">
            <a:avLst/>
          </a:prstGeom>
        </p:spPr>
        <p:txBody>
          <a:bodyPr vert="horz" lIns="0" tIns="0" rIns="0" bIns="0" rtlCol="0">
            <a:noAutofit/>
          </a:bodyPr>
          <a:lstStyle/>
          <a:p>
            <a:pPr lvl="0"/>
            <a:r>
              <a:rPr lang="da-DK" dirty="0"/>
              <a:t>Første niveau, bullet 16 </a:t>
            </a:r>
            <a:r>
              <a:rPr lang="da-DK" dirty="0" err="1"/>
              <a:t>pkt</a:t>
            </a:r>
            <a:endParaRPr lang="da-DK" dirty="0"/>
          </a:p>
          <a:p>
            <a:pPr lvl="1"/>
            <a:r>
              <a:rPr lang="da-DK" dirty="0"/>
              <a:t>Andet niveau, bullet 14 </a:t>
            </a:r>
            <a:r>
              <a:rPr lang="da-DK" dirty="0" err="1"/>
              <a:t>pkt</a:t>
            </a:r>
            <a:endParaRPr lang="da-DK" dirty="0"/>
          </a:p>
          <a:p>
            <a:pPr lvl="2"/>
            <a:r>
              <a:rPr lang="da-DK" dirty="0"/>
              <a:t>Tredje niveau, bullet 12 </a:t>
            </a:r>
            <a:r>
              <a:rPr lang="da-DK" dirty="0" err="1"/>
              <a:t>pkt</a:t>
            </a:r>
            <a:endParaRPr lang="da-DK" dirty="0"/>
          </a:p>
          <a:p>
            <a:pPr lvl="3"/>
            <a:r>
              <a:rPr lang="da-DK" dirty="0"/>
              <a:t>Fjerde niveau, Header bold 16 </a:t>
            </a:r>
            <a:r>
              <a:rPr lang="da-DK" dirty="0" err="1"/>
              <a:t>pkt</a:t>
            </a:r>
            <a:endParaRPr lang="da-DK" dirty="0"/>
          </a:p>
          <a:p>
            <a:pPr lvl="4"/>
            <a:r>
              <a:rPr lang="da-DK" dirty="0"/>
              <a:t>Femte niveau, Body </a:t>
            </a:r>
            <a:r>
              <a:rPr lang="da-DK" dirty="0" err="1"/>
              <a:t>regular</a:t>
            </a:r>
            <a:r>
              <a:rPr lang="da-DK" dirty="0"/>
              <a:t> 16 </a:t>
            </a:r>
            <a:r>
              <a:rPr lang="da-DK" dirty="0" err="1"/>
              <a:t>pkt</a:t>
            </a:r>
            <a:endParaRPr lang="da-DK" dirty="0"/>
          </a:p>
          <a:p>
            <a:pPr lvl="5"/>
            <a:r>
              <a:rPr lang="da-DK" dirty="0"/>
              <a:t>Sjette niveau, bullet 12 </a:t>
            </a:r>
            <a:r>
              <a:rPr lang="da-DK" dirty="0" err="1"/>
              <a:t>pkt</a:t>
            </a:r>
            <a:endParaRPr lang="da-DK" dirty="0"/>
          </a:p>
          <a:p>
            <a:pPr lvl="6"/>
            <a:r>
              <a:rPr lang="da-DK" dirty="0"/>
              <a:t>Syvende niveau, bullet 12 </a:t>
            </a:r>
            <a:r>
              <a:rPr lang="da-DK" dirty="0" err="1"/>
              <a:t>pkt</a:t>
            </a:r>
            <a:r>
              <a:rPr lang="da-DK" dirty="0"/>
              <a:t> (indryk 1 gang)</a:t>
            </a:r>
            <a:endParaRPr lang="da-DK"/>
          </a:p>
          <a:p>
            <a:pPr lvl="7"/>
            <a:r>
              <a:rPr lang="da-DK" dirty="0"/>
              <a:t>Ottende niveau, Header bold, 12 </a:t>
            </a:r>
            <a:r>
              <a:rPr lang="da-DK" dirty="0" err="1"/>
              <a:t>pkt</a:t>
            </a:r>
            <a:endParaRPr lang="da-DK" dirty="0"/>
          </a:p>
          <a:p>
            <a:pPr lvl="8"/>
            <a:r>
              <a:rPr lang="da-DK" dirty="0"/>
              <a:t>Niende niveau, Body </a:t>
            </a:r>
            <a:r>
              <a:rPr lang="da-DK" dirty="0" err="1"/>
              <a:t>regular</a:t>
            </a:r>
            <a:r>
              <a:rPr lang="da-DK" dirty="0"/>
              <a:t>, 12 </a:t>
            </a:r>
            <a:r>
              <a:rPr lang="da-DK" dirty="0" err="1"/>
              <a:t>pkt</a:t>
            </a:r>
            <a:endParaRPr lang="da-DK" dirty="0"/>
          </a:p>
        </p:txBody>
      </p:sp>
      <p:sp>
        <p:nvSpPr>
          <p:cNvPr id="5" name="OFF_institute"/>
          <p:cNvSpPr>
            <a:spLocks noGrp="1"/>
          </p:cNvSpPr>
          <p:nvPr>
            <p:ph type="ftr" sz="quarter" idx="3"/>
          </p:nvPr>
        </p:nvSpPr>
        <p:spPr>
          <a:xfrm>
            <a:off x="6915600" y="6376129"/>
            <a:ext cx="2240432" cy="180000"/>
          </a:xfrm>
          <a:prstGeom prst="rect">
            <a:avLst/>
          </a:prstGeom>
        </p:spPr>
        <p:txBody>
          <a:bodyPr vert="horz" lIns="0" tIns="0" rIns="0" bIns="0" rtlCol="0" anchor="t" anchorCtr="0">
            <a:noAutofit/>
          </a:bodyPr>
          <a:lstStyle>
            <a:lvl1pPr algn="r">
              <a:defRPr sz="1000" b="0" cap="none" baseline="0">
                <a:solidFill>
                  <a:schemeClr val="tx1"/>
                </a:solidFill>
              </a:defRPr>
            </a:lvl1pPr>
          </a:lstStyle>
          <a:p>
            <a:endParaRPr lang="da-DK" dirty="0"/>
          </a:p>
        </p:txBody>
      </p:sp>
      <p:sp>
        <p:nvSpPr>
          <p:cNvPr id="16" name="Rectangle 15">
            <a:extLst>
              <a:ext uri="{FF2B5EF4-FFF2-40B4-BE49-F238E27FC236}">
                <a16:creationId xmlns:a16="http://schemas.microsoft.com/office/drawing/2014/main" id="{D9C3F3D4-B958-489D-8401-2859D15536DE}"/>
              </a:ext>
            </a:extLst>
          </p:cNvPr>
          <p:cNvSpPr/>
          <p:nvPr userDrawn="1"/>
        </p:nvSpPr>
        <p:spPr>
          <a:xfrm rot="5400000">
            <a:off x="11480800" y="721379"/>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sp>
        <p:nvSpPr>
          <p:cNvPr id="17" name="Rectangle 16">
            <a:extLst>
              <a:ext uri="{FF2B5EF4-FFF2-40B4-BE49-F238E27FC236}">
                <a16:creationId xmlns:a16="http://schemas.microsoft.com/office/drawing/2014/main" id="{EDAD2A31-35D3-4D5D-AA2D-C72C49CA7FB0}"/>
              </a:ext>
            </a:extLst>
          </p:cNvPr>
          <p:cNvSpPr/>
          <p:nvPr userDrawn="1"/>
        </p:nvSpPr>
        <p:spPr>
          <a:xfrm rot="5400000">
            <a:off x="11482792" y="2027544"/>
            <a:ext cx="914400" cy="3765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l"/>
            <a:r>
              <a:rPr lang="da-DK" sz="1100" b="1" noProof="1">
                <a:solidFill>
                  <a:schemeClr val="tx1"/>
                </a:solidFill>
              </a:rPr>
              <a:t>#sdudk</a:t>
            </a:r>
            <a:endParaRPr lang="da-DK"/>
          </a:p>
        </p:txBody>
      </p:sp>
      <p:sp>
        <p:nvSpPr>
          <p:cNvPr id="15" name="Date Placeholder 14">
            <a:extLst>
              <a:ext uri="{FF2B5EF4-FFF2-40B4-BE49-F238E27FC236}">
                <a16:creationId xmlns:a16="http://schemas.microsoft.com/office/drawing/2014/main" id="{A56ADEC3-98E1-4CEA-9AF5-46F4CDD2FA7D}"/>
              </a:ext>
            </a:extLst>
          </p:cNvPr>
          <p:cNvSpPr>
            <a:spLocks noGrp="1"/>
          </p:cNvSpPr>
          <p:nvPr>
            <p:ph type="dt" sz="half" idx="2"/>
          </p:nvPr>
        </p:nvSpPr>
        <p:spPr>
          <a:xfrm>
            <a:off x="0" y="6912000"/>
            <a:ext cx="0" cy="0"/>
          </a:xfrm>
          <a:prstGeom prst="rect">
            <a:avLst/>
          </a:prstGeom>
        </p:spPr>
        <p:txBody>
          <a:bodyPr vert="horz" lIns="91440" tIns="45720" rIns="91440" bIns="45720" rtlCol="0" anchor="ctr"/>
          <a:lstStyle>
            <a:lvl1pPr algn="l">
              <a:defRPr sz="100">
                <a:noFill/>
              </a:defRPr>
            </a:lvl1pPr>
          </a:lstStyle>
          <a:p>
            <a:fld id="{D0C0B278-7347-462B-9D2F-11613A515043}" type="datetime1">
              <a:rPr lang="da-DK" smtClean="0"/>
              <a:t>03-02-2022</a:t>
            </a:fld>
            <a:endParaRPr lang="da-DK" dirty="0"/>
          </a:p>
        </p:txBody>
      </p:sp>
      <p:pic>
        <p:nvPicPr>
          <p:cNvPr id="25" name="Logo black">
            <a:extLst>
              <a:ext uri="{FF2B5EF4-FFF2-40B4-BE49-F238E27FC236}">
                <a16:creationId xmlns:a16="http://schemas.microsoft.com/office/drawing/2014/main" id="{860AC4C2-E6D6-4DCE-950A-C298C0AE9B87}"/>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03346" y="6294893"/>
            <a:ext cx="784800" cy="211840"/>
          </a:xfrm>
          <a:prstGeom prst="rect">
            <a:avLst/>
          </a:prstGeom>
        </p:spPr>
      </p:pic>
      <p:cxnSp>
        <p:nvCxnSpPr>
          <p:cNvPr id="27" name="Straight Connector 26">
            <a:extLst>
              <a:ext uri="{FF2B5EF4-FFF2-40B4-BE49-F238E27FC236}">
                <a16:creationId xmlns:a16="http://schemas.microsoft.com/office/drawing/2014/main" id="{C6C4C210-3CAD-4E96-8F10-9CD4863FC9B7}"/>
              </a:ext>
            </a:extLst>
          </p:cNvPr>
          <p:cNvCxnSpPr>
            <a:cxnSpLocks/>
          </p:cNvCxnSpPr>
          <p:nvPr userDrawn="1"/>
        </p:nvCxnSpPr>
        <p:spPr>
          <a:xfrm>
            <a:off x="410400" y="715665"/>
            <a:ext cx="69921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date" descr="{&quot;templafy&quot;:{&quot;id&quot;:&quot;40e7db8f-7c98-4ce7-85ff-9432ce3651c7&quot;}}" title="Form.Date">
            <a:extLst>
              <a:ext uri="{FF2B5EF4-FFF2-40B4-BE49-F238E27FC236}">
                <a16:creationId xmlns:a16="http://schemas.microsoft.com/office/drawing/2014/main" id="{8A346F21-C2D9-45A4-B26D-7DDC2CEB9FB7}"/>
              </a:ext>
            </a:extLst>
          </p:cNvPr>
          <p:cNvSpPr/>
          <p:nvPr userDrawn="1"/>
        </p:nvSpPr>
        <p:spPr>
          <a:xfrm>
            <a:off x="9156032" y="6349384"/>
            <a:ext cx="2624806" cy="1800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r"/>
            <a:r>
              <a:rPr lang="da-DK" sz="1200" b="0" dirty="0">
                <a:solidFill>
                  <a:schemeClr val="tx1"/>
                </a:solidFill>
              </a:rPr>
              <a:t>Februar 2022</a:t>
            </a:r>
          </a:p>
        </p:txBody>
      </p:sp>
      <p:sp>
        <p:nvSpPr>
          <p:cNvPr id="6" name="Slide Number Placeholder 5"/>
          <p:cNvSpPr>
            <a:spLocks noGrp="1"/>
          </p:cNvSpPr>
          <p:nvPr>
            <p:ph type="sldNum" sz="quarter" idx="4"/>
          </p:nvPr>
        </p:nvSpPr>
        <p:spPr>
          <a:xfrm>
            <a:off x="0" y="6912000"/>
            <a:ext cx="0" cy="0"/>
          </a:xfrm>
          <a:prstGeom prst="rect">
            <a:avLst/>
          </a:prstGeom>
        </p:spPr>
        <p:txBody>
          <a:bodyPr vert="horz" lIns="0" tIns="0" rIns="0" bIns="0" rtlCol="0" anchor="t" anchorCtr="0">
            <a:noAutofit/>
          </a:bodyPr>
          <a:lstStyle>
            <a:lvl1pPr algn="ctr">
              <a:defRPr sz="100">
                <a:noFill/>
              </a:defRPr>
            </a:lvl1pPr>
          </a:lstStyle>
          <a:p>
            <a:fld id="{45D37B1E-C366-494F-A587-962AD9AABC83}" type="slidenum">
              <a:rPr lang="da-DK" smtClean="0"/>
              <a:pPr/>
              <a:t>‹nr.›</a:t>
            </a:fld>
            <a:endParaRPr lang="da-DK" dirty="0"/>
          </a:p>
        </p:txBody>
      </p:sp>
      <p:sp>
        <p:nvSpPr>
          <p:cNvPr id="18" name="Date Placeholder 14">
            <a:extLst>
              <a:ext uri="{FF2B5EF4-FFF2-40B4-BE49-F238E27FC236}">
                <a16:creationId xmlns:a16="http://schemas.microsoft.com/office/drawing/2014/main" id="{7DF98717-AAEA-4E2B-96B8-AAAFF896C0EA}"/>
              </a:ext>
            </a:extLst>
          </p:cNvPr>
          <p:cNvSpPr txBox="1">
            <a:spLocks/>
          </p:cNvSpPr>
          <p:nvPr userDrawn="1"/>
        </p:nvSpPr>
        <p:spPr>
          <a:xfrm>
            <a:off x="0" y="6912000"/>
            <a:ext cx="0" cy="0"/>
          </a:xfrm>
          <a:prstGeom prst="rect">
            <a:avLst/>
          </a:prstGeom>
        </p:spPr>
        <p:txBody>
          <a:bodyPr vert="horz" lIns="91440" tIns="45720" rIns="91440" bIns="45720" rtlCol="0" anchor="ctr"/>
          <a:lstStyle>
            <a:defPPr>
              <a:defRPr lang="en-US"/>
            </a:defPPr>
            <a:lvl1pPr marL="0" algn="l" defTabSz="914400" rtl="0" eaLnBrk="1" latinLnBrk="0" hangingPunct="1">
              <a:defRPr sz="100" kern="1200">
                <a:no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1A13B18-F5ED-4611-8DBB-F05123AFBA22}" type="datetimeFigureOut">
              <a:rPr lang="da-DK" smtClean="0"/>
              <a:pPr/>
              <a:t>03-02-2022</a:t>
            </a:fld>
            <a:endParaRPr lang="da-DK" dirty="0"/>
          </a:p>
        </p:txBody>
      </p:sp>
      <p:sp>
        <p:nvSpPr>
          <p:cNvPr id="13" name="text" descr="{&quot;templafy&quot;:{&quot;id&quot;:&quot;6aae5d00-c267-4687-a7d3-c99c9861a580&quot;}}" title="UserProfile.Institut.InstituteDCU_{{DocumentLanguage}}">
            <a:extLst>
              <a:ext uri="{FF2B5EF4-FFF2-40B4-BE49-F238E27FC236}">
                <a16:creationId xmlns:a16="http://schemas.microsoft.com/office/drawing/2014/main" id="{125E96D5-3BB9-422E-861E-C7C7A150AD68}"/>
              </a:ext>
            </a:extLst>
          </p:cNvPr>
          <p:cNvSpPr txBox="1">
            <a:spLocks/>
          </p:cNvSpPr>
          <p:nvPr userDrawn="1"/>
        </p:nvSpPr>
        <p:spPr>
          <a:xfrm>
            <a:off x="411163" y="450893"/>
            <a:ext cx="5684837" cy="284778"/>
          </a:xfrm>
          <a:prstGeom prst="rect">
            <a:avLst/>
          </a:prstGeom>
          <a:noFill/>
        </p:spPr>
        <p:txBody>
          <a:bodyPr wrap="square" lIns="10800" tIns="0" rIns="0" bIns="90000" anchor="b" anchorCtr="0">
            <a:spAutoFit/>
          </a:bodyPr>
          <a:lstStyle>
            <a:lvl1pPr marL="0" indent="0" algn="l" defTabSz="914400" rtl="0" eaLnBrk="1" latinLnBrk="0" hangingPunct="1">
              <a:lnSpc>
                <a:spcPct val="90000"/>
              </a:lnSpc>
              <a:spcBef>
                <a:spcPts val="0"/>
              </a:spcBef>
              <a:buFont typeface="Arial" panose="020B0604020202020204" pitchFamily="34" charset="0"/>
              <a:buNone/>
              <a:defRPr sz="1400" b="1"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da-DK" dirty="0"/>
              <a:t>HR-service</a:t>
            </a:r>
          </a:p>
        </p:txBody>
      </p:sp>
    </p:spTree>
    <p:extLst>
      <p:ext uri="{BB962C8B-B14F-4D97-AF65-F5344CB8AC3E}">
        <p14:creationId xmlns:p14="http://schemas.microsoft.com/office/powerpoint/2010/main" val="36430852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hf sldNum="0" hdr="0" ftr="0"/>
  <p:txStyles>
    <p:titleStyle>
      <a:lvl1pPr algn="l" defTabSz="914400" rtl="0" eaLnBrk="1" latinLnBrk="0" hangingPunct="1">
        <a:lnSpc>
          <a:spcPct val="97000"/>
        </a:lnSpc>
        <a:spcBef>
          <a:spcPct val="0"/>
        </a:spcBef>
        <a:buNone/>
        <a:tabLst>
          <a:tab pos="1438275" algn="l"/>
        </a:tabLst>
        <a:defRPr sz="3600" b="1" kern="1200">
          <a:solidFill>
            <a:schemeClr val="tx1"/>
          </a:solidFill>
          <a:latin typeface="+mj-lt"/>
          <a:ea typeface="+mj-ea"/>
          <a:cs typeface="+mj-cs"/>
        </a:defRPr>
      </a:lvl1pPr>
    </p:titleStyle>
    <p:bodyStyle>
      <a:lvl1pPr marL="252000" indent="-252000" algn="l" defTabSz="914400" rtl="0" eaLnBrk="1" latinLnBrk="0" hangingPunct="1">
        <a:lnSpc>
          <a:spcPct val="110000"/>
        </a:lnSpc>
        <a:spcBef>
          <a:spcPts val="0"/>
        </a:spcBef>
        <a:buFont typeface="Wingdings" panose="05000000000000000000" pitchFamily="2" charset="2"/>
        <a:buChar char=""/>
        <a:defRPr sz="1600" kern="1200">
          <a:solidFill>
            <a:schemeClr val="tx1"/>
          </a:solidFill>
          <a:latin typeface="+mn-lt"/>
          <a:ea typeface="+mn-ea"/>
          <a:cs typeface="+mn-cs"/>
        </a:defRPr>
      </a:lvl1pPr>
      <a:lvl2pPr marL="504000" indent="-252000" algn="l" defTabSz="914400" rtl="0" eaLnBrk="1" latinLnBrk="0" hangingPunct="1">
        <a:lnSpc>
          <a:spcPct val="110000"/>
        </a:lnSpc>
        <a:spcBef>
          <a:spcPts val="0"/>
        </a:spcBef>
        <a:buFont typeface="Wingdings" panose="05000000000000000000" pitchFamily="2" charset="2"/>
        <a:buChar char="à"/>
        <a:defRPr sz="1400" kern="1200">
          <a:solidFill>
            <a:schemeClr val="tx1"/>
          </a:solidFill>
          <a:latin typeface="+mn-lt"/>
          <a:ea typeface="+mn-ea"/>
          <a:cs typeface="+mn-cs"/>
        </a:defRPr>
      </a:lvl2pPr>
      <a:lvl3pPr marL="756000" indent="-252000" algn="l" defTabSz="914400" rtl="0" eaLnBrk="1" latinLnBrk="0" hangingPunct="1">
        <a:lnSpc>
          <a:spcPct val="110000"/>
        </a:lnSpc>
        <a:spcBef>
          <a:spcPts val="0"/>
        </a:spcBef>
        <a:buFont typeface="Wingdings" panose="05000000000000000000" pitchFamily="2" charset="2"/>
        <a:buChar char="à"/>
        <a:defRPr sz="1200" kern="1200">
          <a:solidFill>
            <a:schemeClr val="tx1"/>
          </a:solidFill>
          <a:latin typeface="+mn-lt"/>
          <a:ea typeface="+mn-ea"/>
          <a:cs typeface="+mn-cs"/>
        </a:defRPr>
      </a:lvl3pPr>
      <a:lvl4pPr marL="0" indent="0" algn="l" defTabSz="914400" rtl="0" eaLnBrk="1" latinLnBrk="0" hangingPunct="1">
        <a:lnSpc>
          <a:spcPct val="110000"/>
        </a:lnSpc>
        <a:spcBef>
          <a:spcPts val="0"/>
        </a:spcBef>
        <a:spcAft>
          <a:spcPts val="1200"/>
        </a:spcAft>
        <a:buFont typeface="Arial" panose="020B0604020202020204" pitchFamily="34" charset="0"/>
        <a:buChar char="​"/>
        <a:defRPr sz="1600" b="1" kern="1200">
          <a:solidFill>
            <a:schemeClr val="tx1"/>
          </a:solidFill>
          <a:latin typeface="+mn-lt"/>
          <a:ea typeface="+mn-ea"/>
          <a:cs typeface="+mn-cs"/>
        </a:defRPr>
      </a:lvl4pPr>
      <a:lvl5pPr marL="0" indent="0" algn="l" defTabSz="914400" rtl="0" eaLnBrk="1" latinLnBrk="0" hangingPunct="1">
        <a:lnSpc>
          <a:spcPct val="110000"/>
        </a:lnSpc>
        <a:spcBef>
          <a:spcPts val="0"/>
        </a:spcBef>
        <a:buFont typeface="Arial" panose="020B0604020202020204" pitchFamily="34" charset="0"/>
        <a:buChar char="​"/>
        <a:defRPr sz="1600" kern="1200" baseline="0">
          <a:solidFill>
            <a:schemeClr val="tx1"/>
          </a:solidFill>
          <a:latin typeface="+mn-lt"/>
          <a:ea typeface="+mn-ea"/>
          <a:cs typeface="+mn-cs"/>
        </a:defRPr>
      </a:lvl5pPr>
      <a:lvl6pPr marL="252000" indent="-252000" algn="l" defTabSz="914400" rtl="0" eaLnBrk="1" latinLnBrk="0" hangingPunct="1">
        <a:lnSpc>
          <a:spcPct val="110000"/>
        </a:lnSpc>
        <a:spcBef>
          <a:spcPts val="0"/>
        </a:spcBef>
        <a:buFont typeface="Wingdings" panose="05000000000000000000" pitchFamily="2" charset="2"/>
        <a:buChar char="à"/>
        <a:defRPr sz="1200" kern="1200" baseline="0">
          <a:solidFill>
            <a:schemeClr val="tx1"/>
          </a:solidFill>
          <a:latin typeface="+mn-lt"/>
          <a:ea typeface="+mn-ea"/>
          <a:cs typeface="+mn-cs"/>
        </a:defRPr>
      </a:lvl6pPr>
      <a:lvl7pPr marL="504000" indent="-252000" algn="l" defTabSz="914400" rtl="0" eaLnBrk="1" latinLnBrk="0" hangingPunct="1">
        <a:lnSpc>
          <a:spcPct val="110000"/>
        </a:lnSpc>
        <a:spcBef>
          <a:spcPts val="0"/>
        </a:spcBef>
        <a:buFont typeface="Wingdings" panose="05000000000000000000" pitchFamily="2" charset="2"/>
        <a:buChar char="à"/>
        <a:defRPr sz="1200" kern="1200">
          <a:solidFill>
            <a:schemeClr val="tx1"/>
          </a:solidFill>
          <a:latin typeface="+mn-lt"/>
          <a:ea typeface="+mn-ea"/>
          <a:cs typeface="+mn-cs"/>
        </a:defRPr>
      </a:lvl7pPr>
      <a:lvl8pPr marL="0" indent="0" algn="l" defTabSz="914400" rtl="0" eaLnBrk="1" latinLnBrk="0" hangingPunct="1">
        <a:lnSpc>
          <a:spcPct val="110000"/>
        </a:lnSpc>
        <a:spcBef>
          <a:spcPts val="0"/>
        </a:spcBef>
        <a:spcAft>
          <a:spcPts val="1200"/>
        </a:spcAft>
        <a:buFont typeface="Arial" panose="020B0604020202020204" pitchFamily="34" charset="0"/>
        <a:buChar char="​"/>
        <a:defRPr sz="1200" b="1" kern="1200">
          <a:solidFill>
            <a:schemeClr val="tx1"/>
          </a:solidFill>
          <a:latin typeface="+mn-lt"/>
          <a:ea typeface="+mn-ea"/>
          <a:cs typeface="+mn-cs"/>
        </a:defRPr>
      </a:lvl8pPr>
      <a:lvl9pPr marL="0" indent="0" algn="l" defTabSz="914400" rtl="0" eaLnBrk="1" latinLnBrk="0" hangingPunct="1">
        <a:lnSpc>
          <a:spcPct val="110000"/>
        </a:lnSpc>
        <a:spcBef>
          <a:spcPts val="0"/>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85">
          <p15:clr>
            <a:srgbClr val="F26B43"/>
          </p15:clr>
        </p15:guide>
        <p15:guide id="4" orient="horz" pos="1071">
          <p15:clr>
            <a:srgbClr val="F26B43"/>
          </p15:clr>
        </p15:guide>
        <p15:guide id="5" pos="259">
          <p15:clr>
            <a:srgbClr val="F26B43"/>
          </p15:clr>
        </p15:guide>
        <p15:guide id="6" pos="7421">
          <p15:clr>
            <a:srgbClr val="F26B43"/>
          </p15:clr>
        </p15:guide>
        <p15:guide id="7" orient="horz" pos="1253">
          <p15:clr>
            <a:srgbClr val="F26B43"/>
          </p15:clr>
        </p15:guide>
        <p15:guide id="8" orient="horz" pos="3680">
          <p15:clr>
            <a:srgbClr val="F26B43"/>
          </p15:clr>
        </p15:guide>
        <p15:guide id="9" orient="horz" pos="3916">
          <p15:clr>
            <a:srgbClr val="F26B43"/>
          </p15:clr>
        </p15:guide>
        <p15:guide id="10" orient="horz" pos="4094">
          <p15:clr>
            <a:srgbClr val="F26B43"/>
          </p15:clr>
        </p15:guide>
        <p15:guide id="11" pos="545">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customXml" Target="../../customXml/item10.xml"/><Relationship Id="rId1" Type="http://schemas.openxmlformats.org/officeDocument/2006/relationships/customXml" Target="../../customXml/item1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customXml" Target="../../customXml/item3.xml"/><Relationship Id="rId1" Type="http://schemas.openxmlformats.org/officeDocument/2006/relationships/customXml" Target="../../customXml/item5.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hyperlink" Target="https://game-icons.net/1x1/skoll/talk.html" TargetMode="External"/><Relationship Id="rId2" Type="http://schemas.openxmlformats.org/officeDocument/2006/relationships/image" Target="../media/image12.png"/><Relationship Id="rId1" Type="http://schemas.openxmlformats.org/officeDocument/2006/relationships/slideLayout" Target="../slideLayouts/slideLayout14.xml"/><Relationship Id="rId4" Type="http://schemas.openxmlformats.org/officeDocument/2006/relationships/hyperlink" Target="https://creativecommons.org/licenses/by/3.0/"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customXml" Target="../../customXml/item2.xml"/><Relationship Id="rId1" Type="http://schemas.openxmlformats.org/officeDocument/2006/relationships/customXml" Target="../../customXml/item17.xml"/><Relationship Id="rId5" Type="http://schemas.openxmlformats.org/officeDocument/2006/relationships/hyperlink" Target="https://grasshopperherder.com/work-life-balance-tip-go-for-flow-instead/" TargetMode="Externa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customXml" Target="../../customXml/item15.xml"/><Relationship Id="rId1" Type="http://schemas.openxmlformats.org/officeDocument/2006/relationships/customXml" Target="../../customXml/item13.xml"/><Relationship Id="rId5" Type="http://schemas.openxmlformats.org/officeDocument/2006/relationships/hyperlink" Target="https://grasshopperherder.com/work-life-balance-tip-go-for-flow-instead/" TargetMode="Externa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customXml" Target="../../customXml/item12.xml"/><Relationship Id="rId1" Type="http://schemas.openxmlformats.org/officeDocument/2006/relationships/customXml" Target="../../customXml/item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customXml" Target="../../customXml/item11.xml"/><Relationship Id="rId1" Type="http://schemas.openxmlformats.org/officeDocument/2006/relationships/customXml" Target="../../customXml/item16.xml"/></Relationships>
</file>

<file path=ppt/slides/_rels/slide2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5.xml"/><Relationship Id="rId16" Type="http://schemas.openxmlformats.org/officeDocument/2006/relationships/image" Target="../media/image32.png"/><Relationship Id="rId1" Type="http://schemas.openxmlformats.org/officeDocument/2006/relationships/slideLayout" Target="../slideLayouts/slideLayout18.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2DC2A8-58A5-DD45-80CC-B2E0CDC69F01}"/>
              </a:ext>
            </a:extLst>
          </p:cNvPr>
          <p:cNvSpPr>
            <a:spLocks noGrp="1"/>
          </p:cNvSpPr>
          <p:nvPr>
            <p:ph type="ctrTitle"/>
          </p:nvPr>
        </p:nvSpPr>
        <p:spPr>
          <a:xfrm>
            <a:off x="7168048" y="1241699"/>
            <a:ext cx="5163503" cy="2889114"/>
          </a:xfrm>
        </p:spPr>
        <p:txBody>
          <a:bodyPr anchor="b">
            <a:normAutofit/>
          </a:bodyPr>
          <a:lstStyle/>
          <a:p>
            <a:pPr algn="l"/>
            <a:r>
              <a:rPr lang="da-DK" sz="4800" b="1" u="sng" dirty="0"/>
              <a:t>Velkommen</a:t>
            </a:r>
            <a:br>
              <a:rPr lang="da-DK" sz="3800" b="1" dirty="0"/>
            </a:br>
            <a:br>
              <a:rPr lang="da-DK" sz="3800" b="1" dirty="0"/>
            </a:br>
            <a:r>
              <a:rPr lang="da-DK" sz="3100" b="1" dirty="0"/>
              <a:t>Kontorkulturen i det nye SUND</a:t>
            </a:r>
            <a:br>
              <a:rPr lang="da-DK" sz="3200" b="1" dirty="0"/>
            </a:br>
            <a:endParaRPr lang="da-DK" sz="3200" b="1" dirty="0"/>
          </a:p>
        </p:txBody>
      </p:sp>
      <p:sp>
        <p:nvSpPr>
          <p:cNvPr id="17" name="Freeform: Shape 16">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Billede 4" descr="Et billede, der indeholder himmel, udendørs, bygning, træ&#10;&#10;Automatisk genereret beskrivelse">
            <a:extLst>
              <a:ext uri="{FF2B5EF4-FFF2-40B4-BE49-F238E27FC236}">
                <a16:creationId xmlns:a16="http://schemas.microsoft.com/office/drawing/2014/main" id="{4283D8D6-A138-DC45-A7FD-467084912314}"/>
              </a:ext>
            </a:extLst>
          </p:cNvPr>
          <p:cNvPicPr>
            <a:picLocks noChangeAspect="1"/>
          </p:cNvPicPr>
          <p:nvPr/>
        </p:nvPicPr>
        <p:blipFill rotWithShape="1">
          <a:blip r:embed="rId2">
            <a:extLst>
              <a:ext uri="{28A0092B-C50C-407E-A947-70E740481C1C}">
                <a14:useLocalDpi xmlns:a14="http://schemas.microsoft.com/office/drawing/2010/main" val="0"/>
              </a:ext>
            </a:extLst>
          </a:blip>
          <a:srcRect t="2426" r="-1"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111547062"/>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E9EDE589-1467-4D88-B50C-4122C33B6BB6}"/>
              </a:ext>
            </a:extLst>
          </p:cNvPr>
          <p:cNvSpPr>
            <a:spLocks noGrp="1"/>
          </p:cNvSpPr>
          <p:nvPr>
            <p:ph type="ctrTitle"/>
          </p:nvPr>
        </p:nvSpPr>
        <p:spPr/>
        <p:txBody>
          <a:bodyPr/>
          <a:lstStyle/>
          <a:p>
            <a:r>
              <a:rPr lang="da-DK" dirty="0"/>
              <a:t>Oplæg fra enheder</a:t>
            </a:r>
          </a:p>
        </p:txBody>
      </p:sp>
      <p:sp>
        <p:nvSpPr>
          <p:cNvPr id="10" name="Date Placeholder 9">
            <a:extLst>
              <a:ext uri="{FF2B5EF4-FFF2-40B4-BE49-F238E27FC236}">
                <a16:creationId xmlns:a16="http://schemas.microsoft.com/office/drawing/2014/main" id="{A97B7F92-D2BE-4F54-A8C4-07940E691401}"/>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FC7D3F-14DF-4A42-BAF2-FAC1CFBF4CC0}" type="datetime1">
              <a:rPr kumimoji="0" lang="da-DK" sz="100" b="0" i="0" u="none" strike="noStrike" kern="1200" cap="none" spc="0" normalizeH="0" baseline="0" noProof="0" smtClean="0">
                <a:ln>
                  <a:noFill/>
                </a:ln>
                <a:no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03-02-2022</a:t>
            </a:fld>
            <a:endParaRPr kumimoji="0" lang="da-DK" sz="100" b="0" i="0" u="none" strike="noStrike" kern="1200" cap="none" spc="0" normalizeH="0" baseline="0" noProof="0" dirty="0">
              <a:ln>
                <a:noFill/>
              </a:ln>
              <a:noFill/>
              <a:effectLst/>
              <a:uLnTx/>
              <a:uFillTx/>
              <a:latin typeface="Arial"/>
              <a:ea typeface="+mn-ea"/>
              <a:cs typeface="+mn-cs"/>
            </a:endParaRPr>
          </a:p>
        </p:txBody>
      </p:sp>
    </p:spTree>
    <p:extLst>
      <p:ext uri="{BB962C8B-B14F-4D97-AF65-F5344CB8AC3E}">
        <p14:creationId xmlns:p14="http://schemas.microsoft.com/office/powerpoint/2010/main" val="3946854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BC8A9AE-91A1-4331-AB01-C64A135AA3C4}"/>
              </a:ext>
            </a:extLst>
          </p:cNvPr>
          <p:cNvSpPr>
            <a:spLocks noGrp="1"/>
          </p:cNvSpPr>
          <p:nvPr>
            <p:ph type="dt" sz="half" idx="4294967295"/>
          </p:nvPr>
        </p:nvSpPr>
        <p:spPr>
          <a:xfrm>
            <a:off x="1524000" y="6911975"/>
            <a:ext cx="0" cy="0"/>
          </a:xfrm>
        </p:spPr>
        <p:txBody>
          <a:bodyPr/>
          <a:lstStyle/>
          <a:p>
            <a:r>
              <a:rPr lang="da-DK"/>
              <a:t>februar 2022</a:t>
            </a:r>
            <a:endParaRPr lang="da-DK" dirty="0"/>
          </a:p>
        </p:txBody>
      </p:sp>
      <p:sp>
        <p:nvSpPr>
          <p:cNvPr id="5" name="Title 3">
            <a:extLst>
              <a:ext uri="{FF2B5EF4-FFF2-40B4-BE49-F238E27FC236}">
                <a16:creationId xmlns:a16="http://schemas.microsoft.com/office/drawing/2014/main" id="{39AE8D8E-B1FE-46EB-A2D9-7E591482892D}"/>
              </a:ext>
            </a:extLst>
          </p:cNvPr>
          <p:cNvSpPr>
            <a:spLocks noGrp="1"/>
          </p:cNvSpPr>
          <p:nvPr>
            <p:ph type="ctrTitle"/>
          </p:nvPr>
        </p:nvSpPr>
        <p:spPr>
          <a:xfrm>
            <a:off x="1831975" y="2220914"/>
            <a:ext cx="8408186" cy="3621087"/>
          </a:xfrm>
        </p:spPr>
        <p:txBody>
          <a:bodyPr/>
          <a:lstStyle/>
          <a:p>
            <a:pPr algn="ctr"/>
            <a:br>
              <a:rPr lang="da-DK" sz="4500" dirty="0"/>
            </a:br>
            <a:r>
              <a:rPr lang="da-DK" sz="4500" dirty="0"/>
              <a:t>Fleksibel kontorkultur</a:t>
            </a:r>
            <a:br>
              <a:rPr lang="da-DK" dirty="0"/>
            </a:br>
            <a:br>
              <a:rPr lang="da-DK" dirty="0"/>
            </a:br>
            <a:r>
              <a:rPr lang="da-DK" dirty="0"/>
              <a:t>Fakultetssekretariatet</a:t>
            </a:r>
          </a:p>
        </p:txBody>
      </p:sp>
    </p:spTree>
    <p:custDataLst>
      <p:custData r:id="rId1"/>
      <p:custData r:id="rId2"/>
    </p:custDataLst>
    <p:extLst>
      <p:ext uri="{BB962C8B-B14F-4D97-AF65-F5344CB8AC3E}">
        <p14:creationId xmlns:p14="http://schemas.microsoft.com/office/powerpoint/2010/main" val="33647964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ladsholder til billede 1">
            <a:extLst>
              <a:ext uri="{FF2B5EF4-FFF2-40B4-BE49-F238E27FC236}">
                <a16:creationId xmlns:a16="http://schemas.microsoft.com/office/drawing/2014/main" id="{2E0E5C0C-16EB-0843-B97D-957241157B1E}"/>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a:stretch/>
        </p:blipFill>
        <p:spPr>
          <a:xfrm>
            <a:off x="6929196" y="1607583"/>
            <a:ext cx="2526953" cy="3631168"/>
          </a:xfrm>
        </p:spPr>
      </p:pic>
      <p:sp>
        <p:nvSpPr>
          <p:cNvPr id="4" name="Title 3">
            <a:extLst>
              <a:ext uri="{FF2B5EF4-FFF2-40B4-BE49-F238E27FC236}">
                <a16:creationId xmlns:a16="http://schemas.microsoft.com/office/drawing/2014/main" id="{7BDCB872-5B43-441B-8FB1-E84C64914BE8}"/>
              </a:ext>
            </a:extLst>
          </p:cNvPr>
          <p:cNvSpPr>
            <a:spLocks noGrp="1"/>
          </p:cNvSpPr>
          <p:nvPr>
            <p:ph type="ctrTitle"/>
          </p:nvPr>
        </p:nvSpPr>
        <p:spPr/>
        <p:txBody>
          <a:bodyPr/>
          <a:lstStyle/>
          <a:p>
            <a:r>
              <a:rPr lang="da-DK" sz="1800" dirty="0"/>
              <a:t>Overordnede rammer:</a:t>
            </a:r>
            <a:br>
              <a:rPr lang="da-DK" sz="1800" dirty="0"/>
            </a:br>
            <a:br>
              <a:rPr lang="da-DK" sz="1800" dirty="0"/>
            </a:br>
            <a:r>
              <a:rPr lang="da-DK" sz="1800" b="0" dirty="0"/>
              <a:t>Fleksibel tilstedeværelse med 1-3 hjemmearbejdsdage</a:t>
            </a:r>
            <a:br>
              <a:rPr lang="da-DK" sz="1800" b="0" dirty="0"/>
            </a:br>
            <a:br>
              <a:rPr lang="da-DK" sz="1800" b="0" dirty="0"/>
            </a:br>
            <a:r>
              <a:rPr lang="da-DK" sz="1800" b="0" dirty="0"/>
              <a:t>Det papirminimerede kontor med en neutral arbejdsplads, som andre kan bruge</a:t>
            </a:r>
            <a:br>
              <a:rPr lang="da-DK" sz="1800" b="0" dirty="0"/>
            </a:br>
            <a:br>
              <a:rPr lang="da-DK" sz="1800" b="0" dirty="0"/>
            </a:br>
            <a:r>
              <a:rPr lang="da-DK" sz="1800" b="0" dirty="0"/>
              <a:t>Fortsat fokus på anvendelse af online- og hybridmøder</a:t>
            </a:r>
            <a:endParaRPr lang="da-DK" sz="1800" dirty="0"/>
          </a:p>
        </p:txBody>
      </p:sp>
      <p:sp>
        <p:nvSpPr>
          <p:cNvPr id="3" name="Date Placeholder 2">
            <a:extLst>
              <a:ext uri="{FF2B5EF4-FFF2-40B4-BE49-F238E27FC236}">
                <a16:creationId xmlns:a16="http://schemas.microsoft.com/office/drawing/2014/main" id="{41DEABC6-0B5F-4868-9B49-112D6DB148F9}"/>
              </a:ext>
            </a:extLst>
          </p:cNvPr>
          <p:cNvSpPr>
            <a:spLocks noGrp="1"/>
          </p:cNvSpPr>
          <p:nvPr>
            <p:ph type="dt" sz="half" idx="4294967295"/>
          </p:nvPr>
        </p:nvSpPr>
        <p:spPr>
          <a:xfrm>
            <a:off x="1524000" y="6898500"/>
            <a:ext cx="0" cy="0"/>
          </a:xfrm>
        </p:spPr>
        <p:txBody>
          <a:bodyPr/>
          <a:lstStyle/>
          <a:p>
            <a:r>
              <a:rPr lang="da-DK"/>
              <a:t>februar 2022</a:t>
            </a:r>
            <a:endParaRPr lang="da-DK" dirty="0"/>
          </a:p>
        </p:txBody>
      </p:sp>
    </p:spTree>
    <p:custDataLst>
      <p:custData r:id="rId1"/>
      <p:custData r:id="rId2"/>
    </p:custDataLst>
    <p:extLst>
      <p:ext uri="{BB962C8B-B14F-4D97-AF65-F5344CB8AC3E}">
        <p14:creationId xmlns:p14="http://schemas.microsoft.com/office/powerpoint/2010/main" val="2688434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5">
            <a:extLst>
              <a:ext uri="{FF2B5EF4-FFF2-40B4-BE49-F238E27FC236}">
                <a16:creationId xmlns:a16="http://schemas.microsoft.com/office/drawing/2014/main" id="{848AFF2C-398B-4E9F-9798-B10F89A5D45B}"/>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1656" r="11656"/>
          <a:stretch>
            <a:fillRect/>
          </a:stretch>
        </p:blipFill>
        <p:spPr>
          <a:xfrm>
            <a:off x="6023760" y="1000451"/>
            <a:ext cx="4140901" cy="4841557"/>
          </a:xfrm>
        </p:spPr>
      </p:pic>
      <p:sp>
        <p:nvSpPr>
          <p:cNvPr id="2" name="Title 1">
            <a:extLst>
              <a:ext uri="{FF2B5EF4-FFF2-40B4-BE49-F238E27FC236}">
                <a16:creationId xmlns:a16="http://schemas.microsoft.com/office/drawing/2014/main" id="{3CD0B57B-1C97-48F2-9251-8F3AE47386A3}"/>
              </a:ext>
            </a:extLst>
          </p:cNvPr>
          <p:cNvSpPr>
            <a:spLocks noGrp="1"/>
          </p:cNvSpPr>
          <p:nvPr>
            <p:ph type="ctrTitle"/>
          </p:nvPr>
        </p:nvSpPr>
        <p:spPr/>
        <p:txBody>
          <a:bodyPr/>
          <a:lstStyle/>
          <a:p>
            <a:r>
              <a:rPr lang="en-US" sz="3300" dirty="0"/>
              <a:t>Decentral </a:t>
            </a:r>
            <a:r>
              <a:rPr lang="en-US" sz="3300" dirty="0" err="1"/>
              <a:t>proces</a:t>
            </a:r>
            <a:r>
              <a:rPr lang="en-US" sz="3300" dirty="0"/>
              <a:t>, </a:t>
            </a:r>
            <a:r>
              <a:rPr lang="en-US" sz="3300" dirty="0" err="1"/>
              <a:t>forankret</a:t>
            </a:r>
            <a:r>
              <a:rPr lang="en-US" sz="3300" dirty="0"/>
              <a:t> hos </a:t>
            </a:r>
            <a:r>
              <a:rPr lang="en-US" sz="3300" dirty="0" err="1"/>
              <a:t>områdeledere</a:t>
            </a:r>
            <a:br>
              <a:rPr lang="en-US" sz="3300" dirty="0"/>
            </a:br>
            <a:br>
              <a:rPr lang="en-US" sz="3300" dirty="0"/>
            </a:br>
            <a:r>
              <a:rPr lang="en-US" sz="3300" dirty="0" err="1"/>
              <a:t>Områdeledere</a:t>
            </a:r>
            <a:r>
              <a:rPr lang="en-US" sz="3300" dirty="0"/>
              <a:t> </a:t>
            </a:r>
            <a:r>
              <a:rPr lang="en-US" sz="3300" dirty="0" err="1"/>
              <a:t>koordinerer</a:t>
            </a:r>
            <a:r>
              <a:rPr lang="en-US" sz="3300" dirty="0"/>
              <a:t> og </a:t>
            </a:r>
            <a:r>
              <a:rPr lang="en-US" sz="3300" dirty="0" err="1"/>
              <a:t>erfaringsudveksler</a:t>
            </a:r>
            <a:endParaRPr lang="da-DK" sz="3300" dirty="0"/>
          </a:p>
        </p:txBody>
      </p:sp>
      <p:sp>
        <p:nvSpPr>
          <p:cNvPr id="3" name="Date Placeholder 2">
            <a:extLst>
              <a:ext uri="{FF2B5EF4-FFF2-40B4-BE49-F238E27FC236}">
                <a16:creationId xmlns:a16="http://schemas.microsoft.com/office/drawing/2014/main" id="{20B3D0A7-4ED2-404F-A02C-09831B3C94A1}"/>
              </a:ext>
            </a:extLst>
          </p:cNvPr>
          <p:cNvSpPr>
            <a:spLocks noGrp="1"/>
          </p:cNvSpPr>
          <p:nvPr>
            <p:ph type="dt" sz="half" idx="4294967295"/>
          </p:nvPr>
        </p:nvSpPr>
        <p:spPr>
          <a:xfrm>
            <a:off x="1524000" y="6911975"/>
            <a:ext cx="0" cy="0"/>
          </a:xfrm>
        </p:spPr>
        <p:txBody>
          <a:bodyPr/>
          <a:lstStyle/>
          <a:p>
            <a:r>
              <a:rPr lang="da-DK"/>
              <a:t>februar 2022</a:t>
            </a:r>
            <a:endParaRPr lang="da-DK" dirty="0"/>
          </a:p>
        </p:txBody>
      </p:sp>
      <p:sp>
        <p:nvSpPr>
          <p:cNvPr id="7" name="Tekstfelt 6">
            <a:extLst>
              <a:ext uri="{FF2B5EF4-FFF2-40B4-BE49-F238E27FC236}">
                <a16:creationId xmlns:a16="http://schemas.microsoft.com/office/drawing/2014/main" id="{72F857B4-DA0F-4E24-B43D-1A61F8536415}"/>
              </a:ext>
            </a:extLst>
          </p:cNvPr>
          <p:cNvSpPr txBox="1"/>
          <p:nvPr/>
        </p:nvSpPr>
        <p:spPr>
          <a:xfrm>
            <a:off x="6023760" y="5842008"/>
            <a:ext cx="4140901" cy="138499"/>
          </a:xfrm>
          <a:prstGeom prst="rect">
            <a:avLst/>
          </a:prstGeom>
          <a:noFill/>
        </p:spPr>
        <p:txBody>
          <a:bodyPr wrap="square" lIns="0" tIns="0" rIns="0" bIns="0" rtlCol="0">
            <a:spAutoFit/>
          </a:bodyPr>
          <a:lstStyle/>
          <a:p>
            <a:r>
              <a:rPr lang="da-DK" sz="900">
                <a:hlinkClick r:id="rId3" tooltip="https://game-icons.net/1x1/skoll/talk.html"/>
              </a:rPr>
              <a:t>Dette billede</a:t>
            </a:r>
            <a:r>
              <a:rPr lang="da-DK" sz="900"/>
              <a:t> efter Ukendt forfatter er licenseret under </a:t>
            </a:r>
            <a:r>
              <a:rPr lang="da-DK" sz="900">
                <a:hlinkClick r:id="rId4" tooltip="https://creativecommons.org/licenses/by/3.0/"/>
              </a:rPr>
              <a:t>CC BY</a:t>
            </a:r>
            <a:endParaRPr lang="da-DK" sz="900"/>
          </a:p>
        </p:txBody>
      </p:sp>
    </p:spTree>
    <p:extLst>
      <p:ext uri="{BB962C8B-B14F-4D97-AF65-F5344CB8AC3E}">
        <p14:creationId xmlns:p14="http://schemas.microsoft.com/office/powerpoint/2010/main" val="3858625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billede 3">
            <a:extLst>
              <a:ext uri="{FF2B5EF4-FFF2-40B4-BE49-F238E27FC236}">
                <a16:creationId xmlns:a16="http://schemas.microsoft.com/office/drawing/2014/main" id="{AE74FF53-5E43-4B8B-AC68-31AC40361A94}"/>
              </a:ext>
            </a:extLst>
          </p:cNvPr>
          <p:cNvPicPr>
            <a:picLocks noGrp="1" noChangeAspect="1"/>
          </p:cNvPicPr>
          <p:nvPr>
            <p:ph type="pic" sz="quarter" idx="14"/>
          </p:nvPr>
        </p:nvPicPr>
        <p:blipFill rotWithShape="1">
          <a:blip r:embed="rId2">
            <a:extLst>
              <a:ext uri="{28A0092B-C50C-407E-A947-70E740481C1C}">
                <a14:useLocalDpi xmlns:a14="http://schemas.microsoft.com/office/drawing/2010/main" val="0"/>
              </a:ext>
            </a:extLst>
          </a:blip>
          <a:srcRect l="15296" t="21854" r="18932" b="5290"/>
          <a:stretch/>
        </p:blipFill>
        <p:spPr>
          <a:xfrm>
            <a:off x="2425975" y="1470093"/>
            <a:ext cx="7293356" cy="4406630"/>
          </a:xfrm>
        </p:spPr>
      </p:pic>
    </p:spTree>
    <p:extLst>
      <p:ext uri="{BB962C8B-B14F-4D97-AF65-F5344CB8AC3E}">
        <p14:creationId xmlns:p14="http://schemas.microsoft.com/office/powerpoint/2010/main" val="33547832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Kalender">
            <a:extLst>
              <a:ext uri="{FF2B5EF4-FFF2-40B4-BE49-F238E27FC236}">
                <a16:creationId xmlns:a16="http://schemas.microsoft.com/office/drawing/2014/main" id="{6A5C9DEB-8F99-4FBD-B855-AD15F5B3BBA7}"/>
              </a:ext>
            </a:extLst>
          </p:cNvPr>
          <p:cNvPicPr>
            <a:picLocks noChangeAspect="1"/>
          </p:cNvPicPr>
          <p:nvPr/>
        </p:nvPicPr>
        <p:blipFill rotWithShape="1">
          <a:blip r:embed="rId2"/>
          <a:srcRect l="29708" r="25767" b="-1"/>
          <a:stretch/>
        </p:blipFill>
        <p:spPr>
          <a:xfrm>
            <a:off x="1524003" y="10"/>
            <a:ext cx="4574475" cy="6857990"/>
          </a:xfrm>
          <a:prstGeom prst="rect">
            <a:avLst/>
          </a:prstGeom>
          <a:noFill/>
        </p:spPr>
      </p:pic>
      <p:sp>
        <p:nvSpPr>
          <p:cNvPr id="3" name="Title 2">
            <a:extLst>
              <a:ext uri="{FF2B5EF4-FFF2-40B4-BE49-F238E27FC236}">
                <a16:creationId xmlns:a16="http://schemas.microsoft.com/office/drawing/2014/main" id="{1162601D-34A9-4D3F-BEF4-A7C88BD0E325}"/>
              </a:ext>
            </a:extLst>
          </p:cNvPr>
          <p:cNvSpPr>
            <a:spLocks noGrp="1"/>
          </p:cNvSpPr>
          <p:nvPr>
            <p:ph type="ctrTitle"/>
          </p:nvPr>
        </p:nvSpPr>
        <p:spPr>
          <a:xfrm>
            <a:off x="6543151" y="1633532"/>
            <a:ext cx="3510000" cy="3357918"/>
          </a:xfrm>
        </p:spPr>
        <p:txBody>
          <a:bodyPr anchor="t">
            <a:normAutofit/>
          </a:bodyPr>
          <a:lstStyle/>
          <a:p>
            <a:pPr>
              <a:lnSpc>
                <a:spcPct val="90000"/>
              </a:lnSpc>
            </a:pPr>
            <a:r>
              <a:rPr lang="en-US" sz="2000" b="0" dirty="0" err="1"/>
              <a:t>Fremmødedag</a:t>
            </a:r>
            <a:r>
              <a:rPr lang="en-US" sz="2000" b="0" dirty="0"/>
              <a:t> 1 </a:t>
            </a:r>
            <a:r>
              <a:rPr lang="en-US" sz="2000" b="0" dirty="0" err="1"/>
              <a:t>dag</a:t>
            </a:r>
            <a:r>
              <a:rPr lang="en-US" sz="2000" b="0" dirty="0"/>
              <a:t> om </a:t>
            </a:r>
            <a:r>
              <a:rPr lang="en-US" sz="2000" b="0" dirty="0" err="1"/>
              <a:t>ugen</a:t>
            </a:r>
            <a:br>
              <a:rPr lang="en-US" sz="2000" b="0" dirty="0"/>
            </a:br>
            <a:br>
              <a:rPr lang="en-US" sz="2000" b="0" dirty="0"/>
            </a:br>
            <a:br>
              <a:rPr lang="en-US" sz="2000" b="0" dirty="0"/>
            </a:br>
            <a:r>
              <a:rPr lang="en-US" sz="2000" b="0" dirty="0" err="1"/>
              <a:t>Selvvalgte</a:t>
            </a:r>
            <a:r>
              <a:rPr lang="en-US" sz="2000" b="0" dirty="0"/>
              <a:t> </a:t>
            </a:r>
            <a:r>
              <a:rPr lang="en-US" sz="2000" b="0" dirty="0" err="1"/>
              <a:t>fremmødedage</a:t>
            </a:r>
            <a:br>
              <a:rPr lang="en-US" sz="2000" b="0" dirty="0"/>
            </a:br>
            <a:br>
              <a:rPr lang="en-US" sz="2000" b="0" dirty="0"/>
            </a:br>
            <a:br>
              <a:rPr lang="en-US" sz="2000" b="0" dirty="0"/>
            </a:br>
            <a:r>
              <a:rPr lang="en-US" sz="2000" b="0" dirty="0"/>
              <a:t>1-3 </a:t>
            </a:r>
            <a:r>
              <a:rPr lang="en-US" sz="2000" b="0" dirty="0" err="1"/>
              <a:t>hjemmearbejdsdage</a:t>
            </a:r>
            <a:endParaRPr lang="da-DK" sz="2000" b="0" dirty="0"/>
          </a:p>
        </p:txBody>
      </p:sp>
    </p:spTree>
    <p:extLst>
      <p:ext uri="{BB962C8B-B14F-4D97-AF65-F5344CB8AC3E}">
        <p14:creationId xmlns:p14="http://schemas.microsoft.com/office/powerpoint/2010/main" val="21186296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5170A8-9883-40FB-8D6D-EC11AEDB7D92}"/>
              </a:ext>
            </a:extLst>
          </p:cNvPr>
          <p:cNvSpPr>
            <a:spLocks noGrp="1"/>
          </p:cNvSpPr>
          <p:nvPr>
            <p:ph type="ctrTitle"/>
          </p:nvPr>
        </p:nvSpPr>
        <p:spPr>
          <a:xfrm>
            <a:off x="1835023" y="1620000"/>
            <a:ext cx="4025700" cy="4222000"/>
          </a:xfrm>
        </p:spPr>
        <p:txBody>
          <a:bodyPr anchor="t">
            <a:normAutofit/>
          </a:bodyPr>
          <a:lstStyle/>
          <a:p>
            <a:r>
              <a:rPr lang="en-US" sz="3300" b="0" err="1"/>
              <a:t>En</a:t>
            </a:r>
            <a:r>
              <a:rPr lang="en-US" sz="3300" b="0"/>
              <a:t> masse </a:t>
            </a:r>
            <a:r>
              <a:rPr lang="en-US" sz="3300" b="0" err="1"/>
              <a:t>praktisk</a:t>
            </a:r>
            <a:r>
              <a:rPr lang="en-US" sz="3300" b="0"/>
              <a:t>, </a:t>
            </a:r>
            <a:r>
              <a:rPr lang="en-US" sz="3300" b="0" err="1"/>
              <a:t>bl.a</a:t>
            </a:r>
            <a:r>
              <a:rPr lang="en-US" sz="3300" b="0"/>
              <a:t>.</a:t>
            </a:r>
            <a:br>
              <a:rPr lang="en-US" sz="3300" b="0"/>
            </a:br>
            <a:br>
              <a:rPr lang="en-US" sz="3300" b="0"/>
            </a:br>
            <a:r>
              <a:rPr lang="en-US" sz="3300" b="0" err="1"/>
              <a:t>Indretning</a:t>
            </a:r>
            <a:r>
              <a:rPr lang="en-US" sz="3300" b="0"/>
              <a:t> </a:t>
            </a:r>
            <a:r>
              <a:rPr lang="en-US" sz="3300" b="0" err="1"/>
              <a:t>af</a:t>
            </a:r>
            <a:r>
              <a:rPr lang="en-US" sz="3300" b="0"/>
              <a:t> </a:t>
            </a:r>
            <a:r>
              <a:rPr lang="en-US" sz="3300" b="0" err="1"/>
              <a:t>hjemmearbejdsplads</a:t>
            </a:r>
            <a:br>
              <a:rPr lang="en-US" sz="3300" b="0"/>
            </a:br>
            <a:br>
              <a:rPr lang="en-US" sz="3300" b="0"/>
            </a:br>
            <a:r>
              <a:rPr lang="en-US" sz="3300" b="0" err="1"/>
              <a:t>Indretning</a:t>
            </a:r>
            <a:r>
              <a:rPr lang="en-US" sz="3300" b="0"/>
              <a:t> </a:t>
            </a:r>
            <a:r>
              <a:rPr lang="en-US" sz="3300" b="0" err="1"/>
              <a:t>af</a:t>
            </a:r>
            <a:r>
              <a:rPr lang="en-US" sz="3300" b="0"/>
              <a:t> </a:t>
            </a:r>
            <a:r>
              <a:rPr lang="en-US" sz="3300" b="0" err="1"/>
              <a:t>kontorplads</a:t>
            </a:r>
            <a:endParaRPr lang="da-DK" sz="3300" b="0"/>
          </a:p>
        </p:txBody>
      </p:sp>
      <p:pic>
        <p:nvPicPr>
          <p:cNvPr id="6" name="Pladsholder til indhold 5" descr="Gammel kvinde, der sidder på stol">
            <a:extLst>
              <a:ext uri="{FF2B5EF4-FFF2-40B4-BE49-F238E27FC236}">
                <a16:creationId xmlns:a16="http://schemas.microsoft.com/office/drawing/2014/main" id="{282AE678-CC10-4BC9-B947-A2A84533A6BF}"/>
              </a:ext>
            </a:extLst>
          </p:cNvPr>
          <p:cNvPicPr>
            <a:picLocks noGrp="1" noChangeAspect="1"/>
          </p:cNvPicPr>
          <p:nvPr>
            <p:ph sz="quarter" idx="13"/>
          </p:nvPr>
        </p:nvPicPr>
        <p:blipFill>
          <a:blip r:embed="rId2" cstate="print">
            <a:extLst>
              <a:ext uri="{28A0092B-C50C-407E-A947-70E740481C1C}">
                <a14:useLocalDpi xmlns:a14="http://schemas.microsoft.com/office/drawing/2010/main" val="0"/>
              </a:ext>
            </a:extLst>
          </a:blip>
          <a:stretch>
            <a:fillRect/>
          </a:stretch>
        </p:blipFill>
        <p:spPr>
          <a:xfrm>
            <a:off x="7010790" y="1700214"/>
            <a:ext cx="2556685" cy="4141787"/>
          </a:xfrm>
        </p:spPr>
      </p:pic>
      <p:sp>
        <p:nvSpPr>
          <p:cNvPr id="2" name="Pladsholder til dato 1">
            <a:extLst>
              <a:ext uri="{FF2B5EF4-FFF2-40B4-BE49-F238E27FC236}">
                <a16:creationId xmlns:a16="http://schemas.microsoft.com/office/drawing/2014/main" id="{36B64867-88CD-49F1-88C4-B6C8B16D4658}"/>
              </a:ext>
            </a:extLst>
          </p:cNvPr>
          <p:cNvSpPr>
            <a:spLocks noGrp="1"/>
          </p:cNvSpPr>
          <p:nvPr>
            <p:ph type="dt" sz="half" idx="2"/>
          </p:nvPr>
        </p:nvSpPr>
        <p:spPr/>
        <p:txBody>
          <a:bodyPr/>
          <a:lstStyle/>
          <a:p>
            <a:r>
              <a:rPr lang="da-DK"/>
              <a:t>februar 2022</a:t>
            </a:r>
            <a:endParaRPr lang="da-DK" dirty="0"/>
          </a:p>
        </p:txBody>
      </p:sp>
    </p:spTree>
    <p:extLst>
      <p:ext uri="{BB962C8B-B14F-4D97-AF65-F5344CB8AC3E}">
        <p14:creationId xmlns:p14="http://schemas.microsoft.com/office/powerpoint/2010/main" val="20744408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D87E4-C572-4F38-BA7F-01C620130F8F}"/>
              </a:ext>
            </a:extLst>
          </p:cNvPr>
          <p:cNvSpPr>
            <a:spLocks noGrp="1"/>
          </p:cNvSpPr>
          <p:nvPr>
            <p:ph type="ctrTitle"/>
          </p:nvPr>
        </p:nvSpPr>
        <p:spPr/>
        <p:txBody>
          <a:bodyPr/>
          <a:lstStyle/>
          <a:p>
            <a:r>
              <a:rPr lang="en-US" sz="3300" dirty="0" err="1"/>
              <a:t>Vær</a:t>
            </a:r>
            <a:r>
              <a:rPr lang="en-US" sz="3300" dirty="0"/>
              <a:t> </a:t>
            </a:r>
            <a:r>
              <a:rPr lang="en-US" sz="3300" dirty="0" err="1"/>
              <a:t>opmærksom</a:t>
            </a:r>
            <a:r>
              <a:rPr lang="en-US" sz="3300" dirty="0"/>
              <a:t> på:</a:t>
            </a:r>
            <a:br>
              <a:rPr lang="en-US" sz="3300" dirty="0"/>
            </a:br>
            <a:br>
              <a:rPr lang="en-US" sz="3300" dirty="0"/>
            </a:br>
            <a:r>
              <a:rPr lang="en-US" sz="2400" b="0" dirty="0" err="1"/>
              <a:t>Tillid</a:t>
            </a:r>
            <a:r>
              <a:rPr lang="en-US" sz="2400" b="0" dirty="0"/>
              <a:t> til, at </a:t>
            </a:r>
            <a:r>
              <a:rPr lang="en-US" sz="2400" b="0" dirty="0" err="1"/>
              <a:t>arbejdet</a:t>
            </a:r>
            <a:r>
              <a:rPr lang="en-US" sz="2400" b="0" dirty="0"/>
              <a:t> </a:t>
            </a:r>
            <a:r>
              <a:rPr lang="en-US" sz="2400" b="0" dirty="0" err="1"/>
              <a:t>udføres</a:t>
            </a:r>
            <a:r>
              <a:rPr lang="en-US" sz="2400" b="0" dirty="0"/>
              <a:t> </a:t>
            </a:r>
            <a:r>
              <a:rPr lang="en-US" sz="2400" b="0" dirty="0" err="1"/>
              <a:t>mindst</a:t>
            </a:r>
            <a:r>
              <a:rPr lang="en-US" sz="2400" b="0" dirty="0"/>
              <a:t> </a:t>
            </a:r>
            <a:r>
              <a:rPr lang="en-US" sz="2400" b="0" dirty="0" err="1"/>
              <a:t>lige</a:t>
            </a:r>
            <a:r>
              <a:rPr lang="en-US" sz="2400" b="0" dirty="0"/>
              <a:t> </a:t>
            </a:r>
            <a:r>
              <a:rPr lang="en-US" sz="2400" b="0" dirty="0" err="1"/>
              <a:t>så</a:t>
            </a:r>
            <a:r>
              <a:rPr lang="en-US" sz="2400" b="0" dirty="0"/>
              <a:t> </a:t>
            </a:r>
            <a:r>
              <a:rPr lang="en-US" sz="2400" b="0" dirty="0" err="1"/>
              <a:t>godt</a:t>
            </a:r>
            <a:r>
              <a:rPr lang="en-US" sz="2400" b="0" dirty="0"/>
              <a:t> fra </a:t>
            </a:r>
            <a:r>
              <a:rPr lang="en-US" sz="2400" b="0" dirty="0" err="1"/>
              <a:t>hjemmearbejdspladsen</a:t>
            </a:r>
            <a:r>
              <a:rPr lang="en-US" sz="2400" b="0" dirty="0"/>
              <a:t>!</a:t>
            </a:r>
            <a:br>
              <a:rPr lang="en-US" sz="2400" b="0" dirty="0"/>
            </a:br>
            <a:br>
              <a:rPr lang="en-US" sz="2400" b="0" dirty="0"/>
            </a:br>
            <a:r>
              <a:rPr lang="en-US" sz="2400" b="0" dirty="0" err="1"/>
              <a:t>Hybridmøder</a:t>
            </a:r>
            <a:r>
              <a:rPr lang="en-US" sz="2400" b="0" dirty="0"/>
              <a:t> – et </a:t>
            </a:r>
            <a:r>
              <a:rPr lang="en-US" sz="2400" b="0" dirty="0" err="1"/>
              <a:t>absolut</a:t>
            </a:r>
            <a:r>
              <a:rPr lang="en-US" sz="2400" b="0" dirty="0"/>
              <a:t> must!</a:t>
            </a:r>
            <a:br>
              <a:rPr lang="en-US" sz="2400" b="0" dirty="0"/>
            </a:br>
            <a:br>
              <a:rPr lang="en-US" sz="2400" b="0" dirty="0"/>
            </a:br>
            <a:r>
              <a:rPr lang="en-US" sz="2400" b="0" dirty="0"/>
              <a:t>Mini-</a:t>
            </a:r>
            <a:r>
              <a:rPr lang="en-US" sz="2400" b="0" dirty="0" err="1"/>
              <a:t>APV’er</a:t>
            </a:r>
            <a:r>
              <a:rPr lang="en-US" sz="2400" b="0" dirty="0"/>
              <a:t>, APV og </a:t>
            </a:r>
            <a:r>
              <a:rPr lang="en-US" sz="2400" b="0" dirty="0" err="1"/>
              <a:t>løbende</a:t>
            </a:r>
            <a:r>
              <a:rPr lang="en-US" sz="2400" b="0" dirty="0"/>
              <a:t> </a:t>
            </a:r>
            <a:r>
              <a:rPr lang="en-US" sz="2400" b="0" dirty="0" err="1"/>
              <a:t>evaluering</a:t>
            </a:r>
            <a:r>
              <a:rPr lang="en-US" sz="2400" b="0" dirty="0"/>
              <a:t>!</a:t>
            </a:r>
            <a:br>
              <a:rPr lang="en-US" sz="2400" b="0" dirty="0"/>
            </a:br>
            <a:br>
              <a:rPr lang="en-US" sz="2400" b="0" dirty="0"/>
            </a:br>
            <a:r>
              <a:rPr lang="en-US" sz="2400" b="0" dirty="0" err="1"/>
              <a:t>Attraktiv</a:t>
            </a:r>
            <a:r>
              <a:rPr lang="en-US" sz="2400" b="0" dirty="0"/>
              <a:t> </a:t>
            </a:r>
            <a:r>
              <a:rPr lang="en-US" sz="2400" b="0" dirty="0" err="1"/>
              <a:t>arbejdsplads</a:t>
            </a:r>
            <a:r>
              <a:rPr lang="en-US" sz="2400" b="0" dirty="0"/>
              <a:t> –</a:t>
            </a:r>
            <a:r>
              <a:rPr lang="en-US" sz="2400" b="0" dirty="0" err="1"/>
              <a:t>arbejdsmæssigt</a:t>
            </a:r>
            <a:r>
              <a:rPr lang="en-US" sz="2400" b="0" dirty="0"/>
              <a:t> og </a:t>
            </a:r>
            <a:r>
              <a:rPr lang="en-US" sz="2400" b="0" dirty="0" err="1"/>
              <a:t>socialt</a:t>
            </a:r>
            <a:br>
              <a:rPr lang="en-US" sz="3000" dirty="0"/>
            </a:br>
            <a:endParaRPr lang="da-DK" sz="3000" dirty="0"/>
          </a:p>
        </p:txBody>
      </p:sp>
      <p:sp>
        <p:nvSpPr>
          <p:cNvPr id="3" name="Date Placeholder 2">
            <a:extLst>
              <a:ext uri="{FF2B5EF4-FFF2-40B4-BE49-F238E27FC236}">
                <a16:creationId xmlns:a16="http://schemas.microsoft.com/office/drawing/2014/main" id="{B71E07B2-AAE7-41EB-8043-4BE46418863C}"/>
              </a:ext>
            </a:extLst>
          </p:cNvPr>
          <p:cNvSpPr>
            <a:spLocks noGrp="1"/>
          </p:cNvSpPr>
          <p:nvPr>
            <p:ph type="dt" sz="half" idx="2"/>
          </p:nvPr>
        </p:nvSpPr>
        <p:spPr/>
        <p:txBody>
          <a:bodyPr/>
          <a:lstStyle/>
          <a:p>
            <a:r>
              <a:rPr lang="da-DK"/>
              <a:t>februar 2022</a:t>
            </a:r>
            <a:endParaRPr lang="da-DK" dirty="0"/>
          </a:p>
        </p:txBody>
      </p:sp>
    </p:spTree>
    <p:extLst>
      <p:ext uri="{BB962C8B-B14F-4D97-AF65-F5344CB8AC3E}">
        <p14:creationId xmlns:p14="http://schemas.microsoft.com/office/powerpoint/2010/main" val="11686729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et største billede af en repræsentation af netværk med Sticky figurer.">
            <a:extLst>
              <a:ext uri="{FF2B5EF4-FFF2-40B4-BE49-F238E27FC236}">
                <a16:creationId xmlns:a16="http://schemas.microsoft.com/office/drawing/2014/main" id="{D9B7816D-8471-4981-9BE9-C388841EBE62}"/>
              </a:ext>
            </a:extLst>
          </p:cNvPr>
          <p:cNvPicPr>
            <a:picLocks noChangeAspect="1"/>
          </p:cNvPicPr>
          <p:nvPr/>
        </p:nvPicPr>
        <p:blipFill rotWithShape="1">
          <a:blip r:embed="rId2"/>
          <a:srcRect t="8776" b="6637"/>
          <a:stretch/>
        </p:blipFill>
        <p:spPr>
          <a:xfrm>
            <a:off x="0" y="-193041"/>
            <a:ext cx="12191979" cy="7051041"/>
          </a:xfrm>
          <a:custGeom>
            <a:avLst/>
            <a:gdLst/>
            <a:ahLst/>
            <a:cxnLst/>
            <a:rect l="l" t="t" r="r" b="b"/>
            <a:pathLst>
              <a:path w="12192000" h="6858000">
                <a:moveTo>
                  <a:pt x="0" y="0"/>
                </a:moveTo>
                <a:lnTo>
                  <a:pt x="12192000" y="0"/>
                </a:lnTo>
                <a:lnTo>
                  <a:pt x="12192000" y="529223"/>
                </a:lnTo>
                <a:lnTo>
                  <a:pt x="11953979" y="541759"/>
                </a:lnTo>
                <a:cubicBezTo>
                  <a:pt x="11205478" y="591203"/>
                  <a:pt x="10431054" y="699982"/>
                  <a:pt x="9651089" y="827627"/>
                </a:cubicBezTo>
                <a:cubicBezTo>
                  <a:pt x="7233991" y="1222984"/>
                  <a:pt x="6590499" y="2476708"/>
                  <a:pt x="6133345" y="3948664"/>
                </a:cubicBezTo>
                <a:cubicBezTo>
                  <a:pt x="5827390" y="4934281"/>
                  <a:pt x="5572190" y="5830059"/>
                  <a:pt x="6876220" y="6551721"/>
                </a:cubicBezTo>
                <a:cubicBezTo>
                  <a:pt x="7059065" y="6652933"/>
                  <a:pt x="7253882" y="6741181"/>
                  <a:pt x="7457481" y="6819371"/>
                </a:cubicBezTo>
                <a:lnTo>
                  <a:pt x="7563875" y="6858000"/>
                </a:lnTo>
                <a:lnTo>
                  <a:pt x="0" y="6858000"/>
                </a:lnTo>
                <a:close/>
              </a:path>
            </a:pathLst>
          </a:custGeom>
        </p:spPr>
      </p:pic>
      <p:sp>
        <p:nvSpPr>
          <p:cNvPr id="3" name="Undertitel 2">
            <a:extLst>
              <a:ext uri="{FF2B5EF4-FFF2-40B4-BE49-F238E27FC236}">
                <a16:creationId xmlns:a16="http://schemas.microsoft.com/office/drawing/2014/main" id="{99EFFB15-CC0B-49A0-93F7-02D451AC607F}"/>
              </a:ext>
            </a:extLst>
          </p:cNvPr>
          <p:cNvSpPr>
            <a:spLocks noGrp="1"/>
          </p:cNvSpPr>
          <p:nvPr>
            <p:ph type="subTitle" idx="1"/>
          </p:nvPr>
        </p:nvSpPr>
        <p:spPr>
          <a:xfrm>
            <a:off x="7395882" y="4571999"/>
            <a:ext cx="4034118" cy="1524000"/>
          </a:xfrm>
        </p:spPr>
        <p:txBody>
          <a:bodyPr anchor="b">
            <a:normAutofit lnSpcReduction="10000"/>
          </a:bodyPr>
          <a:lstStyle/>
          <a:p>
            <a:pPr algn="l"/>
            <a:r>
              <a:rPr lang="da-DK" sz="2400" dirty="0"/>
              <a:t>v. Nanna </a:t>
            </a:r>
            <a:r>
              <a:rPr lang="da-DK" dirty="0"/>
              <a:t>H</a:t>
            </a:r>
            <a:r>
              <a:rPr lang="da-DK" sz="2400" dirty="0"/>
              <a:t>eick Friis</a:t>
            </a:r>
          </a:p>
          <a:p>
            <a:pPr algn="l"/>
            <a:endParaRPr lang="da-DK" sz="2400" dirty="0"/>
          </a:p>
          <a:p>
            <a:pPr algn="l"/>
            <a:r>
              <a:rPr lang="da-DK" sz="2400" dirty="0"/>
              <a:t>Webinar for SUND om kontorkultur og pilotprojekter </a:t>
            </a:r>
            <a:endParaRPr lang="da-DK" dirty="0"/>
          </a:p>
        </p:txBody>
      </p:sp>
      <p:sp>
        <p:nvSpPr>
          <p:cNvPr id="2" name="Titel 1">
            <a:extLst>
              <a:ext uri="{FF2B5EF4-FFF2-40B4-BE49-F238E27FC236}">
                <a16:creationId xmlns:a16="http://schemas.microsoft.com/office/drawing/2014/main" id="{BBE03907-BE33-49F1-9108-2E86A1768DFC}"/>
              </a:ext>
            </a:extLst>
          </p:cNvPr>
          <p:cNvSpPr>
            <a:spLocks noGrp="1"/>
          </p:cNvSpPr>
          <p:nvPr>
            <p:ph type="ctrTitle"/>
          </p:nvPr>
        </p:nvSpPr>
        <p:spPr>
          <a:xfrm>
            <a:off x="7395882" y="1727200"/>
            <a:ext cx="4399878" cy="2548965"/>
          </a:xfrm>
        </p:spPr>
        <p:txBody>
          <a:bodyPr>
            <a:noAutofit/>
          </a:bodyPr>
          <a:lstStyle/>
          <a:p>
            <a:pPr algn="l"/>
            <a:r>
              <a:rPr lang="da-DK" sz="3200" dirty="0"/>
              <a:t>Fleksibel kontorkultur på Statens Institut for Folkesundhed</a:t>
            </a:r>
          </a:p>
        </p:txBody>
      </p:sp>
    </p:spTree>
    <p:extLst>
      <p:ext uri="{BB962C8B-B14F-4D97-AF65-F5344CB8AC3E}">
        <p14:creationId xmlns:p14="http://schemas.microsoft.com/office/powerpoint/2010/main" val="21616799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4A9F7A-9FA6-4781-BE7E-10DED5541698}"/>
              </a:ext>
            </a:extLst>
          </p:cNvPr>
          <p:cNvSpPr>
            <a:spLocks noGrp="1"/>
          </p:cNvSpPr>
          <p:nvPr>
            <p:ph type="ctrTitle"/>
          </p:nvPr>
        </p:nvSpPr>
        <p:spPr>
          <a:xfrm>
            <a:off x="373925" y="1125635"/>
            <a:ext cx="7383478" cy="5029199"/>
          </a:xfrm>
        </p:spPr>
        <p:txBody>
          <a:bodyPr anchor="t">
            <a:normAutofit fontScale="90000"/>
          </a:bodyPr>
          <a:lstStyle/>
          <a:p>
            <a:pPr lvl="0">
              <a:spcAft>
                <a:spcPts val="800"/>
              </a:spcAft>
              <a:buSzPts val="1000"/>
              <a:tabLst>
                <a:tab pos="457200" algn="l"/>
              </a:tabLst>
            </a:pPr>
            <a:r>
              <a:rPr lang="da-DK" sz="2300" dirty="0"/>
              <a:t>Fleksibel kontorkultur – værdier på SIF (juni 2021)</a:t>
            </a:r>
            <a:br>
              <a:rPr lang="da-DK" sz="2300" dirty="0"/>
            </a:br>
            <a:br>
              <a:rPr lang="da-DK" sz="2300" dirty="0"/>
            </a:br>
            <a:br>
              <a:rPr lang="da-DK" sz="2300" dirty="0"/>
            </a:br>
            <a:r>
              <a:rPr lang="da-DK" sz="1800" dirty="0">
                <a:effectLst/>
                <a:latin typeface="Arial" panose="020B0604020202020204" pitchFamily="34" charset="0"/>
                <a:ea typeface="Times New Roman" panose="02020603050405020304" pitchFamily="18" charset="0"/>
                <a:cs typeface="Arial" panose="020B0604020202020204" pitchFamily="34" charset="0"/>
              </a:rPr>
              <a:t>Fleksibilitet og mulighed for at </a:t>
            </a:r>
            <a:r>
              <a:rPr lang="da-DK" sz="1800" dirty="0">
                <a:solidFill>
                  <a:srgbClr val="D38235"/>
                </a:solidFill>
                <a:effectLst/>
                <a:latin typeface="Arial" panose="020B0604020202020204" pitchFamily="34" charset="0"/>
                <a:ea typeface="Times New Roman" panose="02020603050405020304" pitchFamily="18" charset="0"/>
                <a:cs typeface="Arial" panose="020B0604020202020204" pitchFamily="34" charset="0"/>
              </a:rPr>
              <a:t>arbejde hjemme er foreneligt med ønsket om, at instituttet er sammenhængende,</a:t>
            </a:r>
            <a:r>
              <a:rPr lang="da-DK"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tværfagligt og samarbejdende</a:t>
            </a:r>
            <a:br>
              <a:rPr lang="da-DK"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br>
              <a:rPr lang="da-DK" sz="1800" dirty="0">
                <a:effectLst/>
                <a:latin typeface="Arial" panose="020B0604020202020204" pitchFamily="34" charset="0"/>
                <a:ea typeface="Calibri" panose="020F0502020204030204" pitchFamily="34" charset="0"/>
                <a:cs typeface="Arial" panose="020B0604020202020204" pitchFamily="34" charset="0"/>
              </a:rPr>
            </a:br>
            <a:r>
              <a:rPr lang="da-DK"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Vi (ledere) har </a:t>
            </a:r>
            <a:r>
              <a:rPr lang="da-DK" sz="1800" dirty="0">
                <a:solidFill>
                  <a:srgbClr val="D38235"/>
                </a:solidFill>
                <a:effectLst/>
                <a:latin typeface="Arial" panose="020B0604020202020204" pitchFamily="34" charset="0"/>
                <a:ea typeface="Times New Roman" panose="02020603050405020304" pitchFamily="18" charset="0"/>
                <a:cs typeface="Arial" panose="020B0604020202020204" pitchFamily="34" charset="0"/>
              </a:rPr>
              <a:t>grundlæggende tillid til, </a:t>
            </a:r>
            <a:r>
              <a:rPr lang="da-DK"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og også rig erfaring med, at alle på </a:t>
            </a:r>
            <a:r>
              <a:rPr lang="da-DK" sz="1600" dirty="0">
                <a:effectLst/>
                <a:latin typeface="Arial" panose="020B0604020202020204" pitchFamily="34" charset="0"/>
                <a:ea typeface="Times New Roman" panose="02020603050405020304" pitchFamily="18" charset="0"/>
                <a:cs typeface="Arial" panose="020B0604020202020204" pitchFamily="34" charset="0"/>
              </a:rPr>
              <a:t>SIF </a:t>
            </a:r>
            <a:r>
              <a:rPr lang="da-DK" sz="1800" dirty="0">
                <a:solidFill>
                  <a:srgbClr val="D38235"/>
                </a:solidFill>
                <a:effectLst/>
                <a:latin typeface="Arial" panose="020B0604020202020204" pitchFamily="34" charset="0"/>
                <a:ea typeface="Times New Roman" panose="02020603050405020304" pitchFamily="18" charset="0"/>
                <a:cs typeface="Arial" panose="020B0604020202020204" pitchFamily="34" charset="0"/>
              </a:rPr>
              <a:t>håndterer fleksibilitet og hjemmearbejde,</a:t>
            </a:r>
            <a:r>
              <a:rPr lang="da-DK"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og deraf varieret fysisk afstand til kollegaer, medarbejdere og leder, ansvarligt, konstruktivt og rummeligt og </a:t>
            </a:r>
            <a:r>
              <a:rPr lang="da-DK" sz="1800" dirty="0">
                <a:solidFill>
                  <a:srgbClr val="D38235"/>
                </a:solidFill>
                <a:effectLst/>
                <a:latin typeface="Arial" panose="020B0604020202020204" pitchFamily="34" charset="0"/>
                <a:ea typeface="Times New Roman" panose="02020603050405020304" pitchFamily="18" charset="0"/>
                <a:cs typeface="Arial" panose="020B0604020202020204" pitchFamily="34" charset="0"/>
              </a:rPr>
              <a:t>med udpræget fokus på opgaveløsningens og samarbejdets bedste</a:t>
            </a:r>
            <a:br>
              <a:rPr lang="da-DK"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br>
              <a:rPr lang="da-DK"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da-DK" sz="1800" dirty="0">
                <a:effectLst/>
                <a:latin typeface="Arial" panose="020B0604020202020204" pitchFamily="34" charset="0"/>
                <a:ea typeface="Times New Roman" panose="02020603050405020304" pitchFamily="18" charset="0"/>
                <a:cs typeface="Arial" panose="020B0604020202020204" pitchFamily="34" charset="0"/>
              </a:rPr>
              <a:t>Vi (ledere) </a:t>
            </a:r>
            <a:r>
              <a:rPr lang="da-DK" sz="1800" dirty="0">
                <a:solidFill>
                  <a:srgbClr val="D38235"/>
                </a:solidFill>
                <a:effectLst/>
                <a:latin typeface="Arial" panose="020B0604020202020204" pitchFamily="34" charset="0"/>
                <a:ea typeface="Times New Roman" panose="02020603050405020304" pitchFamily="18" charset="0"/>
                <a:cs typeface="Arial" panose="020B0604020202020204" pitchFamily="34" charset="0"/>
              </a:rPr>
              <a:t>står til rådighed for sparring om rammer, arbejdets tilrettelæggelse og hverdagens udfordringer </a:t>
            </a:r>
            <a:r>
              <a:rPr lang="da-DK"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også når vi og I arbejder hjemme/andre steder fra</a:t>
            </a:r>
            <a:br>
              <a:rPr lang="da-DK"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br>
              <a:rPr lang="da-DK"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da-DK" sz="1800" dirty="0">
                <a:effectLst/>
                <a:latin typeface="Arial" panose="020B0604020202020204" pitchFamily="34" charset="0"/>
                <a:ea typeface="Times New Roman" panose="02020603050405020304" pitchFamily="18" charset="0"/>
                <a:cs typeface="Arial" panose="020B0604020202020204" pitchFamily="34" charset="0"/>
              </a:rPr>
              <a:t>Vi (ledere) </a:t>
            </a:r>
            <a:r>
              <a:rPr lang="da-DK" sz="1800" dirty="0">
                <a:solidFill>
                  <a:srgbClr val="D38235"/>
                </a:solidFill>
                <a:effectLst/>
                <a:latin typeface="Arial" panose="020B0604020202020204" pitchFamily="34" charset="0"/>
                <a:ea typeface="Times New Roman" panose="02020603050405020304" pitchFamily="18" charset="0"/>
                <a:cs typeface="Arial" panose="020B0604020202020204" pitchFamily="34" charset="0"/>
              </a:rPr>
              <a:t>vil værne om alles mulighed for at planlægge eget arbejdsliv, </a:t>
            </a:r>
            <a:r>
              <a:rPr lang="da-DK"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så det giver mening for den enkelte såvel professionelt som privat</a:t>
            </a:r>
            <a:br>
              <a:rPr lang="da-DK"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br>
              <a:rPr lang="da-DK" sz="16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br>
              <a:rPr lang="da-DK" sz="1800" dirty="0">
                <a:effectLst/>
                <a:latin typeface="Calibri" panose="020F0502020204030204" pitchFamily="34" charset="0"/>
                <a:ea typeface="Calibri" panose="020F0502020204030204" pitchFamily="34" charset="0"/>
              </a:rPr>
            </a:br>
            <a:br>
              <a:rPr lang="da-DK" sz="2000" b="0" dirty="0">
                <a:solidFill>
                  <a:srgbClr val="000000"/>
                </a:solidFill>
                <a:effectLst/>
                <a:latin typeface="+mn-lt"/>
                <a:ea typeface="Calibri" panose="020F0502020204030204" pitchFamily="34" charset="0"/>
              </a:rPr>
            </a:br>
            <a:br>
              <a:rPr lang="da-DK" sz="2000" b="0" dirty="0">
                <a:solidFill>
                  <a:srgbClr val="000000"/>
                </a:solidFill>
                <a:effectLst/>
                <a:latin typeface="+mn-lt"/>
                <a:ea typeface="Calibri" panose="020F0502020204030204" pitchFamily="34" charset="0"/>
              </a:rPr>
            </a:br>
            <a:br>
              <a:rPr lang="da-DK" sz="2000" b="0" dirty="0">
                <a:solidFill>
                  <a:srgbClr val="000000"/>
                </a:solidFill>
                <a:latin typeface="+mn-lt"/>
                <a:ea typeface="Calibri" panose="020F0502020204030204" pitchFamily="34" charset="0"/>
              </a:rPr>
            </a:br>
            <a:br>
              <a:rPr lang="da-DK" sz="2000" b="0" dirty="0">
                <a:solidFill>
                  <a:srgbClr val="000000"/>
                </a:solidFill>
                <a:latin typeface="+mn-lt"/>
                <a:ea typeface="Calibri" panose="020F0502020204030204" pitchFamily="34" charset="0"/>
              </a:rPr>
            </a:br>
            <a:br>
              <a:rPr lang="da-DK" sz="1800" dirty="0">
                <a:effectLst/>
                <a:latin typeface="Calibri" panose="020F0502020204030204" pitchFamily="34" charset="0"/>
                <a:ea typeface="Calibri" panose="020F0502020204030204" pitchFamily="34" charset="0"/>
              </a:rPr>
            </a:br>
            <a:br>
              <a:rPr lang="da-DK" sz="2300" b="0" dirty="0"/>
            </a:br>
            <a:br>
              <a:rPr lang="da-DK" sz="2300" b="0" dirty="0"/>
            </a:br>
            <a:br>
              <a:rPr lang="da-DK" sz="2300" b="0" dirty="0"/>
            </a:br>
            <a:br>
              <a:rPr lang="da-DK" sz="2300" b="0" dirty="0"/>
            </a:br>
            <a:br>
              <a:rPr lang="da-DK" sz="2300" b="0" dirty="0"/>
            </a:br>
            <a:br>
              <a:rPr lang="da-DK" sz="2300" b="0" dirty="0"/>
            </a:br>
            <a:br>
              <a:rPr lang="da-DK" sz="2300" b="0" dirty="0"/>
            </a:br>
            <a:r>
              <a:rPr lang="da-DK" sz="2300" b="0" dirty="0"/>
              <a:t> </a:t>
            </a:r>
          </a:p>
        </p:txBody>
      </p:sp>
      <p:pic>
        <p:nvPicPr>
          <p:cNvPr id="12" name="Pladsholder til billede 11" descr="Et billede, der indeholder tekst&#10;&#10;Automatisk genereret beskrivelse">
            <a:extLst>
              <a:ext uri="{FF2B5EF4-FFF2-40B4-BE49-F238E27FC236}">
                <a16:creationId xmlns:a16="http://schemas.microsoft.com/office/drawing/2014/main" id="{871A277F-AC6B-40F4-826D-A1EA37552396}"/>
              </a:ext>
            </a:extLst>
          </p:cNvPr>
          <p:cNvPicPr>
            <a:picLocks noGrp="1" noChangeAspect="1"/>
          </p:cNvPicPr>
          <p:nvPr>
            <p:ph type="pic" sz="quarter" idx="14"/>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4008" r="-2" b="15321"/>
          <a:stretch/>
        </p:blipFill>
        <p:spPr>
          <a:xfrm>
            <a:off x="8025451" y="1900517"/>
            <a:ext cx="3440434" cy="3479437"/>
          </a:xfrm>
          <a:noFill/>
        </p:spPr>
      </p:pic>
      <p:sp>
        <p:nvSpPr>
          <p:cNvPr id="4" name="Date Placeholder 3">
            <a:extLst>
              <a:ext uri="{FF2B5EF4-FFF2-40B4-BE49-F238E27FC236}">
                <a16:creationId xmlns:a16="http://schemas.microsoft.com/office/drawing/2014/main" id="{0BC8A9AE-91A1-4331-AB01-C64A135AA3C4}"/>
              </a:ext>
            </a:extLst>
          </p:cNvPr>
          <p:cNvSpPr>
            <a:spLocks noGrp="1"/>
          </p:cNvSpPr>
          <p:nvPr>
            <p:ph type="dt" sz="half" idx="4294967295"/>
          </p:nvPr>
        </p:nvSpPr>
        <p:spPr>
          <a:xfrm>
            <a:off x="0" y="6912000"/>
            <a:ext cx="0" cy="0"/>
          </a:xfrm>
        </p:spPr>
        <p:txBody>
          <a:bodyPr/>
          <a:lstStyle/>
          <a:p>
            <a:pPr>
              <a:spcAft>
                <a:spcPts val="600"/>
              </a:spcAft>
            </a:pPr>
            <a:fld id="{C5B7409F-D3C6-4E0A-96E8-48C7110B960F}" type="datetime1">
              <a:rPr lang="da-DK" smtClean="0"/>
              <a:pPr>
                <a:spcAft>
                  <a:spcPts val="600"/>
                </a:spcAft>
              </a:pPr>
              <a:t>03-02-2022</a:t>
            </a:fld>
            <a:endParaRPr lang="da-DK"/>
          </a:p>
        </p:txBody>
      </p:sp>
    </p:spTree>
    <p:custDataLst>
      <p:custData r:id="rId1"/>
      <p:custData r:id="rId2"/>
    </p:custDataLst>
    <p:extLst>
      <p:ext uri="{BB962C8B-B14F-4D97-AF65-F5344CB8AC3E}">
        <p14:creationId xmlns:p14="http://schemas.microsoft.com/office/powerpoint/2010/main" val="611977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38">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D1BDED99-B35B-4FEE-A274-8E8DB6FEEE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02473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Billede 4">
            <a:extLst>
              <a:ext uri="{FF2B5EF4-FFF2-40B4-BE49-F238E27FC236}">
                <a16:creationId xmlns:a16="http://schemas.microsoft.com/office/drawing/2014/main" id="{4283D8D6-A138-DC45-A7FD-467084912314}"/>
              </a:ext>
            </a:extLst>
          </p:cNvPr>
          <p:cNvPicPr>
            <a:picLocks noChangeAspect="1"/>
          </p:cNvPicPr>
          <p:nvPr/>
        </p:nvPicPr>
        <p:blipFill rotWithShape="1">
          <a:blip r:embed="rId2">
            <a:extLst>
              <a:ext uri="{28A0092B-C50C-407E-A947-70E740481C1C}">
                <a14:useLocalDpi xmlns:a14="http://schemas.microsoft.com/office/drawing/2010/main" val="0"/>
              </a:ext>
            </a:extLst>
          </a:blip>
          <a:srcRect l="24967" r="13444"/>
          <a:stretch/>
        </p:blipFill>
        <p:spPr>
          <a:xfrm>
            <a:off x="7968222" y="10"/>
            <a:ext cx="4223778" cy="6857990"/>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a:solidFill>
            <a:schemeClr val="accent6">
              <a:lumMod val="75000"/>
            </a:schemeClr>
          </a:solidFill>
        </p:spPr>
      </p:pic>
      <p:sp>
        <p:nvSpPr>
          <p:cNvPr id="2" name="Titel 1">
            <a:extLst>
              <a:ext uri="{FF2B5EF4-FFF2-40B4-BE49-F238E27FC236}">
                <a16:creationId xmlns:a16="http://schemas.microsoft.com/office/drawing/2014/main" id="{032DC2A8-58A5-DD45-80CC-B2E0CDC69F01}"/>
              </a:ext>
            </a:extLst>
          </p:cNvPr>
          <p:cNvSpPr>
            <a:spLocks noGrp="1"/>
          </p:cNvSpPr>
          <p:nvPr>
            <p:ph type="title"/>
          </p:nvPr>
        </p:nvSpPr>
        <p:spPr>
          <a:xfrm>
            <a:off x="822063" y="609600"/>
            <a:ext cx="7146159" cy="1322887"/>
          </a:xfrm>
        </p:spPr>
        <p:txBody>
          <a:bodyPr vert="horz" lIns="91440" tIns="45720" rIns="91440" bIns="45720" rtlCol="0" anchor="ctr">
            <a:normAutofit/>
          </a:bodyPr>
          <a:lstStyle/>
          <a:p>
            <a:r>
              <a:rPr lang="en-US" b="1" dirty="0"/>
              <a:t>Program:</a:t>
            </a:r>
          </a:p>
        </p:txBody>
      </p:sp>
      <p:sp>
        <p:nvSpPr>
          <p:cNvPr id="4" name="Content Placeholder 3">
            <a:extLst>
              <a:ext uri="{FF2B5EF4-FFF2-40B4-BE49-F238E27FC236}">
                <a16:creationId xmlns:a16="http://schemas.microsoft.com/office/drawing/2014/main" id="{2B24C1DC-F691-4DBC-9EDF-8E97A0765892}"/>
              </a:ext>
            </a:extLst>
          </p:cNvPr>
          <p:cNvSpPr>
            <a:spLocks noGrp="1"/>
          </p:cNvSpPr>
          <p:nvPr>
            <p:ph sz="half" idx="1"/>
          </p:nvPr>
        </p:nvSpPr>
        <p:spPr>
          <a:xfrm>
            <a:off x="822063" y="2194102"/>
            <a:ext cx="6831188" cy="3908585"/>
          </a:xfrm>
        </p:spPr>
        <p:txBody>
          <a:bodyPr vert="horz" lIns="91440" tIns="45720" rIns="91440" bIns="45720" rtlCol="0">
            <a:normAutofit/>
          </a:bodyPr>
          <a:lstStyle/>
          <a:p>
            <a:r>
              <a:rPr lang="en-US" sz="2000" dirty="0" err="1"/>
              <a:t>Velkommen</a:t>
            </a:r>
            <a:r>
              <a:rPr lang="en-US" sz="2000" dirty="0"/>
              <a:t> v/ Torben Durck Johansen.</a:t>
            </a:r>
          </a:p>
          <a:p>
            <a:r>
              <a:rPr lang="en-US" sz="2000" dirty="0" err="1"/>
              <a:t>Nyt</a:t>
            </a:r>
            <a:r>
              <a:rPr lang="en-US" sz="2000" dirty="0"/>
              <a:t> SUNDs </a:t>
            </a:r>
            <a:r>
              <a:rPr lang="en-US" sz="2000" dirty="0" err="1"/>
              <a:t>kontorlandskab</a:t>
            </a:r>
            <a:r>
              <a:rPr lang="en-US" sz="2000" dirty="0"/>
              <a:t> v/ Anne Kathrine Overgaard.</a:t>
            </a:r>
          </a:p>
          <a:p>
            <a:r>
              <a:rPr lang="en-US" sz="2000" dirty="0" err="1"/>
              <a:t>Pilotprojekter</a:t>
            </a:r>
            <a:r>
              <a:rPr lang="en-US" sz="2000" dirty="0"/>
              <a:t> v/ Louise Eriksen og Karna Kühnell Gautier.</a:t>
            </a:r>
          </a:p>
          <a:p>
            <a:pPr lvl="1"/>
            <a:r>
              <a:rPr lang="en-US" sz="2000" dirty="0" err="1"/>
              <a:t>Kontorkulturen</a:t>
            </a:r>
            <a:r>
              <a:rPr lang="en-US" sz="2000" dirty="0"/>
              <a:t> </a:t>
            </a:r>
            <a:r>
              <a:rPr lang="en-US" sz="2000" dirty="0" err="1"/>
              <a:t>i</a:t>
            </a:r>
            <a:r>
              <a:rPr lang="en-US" sz="2000" dirty="0"/>
              <a:t> </a:t>
            </a:r>
            <a:r>
              <a:rPr lang="en-US" sz="2000" dirty="0" err="1"/>
              <a:t>Fakultetssekretariatet</a:t>
            </a:r>
            <a:r>
              <a:rPr lang="en-US" sz="2000" dirty="0"/>
              <a:t> v/ Merete Munk.</a:t>
            </a:r>
          </a:p>
          <a:p>
            <a:pPr lvl="1"/>
            <a:r>
              <a:rPr lang="en-US" sz="2000" dirty="0" err="1"/>
              <a:t>Kontorkulturen</a:t>
            </a:r>
            <a:r>
              <a:rPr lang="en-US" sz="2000" dirty="0"/>
              <a:t> </a:t>
            </a:r>
            <a:r>
              <a:rPr lang="en-US" sz="2000" dirty="0" err="1"/>
              <a:t>på</a:t>
            </a:r>
            <a:r>
              <a:rPr lang="en-US" sz="2000" dirty="0"/>
              <a:t> SIF v/ Nanna Heick Friis.</a:t>
            </a:r>
          </a:p>
          <a:p>
            <a:r>
              <a:rPr lang="en-US" sz="2000" dirty="0" err="1"/>
              <a:t>Spørgsmål</a:t>
            </a:r>
            <a:r>
              <a:rPr lang="en-US" sz="2000" dirty="0"/>
              <a:t> v/ Torben Durck Johansen.</a:t>
            </a:r>
          </a:p>
          <a:p>
            <a:r>
              <a:rPr lang="en-US" sz="2000" dirty="0" err="1"/>
              <a:t>Tak</a:t>
            </a:r>
            <a:r>
              <a:rPr lang="en-US" sz="2000" dirty="0"/>
              <a:t> for </a:t>
            </a:r>
            <a:r>
              <a:rPr lang="en-US" sz="2000" dirty="0" err="1"/>
              <a:t>i</a:t>
            </a:r>
            <a:r>
              <a:rPr lang="en-US" sz="2000" dirty="0"/>
              <a:t> </a:t>
            </a:r>
            <a:r>
              <a:rPr lang="en-US" sz="2000" dirty="0" err="1"/>
              <a:t>dag</a:t>
            </a:r>
            <a:r>
              <a:rPr lang="en-US" sz="2000" dirty="0"/>
              <a:t> v/ Torben Durck Johansen.</a:t>
            </a:r>
          </a:p>
          <a:p>
            <a:pPr marL="228600" lvl="1"/>
            <a:endParaRPr lang="en-US" sz="2000" dirty="0"/>
          </a:p>
        </p:txBody>
      </p:sp>
    </p:spTree>
    <p:extLst>
      <p:ext uri="{BB962C8B-B14F-4D97-AF65-F5344CB8AC3E}">
        <p14:creationId xmlns:p14="http://schemas.microsoft.com/office/powerpoint/2010/main" val="4552126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74A9F7A-9FA6-4781-BE7E-10DED5541698}"/>
              </a:ext>
            </a:extLst>
          </p:cNvPr>
          <p:cNvSpPr>
            <a:spLocks noGrp="1"/>
          </p:cNvSpPr>
          <p:nvPr>
            <p:ph type="ctrTitle"/>
          </p:nvPr>
        </p:nvSpPr>
        <p:spPr>
          <a:xfrm>
            <a:off x="329532" y="962118"/>
            <a:ext cx="11377253" cy="7078663"/>
          </a:xfrm>
        </p:spPr>
        <p:txBody>
          <a:bodyPr anchor="t">
            <a:normAutofit fontScale="90000"/>
          </a:bodyPr>
          <a:lstStyle/>
          <a:p>
            <a:pPr lvl="0">
              <a:spcAft>
                <a:spcPts val="800"/>
              </a:spcAft>
              <a:buSzPts val="1000"/>
              <a:tabLst>
                <a:tab pos="457200" algn="l"/>
              </a:tabLst>
            </a:pPr>
            <a:r>
              <a:rPr lang="da-DK" sz="2300" dirty="0"/>
              <a:t>Fælles rammer for en fleksibel kontorkultur på SIF (juni 2021)</a:t>
            </a:r>
            <a:br>
              <a:rPr lang="da-DK" sz="1200" b="0" dirty="0"/>
            </a:br>
            <a:br>
              <a:rPr lang="da-DK" sz="1200" b="0" dirty="0"/>
            </a:br>
            <a:br>
              <a:rPr lang="da-DK" sz="1200" b="0" dirty="0"/>
            </a:br>
            <a:r>
              <a:rPr lang="da-DK" sz="1600" dirty="0">
                <a:solidFill>
                  <a:srgbClr val="D38235"/>
                </a:solidFill>
              </a:rPr>
              <a:t>Hjemmearbejde</a:t>
            </a:r>
            <a:r>
              <a:rPr lang="da-DK" sz="1200" dirty="0"/>
              <a:t> </a:t>
            </a:r>
            <a:r>
              <a:rPr lang="da-DK" sz="1600" dirty="0">
                <a:solidFill>
                  <a:srgbClr val="D38235"/>
                </a:solidFill>
                <a:effectLst/>
                <a:latin typeface="Arial" panose="020B0604020202020204" pitchFamily="34" charset="0"/>
                <a:ea typeface="Times New Roman" panose="02020603050405020304" pitchFamily="18" charset="0"/>
                <a:cs typeface="Arial" panose="020B0604020202020204" pitchFamily="34" charset="0"/>
              </a:rPr>
              <a:t>op til to dage om ugen </a:t>
            </a:r>
            <a:r>
              <a:rPr lang="da-DK" sz="13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i gennemsnit </a:t>
            </a:r>
            <a:br>
              <a:rPr lang="da-DK"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br>
              <a:rPr lang="da-DK"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da-DK" sz="1300" dirty="0">
                <a:solidFill>
                  <a:srgbClr val="000000"/>
                </a:solidFill>
                <a:effectLst/>
                <a:latin typeface="Arial" panose="020B0604020202020204" pitchFamily="34" charset="0"/>
                <a:ea typeface="Calibri" panose="020F0502020204030204" pitchFamily="34" charset="0"/>
                <a:cs typeface="Arial" panose="020B0604020202020204" pitchFamily="34" charset="0"/>
              </a:rPr>
              <a:t>Hjemmearbejde </a:t>
            </a:r>
            <a:r>
              <a:rPr lang="da-DK" sz="1600" dirty="0">
                <a:solidFill>
                  <a:srgbClr val="D38235"/>
                </a:solidFill>
                <a:effectLst/>
                <a:latin typeface="Arial" panose="020B0604020202020204" pitchFamily="34" charset="0"/>
                <a:ea typeface="Calibri" panose="020F0502020204030204" pitchFamily="34" charset="0"/>
                <a:cs typeface="Arial" panose="020B0604020202020204" pitchFamily="34" charset="0"/>
              </a:rPr>
              <a:t>pl</a:t>
            </a:r>
            <a:r>
              <a:rPr lang="da-DK" sz="1600" dirty="0">
                <a:solidFill>
                  <a:srgbClr val="D38235"/>
                </a:solidFill>
                <a:effectLst/>
                <a:latin typeface="Arial" panose="020B0604020202020204" pitchFamily="34" charset="0"/>
                <a:ea typeface="Times New Roman" panose="02020603050405020304" pitchFamily="18" charset="0"/>
                <a:cs typeface="Arial" panose="020B0604020202020204" pitchFamily="34" charset="0"/>
              </a:rPr>
              <a:t>anlægges som udgangspunkt af den enkelte</a:t>
            </a:r>
            <a:r>
              <a:rPr lang="da-DK" sz="1200" dirty="0">
                <a:solidFill>
                  <a:srgbClr val="D38235"/>
                </a:solidFill>
                <a:latin typeface="Arial" panose="020B0604020202020204" pitchFamily="34" charset="0"/>
                <a:ea typeface="Times New Roman" panose="02020603050405020304" pitchFamily="18" charset="0"/>
                <a:cs typeface="Arial" panose="020B0604020202020204" pitchFamily="34" charset="0"/>
              </a:rPr>
              <a:t>,</a:t>
            </a:r>
            <a:r>
              <a:rPr lang="da-DK"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da-DK" sz="1300" dirty="0">
                <a:solidFill>
                  <a:srgbClr val="000000"/>
                </a:solidFill>
                <a:latin typeface="Arial" panose="020B0604020202020204" pitchFamily="34" charset="0"/>
                <a:ea typeface="Times New Roman" panose="02020603050405020304" pitchFamily="18" charset="0"/>
                <a:cs typeface="Arial" panose="020B0604020202020204" pitchFamily="34" charset="0"/>
              </a:rPr>
              <a:t>men skal tilpasses det arbejde, der skal udføres og samarbejdes om </a:t>
            </a:r>
            <a:br>
              <a:rPr lang="da-DK" sz="1200" dirty="0">
                <a:solidFill>
                  <a:srgbClr val="000000"/>
                </a:solidFill>
                <a:latin typeface="Arial" panose="020B0604020202020204" pitchFamily="34" charset="0"/>
                <a:ea typeface="Times New Roman" panose="02020603050405020304" pitchFamily="18" charset="0"/>
                <a:cs typeface="Arial" panose="020B0604020202020204" pitchFamily="34" charset="0"/>
              </a:rPr>
            </a:br>
            <a:br>
              <a:rPr lang="da-DK" sz="1200" dirty="0">
                <a:solidFill>
                  <a:srgbClr val="000000"/>
                </a:solidFill>
                <a:latin typeface="Arial" panose="020B0604020202020204" pitchFamily="34" charset="0"/>
                <a:ea typeface="Times New Roman" panose="02020603050405020304" pitchFamily="18" charset="0"/>
                <a:cs typeface="Arial" panose="020B0604020202020204" pitchFamily="34" charset="0"/>
              </a:rPr>
            </a:br>
            <a:r>
              <a:rPr lang="da-DK" sz="1600" dirty="0">
                <a:solidFill>
                  <a:srgbClr val="D38235"/>
                </a:solidFill>
                <a:latin typeface="Arial" panose="020B0604020202020204" pitchFamily="34" charset="0"/>
                <a:ea typeface="Times New Roman" panose="02020603050405020304" pitchFamily="18" charset="0"/>
                <a:cs typeface="Arial" panose="020B0604020202020204" pitchFamily="34" charset="0"/>
              </a:rPr>
              <a:t>Driftspersonale og studentermedhjælpere er fortrinsvis tilstede på instituttet</a:t>
            </a:r>
            <a:r>
              <a:rPr lang="da-DK" sz="1600" dirty="0">
                <a:solidFill>
                  <a:srgbClr val="D38235"/>
                </a:solidFill>
                <a:effectLst/>
                <a:latin typeface="Arial" panose="020B0604020202020204" pitchFamily="34" charset="0"/>
                <a:ea typeface="Times New Roman" panose="02020603050405020304" pitchFamily="18" charset="0"/>
                <a:cs typeface="Arial" panose="020B0604020202020204" pitchFamily="34" charset="0"/>
              </a:rPr>
              <a:t> </a:t>
            </a:r>
            <a:r>
              <a:rPr lang="da-DK"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medmindre konkrete opgaver tillader andet </a:t>
            </a:r>
            <a:br>
              <a:rPr lang="da-DK"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br>
              <a:rPr lang="da-DK"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da-DK" sz="1300" dirty="0">
                <a:latin typeface="Arial" panose="020B0604020202020204" pitchFamily="34" charset="0"/>
                <a:ea typeface="Times New Roman" panose="02020603050405020304" pitchFamily="18" charset="0"/>
                <a:cs typeface="Arial" panose="020B0604020202020204" pitchFamily="34" charset="0"/>
              </a:rPr>
              <a:t>Tilbud om </a:t>
            </a:r>
            <a:r>
              <a:rPr lang="da-DK" sz="1600" dirty="0">
                <a:solidFill>
                  <a:srgbClr val="D38235"/>
                </a:solidFill>
                <a:latin typeface="Arial" panose="020B0604020202020204" pitchFamily="34" charset="0"/>
                <a:ea typeface="Times New Roman" panose="02020603050405020304" pitchFamily="18" charset="0"/>
                <a:cs typeface="Arial" panose="020B0604020202020204" pitchFamily="34" charset="0"/>
              </a:rPr>
              <a:t>‘</a:t>
            </a:r>
            <a:r>
              <a:rPr lang="da-DK" sz="1600" dirty="0" err="1">
                <a:solidFill>
                  <a:srgbClr val="D38235"/>
                </a:solidFill>
                <a:latin typeface="Arial" panose="020B0604020202020204" pitchFamily="34" charset="0"/>
                <a:ea typeface="Times New Roman" panose="02020603050405020304" pitchFamily="18" charset="0"/>
                <a:cs typeface="Arial" panose="020B0604020202020204" pitchFamily="34" charset="0"/>
              </a:rPr>
              <a:t>hjemmearbejdspakke</a:t>
            </a:r>
            <a:r>
              <a:rPr lang="da-DK" sz="1600" dirty="0">
                <a:solidFill>
                  <a:srgbClr val="D38235"/>
                </a:solidFill>
                <a:latin typeface="Arial" panose="020B0604020202020204" pitchFamily="34" charset="0"/>
                <a:ea typeface="Times New Roman" panose="02020603050405020304" pitchFamily="18" charset="0"/>
                <a:cs typeface="Arial" panose="020B0604020202020204" pitchFamily="34" charset="0"/>
              </a:rPr>
              <a:t>’</a:t>
            </a:r>
            <a:r>
              <a:rPr lang="da-DK" sz="1200" dirty="0">
                <a:solidFill>
                  <a:srgbClr val="D38235"/>
                </a:solidFill>
                <a:latin typeface="Arial" panose="020B0604020202020204" pitchFamily="34" charset="0"/>
                <a:ea typeface="Times New Roman" panose="02020603050405020304" pitchFamily="18" charset="0"/>
                <a:cs typeface="Arial" panose="020B0604020202020204" pitchFamily="34" charset="0"/>
              </a:rPr>
              <a:t> </a:t>
            </a:r>
            <a:r>
              <a:rPr lang="da-DK" sz="1300" dirty="0">
                <a:solidFill>
                  <a:srgbClr val="000000"/>
                </a:solidFill>
                <a:latin typeface="Arial" panose="020B0604020202020204" pitchFamily="34" charset="0"/>
                <a:ea typeface="Times New Roman" panose="02020603050405020304" pitchFamily="18" charset="0"/>
                <a:cs typeface="Arial" panose="020B0604020202020204" pitchFamily="34" charset="0"/>
              </a:rPr>
              <a:t>– bærbar PC, </a:t>
            </a:r>
            <a:r>
              <a:rPr lang="da-DK" sz="1300" dirty="0" err="1">
                <a:solidFill>
                  <a:srgbClr val="000000"/>
                </a:solidFill>
                <a:latin typeface="Arial" panose="020B0604020202020204" pitchFamily="34" charset="0"/>
                <a:ea typeface="Times New Roman" panose="02020603050405020304" pitchFamily="18" charset="0"/>
                <a:cs typeface="Arial" panose="020B0604020202020204" pitchFamily="34" charset="0"/>
              </a:rPr>
              <a:t>docking</a:t>
            </a:r>
            <a:r>
              <a:rPr lang="da-DK" sz="1300" dirty="0">
                <a:solidFill>
                  <a:srgbClr val="000000"/>
                </a:solidFill>
                <a:latin typeface="Arial" panose="020B0604020202020204" pitchFamily="34" charset="0"/>
                <a:ea typeface="Times New Roman" panose="02020603050405020304" pitchFamily="18" charset="0"/>
                <a:cs typeface="Arial" panose="020B0604020202020204" pitchFamily="34" charset="0"/>
              </a:rPr>
              <a:t>-station, skærm, tastatur samt mus</a:t>
            </a:r>
            <a:br>
              <a:rPr lang="da-DK" sz="1200" dirty="0">
                <a:solidFill>
                  <a:srgbClr val="000000"/>
                </a:solidFill>
                <a:latin typeface="Arial" panose="020B0604020202020204" pitchFamily="34" charset="0"/>
                <a:ea typeface="Times New Roman" panose="02020603050405020304" pitchFamily="18" charset="0"/>
                <a:cs typeface="Arial" panose="020B0604020202020204" pitchFamily="34" charset="0"/>
              </a:rPr>
            </a:br>
            <a:br>
              <a:rPr lang="da-DK" sz="1200" dirty="0">
                <a:solidFill>
                  <a:srgbClr val="000000"/>
                </a:solidFill>
                <a:latin typeface="Arial" panose="020B0604020202020204" pitchFamily="34" charset="0"/>
                <a:ea typeface="Times New Roman" panose="02020603050405020304" pitchFamily="18" charset="0"/>
                <a:cs typeface="Arial" panose="020B0604020202020204" pitchFamily="34" charset="0"/>
              </a:rPr>
            </a:br>
            <a:r>
              <a:rPr lang="da-DK" sz="1300" dirty="0">
                <a:latin typeface="Arial" panose="020B0604020202020204" pitchFamily="34" charset="0"/>
                <a:ea typeface="Times New Roman" panose="02020603050405020304" pitchFamily="18" charset="0"/>
                <a:cs typeface="Arial" panose="020B0604020202020204" pitchFamily="34" charset="0"/>
              </a:rPr>
              <a:t>A</a:t>
            </a:r>
            <a:r>
              <a:rPr lang="da-DK" sz="1300" dirty="0">
                <a:effectLst/>
                <a:latin typeface="Arial" panose="020B0604020202020204" pitchFamily="34" charset="0"/>
                <a:ea typeface="Times New Roman" panose="02020603050405020304" pitchFamily="18" charset="0"/>
                <a:cs typeface="Arial" panose="020B0604020202020204" pitchFamily="34" charset="0"/>
              </a:rPr>
              <a:t>rbejdssteder </a:t>
            </a:r>
            <a:r>
              <a:rPr lang="da-DK" sz="1600" dirty="0">
                <a:solidFill>
                  <a:srgbClr val="D38235"/>
                </a:solidFill>
                <a:effectLst/>
                <a:latin typeface="Arial" panose="020B0604020202020204" pitchFamily="34" charset="0"/>
                <a:ea typeface="Times New Roman" panose="02020603050405020304" pitchFamily="18" charset="0"/>
                <a:cs typeface="Arial" panose="020B0604020202020204" pitchFamily="34" charset="0"/>
              </a:rPr>
              <a:t>drøftes løbende med egen leder i sammenhæng med andre forhold </a:t>
            </a:r>
            <a:r>
              <a:rPr lang="da-DK" sz="1600" dirty="0">
                <a:effectLst/>
                <a:latin typeface="Arial" panose="020B0604020202020204" pitchFamily="34" charset="0"/>
                <a:ea typeface="Times New Roman" panose="02020603050405020304" pitchFamily="18" charset="0"/>
                <a:cs typeface="Arial" panose="020B0604020202020204" pitchFamily="34" charset="0"/>
              </a:rPr>
              <a:t>- </a:t>
            </a:r>
            <a:r>
              <a:rPr lang="da-DK" sz="1300" dirty="0">
                <a:effectLst/>
                <a:latin typeface="Arial" panose="020B0604020202020204" pitchFamily="34" charset="0"/>
                <a:ea typeface="Times New Roman" panose="02020603050405020304" pitchFamily="18" charset="0"/>
                <a:cs typeface="Arial" panose="020B0604020202020204" pitchFamily="34" charset="0"/>
              </a:rPr>
              <a:t>betydning </a:t>
            </a:r>
            <a:r>
              <a:rPr lang="da-DK" sz="13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for opgaveløsning, samarbejde, udvikling og trivsel</a:t>
            </a:r>
            <a:br>
              <a:rPr lang="da-DK"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br>
              <a:rPr lang="da-DK"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da-DK" sz="1300" dirty="0">
                <a:solidFill>
                  <a:srgbClr val="000000"/>
                </a:solidFill>
                <a:effectLst/>
                <a:latin typeface="Arial" panose="020B0604020202020204" pitchFamily="34" charset="0"/>
                <a:ea typeface="Calibri" panose="020F0502020204030204" pitchFamily="34" charset="0"/>
                <a:cs typeface="Arial" panose="020B0604020202020204" pitchFamily="34" charset="0"/>
              </a:rPr>
              <a:t>Man er </a:t>
            </a:r>
            <a:r>
              <a:rPr lang="da-DK" sz="13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som udgangspunkt </a:t>
            </a:r>
            <a:r>
              <a:rPr lang="da-DK" sz="1600" dirty="0">
                <a:solidFill>
                  <a:srgbClr val="D38235"/>
                </a:solidFill>
                <a:effectLst/>
                <a:latin typeface="Arial" panose="020B0604020202020204" pitchFamily="34" charset="0"/>
                <a:ea typeface="Times New Roman" panose="02020603050405020304" pitchFamily="18" charset="0"/>
                <a:cs typeface="Arial" panose="020B0604020202020204" pitchFamily="34" charset="0"/>
              </a:rPr>
              <a:t>til rådighed for opkald/mails, </a:t>
            </a:r>
            <a:r>
              <a:rPr lang="da-DK" sz="1300" dirty="0">
                <a:effectLst/>
                <a:latin typeface="Arial" panose="020B0604020202020204" pitchFamily="34" charset="0"/>
                <a:ea typeface="Times New Roman" panose="02020603050405020304" pitchFamily="18" charset="0"/>
                <a:cs typeface="Arial" panose="020B0604020202020204" pitchFamily="34" charset="0"/>
              </a:rPr>
              <a:t>uanset hvor man arbejder fra, medmindre man er optaget af møder, undervisning m.m. </a:t>
            </a:r>
            <a:br>
              <a:rPr lang="da-DK" sz="1300" dirty="0">
                <a:effectLst/>
                <a:latin typeface="Arial" panose="020B0604020202020204" pitchFamily="34" charset="0"/>
                <a:ea typeface="Times New Roman" panose="02020603050405020304" pitchFamily="18" charset="0"/>
                <a:cs typeface="Arial" panose="020B0604020202020204" pitchFamily="34" charset="0"/>
              </a:rPr>
            </a:br>
            <a:br>
              <a:rPr lang="da-DK" sz="1600" dirty="0">
                <a:solidFill>
                  <a:srgbClr val="D38235"/>
                </a:solidFill>
                <a:effectLst/>
                <a:latin typeface="Arial" panose="020B0604020202020204" pitchFamily="34" charset="0"/>
                <a:ea typeface="Times New Roman" panose="02020603050405020304" pitchFamily="18" charset="0"/>
                <a:cs typeface="Arial" panose="020B0604020202020204" pitchFamily="34" charset="0"/>
              </a:rPr>
            </a:br>
            <a:r>
              <a:rPr lang="da-DK" sz="13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Det skal fremgå af </a:t>
            </a:r>
            <a:r>
              <a:rPr lang="da-DK" sz="1600" dirty="0">
                <a:solidFill>
                  <a:srgbClr val="D38235"/>
                </a:solidFill>
                <a:effectLst/>
                <a:latin typeface="Arial" panose="020B0604020202020204" pitchFamily="34" charset="0"/>
                <a:ea typeface="Times New Roman" panose="02020603050405020304" pitchFamily="18" charset="0"/>
                <a:cs typeface="Arial" panose="020B0604020202020204" pitchFamily="34" charset="0"/>
              </a:rPr>
              <a:t>arbejdskalenderen, hvor man befinder sig fysisk, når man arbejder</a:t>
            </a:r>
            <a:r>
              <a:rPr lang="da-DK" sz="1800" dirty="0">
                <a:solidFill>
                  <a:srgbClr val="D38235"/>
                </a:solidFill>
                <a:effectLst/>
                <a:latin typeface="Arial" panose="020B0604020202020204" pitchFamily="34" charset="0"/>
                <a:ea typeface="Times New Roman" panose="02020603050405020304" pitchFamily="18" charset="0"/>
                <a:cs typeface="Arial" panose="020B0604020202020204" pitchFamily="34" charset="0"/>
              </a:rPr>
              <a:t>,</a:t>
            </a:r>
            <a:r>
              <a:rPr lang="da-DK"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da-DK" sz="13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og hvordan og hvornår man kan træffes </a:t>
            </a:r>
            <a:br>
              <a:rPr lang="da-DK"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br>
              <a:rPr lang="da-DK"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da-DK" sz="13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Hvis en medarbejder/kollega/leder melder sig </a:t>
            </a:r>
            <a:r>
              <a:rPr lang="da-DK" sz="1600" dirty="0">
                <a:solidFill>
                  <a:srgbClr val="D38235"/>
                </a:solidFill>
                <a:effectLst/>
                <a:latin typeface="Arial" panose="020B0604020202020204" pitchFamily="34" charset="0"/>
                <a:ea typeface="Times New Roman" panose="02020603050405020304" pitchFamily="18" charset="0"/>
                <a:cs typeface="Arial" panose="020B0604020202020204" pitchFamily="34" charset="0"/>
              </a:rPr>
              <a:t>syg/barn syg, er de som udgangspunkt ikke til rådighed </a:t>
            </a:r>
            <a:br>
              <a:rPr lang="da-DK" sz="1600" dirty="0">
                <a:solidFill>
                  <a:srgbClr val="D38235"/>
                </a:solidFill>
                <a:latin typeface="Arial" panose="020B0604020202020204" pitchFamily="34" charset="0"/>
                <a:ea typeface="Times New Roman" panose="02020603050405020304" pitchFamily="18" charset="0"/>
                <a:cs typeface="Arial" panose="020B0604020202020204" pitchFamily="34" charset="0"/>
              </a:rPr>
            </a:br>
            <a:br>
              <a:rPr lang="da-DK"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r>
              <a:rPr lang="da-DK" sz="1300" dirty="0">
                <a:solidFill>
                  <a:srgbClr val="000000"/>
                </a:solidFill>
                <a:latin typeface="Arial" panose="020B0604020202020204" pitchFamily="34" charset="0"/>
                <a:ea typeface="Times New Roman" panose="02020603050405020304" pitchFamily="18" charset="0"/>
                <a:cs typeface="Arial" panose="020B0604020202020204" pitchFamily="34" charset="0"/>
              </a:rPr>
              <a:t>Det er </a:t>
            </a:r>
            <a:r>
              <a:rPr lang="da-DK" sz="1600" dirty="0">
                <a:solidFill>
                  <a:srgbClr val="D38235"/>
                </a:solidFill>
                <a:latin typeface="Arial" panose="020B0604020202020204" pitchFamily="34" charset="0"/>
                <a:ea typeface="Times New Roman" panose="02020603050405020304" pitchFamily="18" charset="0"/>
                <a:cs typeface="Arial" panose="020B0604020202020204" pitchFamily="34" charset="0"/>
              </a:rPr>
              <a:t>mødearrangør/leder, der beslutter både dato og form for mødet</a:t>
            </a:r>
            <a:r>
              <a:rPr lang="da-DK" sz="1200" dirty="0">
                <a:solidFill>
                  <a:srgbClr val="D38235"/>
                </a:solidFill>
                <a:latin typeface="Arial" panose="020B0604020202020204" pitchFamily="34" charset="0"/>
                <a:ea typeface="Times New Roman" panose="02020603050405020304" pitchFamily="18" charset="0"/>
                <a:cs typeface="Arial" panose="020B0604020202020204" pitchFamily="34" charset="0"/>
              </a:rPr>
              <a:t>,</a:t>
            </a:r>
            <a:r>
              <a:rPr lang="da-DK"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da-DK" sz="1300" dirty="0">
                <a:solidFill>
                  <a:srgbClr val="000000"/>
                </a:solidFill>
                <a:latin typeface="Arial" panose="020B0604020202020204" pitchFamily="34" charset="0"/>
                <a:ea typeface="Times New Roman" panose="02020603050405020304" pitchFamily="18" charset="0"/>
                <a:cs typeface="Arial" panose="020B0604020202020204" pitchFamily="34" charset="0"/>
              </a:rPr>
              <a:t>og deltagerne forventes at planlægge derefter</a:t>
            </a:r>
            <a:br>
              <a:rPr lang="da-DK" sz="1300" dirty="0">
                <a:solidFill>
                  <a:srgbClr val="000000"/>
                </a:solidFill>
                <a:latin typeface="Arial" panose="020B0604020202020204" pitchFamily="34" charset="0"/>
                <a:ea typeface="Times New Roman" panose="02020603050405020304" pitchFamily="18" charset="0"/>
                <a:cs typeface="Arial" panose="020B0604020202020204" pitchFamily="34" charset="0"/>
              </a:rPr>
            </a:br>
            <a:br>
              <a:rPr lang="da-DK" sz="1200" dirty="0">
                <a:solidFill>
                  <a:srgbClr val="000000"/>
                </a:solidFill>
                <a:latin typeface="Arial" panose="020B0604020202020204" pitchFamily="34" charset="0"/>
                <a:ea typeface="Times New Roman" panose="02020603050405020304" pitchFamily="18" charset="0"/>
                <a:cs typeface="Arial" panose="020B0604020202020204" pitchFamily="34" charset="0"/>
              </a:rPr>
            </a:br>
            <a:r>
              <a:rPr lang="da-DK" sz="1600" dirty="0">
                <a:solidFill>
                  <a:srgbClr val="D38235"/>
                </a:solidFill>
                <a:latin typeface="Arial" panose="020B0604020202020204" pitchFamily="34" charset="0"/>
                <a:ea typeface="Times New Roman" panose="02020603050405020304" pitchFamily="18" charset="0"/>
                <a:cs typeface="Arial" panose="020B0604020202020204" pitchFamily="34" charset="0"/>
              </a:rPr>
              <a:t>Hybride møder kan være en god løsning</a:t>
            </a:r>
            <a:r>
              <a:rPr lang="da-DK" sz="1200" dirty="0">
                <a:solidFill>
                  <a:srgbClr val="D38235"/>
                </a:solidFill>
                <a:latin typeface="Arial" panose="020B0604020202020204" pitchFamily="34" charset="0"/>
                <a:ea typeface="Times New Roman" panose="02020603050405020304" pitchFamily="18" charset="0"/>
                <a:cs typeface="Arial" panose="020B0604020202020204" pitchFamily="34" charset="0"/>
              </a:rPr>
              <a:t>,</a:t>
            </a:r>
            <a:r>
              <a:rPr lang="da-DK" sz="12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da-DK" sz="1300" dirty="0">
                <a:solidFill>
                  <a:srgbClr val="000000"/>
                </a:solidFill>
                <a:latin typeface="Arial" panose="020B0604020202020204" pitchFamily="34" charset="0"/>
                <a:ea typeface="Times New Roman" panose="02020603050405020304" pitchFamily="18" charset="0"/>
                <a:cs typeface="Arial" panose="020B0604020202020204" pitchFamily="34" charset="0"/>
              </a:rPr>
              <a:t>der skaber fleksibilitet, hvis mødets formål kan opnås på samme vis</a:t>
            </a:r>
            <a:br>
              <a:rPr lang="da-DK" sz="1300" dirty="0">
                <a:solidFill>
                  <a:srgbClr val="000000"/>
                </a:solidFill>
                <a:latin typeface="Arial" panose="020B0604020202020204" pitchFamily="34" charset="0"/>
                <a:ea typeface="Times New Roman" panose="02020603050405020304" pitchFamily="18" charset="0"/>
                <a:cs typeface="Arial" panose="020B0604020202020204" pitchFamily="34" charset="0"/>
              </a:rPr>
            </a:br>
            <a:br>
              <a:rPr lang="da-DK" sz="1300" dirty="0">
                <a:solidFill>
                  <a:srgbClr val="000000"/>
                </a:solidFill>
                <a:latin typeface="Arial" panose="020B0604020202020204" pitchFamily="34" charset="0"/>
                <a:ea typeface="Times New Roman" panose="02020603050405020304" pitchFamily="18" charset="0"/>
                <a:cs typeface="Arial" panose="020B0604020202020204" pitchFamily="34" charset="0"/>
              </a:rPr>
            </a:br>
            <a:r>
              <a:rPr lang="da-DK" sz="1300" dirty="0">
                <a:solidFill>
                  <a:srgbClr val="000000"/>
                </a:solidFill>
                <a:latin typeface="Arial" panose="020B0604020202020204" pitchFamily="34" charset="0"/>
                <a:ea typeface="Times New Roman" panose="02020603050405020304" pitchFamily="18" charset="0"/>
                <a:cs typeface="Arial" panose="020B0604020202020204" pitchFamily="34" charset="0"/>
              </a:rPr>
              <a:t>Vi skal prioritere at </a:t>
            </a:r>
            <a:r>
              <a:rPr lang="da-DK" sz="1600" dirty="0">
                <a:solidFill>
                  <a:srgbClr val="D38235"/>
                </a:solidFill>
                <a:latin typeface="Arial" panose="020B0604020202020204" pitchFamily="34" charset="0"/>
                <a:ea typeface="Times New Roman" panose="02020603050405020304" pitchFamily="18" charset="0"/>
                <a:cs typeface="Arial" panose="020B0604020202020204" pitchFamily="34" charset="0"/>
              </a:rPr>
              <a:t>opbygge</a:t>
            </a:r>
            <a:r>
              <a:rPr lang="da-DK" sz="1600" dirty="0">
                <a:solidFill>
                  <a:srgbClr val="000000"/>
                </a:solidFill>
                <a:latin typeface="Arial" panose="020B0604020202020204" pitchFamily="34" charset="0"/>
                <a:ea typeface="Times New Roman" panose="02020603050405020304" pitchFamily="18" charset="0"/>
                <a:cs typeface="Arial" panose="020B0604020202020204" pitchFamily="34" charset="0"/>
              </a:rPr>
              <a:t> </a:t>
            </a:r>
            <a:r>
              <a:rPr lang="da-DK" sz="1600" dirty="0">
                <a:solidFill>
                  <a:srgbClr val="D38235"/>
                </a:solidFill>
                <a:effectLst/>
                <a:latin typeface="Arial" panose="020B0604020202020204" pitchFamily="34" charset="0"/>
                <a:ea typeface="Times New Roman" panose="02020603050405020304" pitchFamily="18" charset="0"/>
                <a:cs typeface="Arial" panose="020B0604020202020204" pitchFamily="34" charset="0"/>
              </a:rPr>
              <a:t>tekniske løsninger, kompetence og erfaring med </a:t>
            </a:r>
            <a:r>
              <a:rPr lang="da-DK" sz="13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afholde </a:t>
            </a:r>
            <a:r>
              <a:rPr lang="da-DK" sz="1600" dirty="0">
                <a:solidFill>
                  <a:srgbClr val="D38235"/>
                </a:solidFill>
                <a:effectLst/>
                <a:latin typeface="Arial" panose="020B0604020202020204" pitchFamily="34" charset="0"/>
                <a:ea typeface="Times New Roman" panose="02020603050405020304" pitchFamily="18" charset="0"/>
                <a:cs typeface="Arial" panose="020B0604020202020204" pitchFamily="34" charset="0"/>
              </a:rPr>
              <a:t>hybride møder</a:t>
            </a:r>
            <a:br>
              <a:rPr lang="da-DK"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br>
              <a:rPr lang="da-DK"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da-DK" sz="1300" dirty="0">
                <a:solidFill>
                  <a:srgbClr val="000000"/>
                </a:solidFill>
                <a:latin typeface="Arial" panose="020B0604020202020204" pitchFamily="34" charset="0"/>
                <a:ea typeface="Times New Roman" panose="02020603050405020304" pitchFamily="18" charset="0"/>
                <a:cs typeface="Arial" panose="020B0604020202020204" pitchFamily="34" charset="0"/>
              </a:rPr>
              <a:t>Det tilstræbes, at </a:t>
            </a:r>
            <a:r>
              <a:rPr lang="da-DK" sz="1600" dirty="0">
                <a:solidFill>
                  <a:srgbClr val="D38235"/>
                </a:solidFill>
                <a:latin typeface="Arial" panose="020B0604020202020204" pitchFamily="34" charset="0"/>
                <a:ea typeface="Times New Roman" panose="02020603050405020304" pitchFamily="18" charset="0"/>
                <a:cs typeface="Arial" panose="020B0604020202020204" pitchFamily="34" charset="0"/>
              </a:rPr>
              <a:t>større fælles fysiske møder, </a:t>
            </a:r>
            <a:r>
              <a:rPr lang="da-DK" sz="1300" dirty="0">
                <a:latin typeface="Arial" panose="020B0604020202020204" pitchFamily="34" charset="0"/>
                <a:ea typeface="Times New Roman" panose="02020603050405020304" pitchFamily="18" charset="0"/>
                <a:cs typeface="Arial" panose="020B0604020202020204" pitchFamily="34" charset="0"/>
              </a:rPr>
              <a:t>som fx institutmøder og afdelingsmøder, </a:t>
            </a:r>
            <a:r>
              <a:rPr lang="da-DK" sz="1600" dirty="0">
                <a:solidFill>
                  <a:srgbClr val="D38235"/>
                </a:solidFill>
                <a:latin typeface="Arial" panose="020B0604020202020204" pitchFamily="34" charset="0"/>
                <a:ea typeface="Times New Roman" panose="02020603050405020304" pitchFamily="18" charset="0"/>
                <a:cs typeface="Arial" panose="020B0604020202020204" pitchFamily="34" charset="0"/>
              </a:rPr>
              <a:t>afholdes tirsdage og onsdage </a:t>
            </a:r>
            <a:br>
              <a:rPr lang="da-DK" sz="12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br>
            <a:br>
              <a:rPr lang="da-DK" sz="1200" b="0" dirty="0"/>
            </a:br>
            <a:br>
              <a:rPr lang="da-DK" sz="2300" b="0" dirty="0"/>
            </a:br>
            <a:br>
              <a:rPr lang="da-DK" sz="2300" b="0" dirty="0"/>
            </a:br>
            <a:br>
              <a:rPr lang="da-DK" sz="2300" b="0" dirty="0"/>
            </a:br>
            <a:r>
              <a:rPr lang="da-DK" sz="2300" b="0" dirty="0"/>
              <a:t> </a:t>
            </a:r>
          </a:p>
        </p:txBody>
      </p:sp>
      <p:pic>
        <p:nvPicPr>
          <p:cNvPr id="12" name="Pladsholder til billede 11" descr="Et billede, der indeholder tekst&#10;&#10;Automatisk genereret beskrivelse">
            <a:extLst>
              <a:ext uri="{FF2B5EF4-FFF2-40B4-BE49-F238E27FC236}">
                <a16:creationId xmlns:a16="http://schemas.microsoft.com/office/drawing/2014/main" id="{871A277F-AC6B-40F4-826D-A1EA37552396}"/>
              </a:ext>
            </a:extLst>
          </p:cNvPr>
          <p:cNvPicPr>
            <a:picLocks noGrp="1" noChangeAspect="1"/>
          </p:cNvPicPr>
          <p:nvPr>
            <p:ph type="pic" sz="quarter" idx="14"/>
          </p:nvPr>
        </p:nvPicPr>
        <p:blipFill rotWithShape="1">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t="4008" r="-2" b="15321"/>
          <a:stretch/>
        </p:blipFill>
        <p:spPr>
          <a:xfrm>
            <a:off x="9293604" y="238125"/>
            <a:ext cx="1669670" cy="1632620"/>
          </a:xfrm>
          <a:noFill/>
        </p:spPr>
      </p:pic>
      <p:sp>
        <p:nvSpPr>
          <p:cNvPr id="4" name="Date Placeholder 3">
            <a:extLst>
              <a:ext uri="{FF2B5EF4-FFF2-40B4-BE49-F238E27FC236}">
                <a16:creationId xmlns:a16="http://schemas.microsoft.com/office/drawing/2014/main" id="{0BC8A9AE-91A1-4331-AB01-C64A135AA3C4}"/>
              </a:ext>
            </a:extLst>
          </p:cNvPr>
          <p:cNvSpPr>
            <a:spLocks noGrp="1"/>
          </p:cNvSpPr>
          <p:nvPr>
            <p:ph type="dt" sz="half" idx="4294967295"/>
          </p:nvPr>
        </p:nvSpPr>
        <p:spPr>
          <a:xfrm>
            <a:off x="0" y="6912000"/>
            <a:ext cx="0" cy="0"/>
          </a:xfrm>
        </p:spPr>
        <p:txBody>
          <a:bodyPr/>
          <a:lstStyle/>
          <a:p>
            <a:pPr>
              <a:spcAft>
                <a:spcPts val="600"/>
              </a:spcAft>
            </a:pPr>
            <a:fld id="{C5B7409F-D3C6-4E0A-96E8-48C7110B960F}" type="datetime1">
              <a:rPr lang="da-DK" smtClean="0"/>
              <a:pPr>
                <a:spcAft>
                  <a:spcPts val="600"/>
                </a:spcAft>
              </a:pPr>
              <a:t>03-02-2022</a:t>
            </a:fld>
            <a:endParaRPr lang="da-DK"/>
          </a:p>
        </p:txBody>
      </p:sp>
    </p:spTree>
    <p:custDataLst>
      <p:custData r:id="rId1"/>
      <p:custData r:id="rId2"/>
    </p:custDataLst>
    <p:extLst>
      <p:ext uri="{BB962C8B-B14F-4D97-AF65-F5344CB8AC3E}">
        <p14:creationId xmlns:p14="http://schemas.microsoft.com/office/powerpoint/2010/main" val="37667499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A16036-22AF-4E0A-B1BE-93BC98EF9C8C}"/>
              </a:ext>
            </a:extLst>
          </p:cNvPr>
          <p:cNvSpPr>
            <a:spLocks noGrp="1"/>
          </p:cNvSpPr>
          <p:nvPr>
            <p:ph type="ctrTitle"/>
          </p:nvPr>
        </p:nvSpPr>
        <p:spPr>
          <a:xfrm>
            <a:off x="721324" y="1305329"/>
            <a:ext cx="10493523" cy="5136776"/>
          </a:xfrm>
        </p:spPr>
        <p:txBody>
          <a:bodyPr/>
          <a:lstStyle/>
          <a:p>
            <a:r>
              <a:rPr lang="da-DK" sz="1400" dirty="0">
                <a:effectLst/>
                <a:latin typeface="+mn-lt"/>
                <a:ea typeface="Calibri" panose="020F0502020204030204" pitchFamily="34" charset="0"/>
                <a:cs typeface="Times New Roman" panose="02020603050405020304" pitchFamily="18" charset="0"/>
              </a:rPr>
              <a:t>Medarbejderne er </a:t>
            </a:r>
            <a:r>
              <a:rPr lang="da-DK" sz="1400" dirty="0">
                <a:solidFill>
                  <a:srgbClr val="D38235"/>
                </a:solidFill>
                <a:effectLst/>
                <a:latin typeface="+mn-lt"/>
                <a:ea typeface="Calibri" panose="020F0502020204030204" pitchFamily="34" charset="0"/>
                <a:cs typeface="Times New Roman" panose="02020603050405020304" pitchFamily="18" charset="0"/>
              </a:rPr>
              <a:t>glade for rammer og legitim mulighed </a:t>
            </a:r>
            <a:r>
              <a:rPr lang="da-DK" sz="1400" dirty="0">
                <a:effectLst/>
                <a:latin typeface="+mn-lt"/>
                <a:ea typeface="Calibri" panose="020F0502020204030204" pitchFamily="34" charset="0"/>
                <a:cs typeface="Times New Roman" panose="02020603050405020304" pitchFamily="18" charset="0"/>
              </a:rPr>
              <a:t>for at planlægge hjemmearbejde </a:t>
            </a:r>
            <a:br>
              <a:rPr lang="da-DK" sz="1400" dirty="0">
                <a:effectLst/>
                <a:latin typeface="+mn-lt"/>
                <a:ea typeface="Calibri" panose="020F0502020204030204" pitchFamily="34" charset="0"/>
                <a:cs typeface="Times New Roman" panose="02020603050405020304" pitchFamily="18" charset="0"/>
              </a:rPr>
            </a:br>
            <a:r>
              <a:rPr lang="da-DK" sz="1400" dirty="0">
                <a:solidFill>
                  <a:srgbClr val="D38235"/>
                </a:solidFill>
                <a:effectLst/>
                <a:latin typeface="+mn-lt"/>
                <a:ea typeface="Calibri" panose="020F0502020204030204" pitchFamily="34" charset="0"/>
                <a:cs typeface="Times New Roman" panose="02020603050405020304" pitchFamily="18" charset="0"/>
              </a:rPr>
              <a:t>APV’en viser, at 2-3 hjemmearbejdsdage </a:t>
            </a:r>
            <a:r>
              <a:rPr lang="da-DK" sz="1400" dirty="0">
                <a:effectLst/>
                <a:latin typeface="+mn-lt"/>
                <a:ea typeface="Calibri" panose="020F0502020204030204" pitchFamily="34" charset="0"/>
                <a:cs typeface="Times New Roman" panose="02020603050405020304" pitchFamily="18" charset="0"/>
              </a:rPr>
              <a:t>er hovedpartens foretrukne ønske </a:t>
            </a:r>
            <a:br>
              <a:rPr lang="da-DK" sz="1400" dirty="0">
                <a:effectLst/>
                <a:latin typeface="+mn-lt"/>
                <a:ea typeface="Calibri" panose="020F0502020204030204" pitchFamily="34" charset="0"/>
                <a:cs typeface="Times New Roman" panose="02020603050405020304" pitchFamily="18" charset="0"/>
              </a:rPr>
            </a:br>
            <a:br>
              <a:rPr lang="da-DK" sz="1400" dirty="0">
                <a:effectLst/>
                <a:latin typeface="+mn-lt"/>
                <a:ea typeface="Calibri" panose="020F0502020204030204" pitchFamily="34" charset="0"/>
                <a:cs typeface="Times New Roman" panose="02020603050405020304" pitchFamily="18" charset="0"/>
              </a:rPr>
            </a:br>
            <a:r>
              <a:rPr lang="da-DK" sz="1400" dirty="0">
                <a:effectLst/>
                <a:latin typeface="+mn-lt"/>
                <a:ea typeface="Calibri" panose="020F0502020204030204" pitchFamily="34" charset="0"/>
                <a:cs typeface="Times New Roman" panose="02020603050405020304" pitchFamily="18" charset="0"/>
              </a:rPr>
              <a:t>APV’en viser, at (meget) </a:t>
            </a:r>
            <a:r>
              <a:rPr lang="da-DK" sz="1400" dirty="0">
                <a:solidFill>
                  <a:srgbClr val="D38235"/>
                </a:solidFill>
                <a:effectLst/>
                <a:latin typeface="+mn-lt"/>
                <a:ea typeface="Calibri" panose="020F0502020204030204" pitchFamily="34" charset="0"/>
                <a:cs typeface="Times New Roman" panose="02020603050405020304" pitchFamily="18" charset="0"/>
              </a:rPr>
              <a:t>arbejde hjemme kan belaste kroppen, </a:t>
            </a:r>
            <a:r>
              <a:rPr lang="da-DK" sz="1400" dirty="0">
                <a:effectLst/>
                <a:latin typeface="+mn-lt"/>
                <a:ea typeface="Calibri" panose="020F0502020204030204" pitchFamily="34" charset="0"/>
                <a:cs typeface="Times New Roman" panose="02020603050405020304" pitchFamily="18" charset="0"/>
              </a:rPr>
              <a:t>hvis ikke gode arbejdsforhold kan etableres</a:t>
            </a:r>
            <a:br>
              <a:rPr lang="da-DK" sz="1400" dirty="0">
                <a:effectLst/>
                <a:latin typeface="+mn-lt"/>
                <a:ea typeface="Calibri" panose="020F0502020204030204" pitchFamily="34" charset="0"/>
                <a:cs typeface="Times New Roman" panose="02020603050405020304" pitchFamily="18" charset="0"/>
              </a:rPr>
            </a:br>
            <a:br>
              <a:rPr lang="da-DK" sz="1400" dirty="0">
                <a:effectLst/>
                <a:latin typeface="+mn-lt"/>
                <a:ea typeface="Calibri" panose="020F0502020204030204" pitchFamily="34" charset="0"/>
                <a:cs typeface="Times New Roman" panose="02020603050405020304" pitchFamily="18" charset="0"/>
              </a:rPr>
            </a:br>
            <a:r>
              <a:rPr lang="da-DK" sz="1400" dirty="0">
                <a:effectLst/>
                <a:latin typeface="+mn-lt"/>
                <a:ea typeface="Calibri" panose="020F0502020204030204" pitchFamily="34" charset="0"/>
                <a:cs typeface="Times New Roman" panose="02020603050405020304" pitchFamily="18" charset="0"/>
              </a:rPr>
              <a:t>Nogle dage opleves </a:t>
            </a:r>
            <a:r>
              <a:rPr lang="da-DK" sz="1400" dirty="0">
                <a:solidFill>
                  <a:srgbClr val="D38235"/>
                </a:solidFill>
                <a:effectLst/>
                <a:latin typeface="+mn-lt"/>
                <a:ea typeface="Calibri" panose="020F0502020204030204" pitchFamily="34" charset="0"/>
                <a:cs typeface="Times New Roman" panose="02020603050405020304" pitchFamily="18" charset="0"/>
              </a:rPr>
              <a:t>miljøet på instituttet lidt tomt </a:t>
            </a:r>
            <a:r>
              <a:rPr lang="da-DK" sz="1400" dirty="0">
                <a:effectLst/>
                <a:latin typeface="+mn-lt"/>
                <a:ea typeface="Calibri" panose="020F0502020204030204" pitchFamily="34" charset="0"/>
                <a:cs typeface="Times New Roman" panose="02020603050405020304" pitchFamily="18" charset="0"/>
              </a:rPr>
              <a:t>og kontorpladser står tomme</a:t>
            </a:r>
            <a:br>
              <a:rPr lang="da-DK" sz="1400" dirty="0">
                <a:effectLst/>
                <a:latin typeface="+mn-lt"/>
                <a:ea typeface="Calibri" panose="020F0502020204030204" pitchFamily="34" charset="0"/>
                <a:cs typeface="Times New Roman" panose="02020603050405020304" pitchFamily="18" charset="0"/>
              </a:rPr>
            </a:br>
            <a:r>
              <a:rPr lang="da-DK" sz="1400" dirty="0">
                <a:solidFill>
                  <a:srgbClr val="D38235"/>
                </a:solidFill>
                <a:effectLst/>
                <a:latin typeface="+mn-lt"/>
                <a:ea typeface="Calibri" panose="020F0502020204030204" pitchFamily="34" charset="0"/>
                <a:cs typeface="Times New Roman" panose="02020603050405020304" pitchFamily="18" charset="0"/>
              </a:rPr>
              <a:t>Optimering af anvendelsen og oplevelsen af kontormiljøet </a:t>
            </a:r>
            <a:r>
              <a:rPr lang="da-DK" sz="1400" dirty="0">
                <a:effectLst/>
                <a:latin typeface="+mn-lt"/>
                <a:ea typeface="Calibri" panose="020F0502020204030204" pitchFamily="34" charset="0"/>
                <a:cs typeface="Times New Roman" panose="02020603050405020304" pitchFamily="18" charset="0"/>
              </a:rPr>
              <a:t>vil vi først </a:t>
            </a:r>
            <a:r>
              <a:rPr lang="da-DK" sz="1400" dirty="0">
                <a:latin typeface="+mn-lt"/>
                <a:ea typeface="Calibri" panose="020F0502020204030204" pitchFamily="34" charset="0"/>
                <a:cs typeface="Times New Roman" panose="02020603050405020304" pitchFamily="18" charset="0"/>
              </a:rPr>
              <a:t>eksperimentere med, når hverdagen igen er normal</a:t>
            </a:r>
            <a:br>
              <a:rPr lang="da-DK" sz="1400" dirty="0">
                <a:latin typeface="+mn-lt"/>
                <a:ea typeface="Calibri" panose="020F0502020204030204" pitchFamily="34" charset="0"/>
                <a:cs typeface="Times New Roman" panose="02020603050405020304" pitchFamily="18" charset="0"/>
              </a:rPr>
            </a:br>
            <a:br>
              <a:rPr lang="da-DK" sz="1400" dirty="0">
                <a:latin typeface="+mn-lt"/>
                <a:ea typeface="Calibri" panose="020F0502020204030204" pitchFamily="34" charset="0"/>
                <a:cs typeface="Times New Roman" panose="02020603050405020304" pitchFamily="18" charset="0"/>
              </a:rPr>
            </a:br>
            <a:r>
              <a:rPr lang="da-DK" sz="1400" dirty="0">
                <a:latin typeface="+mn-lt"/>
                <a:ea typeface="Calibri" panose="020F0502020204030204" pitchFamily="34" charset="0"/>
                <a:cs typeface="Times New Roman" panose="02020603050405020304" pitchFamily="18" charset="0"/>
              </a:rPr>
              <a:t>Medarbejderne skal </a:t>
            </a:r>
            <a:r>
              <a:rPr lang="da-DK" sz="1400" dirty="0">
                <a:solidFill>
                  <a:srgbClr val="D38235"/>
                </a:solidFill>
                <a:effectLst/>
                <a:latin typeface="+mn-lt"/>
                <a:ea typeface="Calibri" panose="020F0502020204030204" pitchFamily="34" charset="0"/>
                <a:cs typeface="Times New Roman" panose="02020603050405020304" pitchFamily="18" charset="0"/>
              </a:rPr>
              <a:t>ikke føle sig rodløse/pladsløse </a:t>
            </a:r>
            <a:r>
              <a:rPr lang="da-DK" sz="1400" dirty="0">
                <a:effectLst/>
                <a:latin typeface="+mn-lt"/>
                <a:ea typeface="Calibri" panose="020F0502020204030204" pitchFamily="34" charset="0"/>
                <a:cs typeface="Times New Roman" panose="02020603050405020304" pitchFamily="18" charset="0"/>
              </a:rPr>
              <a:t>på instituttet, og vi skal huske på, at </a:t>
            </a:r>
            <a:r>
              <a:rPr lang="da-DK" sz="1400" dirty="0">
                <a:solidFill>
                  <a:srgbClr val="D38235"/>
                </a:solidFill>
                <a:effectLst/>
                <a:latin typeface="+mn-lt"/>
                <a:ea typeface="Calibri" panose="020F0502020204030204" pitchFamily="34" charset="0"/>
                <a:cs typeface="Times New Roman" panose="02020603050405020304" pitchFamily="18" charset="0"/>
              </a:rPr>
              <a:t>hjemmearbejdet på SIF er et tilbud, som ikke alle har lyst til </a:t>
            </a:r>
            <a:r>
              <a:rPr lang="da-DK" sz="1400" dirty="0">
                <a:effectLst/>
                <a:latin typeface="+mn-lt"/>
                <a:ea typeface="Calibri" panose="020F0502020204030204" pitchFamily="34" charset="0"/>
                <a:cs typeface="Times New Roman" panose="02020603050405020304" pitchFamily="18" charset="0"/>
              </a:rPr>
              <a:t>at benytte sig af</a:t>
            </a:r>
            <a:br>
              <a:rPr lang="da-DK" sz="1400" dirty="0">
                <a:effectLst/>
                <a:latin typeface="+mn-lt"/>
                <a:ea typeface="Calibri" panose="020F0502020204030204" pitchFamily="34" charset="0"/>
                <a:cs typeface="Times New Roman" panose="02020603050405020304" pitchFamily="18" charset="0"/>
              </a:rPr>
            </a:br>
            <a:br>
              <a:rPr lang="da-DK" sz="1400" dirty="0">
                <a:effectLst/>
                <a:latin typeface="+mn-lt"/>
                <a:ea typeface="Calibri" panose="020F0502020204030204" pitchFamily="34" charset="0"/>
                <a:cs typeface="Times New Roman" panose="02020603050405020304" pitchFamily="18" charset="0"/>
              </a:rPr>
            </a:br>
            <a:r>
              <a:rPr lang="da-DK" sz="1400" dirty="0">
                <a:effectLst/>
                <a:latin typeface="+mn-lt"/>
                <a:ea typeface="Calibri" panose="020F0502020204030204" pitchFamily="34" charset="0"/>
                <a:cs typeface="Times New Roman" panose="02020603050405020304" pitchFamily="18" charset="0"/>
              </a:rPr>
              <a:t>Behov for </a:t>
            </a:r>
            <a:r>
              <a:rPr lang="da-DK" sz="1400" dirty="0">
                <a:solidFill>
                  <a:srgbClr val="D38235"/>
                </a:solidFill>
                <a:effectLst/>
                <a:latin typeface="+mn-lt"/>
                <a:ea typeface="Calibri" panose="020F0502020204030204" pitchFamily="34" charset="0"/>
                <a:cs typeface="Times New Roman" panose="02020603050405020304" pitchFamily="18" charset="0"/>
              </a:rPr>
              <a:t>rum til at kunne tage samtaler, onlinemøder og online undervisning </a:t>
            </a:r>
            <a:r>
              <a:rPr lang="da-DK" sz="1400" dirty="0">
                <a:effectLst/>
                <a:latin typeface="+mn-lt"/>
                <a:ea typeface="Calibri" panose="020F0502020204030204" pitchFamily="34" charset="0"/>
                <a:cs typeface="Times New Roman" panose="02020603050405020304" pitchFamily="18" charset="0"/>
              </a:rPr>
              <a:t>– indretningen på instituttet udfordrer</a:t>
            </a:r>
            <a:br>
              <a:rPr lang="da-DK" sz="1400" b="0" dirty="0">
                <a:latin typeface="+mn-lt"/>
                <a:ea typeface="Calibri" panose="020F0502020204030204" pitchFamily="34" charset="0"/>
                <a:cs typeface="Times New Roman" panose="02020603050405020304" pitchFamily="18" charset="0"/>
              </a:rPr>
            </a:br>
            <a:br>
              <a:rPr lang="da-DK" sz="1400" b="0" dirty="0">
                <a:latin typeface="+mn-lt"/>
                <a:ea typeface="Calibri" panose="020F0502020204030204" pitchFamily="34" charset="0"/>
                <a:cs typeface="Times New Roman" panose="02020603050405020304" pitchFamily="18" charset="0"/>
              </a:rPr>
            </a:br>
            <a:r>
              <a:rPr lang="da-DK" sz="1400" dirty="0">
                <a:latin typeface="+mn-lt"/>
              </a:rPr>
              <a:t>Behov for </a:t>
            </a:r>
            <a:r>
              <a:rPr lang="da-DK" sz="1400" dirty="0">
                <a:solidFill>
                  <a:srgbClr val="D38235"/>
                </a:solidFill>
                <a:latin typeface="+mn-lt"/>
              </a:rPr>
              <a:t>hjælp/kompetence og udstyr til teknisk mødestyring</a:t>
            </a:r>
            <a:r>
              <a:rPr lang="da-DK" sz="1400" dirty="0">
                <a:latin typeface="+mn-lt"/>
              </a:rPr>
              <a:t>, særligt hybride møder</a:t>
            </a:r>
            <a:br>
              <a:rPr lang="da-DK" sz="1400" b="0" dirty="0">
                <a:latin typeface="+mn-lt"/>
              </a:rPr>
            </a:br>
            <a:br>
              <a:rPr lang="da-DK" sz="1400" b="0" dirty="0">
                <a:latin typeface="+mn-lt"/>
              </a:rPr>
            </a:br>
            <a:r>
              <a:rPr lang="da-DK" sz="1400" dirty="0">
                <a:solidFill>
                  <a:srgbClr val="D38235"/>
                </a:solidFill>
                <a:latin typeface="+mn-lt"/>
              </a:rPr>
              <a:t>Ledelse på afstand kan udfordre </a:t>
            </a:r>
            <a:r>
              <a:rPr lang="da-DK" sz="1400" dirty="0">
                <a:latin typeface="+mn-lt"/>
              </a:rPr>
              <a:t>– undgå ”ude af øje ude af sind” og prioritér det fysiske møde</a:t>
            </a:r>
            <a:br>
              <a:rPr lang="da-DK" sz="1400" dirty="0">
                <a:latin typeface="+mn-lt"/>
              </a:rPr>
            </a:br>
            <a:br>
              <a:rPr lang="da-DK" sz="1400" dirty="0">
                <a:latin typeface="+mn-lt"/>
              </a:rPr>
            </a:br>
            <a:r>
              <a:rPr lang="da-DK" sz="1400" dirty="0">
                <a:latin typeface="+mn-lt"/>
              </a:rPr>
              <a:t>‘Limen’ i </a:t>
            </a:r>
            <a:r>
              <a:rPr lang="da-DK" sz="1400" dirty="0">
                <a:solidFill>
                  <a:srgbClr val="D38235"/>
                </a:solidFill>
                <a:latin typeface="+mn-lt"/>
              </a:rPr>
              <a:t>relationer styrkes i det fysiske møde </a:t>
            </a:r>
            <a:r>
              <a:rPr lang="da-DK" sz="1400" dirty="0">
                <a:latin typeface="+mn-lt"/>
              </a:rPr>
              <a:t>– øget bevidsthed om at sikre dette</a:t>
            </a:r>
            <a:br>
              <a:rPr lang="da-DK" sz="1400" dirty="0">
                <a:latin typeface="+mn-lt"/>
              </a:rPr>
            </a:br>
            <a:br>
              <a:rPr lang="da-DK" sz="1400" dirty="0">
                <a:latin typeface="+mn-lt"/>
              </a:rPr>
            </a:br>
            <a:r>
              <a:rPr lang="da-DK" sz="1400" dirty="0">
                <a:solidFill>
                  <a:srgbClr val="D38235"/>
                </a:solidFill>
                <a:latin typeface="+mn-lt"/>
              </a:rPr>
              <a:t>Husk at bruge hinanden </a:t>
            </a:r>
            <a:r>
              <a:rPr lang="da-DK" sz="1400" dirty="0">
                <a:latin typeface="+mn-lt"/>
              </a:rPr>
              <a:t>– også på afstand – øget </a:t>
            </a:r>
            <a:r>
              <a:rPr lang="da-DK" sz="1400" dirty="0">
                <a:solidFill>
                  <a:srgbClr val="D38235"/>
                </a:solidFill>
                <a:latin typeface="+mn-lt"/>
              </a:rPr>
              <a:t>behov for koordinering</a:t>
            </a:r>
            <a:br>
              <a:rPr lang="da-DK" sz="1600" dirty="0">
                <a:latin typeface="+mn-lt"/>
              </a:rPr>
            </a:br>
            <a:br>
              <a:rPr lang="da-DK" sz="1400" dirty="0">
                <a:latin typeface="+mn-lt"/>
              </a:rPr>
            </a:br>
            <a:r>
              <a:rPr lang="da-DK" sz="1400" dirty="0">
                <a:latin typeface="+mn-lt"/>
              </a:rPr>
              <a:t>Vigtigt med rummelighed </a:t>
            </a:r>
            <a:r>
              <a:rPr lang="da-DK" sz="1400" dirty="0">
                <a:solidFill>
                  <a:srgbClr val="D38235"/>
                </a:solidFill>
                <a:latin typeface="+mn-lt"/>
              </a:rPr>
              <a:t>overfor hinandens forskellige ønsker og behov</a:t>
            </a:r>
            <a:r>
              <a:rPr lang="da-DK" sz="1400" dirty="0">
                <a:latin typeface="+mn-lt"/>
              </a:rPr>
              <a:t> for fleksibel tilstedeværelse </a:t>
            </a:r>
            <a:br>
              <a:rPr lang="da-DK" sz="1400" dirty="0">
                <a:latin typeface="+mn-lt"/>
              </a:rPr>
            </a:br>
            <a:br>
              <a:rPr lang="da-DK" sz="3200" b="0" dirty="0">
                <a:latin typeface="+mn-lt"/>
              </a:rPr>
            </a:br>
            <a:br>
              <a:rPr lang="da-DK" sz="3200" b="0" dirty="0"/>
            </a:br>
            <a:endParaRPr lang="da-DK" sz="3200" b="0" dirty="0"/>
          </a:p>
        </p:txBody>
      </p:sp>
      <p:sp>
        <p:nvSpPr>
          <p:cNvPr id="4" name="Date Placeholder 3">
            <a:extLst>
              <a:ext uri="{FF2B5EF4-FFF2-40B4-BE49-F238E27FC236}">
                <a16:creationId xmlns:a16="http://schemas.microsoft.com/office/drawing/2014/main" id="{4282FC63-F570-4742-8289-87118180BE44}"/>
              </a:ext>
            </a:extLst>
          </p:cNvPr>
          <p:cNvSpPr>
            <a:spLocks noGrp="1"/>
          </p:cNvSpPr>
          <p:nvPr>
            <p:ph type="dt" sz="half" idx="10"/>
          </p:nvPr>
        </p:nvSpPr>
        <p:spPr>
          <a:xfrm>
            <a:off x="0" y="6912000"/>
            <a:ext cx="0" cy="0"/>
          </a:xfrm>
        </p:spPr>
        <p:txBody>
          <a:bodyPr/>
          <a:lstStyle/>
          <a:p>
            <a:fld id="{B07D79A0-8A6F-4A8C-AFA1-EE680FCD575C}" type="datetime1">
              <a:rPr lang="da-DK" smtClean="0"/>
              <a:t>03-02-2022</a:t>
            </a:fld>
            <a:endParaRPr lang="da-DK" dirty="0"/>
          </a:p>
        </p:txBody>
      </p:sp>
      <p:sp>
        <p:nvSpPr>
          <p:cNvPr id="2" name="Tekstfelt 1">
            <a:extLst>
              <a:ext uri="{FF2B5EF4-FFF2-40B4-BE49-F238E27FC236}">
                <a16:creationId xmlns:a16="http://schemas.microsoft.com/office/drawing/2014/main" id="{237A4CE8-E936-4042-939E-2DDDDACC3A94}"/>
              </a:ext>
            </a:extLst>
          </p:cNvPr>
          <p:cNvSpPr txBox="1"/>
          <p:nvPr/>
        </p:nvSpPr>
        <p:spPr>
          <a:xfrm>
            <a:off x="4096871" y="654424"/>
            <a:ext cx="7835152" cy="430887"/>
          </a:xfrm>
          <a:prstGeom prst="rect">
            <a:avLst/>
          </a:prstGeom>
          <a:noFill/>
        </p:spPr>
        <p:txBody>
          <a:bodyPr wrap="square" lIns="0" tIns="0" rIns="0" bIns="0" rtlCol="0">
            <a:spAutoFit/>
          </a:bodyPr>
          <a:lstStyle/>
          <a:p>
            <a:r>
              <a:rPr lang="da-DK" sz="2800" b="1" dirty="0"/>
              <a:t>Erfaringer med fleksibel kontorkultur</a:t>
            </a:r>
          </a:p>
        </p:txBody>
      </p:sp>
    </p:spTree>
    <p:custDataLst>
      <p:custData r:id="rId1"/>
      <p:custData r:id="rId2"/>
    </p:custDataLst>
    <p:extLst>
      <p:ext uri="{BB962C8B-B14F-4D97-AF65-F5344CB8AC3E}">
        <p14:creationId xmlns:p14="http://schemas.microsoft.com/office/powerpoint/2010/main" val="25459130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A16036-22AF-4E0A-B1BE-93BC98EF9C8C}"/>
              </a:ext>
            </a:extLst>
          </p:cNvPr>
          <p:cNvSpPr>
            <a:spLocks noGrp="1"/>
          </p:cNvSpPr>
          <p:nvPr>
            <p:ph type="ctrTitle"/>
          </p:nvPr>
        </p:nvSpPr>
        <p:spPr>
          <a:xfrm>
            <a:off x="744070" y="1888201"/>
            <a:ext cx="10569389" cy="4141695"/>
          </a:xfrm>
        </p:spPr>
        <p:txBody>
          <a:bodyPr/>
          <a:lstStyle/>
          <a:p>
            <a:br>
              <a:rPr lang="da-DK" sz="2400" dirty="0"/>
            </a:br>
            <a:r>
              <a:rPr lang="da-DK" sz="1800" dirty="0"/>
              <a:t>Skabe en oplevelse af, at </a:t>
            </a:r>
            <a:r>
              <a:rPr lang="da-DK" sz="1800" dirty="0">
                <a:solidFill>
                  <a:srgbClr val="D38235"/>
                </a:solidFill>
              </a:rPr>
              <a:t>Nyt SUND er et fælles hus </a:t>
            </a:r>
            <a:r>
              <a:rPr lang="da-DK" sz="1800" dirty="0"/>
              <a:t>for hele SUND</a:t>
            </a:r>
            <a:br>
              <a:rPr lang="da-DK" sz="1800" dirty="0"/>
            </a:br>
            <a:br>
              <a:rPr lang="da-DK" sz="1800" dirty="0"/>
            </a:br>
            <a:r>
              <a:rPr lang="da-DK" sz="1800" dirty="0">
                <a:solidFill>
                  <a:srgbClr val="D38235"/>
                </a:solidFill>
              </a:rPr>
              <a:t>Nyt SUND kan på flere måder invitere </a:t>
            </a:r>
            <a:r>
              <a:rPr lang="da-DK" sz="1800" dirty="0"/>
              <a:t>til en arbejdsdag i Odense (fx tilgængelige FLY-pladser) </a:t>
            </a:r>
            <a:br>
              <a:rPr lang="da-DK" sz="1800" dirty="0"/>
            </a:br>
            <a:br>
              <a:rPr lang="da-DK" sz="1800" dirty="0"/>
            </a:br>
            <a:r>
              <a:rPr lang="da-DK" sz="1800" dirty="0">
                <a:solidFill>
                  <a:srgbClr val="D38235"/>
                </a:solidFill>
              </a:rPr>
              <a:t>God information og tilgængelighed </a:t>
            </a:r>
            <a:r>
              <a:rPr lang="da-DK" sz="1800" dirty="0"/>
              <a:t>i forhold til, hvordan vi kan bruge huset </a:t>
            </a:r>
            <a:br>
              <a:rPr lang="da-DK" sz="1800" dirty="0"/>
            </a:br>
            <a:br>
              <a:rPr lang="da-DK" sz="1800" dirty="0"/>
            </a:br>
            <a:r>
              <a:rPr lang="da-DK" sz="1800" dirty="0"/>
              <a:t>Nyt SUND er ikke kun et hus, men en vision – erfaringen er, at </a:t>
            </a:r>
            <a:r>
              <a:rPr lang="da-DK" sz="1800" dirty="0">
                <a:solidFill>
                  <a:srgbClr val="D38235"/>
                </a:solidFill>
              </a:rPr>
              <a:t>onlinemøder inkluderer ”os på afstand” </a:t>
            </a:r>
            <a:r>
              <a:rPr lang="da-DK" sz="1800" dirty="0"/>
              <a:t>og bidrager til at opbygge relationer og </a:t>
            </a:r>
            <a:r>
              <a:rPr lang="da-DK" sz="1800" dirty="0" err="1"/>
              <a:t>videndele</a:t>
            </a:r>
            <a:r>
              <a:rPr lang="da-DK" sz="1800" dirty="0"/>
              <a:t> </a:t>
            </a:r>
            <a:br>
              <a:rPr lang="da-DK" sz="1800" dirty="0"/>
            </a:br>
            <a:br>
              <a:rPr lang="da-DK" sz="1800" dirty="0"/>
            </a:br>
            <a:r>
              <a:rPr lang="da-DK" sz="1800" dirty="0"/>
              <a:t>Fælles aktiviteter – </a:t>
            </a:r>
            <a:r>
              <a:rPr lang="da-DK" sz="1800" dirty="0">
                <a:solidFill>
                  <a:srgbClr val="D38235"/>
                </a:solidFill>
              </a:rPr>
              <a:t>samling på tværs </a:t>
            </a:r>
            <a:r>
              <a:rPr lang="da-DK" sz="1800" dirty="0"/>
              <a:t>– virtuelt som fysisk – anledninger til at inddrage de ‘frit svævende’ campusbyer </a:t>
            </a:r>
            <a:br>
              <a:rPr lang="da-DK" sz="2800" dirty="0"/>
            </a:br>
            <a:endParaRPr lang="da-DK" sz="2800" dirty="0"/>
          </a:p>
        </p:txBody>
      </p:sp>
      <p:sp>
        <p:nvSpPr>
          <p:cNvPr id="4" name="Date Placeholder 3">
            <a:extLst>
              <a:ext uri="{FF2B5EF4-FFF2-40B4-BE49-F238E27FC236}">
                <a16:creationId xmlns:a16="http://schemas.microsoft.com/office/drawing/2014/main" id="{4282FC63-F570-4742-8289-87118180BE44}"/>
              </a:ext>
            </a:extLst>
          </p:cNvPr>
          <p:cNvSpPr>
            <a:spLocks noGrp="1"/>
          </p:cNvSpPr>
          <p:nvPr>
            <p:ph type="dt" sz="half" idx="10"/>
          </p:nvPr>
        </p:nvSpPr>
        <p:spPr>
          <a:xfrm>
            <a:off x="0" y="6912000"/>
            <a:ext cx="0" cy="0"/>
          </a:xfrm>
        </p:spPr>
        <p:txBody>
          <a:bodyPr/>
          <a:lstStyle/>
          <a:p>
            <a:fld id="{B07D79A0-8A6F-4A8C-AFA1-EE680FCD575C}" type="datetime1">
              <a:rPr lang="da-DK" smtClean="0"/>
              <a:t>03-02-2022</a:t>
            </a:fld>
            <a:endParaRPr lang="da-DK" dirty="0"/>
          </a:p>
        </p:txBody>
      </p:sp>
      <p:sp>
        <p:nvSpPr>
          <p:cNvPr id="2" name="Tekstfelt 1">
            <a:extLst>
              <a:ext uri="{FF2B5EF4-FFF2-40B4-BE49-F238E27FC236}">
                <a16:creationId xmlns:a16="http://schemas.microsoft.com/office/drawing/2014/main" id="{DC1E0DF1-AC7E-45DA-A728-402B6D8E145B}"/>
              </a:ext>
            </a:extLst>
          </p:cNvPr>
          <p:cNvSpPr txBox="1"/>
          <p:nvPr/>
        </p:nvSpPr>
        <p:spPr>
          <a:xfrm>
            <a:off x="3523130" y="968187"/>
            <a:ext cx="7279341" cy="553998"/>
          </a:xfrm>
          <a:prstGeom prst="rect">
            <a:avLst/>
          </a:prstGeom>
          <a:noFill/>
        </p:spPr>
        <p:txBody>
          <a:bodyPr wrap="square" lIns="0" tIns="0" rIns="0" bIns="0" rtlCol="0">
            <a:spAutoFit/>
          </a:bodyPr>
          <a:lstStyle/>
          <a:p>
            <a:r>
              <a:rPr lang="da-DK" sz="3600" b="1" dirty="0"/>
              <a:t>Nyt SUND – perspektiver for SIF</a:t>
            </a:r>
          </a:p>
        </p:txBody>
      </p:sp>
    </p:spTree>
    <p:custDataLst>
      <p:custData r:id="rId1"/>
      <p:custData r:id="rId2"/>
    </p:custDataLst>
    <p:extLst>
      <p:ext uri="{BB962C8B-B14F-4D97-AF65-F5344CB8AC3E}">
        <p14:creationId xmlns:p14="http://schemas.microsoft.com/office/powerpoint/2010/main" val="32160725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231209-2904-4A3C-A4BB-FB0376FA38C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776" b="14229"/>
          <a:stretch/>
        </p:blipFill>
        <p:spPr bwMode="auto">
          <a:xfrm>
            <a:off x="0" y="0"/>
            <a:ext cx="12192000" cy="6858000"/>
          </a:xfrm>
          <a:prstGeom prst="rect">
            <a:avLst/>
          </a:prstGeom>
          <a:noFill/>
          <a:ln>
            <a:noFill/>
          </a:ln>
          <a:effectLst>
            <a:softEdge rad="1054100"/>
          </a:effectLst>
        </p:spPr>
      </p:pic>
      <p:sp>
        <p:nvSpPr>
          <p:cNvPr id="11" name="Title 10">
            <a:extLst>
              <a:ext uri="{FF2B5EF4-FFF2-40B4-BE49-F238E27FC236}">
                <a16:creationId xmlns:a16="http://schemas.microsoft.com/office/drawing/2014/main" id="{73EAF8E7-D691-4FFD-8603-E48BE5B7ADB6}"/>
              </a:ext>
            </a:extLst>
          </p:cNvPr>
          <p:cNvSpPr>
            <a:spLocks noGrp="1"/>
          </p:cNvSpPr>
          <p:nvPr>
            <p:ph type="ctrTitle"/>
          </p:nvPr>
        </p:nvSpPr>
        <p:spPr>
          <a:xfrm>
            <a:off x="349384" y="1045029"/>
            <a:ext cx="10069011" cy="4785752"/>
          </a:xfrm>
        </p:spPr>
        <p:txBody>
          <a:bodyPr/>
          <a:lstStyle/>
          <a:p>
            <a:pPr algn="ctr"/>
            <a:r>
              <a:rPr lang="da-DK" sz="5400" dirty="0">
                <a:solidFill>
                  <a:schemeClr val="accent3"/>
                </a:solidFill>
              </a:rPr>
              <a:t>Hvad kan fremme en god fleksibel kontorkultur?</a:t>
            </a:r>
          </a:p>
        </p:txBody>
      </p:sp>
      <p:sp>
        <p:nvSpPr>
          <p:cNvPr id="10" name="Date Placeholder 9">
            <a:extLst>
              <a:ext uri="{FF2B5EF4-FFF2-40B4-BE49-F238E27FC236}">
                <a16:creationId xmlns:a16="http://schemas.microsoft.com/office/drawing/2014/main" id="{66099BFB-F557-4379-B741-D2B797EC887B}"/>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FC7D3F-14DF-4A42-BAF2-FAC1CFBF4CC0}" type="datetime1">
              <a:rPr kumimoji="0" lang="da-DK" sz="100" b="0" i="0" u="none" strike="noStrike" kern="1200" cap="none" spc="0" normalizeH="0" baseline="0" noProof="0" smtClean="0">
                <a:ln>
                  <a:noFill/>
                </a:ln>
                <a:no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03-02-2022</a:t>
            </a:fld>
            <a:endParaRPr kumimoji="0" lang="da-DK" sz="100" b="0" i="0" u="none" strike="noStrike" kern="1200" cap="none" spc="0" normalizeH="0" baseline="0" noProof="0" dirty="0">
              <a:ln>
                <a:noFill/>
              </a:ln>
              <a:noFill/>
              <a:effectLst/>
              <a:uLnTx/>
              <a:uFillTx/>
              <a:latin typeface="Arial"/>
              <a:ea typeface="+mn-ea"/>
              <a:cs typeface="+mn-cs"/>
            </a:endParaRPr>
          </a:p>
        </p:txBody>
      </p:sp>
    </p:spTree>
    <p:extLst>
      <p:ext uri="{BB962C8B-B14F-4D97-AF65-F5344CB8AC3E}">
        <p14:creationId xmlns:p14="http://schemas.microsoft.com/office/powerpoint/2010/main" val="1275629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58" descr="Businessman counting one">
            <a:extLst>
              <a:ext uri="{FF2B5EF4-FFF2-40B4-BE49-F238E27FC236}">
                <a16:creationId xmlns:a16="http://schemas.microsoft.com/office/drawing/2014/main" id="{1A9C2441-19F1-411D-A445-76F6DFDCB7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83212" y="1512154"/>
            <a:ext cx="1128759" cy="3144589"/>
          </a:xfrm>
          <a:prstGeom prst="rect">
            <a:avLst/>
          </a:prstGeom>
        </p:spPr>
      </p:pic>
      <p:sp>
        <p:nvSpPr>
          <p:cNvPr id="2" name="Title 1">
            <a:extLst>
              <a:ext uri="{FF2B5EF4-FFF2-40B4-BE49-F238E27FC236}">
                <a16:creationId xmlns:a16="http://schemas.microsoft.com/office/drawing/2014/main" id="{7D589DE3-C7EB-4BDA-9A5A-135ACE251AC1}"/>
              </a:ext>
            </a:extLst>
          </p:cNvPr>
          <p:cNvSpPr>
            <a:spLocks noGrp="1"/>
          </p:cNvSpPr>
          <p:nvPr>
            <p:ph type="ctrTitle"/>
          </p:nvPr>
        </p:nvSpPr>
        <p:spPr>
          <a:xfrm>
            <a:off x="414696" y="999173"/>
            <a:ext cx="10814554" cy="701040"/>
          </a:xfrm>
        </p:spPr>
        <p:txBody>
          <a:bodyPr anchor="t">
            <a:noAutofit/>
          </a:bodyPr>
          <a:lstStyle/>
          <a:p>
            <a:r>
              <a:rPr lang="da-DK" sz="2200" dirty="0"/>
              <a:t>Evaluering: Hvilke erfaringer og perspektiver er der ift. fleksibel kontorkultur?</a:t>
            </a:r>
          </a:p>
        </p:txBody>
      </p:sp>
      <p:pic>
        <p:nvPicPr>
          <p:cNvPr id="10" name="Content Placeholder 9" descr="Old woman cheering two hands sitting">
            <a:extLst>
              <a:ext uri="{FF2B5EF4-FFF2-40B4-BE49-F238E27FC236}">
                <a16:creationId xmlns:a16="http://schemas.microsoft.com/office/drawing/2014/main" id="{E8DFD032-5D33-4311-AB72-6BEED9492CD5}"/>
              </a:ext>
            </a:extLst>
          </p:cNvPr>
          <p:cNvPicPr>
            <a:picLocks noGrp="1" noChangeAspect="1"/>
          </p:cNvPicPr>
          <p:nvPr>
            <p:ph sz="quarter" idx="13"/>
          </p:nvPr>
        </p:nvPicPr>
        <p:blipFill>
          <a:blip r:embed="rId4" cstate="print">
            <a:extLst>
              <a:ext uri="{28A0092B-C50C-407E-A947-70E740481C1C}">
                <a14:useLocalDpi xmlns:a14="http://schemas.microsoft.com/office/drawing/2010/main" val="0"/>
              </a:ext>
            </a:extLst>
          </a:blip>
          <a:stretch>
            <a:fillRect/>
          </a:stretch>
        </p:blipFill>
        <p:spPr>
          <a:xfrm flipH="1">
            <a:off x="9361555" y="1698864"/>
            <a:ext cx="1463570" cy="2617667"/>
          </a:xfrm>
        </p:spPr>
      </p:pic>
      <p:sp>
        <p:nvSpPr>
          <p:cNvPr id="4" name="Date Placeholder 3">
            <a:extLst>
              <a:ext uri="{FF2B5EF4-FFF2-40B4-BE49-F238E27FC236}">
                <a16:creationId xmlns:a16="http://schemas.microsoft.com/office/drawing/2014/main" id="{E4D5FCB8-F90C-4B59-8131-EDDD8C4A2320}"/>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AD251ACA-B80D-4F07-BC5E-60C5AE998650}" type="datetime1">
              <a:rPr kumimoji="0" lang="da-DK" sz="100" b="0" i="0" u="none" strike="noStrike" kern="1200" cap="none" spc="0" normalizeH="0" baseline="0" noProof="0" smtClean="0">
                <a:ln>
                  <a:noFill/>
                </a:ln>
                <a:noFill/>
                <a:effectLst/>
                <a:uLnTx/>
                <a:uFillTx/>
                <a:latin typeface="Arial"/>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03-02-2022</a:t>
            </a:fld>
            <a:endParaRPr kumimoji="0" lang="da-DK" sz="100" b="0" i="0" u="none" strike="noStrike" kern="1200" cap="none" spc="0" normalizeH="0" baseline="0" noProof="0">
              <a:ln>
                <a:noFill/>
              </a:ln>
              <a:no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DE3B29D2-279E-422F-BA6D-AE03E37696A4}"/>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45D37B1E-C366-494F-A587-962AD9AABC83}" type="slidenum">
              <a:rPr kumimoji="0" lang="da-DK" sz="100" b="0" i="0" u="none" strike="noStrike" kern="1200" cap="none" spc="0" normalizeH="0" baseline="0" noProof="0" smtClean="0">
                <a:ln>
                  <a:noFill/>
                </a:ln>
                <a:noFill/>
                <a:effectLst/>
                <a:uLnTx/>
                <a:uFillTx/>
                <a:latin typeface="Arial"/>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24</a:t>
            </a:fld>
            <a:endParaRPr kumimoji="0" lang="da-DK" sz="100" b="0" i="0" u="none" strike="noStrike" kern="1200" cap="none" spc="0" normalizeH="0" baseline="0" noProof="0">
              <a:ln>
                <a:noFill/>
              </a:ln>
              <a:noFill/>
              <a:effectLst/>
              <a:uLnTx/>
              <a:uFillTx/>
              <a:latin typeface="Arial"/>
              <a:ea typeface="+mn-ea"/>
              <a:cs typeface="+mn-cs"/>
            </a:endParaRPr>
          </a:p>
        </p:txBody>
      </p:sp>
      <p:pic>
        <p:nvPicPr>
          <p:cNvPr id="8" name="Picture 7" descr="Young girl crossed arms back">
            <a:extLst>
              <a:ext uri="{FF2B5EF4-FFF2-40B4-BE49-F238E27FC236}">
                <a16:creationId xmlns:a16="http://schemas.microsoft.com/office/drawing/2014/main" id="{21866136-25F9-4DF7-9BA6-494AAA97910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432333" y="2154665"/>
            <a:ext cx="796917" cy="2924467"/>
          </a:xfrm>
          <a:prstGeom prst="rect">
            <a:avLst/>
          </a:prstGeom>
          <a:noFill/>
        </p:spPr>
      </p:pic>
      <p:pic>
        <p:nvPicPr>
          <p:cNvPr id="16" name="Picture 15" descr="Businessman sitting hand on forehead">
            <a:extLst>
              <a:ext uri="{FF2B5EF4-FFF2-40B4-BE49-F238E27FC236}">
                <a16:creationId xmlns:a16="http://schemas.microsoft.com/office/drawing/2014/main" id="{D67A06CC-76DE-4F03-BCBC-985EB8A7E2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95739" y="1970084"/>
            <a:ext cx="1330948" cy="2647366"/>
          </a:xfrm>
          <a:prstGeom prst="rect">
            <a:avLst/>
          </a:prstGeom>
        </p:spPr>
      </p:pic>
      <p:pic>
        <p:nvPicPr>
          <p:cNvPr id="12" name="Picture 11" descr="Customer service man explaining">
            <a:extLst>
              <a:ext uri="{FF2B5EF4-FFF2-40B4-BE49-F238E27FC236}">
                <a16:creationId xmlns:a16="http://schemas.microsoft.com/office/drawing/2014/main" id="{E45E6F16-974E-4AD7-8BA1-F896684FB1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558217" y="2342725"/>
            <a:ext cx="1384797" cy="2860093"/>
          </a:xfrm>
          <a:prstGeom prst="rect">
            <a:avLst/>
          </a:prstGeom>
        </p:spPr>
      </p:pic>
      <p:pic>
        <p:nvPicPr>
          <p:cNvPr id="20" name="Picture 19" descr="Casual woman writing on notepad">
            <a:extLst>
              <a:ext uri="{FF2B5EF4-FFF2-40B4-BE49-F238E27FC236}">
                <a16:creationId xmlns:a16="http://schemas.microsoft.com/office/drawing/2014/main" id="{E2C576A9-6435-4B99-AF57-8504CAFC502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950415" y="2150213"/>
            <a:ext cx="997442" cy="2921224"/>
          </a:xfrm>
          <a:prstGeom prst="rect">
            <a:avLst/>
          </a:prstGeom>
        </p:spPr>
      </p:pic>
      <p:pic>
        <p:nvPicPr>
          <p:cNvPr id="24" name="Picture 23" descr="Woman using notepad">
            <a:extLst>
              <a:ext uri="{FF2B5EF4-FFF2-40B4-BE49-F238E27FC236}">
                <a16:creationId xmlns:a16="http://schemas.microsoft.com/office/drawing/2014/main" id="{CA68DFDE-3B48-4304-AD33-328CD7D7C12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418694" y="2146970"/>
            <a:ext cx="911868" cy="2921224"/>
          </a:xfrm>
          <a:prstGeom prst="rect">
            <a:avLst/>
          </a:prstGeom>
        </p:spPr>
      </p:pic>
      <p:pic>
        <p:nvPicPr>
          <p:cNvPr id="44" name="Picture 43" descr="Businessman hand on chin">
            <a:extLst>
              <a:ext uri="{FF2B5EF4-FFF2-40B4-BE49-F238E27FC236}">
                <a16:creationId xmlns:a16="http://schemas.microsoft.com/office/drawing/2014/main" id="{7E6CF59A-DC0B-4D4C-B280-0248A1B8A9A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6494103" y="2062773"/>
            <a:ext cx="821198" cy="3078955"/>
          </a:xfrm>
          <a:prstGeom prst="rect">
            <a:avLst/>
          </a:prstGeom>
        </p:spPr>
      </p:pic>
      <p:pic>
        <p:nvPicPr>
          <p:cNvPr id="43" name="Picture 42" descr="Business woman finger on face">
            <a:extLst>
              <a:ext uri="{FF2B5EF4-FFF2-40B4-BE49-F238E27FC236}">
                <a16:creationId xmlns:a16="http://schemas.microsoft.com/office/drawing/2014/main" id="{14D11EFF-20A9-48CF-AA36-E090AC32AC0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5951954" y="1989237"/>
            <a:ext cx="931772" cy="3078957"/>
          </a:xfrm>
          <a:prstGeom prst="rect">
            <a:avLst/>
          </a:prstGeom>
        </p:spPr>
      </p:pic>
      <p:sp>
        <p:nvSpPr>
          <p:cNvPr id="46" name="TextBox 45">
            <a:extLst>
              <a:ext uri="{FF2B5EF4-FFF2-40B4-BE49-F238E27FC236}">
                <a16:creationId xmlns:a16="http://schemas.microsoft.com/office/drawing/2014/main" id="{6CBF2A18-6C03-4F31-AFD5-4F720A88378A}"/>
              </a:ext>
            </a:extLst>
          </p:cNvPr>
          <p:cNvSpPr txBox="1"/>
          <p:nvPr/>
        </p:nvSpPr>
        <p:spPr>
          <a:xfrm>
            <a:off x="414696" y="6037192"/>
            <a:ext cx="1235200"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srgbClr val="D05A57">
                    <a:lumMod val="50000"/>
                  </a:srgbClr>
                </a:solidFill>
                <a:effectLst/>
                <a:uLnTx/>
                <a:uFillTx/>
                <a:latin typeface="Arial"/>
                <a:ea typeface="+mn-ea"/>
                <a:cs typeface="+mn-cs"/>
              </a:rPr>
              <a:t>Evaluator</a:t>
            </a:r>
          </a:p>
        </p:txBody>
      </p:sp>
      <p:sp>
        <p:nvSpPr>
          <p:cNvPr id="49" name="TextBox 48">
            <a:extLst>
              <a:ext uri="{FF2B5EF4-FFF2-40B4-BE49-F238E27FC236}">
                <a16:creationId xmlns:a16="http://schemas.microsoft.com/office/drawing/2014/main" id="{CBB1E3E5-210C-4437-9AAC-F22C28C9F208}"/>
              </a:ext>
            </a:extLst>
          </p:cNvPr>
          <p:cNvSpPr txBox="1"/>
          <p:nvPr/>
        </p:nvSpPr>
        <p:spPr>
          <a:xfrm>
            <a:off x="3090930" y="6037189"/>
            <a:ext cx="2436310"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srgbClr val="D05A57">
                    <a:lumMod val="50000"/>
                  </a:srgbClr>
                </a:solidFill>
                <a:effectLst/>
                <a:uLnTx/>
                <a:uFillTx/>
                <a:latin typeface="Arial"/>
                <a:ea typeface="+mn-ea"/>
                <a:cs typeface="+mn-cs"/>
              </a:rPr>
              <a:t>Projektledere</a:t>
            </a:r>
          </a:p>
        </p:txBody>
      </p:sp>
      <p:sp>
        <p:nvSpPr>
          <p:cNvPr id="52" name="TextBox 51">
            <a:extLst>
              <a:ext uri="{FF2B5EF4-FFF2-40B4-BE49-F238E27FC236}">
                <a16:creationId xmlns:a16="http://schemas.microsoft.com/office/drawing/2014/main" id="{5CBB5057-873F-4E6E-B18B-4269630D5615}"/>
              </a:ext>
            </a:extLst>
          </p:cNvPr>
          <p:cNvSpPr txBox="1"/>
          <p:nvPr/>
        </p:nvSpPr>
        <p:spPr>
          <a:xfrm>
            <a:off x="9058991" y="6037190"/>
            <a:ext cx="1373342"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srgbClr val="D05A57">
                    <a:lumMod val="50000"/>
                  </a:srgbClr>
                </a:solidFill>
                <a:effectLst/>
                <a:uLnTx/>
                <a:uFillTx/>
                <a:latin typeface="Arial"/>
                <a:ea typeface="+mn-ea"/>
                <a:cs typeface="+mn-cs"/>
              </a:rPr>
              <a:t>Medarbejdere</a:t>
            </a:r>
          </a:p>
        </p:txBody>
      </p:sp>
      <p:sp>
        <p:nvSpPr>
          <p:cNvPr id="53" name="TextBox 52">
            <a:extLst>
              <a:ext uri="{FF2B5EF4-FFF2-40B4-BE49-F238E27FC236}">
                <a16:creationId xmlns:a16="http://schemas.microsoft.com/office/drawing/2014/main" id="{7E901D71-70DC-4ECD-A8F7-9C627BE3C655}"/>
              </a:ext>
            </a:extLst>
          </p:cNvPr>
          <p:cNvSpPr txBox="1"/>
          <p:nvPr/>
        </p:nvSpPr>
        <p:spPr>
          <a:xfrm>
            <a:off x="6346134" y="6037191"/>
            <a:ext cx="1075068"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1" i="0" u="none" strike="noStrike" kern="1200" cap="none" spc="0" normalizeH="0" baseline="0" noProof="0" dirty="0">
                <a:ln>
                  <a:noFill/>
                </a:ln>
                <a:solidFill>
                  <a:srgbClr val="D05A57">
                    <a:lumMod val="50000"/>
                  </a:srgbClr>
                </a:solidFill>
                <a:effectLst/>
                <a:uLnTx/>
                <a:uFillTx/>
                <a:latin typeface="Arial"/>
                <a:ea typeface="+mn-ea"/>
                <a:cs typeface="+mn-cs"/>
              </a:rPr>
              <a:t>Ledere</a:t>
            </a:r>
          </a:p>
        </p:txBody>
      </p:sp>
      <p:pic>
        <p:nvPicPr>
          <p:cNvPr id="55" name="Picture 54" descr="Casual woman raising hand">
            <a:extLst>
              <a:ext uri="{FF2B5EF4-FFF2-40B4-BE49-F238E27FC236}">
                <a16:creationId xmlns:a16="http://schemas.microsoft.com/office/drawing/2014/main" id="{9BC16D41-0F4B-4C6F-9288-AD7DCCCCD76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897331" y="1937278"/>
            <a:ext cx="1024735" cy="2916916"/>
          </a:xfrm>
          <a:prstGeom prst="rect">
            <a:avLst/>
          </a:prstGeom>
        </p:spPr>
      </p:pic>
      <p:pic>
        <p:nvPicPr>
          <p:cNvPr id="57" name="Picture 56" descr="Male student using tablet">
            <a:extLst>
              <a:ext uri="{FF2B5EF4-FFF2-40B4-BE49-F238E27FC236}">
                <a16:creationId xmlns:a16="http://schemas.microsoft.com/office/drawing/2014/main" id="{DBDE1C49-3255-42AC-A0D9-F74B739E13C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548666" y="2773680"/>
            <a:ext cx="1398702" cy="3007311"/>
          </a:xfrm>
          <a:prstGeom prst="rect">
            <a:avLst/>
          </a:prstGeom>
        </p:spPr>
      </p:pic>
      <p:pic>
        <p:nvPicPr>
          <p:cNvPr id="61" name="Picture 60" descr="Businessman writing on notepad">
            <a:extLst>
              <a:ext uri="{FF2B5EF4-FFF2-40B4-BE49-F238E27FC236}">
                <a16:creationId xmlns:a16="http://schemas.microsoft.com/office/drawing/2014/main" id="{E40662EE-09BC-42D4-9F72-EF475194410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408074" y="2192725"/>
            <a:ext cx="1026362" cy="3111469"/>
          </a:xfrm>
          <a:prstGeom prst="rect">
            <a:avLst/>
          </a:prstGeom>
        </p:spPr>
      </p:pic>
      <p:pic>
        <p:nvPicPr>
          <p:cNvPr id="22" name="Picture 21" descr="Business woman raising shoulders">
            <a:extLst>
              <a:ext uri="{FF2B5EF4-FFF2-40B4-BE49-F238E27FC236}">
                <a16:creationId xmlns:a16="http://schemas.microsoft.com/office/drawing/2014/main" id="{4DE892F0-9F2D-479E-9B5E-5F2F28DCEF4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flipH="1">
            <a:off x="9058991" y="2154665"/>
            <a:ext cx="1613087" cy="3240014"/>
          </a:xfrm>
          <a:prstGeom prst="rect">
            <a:avLst/>
          </a:prstGeom>
        </p:spPr>
      </p:pic>
      <p:pic>
        <p:nvPicPr>
          <p:cNvPr id="63" name="Picture 62" descr="Young businessman thinking side">
            <a:extLst>
              <a:ext uri="{FF2B5EF4-FFF2-40B4-BE49-F238E27FC236}">
                <a16:creationId xmlns:a16="http://schemas.microsoft.com/office/drawing/2014/main" id="{7DD24BB9-DE40-4152-8B18-2C5C72828BB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595933" y="2018392"/>
            <a:ext cx="752625" cy="3184426"/>
          </a:xfrm>
          <a:prstGeom prst="rect">
            <a:avLst/>
          </a:prstGeom>
        </p:spPr>
      </p:pic>
      <p:sp>
        <p:nvSpPr>
          <p:cNvPr id="66" name="Arrow: Curved Left 65">
            <a:extLst>
              <a:ext uri="{FF2B5EF4-FFF2-40B4-BE49-F238E27FC236}">
                <a16:creationId xmlns:a16="http://schemas.microsoft.com/office/drawing/2014/main" id="{2DFF4EEC-8C03-4244-B404-84E20D482611}"/>
              </a:ext>
            </a:extLst>
          </p:cNvPr>
          <p:cNvSpPr/>
          <p:nvPr/>
        </p:nvSpPr>
        <p:spPr>
          <a:xfrm>
            <a:off x="874628" y="2597391"/>
            <a:ext cx="3002560" cy="1942433"/>
          </a:xfrm>
          <a:prstGeom prst="curvedLeftArrow">
            <a:avLst/>
          </a:prstGeom>
          <a:solidFill>
            <a:srgbClr val="732220">
              <a:alpha val="30196"/>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srgbClr val="000000"/>
              </a:solidFill>
              <a:effectLst/>
              <a:uLnTx/>
              <a:uFillTx/>
              <a:latin typeface="Arial"/>
              <a:ea typeface="+mn-ea"/>
              <a:cs typeface="+mn-cs"/>
            </a:endParaRPr>
          </a:p>
        </p:txBody>
      </p:sp>
      <p:sp>
        <p:nvSpPr>
          <p:cNvPr id="67" name="Arrow: Curved Left 66">
            <a:extLst>
              <a:ext uri="{FF2B5EF4-FFF2-40B4-BE49-F238E27FC236}">
                <a16:creationId xmlns:a16="http://schemas.microsoft.com/office/drawing/2014/main" id="{E8A4AFB7-36FE-4F92-8B50-DF7D88BFD98C}"/>
              </a:ext>
            </a:extLst>
          </p:cNvPr>
          <p:cNvSpPr/>
          <p:nvPr/>
        </p:nvSpPr>
        <p:spPr>
          <a:xfrm>
            <a:off x="911193" y="2609759"/>
            <a:ext cx="6135227" cy="1942433"/>
          </a:xfrm>
          <a:prstGeom prst="curvedLeftArrow">
            <a:avLst/>
          </a:prstGeom>
          <a:solidFill>
            <a:srgbClr val="732220">
              <a:alpha val="30196"/>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srgbClr val="000000"/>
              </a:solidFill>
              <a:effectLst/>
              <a:uLnTx/>
              <a:uFillTx/>
              <a:latin typeface="Arial"/>
              <a:ea typeface="+mn-ea"/>
              <a:cs typeface="+mn-cs"/>
            </a:endParaRPr>
          </a:p>
        </p:txBody>
      </p:sp>
      <p:pic>
        <p:nvPicPr>
          <p:cNvPr id="30" name="Picture 29" descr="Businessman sitting hand on forehead">
            <a:extLst>
              <a:ext uri="{FF2B5EF4-FFF2-40B4-BE49-F238E27FC236}">
                <a16:creationId xmlns:a16="http://schemas.microsoft.com/office/drawing/2014/main" id="{ABC7AB5E-768F-4C1A-A74A-5A81BD2528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75409" y="1989237"/>
            <a:ext cx="1330948" cy="2647366"/>
          </a:xfrm>
          <a:prstGeom prst="rect">
            <a:avLst/>
          </a:prstGeom>
        </p:spPr>
      </p:pic>
      <p:pic>
        <p:nvPicPr>
          <p:cNvPr id="31" name="Picture 30" descr="Customer service man explaining">
            <a:extLst>
              <a:ext uri="{FF2B5EF4-FFF2-40B4-BE49-F238E27FC236}">
                <a16:creationId xmlns:a16="http://schemas.microsoft.com/office/drawing/2014/main" id="{167194B5-DFCD-4482-B87E-F94350638DA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537887" y="2361878"/>
            <a:ext cx="1384797" cy="2860093"/>
          </a:xfrm>
          <a:prstGeom prst="rect">
            <a:avLst/>
          </a:prstGeom>
        </p:spPr>
      </p:pic>
      <p:pic>
        <p:nvPicPr>
          <p:cNvPr id="65" name="Picture 64" descr="Elderly woman smiling at tablet">
            <a:extLst>
              <a:ext uri="{FF2B5EF4-FFF2-40B4-BE49-F238E27FC236}">
                <a16:creationId xmlns:a16="http://schemas.microsoft.com/office/drawing/2014/main" id="{18A5E214-2B2C-4AFC-8B7E-A8D90DB840A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041161" y="2597391"/>
            <a:ext cx="1249940" cy="3169929"/>
          </a:xfrm>
          <a:prstGeom prst="rect">
            <a:avLst/>
          </a:prstGeom>
        </p:spPr>
      </p:pic>
      <p:pic>
        <p:nvPicPr>
          <p:cNvPr id="28" name="Picture 27" descr="Woman in wheelchair clapping">
            <a:extLst>
              <a:ext uri="{FF2B5EF4-FFF2-40B4-BE49-F238E27FC236}">
                <a16:creationId xmlns:a16="http://schemas.microsoft.com/office/drawing/2014/main" id="{559914F0-2D9B-46ED-9F61-EE85E952C1B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8945274" y="2937603"/>
            <a:ext cx="1447495" cy="2921224"/>
          </a:xfrm>
          <a:prstGeom prst="rect">
            <a:avLst/>
          </a:prstGeom>
        </p:spPr>
      </p:pic>
      <p:sp>
        <p:nvSpPr>
          <p:cNvPr id="68" name="Arrow: Curved Left 67">
            <a:extLst>
              <a:ext uri="{FF2B5EF4-FFF2-40B4-BE49-F238E27FC236}">
                <a16:creationId xmlns:a16="http://schemas.microsoft.com/office/drawing/2014/main" id="{3C31A1B3-3C19-48AE-A6A2-58C8989F8FB4}"/>
              </a:ext>
            </a:extLst>
          </p:cNvPr>
          <p:cNvSpPr/>
          <p:nvPr/>
        </p:nvSpPr>
        <p:spPr>
          <a:xfrm>
            <a:off x="898035" y="2609759"/>
            <a:ext cx="10049822" cy="1920567"/>
          </a:xfrm>
          <a:prstGeom prst="curvedLeftArrow">
            <a:avLst>
              <a:gd name="adj1" fmla="val 25000"/>
              <a:gd name="adj2" fmla="val 50000"/>
              <a:gd name="adj3" fmla="val 25000"/>
            </a:avLst>
          </a:prstGeom>
          <a:solidFill>
            <a:srgbClr val="732220">
              <a:alpha val="30196"/>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600" b="0" i="0" u="none" strike="noStrike" kern="1200" cap="none" spc="0" normalizeH="0" baseline="0" noProof="0" dirty="0" err="1">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0069611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7D55224-F6B7-4AE5-B836-05C1D2708D7D}"/>
              </a:ext>
            </a:extLst>
          </p:cNvPr>
          <p:cNvPicPr>
            <a:picLocks noChangeAspect="1"/>
          </p:cNvPicPr>
          <p:nvPr/>
        </p:nvPicPr>
        <p:blipFill rotWithShape="1">
          <a:blip r:embed="rId3"/>
          <a:srcRect t="12778" b="7026"/>
          <a:stretch/>
        </p:blipFill>
        <p:spPr>
          <a:xfrm>
            <a:off x="0" y="0"/>
            <a:ext cx="12192000" cy="54998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Date Placeholder 3">
            <a:extLst>
              <a:ext uri="{FF2B5EF4-FFF2-40B4-BE49-F238E27FC236}">
                <a16:creationId xmlns:a16="http://schemas.microsoft.com/office/drawing/2014/main" id="{FB7274AE-0007-4892-B470-096A9C2867FD}"/>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AA9574-65EE-4EFC-9C47-A8334ADD7295}" type="datetime1">
              <a:rPr kumimoji="0" lang="da-DK" sz="100" b="0" i="0" u="none" strike="noStrike" kern="1200" cap="none" spc="0" normalizeH="0" baseline="0" noProof="0" smtClean="0">
                <a:ln>
                  <a:noFill/>
                </a:ln>
                <a:no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03-02-2022</a:t>
            </a:fld>
            <a:endParaRPr kumimoji="0" lang="da-DK" sz="100" b="0" i="0" u="none" strike="noStrike" kern="1200" cap="none" spc="0" normalizeH="0" baseline="0" noProof="0" dirty="0">
              <a:ln>
                <a:noFill/>
              </a:ln>
              <a:no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27F796BD-8842-42C0-B4A9-00DFD3210D4D}"/>
              </a:ext>
            </a:extLst>
          </p:cNvPr>
          <p:cNvSpPr>
            <a:spLocks noGrp="1"/>
          </p:cNvSpPr>
          <p:nvPr>
            <p:ph type="ftr"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da-DK" sz="1000" b="0" i="0" u="none" strike="noStrike" kern="1200" cap="none" spc="0" normalizeH="0" baseline="0" noProof="0" dirty="0">
              <a:ln>
                <a:noFill/>
              </a:ln>
              <a:solidFill>
                <a:srgbClr val="000000"/>
              </a:solidFill>
              <a:effectLst/>
              <a:uLnTx/>
              <a:uFillTx/>
              <a:latin typeface="Arial"/>
              <a:ea typeface="+mn-ea"/>
              <a:cs typeface="+mn-cs"/>
            </a:endParaRPr>
          </a:p>
        </p:txBody>
      </p:sp>
      <p:sp>
        <p:nvSpPr>
          <p:cNvPr id="6" name="Slide Number Placeholder 5">
            <a:extLst>
              <a:ext uri="{FF2B5EF4-FFF2-40B4-BE49-F238E27FC236}">
                <a16:creationId xmlns:a16="http://schemas.microsoft.com/office/drawing/2014/main" id="{3E9041EC-A3E8-42E5-A880-D492ABDC0B70}"/>
              </a:ext>
            </a:extLst>
          </p:cNvPr>
          <p:cNvSpPr>
            <a:spLocks noGrp="1"/>
          </p:cNvSpPr>
          <p:nvPr>
            <p:ph type="sldNum" sz="quarter" idx="1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5D37B1E-C366-494F-A587-962AD9AABC83}" type="slidenum">
              <a:rPr kumimoji="0" lang="da-DK" sz="100" b="0" i="0" u="none" strike="noStrike" kern="1200" cap="none" spc="0" normalizeH="0" baseline="0" noProof="0" smtClean="0">
                <a:ln>
                  <a:noFill/>
                </a:ln>
                <a:noFill/>
                <a:effectLst/>
                <a:uLnTx/>
                <a:uFillTx/>
                <a:latin typeface="Arial"/>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da-DK" sz="100" b="0" i="0" u="none" strike="noStrike" kern="1200" cap="none" spc="0" normalizeH="0" baseline="0" noProof="0" dirty="0">
              <a:ln>
                <a:noFill/>
              </a:ln>
              <a:noFill/>
              <a:effectLst/>
              <a:uLnTx/>
              <a:uFillTx/>
              <a:latin typeface="Arial"/>
              <a:ea typeface="+mn-ea"/>
              <a:cs typeface="+mn-cs"/>
            </a:endParaRPr>
          </a:p>
        </p:txBody>
      </p:sp>
      <p:pic>
        <p:nvPicPr>
          <p:cNvPr id="20" name="Picture 19">
            <a:extLst>
              <a:ext uri="{FF2B5EF4-FFF2-40B4-BE49-F238E27FC236}">
                <a16:creationId xmlns:a16="http://schemas.microsoft.com/office/drawing/2014/main" id="{8811A718-7500-4B8B-8973-C3ABE5A90024}"/>
              </a:ext>
            </a:extLst>
          </p:cNvPr>
          <p:cNvPicPr>
            <a:picLocks noChangeAspect="1"/>
          </p:cNvPicPr>
          <p:nvPr/>
        </p:nvPicPr>
        <p:blipFill rotWithShape="1">
          <a:blip r:embed="rId4"/>
          <a:srcRect l="313" t="12082" r="29375" b="21390"/>
          <a:stretch/>
        </p:blipFill>
        <p:spPr>
          <a:xfrm>
            <a:off x="3619500" y="2295525"/>
            <a:ext cx="8572500" cy="45624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itle 1">
            <a:extLst>
              <a:ext uri="{FF2B5EF4-FFF2-40B4-BE49-F238E27FC236}">
                <a16:creationId xmlns:a16="http://schemas.microsoft.com/office/drawing/2014/main" id="{519BA655-B0CF-447A-8174-316BD7FDADEA}"/>
              </a:ext>
            </a:extLst>
          </p:cNvPr>
          <p:cNvSpPr txBox="1">
            <a:spLocks/>
          </p:cNvSpPr>
          <p:nvPr/>
        </p:nvSpPr>
        <p:spPr>
          <a:xfrm>
            <a:off x="414696" y="999173"/>
            <a:ext cx="10952579" cy="70104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tabLst>
                <a:tab pos="1438275" algn="l"/>
              </a:tabLst>
              <a:defRPr sz="36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tab pos="1438275" algn="l"/>
              </a:tabLst>
              <a:defRPr/>
            </a:pPr>
            <a:endParaRPr kumimoji="0" lang="da-DK" sz="3600" b="1" i="0" u="none" strike="noStrike" kern="1200" cap="none" spc="0" normalizeH="0" baseline="0" noProof="0" dirty="0">
              <a:ln>
                <a:noFill/>
              </a:ln>
              <a:solidFill>
                <a:srgbClr val="F2C75C"/>
              </a:solidFill>
              <a:effectLst/>
              <a:uLnTx/>
              <a:uFillTx/>
              <a:latin typeface="Arial"/>
              <a:ea typeface="+mj-ea"/>
              <a:cs typeface="+mj-cs"/>
            </a:endParaRPr>
          </a:p>
        </p:txBody>
      </p:sp>
    </p:spTree>
    <p:extLst>
      <p:ext uri="{BB962C8B-B14F-4D97-AF65-F5344CB8AC3E}">
        <p14:creationId xmlns:p14="http://schemas.microsoft.com/office/powerpoint/2010/main" val="5218464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4283D8D6-A138-DC45-A7FD-467084912314}"/>
              </a:ext>
            </a:extLst>
          </p:cNvPr>
          <p:cNvPicPr>
            <a:picLocks noChangeAspect="1"/>
          </p:cNvPicPr>
          <p:nvPr/>
        </p:nvPicPr>
        <p:blipFill rotWithShape="1">
          <a:blip r:embed="rId2">
            <a:extLst>
              <a:ext uri="{28A0092B-C50C-407E-A947-70E740481C1C}">
                <a14:useLocalDpi xmlns:a14="http://schemas.microsoft.com/office/drawing/2010/main" val="0"/>
              </a:ext>
            </a:extLst>
          </a:blip>
          <a:srcRect t="27999" b="15751"/>
          <a:stretch/>
        </p:blipFill>
        <p:spPr>
          <a:xfrm>
            <a:off x="20" y="1"/>
            <a:ext cx="12191980" cy="6857999"/>
          </a:xfrm>
          <a:prstGeom prst="rect">
            <a:avLst/>
          </a:prstGeom>
        </p:spPr>
      </p:pic>
      <p:sp>
        <p:nvSpPr>
          <p:cNvPr id="10"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a:extLst>
              <a:ext uri="{FF2B5EF4-FFF2-40B4-BE49-F238E27FC236}">
                <a16:creationId xmlns:a16="http://schemas.microsoft.com/office/drawing/2014/main" id="{032DC2A8-58A5-DD45-80CC-B2E0CDC69F01}"/>
              </a:ext>
            </a:extLst>
          </p:cNvPr>
          <p:cNvSpPr>
            <a:spLocks noGrp="1"/>
          </p:cNvSpPr>
          <p:nvPr>
            <p:ph type="ctrTitle"/>
          </p:nvPr>
        </p:nvSpPr>
        <p:spPr>
          <a:xfrm>
            <a:off x="8022021" y="3231931"/>
            <a:ext cx="3852041" cy="1834056"/>
          </a:xfrm>
        </p:spPr>
        <p:txBody>
          <a:bodyPr>
            <a:normAutofit/>
          </a:bodyPr>
          <a:lstStyle/>
          <a:p>
            <a:r>
              <a:rPr lang="da-DK" sz="4400" b="1" dirty="0"/>
              <a:t>Spørgsmål?</a:t>
            </a:r>
          </a:p>
        </p:txBody>
      </p:sp>
      <p:cxnSp>
        <p:nvCxnSpPr>
          <p:cNvPr id="12" name="Straight Connector 11">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19684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0" name="Rectangle 72">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4576669-7D74-4AC4-895A-AE5147E090A6}"/>
              </a:ext>
            </a:extLst>
          </p:cNvPr>
          <p:cNvSpPr>
            <a:spLocks noGrp="1"/>
          </p:cNvSpPr>
          <p:nvPr>
            <p:ph type="ctrTitle"/>
          </p:nvPr>
        </p:nvSpPr>
        <p:spPr>
          <a:xfrm>
            <a:off x="1137035" y="609600"/>
            <a:ext cx="3595678" cy="1330839"/>
          </a:xfrm>
        </p:spPr>
        <p:txBody>
          <a:bodyPr vert="horz" lIns="91440" tIns="45720" rIns="91440" bIns="45720" rtlCol="0" anchor="ctr">
            <a:normAutofit/>
          </a:bodyPr>
          <a:lstStyle/>
          <a:p>
            <a:pPr algn="l"/>
            <a:r>
              <a:rPr lang="en-US" sz="4400" b="1" dirty="0" err="1"/>
              <a:t>Tak</a:t>
            </a:r>
            <a:r>
              <a:rPr lang="en-US" sz="4400" b="1" dirty="0"/>
              <a:t> for </a:t>
            </a:r>
            <a:r>
              <a:rPr lang="en-US" sz="4400" b="1" dirty="0" err="1"/>
              <a:t>i</a:t>
            </a:r>
            <a:r>
              <a:rPr lang="en-US" sz="4400" b="1" dirty="0"/>
              <a:t> </a:t>
            </a:r>
            <a:r>
              <a:rPr lang="en-US" sz="4400" b="1" dirty="0" err="1"/>
              <a:t>dag</a:t>
            </a:r>
            <a:r>
              <a:rPr lang="en-US" sz="4400" b="1" dirty="0"/>
              <a:t>!</a:t>
            </a:r>
          </a:p>
        </p:txBody>
      </p:sp>
      <p:sp>
        <p:nvSpPr>
          <p:cNvPr id="3" name="Tekstfelt 2">
            <a:extLst>
              <a:ext uri="{FF2B5EF4-FFF2-40B4-BE49-F238E27FC236}">
                <a16:creationId xmlns:a16="http://schemas.microsoft.com/office/drawing/2014/main" id="{A08A2AE1-7AC7-45B4-BC37-FE6A9265607A}"/>
              </a:ext>
            </a:extLst>
          </p:cNvPr>
          <p:cNvSpPr txBox="1"/>
          <p:nvPr/>
        </p:nvSpPr>
        <p:spPr>
          <a:xfrm>
            <a:off x="1137034" y="2194102"/>
            <a:ext cx="3158741" cy="3908586"/>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b="1"/>
              <a:t>nytsund@health.sdu.dk</a:t>
            </a:r>
          </a:p>
          <a:p>
            <a:pPr indent="-228600">
              <a:lnSpc>
                <a:spcPct val="90000"/>
              </a:lnSpc>
              <a:spcAft>
                <a:spcPts val="600"/>
              </a:spcAft>
              <a:buFont typeface="Arial" panose="020B0604020202020204" pitchFamily="34" charset="0"/>
              <a:buChar char="•"/>
            </a:pPr>
            <a:r>
              <a:rPr lang="en-US" sz="2000" b="1"/>
              <a:t>www.sdunet.dk/nytsund</a:t>
            </a:r>
          </a:p>
        </p:txBody>
      </p:sp>
      <p:pic>
        <p:nvPicPr>
          <p:cNvPr id="1026" name="Picture 2">
            <a:extLst>
              <a:ext uri="{FF2B5EF4-FFF2-40B4-BE49-F238E27FC236}">
                <a16:creationId xmlns:a16="http://schemas.microsoft.com/office/drawing/2014/main" id="{8F5F440C-7113-4AC0-ACE0-95D808F56E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26" r="3" b="3"/>
          <a:stretch/>
        </p:blipFill>
        <p:spPr bwMode="auto">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2483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32DC2A8-58A5-DD45-80CC-B2E0CDC69F01}"/>
              </a:ext>
            </a:extLst>
          </p:cNvPr>
          <p:cNvSpPr>
            <a:spLocks noGrp="1"/>
          </p:cNvSpPr>
          <p:nvPr>
            <p:ph type="ctrTitle"/>
          </p:nvPr>
        </p:nvSpPr>
        <p:spPr>
          <a:xfrm>
            <a:off x="1095572" y="5767741"/>
            <a:ext cx="9681882" cy="739880"/>
          </a:xfrm>
        </p:spPr>
        <p:txBody>
          <a:bodyPr anchor="b">
            <a:normAutofit fontScale="90000"/>
          </a:bodyPr>
          <a:lstStyle/>
          <a:p>
            <a:r>
              <a:rPr lang="da-DK" sz="4900" b="1">
                <a:solidFill>
                  <a:schemeClr val="tx1">
                    <a:lumMod val="85000"/>
                    <a:lumOff val="15000"/>
                  </a:schemeClr>
                </a:solidFill>
              </a:rPr>
              <a:t>Kontorlandskabet i Nyt SUND</a:t>
            </a:r>
            <a:br>
              <a:rPr lang="da-DK" sz="2300" b="1">
                <a:solidFill>
                  <a:schemeClr val="tx1">
                    <a:lumMod val="85000"/>
                    <a:lumOff val="15000"/>
                  </a:schemeClr>
                </a:solidFill>
              </a:rPr>
            </a:br>
            <a:r>
              <a:rPr lang="da-DK" sz="3600" b="1">
                <a:solidFill>
                  <a:schemeClr val="tx1">
                    <a:lumMod val="85000"/>
                    <a:lumOff val="15000"/>
                  </a:schemeClr>
                </a:solidFill>
              </a:rPr>
              <a:t>Anne Kathrine Overgaard</a:t>
            </a:r>
            <a:endParaRPr lang="da-DK" sz="3600" b="1" dirty="0">
              <a:solidFill>
                <a:schemeClr val="tx1">
                  <a:lumMod val="85000"/>
                  <a:lumOff val="15000"/>
                </a:schemeClr>
              </a:solidFill>
            </a:endParaRPr>
          </a:p>
        </p:txBody>
      </p:sp>
      <p:pic>
        <p:nvPicPr>
          <p:cNvPr id="5" name="Billede 4">
            <a:extLst>
              <a:ext uri="{FF2B5EF4-FFF2-40B4-BE49-F238E27FC236}">
                <a16:creationId xmlns:a16="http://schemas.microsoft.com/office/drawing/2014/main" id="{4283D8D6-A138-DC45-A7FD-467084912314}"/>
              </a:ext>
            </a:extLst>
          </p:cNvPr>
          <p:cNvPicPr>
            <a:picLocks noChangeAspect="1"/>
          </p:cNvPicPr>
          <p:nvPr/>
        </p:nvPicPr>
        <p:blipFill rotWithShape="1">
          <a:blip r:embed="rId2">
            <a:extLst>
              <a:ext uri="{28A0092B-C50C-407E-A947-70E740481C1C}">
                <a14:useLocalDpi xmlns:a14="http://schemas.microsoft.com/office/drawing/2010/main" val="0"/>
              </a:ext>
            </a:extLst>
          </a:blip>
          <a:srcRect r="16119" b="1"/>
          <a:stretch/>
        </p:blipFill>
        <p:spPr>
          <a:xfrm>
            <a:off x="20" y="1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Tree>
    <p:extLst>
      <p:ext uri="{BB962C8B-B14F-4D97-AF65-F5344CB8AC3E}">
        <p14:creationId xmlns:p14="http://schemas.microsoft.com/office/powerpoint/2010/main" val="1621087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0E91F5CA-B392-444C-88E3-BF5BAAEBDE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1">
            <a:extLst>
              <a:ext uri="{FF2B5EF4-FFF2-40B4-BE49-F238E27FC236}">
                <a16:creationId xmlns:a16="http://schemas.microsoft.com/office/drawing/2014/main" id="{0459807F-B6FA-44D3-9A53-C55B6B5688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80681"/>
            <a:ext cx="12192000" cy="2777318"/>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032DC2A8-58A5-DD45-80CC-B2E0CDC69F01}"/>
              </a:ext>
            </a:extLst>
          </p:cNvPr>
          <p:cNvSpPr>
            <a:spLocks noGrp="1"/>
          </p:cNvSpPr>
          <p:nvPr>
            <p:ph type="ctrTitle"/>
          </p:nvPr>
        </p:nvSpPr>
        <p:spPr>
          <a:xfrm>
            <a:off x="1255059" y="5886533"/>
            <a:ext cx="9681882" cy="739880"/>
          </a:xfrm>
        </p:spPr>
        <p:txBody>
          <a:bodyPr anchor="b">
            <a:normAutofit fontScale="90000"/>
          </a:bodyPr>
          <a:lstStyle/>
          <a:p>
            <a:r>
              <a:rPr lang="da-DK" sz="4900" b="1" dirty="0">
                <a:solidFill>
                  <a:schemeClr val="tx1">
                    <a:lumMod val="85000"/>
                    <a:lumOff val="15000"/>
                  </a:schemeClr>
                </a:solidFill>
              </a:rPr>
              <a:t>Pilotprojekter og kontorkulturen i praksis</a:t>
            </a:r>
            <a:br>
              <a:rPr lang="da-DK" sz="2300" b="1" dirty="0">
                <a:solidFill>
                  <a:schemeClr val="tx1">
                    <a:lumMod val="85000"/>
                    <a:lumOff val="15000"/>
                  </a:schemeClr>
                </a:solidFill>
              </a:rPr>
            </a:br>
            <a:r>
              <a:rPr lang="da-DK" sz="3600" b="1">
                <a:solidFill>
                  <a:schemeClr val="tx1">
                    <a:lumMod val="85000"/>
                    <a:lumOff val="15000"/>
                  </a:schemeClr>
                </a:solidFill>
              </a:rPr>
              <a:t>Karna Kühnell </a:t>
            </a:r>
            <a:r>
              <a:rPr lang="da-DK" sz="3600" b="1" dirty="0">
                <a:solidFill>
                  <a:schemeClr val="tx1">
                    <a:lumMod val="85000"/>
                    <a:lumOff val="15000"/>
                  </a:schemeClr>
                </a:solidFill>
              </a:rPr>
              <a:t>Gautier og Louise Eriksen</a:t>
            </a:r>
          </a:p>
        </p:txBody>
      </p:sp>
      <p:pic>
        <p:nvPicPr>
          <p:cNvPr id="5" name="Billede 4">
            <a:extLst>
              <a:ext uri="{FF2B5EF4-FFF2-40B4-BE49-F238E27FC236}">
                <a16:creationId xmlns:a16="http://schemas.microsoft.com/office/drawing/2014/main" id="{4283D8D6-A138-DC45-A7FD-467084912314}"/>
              </a:ext>
            </a:extLst>
          </p:cNvPr>
          <p:cNvPicPr>
            <a:picLocks noChangeAspect="1"/>
          </p:cNvPicPr>
          <p:nvPr/>
        </p:nvPicPr>
        <p:blipFill rotWithShape="1">
          <a:blip r:embed="rId2"/>
          <a:srcRect r="5245" b="1"/>
          <a:stretch/>
        </p:blipFill>
        <p:spPr>
          <a:xfrm>
            <a:off x="20" y="10"/>
            <a:ext cx="12191979" cy="5886523"/>
          </a:xfrm>
          <a:custGeom>
            <a:avLst/>
            <a:gdLst/>
            <a:ahLst/>
            <a:cxnLst/>
            <a:rect l="l" t="t" r="r" b="b"/>
            <a:pathLst>
              <a:path w="12191999" h="5886533">
                <a:moveTo>
                  <a:pt x="4721173" y="4907914"/>
                </a:moveTo>
                <a:lnTo>
                  <a:pt x="4722109" y="4908125"/>
                </a:lnTo>
                <a:cubicBezTo>
                  <a:pt x="4721143" y="4908767"/>
                  <a:pt x="4718263" y="4909373"/>
                  <a:pt x="4717199" y="4909396"/>
                </a:cubicBezTo>
                <a:close/>
                <a:moveTo>
                  <a:pt x="0" y="0"/>
                </a:moveTo>
                <a:lnTo>
                  <a:pt x="12191999" y="0"/>
                </a:lnTo>
                <a:lnTo>
                  <a:pt x="12191999" y="5751311"/>
                </a:lnTo>
                <a:lnTo>
                  <a:pt x="12140860" y="5770509"/>
                </a:lnTo>
                <a:cubicBezTo>
                  <a:pt x="12126656" y="5772723"/>
                  <a:pt x="12093589" y="5827925"/>
                  <a:pt x="12080161" y="5826358"/>
                </a:cubicBezTo>
                <a:cubicBezTo>
                  <a:pt x="11978188" y="5850511"/>
                  <a:pt x="11967361" y="5873564"/>
                  <a:pt x="11917885" y="5861578"/>
                </a:cubicBezTo>
                <a:cubicBezTo>
                  <a:pt x="11872779" y="5859863"/>
                  <a:pt x="11928861" y="5896778"/>
                  <a:pt x="11894610" y="5883738"/>
                </a:cubicBezTo>
                <a:cubicBezTo>
                  <a:pt x="11860359" y="5870698"/>
                  <a:pt x="11736091" y="5807232"/>
                  <a:pt x="11712379" y="5783337"/>
                </a:cubicBezTo>
                <a:cubicBezTo>
                  <a:pt x="11688667" y="5759442"/>
                  <a:pt x="11627912" y="5782933"/>
                  <a:pt x="11585366" y="5740371"/>
                </a:cubicBezTo>
                <a:lnTo>
                  <a:pt x="11516470" y="5663679"/>
                </a:lnTo>
                <a:cubicBezTo>
                  <a:pt x="11468274" y="5661847"/>
                  <a:pt x="11507335" y="5626593"/>
                  <a:pt x="11462692" y="5610127"/>
                </a:cubicBezTo>
                <a:cubicBezTo>
                  <a:pt x="11417567" y="5608500"/>
                  <a:pt x="11408021" y="5556613"/>
                  <a:pt x="11369712" y="5548654"/>
                </a:cubicBezTo>
                <a:cubicBezTo>
                  <a:pt x="11354317" y="5554704"/>
                  <a:pt x="11288328" y="5499810"/>
                  <a:pt x="11273969" y="5488986"/>
                </a:cubicBezTo>
                <a:cubicBezTo>
                  <a:pt x="11231913" y="5490378"/>
                  <a:pt x="11221973" y="5480544"/>
                  <a:pt x="11195084" y="5467967"/>
                </a:cubicBezTo>
                <a:cubicBezTo>
                  <a:pt x="11164086" y="5497749"/>
                  <a:pt x="11171649" y="5471790"/>
                  <a:pt x="11143408" y="5468614"/>
                </a:cubicBezTo>
                <a:cubicBezTo>
                  <a:pt x="11125906" y="5464975"/>
                  <a:pt x="11102603" y="5460835"/>
                  <a:pt x="11085935" y="5459365"/>
                </a:cubicBezTo>
                <a:cubicBezTo>
                  <a:pt x="11057493" y="5459661"/>
                  <a:pt x="11029906" y="5441496"/>
                  <a:pt x="11030953" y="5456484"/>
                </a:cubicBezTo>
                <a:cubicBezTo>
                  <a:pt x="11007784" y="5459001"/>
                  <a:pt x="10982005" y="5463178"/>
                  <a:pt x="10951060" y="5461240"/>
                </a:cubicBezTo>
                <a:cubicBezTo>
                  <a:pt x="10885365" y="5424406"/>
                  <a:pt x="10915288" y="5460968"/>
                  <a:pt x="10857721" y="5448157"/>
                </a:cubicBezTo>
                <a:cubicBezTo>
                  <a:pt x="10806646" y="5435790"/>
                  <a:pt x="10707075" y="5402712"/>
                  <a:pt x="10644616" y="5387039"/>
                </a:cubicBezTo>
                <a:cubicBezTo>
                  <a:pt x="10616446" y="5382224"/>
                  <a:pt x="10558603" y="5371613"/>
                  <a:pt x="10519277" y="5366793"/>
                </a:cubicBezTo>
                <a:cubicBezTo>
                  <a:pt x="10495461" y="5368312"/>
                  <a:pt x="10473830" y="5354868"/>
                  <a:pt x="10445981" y="5364735"/>
                </a:cubicBezTo>
                <a:cubicBezTo>
                  <a:pt x="10436536" y="5368773"/>
                  <a:pt x="10409281" y="5367966"/>
                  <a:pt x="10383865" y="5360888"/>
                </a:cubicBezTo>
                <a:cubicBezTo>
                  <a:pt x="10374827" y="5369095"/>
                  <a:pt x="10347864" y="5360432"/>
                  <a:pt x="10336852" y="5360277"/>
                </a:cubicBezTo>
                <a:cubicBezTo>
                  <a:pt x="10323586" y="5366987"/>
                  <a:pt x="10274741" y="5357921"/>
                  <a:pt x="10261098" y="5350526"/>
                </a:cubicBezTo>
                <a:lnTo>
                  <a:pt x="10126497" y="5339011"/>
                </a:lnTo>
                <a:lnTo>
                  <a:pt x="10082166" y="5336916"/>
                </a:lnTo>
                <a:cubicBezTo>
                  <a:pt x="10074567" y="5338985"/>
                  <a:pt x="10046860" y="5337657"/>
                  <a:pt x="10039237" y="5338580"/>
                </a:cubicBezTo>
                <a:cubicBezTo>
                  <a:pt x="9998458" y="5328479"/>
                  <a:pt x="9984394" y="5327989"/>
                  <a:pt x="9960016" y="5323065"/>
                </a:cubicBezTo>
                <a:cubicBezTo>
                  <a:pt x="9918980" y="5322923"/>
                  <a:pt x="9888741" y="5326122"/>
                  <a:pt x="9847789" y="5316297"/>
                </a:cubicBezTo>
                <a:lnTo>
                  <a:pt x="9728306" y="5296090"/>
                </a:lnTo>
                <a:cubicBezTo>
                  <a:pt x="9675056" y="5305676"/>
                  <a:pt x="9602035" y="5297282"/>
                  <a:pt x="9584504" y="5284670"/>
                </a:cubicBezTo>
                <a:cubicBezTo>
                  <a:pt x="9518952" y="5270394"/>
                  <a:pt x="9415429" y="5244268"/>
                  <a:pt x="9343049" y="5238968"/>
                </a:cubicBezTo>
                <a:lnTo>
                  <a:pt x="9231367" y="5187063"/>
                </a:lnTo>
                <a:lnTo>
                  <a:pt x="9194807" y="5176984"/>
                </a:lnTo>
                <a:lnTo>
                  <a:pt x="9189243" y="5167745"/>
                </a:lnTo>
                <a:lnTo>
                  <a:pt x="9151229" y="5156543"/>
                </a:lnTo>
                <a:lnTo>
                  <a:pt x="9150207" y="5157608"/>
                </a:lnTo>
                <a:cubicBezTo>
                  <a:pt x="9147045" y="5159739"/>
                  <a:pt x="9143081" y="5160831"/>
                  <a:pt x="9137315" y="5159777"/>
                </a:cubicBezTo>
                <a:cubicBezTo>
                  <a:pt x="9138862" y="5179261"/>
                  <a:pt x="9130952" y="5165972"/>
                  <a:pt x="9113809" y="5161143"/>
                </a:cubicBezTo>
                <a:cubicBezTo>
                  <a:pt x="9112388" y="5190326"/>
                  <a:pt x="9068114" y="5155892"/>
                  <a:pt x="9053450" y="5169457"/>
                </a:cubicBezTo>
                <a:lnTo>
                  <a:pt x="9005483" y="5166172"/>
                </a:lnTo>
                <a:lnTo>
                  <a:pt x="9005198" y="5166412"/>
                </a:lnTo>
                <a:cubicBezTo>
                  <a:pt x="9003143" y="5166632"/>
                  <a:pt x="9000324" y="5166304"/>
                  <a:pt x="8996229" y="5165201"/>
                </a:cubicBezTo>
                <a:lnTo>
                  <a:pt x="8990391" y="5163140"/>
                </a:lnTo>
                <a:lnTo>
                  <a:pt x="8974334" y="5159914"/>
                </a:lnTo>
                <a:lnTo>
                  <a:pt x="8968008" y="5160614"/>
                </a:lnTo>
                <a:lnTo>
                  <a:pt x="8963045" y="5162839"/>
                </a:lnTo>
                <a:cubicBezTo>
                  <a:pt x="8954690" y="5154888"/>
                  <a:pt x="8955517" y="5145940"/>
                  <a:pt x="8928985" y="5166027"/>
                </a:cubicBezTo>
                <a:cubicBezTo>
                  <a:pt x="8898031" y="5165007"/>
                  <a:pt x="8789300" y="5150352"/>
                  <a:pt x="8752441" y="5146795"/>
                </a:cubicBezTo>
                <a:cubicBezTo>
                  <a:pt x="8719819" y="5136075"/>
                  <a:pt x="8748194" y="5149736"/>
                  <a:pt x="8707844" y="5144694"/>
                </a:cubicBezTo>
                <a:cubicBezTo>
                  <a:pt x="8671606" y="5125159"/>
                  <a:pt x="8639142" y="5141599"/>
                  <a:pt x="8596068" y="5136122"/>
                </a:cubicBezTo>
                <a:lnTo>
                  <a:pt x="8525227" y="5150964"/>
                </a:lnTo>
                <a:lnTo>
                  <a:pt x="8510980" y="5145049"/>
                </a:lnTo>
                <a:lnTo>
                  <a:pt x="8506164" y="5142048"/>
                </a:lnTo>
                <a:cubicBezTo>
                  <a:pt x="8502646" y="5140271"/>
                  <a:pt x="8500045" y="5139460"/>
                  <a:pt x="8497965" y="5139310"/>
                </a:cubicBezTo>
                <a:lnTo>
                  <a:pt x="8497591" y="5139489"/>
                </a:lnTo>
                <a:lnTo>
                  <a:pt x="8490246" y="5136439"/>
                </a:lnTo>
                <a:lnTo>
                  <a:pt x="8367179" y="5122397"/>
                </a:lnTo>
                <a:cubicBezTo>
                  <a:pt x="8362021" y="5120372"/>
                  <a:pt x="8357730" y="5120720"/>
                  <a:pt x="8353796" y="5122203"/>
                </a:cubicBezTo>
                <a:lnTo>
                  <a:pt x="8352369" y="5123043"/>
                </a:lnTo>
                <a:lnTo>
                  <a:pt x="8320101" y="5105625"/>
                </a:lnTo>
                <a:lnTo>
                  <a:pt x="8314429" y="5105299"/>
                </a:lnTo>
                <a:lnTo>
                  <a:pt x="8295170" y="5091404"/>
                </a:lnTo>
                <a:lnTo>
                  <a:pt x="8284273" y="5085581"/>
                </a:lnTo>
                <a:lnTo>
                  <a:pt x="8283146" y="5081138"/>
                </a:lnTo>
                <a:cubicBezTo>
                  <a:pt x="8280842" y="5077893"/>
                  <a:pt x="8276148" y="5075245"/>
                  <a:pt x="8266072" y="5073963"/>
                </a:cubicBezTo>
                <a:lnTo>
                  <a:pt x="8263373" y="5074193"/>
                </a:lnTo>
                <a:lnTo>
                  <a:pt x="8252030" y="5064350"/>
                </a:lnTo>
                <a:cubicBezTo>
                  <a:pt x="8248856" y="5060500"/>
                  <a:pt x="8246644" y="5056218"/>
                  <a:pt x="8245831" y="5051358"/>
                </a:cubicBezTo>
                <a:cubicBezTo>
                  <a:pt x="8181824" y="5054265"/>
                  <a:pt x="8147127" y="5020143"/>
                  <a:pt x="8090268" y="5005197"/>
                </a:cubicBezTo>
                <a:cubicBezTo>
                  <a:pt x="8025464" y="4982055"/>
                  <a:pt x="7967067" y="4960819"/>
                  <a:pt x="7905404" y="4963224"/>
                </a:cubicBezTo>
                <a:cubicBezTo>
                  <a:pt x="7835116" y="4948312"/>
                  <a:pt x="7780962" y="4946081"/>
                  <a:pt x="7718741" y="4937509"/>
                </a:cubicBezTo>
                <a:lnTo>
                  <a:pt x="7614343" y="4940980"/>
                </a:lnTo>
                <a:lnTo>
                  <a:pt x="7527539" y="4935152"/>
                </a:lnTo>
                <a:lnTo>
                  <a:pt x="7519567" y="4932599"/>
                </a:lnTo>
                <a:cubicBezTo>
                  <a:pt x="7513989" y="4931260"/>
                  <a:pt x="7510169" y="4930910"/>
                  <a:pt x="7507408" y="4931264"/>
                </a:cubicBezTo>
                <a:lnTo>
                  <a:pt x="7507036" y="4931591"/>
                </a:lnTo>
                <a:lnTo>
                  <a:pt x="7495791" y="4929639"/>
                </a:lnTo>
                <a:cubicBezTo>
                  <a:pt x="7476982" y="4925521"/>
                  <a:pt x="7422524" y="4942937"/>
                  <a:pt x="7405387" y="4937744"/>
                </a:cubicBezTo>
                <a:cubicBezTo>
                  <a:pt x="7374785" y="4940694"/>
                  <a:pt x="7333986" y="4941799"/>
                  <a:pt x="7312176" y="4947339"/>
                </a:cubicBezTo>
                <a:lnTo>
                  <a:pt x="7310849" y="4948781"/>
                </a:lnTo>
                <a:lnTo>
                  <a:pt x="7218556" y="4923532"/>
                </a:lnTo>
                <a:lnTo>
                  <a:pt x="7201098" y="4918982"/>
                </a:lnTo>
                <a:lnTo>
                  <a:pt x="7197000" y="4913624"/>
                </a:lnTo>
                <a:cubicBezTo>
                  <a:pt x="7192108" y="4910101"/>
                  <a:pt x="7184502" y="4907962"/>
                  <a:pt x="7170804" y="4908976"/>
                </a:cubicBezTo>
                <a:lnTo>
                  <a:pt x="7096984" y="4896748"/>
                </a:lnTo>
                <a:cubicBezTo>
                  <a:pt x="7061144" y="4895770"/>
                  <a:pt x="7050185" y="4894793"/>
                  <a:pt x="7018492" y="4897122"/>
                </a:cubicBezTo>
                <a:cubicBezTo>
                  <a:pt x="6937524" y="4886184"/>
                  <a:pt x="6943641" y="4862018"/>
                  <a:pt x="6904142" y="4867616"/>
                </a:cubicBezTo>
                <a:cubicBezTo>
                  <a:pt x="6871918" y="4872824"/>
                  <a:pt x="6787985" y="4853750"/>
                  <a:pt x="6708218" y="4839661"/>
                </a:cubicBezTo>
                <a:cubicBezTo>
                  <a:pt x="6649102" y="4830206"/>
                  <a:pt x="6628102" y="4816105"/>
                  <a:pt x="6549451" y="4810885"/>
                </a:cubicBezTo>
                <a:cubicBezTo>
                  <a:pt x="6472150" y="4766795"/>
                  <a:pt x="6409692" y="4790518"/>
                  <a:pt x="6317556" y="4764085"/>
                </a:cubicBezTo>
                <a:cubicBezTo>
                  <a:pt x="6297547" y="4748563"/>
                  <a:pt x="6209288" y="4765756"/>
                  <a:pt x="6168670" y="4761998"/>
                </a:cubicBezTo>
                <a:cubicBezTo>
                  <a:pt x="6128052" y="4758240"/>
                  <a:pt x="6090536" y="4744692"/>
                  <a:pt x="6073844" y="4741536"/>
                </a:cubicBezTo>
                <a:lnTo>
                  <a:pt x="6068526" y="4743073"/>
                </a:lnTo>
                <a:lnTo>
                  <a:pt x="6048634" y="4742390"/>
                </a:lnTo>
                <a:lnTo>
                  <a:pt x="6041279" y="4750739"/>
                </a:lnTo>
                <a:lnTo>
                  <a:pt x="6010088" y="4755832"/>
                </a:lnTo>
                <a:cubicBezTo>
                  <a:pt x="5998677" y="4756419"/>
                  <a:pt x="5970124" y="4755506"/>
                  <a:pt x="5957373" y="4752188"/>
                </a:cubicBezTo>
                <a:lnTo>
                  <a:pt x="5758915" y="4736496"/>
                </a:lnTo>
                <a:lnTo>
                  <a:pt x="5626957" y="4735473"/>
                </a:lnTo>
                <a:lnTo>
                  <a:pt x="5470902" y="4749493"/>
                </a:lnTo>
                <a:cubicBezTo>
                  <a:pt x="5478131" y="4762521"/>
                  <a:pt x="5439006" y="4748455"/>
                  <a:pt x="5432757" y="4760746"/>
                </a:cubicBezTo>
                <a:cubicBezTo>
                  <a:pt x="5429365" y="4770778"/>
                  <a:pt x="5391824" y="4775462"/>
                  <a:pt x="5381664" y="4778448"/>
                </a:cubicBezTo>
                <a:lnTo>
                  <a:pt x="5261760" y="4798865"/>
                </a:lnTo>
                <a:cubicBezTo>
                  <a:pt x="5251595" y="4799049"/>
                  <a:pt x="5230547" y="4807359"/>
                  <a:pt x="5222959" y="4809989"/>
                </a:cubicBezTo>
                <a:lnTo>
                  <a:pt x="5174657" y="4812979"/>
                </a:lnTo>
                <a:lnTo>
                  <a:pt x="5156551" y="4820202"/>
                </a:lnTo>
                <a:lnTo>
                  <a:pt x="5142595" y="4823602"/>
                </a:lnTo>
                <a:lnTo>
                  <a:pt x="5139593" y="4825703"/>
                </a:lnTo>
                <a:cubicBezTo>
                  <a:pt x="5133873" y="4829743"/>
                  <a:pt x="5128076" y="4833554"/>
                  <a:pt x="5121656" y="4836556"/>
                </a:cubicBezTo>
                <a:cubicBezTo>
                  <a:pt x="5108317" y="4807937"/>
                  <a:pt x="5064853" y="4857373"/>
                  <a:pt x="5065787" y="4829985"/>
                </a:cubicBezTo>
                <a:cubicBezTo>
                  <a:pt x="5028193" y="4841501"/>
                  <a:pt x="5038944" y="4812412"/>
                  <a:pt x="5011510" y="4846366"/>
                </a:cubicBezTo>
                <a:cubicBezTo>
                  <a:pt x="4937023" y="4845983"/>
                  <a:pt x="4916353" y="4832976"/>
                  <a:pt x="4840437" y="4870383"/>
                </a:cubicBezTo>
                <a:cubicBezTo>
                  <a:pt x="4806739" y="4887025"/>
                  <a:pt x="4784106" y="4898171"/>
                  <a:pt x="4762444" y="4898151"/>
                </a:cubicBezTo>
                <a:cubicBezTo>
                  <a:pt x="4741323" y="4902652"/>
                  <a:pt x="4729481" y="4905474"/>
                  <a:pt x="4723182" y="4907166"/>
                </a:cubicBezTo>
                <a:lnTo>
                  <a:pt x="4721173" y="4907914"/>
                </a:lnTo>
                <a:lnTo>
                  <a:pt x="4715524" y="4906639"/>
                </a:lnTo>
                <a:cubicBezTo>
                  <a:pt x="4680148" y="4913595"/>
                  <a:pt x="4524744" y="4914403"/>
                  <a:pt x="4515810" y="4916541"/>
                </a:cubicBezTo>
                <a:cubicBezTo>
                  <a:pt x="4457819" y="4929653"/>
                  <a:pt x="4462659" y="4930394"/>
                  <a:pt x="4428539" y="4927192"/>
                </a:cubicBezTo>
                <a:cubicBezTo>
                  <a:pt x="4423303" y="4923821"/>
                  <a:pt x="4368974" y="4930115"/>
                  <a:pt x="4362872" y="4928538"/>
                </a:cubicBezTo>
                <a:lnTo>
                  <a:pt x="4316962" y="4921923"/>
                </a:lnTo>
                <a:lnTo>
                  <a:pt x="4315106" y="4923264"/>
                </a:lnTo>
                <a:cubicBezTo>
                  <a:pt x="4306123" y="4926635"/>
                  <a:pt x="4299993" y="4926634"/>
                  <a:pt x="4295140" y="4925143"/>
                </a:cubicBezTo>
                <a:lnTo>
                  <a:pt x="4290059" y="4922226"/>
                </a:lnTo>
                <a:lnTo>
                  <a:pt x="4276138" y="4922472"/>
                </a:lnTo>
                <a:lnTo>
                  <a:pt x="4248113" y="4920148"/>
                </a:lnTo>
                <a:lnTo>
                  <a:pt x="4202046" y="4922943"/>
                </a:lnTo>
                <a:cubicBezTo>
                  <a:pt x="4201945" y="4923363"/>
                  <a:pt x="4201842" y="4923782"/>
                  <a:pt x="4201741" y="4924202"/>
                </a:cubicBezTo>
                <a:cubicBezTo>
                  <a:pt x="4200116" y="4927039"/>
                  <a:pt x="4197140" y="4929158"/>
                  <a:pt x="4191245" y="4929836"/>
                </a:cubicBezTo>
                <a:cubicBezTo>
                  <a:pt x="4204212" y="4947125"/>
                  <a:pt x="4161274" y="4945230"/>
                  <a:pt x="4142742" y="4945701"/>
                </a:cubicBezTo>
                <a:cubicBezTo>
                  <a:pt x="4124717" y="4952767"/>
                  <a:pt x="4099099" y="4966347"/>
                  <a:pt x="4083094" y="4972234"/>
                </a:cubicBezTo>
                <a:lnTo>
                  <a:pt x="4074543" y="4973069"/>
                </a:lnTo>
                <a:cubicBezTo>
                  <a:pt x="4074504" y="4973170"/>
                  <a:pt x="4074463" y="4973269"/>
                  <a:pt x="4074424" y="4973368"/>
                </a:cubicBezTo>
                <a:cubicBezTo>
                  <a:pt x="4072678" y="4974152"/>
                  <a:pt x="4069906" y="4974653"/>
                  <a:pt x="4065507" y="4974812"/>
                </a:cubicBezTo>
                <a:lnTo>
                  <a:pt x="4058951" y="4974594"/>
                </a:lnTo>
                <a:lnTo>
                  <a:pt x="4042361" y="4976215"/>
                </a:lnTo>
                <a:lnTo>
                  <a:pt x="4036993" y="4978649"/>
                </a:lnTo>
                <a:lnTo>
                  <a:pt x="4035360" y="4982316"/>
                </a:lnTo>
                <a:lnTo>
                  <a:pt x="4033775" y="4982081"/>
                </a:lnTo>
                <a:cubicBezTo>
                  <a:pt x="4021424" y="4977217"/>
                  <a:pt x="4016874" y="4968841"/>
                  <a:pt x="4004535" y="4994649"/>
                </a:cubicBezTo>
                <a:cubicBezTo>
                  <a:pt x="3976667" y="4987584"/>
                  <a:pt x="3972977" y="5002913"/>
                  <a:pt x="3936843" y="5012106"/>
                </a:cubicBezTo>
                <a:cubicBezTo>
                  <a:pt x="3920506" y="5004382"/>
                  <a:pt x="3908535" y="5009071"/>
                  <a:pt x="3897272" y="5017761"/>
                </a:cubicBezTo>
                <a:cubicBezTo>
                  <a:pt x="3861092" y="5017265"/>
                  <a:pt x="3829628" y="5031135"/>
                  <a:pt x="3789757" y="5037999"/>
                </a:cubicBezTo>
                <a:cubicBezTo>
                  <a:pt x="3741007" y="5052705"/>
                  <a:pt x="3725129" y="5054682"/>
                  <a:pt x="3682510" y="5061922"/>
                </a:cubicBezTo>
                <a:lnTo>
                  <a:pt x="3610032" y="5094193"/>
                </a:lnTo>
                <a:lnTo>
                  <a:pt x="3603852" y="5092831"/>
                </a:lnTo>
                <a:cubicBezTo>
                  <a:pt x="3599580" y="5092212"/>
                  <a:pt x="3596726" y="5092212"/>
                  <a:pt x="3594733" y="5092667"/>
                </a:cubicBezTo>
                <a:lnTo>
                  <a:pt x="3594498" y="5092936"/>
                </a:lnTo>
                <a:lnTo>
                  <a:pt x="3585975" y="5092246"/>
                </a:lnTo>
                <a:cubicBezTo>
                  <a:pt x="3571623" y="5090455"/>
                  <a:pt x="3549389" y="5104654"/>
                  <a:pt x="3536132" y="5101945"/>
                </a:cubicBezTo>
                <a:cubicBezTo>
                  <a:pt x="3513940" y="5106241"/>
                  <a:pt x="3488622" y="5099976"/>
                  <a:pt x="3473220" y="5105606"/>
                </a:cubicBezTo>
                <a:lnTo>
                  <a:pt x="3400725" y="5117654"/>
                </a:lnTo>
                <a:lnTo>
                  <a:pt x="3375935" y="5106247"/>
                </a:lnTo>
                <a:lnTo>
                  <a:pt x="3348219" y="5109860"/>
                </a:lnTo>
                <a:cubicBezTo>
                  <a:pt x="3337206" y="5110533"/>
                  <a:pt x="3327054" y="5111295"/>
                  <a:pt x="3319639" y="5114795"/>
                </a:cubicBezTo>
                <a:lnTo>
                  <a:pt x="3248529" y="5133347"/>
                </a:lnTo>
                <a:lnTo>
                  <a:pt x="3210308" y="5119794"/>
                </a:lnTo>
                <a:cubicBezTo>
                  <a:pt x="3206088" y="5117870"/>
                  <a:pt x="3200152" y="5117326"/>
                  <a:pt x="3190375" y="5119915"/>
                </a:cubicBezTo>
                <a:lnTo>
                  <a:pt x="3188145" y="5121096"/>
                </a:lnTo>
                <a:cubicBezTo>
                  <a:pt x="3182625" y="5119116"/>
                  <a:pt x="3141856" y="5121682"/>
                  <a:pt x="3108596" y="5122416"/>
                </a:cubicBezTo>
                <a:cubicBezTo>
                  <a:pt x="3055968" y="5124842"/>
                  <a:pt x="3048940" y="5117475"/>
                  <a:pt x="2988584" y="5125502"/>
                </a:cubicBezTo>
                <a:cubicBezTo>
                  <a:pt x="2928853" y="5129690"/>
                  <a:pt x="2917951" y="5124649"/>
                  <a:pt x="2876540" y="5133019"/>
                </a:cubicBezTo>
                <a:lnTo>
                  <a:pt x="2626864" y="5133771"/>
                </a:lnTo>
                <a:cubicBezTo>
                  <a:pt x="2562348" y="5111858"/>
                  <a:pt x="2563422" y="5142456"/>
                  <a:pt x="2491422" y="5135486"/>
                </a:cubicBezTo>
                <a:cubicBezTo>
                  <a:pt x="2433091" y="5200962"/>
                  <a:pt x="2455709" y="5160483"/>
                  <a:pt x="2415617" y="5168715"/>
                </a:cubicBezTo>
                <a:lnTo>
                  <a:pt x="2290098" y="5166151"/>
                </a:lnTo>
                <a:cubicBezTo>
                  <a:pt x="2257057" y="5152522"/>
                  <a:pt x="2202458" y="5187690"/>
                  <a:pt x="2161714" y="5169302"/>
                </a:cubicBezTo>
                <a:cubicBezTo>
                  <a:pt x="2122714" y="5172302"/>
                  <a:pt x="2080450" y="5180350"/>
                  <a:pt x="2056089" y="5184144"/>
                </a:cubicBezTo>
                <a:cubicBezTo>
                  <a:pt x="2019828" y="5191108"/>
                  <a:pt x="1978839" y="5203797"/>
                  <a:pt x="1944153" y="5211084"/>
                </a:cubicBezTo>
                <a:cubicBezTo>
                  <a:pt x="1925867" y="5199079"/>
                  <a:pt x="1896027" y="5224183"/>
                  <a:pt x="1847968" y="5227868"/>
                </a:cubicBezTo>
                <a:cubicBezTo>
                  <a:pt x="1827977" y="5213971"/>
                  <a:pt x="1815570" y="5230544"/>
                  <a:pt x="1777083" y="5212267"/>
                </a:cubicBezTo>
                <a:cubicBezTo>
                  <a:pt x="1775439" y="5214216"/>
                  <a:pt x="1773397" y="5216035"/>
                  <a:pt x="1771025" y="5217668"/>
                </a:cubicBezTo>
                <a:cubicBezTo>
                  <a:pt x="1757251" y="5227146"/>
                  <a:pt x="1735528" y="5228402"/>
                  <a:pt x="1722509" y="5220470"/>
                </a:cubicBezTo>
                <a:cubicBezTo>
                  <a:pt x="1691779" y="5208440"/>
                  <a:pt x="1662321" y="5203305"/>
                  <a:pt x="1633941" y="5200774"/>
                </a:cubicBezTo>
                <a:lnTo>
                  <a:pt x="1586145" y="5210184"/>
                </a:lnTo>
                <a:cubicBezTo>
                  <a:pt x="1567948" y="5215416"/>
                  <a:pt x="1545900" y="5226363"/>
                  <a:pt x="1524748" y="5232173"/>
                </a:cubicBezTo>
                <a:cubicBezTo>
                  <a:pt x="1502586" y="5235395"/>
                  <a:pt x="1478013" y="5230993"/>
                  <a:pt x="1459242" y="5245044"/>
                </a:cubicBezTo>
                <a:cubicBezTo>
                  <a:pt x="1421474" y="5260197"/>
                  <a:pt x="1374524" y="5244220"/>
                  <a:pt x="1349457" y="5280705"/>
                </a:cubicBezTo>
                <a:cubicBezTo>
                  <a:pt x="1273276" y="5302389"/>
                  <a:pt x="1121512" y="5336260"/>
                  <a:pt x="1009212" y="5361227"/>
                </a:cubicBezTo>
                <a:cubicBezTo>
                  <a:pt x="939016" y="5373529"/>
                  <a:pt x="866895" y="5370149"/>
                  <a:pt x="808572" y="5377024"/>
                </a:cubicBezTo>
                <a:cubicBezTo>
                  <a:pt x="802823" y="5374184"/>
                  <a:pt x="726016" y="5397963"/>
                  <a:pt x="719549" y="5396991"/>
                </a:cubicBezTo>
                <a:lnTo>
                  <a:pt x="698795" y="5397657"/>
                </a:lnTo>
                <a:cubicBezTo>
                  <a:pt x="689833" y="5401894"/>
                  <a:pt x="683492" y="5402495"/>
                  <a:pt x="678327" y="5401487"/>
                </a:cubicBezTo>
                <a:lnTo>
                  <a:pt x="672784" y="5399085"/>
                </a:lnTo>
                <a:lnTo>
                  <a:pt x="658406" y="5400696"/>
                </a:lnTo>
                <a:lnTo>
                  <a:pt x="629185" y="5401132"/>
                </a:lnTo>
                <a:lnTo>
                  <a:pt x="624558" y="5403782"/>
                </a:lnTo>
                <a:lnTo>
                  <a:pt x="581798" y="5408438"/>
                </a:lnTo>
                <a:cubicBezTo>
                  <a:pt x="581736" y="5408865"/>
                  <a:pt x="581671" y="5409294"/>
                  <a:pt x="581608" y="5409722"/>
                </a:cubicBezTo>
                <a:cubicBezTo>
                  <a:pt x="580204" y="5412704"/>
                  <a:pt x="577331" y="5415106"/>
                  <a:pt x="571299" y="5416358"/>
                </a:cubicBezTo>
                <a:cubicBezTo>
                  <a:pt x="551623" y="5426267"/>
                  <a:pt x="484499" y="5459654"/>
                  <a:pt x="463549" y="5469173"/>
                </a:cubicBezTo>
                <a:cubicBezTo>
                  <a:pt x="453136" y="5470720"/>
                  <a:pt x="449731" y="5472678"/>
                  <a:pt x="445606" y="5473465"/>
                </a:cubicBezTo>
                <a:lnTo>
                  <a:pt x="438799" y="5473893"/>
                </a:lnTo>
                <a:cubicBezTo>
                  <a:pt x="417222" y="5482183"/>
                  <a:pt x="343312" y="5513407"/>
                  <a:pt x="316138" y="5523213"/>
                </a:cubicBezTo>
                <a:cubicBezTo>
                  <a:pt x="298481" y="5517132"/>
                  <a:pt x="286556" y="5522972"/>
                  <a:pt x="275748" y="5532726"/>
                </a:cubicBezTo>
                <a:cubicBezTo>
                  <a:pt x="238274" y="5535784"/>
                  <a:pt x="207076" y="5552679"/>
                  <a:pt x="166496" y="5563424"/>
                </a:cubicBezTo>
                <a:lnTo>
                  <a:pt x="0" y="5629888"/>
                </a:lnTo>
                <a:close/>
              </a:path>
            </a:pathLst>
          </a:custGeom>
        </p:spPr>
      </p:pic>
    </p:spTree>
    <p:extLst>
      <p:ext uri="{BB962C8B-B14F-4D97-AF65-F5344CB8AC3E}">
        <p14:creationId xmlns:p14="http://schemas.microsoft.com/office/powerpoint/2010/main" val="6557680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029E492-8F3E-40FD-843D-1E574A11FD54}"/>
              </a:ext>
            </a:extLst>
          </p:cNvPr>
          <p:cNvSpPr>
            <a:spLocks noGrp="1"/>
          </p:cNvSpPr>
          <p:nvPr>
            <p:ph type="title"/>
          </p:nvPr>
        </p:nvSpPr>
        <p:spPr/>
        <p:txBody>
          <a:bodyPr/>
          <a:lstStyle/>
          <a:p>
            <a:r>
              <a:rPr lang="da-DK" dirty="0">
                <a:solidFill>
                  <a:schemeClr val="accent3"/>
                </a:solidFill>
                <a:ea typeface="Calibri" panose="020F0502020204030204" pitchFamily="34" charset="0"/>
                <a:cs typeface="Times New Roman" panose="02020603050405020304" pitchFamily="18" charset="0"/>
              </a:rPr>
              <a:t>Visionen om fleksibel kontorkultur</a:t>
            </a:r>
            <a:endParaRPr lang="da-DK" dirty="0"/>
          </a:p>
        </p:txBody>
      </p:sp>
      <p:sp>
        <p:nvSpPr>
          <p:cNvPr id="7" name="Content Placeholder 6">
            <a:extLst>
              <a:ext uri="{FF2B5EF4-FFF2-40B4-BE49-F238E27FC236}">
                <a16:creationId xmlns:a16="http://schemas.microsoft.com/office/drawing/2014/main" id="{11EEB09C-9522-436C-91E6-7917B15A6A30}"/>
              </a:ext>
            </a:extLst>
          </p:cNvPr>
          <p:cNvSpPr>
            <a:spLocks noGrp="1"/>
          </p:cNvSpPr>
          <p:nvPr>
            <p:ph sz="quarter" idx="19"/>
          </p:nvPr>
        </p:nvSpPr>
        <p:spPr/>
        <p:txBody>
          <a:bodyPr/>
          <a:lstStyle/>
          <a:p>
            <a:r>
              <a:rPr lang="da-DK" dirty="0">
                <a:effectLst/>
                <a:ea typeface="Calibri" panose="020F0502020204030204" pitchFamily="34" charset="0"/>
                <a:cs typeface="Times New Roman" panose="02020603050405020304" pitchFamily="18" charset="0"/>
              </a:rPr>
              <a:t>Fleksibel kontorkultur</a:t>
            </a:r>
          </a:p>
          <a:p>
            <a:pPr lvl="1"/>
            <a:r>
              <a:rPr lang="da-DK" dirty="0">
                <a:effectLst/>
                <a:ea typeface="Calibri" panose="020F0502020204030204" pitchFamily="34" charset="0"/>
                <a:cs typeface="Times New Roman" panose="02020603050405020304" pitchFamily="18" charset="0"/>
              </a:rPr>
              <a:t>… vægt på en </a:t>
            </a:r>
            <a:r>
              <a:rPr lang="da-DK" dirty="0" err="1">
                <a:effectLst/>
                <a:ea typeface="Calibri" panose="020F0502020204030204" pitchFamily="34" charset="0"/>
                <a:cs typeface="Times New Roman" panose="02020603050405020304" pitchFamily="18" charset="0"/>
              </a:rPr>
              <a:t>relationsorienteret</a:t>
            </a:r>
            <a:r>
              <a:rPr lang="da-DK" dirty="0">
                <a:effectLst/>
                <a:ea typeface="Calibri" panose="020F0502020204030204" pitchFamily="34" charset="0"/>
                <a:cs typeface="Times New Roman" panose="02020603050405020304" pitchFamily="18" charset="0"/>
              </a:rPr>
              <a:t> samarbejdskultur og samtidig behovet for fordybelse…</a:t>
            </a:r>
          </a:p>
          <a:p>
            <a:pPr lvl="1"/>
            <a:r>
              <a:rPr lang="da-DK" dirty="0">
                <a:effectLst/>
                <a:ea typeface="Calibri" panose="020F0502020204030204" pitchFamily="34" charset="0"/>
                <a:cs typeface="Times New Roman" panose="02020603050405020304" pitchFamily="18" charset="0"/>
              </a:rPr>
              <a:t>…udnytte både det analoge og det digitale [og] muligheder for fleksibilitet, nytænke arbejdssituationen samt indfange og anvende nye arbejdsformer… </a:t>
            </a:r>
          </a:p>
          <a:p>
            <a:pPr lvl="1"/>
            <a:r>
              <a:rPr lang="da-DK" dirty="0">
                <a:effectLst/>
                <a:ea typeface="Calibri" panose="020F0502020204030204" pitchFamily="34" charset="0"/>
                <a:cs typeface="Times New Roman" panose="02020603050405020304" pitchFamily="18" charset="0"/>
              </a:rPr>
              <a:t>Den hybride arbejdsplads er ikke nødvendigvis en mulighed som vil blive brugt af alle</a:t>
            </a:r>
            <a:r>
              <a:rPr lang="da-DK" dirty="0">
                <a:ea typeface="Calibri" panose="020F0502020204030204" pitchFamily="34" charset="0"/>
                <a:cs typeface="Times New Roman" panose="02020603050405020304" pitchFamily="18" charset="0"/>
              </a:rPr>
              <a:t>… </a:t>
            </a:r>
          </a:p>
          <a:p>
            <a:pPr lvl="1"/>
            <a:r>
              <a:rPr lang="da-DK" dirty="0">
                <a:effectLst/>
                <a:ea typeface="Calibri" panose="020F0502020204030204" pitchFamily="34" charset="0"/>
                <a:cs typeface="Times New Roman" panose="02020603050405020304" pitchFamily="18" charset="0"/>
              </a:rPr>
              <a:t>… forventet øget ønske om en fleksibel tilstedeværelse … som kan give rum til fordybelse, øget effektivitet [og] understøtte </a:t>
            </a:r>
            <a:r>
              <a:rPr lang="da-DK" dirty="0" err="1">
                <a:effectLst/>
                <a:ea typeface="Calibri" panose="020F0502020204030204" pitchFamily="34" charset="0"/>
                <a:cs typeface="Times New Roman" panose="02020603050405020304" pitchFamily="18" charset="0"/>
              </a:rPr>
              <a:t>work-life</a:t>
            </a:r>
            <a:r>
              <a:rPr lang="da-DK" dirty="0">
                <a:effectLst/>
                <a:ea typeface="Calibri" panose="020F0502020204030204" pitchFamily="34" charset="0"/>
                <a:cs typeface="Times New Roman" panose="02020603050405020304" pitchFamily="18" charset="0"/>
              </a:rPr>
              <a:t> balance for den enkelte.</a:t>
            </a:r>
            <a:endParaRPr lang="da-DK" sz="1200" dirty="0"/>
          </a:p>
          <a:p>
            <a:endParaRPr lang="da-DK" dirty="0"/>
          </a:p>
          <a:p>
            <a:r>
              <a:rPr lang="da-DK" dirty="0"/>
              <a:t>Mål: </a:t>
            </a:r>
          </a:p>
          <a:p>
            <a:pPr lvl="1"/>
            <a:r>
              <a:rPr lang="da-DK" dirty="0"/>
              <a:t>Øge kapacitet via bedre udnyttelse af arbejdspladser</a:t>
            </a:r>
          </a:p>
          <a:p>
            <a:pPr lvl="1"/>
            <a:r>
              <a:rPr lang="da-DK" dirty="0"/>
              <a:t>Imødekomme global trend ift. hybridarbejde</a:t>
            </a:r>
          </a:p>
          <a:p>
            <a:pPr lvl="1"/>
            <a:r>
              <a:rPr lang="da-DK" dirty="0"/>
              <a:t>Øge samspil og samarbejde.</a:t>
            </a:r>
          </a:p>
          <a:p>
            <a:endParaRPr lang="da-DK" dirty="0"/>
          </a:p>
          <a:p>
            <a:endParaRPr lang="da-DK" dirty="0"/>
          </a:p>
          <a:p>
            <a:endParaRPr lang="da-DK" dirty="0"/>
          </a:p>
          <a:p>
            <a:endParaRPr lang="da-DK" dirty="0"/>
          </a:p>
        </p:txBody>
      </p:sp>
      <p:sp>
        <p:nvSpPr>
          <p:cNvPr id="3" name="Date Placeholder 2">
            <a:extLst>
              <a:ext uri="{FF2B5EF4-FFF2-40B4-BE49-F238E27FC236}">
                <a16:creationId xmlns:a16="http://schemas.microsoft.com/office/drawing/2014/main" id="{42459151-1AE7-4F37-829D-5173E8C78E87}"/>
              </a:ext>
            </a:extLst>
          </p:cNvPr>
          <p:cNvSpPr>
            <a:spLocks noGrp="1"/>
          </p:cNvSpPr>
          <p:nvPr>
            <p:ph type="dt" sz="half" idx="2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5F7805B-91FA-472D-8B43-CEF796756ABC}" type="datetime1">
              <a:rPr kumimoji="0" lang="da-DK" sz="100" b="0" i="0" u="none" strike="noStrike" kern="1200" cap="none" spc="0" normalizeH="0" baseline="0" noProof="0" smtClean="0">
                <a:ln>
                  <a:noFill/>
                </a:ln>
                <a:no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03-02-2022</a:t>
            </a:fld>
            <a:endParaRPr kumimoji="0" lang="da-DK" sz="100" b="0" i="0" u="none" strike="noStrike" kern="1200" cap="none" spc="0" normalizeH="0" baseline="0" noProof="0" dirty="0">
              <a:ln>
                <a:noFill/>
              </a:ln>
              <a:noFill/>
              <a:effectLst/>
              <a:uLnTx/>
              <a:uFillTx/>
              <a:latin typeface="Arial"/>
              <a:ea typeface="+mn-ea"/>
              <a:cs typeface="+mn-cs"/>
            </a:endParaRPr>
          </a:p>
        </p:txBody>
      </p:sp>
      <p:pic>
        <p:nvPicPr>
          <p:cNvPr id="26" name="Picture 25">
            <a:extLst>
              <a:ext uri="{FF2B5EF4-FFF2-40B4-BE49-F238E27FC236}">
                <a16:creationId xmlns:a16="http://schemas.microsoft.com/office/drawing/2014/main" id="{B4800CC8-280C-4031-A435-82F1679130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776" r="34476" b="14229"/>
          <a:stretch/>
        </p:blipFill>
        <p:spPr bwMode="auto">
          <a:xfrm>
            <a:off x="0" y="1558334"/>
            <a:ext cx="5781635" cy="4963336"/>
          </a:xfrm>
          <a:prstGeom prst="rect">
            <a:avLst/>
          </a:prstGeom>
          <a:noFill/>
          <a:ln>
            <a:noFill/>
          </a:ln>
          <a:effectLst>
            <a:softEdge rad="1054100"/>
          </a:effectLst>
        </p:spPr>
      </p:pic>
    </p:spTree>
    <p:extLst>
      <p:ext uri="{BB962C8B-B14F-4D97-AF65-F5344CB8AC3E}">
        <p14:creationId xmlns:p14="http://schemas.microsoft.com/office/powerpoint/2010/main" val="8792109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819D500-21E8-4143-8A67-D31994340A97}"/>
              </a:ext>
            </a:extLst>
          </p:cNvPr>
          <p:cNvSpPr>
            <a:spLocks noGrp="1"/>
          </p:cNvSpPr>
          <p:nvPr>
            <p:ph type="title"/>
          </p:nvPr>
        </p:nvSpPr>
        <p:spPr/>
        <p:txBody>
          <a:bodyPr/>
          <a:lstStyle/>
          <a:p>
            <a:r>
              <a:rPr lang="da-DK" dirty="0">
                <a:solidFill>
                  <a:schemeClr val="accent3"/>
                </a:solidFill>
              </a:rPr>
              <a:t>Fra Vision til Praksis</a:t>
            </a:r>
            <a:br>
              <a:rPr lang="da-DK" dirty="0">
                <a:solidFill>
                  <a:schemeClr val="accent3"/>
                </a:solidFill>
              </a:rPr>
            </a:br>
            <a:endParaRPr lang="da-DK" dirty="0"/>
          </a:p>
        </p:txBody>
      </p:sp>
      <p:sp>
        <p:nvSpPr>
          <p:cNvPr id="13" name="Content Placeholder 12">
            <a:extLst>
              <a:ext uri="{FF2B5EF4-FFF2-40B4-BE49-F238E27FC236}">
                <a16:creationId xmlns:a16="http://schemas.microsoft.com/office/drawing/2014/main" id="{CFFAD576-C932-48DF-AD79-6BBDE70F346C}"/>
              </a:ext>
            </a:extLst>
          </p:cNvPr>
          <p:cNvSpPr>
            <a:spLocks noGrp="1"/>
          </p:cNvSpPr>
          <p:nvPr>
            <p:ph sz="quarter" idx="19"/>
          </p:nvPr>
        </p:nvSpPr>
        <p:spPr/>
        <p:txBody>
          <a:bodyPr/>
          <a:lstStyle/>
          <a:p>
            <a:r>
              <a:rPr lang="da-DK" sz="1800" dirty="0"/>
              <a:t>Forarbejde i arbejdsgrupper for delprojekter</a:t>
            </a:r>
          </a:p>
          <a:p>
            <a:pPr lvl="1"/>
            <a:r>
              <a:rPr lang="da-DK" sz="1600" dirty="0"/>
              <a:t>Inspiration i form af kontorkulturmodeller</a:t>
            </a:r>
          </a:p>
          <a:p>
            <a:endParaRPr lang="da-DK" sz="1800" dirty="0"/>
          </a:p>
          <a:p>
            <a:r>
              <a:rPr lang="da-DK" sz="1800" dirty="0"/>
              <a:t>Institutter og FAKSEK arbejder med egne kontorkulturmodeller i tråd med visionen (og i øvrigt drevet af verdens udvikling)</a:t>
            </a:r>
          </a:p>
          <a:p>
            <a:endParaRPr lang="da-DK" sz="1800" dirty="0"/>
          </a:p>
          <a:p>
            <a:r>
              <a:rPr lang="da-DK" sz="1800" dirty="0"/>
              <a:t>En tværgående pilot er etableret for at beskrive og dele læring og god praksis på tværs af SUND.</a:t>
            </a:r>
          </a:p>
          <a:p>
            <a:endParaRPr lang="da-DK" sz="1600" dirty="0"/>
          </a:p>
        </p:txBody>
      </p:sp>
      <p:sp>
        <p:nvSpPr>
          <p:cNvPr id="4" name="Date Placeholder 3">
            <a:extLst>
              <a:ext uri="{FF2B5EF4-FFF2-40B4-BE49-F238E27FC236}">
                <a16:creationId xmlns:a16="http://schemas.microsoft.com/office/drawing/2014/main" id="{2D8B4786-3F1A-4CED-83FF-BD8E5DABE4E9}"/>
              </a:ext>
            </a:extLst>
          </p:cNvPr>
          <p:cNvSpPr>
            <a:spLocks noGrp="1"/>
          </p:cNvSpPr>
          <p:nvPr>
            <p:ph type="dt" sz="half" idx="2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2C74060-E8A8-4972-AB2C-BA62E5C76E36}" type="datetime1">
              <a:rPr kumimoji="0" lang="da-DK" sz="100" b="0" i="0" u="none" strike="noStrike" kern="1200" cap="none" spc="0" normalizeH="0" baseline="0" noProof="0" smtClean="0">
                <a:ln>
                  <a:noFill/>
                </a:ln>
                <a:no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03-02-2022</a:t>
            </a:fld>
            <a:endParaRPr kumimoji="0" lang="da-DK" sz="100" b="0" i="0" u="none" strike="noStrike" kern="1200" cap="none" spc="0" normalizeH="0" baseline="0" noProof="0" dirty="0">
              <a:ln>
                <a:noFill/>
              </a:ln>
              <a:noFill/>
              <a:effectLst/>
              <a:uLnTx/>
              <a:uFillTx/>
              <a:latin typeface="Arial"/>
              <a:ea typeface="+mn-ea"/>
              <a:cs typeface="+mn-cs"/>
            </a:endParaRPr>
          </a:p>
        </p:txBody>
      </p:sp>
      <p:pic>
        <p:nvPicPr>
          <p:cNvPr id="16" name="Picture 15">
            <a:extLst>
              <a:ext uri="{FF2B5EF4-FFF2-40B4-BE49-F238E27FC236}">
                <a16:creationId xmlns:a16="http://schemas.microsoft.com/office/drawing/2014/main" id="{7E34499C-BB0A-4250-BDD8-E1894B6A264E}"/>
              </a:ext>
            </a:extLst>
          </p:cNvPr>
          <p:cNvPicPr>
            <a:picLocks noChangeAspect="1"/>
          </p:cNvPicPr>
          <p:nvPr/>
        </p:nvPicPr>
        <p:blipFill rotWithShape="1">
          <a:blip r:embed="rId3"/>
          <a:srcRect l="25417" t="23111" r="29667" b="28000"/>
          <a:stretch/>
        </p:blipFill>
        <p:spPr>
          <a:xfrm>
            <a:off x="205064" y="2143761"/>
            <a:ext cx="3967911" cy="242933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id="{C5BFFA41-D784-40DE-B815-9D23C45345B0}"/>
              </a:ext>
            </a:extLst>
          </p:cNvPr>
          <p:cNvPicPr>
            <a:picLocks noChangeAspect="1"/>
          </p:cNvPicPr>
          <p:nvPr/>
        </p:nvPicPr>
        <p:blipFill rotWithShape="1">
          <a:blip r:embed="rId4"/>
          <a:srcRect l="58216" t="36211" r="29397" b="33317"/>
          <a:stretch/>
        </p:blipFill>
        <p:spPr>
          <a:xfrm rot="957976">
            <a:off x="-49382" y="3885477"/>
            <a:ext cx="2790384" cy="38611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a:extLst>
              <a:ext uri="{FF2B5EF4-FFF2-40B4-BE49-F238E27FC236}">
                <a16:creationId xmlns:a16="http://schemas.microsoft.com/office/drawing/2014/main" id="{EDF23803-C704-4E0C-AED9-5AFA7DD5374B}"/>
              </a:ext>
            </a:extLst>
          </p:cNvPr>
          <p:cNvPicPr>
            <a:picLocks noChangeAspect="1"/>
          </p:cNvPicPr>
          <p:nvPr/>
        </p:nvPicPr>
        <p:blipFill rotWithShape="1">
          <a:blip r:embed="rId5"/>
          <a:srcRect l="28276" t="34006" r="44089" b="14646"/>
          <a:stretch/>
        </p:blipFill>
        <p:spPr>
          <a:xfrm rot="20545126">
            <a:off x="2867668" y="4372087"/>
            <a:ext cx="3369281" cy="35214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952382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64BD25-5FCB-4EBF-9037-C890B2E1A727}"/>
              </a:ext>
            </a:extLst>
          </p:cNvPr>
          <p:cNvSpPr>
            <a:spLocks noGrp="1"/>
          </p:cNvSpPr>
          <p:nvPr>
            <p:ph type="title"/>
          </p:nvPr>
        </p:nvSpPr>
        <p:spPr>
          <a:xfrm>
            <a:off x="412279" y="1028246"/>
            <a:ext cx="5366267" cy="1884283"/>
          </a:xfrm>
        </p:spPr>
        <p:txBody>
          <a:bodyPr/>
          <a:lstStyle/>
          <a:p>
            <a:r>
              <a:rPr lang="da-DK" sz="3600" dirty="0">
                <a:effectLst/>
                <a:latin typeface="Calibri" panose="020F0502020204030204" pitchFamily="34" charset="0"/>
                <a:ea typeface="Calibri" panose="020F0502020204030204" pitchFamily="34" charset="0"/>
                <a:cs typeface="Times New Roman" panose="02020603050405020304" pitchFamily="18" charset="0"/>
              </a:rPr>
              <a:t>HVAD ER EN PILOT ?</a:t>
            </a:r>
            <a:br>
              <a:rPr lang="da-DK" sz="3600" dirty="0">
                <a:effectLst/>
                <a:latin typeface="Calibri" panose="020F0502020204030204" pitchFamily="34" charset="0"/>
                <a:ea typeface="Calibri" panose="020F0502020204030204" pitchFamily="34" charset="0"/>
                <a:cs typeface="Times New Roman" panose="02020603050405020304" pitchFamily="18" charset="0"/>
              </a:rPr>
            </a:br>
            <a:r>
              <a:rPr lang="da-DK" sz="3600" dirty="0">
                <a:effectLst/>
                <a:latin typeface="Calibri" panose="020F0502020204030204" pitchFamily="34" charset="0"/>
                <a:ea typeface="Calibri" panose="020F0502020204030204" pitchFamily="34" charset="0"/>
                <a:cs typeface="Times New Roman" panose="02020603050405020304" pitchFamily="18" charset="0"/>
              </a:rPr>
              <a:t> </a:t>
            </a:r>
            <a:br>
              <a:rPr lang="da-DK" sz="3600" dirty="0">
                <a:effectLst/>
                <a:latin typeface="Calibri" panose="020F0502020204030204" pitchFamily="34" charset="0"/>
                <a:ea typeface="Calibri" panose="020F0502020204030204" pitchFamily="34" charset="0"/>
                <a:cs typeface="Times New Roman" panose="02020603050405020304" pitchFamily="18" charset="0"/>
              </a:rPr>
            </a:br>
            <a:endParaRPr lang="da-DK" dirty="0"/>
          </a:p>
        </p:txBody>
      </p:sp>
      <p:sp>
        <p:nvSpPr>
          <p:cNvPr id="5" name="Content Placeholder 4">
            <a:extLst>
              <a:ext uri="{FF2B5EF4-FFF2-40B4-BE49-F238E27FC236}">
                <a16:creationId xmlns:a16="http://schemas.microsoft.com/office/drawing/2014/main" id="{0D906BF7-48BD-4E8A-8076-AA8A1D523F9F}"/>
              </a:ext>
            </a:extLst>
          </p:cNvPr>
          <p:cNvSpPr>
            <a:spLocks noGrp="1"/>
          </p:cNvSpPr>
          <p:nvPr>
            <p:ph sz="quarter" idx="19"/>
          </p:nvPr>
        </p:nvSpPr>
        <p:spPr/>
        <p:txBody>
          <a:bodyPr/>
          <a:lstStyle/>
          <a:p>
            <a:r>
              <a:rPr lang="da-DK" sz="2000" dirty="0">
                <a:effectLst/>
                <a:latin typeface="Calibri" panose="020F0502020204030204" pitchFamily="34" charset="0"/>
                <a:ea typeface="Calibri" panose="020F0502020204030204" pitchFamily="34" charset="0"/>
                <a:cs typeface="Times New Roman" panose="02020603050405020304" pitchFamily="18" charset="0"/>
              </a:rPr>
              <a:t>En pilot er en samling af forsøg på </a:t>
            </a:r>
            <a:r>
              <a:rPr lang="da-DK" sz="2000" dirty="0" err="1">
                <a:effectLst/>
                <a:latin typeface="Calibri" panose="020F0502020204030204" pitchFamily="34" charset="0"/>
                <a:ea typeface="Calibri" panose="020F0502020204030204" pitchFamily="34" charset="0"/>
                <a:cs typeface="Times New Roman" panose="02020603050405020304" pitchFamily="18" charset="0"/>
              </a:rPr>
              <a:t>SUNDs</a:t>
            </a:r>
            <a:r>
              <a:rPr lang="da-DK" sz="2000" dirty="0">
                <a:effectLst/>
                <a:latin typeface="Calibri" panose="020F0502020204030204" pitchFamily="34" charset="0"/>
                <a:ea typeface="Calibri" panose="020F0502020204030204" pitchFamily="34" charset="0"/>
                <a:cs typeface="Times New Roman" panose="02020603050405020304" pitchFamily="18" charset="0"/>
              </a:rPr>
              <a:t> institutter og i Fakultetssekretariatet, hvor vi afprøver forskellige modeller fleksibel kontorkultur og får viden om, hvad der fungerer godt på SUND.</a:t>
            </a:r>
          </a:p>
          <a:p>
            <a:pPr marL="0" indent="0">
              <a:buNone/>
            </a:pPr>
            <a:r>
              <a:rPr lang="da-DK" sz="2000" dirty="0">
                <a:effectLst/>
                <a:latin typeface="Calibri" panose="020F0502020204030204" pitchFamily="34" charset="0"/>
                <a:ea typeface="Calibri" panose="020F0502020204030204" pitchFamily="34" charset="0"/>
                <a:cs typeface="Times New Roman" panose="02020603050405020304" pitchFamily="18" charset="0"/>
              </a:rPr>
              <a:t> </a:t>
            </a:r>
          </a:p>
          <a:p>
            <a:r>
              <a:rPr lang="da-DK" sz="2000" dirty="0">
                <a:effectLst/>
                <a:latin typeface="Calibri" panose="020F0502020204030204" pitchFamily="34" charset="0"/>
                <a:ea typeface="Calibri" panose="020F0502020204030204" pitchFamily="34" charset="0"/>
                <a:cs typeface="Times New Roman" panose="02020603050405020304" pitchFamily="18" charset="0"/>
              </a:rPr>
              <a:t>Ledere, nøglepersoner og en projektgruppe på tværs af SUND og SDU HR er involverede.</a:t>
            </a:r>
          </a:p>
          <a:p>
            <a:endParaRPr lang="da-DK" sz="2000" dirty="0">
              <a:effectLst/>
              <a:latin typeface="Calibri" panose="020F0502020204030204" pitchFamily="34" charset="0"/>
              <a:ea typeface="Calibri" panose="020F0502020204030204" pitchFamily="34" charset="0"/>
              <a:cs typeface="Times New Roman" panose="02020603050405020304" pitchFamily="18" charset="0"/>
            </a:endParaRPr>
          </a:p>
          <a:p>
            <a:r>
              <a:rPr lang="da-DK" sz="2000" dirty="0">
                <a:effectLst/>
                <a:latin typeface="Calibri" panose="020F0502020204030204" pitchFamily="34" charset="0"/>
                <a:ea typeface="Calibri" panose="020F0502020204030204" pitchFamily="34" charset="0"/>
                <a:cs typeface="Times New Roman" panose="02020603050405020304" pitchFamily="18" charset="0"/>
              </a:rPr>
              <a:t>Erfaringer opsamles og evalueres, så gode modeller kan spredes og visionen for Nyt SUND implementeres bedst muligt i praksis.</a:t>
            </a:r>
          </a:p>
          <a:p>
            <a:endParaRPr lang="da-DK" sz="1800" dirty="0"/>
          </a:p>
        </p:txBody>
      </p:sp>
      <p:sp>
        <p:nvSpPr>
          <p:cNvPr id="3" name="Date Placeholder 2">
            <a:extLst>
              <a:ext uri="{FF2B5EF4-FFF2-40B4-BE49-F238E27FC236}">
                <a16:creationId xmlns:a16="http://schemas.microsoft.com/office/drawing/2014/main" id="{51D7FFAF-A0EA-4834-9809-26937B63B6B0}"/>
              </a:ext>
            </a:extLst>
          </p:cNvPr>
          <p:cNvSpPr>
            <a:spLocks noGrp="1"/>
          </p:cNvSpPr>
          <p:nvPr>
            <p:ph type="dt" sz="half" idx="2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D275E85-19EA-43AC-AC9D-B6BF91E72992}" type="datetime1">
              <a:rPr kumimoji="0" lang="da-DK" sz="100" b="0" i="0" u="none" strike="noStrike" kern="1200" cap="none" spc="0" normalizeH="0" baseline="0" noProof="0" smtClean="0">
                <a:ln>
                  <a:noFill/>
                </a:ln>
                <a:no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03-02-2022</a:t>
            </a:fld>
            <a:endParaRPr kumimoji="0" lang="da-DK" sz="100" b="0" i="0" u="none" strike="noStrike" kern="1200" cap="none" spc="0" normalizeH="0" baseline="0" noProof="0" dirty="0">
              <a:ln>
                <a:noFill/>
              </a:ln>
              <a:noFill/>
              <a:effectLst/>
              <a:uLnTx/>
              <a:uFillTx/>
              <a:latin typeface="Arial"/>
              <a:ea typeface="+mn-ea"/>
              <a:cs typeface="+mn-cs"/>
            </a:endParaRPr>
          </a:p>
        </p:txBody>
      </p:sp>
      <p:grpSp>
        <p:nvGrpSpPr>
          <p:cNvPr id="7" name="Group 4">
            <a:extLst>
              <a:ext uri="{FF2B5EF4-FFF2-40B4-BE49-F238E27FC236}">
                <a16:creationId xmlns:a16="http://schemas.microsoft.com/office/drawing/2014/main" id="{14528CED-6F57-4C96-9E9E-F87A7D2324C4}"/>
              </a:ext>
            </a:extLst>
          </p:cNvPr>
          <p:cNvGrpSpPr>
            <a:grpSpLocks noChangeAspect="1"/>
          </p:cNvGrpSpPr>
          <p:nvPr/>
        </p:nvGrpSpPr>
        <p:grpSpPr bwMode="auto">
          <a:xfrm>
            <a:off x="412279" y="1680062"/>
            <a:ext cx="4843303" cy="4173538"/>
            <a:chOff x="285" y="703"/>
            <a:chExt cx="3544" cy="2629"/>
          </a:xfrm>
          <a:effectLst/>
        </p:grpSpPr>
        <p:sp>
          <p:nvSpPr>
            <p:cNvPr id="9" name="Freeform 5">
              <a:extLst>
                <a:ext uri="{FF2B5EF4-FFF2-40B4-BE49-F238E27FC236}">
                  <a16:creationId xmlns:a16="http://schemas.microsoft.com/office/drawing/2014/main" id="{7ED4ADD8-EEA1-45FE-B982-06D28A95604C}"/>
                </a:ext>
              </a:extLst>
            </p:cNvPr>
            <p:cNvSpPr>
              <a:spLocks/>
            </p:cNvSpPr>
            <p:nvPr/>
          </p:nvSpPr>
          <p:spPr bwMode="auto">
            <a:xfrm>
              <a:off x="285" y="703"/>
              <a:ext cx="3544" cy="1134"/>
            </a:xfrm>
            <a:custGeom>
              <a:avLst/>
              <a:gdLst>
                <a:gd name="T0" fmla="*/ 3544 w 3544"/>
                <a:gd name="T1" fmla="*/ 567 h 1134"/>
                <a:gd name="T2" fmla="*/ 3261 w 3544"/>
                <a:gd name="T3" fmla="*/ 1134 h 1134"/>
                <a:gd name="T4" fmla="*/ 3261 w 3544"/>
                <a:gd name="T5" fmla="*/ 851 h 1134"/>
                <a:gd name="T6" fmla="*/ 0 w 3544"/>
                <a:gd name="T7" fmla="*/ 851 h 1134"/>
                <a:gd name="T8" fmla="*/ 0 w 3544"/>
                <a:gd name="T9" fmla="*/ 283 h 1134"/>
                <a:gd name="T10" fmla="*/ 3261 w 3544"/>
                <a:gd name="T11" fmla="*/ 283 h 1134"/>
                <a:gd name="T12" fmla="*/ 3261 w 3544"/>
                <a:gd name="T13" fmla="*/ 0 h 1134"/>
                <a:gd name="T14" fmla="*/ 3544 w 3544"/>
                <a:gd name="T15" fmla="*/ 567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44" h="1134">
                  <a:moveTo>
                    <a:pt x="3544" y="567"/>
                  </a:moveTo>
                  <a:lnTo>
                    <a:pt x="3261" y="1134"/>
                  </a:lnTo>
                  <a:lnTo>
                    <a:pt x="3261" y="851"/>
                  </a:lnTo>
                  <a:lnTo>
                    <a:pt x="0" y="851"/>
                  </a:lnTo>
                  <a:lnTo>
                    <a:pt x="0" y="283"/>
                  </a:lnTo>
                  <a:lnTo>
                    <a:pt x="3261" y="283"/>
                  </a:lnTo>
                  <a:lnTo>
                    <a:pt x="3261" y="0"/>
                  </a:lnTo>
                  <a:lnTo>
                    <a:pt x="3544" y="567"/>
                  </a:lnTo>
                  <a:close/>
                </a:path>
              </a:pathLst>
            </a:custGeom>
            <a:solidFill>
              <a:schemeClr val="bg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11" name="Freeform 6">
              <a:extLst>
                <a:ext uri="{FF2B5EF4-FFF2-40B4-BE49-F238E27FC236}">
                  <a16:creationId xmlns:a16="http://schemas.microsoft.com/office/drawing/2014/main" id="{4D4BF7AD-8971-4424-8B37-0BC26F5FB016}"/>
                </a:ext>
              </a:extLst>
            </p:cNvPr>
            <p:cNvSpPr>
              <a:spLocks/>
            </p:cNvSpPr>
            <p:nvPr/>
          </p:nvSpPr>
          <p:spPr bwMode="auto">
            <a:xfrm>
              <a:off x="285" y="703"/>
              <a:ext cx="3544" cy="1134"/>
            </a:xfrm>
            <a:custGeom>
              <a:avLst/>
              <a:gdLst>
                <a:gd name="T0" fmla="*/ 3544 w 3544"/>
                <a:gd name="T1" fmla="*/ 567 h 1134"/>
                <a:gd name="T2" fmla="*/ 3261 w 3544"/>
                <a:gd name="T3" fmla="*/ 1134 h 1134"/>
                <a:gd name="T4" fmla="*/ 3261 w 3544"/>
                <a:gd name="T5" fmla="*/ 851 h 1134"/>
                <a:gd name="T6" fmla="*/ 0 w 3544"/>
                <a:gd name="T7" fmla="*/ 851 h 1134"/>
                <a:gd name="T8" fmla="*/ 0 w 3544"/>
                <a:gd name="T9" fmla="*/ 283 h 1134"/>
                <a:gd name="T10" fmla="*/ 3261 w 3544"/>
                <a:gd name="T11" fmla="*/ 283 h 1134"/>
                <a:gd name="T12" fmla="*/ 3261 w 3544"/>
                <a:gd name="T13" fmla="*/ 0 h 1134"/>
                <a:gd name="T14" fmla="*/ 3544 w 3544"/>
                <a:gd name="T15" fmla="*/ 567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44" h="1134">
                  <a:moveTo>
                    <a:pt x="3544" y="567"/>
                  </a:moveTo>
                  <a:lnTo>
                    <a:pt x="3261" y="1134"/>
                  </a:lnTo>
                  <a:lnTo>
                    <a:pt x="3261" y="851"/>
                  </a:lnTo>
                  <a:lnTo>
                    <a:pt x="0" y="851"/>
                  </a:lnTo>
                  <a:lnTo>
                    <a:pt x="0" y="283"/>
                  </a:lnTo>
                  <a:lnTo>
                    <a:pt x="3261" y="283"/>
                  </a:lnTo>
                  <a:lnTo>
                    <a:pt x="3261" y="0"/>
                  </a:lnTo>
                  <a:lnTo>
                    <a:pt x="3544" y="567"/>
                  </a:lnTo>
                  <a:close/>
                </a:path>
              </a:pathLst>
            </a:custGeom>
            <a:solidFill>
              <a:schemeClr val="accent3"/>
            </a:solidFill>
            <a:ln w="4763" cap="rnd">
              <a:solidFill>
                <a:schemeClr val="accent3">
                  <a:lumMod val="75000"/>
                </a:scheme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srgbClr val="F2C75C">
                    <a:lumMod val="50000"/>
                  </a:srgbClr>
                </a:solidFill>
                <a:effectLst/>
                <a:uLnTx/>
                <a:uFillTx/>
                <a:latin typeface="Arial"/>
                <a:ea typeface="+mn-ea"/>
                <a:cs typeface="+mn-cs"/>
              </a:endParaRPr>
            </a:p>
          </p:txBody>
        </p:sp>
        <p:sp>
          <p:nvSpPr>
            <p:cNvPr id="13" name="Freeform 8">
              <a:extLst>
                <a:ext uri="{FF2B5EF4-FFF2-40B4-BE49-F238E27FC236}">
                  <a16:creationId xmlns:a16="http://schemas.microsoft.com/office/drawing/2014/main" id="{029BCF00-561B-4D82-8BE0-A23485B7EC1E}"/>
                </a:ext>
              </a:extLst>
            </p:cNvPr>
            <p:cNvSpPr>
              <a:spLocks/>
            </p:cNvSpPr>
            <p:nvPr/>
          </p:nvSpPr>
          <p:spPr bwMode="auto">
            <a:xfrm>
              <a:off x="285" y="1450"/>
              <a:ext cx="3544" cy="1134"/>
            </a:xfrm>
            <a:custGeom>
              <a:avLst/>
              <a:gdLst>
                <a:gd name="T0" fmla="*/ 3544 w 3544"/>
                <a:gd name="T1" fmla="*/ 567 h 1134"/>
                <a:gd name="T2" fmla="*/ 3261 w 3544"/>
                <a:gd name="T3" fmla="*/ 1134 h 1134"/>
                <a:gd name="T4" fmla="*/ 3261 w 3544"/>
                <a:gd name="T5" fmla="*/ 851 h 1134"/>
                <a:gd name="T6" fmla="*/ 0 w 3544"/>
                <a:gd name="T7" fmla="*/ 851 h 1134"/>
                <a:gd name="T8" fmla="*/ 0 w 3544"/>
                <a:gd name="T9" fmla="*/ 284 h 1134"/>
                <a:gd name="T10" fmla="*/ 3261 w 3544"/>
                <a:gd name="T11" fmla="*/ 284 h 1134"/>
                <a:gd name="T12" fmla="*/ 3261 w 3544"/>
                <a:gd name="T13" fmla="*/ 0 h 1134"/>
                <a:gd name="T14" fmla="*/ 3544 w 3544"/>
                <a:gd name="T15" fmla="*/ 567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44" h="1134">
                  <a:moveTo>
                    <a:pt x="3544" y="567"/>
                  </a:moveTo>
                  <a:lnTo>
                    <a:pt x="3261" y="1134"/>
                  </a:lnTo>
                  <a:lnTo>
                    <a:pt x="3261" y="851"/>
                  </a:lnTo>
                  <a:lnTo>
                    <a:pt x="0" y="851"/>
                  </a:lnTo>
                  <a:lnTo>
                    <a:pt x="0" y="284"/>
                  </a:lnTo>
                  <a:lnTo>
                    <a:pt x="3261" y="284"/>
                  </a:lnTo>
                  <a:lnTo>
                    <a:pt x="3261" y="0"/>
                  </a:lnTo>
                  <a:lnTo>
                    <a:pt x="3544" y="567"/>
                  </a:lnTo>
                  <a:close/>
                </a:path>
              </a:pathLst>
            </a:custGeom>
            <a:solidFill>
              <a:schemeClr val="accent3"/>
            </a:solidFill>
            <a:ln w="9525">
              <a:solidFill>
                <a:schemeClr val="accent6">
                  <a:lumMod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2C75C">
                    <a:lumMod val="50000"/>
                  </a:srgbClr>
                </a:solidFill>
                <a:effectLst/>
                <a:uLnTx/>
                <a:uFillTx/>
                <a:latin typeface="Arial"/>
                <a:ea typeface="+mn-ea"/>
                <a:cs typeface="+mn-cs"/>
              </a:endParaRPr>
            </a:p>
          </p:txBody>
        </p:sp>
        <p:sp>
          <p:nvSpPr>
            <p:cNvPr id="14" name="Freeform 9">
              <a:extLst>
                <a:ext uri="{FF2B5EF4-FFF2-40B4-BE49-F238E27FC236}">
                  <a16:creationId xmlns:a16="http://schemas.microsoft.com/office/drawing/2014/main" id="{E14EBB9E-946D-4106-BDD5-11078BDF8AC2}"/>
                </a:ext>
              </a:extLst>
            </p:cNvPr>
            <p:cNvSpPr>
              <a:spLocks/>
            </p:cNvSpPr>
            <p:nvPr/>
          </p:nvSpPr>
          <p:spPr bwMode="auto">
            <a:xfrm>
              <a:off x="285" y="1450"/>
              <a:ext cx="3544" cy="1134"/>
            </a:xfrm>
            <a:custGeom>
              <a:avLst/>
              <a:gdLst>
                <a:gd name="T0" fmla="*/ 3544 w 3544"/>
                <a:gd name="T1" fmla="*/ 567 h 1134"/>
                <a:gd name="T2" fmla="*/ 3261 w 3544"/>
                <a:gd name="T3" fmla="*/ 1134 h 1134"/>
                <a:gd name="T4" fmla="*/ 3261 w 3544"/>
                <a:gd name="T5" fmla="*/ 851 h 1134"/>
                <a:gd name="T6" fmla="*/ 0 w 3544"/>
                <a:gd name="T7" fmla="*/ 851 h 1134"/>
                <a:gd name="T8" fmla="*/ 0 w 3544"/>
                <a:gd name="T9" fmla="*/ 284 h 1134"/>
                <a:gd name="T10" fmla="*/ 3261 w 3544"/>
                <a:gd name="T11" fmla="*/ 284 h 1134"/>
                <a:gd name="T12" fmla="*/ 3261 w 3544"/>
                <a:gd name="T13" fmla="*/ 0 h 1134"/>
                <a:gd name="T14" fmla="*/ 3544 w 3544"/>
                <a:gd name="T15" fmla="*/ 567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44" h="1134">
                  <a:moveTo>
                    <a:pt x="3544" y="567"/>
                  </a:moveTo>
                  <a:lnTo>
                    <a:pt x="3261" y="1134"/>
                  </a:lnTo>
                  <a:lnTo>
                    <a:pt x="3261" y="851"/>
                  </a:lnTo>
                  <a:lnTo>
                    <a:pt x="0" y="851"/>
                  </a:lnTo>
                  <a:lnTo>
                    <a:pt x="0" y="284"/>
                  </a:lnTo>
                  <a:lnTo>
                    <a:pt x="3261" y="284"/>
                  </a:lnTo>
                  <a:lnTo>
                    <a:pt x="3261" y="0"/>
                  </a:lnTo>
                  <a:lnTo>
                    <a:pt x="3544" y="567"/>
                  </a:lnTo>
                  <a:close/>
                </a:path>
              </a:pathLst>
            </a:custGeom>
            <a:noFill/>
            <a:ln w="4763" cap="rnd">
              <a:solidFill>
                <a:schemeClr val="accent3">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17" name="Freeform 12">
              <a:extLst>
                <a:ext uri="{FF2B5EF4-FFF2-40B4-BE49-F238E27FC236}">
                  <a16:creationId xmlns:a16="http://schemas.microsoft.com/office/drawing/2014/main" id="{90452EF7-91B0-455F-B807-42E8E9F4630C}"/>
                </a:ext>
              </a:extLst>
            </p:cNvPr>
            <p:cNvSpPr>
              <a:spLocks/>
            </p:cNvSpPr>
            <p:nvPr/>
          </p:nvSpPr>
          <p:spPr bwMode="auto">
            <a:xfrm>
              <a:off x="285" y="2198"/>
              <a:ext cx="3544" cy="1134"/>
            </a:xfrm>
            <a:custGeom>
              <a:avLst/>
              <a:gdLst>
                <a:gd name="T0" fmla="*/ 3544 w 3544"/>
                <a:gd name="T1" fmla="*/ 567 h 1134"/>
                <a:gd name="T2" fmla="*/ 3261 w 3544"/>
                <a:gd name="T3" fmla="*/ 1134 h 1134"/>
                <a:gd name="T4" fmla="*/ 3261 w 3544"/>
                <a:gd name="T5" fmla="*/ 850 h 1134"/>
                <a:gd name="T6" fmla="*/ 0 w 3544"/>
                <a:gd name="T7" fmla="*/ 850 h 1134"/>
                <a:gd name="T8" fmla="*/ 0 w 3544"/>
                <a:gd name="T9" fmla="*/ 283 h 1134"/>
                <a:gd name="T10" fmla="*/ 3261 w 3544"/>
                <a:gd name="T11" fmla="*/ 283 h 1134"/>
                <a:gd name="T12" fmla="*/ 3261 w 3544"/>
                <a:gd name="T13" fmla="*/ 0 h 1134"/>
                <a:gd name="T14" fmla="*/ 3544 w 3544"/>
                <a:gd name="T15" fmla="*/ 567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44" h="1134">
                  <a:moveTo>
                    <a:pt x="3544" y="567"/>
                  </a:moveTo>
                  <a:lnTo>
                    <a:pt x="3261" y="1134"/>
                  </a:lnTo>
                  <a:lnTo>
                    <a:pt x="3261" y="850"/>
                  </a:lnTo>
                  <a:lnTo>
                    <a:pt x="0" y="850"/>
                  </a:lnTo>
                  <a:lnTo>
                    <a:pt x="0" y="283"/>
                  </a:lnTo>
                  <a:lnTo>
                    <a:pt x="3261" y="283"/>
                  </a:lnTo>
                  <a:lnTo>
                    <a:pt x="3261" y="0"/>
                  </a:lnTo>
                  <a:lnTo>
                    <a:pt x="3544" y="567"/>
                  </a:lnTo>
                  <a:close/>
                </a:path>
              </a:pathLst>
            </a:custGeom>
            <a:solidFill>
              <a:schemeClr val="accent3"/>
            </a:solidFill>
            <a:ln w="9525">
              <a:solidFill>
                <a:schemeClr val="accent6">
                  <a:lumMod val="5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F2C75C">
                    <a:lumMod val="50000"/>
                  </a:srgbClr>
                </a:solidFill>
                <a:effectLst/>
                <a:uLnTx/>
                <a:uFillTx/>
                <a:latin typeface="Arial"/>
                <a:ea typeface="+mn-ea"/>
                <a:cs typeface="+mn-cs"/>
              </a:endParaRPr>
            </a:p>
          </p:txBody>
        </p:sp>
        <p:sp>
          <p:nvSpPr>
            <p:cNvPr id="18" name="Freeform 13">
              <a:extLst>
                <a:ext uri="{FF2B5EF4-FFF2-40B4-BE49-F238E27FC236}">
                  <a16:creationId xmlns:a16="http://schemas.microsoft.com/office/drawing/2014/main" id="{BA80ED2F-BB2E-4264-9D51-D3EF17DA9AA7}"/>
                </a:ext>
              </a:extLst>
            </p:cNvPr>
            <p:cNvSpPr>
              <a:spLocks/>
            </p:cNvSpPr>
            <p:nvPr/>
          </p:nvSpPr>
          <p:spPr bwMode="auto">
            <a:xfrm>
              <a:off x="285" y="2198"/>
              <a:ext cx="3544" cy="1134"/>
            </a:xfrm>
            <a:custGeom>
              <a:avLst/>
              <a:gdLst>
                <a:gd name="T0" fmla="*/ 3544 w 3544"/>
                <a:gd name="T1" fmla="*/ 567 h 1134"/>
                <a:gd name="T2" fmla="*/ 3261 w 3544"/>
                <a:gd name="T3" fmla="*/ 1134 h 1134"/>
                <a:gd name="T4" fmla="*/ 3261 w 3544"/>
                <a:gd name="T5" fmla="*/ 850 h 1134"/>
                <a:gd name="T6" fmla="*/ 0 w 3544"/>
                <a:gd name="T7" fmla="*/ 850 h 1134"/>
                <a:gd name="T8" fmla="*/ 0 w 3544"/>
                <a:gd name="T9" fmla="*/ 283 h 1134"/>
                <a:gd name="T10" fmla="*/ 3261 w 3544"/>
                <a:gd name="T11" fmla="*/ 283 h 1134"/>
                <a:gd name="T12" fmla="*/ 3261 w 3544"/>
                <a:gd name="T13" fmla="*/ 0 h 1134"/>
                <a:gd name="T14" fmla="*/ 3544 w 3544"/>
                <a:gd name="T15" fmla="*/ 567 h 11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44" h="1134">
                  <a:moveTo>
                    <a:pt x="3544" y="567"/>
                  </a:moveTo>
                  <a:lnTo>
                    <a:pt x="3261" y="1134"/>
                  </a:lnTo>
                  <a:lnTo>
                    <a:pt x="3261" y="850"/>
                  </a:lnTo>
                  <a:lnTo>
                    <a:pt x="0" y="850"/>
                  </a:lnTo>
                  <a:lnTo>
                    <a:pt x="0" y="283"/>
                  </a:lnTo>
                  <a:lnTo>
                    <a:pt x="3261" y="283"/>
                  </a:lnTo>
                  <a:lnTo>
                    <a:pt x="3261" y="0"/>
                  </a:lnTo>
                  <a:lnTo>
                    <a:pt x="3544" y="567"/>
                  </a:lnTo>
                  <a:close/>
                </a:path>
              </a:pathLst>
            </a:custGeom>
            <a:noFill/>
            <a:ln w="4763" cap="rnd">
              <a:solidFill>
                <a:schemeClr val="accent3">
                  <a:lumMod val="7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srgbClr val="000000"/>
                </a:solidFill>
                <a:effectLst/>
                <a:uLnTx/>
                <a:uFillTx/>
                <a:latin typeface="Arial"/>
                <a:ea typeface="+mn-ea"/>
                <a:cs typeface="+mn-cs"/>
              </a:endParaRPr>
            </a:p>
          </p:txBody>
        </p:sp>
        <p:sp>
          <p:nvSpPr>
            <p:cNvPr id="19" name="Rectangle 14">
              <a:extLst>
                <a:ext uri="{FF2B5EF4-FFF2-40B4-BE49-F238E27FC236}">
                  <a16:creationId xmlns:a16="http://schemas.microsoft.com/office/drawing/2014/main" id="{098B5B23-B377-4F4F-9357-CC9489B29771}"/>
                </a:ext>
              </a:extLst>
            </p:cNvPr>
            <p:cNvSpPr>
              <a:spLocks noChangeArrowheads="1"/>
            </p:cNvSpPr>
            <p:nvPr/>
          </p:nvSpPr>
          <p:spPr bwMode="auto">
            <a:xfrm>
              <a:off x="815" y="2660"/>
              <a:ext cx="235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2000" b="1" i="0" u="none" strike="noStrike" kern="1200" cap="none" spc="0" normalizeH="0" baseline="0" noProof="0" dirty="0">
                  <a:ln>
                    <a:noFill/>
                  </a:ln>
                  <a:solidFill>
                    <a:srgbClr val="E07E3C">
                      <a:lumMod val="50000"/>
                    </a:srgbClr>
                  </a:solidFill>
                  <a:effectLst/>
                  <a:uLnTx/>
                  <a:uFillTx/>
                  <a:latin typeface="Calibri" panose="020F0502020204030204" pitchFamily="34" charset="0"/>
                  <a:ea typeface="+mn-ea"/>
                  <a:cs typeface="+mn-cs"/>
                </a:rPr>
                <a:t>Kommunikation til hele SUND </a:t>
              </a:r>
              <a:endParaRPr kumimoji="0" lang="da-DK" altLang="da-DK" sz="2400" b="1" i="0" u="none" strike="noStrike" kern="1200" cap="none" spc="0" normalizeH="0" baseline="0" noProof="0" dirty="0">
                <a:ln>
                  <a:noFill/>
                </a:ln>
                <a:solidFill>
                  <a:srgbClr val="E07E3C">
                    <a:lumMod val="50000"/>
                  </a:srgbClr>
                </a:solidFill>
                <a:effectLst/>
                <a:uLnTx/>
                <a:uFillTx/>
                <a:latin typeface="Arial" panose="020B0604020202020204" pitchFamily="34" charset="0"/>
                <a:ea typeface="+mn-ea"/>
                <a:cs typeface="+mn-cs"/>
              </a:endParaRPr>
            </a:p>
          </p:txBody>
        </p:sp>
        <p:sp>
          <p:nvSpPr>
            <p:cNvPr id="21" name="Rectangle 16">
              <a:extLst>
                <a:ext uri="{FF2B5EF4-FFF2-40B4-BE49-F238E27FC236}">
                  <a16:creationId xmlns:a16="http://schemas.microsoft.com/office/drawing/2014/main" id="{00DD6576-08E8-4C42-9C7D-18F2B58CDDDA}"/>
                </a:ext>
              </a:extLst>
            </p:cNvPr>
            <p:cNvSpPr>
              <a:spLocks noChangeArrowheads="1"/>
            </p:cNvSpPr>
            <p:nvPr/>
          </p:nvSpPr>
          <p:spPr bwMode="auto">
            <a:xfrm>
              <a:off x="328" y="805"/>
              <a:ext cx="677"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August 2021</a:t>
              </a:r>
              <a:endParaRPr kumimoji="0" lang="da-DK" altLang="da-DK"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2" name="Rectangle 17">
              <a:extLst>
                <a:ext uri="{FF2B5EF4-FFF2-40B4-BE49-F238E27FC236}">
                  <a16:creationId xmlns:a16="http://schemas.microsoft.com/office/drawing/2014/main" id="{06766971-8343-465B-BE21-2EC26C365E9B}"/>
                </a:ext>
              </a:extLst>
            </p:cNvPr>
            <p:cNvSpPr>
              <a:spLocks noChangeArrowheads="1"/>
            </p:cNvSpPr>
            <p:nvPr/>
          </p:nvSpPr>
          <p:spPr bwMode="auto">
            <a:xfrm>
              <a:off x="3001" y="805"/>
              <a:ext cx="514"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1400" b="1"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Juni 2022</a:t>
              </a:r>
              <a:endParaRPr kumimoji="0" lang="da-DK" altLang="da-DK"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23" name="Rectangle 7">
              <a:extLst>
                <a:ext uri="{FF2B5EF4-FFF2-40B4-BE49-F238E27FC236}">
                  <a16:creationId xmlns:a16="http://schemas.microsoft.com/office/drawing/2014/main" id="{9373A2C9-7478-45A5-954A-1DE3000DEA8A}"/>
                </a:ext>
              </a:extLst>
            </p:cNvPr>
            <p:cNvSpPr>
              <a:spLocks noChangeArrowheads="1"/>
            </p:cNvSpPr>
            <p:nvPr/>
          </p:nvSpPr>
          <p:spPr bwMode="auto">
            <a:xfrm>
              <a:off x="815" y="1180"/>
              <a:ext cx="2216"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2000" b="1" i="0" u="none" strike="noStrike" kern="1200" cap="none" spc="0" normalizeH="0" baseline="0" noProof="0" dirty="0">
                  <a:ln>
                    <a:noFill/>
                  </a:ln>
                  <a:solidFill>
                    <a:srgbClr val="E07E3C">
                      <a:lumMod val="50000"/>
                    </a:srgbClr>
                  </a:solidFill>
                  <a:effectLst/>
                  <a:uLnTx/>
                  <a:uFillTx/>
                  <a:latin typeface="Calibri" panose="020F0502020204030204" pitchFamily="34" charset="0"/>
                  <a:ea typeface="+mn-ea"/>
                  <a:cs typeface="+mn-cs"/>
                </a:rPr>
                <a:t>Lokale forsøg og videndeling</a:t>
              </a:r>
              <a:endParaRPr kumimoji="0" lang="da-DK" altLang="da-DK" sz="2400" b="1" i="0" u="none" strike="noStrike" kern="1200" cap="none" spc="0" normalizeH="0" baseline="0" noProof="0" dirty="0">
                <a:ln>
                  <a:noFill/>
                </a:ln>
                <a:solidFill>
                  <a:srgbClr val="E07E3C">
                    <a:lumMod val="50000"/>
                  </a:srgbClr>
                </a:solidFill>
                <a:effectLst/>
                <a:uLnTx/>
                <a:uFillTx/>
                <a:latin typeface="Arial" panose="020B0604020202020204" pitchFamily="34" charset="0"/>
                <a:ea typeface="+mn-ea"/>
                <a:cs typeface="+mn-cs"/>
              </a:endParaRPr>
            </a:p>
          </p:txBody>
        </p:sp>
        <p:sp>
          <p:nvSpPr>
            <p:cNvPr id="24" name="Rectangle 10">
              <a:extLst>
                <a:ext uri="{FF2B5EF4-FFF2-40B4-BE49-F238E27FC236}">
                  <a16:creationId xmlns:a16="http://schemas.microsoft.com/office/drawing/2014/main" id="{38FFCB1A-42D5-4335-9670-C13107A4984C}"/>
                </a:ext>
              </a:extLst>
            </p:cNvPr>
            <p:cNvSpPr>
              <a:spLocks noChangeArrowheads="1"/>
            </p:cNvSpPr>
            <p:nvPr/>
          </p:nvSpPr>
          <p:spPr bwMode="auto">
            <a:xfrm>
              <a:off x="815" y="1920"/>
              <a:ext cx="2669"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da-DK" altLang="da-DK" sz="2000" b="1" i="0" u="none" strike="noStrike" kern="1200" cap="none" spc="0" normalizeH="0" baseline="0" noProof="0" dirty="0">
                  <a:ln>
                    <a:noFill/>
                  </a:ln>
                  <a:solidFill>
                    <a:srgbClr val="E07E3C">
                      <a:lumMod val="50000"/>
                    </a:srgbClr>
                  </a:solidFill>
                  <a:effectLst/>
                  <a:uLnTx/>
                  <a:uFillTx/>
                  <a:latin typeface="Calibri" panose="020F0502020204030204" pitchFamily="34" charset="0"/>
                  <a:ea typeface="+mn-ea"/>
                  <a:cs typeface="+mn-cs"/>
                </a:rPr>
                <a:t>Evaluering af forsøg – hvad virker?</a:t>
              </a:r>
              <a:endParaRPr kumimoji="0" lang="da-DK" altLang="da-DK" sz="2400" b="1" i="0" u="none" strike="noStrike" kern="1200" cap="none" spc="0" normalizeH="0" baseline="0" noProof="0" dirty="0">
                <a:ln>
                  <a:noFill/>
                </a:ln>
                <a:solidFill>
                  <a:srgbClr val="E07E3C">
                    <a:lumMod val="50000"/>
                  </a:srgbClr>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4014173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EEEED43-7476-4508-A848-4CB0C17A4E32}"/>
              </a:ext>
            </a:extLst>
          </p:cNvPr>
          <p:cNvSpPr>
            <a:spLocks noGrp="1"/>
          </p:cNvSpPr>
          <p:nvPr>
            <p:ph type="title"/>
          </p:nvPr>
        </p:nvSpPr>
        <p:spPr/>
        <p:txBody>
          <a:bodyPr/>
          <a:lstStyle/>
          <a:p>
            <a:r>
              <a:rPr lang="da-DK" sz="1600" dirty="0" err="1"/>
              <a:t>Kombi</a:t>
            </a:r>
            <a:r>
              <a:rPr lang="da-DK" sz="1600" dirty="0"/>
              <a:t>-modellen</a:t>
            </a:r>
            <a:br>
              <a:rPr lang="da-DK" sz="1600" dirty="0"/>
            </a:br>
            <a:endParaRPr lang="da-DK" sz="1600" dirty="0"/>
          </a:p>
        </p:txBody>
      </p:sp>
      <p:sp>
        <p:nvSpPr>
          <p:cNvPr id="8" name="Content Placeholder 7">
            <a:extLst>
              <a:ext uri="{FF2B5EF4-FFF2-40B4-BE49-F238E27FC236}">
                <a16:creationId xmlns:a16="http://schemas.microsoft.com/office/drawing/2014/main" id="{D56FF461-2D0B-4D3A-B7E7-BFDA0FF0B4EA}"/>
              </a:ext>
            </a:extLst>
          </p:cNvPr>
          <p:cNvSpPr>
            <a:spLocks noGrp="1"/>
          </p:cNvSpPr>
          <p:nvPr>
            <p:ph sz="quarter" idx="13"/>
          </p:nvPr>
        </p:nvSpPr>
        <p:spPr/>
        <p:txBody>
          <a:bodyPr/>
          <a:lstStyle/>
          <a:p>
            <a:r>
              <a:rPr lang="da-DK" sz="1200" b="1" dirty="0">
                <a:effectLst/>
                <a:ea typeface="Calibri" panose="020F0502020204030204" pitchFamily="34" charset="0"/>
                <a:cs typeface="Times New Roman" panose="02020603050405020304" pitchFamily="18" charset="0"/>
              </a:rPr>
              <a:t>Fleksibel tilstedeværelse </a:t>
            </a:r>
            <a:r>
              <a:rPr lang="da-DK" sz="1200" dirty="0">
                <a:effectLst/>
                <a:ea typeface="Calibri" panose="020F0502020204030204" pitchFamily="34" charset="0"/>
                <a:cs typeface="Times New Roman" panose="02020603050405020304" pitchFamily="18" charset="0"/>
              </a:rPr>
              <a:t>med vekslen mellem tilstedeværelse og arbejde på distancen.</a:t>
            </a:r>
            <a:endParaRPr lang="da-DK" sz="1200" b="1" dirty="0">
              <a:effectLst/>
              <a:ea typeface="Calibri" panose="020F0502020204030204" pitchFamily="34" charset="0"/>
              <a:cs typeface="Times New Roman" panose="02020603050405020304" pitchFamily="18" charset="0"/>
            </a:endParaRPr>
          </a:p>
          <a:p>
            <a:r>
              <a:rPr lang="da-DK" sz="1200" dirty="0">
                <a:effectLst/>
                <a:ea typeface="Calibri" panose="020F0502020204030204" pitchFamily="34" charset="0"/>
                <a:cs typeface="Times New Roman" panose="02020603050405020304" pitchFamily="18" charset="0"/>
              </a:rPr>
              <a:t>Hver medarbejder har </a:t>
            </a:r>
            <a:r>
              <a:rPr lang="da-DK" sz="1200" b="1" dirty="0">
                <a:effectLst/>
                <a:ea typeface="Calibri" panose="020F0502020204030204" pitchFamily="34" charset="0"/>
                <a:cs typeface="Times New Roman" panose="02020603050405020304" pitchFamily="18" charset="0"/>
              </a:rPr>
              <a:t>en mindre personlig arbejdsplads</a:t>
            </a:r>
            <a:r>
              <a:rPr lang="da-DK" sz="1200" dirty="0">
                <a:effectLst/>
                <a:ea typeface="Calibri" panose="020F0502020204030204" pitchFamily="34" charset="0"/>
                <a:cs typeface="Times New Roman" panose="02020603050405020304" pitchFamily="18" charset="0"/>
              </a:rPr>
              <a:t>. Herved skabes fx 2-3 arbejdspladser i et enpersonskontor. </a:t>
            </a:r>
          </a:p>
          <a:p>
            <a:r>
              <a:rPr lang="da-DK" sz="1200" dirty="0">
                <a:effectLst/>
                <a:ea typeface="Calibri" panose="020F0502020204030204" pitchFamily="34" charset="0"/>
                <a:cs typeface="Times New Roman" panose="02020603050405020304" pitchFamily="18" charset="0"/>
              </a:rPr>
              <a:t>Medarbejderne har en aftale om fleksibel tilstedeværelse, så </a:t>
            </a:r>
            <a:r>
              <a:rPr lang="da-DK" sz="1200" b="1" dirty="0">
                <a:effectLst/>
                <a:ea typeface="Calibri" panose="020F0502020204030204" pitchFamily="34" charset="0"/>
                <a:cs typeface="Times New Roman" panose="02020603050405020304" pitchFamily="18" charset="0"/>
              </a:rPr>
              <a:t>alle ikke er i det fælles kontor på samme tid.</a:t>
            </a:r>
            <a:r>
              <a:rPr lang="da-DK" sz="1200" dirty="0">
                <a:effectLst/>
                <a:ea typeface="Calibri" panose="020F0502020204030204" pitchFamily="34" charset="0"/>
                <a:cs typeface="Times New Roman" panose="02020603050405020304" pitchFamily="18" charset="0"/>
              </a:rPr>
              <a:t> </a:t>
            </a:r>
          </a:p>
          <a:p>
            <a:r>
              <a:rPr lang="da-DK" sz="1200" b="1" dirty="0" err="1">
                <a:effectLst/>
                <a:ea typeface="Calibri" panose="020F0502020204030204" pitchFamily="34" charset="0"/>
                <a:cs typeface="Times New Roman" panose="02020603050405020304" pitchFamily="18" charset="0"/>
              </a:rPr>
              <a:t>Bookbare</a:t>
            </a:r>
            <a:r>
              <a:rPr lang="da-DK" sz="1200" b="1" dirty="0">
                <a:effectLst/>
                <a:ea typeface="Calibri" panose="020F0502020204030204" pitchFamily="34" charset="0"/>
                <a:cs typeface="Times New Roman" panose="02020603050405020304" pitchFamily="18" charset="0"/>
              </a:rPr>
              <a:t> møderum</a:t>
            </a:r>
            <a:r>
              <a:rPr lang="da-DK" sz="1200" dirty="0">
                <a:effectLst/>
                <a:ea typeface="Calibri" panose="020F0502020204030204" pitchFamily="34" charset="0"/>
                <a:cs typeface="Times New Roman" panose="02020603050405020304" pitchFamily="18" charset="0"/>
              </a:rPr>
              <a:t>.</a:t>
            </a:r>
          </a:p>
          <a:p>
            <a:endParaRPr lang="da-DK" dirty="0"/>
          </a:p>
        </p:txBody>
      </p:sp>
      <p:sp>
        <p:nvSpPr>
          <p:cNvPr id="7" name="Subtitle 6">
            <a:extLst>
              <a:ext uri="{FF2B5EF4-FFF2-40B4-BE49-F238E27FC236}">
                <a16:creationId xmlns:a16="http://schemas.microsoft.com/office/drawing/2014/main" id="{E274BE78-9589-47BC-AE50-1796F4D645B5}"/>
              </a:ext>
            </a:extLst>
          </p:cNvPr>
          <p:cNvSpPr>
            <a:spLocks noGrp="1"/>
          </p:cNvSpPr>
          <p:nvPr>
            <p:ph type="subTitle" idx="1"/>
          </p:nvPr>
        </p:nvSpPr>
        <p:spPr/>
        <p:txBody>
          <a:bodyPr/>
          <a:lstStyle/>
          <a:p>
            <a:r>
              <a:rPr lang="da-DK" sz="1600" dirty="0"/>
              <a:t>Blended tilstedeværelse</a:t>
            </a:r>
          </a:p>
        </p:txBody>
      </p:sp>
      <p:sp>
        <p:nvSpPr>
          <p:cNvPr id="9" name="Content Placeholder 8">
            <a:extLst>
              <a:ext uri="{FF2B5EF4-FFF2-40B4-BE49-F238E27FC236}">
                <a16:creationId xmlns:a16="http://schemas.microsoft.com/office/drawing/2014/main" id="{1AF08B29-BF90-4F78-ACA6-FC53F1B7118D}"/>
              </a:ext>
            </a:extLst>
          </p:cNvPr>
          <p:cNvSpPr>
            <a:spLocks noGrp="1"/>
          </p:cNvSpPr>
          <p:nvPr>
            <p:ph sz="quarter" idx="14"/>
          </p:nvPr>
        </p:nvSpPr>
        <p:spPr/>
        <p:txBody>
          <a:bodyPr/>
          <a:lstStyle/>
          <a:p>
            <a:r>
              <a:rPr lang="da-DK" b="1" dirty="0">
                <a:effectLst/>
                <a:ea typeface="Calibri" panose="020F0502020204030204" pitchFamily="34" charset="0"/>
                <a:cs typeface="Times New Roman" panose="02020603050405020304" pitchFamily="18" charset="0"/>
              </a:rPr>
              <a:t>’Blended tilstedeværelse’ </a:t>
            </a:r>
            <a:r>
              <a:rPr lang="da-DK" dirty="0">
                <a:effectLst/>
                <a:ea typeface="Calibri" panose="020F0502020204030204" pitchFamily="34" charset="0"/>
                <a:cs typeface="Times New Roman" panose="02020603050405020304" pitchFamily="18" charset="0"/>
              </a:rPr>
              <a:t>med </a:t>
            </a:r>
            <a:r>
              <a:rPr lang="da-DK" dirty="0">
                <a:ea typeface="Calibri" panose="020F0502020204030204" pitchFamily="34" charset="0"/>
                <a:cs typeface="Times New Roman" panose="02020603050405020304" pitchFamily="18" charset="0"/>
              </a:rPr>
              <a:t>vekslen mellem tilstedeværelse og arbejde på distancen.</a:t>
            </a:r>
            <a:endParaRPr lang="da-DK" b="1" dirty="0">
              <a:ea typeface="Calibri" panose="020F0502020204030204" pitchFamily="34" charset="0"/>
              <a:cs typeface="Times New Roman" panose="02020603050405020304" pitchFamily="18" charset="0"/>
            </a:endParaRPr>
          </a:p>
          <a:p>
            <a:r>
              <a:rPr lang="da-DK" dirty="0">
                <a:effectLst/>
                <a:ea typeface="Calibri" panose="020F0502020204030204" pitchFamily="34" charset="0"/>
                <a:cs typeface="Times New Roman" panose="02020603050405020304" pitchFamily="18" charset="0"/>
              </a:rPr>
              <a:t>Dage in-</a:t>
            </a:r>
            <a:r>
              <a:rPr lang="da-DK" dirty="0" err="1">
                <a:effectLst/>
                <a:ea typeface="Calibri" panose="020F0502020204030204" pitchFamily="34" charset="0"/>
                <a:cs typeface="Times New Roman" panose="02020603050405020304" pitchFamily="18" charset="0"/>
              </a:rPr>
              <a:t>office</a:t>
            </a:r>
            <a:r>
              <a:rPr lang="da-DK" dirty="0">
                <a:effectLst/>
                <a:ea typeface="Calibri" panose="020F0502020204030204" pitchFamily="34" charset="0"/>
                <a:cs typeface="Times New Roman" panose="02020603050405020304" pitchFamily="18" charset="0"/>
              </a:rPr>
              <a:t> forventes prioriteret til samarbejde med kolleger. </a:t>
            </a:r>
          </a:p>
          <a:p>
            <a:r>
              <a:rPr lang="da-DK" b="1" dirty="0">
                <a:effectLst/>
                <a:ea typeface="Calibri" panose="020F0502020204030204" pitchFamily="34" charset="0"/>
                <a:cs typeface="Times New Roman" panose="02020603050405020304" pitchFamily="18" charset="0"/>
              </a:rPr>
              <a:t>Ingen fast arbejdsplads</a:t>
            </a:r>
            <a:r>
              <a:rPr lang="da-DK" dirty="0">
                <a:effectLst/>
                <a:ea typeface="Calibri" panose="020F0502020204030204" pitchFamily="34" charset="0"/>
                <a:cs typeface="Times New Roman" panose="02020603050405020304" pitchFamily="18" charset="0"/>
              </a:rPr>
              <a:t>, men den enkelte medarbejder har </a:t>
            </a:r>
            <a:r>
              <a:rPr lang="da-DK" b="1" dirty="0">
                <a:effectLst/>
                <a:ea typeface="Calibri" panose="020F0502020204030204" pitchFamily="34" charset="0"/>
                <a:cs typeface="Times New Roman" panose="02020603050405020304" pitchFamily="18" charset="0"/>
              </a:rPr>
              <a:t>fast tilknytning til at kontorområde</a:t>
            </a:r>
            <a:r>
              <a:rPr lang="da-DK" dirty="0">
                <a:effectLst/>
                <a:ea typeface="Calibri" panose="020F0502020204030204" pitchFamily="34" charset="0"/>
                <a:cs typeface="Times New Roman" panose="02020603050405020304" pitchFamily="18" charset="0"/>
              </a:rPr>
              <a:t>, hvor man kender sine nærmeste naboer</a:t>
            </a:r>
          </a:p>
          <a:p>
            <a:r>
              <a:rPr lang="da-DK" dirty="0">
                <a:ea typeface="Calibri" panose="020F0502020204030204" pitchFamily="34" charset="0"/>
                <a:cs typeface="Times New Roman" panose="02020603050405020304" pitchFamily="18" charset="0"/>
              </a:rPr>
              <a:t>Aflåseligt skab/skuffeelement til personlige ting. </a:t>
            </a:r>
          </a:p>
          <a:p>
            <a:r>
              <a:rPr lang="da-DK" b="1" dirty="0">
                <a:effectLst/>
                <a:ea typeface="Calibri" panose="020F0502020204030204" pitchFamily="34" charset="0"/>
                <a:cs typeface="Times New Roman" panose="02020603050405020304" pitchFamily="18" charset="0"/>
              </a:rPr>
              <a:t>Medarbejderne booker en arbejdsplads </a:t>
            </a:r>
            <a:r>
              <a:rPr lang="da-DK" dirty="0">
                <a:effectLst/>
                <a:ea typeface="Calibri" panose="020F0502020204030204" pitchFamily="34" charset="0"/>
                <a:cs typeface="Times New Roman" panose="02020603050405020304" pitchFamily="18" charset="0"/>
              </a:rPr>
              <a:t>max tre dage om ugen. </a:t>
            </a:r>
          </a:p>
          <a:p>
            <a:r>
              <a:rPr lang="da-DK" b="1" dirty="0" err="1">
                <a:effectLst/>
                <a:ea typeface="Calibri" panose="020F0502020204030204" pitchFamily="34" charset="0"/>
                <a:cs typeface="Times New Roman" panose="02020603050405020304" pitchFamily="18" charset="0"/>
              </a:rPr>
              <a:t>Bookbare</a:t>
            </a:r>
            <a:r>
              <a:rPr lang="da-DK" b="1" dirty="0">
                <a:effectLst/>
                <a:ea typeface="Calibri" panose="020F0502020204030204" pitchFamily="34" charset="0"/>
                <a:cs typeface="Times New Roman" panose="02020603050405020304" pitchFamily="18" charset="0"/>
              </a:rPr>
              <a:t> møderum</a:t>
            </a:r>
            <a:r>
              <a:rPr lang="da-DK" dirty="0">
                <a:effectLst/>
                <a:ea typeface="Calibri" panose="020F0502020204030204" pitchFamily="34" charset="0"/>
                <a:cs typeface="Times New Roman" panose="02020603050405020304" pitchFamily="18" charset="0"/>
              </a:rPr>
              <a:t>.</a:t>
            </a:r>
            <a:endParaRPr lang="da-DK" dirty="0">
              <a:ea typeface="Calibri" panose="020F0502020204030204" pitchFamily="34" charset="0"/>
              <a:cs typeface="Times New Roman" panose="02020603050405020304" pitchFamily="18" charset="0"/>
            </a:endParaRPr>
          </a:p>
          <a:p>
            <a:r>
              <a:rPr lang="da-DK" dirty="0">
                <a:effectLst/>
                <a:ea typeface="Calibri" panose="020F0502020204030204" pitchFamily="34" charset="0"/>
                <a:cs typeface="Times New Roman" panose="02020603050405020304" pitchFamily="18" charset="0"/>
              </a:rPr>
              <a:t>(Etablering af få faste arbejdspladser sikrer arbejdsmiljøet for medarbejdere, der kræver særlige hensyn).</a:t>
            </a:r>
          </a:p>
          <a:p>
            <a:endParaRPr lang="da-DK" dirty="0"/>
          </a:p>
        </p:txBody>
      </p:sp>
      <p:sp>
        <p:nvSpPr>
          <p:cNvPr id="10" name="Text Placeholder 9">
            <a:extLst>
              <a:ext uri="{FF2B5EF4-FFF2-40B4-BE49-F238E27FC236}">
                <a16:creationId xmlns:a16="http://schemas.microsoft.com/office/drawing/2014/main" id="{52505257-0F5B-45C4-816A-17579038E324}"/>
              </a:ext>
            </a:extLst>
          </p:cNvPr>
          <p:cNvSpPr>
            <a:spLocks noGrp="1"/>
          </p:cNvSpPr>
          <p:nvPr>
            <p:ph type="body" sz="quarter" idx="15"/>
          </p:nvPr>
        </p:nvSpPr>
        <p:spPr/>
        <p:txBody>
          <a:bodyPr/>
          <a:lstStyle/>
          <a:p>
            <a:r>
              <a:rPr lang="da-DK" sz="1600" dirty="0"/>
              <a:t>Frie arbejdspladser</a:t>
            </a:r>
          </a:p>
        </p:txBody>
      </p:sp>
      <p:sp>
        <p:nvSpPr>
          <p:cNvPr id="11" name="Content Placeholder 10">
            <a:extLst>
              <a:ext uri="{FF2B5EF4-FFF2-40B4-BE49-F238E27FC236}">
                <a16:creationId xmlns:a16="http://schemas.microsoft.com/office/drawing/2014/main" id="{E7170FF1-7E38-472C-94CE-8868FF88D33B}"/>
              </a:ext>
            </a:extLst>
          </p:cNvPr>
          <p:cNvSpPr>
            <a:spLocks noGrp="1"/>
          </p:cNvSpPr>
          <p:nvPr>
            <p:ph sz="quarter" idx="16"/>
          </p:nvPr>
        </p:nvSpPr>
        <p:spPr/>
        <p:txBody>
          <a:bodyPr/>
          <a:lstStyle/>
          <a:p>
            <a:r>
              <a:rPr lang="da-DK" b="1" dirty="0">
                <a:ea typeface="Calibri" panose="020F0502020204030204" pitchFamily="34" charset="0"/>
                <a:cs typeface="Times New Roman" panose="02020603050405020304" pitchFamily="18" charset="0"/>
              </a:rPr>
              <a:t>Fleksibel tilstedeværelse </a:t>
            </a:r>
            <a:r>
              <a:rPr lang="da-DK" dirty="0">
                <a:ea typeface="Calibri" panose="020F0502020204030204" pitchFamily="34" charset="0"/>
                <a:cs typeface="Times New Roman" panose="02020603050405020304" pitchFamily="18" charset="0"/>
              </a:rPr>
              <a:t>med vekslen mellem tilstedeværelse og arbejde på distancen.</a:t>
            </a:r>
            <a:endParaRPr lang="da-DK" b="1" dirty="0">
              <a:ea typeface="Calibri" panose="020F0502020204030204" pitchFamily="34" charset="0"/>
              <a:cs typeface="Times New Roman" panose="02020603050405020304" pitchFamily="18" charset="0"/>
            </a:endParaRPr>
          </a:p>
          <a:p>
            <a:r>
              <a:rPr lang="da-DK" sz="1200" b="1" dirty="0">
                <a:effectLst/>
                <a:ea typeface="Calibri" panose="020F0502020204030204" pitchFamily="34" charset="0"/>
                <a:cs typeface="Times New Roman" panose="02020603050405020304" pitchFamily="18" charset="0"/>
              </a:rPr>
              <a:t>Frie pladser uden booking </a:t>
            </a:r>
            <a:r>
              <a:rPr lang="da-DK" sz="1200" dirty="0">
                <a:effectLst/>
                <a:ea typeface="Calibri" panose="020F0502020204030204" pitchFamily="34" charset="0"/>
                <a:cs typeface="Times New Roman" panose="02020603050405020304" pitchFamily="18" charset="0"/>
              </a:rPr>
              <a:t>indenfor områder tildelt en given enhed. De, der bruger området en given dag fordeler pladser mellem sig</a:t>
            </a:r>
          </a:p>
          <a:p>
            <a:r>
              <a:rPr lang="da-DK" dirty="0">
                <a:ea typeface="Calibri" panose="020F0502020204030204" pitchFamily="34" charset="0"/>
                <a:cs typeface="Times New Roman" panose="02020603050405020304" pitchFamily="18" charset="0"/>
              </a:rPr>
              <a:t>Aflåseligt skab/skuffeelement til personlige ting. </a:t>
            </a:r>
          </a:p>
          <a:p>
            <a:r>
              <a:rPr lang="da-DK" b="1" dirty="0">
                <a:ea typeface="Calibri" panose="020F0502020204030204" pitchFamily="34" charset="0"/>
                <a:cs typeface="Times New Roman" panose="02020603050405020304" pitchFamily="18" charset="0"/>
              </a:rPr>
              <a:t>Tilstedeværelse aftales individuelt </a:t>
            </a:r>
            <a:r>
              <a:rPr lang="da-DK" dirty="0">
                <a:ea typeface="Calibri" panose="020F0502020204030204" pitchFamily="34" charset="0"/>
                <a:cs typeface="Times New Roman" panose="02020603050405020304" pitchFamily="18" charset="0"/>
              </a:rPr>
              <a:t>mellem leder og medarbejder. </a:t>
            </a:r>
          </a:p>
          <a:p>
            <a:r>
              <a:rPr lang="da-DK" sz="1200" b="1" dirty="0" err="1">
                <a:effectLst/>
                <a:ea typeface="Calibri" panose="020F0502020204030204" pitchFamily="34" charset="0"/>
                <a:cs typeface="Times New Roman" panose="02020603050405020304" pitchFamily="18" charset="0"/>
              </a:rPr>
              <a:t>Bookbare</a:t>
            </a:r>
            <a:r>
              <a:rPr lang="da-DK" sz="1200" b="1" dirty="0">
                <a:effectLst/>
                <a:ea typeface="Calibri" panose="020F0502020204030204" pitchFamily="34" charset="0"/>
                <a:cs typeface="Times New Roman" panose="02020603050405020304" pitchFamily="18" charset="0"/>
              </a:rPr>
              <a:t> møderum</a:t>
            </a:r>
            <a:r>
              <a:rPr lang="da-DK" sz="1200" dirty="0">
                <a:effectLst/>
                <a:ea typeface="Calibri" panose="020F0502020204030204" pitchFamily="34" charset="0"/>
                <a:cs typeface="Times New Roman" panose="02020603050405020304" pitchFamily="18" charset="0"/>
              </a:rPr>
              <a:t>.</a:t>
            </a:r>
          </a:p>
          <a:p>
            <a:r>
              <a:rPr lang="da-DK" dirty="0">
                <a:ea typeface="Calibri" panose="020F0502020204030204" pitchFamily="34" charset="0"/>
                <a:cs typeface="Times New Roman" panose="02020603050405020304" pitchFamily="18" charset="0"/>
              </a:rPr>
              <a:t>Kontorområde afsat til spontane møder (ikke-</a:t>
            </a:r>
            <a:r>
              <a:rPr lang="da-DK" dirty="0" err="1">
                <a:ea typeface="Calibri" panose="020F0502020204030204" pitchFamily="34" charset="0"/>
                <a:cs typeface="Times New Roman" panose="02020603050405020304" pitchFamily="18" charset="0"/>
              </a:rPr>
              <a:t>bookbare</a:t>
            </a:r>
            <a:r>
              <a:rPr lang="da-DK">
                <a:ea typeface="Calibri" panose="020F0502020204030204" pitchFamily="34" charset="0"/>
                <a:cs typeface="Times New Roman" panose="02020603050405020304" pitchFamily="18" charset="0"/>
              </a:rPr>
              <a:t> møderum).</a:t>
            </a:r>
            <a:endParaRPr lang="da-DK" sz="1200" dirty="0">
              <a:effectLst/>
              <a:ea typeface="Calibri" panose="020F0502020204030204" pitchFamily="34" charset="0"/>
              <a:cs typeface="Times New Roman" panose="02020603050405020304" pitchFamily="18" charset="0"/>
            </a:endParaRPr>
          </a:p>
        </p:txBody>
      </p:sp>
      <p:sp>
        <p:nvSpPr>
          <p:cNvPr id="12" name="Text Placeholder 11">
            <a:extLst>
              <a:ext uri="{FF2B5EF4-FFF2-40B4-BE49-F238E27FC236}">
                <a16:creationId xmlns:a16="http://schemas.microsoft.com/office/drawing/2014/main" id="{230A44ED-E0D5-4BED-A7D2-9470A5A735B9}"/>
              </a:ext>
            </a:extLst>
          </p:cNvPr>
          <p:cNvSpPr>
            <a:spLocks noGrp="1"/>
          </p:cNvSpPr>
          <p:nvPr>
            <p:ph type="body" sz="quarter" idx="17"/>
          </p:nvPr>
        </p:nvSpPr>
        <p:spPr/>
        <p:txBody>
          <a:bodyPr/>
          <a:lstStyle/>
          <a:p>
            <a:r>
              <a:rPr lang="da-DK" sz="1600" dirty="0"/>
              <a:t>Som det var - modellen</a:t>
            </a:r>
          </a:p>
        </p:txBody>
      </p:sp>
      <p:sp>
        <p:nvSpPr>
          <p:cNvPr id="13" name="Content Placeholder 12">
            <a:extLst>
              <a:ext uri="{FF2B5EF4-FFF2-40B4-BE49-F238E27FC236}">
                <a16:creationId xmlns:a16="http://schemas.microsoft.com/office/drawing/2014/main" id="{9F3A8189-5830-4CE3-AC8D-DEF669D61CAF}"/>
              </a:ext>
            </a:extLst>
          </p:cNvPr>
          <p:cNvSpPr>
            <a:spLocks noGrp="1"/>
          </p:cNvSpPr>
          <p:nvPr>
            <p:ph sz="quarter" idx="18"/>
          </p:nvPr>
        </p:nvSpPr>
        <p:spPr/>
        <p:txBody>
          <a:bodyPr/>
          <a:lstStyle/>
          <a:p>
            <a:r>
              <a:rPr lang="da-DK" b="1" dirty="0"/>
              <a:t>Alle er på arbejdspladsen</a:t>
            </a:r>
          </a:p>
          <a:p>
            <a:r>
              <a:rPr lang="da-DK" dirty="0"/>
              <a:t>Kontormodellen alle kender med </a:t>
            </a:r>
            <a:r>
              <a:rPr lang="da-DK" b="1" dirty="0"/>
              <a:t>faste arbejdspladser/kontorer til alle medarbejdere </a:t>
            </a:r>
            <a:r>
              <a:rPr lang="da-DK" dirty="0"/>
              <a:t>i et fælles kontormiljø</a:t>
            </a:r>
          </a:p>
          <a:p>
            <a:r>
              <a:rPr lang="da-DK" dirty="0"/>
              <a:t>Man har </a:t>
            </a:r>
            <a:r>
              <a:rPr lang="da-DK" b="1" dirty="0"/>
              <a:t>rådighed over sin arbejdsplads/sit kontor </a:t>
            </a:r>
            <a:r>
              <a:rPr lang="da-DK" dirty="0"/>
              <a:t>uanset om man er der eller /arbejder på distancen</a:t>
            </a:r>
          </a:p>
          <a:p>
            <a:r>
              <a:rPr lang="da-DK" dirty="0"/>
              <a:t>Let at implementere – alle kender konceptet: Et centraliseret arbejdssted er en velafprøvet og gennemtestet kontormodel</a:t>
            </a:r>
          </a:p>
          <a:p>
            <a:endParaRPr lang="da-DK" dirty="0"/>
          </a:p>
        </p:txBody>
      </p:sp>
      <p:sp>
        <p:nvSpPr>
          <p:cNvPr id="4" name="Date Placeholder 3">
            <a:extLst>
              <a:ext uri="{FF2B5EF4-FFF2-40B4-BE49-F238E27FC236}">
                <a16:creationId xmlns:a16="http://schemas.microsoft.com/office/drawing/2014/main" id="{56BB7CE8-E80F-4F26-834E-847DBD8FF1EC}"/>
              </a:ext>
            </a:extLst>
          </p:cNvPr>
          <p:cNvSpPr>
            <a:spLocks noGrp="1"/>
          </p:cNvSpPr>
          <p:nvPr>
            <p:ph type="dt" sz="half" idx="19"/>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B6EE444-EA9D-4632-ABE3-EDA26AC4F3E7}" type="datetime1">
              <a:rPr kumimoji="0" lang="da-DK" sz="100" b="0" i="0" u="none" strike="noStrike" kern="1200" cap="none" spc="0" normalizeH="0" baseline="0" noProof="0" smtClean="0">
                <a:ln>
                  <a:noFill/>
                </a:ln>
                <a:no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03-02-2022</a:t>
            </a:fld>
            <a:endParaRPr kumimoji="0" lang="da-DK" sz="100" b="0" i="0" u="none" strike="noStrike" kern="1200" cap="none" spc="0" normalizeH="0" baseline="0" noProof="0" dirty="0">
              <a:ln>
                <a:noFill/>
              </a:ln>
              <a:noFill/>
              <a:effectLst/>
              <a:uLnTx/>
              <a:uFillTx/>
              <a:latin typeface="Arial"/>
              <a:ea typeface="+mn-ea"/>
              <a:cs typeface="+mn-cs"/>
            </a:endParaRPr>
          </a:p>
        </p:txBody>
      </p:sp>
      <p:sp>
        <p:nvSpPr>
          <p:cNvPr id="2" name="TextBox 1">
            <a:extLst>
              <a:ext uri="{FF2B5EF4-FFF2-40B4-BE49-F238E27FC236}">
                <a16:creationId xmlns:a16="http://schemas.microsoft.com/office/drawing/2014/main" id="{152BD7E6-F2C1-4948-A94A-16753CC2FB70}"/>
              </a:ext>
            </a:extLst>
          </p:cNvPr>
          <p:cNvSpPr txBox="1"/>
          <p:nvPr/>
        </p:nvSpPr>
        <p:spPr>
          <a:xfrm rot="20932731">
            <a:off x="6399569" y="4815999"/>
            <a:ext cx="5229523" cy="123110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4000" b="1" i="0" u="none" strike="noStrike" kern="1200" cap="none" spc="0" normalizeH="0" baseline="0" noProof="0" dirty="0">
                <a:ln>
                  <a:noFill/>
                </a:ln>
                <a:solidFill>
                  <a:srgbClr val="D05A57">
                    <a:lumMod val="50000"/>
                  </a:srgbClr>
                </a:solidFill>
                <a:effectLst/>
                <a:uLnTx/>
                <a:uFillTx/>
                <a:latin typeface="Arial"/>
                <a:ea typeface="+mn-ea"/>
                <a:cs typeface="+mn-cs"/>
              </a:rPr>
              <a:t>Kontormodeller under udvikling</a:t>
            </a:r>
          </a:p>
        </p:txBody>
      </p:sp>
    </p:spTree>
    <p:extLst>
      <p:ext uri="{BB962C8B-B14F-4D97-AF65-F5344CB8AC3E}">
        <p14:creationId xmlns:p14="http://schemas.microsoft.com/office/powerpoint/2010/main" val="3450544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xEl>
                                              <p:pRg st="1" end="1"/>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
                                            <p:txEl>
                                              <p:pRg st="4" end="4"/>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1">
                                            <p:txEl>
                                              <p:pRg st="3" end="3"/>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
                                            <p:txEl>
                                              <p:pRg st="2" end="2"/>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3">
                                            <p:txEl>
                                              <p:pRg st="0" end="0"/>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3">
                                            <p:txEl>
                                              <p:pRg st="1" end="1"/>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3">
                                            <p:txEl>
                                              <p:pRg st="2" end="2"/>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7231209-2904-4A3C-A4BB-FB0376FA38C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776" b="14229"/>
          <a:stretch/>
        </p:blipFill>
        <p:spPr bwMode="auto">
          <a:xfrm>
            <a:off x="0" y="0"/>
            <a:ext cx="12192000" cy="6858000"/>
          </a:xfrm>
          <a:prstGeom prst="rect">
            <a:avLst/>
          </a:prstGeom>
          <a:noFill/>
          <a:ln>
            <a:noFill/>
          </a:ln>
          <a:effectLst>
            <a:softEdge rad="1054100"/>
          </a:effectLst>
        </p:spPr>
      </p:pic>
      <p:sp>
        <p:nvSpPr>
          <p:cNvPr id="11" name="Title 10">
            <a:extLst>
              <a:ext uri="{FF2B5EF4-FFF2-40B4-BE49-F238E27FC236}">
                <a16:creationId xmlns:a16="http://schemas.microsoft.com/office/drawing/2014/main" id="{73EAF8E7-D691-4FFD-8603-E48BE5B7ADB6}"/>
              </a:ext>
            </a:extLst>
          </p:cNvPr>
          <p:cNvSpPr>
            <a:spLocks noGrp="1"/>
          </p:cNvSpPr>
          <p:nvPr>
            <p:ph type="ctrTitle"/>
          </p:nvPr>
        </p:nvSpPr>
        <p:spPr>
          <a:xfrm>
            <a:off x="349384" y="1045029"/>
            <a:ext cx="10069011" cy="4785752"/>
          </a:xfrm>
        </p:spPr>
        <p:txBody>
          <a:bodyPr/>
          <a:lstStyle/>
          <a:p>
            <a:pPr algn="ctr"/>
            <a:r>
              <a:rPr lang="da-DK" sz="5400" dirty="0">
                <a:solidFill>
                  <a:schemeClr val="accent3"/>
                </a:solidFill>
              </a:rPr>
              <a:t>Hvad kan udfordre en god fleksibel kontorkultur?</a:t>
            </a:r>
          </a:p>
        </p:txBody>
      </p:sp>
      <p:sp>
        <p:nvSpPr>
          <p:cNvPr id="10" name="Date Placeholder 9">
            <a:extLst>
              <a:ext uri="{FF2B5EF4-FFF2-40B4-BE49-F238E27FC236}">
                <a16:creationId xmlns:a16="http://schemas.microsoft.com/office/drawing/2014/main" id="{66099BFB-F557-4379-B741-D2B797EC887B}"/>
              </a:ext>
            </a:extLst>
          </p:cNvPr>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FC7D3F-14DF-4A42-BAF2-FAC1CFBF4CC0}" type="datetime1">
              <a:rPr kumimoji="0" lang="da-DK" sz="100" b="0" i="0" u="none" strike="noStrike" kern="1200" cap="none" spc="0" normalizeH="0" baseline="0" noProof="0" smtClean="0">
                <a:ln>
                  <a:noFill/>
                </a:ln>
                <a:no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03-02-2022</a:t>
            </a:fld>
            <a:endParaRPr kumimoji="0" lang="da-DK" sz="100" b="0" i="0" u="none" strike="noStrike" kern="1200" cap="none" spc="0" normalizeH="0" baseline="0" noProof="0" dirty="0">
              <a:ln>
                <a:noFill/>
              </a:ln>
              <a:noFill/>
              <a:effectLst/>
              <a:uLnTx/>
              <a:uFillTx/>
              <a:latin typeface="Arial"/>
              <a:ea typeface="+mn-ea"/>
              <a:cs typeface="+mn-cs"/>
            </a:endParaRPr>
          </a:p>
        </p:txBody>
      </p:sp>
    </p:spTree>
    <p:extLst>
      <p:ext uri="{BB962C8B-B14F-4D97-AF65-F5344CB8AC3E}">
        <p14:creationId xmlns:p14="http://schemas.microsoft.com/office/powerpoint/2010/main" val="2405623338"/>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nk">
  <a:themeElements>
    <a:clrScheme name="SDU">
      <a:dk1>
        <a:srgbClr val="000000"/>
      </a:dk1>
      <a:lt1>
        <a:srgbClr val="FFFFFF"/>
      </a:lt1>
      <a:dk2>
        <a:srgbClr val="7A6040"/>
      </a:dk2>
      <a:lt2>
        <a:srgbClr val="DDCBA4"/>
      </a:lt2>
      <a:accent1>
        <a:srgbClr val="AEB862"/>
      </a:accent1>
      <a:accent2>
        <a:srgbClr val="789D4A"/>
      </a:accent2>
      <a:accent3>
        <a:srgbClr val="F2C75C"/>
      </a:accent3>
      <a:accent4>
        <a:srgbClr val="E07E3C"/>
      </a:accent4>
      <a:accent5>
        <a:srgbClr val="E1BBB4"/>
      </a:accent5>
      <a:accent6>
        <a:srgbClr val="D05A57"/>
      </a:accent6>
      <a:hlink>
        <a:srgbClr val="0563C1"/>
      </a:hlink>
      <a:folHlink>
        <a:srgbClr val="954F72"/>
      </a:folHlink>
    </a:clrScheme>
    <a:fontScheme name="SDU">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lIns="72000" tIns="72000" rIns="72000" bIns="72000" rtlCol="0" anchor="ctr"/>
      <a:lstStyle>
        <a:defPPr algn="ctr">
          <a:defRPr sz="1600" dirty="0" err="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600" dirty="0" err="1"/>
        </a:defPPr>
      </a:lstStyle>
    </a:txDef>
  </a:objectDefaults>
  <a:extraClrSchemeLst/>
  <a:custClrLst>
    <a:custClr name="Grøn 1">
      <a:srgbClr val="4E5B31"/>
    </a:custClr>
    <a:custClr name="Grøn 2">
      <a:srgbClr val="789D4A"/>
    </a:custClr>
    <a:custClr name="Grøn 3">
      <a:srgbClr val="AEB862"/>
    </a:custClr>
    <a:custClr name="Grøn 4">
      <a:srgbClr val="EAE7B9"/>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Orange 1">
      <a:srgbClr val="D38235"/>
    </a:custClr>
    <a:custClr name="Orange 2">
      <a:srgbClr val="E0A526"/>
    </a:custClr>
    <a:custClr name="Orange 3">
      <a:srgbClr val="EED484"/>
    </a:custClr>
    <a:custClr name="Orange 4">
      <a:srgbClr val="FCF0C4"/>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Rød 1">
      <a:srgbClr val="862633"/>
    </a:custClr>
    <a:custClr name="Rød 2">
      <a:srgbClr val="D05A57"/>
    </a:custClr>
    <a:custClr name="Rød 3">
      <a:srgbClr val="E1BBB4"/>
    </a:custClr>
    <a:custClr name="Rød 4">
      <a:srgbClr val="F4E2DE"/>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Brun 1">
      <a:srgbClr val="473729"/>
    </a:custClr>
    <a:custClr name="Brun 2">
      <a:srgbClr val="946037"/>
    </a:custClr>
    <a:custClr name="Brun 3">
      <a:srgbClr val="DDCBA4"/>
    </a:custClr>
    <a:custClr name="Brun 4">
      <a:srgbClr val="EFE5D1"/>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Color has no name">
      <a:srgbClr val="FFFFFF"/>
    </a:custClr>
    <a:custClr name="Sort">
      <a:srgbClr val="000000"/>
    </a:custClr>
    <a:custClr name="Hvid">
      <a:srgbClr val="FFFFFF"/>
    </a:custClr>
  </a:custClrLst>
  <a:extLst>
    <a:ext uri="{05A4C25C-085E-4340-85A3-A5531E510DB2}">
      <thm15:themeFamily xmlns:thm15="http://schemas.microsoft.com/office/thememl/2012/main" name="SDU widescreen.potx" id="{1C4F8E8D-0334-4267-96F7-9CAC143C1229}" vid="{6887ADA9-E5D5-4F4B-ACE2-43240691910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10.xml><?xml version="1.0" encoding="utf-8"?>
<TemplafySlideTemplateConfiguration><![CDATA[{"documentContentValidatorConfiguration":{"enableDocumentContentValidator":false,"documentContentValidatorVersion":0},"elementsMetadata":[],"slideId":"636891901321581551","enableDocumentContentUpdater":true,"version":"1.3"}]]></TemplafySlideTemplateConfiguration>
</file>

<file path=customXml/item11.xml><?xml version="1.0" encoding="utf-8"?>
<TemplafySlideFormConfiguration><![CDATA[{"formFields":[],"formDataEntries":[]}]]></TemplafySlideFormConfiguration>
</file>

<file path=customXml/item12.xml><?xml version="1.0" encoding="utf-8"?>
<TemplafySlideTemplateConfiguration><![CDATA[{"documentContentValidatorConfiguration":{"enableDocumentContentValidator":false,"documentContentValidatorVersion":0},"elementsMetadata":[],"slideId":"636891895636636524","enableDocumentContentUpdater":true,"version":"1.3"}]]></TemplafySlideTemplateConfiguration>
</file>

<file path=customXml/item13.xml><?xml version="1.0" encoding="utf-8"?>
<TemplafySlideFormConfiguration><![CDATA[{"formFields":[],"formDataEntries":[]}]]></TemplafySlideFormConfiguration>
</file>

<file path=customXml/item14.xml><?xml version="1.0" encoding="utf-8"?>
<TemplafySlideFormConfiguration><![CDATA[{"formFields":[],"formDataEntries":[]}]]></TemplafySlideFormConfiguration>
</file>

<file path=customXml/item15.xml><?xml version="1.0" encoding="utf-8"?>
<TemplafySlideTemplateConfiguration><![CDATA[{"documentContentValidatorConfiguration":{"enableDocumentContentValidator":false,"documentContentValidatorVersion":0},"elementsMetadata":[],"slideId":"636891895634761137","enableDocumentContentUpdater":true,"version":"1.3"}]]></TemplafySlideTemplateConfiguration>
</file>

<file path=customXml/item16.xml><?xml version="1.0" encoding="utf-8"?>
<TemplafySlideTemplateConfiguration><![CDATA[{"documentContentValidatorConfiguration":{"enableDocumentContentValidator":false,"documentContentValidatorVersion":0},"elementsMetadata":[],"slideId":"636891895636636524","enableDocumentContentUpdater":true,"version":"1.3"}]]></TemplafySlideTemplateConfiguration>
</file>

<file path=customXml/item17.xml><?xml version="1.0" encoding="utf-8"?>
<TemplafySlideTemplateConfiguration><![CDATA[{"documentContentValidatorConfiguration":{"enableDocumentContentValidator":false,"documentContentValidatorVersion":0},"elementsMetadata":[],"slideId":"636891895634761137","enableDocumentContentUpdater":true,"version":"1.3"}]]></TemplafySlideTemplateConfiguration>
</file>

<file path=customXml/item2.xml><?xml version="1.0" encoding="utf-8"?>
<TemplafySlideFormConfiguration><![CDATA[{"formFields":[],"formDataEntries":[]}]]></TemplafySlideFormConfiguration>
</file>

<file path=customXml/item3.xml><?xml version="1.0" encoding="utf-8"?>
<TemplafySlideTemplateConfiguration><![CDATA[{"documentContentValidatorConfiguration":{"enableDocumentContentValidator":false,"documentContentValidatorVersion":0},"elementsMetadata":[],"slideId":"636941208404990863","enableDocumentContentUpdater":true,"version":"1.3"}]]></TemplafySlideTemplateConfiguration>
</file>

<file path=customXml/item4.xml><?xml version="1.0" encoding="utf-8"?>
<ct:contentTypeSchema xmlns:ct="http://schemas.microsoft.com/office/2006/metadata/contentType" xmlns:ma="http://schemas.microsoft.com/office/2006/metadata/properties/metaAttributes" ct:_="" ma:_="" ma:contentTypeName="Dokument" ma:contentTypeID="0x010100835763BE3C52D24EBDCB720E191E4406" ma:contentTypeVersion="10" ma:contentTypeDescription="Opret et nyt dokument." ma:contentTypeScope="" ma:versionID="bb9259745491b8649aa749c6c35d107f">
  <xsd:schema xmlns:xsd="http://www.w3.org/2001/XMLSchema" xmlns:xs="http://www.w3.org/2001/XMLSchema" xmlns:p="http://schemas.microsoft.com/office/2006/metadata/properties" xmlns:ns2="91f1b210-1185-4ea5-bc5e-3b9722ed261f" targetNamespace="http://schemas.microsoft.com/office/2006/metadata/properties" ma:root="true" ma:fieldsID="a745b64106065249480675bf2a0937c1" ns2:_="">
    <xsd:import namespace="91f1b210-1185-4ea5-bc5e-3b9722ed261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f1b210-1185-4ea5-bc5e-3b9722ed26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LengthInSeconds" ma:index="16" nillable="true" ma:displayName="Length (seconds)"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TemplafySlideFormConfiguration><![CDATA[{"formFields":[],"formDataEntries":[]}]]></TemplafySlideFormConfiguration>
</file>

<file path=customXml/item6.xml><?xml version="1.0" encoding="utf-8"?>
<?mso-contentType ?>
<FormTemplates xmlns="http://schemas.microsoft.com/sharepoint/v3/contenttype/forms">
  <Display>DocumentLibraryForm</Display>
  <Edit>DocumentLibraryForm</Edit>
  <New>DocumentLibraryForm</New>
</FormTemplates>
</file>

<file path=customXml/item7.xml><?xml version="1.0" encoding="utf-8"?>
<TemplafySlideFormConfiguration><![CDATA[{"formFields":[],"formDataEntries":[]}]]></TemplafySlideFormConfiguration>
</file>

<file path=customXml/item8.xml><?xml version="1.0" encoding="utf-8"?>
<TemplafySlideTemplateConfiguration><![CDATA[{"documentContentValidatorConfiguration":{"enableDocumentContentValidator":false,"documentContentValidatorVersion":0},"elementsMetadata":[],"slideId":"636921188325190368","enableDocumentContentUpdater":true,"version":"1.3"}]]></TemplafySlideTemplateConfiguration>
</file>

<file path=customXml/item9.xml><?xml version="1.0" encoding="utf-8"?>
<TemplafySlideFormConfiguration><![CDATA[{"formFields":[],"formDataEntries":[]}]]></TemplafySlideFormConfiguration>
</file>

<file path=customXml/itemProps1.xml><?xml version="1.0" encoding="utf-8"?>
<ds:datastoreItem xmlns:ds="http://schemas.openxmlformats.org/officeDocument/2006/customXml" ds:itemID="{C6EE78D7-365F-4455-9EF6-48CAF63ED7A1}">
  <ds:schemaRefs>
    <ds:schemaRef ds:uri="http://schemas.microsoft.com/office/2006/metadata/properties"/>
    <ds:schemaRef ds:uri="http://schemas.microsoft.com/office/infopath/2007/PartnerControls"/>
  </ds:schemaRefs>
</ds:datastoreItem>
</file>

<file path=customXml/itemProps10.xml><?xml version="1.0" encoding="utf-8"?>
<ds:datastoreItem xmlns:ds="http://schemas.openxmlformats.org/officeDocument/2006/customXml" ds:itemID="{FAEBAE86-61E9-4624-91B5-9359FAAFD53E}">
  <ds:schemaRefs/>
</ds:datastoreItem>
</file>

<file path=customXml/itemProps11.xml><?xml version="1.0" encoding="utf-8"?>
<ds:datastoreItem xmlns:ds="http://schemas.openxmlformats.org/officeDocument/2006/customXml" ds:itemID="{93F6A07B-C571-41FD-81E3-C6664AA69926}">
  <ds:schemaRefs/>
</ds:datastoreItem>
</file>

<file path=customXml/itemProps12.xml><?xml version="1.0" encoding="utf-8"?>
<ds:datastoreItem xmlns:ds="http://schemas.openxmlformats.org/officeDocument/2006/customXml" ds:itemID="{75EE5595-EB9F-41D4-B2D4-51D62F570062}">
  <ds:schemaRefs/>
</ds:datastoreItem>
</file>

<file path=customXml/itemProps13.xml><?xml version="1.0" encoding="utf-8"?>
<ds:datastoreItem xmlns:ds="http://schemas.openxmlformats.org/officeDocument/2006/customXml" ds:itemID="{BF52525F-EEA1-4834-A27D-134037CCC1BA}">
  <ds:schemaRefs/>
</ds:datastoreItem>
</file>

<file path=customXml/itemProps14.xml><?xml version="1.0" encoding="utf-8"?>
<ds:datastoreItem xmlns:ds="http://schemas.openxmlformats.org/officeDocument/2006/customXml" ds:itemID="{EACDE1B4-4361-4D82-B059-F99FF1C57E54}">
  <ds:schemaRefs/>
</ds:datastoreItem>
</file>

<file path=customXml/itemProps15.xml><?xml version="1.0" encoding="utf-8"?>
<ds:datastoreItem xmlns:ds="http://schemas.openxmlformats.org/officeDocument/2006/customXml" ds:itemID="{91FCD507-893B-4C03-B897-9D7BB9359CF4}">
  <ds:schemaRefs/>
</ds:datastoreItem>
</file>

<file path=customXml/itemProps16.xml><?xml version="1.0" encoding="utf-8"?>
<ds:datastoreItem xmlns:ds="http://schemas.openxmlformats.org/officeDocument/2006/customXml" ds:itemID="{5555F46C-F0CA-4235-8C1F-C6DD57136BA7}">
  <ds:schemaRefs/>
</ds:datastoreItem>
</file>

<file path=customXml/itemProps17.xml><?xml version="1.0" encoding="utf-8"?>
<ds:datastoreItem xmlns:ds="http://schemas.openxmlformats.org/officeDocument/2006/customXml" ds:itemID="{EF448666-8496-4315-98EA-92A9B551ADE3}">
  <ds:schemaRefs/>
</ds:datastoreItem>
</file>

<file path=customXml/itemProps2.xml><?xml version="1.0" encoding="utf-8"?>
<ds:datastoreItem xmlns:ds="http://schemas.openxmlformats.org/officeDocument/2006/customXml" ds:itemID="{4083C294-9F52-4524-BEDA-9A7E87F160C1}">
  <ds:schemaRefs/>
</ds:datastoreItem>
</file>

<file path=customXml/itemProps3.xml><?xml version="1.0" encoding="utf-8"?>
<ds:datastoreItem xmlns:ds="http://schemas.openxmlformats.org/officeDocument/2006/customXml" ds:itemID="{3097F7C8-7304-4C99-AA9C-6A6968247236}">
  <ds:schemaRefs/>
</ds:datastoreItem>
</file>

<file path=customXml/itemProps4.xml><?xml version="1.0" encoding="utf-8"?>
<ds:datastoreItem xmlns:ds="http://schemas.openxmlformats.org/officeDocument/2006/customXml" ds:itemID="{2BE0201C-8D04-4084-BA7E-9BEDA40B0AC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1f1b210-1185-4ea5-bc5e-3b9722ed26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D2A75F23-EAB5-46F7-A000-BD6DD464F9FE}">
  <ds:schemaRefs/>
</ds:datastoreItem>
</file>

<file path=customXml/itemProps6.xml><?xml version="1.0" encoding="utf-8"?>
<ds:datastoreItem xmlns:ds="http://schemas.openxmlformats.org/officeDocument/2006/customXml" ds:itemID="{7D691BE1-BF39-4EE5-9E2A-0F422EBF3D14}">
  <ds:schemaRefs>
    <ds:schemaRef ds:uri="http://schemas.microsoft.com/sharepoint/v3/contenttype/forms"/>
  </ds:schemaRefs>
</ds:datastoreItem>
</file>

<file path=customXml/itemProps7.xml><?xml version="1.0" encoding="utf-8"?>
<ds:datastoreItem xmlns:ds="http://schemas.openxmlformats.org/officeDocument/2006/customXml" ds:itemID="{15345BB6-FFF0-4812-9AF7-D4DE0D3D596A}">
  <ds:schemaRefs/>
</ds:datastoreItem>
</file>

<file path=customXml/itemProps8.xml><?xml version="1.0" encoding="utf-8"?>
<ds:datastoreItem xmlns:ds="http://schemas.openxmlformats.org/officeDocument/2006/customXml" ds:itemID="{6AC76967-EC00-4378-9F2E-E93801122F7F}">
  <ds:schemaRefs/>
</ds:datastoreItem>
</file>

<file path=customXml/itemProps9.xml><?xml version="1.0" encoding="utf-8"?>
<ds:datastoreItem xmlns:ds="http://schemas.openxmlformats.org/officeDocument/2006/customXml" ds:itemID="{A0024625-FF67-44EB-80BA-CBD48A308808}">
  <ds:schemaRefs/>
</ds:datastoreItem>
</file>

<file path=docProps/app.xml><?xml version="1.0" encoding="utf-8"?>
<Properties xmlns="http://schemas.openxmlformats.org/officeDocument/2006/extended-properties" xmlns:vt="http://schemas.openxmlformats.org/officeDocument/2006/docPropsVTypes">
  <Template/>
  <TotalTime>3376</TotalTime>
  <Words>1866</Words>
  <Application>Microsoft Office PowerPoint</Application>
  <PresentationFormat>Widescreen</PresentationFormat>
  <Paragraphs>147</Paragraphs>
  <Slides>27</Slides>
  <Notes>6</Notes>
  <HiddenSlides>0</HiddenSlides>
  <MMClips>0</MMClips>
  <ScaleCrop>false</ScaleCrop>
  <HeadingPairs>
    <vt:vector size="6" baseType="variant">
      <vt:variant>
        <vt:lpstr>Benyttede skrifttyper</vt:lpstr>
      </vt:variant>
      <vt:variant>
        <vt:i4>4</vt:i4>
      </vt:variant>
      <vt:variant>
        <vt:lpstr>Tema</vt:lpstr>
      </vt:variant>
      <vt:variant>
        <vt:i4>2</vt:i4>
      </vt:variant>
      <vt:variant>
        <vt:lpstr>Slidetitler</vt:lpstr>
      </vt:variant>
      <vt:variant>
        <vt:i4>27</vt:i4>
      </vt:variant>
    </vt:vector>
  </HeadingPairs>
  <TitlesOfParts>
    <vt:vector size="33" baseType="lpstr">
      <vt:lpstr>Arial</vt:lpstr>
      <vt:lpstr>Calibri</vt:lpstr>
      <vt:lpstr>Calibri Light</vt:lpstr>
      <vt:lpstr>Wingdings</vt:lpstr>
      <vt:lpstr>Office-tema</vt:lpstr>
      <vt:lpstr>Blank</vt:lpstr>
      <vt:lpstr>Velkommen  Kontorkulturen i det nye SUND </vt:lpstr>
      <vt:lpstr>Program:</vt:lpstr>
      <vt:lpstr>Kontorlandskabet i Nyt SUND Anne Kathrine Overgaard</vt:lpstr>
      <vt:lpstr>Pilotprojekter og kontorkulturen i praksis Karna Kühnell Gautier og Louise Eriksen</vt:lpstr>
      <vt:lpstr>Visionen om fleksibel kontorkultur</vt:lpstr>
      <vt:lpstr>Fra Vision til Praksis </vt:lpstr>
      <vt:lpstr>HVAD ER EN PILOT ?   </vt:lpstr>
      <vt:lpstr>Kombi-modellen </vt:lpstr>
      <vt:lpstr>Hvad kan udfordre en god fleksibel kontorkultur?</vt:lpstr>
      <vt:lpstr>Oplæg fra enheder</vt:lpstr>
      <vt:lpstr> Fleksibel kontorkultur  Fakultetssekretariatet</vt:lpstr>
      <vt:lpstr>Overordnede rammer:  Fleksibel tilstedeværelse med 1-3 hjemmearbejdsdage  Det papirminimerede kontor med en neutral arbejdsplads, som andre kan bruge  Fortsat fokus på anvendelse af online- og hybridmøder</vt:lpstr>
      <vt:lpstr>Decentral proces, forankret hos områdeledere  Områdeledere koordinerer og erfaringsudveksler</vt:lpstr>
      <vt:lpstr>PowerPoint-præsentation</vt:lpstr>
      <vt:lpstr>Fremmødedag 1 dag om ugen   Selvvalgte fremmødedage   1-3 hjemmearbejdsdage</vt:lpstr>
      <vt:lpstr>En masse praktisk, bl.a.  Indretning af hjemmearbejdsplads  Indretning af kontorplads</vt:lpstr>
      <vt:lpstr>Vær opmærksom på:  Tillid til, at arbejdet udføres mindst lige så godt fra hjemmearbejdspladsen!  Hybridmøder – et absolut must!  Mini-APV’er, APV og løbende evaluering!  Attraktiv arbejdsplads –arbejdsmæssigt og socialt </vt:lpstr>
      <vt:lpstr>Fleksibel kontorkultur på Statens Institut for Folkesundhed</vt:lpstr>
      <vt:lpstr>Fleksibel kontorkultur – værdier på SIF (juni 2021)   Fleksibilitet og mulighed for at arbejde hjemme er foreneligt med ønsket om, at instituttet er sammenhængende, tværfagligt og samarbejdende  Vi (ledere) har grundlæggende tillid til, og også rig erfaring med, at alle på SIF håndterer fleksibilitet og hjemmearbejde, og deraf varieret fysisk afstand til kollegaer, medarbejdere og leder, ansvarligt, konstruktivt og rummeligt og med udpræget fokus på opgaveløsningens og samarbejdets bedste  Vi (ledere) står til rådighed for sparring om rammer, arbejdets tilrettelæggelse og hverdagens udfordringer – også når vi og I arbejder hjemme/andre steder fra  Vi (ledere) vil værne om alles mulighed for at planlægge eget arbejdsliv, så det giver mening for den enkelte såvel professionelt som privat                </vt:lpstr>
      <vt:lpstr>Fælles rammer for en fleksibel kontorkultur på SIF (juni 2021)   Hjemmearbejde op til to dage om ugen i gennemsnit   Hjemmearbejde planlægges som udgangspunkt af den enkelte, men skal tilpasses det arbejde, der skal udføres og samarbejdes om   Driftspersonale og studentermedhjælpere er fortrinsvis tilstede på instituttet - medmindre konkrete opgaver tillader andet   Tilbud om ‘hjemmearbejdspakke’ – bærbar PC, docking-station, skærm, tastatur samt mus  Arbejdssteder drøftes løbende med egen leder i sammenhæng med andre forhold - betydning for opgaveløsning, samarbejde, udvikling og trivsel  Man er som udgangspunkt til rådighed for opkald/mails, uanset hvor man arbejder fra, medmindre man er optaget af møder, undervisning m.m.   Det skal fremgå af arbejdskalenderen, hvor man befinder sig fysisk, når man arbejder, og hvordan og hvornår man kan træffes   Hvis en medarbejder/kollega/leder melder sig syg/barn syg, er de som udgangspunkt ikke til rådighed   Det er mødearrangør/leder, der beslutter både dato og form for mødet, og deltagerne forventes at planlægge derefter  Hybride møder kan være en god løsning, der skaber fleksibilitet, hvis mødets formål kan opnås på samme vis  Vi skal prioritere at opbygge tekniske løsninger, kompetence og erfaring med at afholde hybride møder  Det tilstræbes, at større fælles fysiske møder, som fx institutmøder og afdelingsmøder, afholdes tirsdage og onsdage       </vt:lpstr>
      <vt:lpstr>Medarbejderne er glade for rammer og legitim mulighed for at planlægge hjemmearbejde  APV’en viser, at 2-3 hjemmearbejdsdage er hovedpartens foretrukne ønske   APV’en viser, at (meget) arbejde hjemme kan belaste kroppen, hvis ikke gode arbejdsforhold kan etableres  Nogle dage opleves miljøet på instituttet lidt tomt og kontorpladser står tomme Optimering af anvendelsen og oplevelsen af kontormiljøet vil vi først eksperimentere med, når hverdagen igen er normal  Medarbejderne skal ikke føle sig rodløse/pladsløse på instituttet, og vi skal huske på, at hjemmearbejdet på SIF er et tilbud, som ikke alle har lyst til at benytte sig af  Behov for rum til at kunne tage samtaler, onlinemøder og online undervisning – indretningen på instituttet udfordrer  Behov for hjælp/kompetence og udstyr til teknisk mødestyring, særligt hybride møder  Ledelse på afstand kan udfordre – undgå ”ude af øje ude af sind” og prioritér det fysiske møde  ‘Limen’ i relationer styrkes i det fysiske møde – øget bevidsthed om at sikre dette  Husk at bruge hinanden – også på afstand – øget behov for koordinering  Vigtigt med rummelighed overfor hinandens forskellige ønsker og behov for fleksibel tilstedeværelse    </vt:lpstr>
      <vt:lpstr> Skabe en oplevelse af, at Nyt SUND er et fælles hus for hele SUND  Nyt SUND kan på flere måder invitere til en arbejdsdag i Odense (fx tilgængelige FLY-pladser)   God information og tilgængelighed i forhold til, hvordan vi kan bruge huset   Nyt SUND er ikke kun et hus, men en vision – erfaringen er, at onlinemøder inkluderer ”os på afstand” og bidrager til at opbygge relationer og videndele   Fælles aktiviteter – samling på tværs – virtuelt som fysisk – anledninger til at inddrage de ‘frit svævende’ campusbyer  </vt:lpstr>
      <vt:lpstr>Hvad kan fremme en god fleksibel kontorkultur?</vt:lpstr>
      <vt:lpstr>Evaluering: Hvilke erfaringer og perspektiver er der ift. fleksibel kontorkultur?</vt:lpstr>
      <vt:lpstr>PowerPoint-præsentation</vt:lpstr>
      <vt:lpstr>Spørgsmål?</vt:lpstr>
      <vt:lpstr>Tak for i dag!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Bente Kjær</dc:creator>
  <cp:lastModifiedBy>Bente Kjær</cp:lastModifiedBy>
  <cp:revision>139</cp:revision>
  <dcterms:created xsi:type="dcterms:W3CDTF">2021-04-12T08:21:41Z</dcterms:created>
  <dcterms:modified xsi:type="dcterms:W3CDTF">2022-02-03T08:43:41Z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0x010100835763BE3C52D24EBDCB720E191E4406</vt:lpwstr>
  </property>
</Properties>
</file>