
<file path=[Content_Types].xml><?xml version="1.0" encoding="utf-8"?>
<Types xmlns="http://schemas.openxmlformats.org/package/2006/content-types">
  <Default Extension="bin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1.xml" ContentType="application/vnd.openxmlformats-officedocument.theme+xml"/>
  <Override PartName="/ppt/media/image9.bin" ContentType="image/png"/>
  <Override PartName="/ppt/theme/theme2.xml" ContentType="application/vnd.openxmlformats-officedocument.theme+xml"/>
  <Override PartName="/ppt/media/image8.bin" ContentType="image/png"/>
  <Override PartName="/ppt/media/image10.bin" ContentType="image/png"/>
  <Override PartName="/ppt/media/image4.bin" ContentType="image/png"/>
  <Override PartName="/ppt/media/image6.bin" ContentType="image/png"/>
  <Override PartName="/ppt/notesMasters/notesMaster1.xml" ContentType="application/vnd.openxmlformats-officedocument.presentationml.notesMaster+xml"/>
  <Override PartName="/ppt/media/image7.bin" ContentType="image/png"/>
  <Override PartName="/ppt/media/image2.bin" ContentType="image/x-emf"/>
  <Override PartName="/ppt/media/image5.bin" ContentType="image/png"/>
  <Override PartName="/ppt/media/image3.bin" ContentType="image/x-emf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5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2" autoAdjust="0"/>
  </p:normalViewPr>
  <p:slideViewPr>
    <p:cSldViewPr snapToGrid="0" showGuides="1">
      <p:cViewPr>
        <p:scale>
          <a:sx n="96" d="100"/>
          <a:sy n="96" d="100"/>
        </p:scale>
        <p:origin x="-86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21/09/2016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09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827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750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891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634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1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953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4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bin"/><Relationship Id="rId3" Type="http://schemas.openxmlformats.org/officeDocument/2006/relationships/image" Target="../media/image5.bin"/><Relationship Id="rId7" Type="http://schemas.openxmlformats.org/officeDocument/2006/relationships/image" Target="../media/image9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bin"/><Relationship Id="rId5" Type="http://schemas.openxmlformats.org/officeDocument/2006/relationships/image" Target="../media/image7.bin"/><Relationship Id="rId4" Type="http://schemas.openxmlformats.org/officeDocument/2006/relationships/image" Target="../media/image6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9600" cy="6858000"/>
          </a:xfrm>
        </p:spPr>
        <p:txBody>
          <a:bodyPr tIns="1008000" anchor="ctr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1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569" y="1314000"/>
            <a:ext cx="8132617" cy="2134800"/>
          </a:xfrm>
        </p:spPr>
        <p:txBody>
          <a:bodyPr anchor="b"/>
          <a:lstStyle>
            <a:lvl1pPr algn="l">
              <a:lnSpc>
                <a:spcPct val="87000"/>
              </a:lnSpc>
              <a:defRPr sz="5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356"/>
            <a:ext cx="3340800" cy="180085"/>
          </a:xfrm>
        </p:spPr>
        <p:txBody>
          <a:bodyPr/>
          <a:lstStyle/>
          <a:p>
            <a:r>
              <a:rPr lang="da-DK" dirty="0"/>
              <a:t>21. september 2016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722299"/>
          </a:xfrm>
        </p:spPr>
        <p:txBody>
          <a:bodyPr/>
          <a:lstStyle>
            <a:lvl1pPr algn="l">
              <a:lnSpc>
                <a:spcPct val="92000"/>
              </a:lnSpc>
              <a:defRPr b="1"/>
            </a:lvl1pPr>
          </a:lstStyle>
          <a:p>
            <a:r>
              <a:rPr lang="da-DK" dirty="0"/>
              <a:t>Center for Journalistik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868449"/>
            <a:ext cx="431400" cy="263661"/>
          </a:xfrm>
        </p:spPr>
        <p:txBody>
          <a:bodyPr/>
          <a:lstStyle>
            <a:lvl1pPr>
              <a:defRPr sz="100"/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83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0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accent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9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0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88" y="3657600"/>
            <a:ext cx="11551621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560410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hvi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0" name="Pladsholder til billede 2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12189600" cy="6858000"/>
          </a:xfrm>
        </p:spPr>
        <p:txBody>
          <a:bodyPr tIns="2772000" anchor="t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88" y="3657600"/>
            <a:ext cx="11551621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954339"/>
            <a:ext cx="5630958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-350601"/>
            <a:ext cx="5630958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954339"/>
            <a:ext cx="43140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1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logo"/>
          <p:cNvSpPr>
            <a:spLocks noGrp="1"/>
          </p:cNvSpPr>
          <p:nvPr>
            <p:ph type="body" sz="quarter" idx="17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30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9" name="Pladsholder til billede 2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89600" cy="6858000"/>
          </a:xfrm>
        </p:spPr>
        <p:txBody>
          <a:bodyPr tIns="2772000" anchor="t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Pladsholder til logo"/>
          <p:cNvSpPr>
            <a:spLocks noGrp="1"/>
          </p:cNvSpPr>
          <p:nvPr>
            <p:ph type="body" sz="quarter" idx="18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88" y="3657600"/>
            <a:ext cx="11551621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910229"/>
            <a:ext cx="5630958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-341175"/>
            <a:ext cx="5630958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910229"/>
            <a:ext cx="43140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489155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90800"/>
            <a:ext cx="11376000" cy="385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brug ENTER og så TAB-tasten for at få punktopstillet tekst eller klik ikon for at tilføje stor graf eller tabel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53831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Center for Journalistik</a:t>
            </a:r>
          </a:p>
        </p:txBody>
      </p:sp>
      <p:pic>
        <p:nvPicPr>
          <p:cNvPr id="9" name="Logo sor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6172958"/>
            <a:ext cx="1249200" cy="337049"/>
          </a:xfrm>
          <a:prstGeom prst="rect">
            <a:avLst/>
          </a:prstGeom>
        </p:spPr>
      </p:pic>
      <p:sp>
        <p:nvSpPr>
          <p:cNvPr id="14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:p14="http://schemas.microsoft.com/office/powerpoint/2010/main" xmlns:a14="http://schemas.microsoft.com/office/drawing/2010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grø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ggrund grøn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pic>
        <p:nvPicPr>
          <p:cNvPr id="12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11376000" cy="38528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18206"/>
            <a:ext cx="4086495" cy="180085"/>
          </a:xfrm>
        </p:spPr>
        <p:txBody>
          <a:bodyPr/>
          <a:lstStyle>
            <a:lvl1pPr>
              <a:defRPr sz="100" b="0"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8" name="OFF_institute_NOT" hidden="1"/>
          <p:cNvSpPr>
            <a:spLocks noGrp="1"/>
          </p:cNvSpPr>
          <p:nvPr>
            <p:ph type="ftr" sz="quarter" idx="11"/>
          </p:nvPr>
        </p:nvSpPr>
        <p:spPr>
          <a:xfrm>
            <a:off x="6915600" y="6460568"/>
            <a:ext cx="3340800" cy="352190"/>
          </a:xfrm>
        </p:spPr>
        <p:txBody>
          <a:bodyPr/>
          <a:lstStyle>
            <a:lvl1pPr>
              <a:defRPr sz="100"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Center for Journalistik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Center for Journalistik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083718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11376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9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20500"/>
            <a:ext cx="4086495" cy="180085"/>
          </a:xfrm>
        </p:spPr>
        <p:txBody>
          <a:bodyPr/>
          <a:lstStyle>
            <a:lvl1pPr>
              <a:defRPr sz="100" b="0">
                <a:solidFill>
                  <a:srgbClr val="D38235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8" name="OFF_institute_NOT"/>
          <p:cNvSpPr>
            <a:spLocks noGrp="1"/>
          </p:cNvSpPr>
          <p:nvPr>
            <p:ph type="ftr" sz="quarter" idx="11"/>
          </p:nvPr>
        </p:nvSpPr>
        <p:spPr>
          <a:xfrm>
            <a:off x="6915600" y="6575488"/>
            <a:ext cx="3340800" cy="261245"/>
          </a:xfrm>
        </p:spPr>
        <p:txBody>
          <a:bodyPr/>
          <a:lstStyle>
            <a:lvl1pPr>
              <a:defRPr sz="100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Center for Journalistik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Center for Journalistik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35852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rø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pic>
        <p:nvPicPr>
          <p:cNvPr id="11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11376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588226"/>
            <a:ext cx="4086495" cy="180085"/>
          </a:xfrm>
        </p:spPr>
        <p:txBody>
          <a:bodyPr/>
          <a:lstStyle>
            <a:lvl1pPr>
              <a:defRPr sz="100">
                <a:solidFill>
                  <a:srgbClr val="D05A57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9" name="OFF_institute" hidden="1"/>
          <p:cNvSpPr>
            <a:spLocks noGrp="1"/>
          </p:cNvSpPr>
          <p:nvPr>
            <p:ph type="ftr" sz="quarter" idx="11"/>
          </p:nvPr>
        </p:nvSpPr>
        <p:spPr>
          <a:xfrm>
            <a:off x="6915600" y="6575488"/>
            <a:ext cx="3340800" cy="250081"/>
          </a:xfrm>
        </p:spPr>
        <p:txBody>
          <a:bodyPr/>
          <a:lstStyle>
            <a:lvl1pPr>
              <a:defRPr sz="100"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Center for Journalistik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4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Center for Journalistik</a:t>
            </a:r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82365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9600" cy="6858000"/>
          </a:xfrm>
        </p:spPr>
        <p:txBody>
          <a:bodyPr tIns="1008000" anchor="ctr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2984"/>
            <a:ext cx="8132617" cy="2143815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410400" y="6127200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21. september 2016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723600"/>
          </a:xfrm>
        </p:spPr>
        <p:txBody>
          <a:bodyPr/>
          <a:lstStyle>
            <a:lvl1pPr algn="l">
              <a:lnSpc>
                <a:spcPct val="92000"/>
              </a:lnSpc>
              <a:defRPr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Center for Journalistik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604278"/>
            <a:ext cx="431400" cy="263661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967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ru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9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03216"/>
            <a:ext cx="4086495" cy="180085"/>
          </a:xfrm>
        </p:spPr>
        <p:txBody>
          <a:bodyPr/>
          <a:lstStyle>
            <a:lvl1pPr>
              <a:defRPr sz="100" b="0">
                <a:solidFill>
                  <a:srgbClr val="946037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0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474211"/>
            <a:ext cx="3340800" cy="352190"/>
          </a:xfrm>
        </p:spPr>
        <p:txBody>
          <a:bodyPr/>
          <a:lstStyle>
            <a:lvl1pPr>
              <a:defRPr sz="100"/>
            </a:lvl1pPr>
          </a:lstStyle>
          <a:p>
            <a:r>
              <a:rPr lang="en-GB" dirty="0"/>
              <a:t>Center for Journalistik</a:t>
            </a: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Center for Journalistik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903295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39450" indent="-171450">
              <a:lnSpc>
                <a:spcPct val="100000"/>
              </a:lnSpc>
              <a:buFont typeface="Arial" panose="020B0604020202020204" pitchFamily="34" charset="0"/>
              <a:buChar char="•"/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6710400" y="1989138"/>
            <a:ext cx="5079348" cy="38309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10400" y="660321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9" name="OFF_institute_" hidden="1"/>
          <p:cNvSpPr>
            <a:spLocks noGrp="1"/>
          </p:cNvSpPr>
          <p:nvPr>
            <p:ph type="ftr" sz="quarter" idx="15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/>
            </a:lvl1pPr>
          </a:lstStyle>
          <a:p>
            <a:r>
              <a:rPr lang="en-GB" dirty="0"/>
              <a:t>Center for Journalistik</a:t>
            </a:r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Center for Journalistik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7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8" y="453600"/>
            <a:ext cx="5975757" cy="1248208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6710401" y="0"/>
            <a:ext cx="54816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150" y="6172958"/>
            <a:ext cx="3341250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Center for Journalistik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8" y="453600"/>
            <a:ext cx="5975757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6710401" y="0"/>
            <a:ext cx="54816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150" y="6172958"/>
            <a:ext cx="3341250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Center for Journalistik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780238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hvid tekst, mørk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6094800" y="0"/>
            <a:ext cx="60984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9" y="453600"/>
            <a:ext cx="5360156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3315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094799" y="0"/>
            <a:ext cx="60972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bg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bg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6449239" y="452058"/>
            <a:ext cx="5331598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600" y="6172958"/>
            <a:ext cx="3340800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Center for Journalistik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5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119533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sort tekst, lys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6094800" y="0"/>
            <a:ext cx="6098400" cy="6858000"/>
          </a:xfrm>
          <a:prstGeom prst="rect">
            <a:avLst/>
          </a:prstGeom>
          <a:solidFill>
            <a:srgbClr val="EED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9" y="453600"/>
            <a:ext cx="5360156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3315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094799" y="0"/>
            <a:ext cx="60972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tx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6449239" y="452058"/>
            <a:ext cx="5331598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tx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600" y="6172958"/>
            <a:ext cx="3340800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Center for Journalistik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751073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4" y="1989138"/>
            <a:ext cx="55116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idx="13" hasCustomPrompt="1"/>
          </p:nvPr>
        </p:nvSpPr>
        <p:spPr>
          <a:xfrm>
            <a:off x="6274448" y="1989137"/>
            <a:ext cx="55116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03563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21. september 2016</a:t>
            </a:r>
          </a:p>
        </p:txBody>
      </p:sp>
      <p:sp>
        <p:nvSpPr>
          <p:cNvPr id="6" name="OFF_institute_"/>
          <p:cNvSpPr>
            <a:spLocks noGrp="1"/>
          </p:cNvSpPr>
          <p:nvPr>
            <p:ph type="ftr" sz="quarter" idx="11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Center for Journalistik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8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Center for Journalistik</a:t>
            </a:r>
          </a:p>
        </p:txBody>
      </p:sp>
      <p:sp>
        <p:nvSpPr>
          <p:cNvPr id="12" name="Pladsholder til indhold 13"/>
          <p:cNvSpPr>
            <a:spLocks noGrp="1"/>
          </p:cNvSpPr>
          <p:nvPr>
            <p:ph sz="quarter" idx="14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400349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593050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4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Center for Journalistik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5" hasCustomPrompt="1"/>
          </p:nvPr>
        </p:nvSpPr>
        <p:spPr>
          <a:xfrm>
            <a:off x="6710399" y="1989138"/>
            <a:ext cx="5079347" cy="501814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 b="1"/>
            </a:lvl1pPr>
          </a:lstStyle>
          <a:p>
            <a:pPr lvl="0"/>
            <a:r>
              <a:rPr lang="da-DK" dirty="0"/>
              <a:t>Overskrift til graf</a:t>
            </a:r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6" hasCustomPrompt="1"/>
          </p:nvPr>
        </p:nvSpPr>
        <p:spPr>
          <a:xfrm>
            <a:off x="6710399" y="2583180"/>
            <a:ext cx="4956084" cy="3258819"/>
          </a:xfrm>
        </p:spPr>
        <p:txBody>
          <a:bodyPr/>
          <a:lstStyle>
            <a:lvl1pPr marL="252000" indent="-252000">
              <a:lnSpc>
                <a:spcPct val="100000"/>
              </a:lnSpc>
              <a:buFont typeface="Arial" panose="020B0604020202020204" pitchFamily="34" charset="0"/>
              <a:buChar char="•"/>
              <a:defRPr sz="1600"/>
            </a:lvl1pPr>
            <a:lvl2pPr marL="468000" indent="-216000">
              <a:lnSpc>
                <a:spcPct val="100000"/>
              </a:lnSpc>
              <a:defRPr sz="1400"/>
            </a:lvl2pPr>
            <a:lvl3pPr marL="648000" indent="-180000">
              <a:lnSpc>
                <a:spcPct val="100000"/>
              </a:lnSpc>
              <a:defRPr sz="12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</a:lstStyle>
          <a:p>
            <a:pPr lvl="0"/>
            <a:r>
              <a:rPr lang="da-DK" dirty="0"/>
              <a:t>Klik ikon for at tilføje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Center for Journalistik</a:t>
            </a:r>
          </a:p>
        </p:txBody>
      </p:sp>
      <p:sp>
        <p:nvSpPr>
          <p:cNvPr id="11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03696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21209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21. september 2016</a:t>
            </a:r>
          </a:p>
        </p:txBody>
      </p:sp>
      <p:sp>
        <p:nvSpPr>
          <p:cNvPr id="4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Center for Journalistik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6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Center for Journalistik</a:t>
            </a:r>
          </a:p>
        </p:txBody>
      </p:sp>
      <p:sp>
        <p:nvSpPr>
          <p:cNvPr id="8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21. september 2016</a:t>
            </a:r>
          </a:p>
        </p:txBody>
      </p:sp>
      <p:sp>
        <p:nvSpPr>
          <p:cNvPr id="3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505810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Center for Journalistik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5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Center for Journalistik</a:t>
            </a:r>
          </a:p>
        </p:txBody>
      </p:sp>
      <p:sp>
        <p:nvSpPr>
          <p:cNvPr id="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grøn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789D4A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21. september 2016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19431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Center for Journalistik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1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Center for Journalistik</a:t>
            </a:r>
          </a:p>
        </p:txBody>
      </p:sp>
      <p:sp>
        <p:nvSpPr>
          <p:cNvPr id="12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3788309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8"/>
          <p:cNvSpPr txBox="1">
            <a:spLocks noChangeArrowheads="1"/>
          </p:cNvSpPr>
          <p:nvPr userDrawn="1"/>
        </p:nvSpPr>
        <p:spPr bwMode="auto">
          <a:xfrm>
            <a:off x="425450" y="1840105"/>
            <a:ext cx="2332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en-GB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en-GB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gå frem i tekst-niveauer. Klik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skifte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fra et niveau til et næste.</a:t>
            </a:r>
          </a:p>
          <a:p>
            <a:pPr eaLnBrk="1" hangingPunct="1">
              <a:spcAft>
                <a:spcPts val="240"/>
              </a:spcAft>
              <a:defRPr/>
            </a:pP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en-GB" alt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noProof="1"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Formindsk 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listeniveau bruges</a:t>
            </a:r>
            <a:endParaRPr lang="en-GB" sz="9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7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404813" y="469251"/>
            <a:ext cx="11376025" cy="77584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7001480" y="3572293"/>
            <a:ext cx="2463605" cy="113364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sæt hak ved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+ F9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7001481" y="1840105"/>
            <a:ext cx="246360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 skal være på et enkelt slide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3784489" y="1840105"/>
            <a:ext cx="2333140" cy="5078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klik på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ikonet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</p:txBody>
      </p:sp>
      <p:sp>
        <p:nvSpPr>
          <p:cNvPr id="22" name="TextBox 12"/>
          <p:cNvSpPr txBox="1">
            <a:spLocks noChangeArrowheads="1"/>
          </p:cNvSpPr>
          <p:nvPr userDrawn="1"/>
        </p:nvSpPr>
        <p:spPr bwMode="auto">
          <a:xfrm>
            <a:off x="3784489" y="2736739"/>
            <a:ext cx="233314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billedets hjørner</a:t>
            </a:r>
          </a:p>
          <a:p>
            <a:pPr algn="l" eaLnBrk="1" fontAlgn="auto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Hvis du sletter billedet og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billedet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437033" y="3578989"/>
            <a:ext cx="24636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b="1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indsætte nyt slide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utoShape 4"/>
          <p:cNvSpPr>
            <a:spLocks/>
          </p:cNvSpPr>
          <p:nvPr userDrawn="1"/>
        </p:nvSpPr>
        <p:spPr bwMode="gray">
          <a:xfrm>
            <a:off x="443912" y="5020343"/>
            <a:ext cx="2333140" cy="86177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nulstille 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placering, størrelse og formatering af pladsholdere til layoutets oprindelige design 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6170613" y="48525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202545" y="59020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78565" y="3064798"/>
            <a:ext cx="549328" cy="285228"/>
          </a:xfrm>
          <a:prstGeom prst="rect">
            <a:avLst/>
          </a:prstGeom>
        </p:spPr>
      </p:pic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06525" y="2912438"/>
            <a:ext cx="337400" cy="321707"/>
          </a:xfrm>
          <a:prstGeom prst="rect">
            <a:avLst/>
          </a:prstGeom>
        </p:spPr>
      </p:pic>
      <p:pic>
        <p:nvPicPr>
          <p:cNvPr id="30" name="Billede 29"/>
          <p:cNvPicPr>
            <a:picLocks noChangeAspect="1"/>
          </p:cNvPicPr>
          <p:nvPr userDrawn="1"/>
        </p:nvPicPr>
        <p:blipFill rotWithShape="1">
          <a:blip r:embed="rId4"/>
          <a:srcRect l="2931" r="60888"/>
          <a:stretch/>
        </p:blipFill>
        <p:spPr>
          <a:xfrm>
            <a:off x="2678565" y="3819276"/>
            <a:ext cx="363713" cy="647461"/>
          </a:xfrm>
          <a:prstGeom prst="rect">
            <a:avLst/>
          </a:prstGeom>
        </p:spPr>
      </p:pic>
      <p:pic>
        <p:nvPicPr>
          <p:cNvPr id="31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06525" y="2032669"/>
            <a:ext cx="262151" cy="256054"/>
          </a:xfrm>
          <a:prstGeom prst="rect">
            <a:avLst/>
          </a:prstGeom>
        </p:spPr>
      </p:pic>
      <p:pic>
        <p:nvPicPr>
          <p:cNvPr id="32" name="Billede 3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678565" y="4502402"/>
            <a:ext cx="612361" cy="197840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678565" y="5546139"/>
            <a:ext cx="547241" cy="197798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897741" y="3356020"/>
            <a:ext cx="359695" cy="335309"/>
          </a:xfrm>
          <a:prstGeom prst="rect">
            <a:avLst/>
          </a:prstGeom>
        </p:spPr>
      </p:pic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07334"/>
            <a:ext cx="4086495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3" name="Pladsholder til sidefod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Pladsholder til slidenummer 3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583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orange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  <a:solidFill>
            <a:schemeClr val="accent6"/>
          </a:solidFill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FCF0C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rgbClr val="FCF0C4"/>
                </a:solidFill>
              </a:defRPr>
            </a:lvl1pPr>
          </a:lstStyle>
          <a:p>
            <a:r>
              <a:rPr lang="da-DK" dirty="0"/>
              <a:t>21. september 2016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17145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Center for Journalistik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Center for Journalistik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rgbClr val="FCF0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125996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21. september 2016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26289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Center for Journalistik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Center for Journalistik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24438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rgbClr val="94603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21. september 2016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25146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rgbClr val="946037"/>
                </a:solidFill>
              </a:defRPr>
            </a:lvl1pPr>
          </a:lstStyle>
          <a:p>
            <a:r>
              <a:rPr lang="da-DK" dirty="0"/>
              <a:t>Center for Journalistik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Center for Journalistik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187310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21. september 2016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22860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Center for Journalistik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Center for Journalistik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325954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21. september 2016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18288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Center for Journalistik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5"/>
            <a:ext cx="1249200" cy="337048"/>
          </a:xfrm>
          <a:prstGeom prst="rect">
            <a:avLst/>
          </a:prstGeom>
        </p:spPr>
      </p:pic>
      <p:sp>
        <p:nvSpPr>
          <p:cNvPr id="11" name="USR_name"/>
          <p:cNvSpPr/>
          <p:nvPr userDrawn="1"/>
        </p:nvSpPr>
        <p:spPr>
          <a:xfrm>
            <a:off x="410400" y="6127200"/>
            <a:ext cx="3340800" cy="26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dirty="0">
                <a:solidFill>
                  <a:schemeClr val="tx1"/>
                </a:solidFill>
              </a:rPr>
              <a:t>Bess Egede Rogers</a:t>
            </a:r>
          </a:p>
        </p:txBody>
      </p:sp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tx1"/>
                </a:solidFill>
              </a:rPr>
              <a:t>Center for Journalistik</a:t>
            </a:r>
          </a:p>
        </p:txBody>
      </p:sp>
    </p:spTree>
    <p:extLst>
      <p:ext uri="{BB962C8B-B14F-4D97-AF65-F5344CB8AC3E}">
        <p14:creationId xmlns:p14="http://schemas.microsoft.com/office/powerpoint/2010/main" val="120692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grøn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9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hidden="1"/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" y="1"/>
            <a:ext cx="12171734" cy="6858000"/>
          </a:xfrm>
          <a:prstGeom prst="rect">
            <a:avLst/>
          </a:prstGeom>
        </p:spPr>
      </p:pic>
      <p:pic>
        <p:nvPicPr>
          <p:cNvPr id="7" name="Billede 6" hidden="1"/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748" y="453600"/>
            <a:ext cx="11412000" cy="12482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5" y="1990800"/>
            <a:ext cx="11376000" cy="385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410400" y="6569966"/>
            <a:ext cx="3340800" cy="1800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21. september 2016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3"/>
          </p:nvPr>
        </p:nvSpPr>
        <p:spPr>
          <a:xfrm>
            <a:off x="6915600" y="6172958"/>
            <a:ext cx="3340800" cy="3521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1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Center for Journalistik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400" y="6393600"/>
            <a:ext cx="431400" cy="1818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3" name="Logo sort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6172958"/>
            <a:ext cx="1249200" cy="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9" r:id="rId2"/>
    <p:sldLayoutId id="2147483653" r:id="rId3"/>
    <p:sldLayoutId id="2147483673" r:id="rId4"/>
    <p:sldLayoutId id="2147483667" r:id="rId5"/>
    <p:sldLayoutId id="2147483664" r:id="rId6"/>
    <p:sldLayoutId id="2147483655" r:id="rId7"/>
    <p:sldLayoutId id="2147483649" r:id="rId8"/>
    <p:sldLayoutId id="2147483674" r:id="rId9"/>
    <p:sldLayoutId id="2147483671" r:id="rId10"/>
    <p:sldLayoutId id="2147483665" r:id="rId11"/>
    <p:sldLayoutId id="2147483656" r:id="rId12"/>
    <p:sldLayoutId id="2147483650" r:id="rId13"/>
    <p:sldLayoutId id="2147483675" r:id="rId14"/>
    <p:sldLayoutId id="2147483668" r:id="rId15"/>
    <p:sldLayoutId id="2147483660" r:id="rId16"/>
    <p:sldLayoutId id="2147483657" r:id="rId17"/>
    <p:sldLayoutId id="2147483651" r:id="rId18"/>
    <p:sldLayoutId id="2147483672" r:id="rId19"/>
    <p:sldLayoutId id="2147483661" r:id="rId20"/>
    <p:sldLayoutId id="2147483654" r:id="rId21"/>
    <p:sldLayoutId id="2147483676" r:id="rId22"/>
    <p:sldLayoutId id="2147483669" r:id="rId23"/>
    <p:sldLayoutId id="2147483666" r:id="rId24"/>
    <p:sldLayoutId id="2147483658" r:id="rId25"/>
    <p:sldLayoutId id="2147483652" r:id="rId26"/>
    <p:sldLayoutId id="2147483677" r:id="rId27"/>
    <p:sldLayoutId id="2147483670" r:id="rId28"/>
    <p:sldLayoutId id="2147483662" r:id="rId29"/>
    <p:sldLayoutId id="2147483678" r:id="rId30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​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00" indent="-324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7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2400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:p14="http://schemas.microsoft.com/office/powerpoint/2010/main" xmlns:a14="http://schemas.microsoft.com/office/drawing/2010/main" xmlns="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5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ladsholder til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USR_Name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Navn</a:t>
            </a:r>
            <a:endParaRPr lang="da-DK" dirty="0"/>
          </a:p>
        </p:txBody>
      </p:sp>
      <p:sp>
        <p:nvSpPr>
          <p:cNvPr id="6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Dato</a:t>
            </a:r>
            <a:endParaRPr lang="da-DK" dirty="0"/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Center for Journalistik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1</a:t>
            </a:fld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267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ladsholder til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USR_Name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Navn</a:t>
            </a:r>
            <a:endParaRPr lang="da-DK" dirty="0"/>
          </a:p>
        </p:txBody>
      </p:sp>
      <p:sp>
        <p:nvSpPr>
          <p:cNvPr id="6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Dato</a:t>
            </a:r>
            <a:endParaRPr lang="da-DK" dirty="0"/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Center for Journalistik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2</a:t>
            </a:fld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038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3</a:t>
            </a:fld>
            <a:endParaRPr lang="da-DK" dirty="0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733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dirty="0"/>
              <a:t>21. september 2016</a:t>
            </a:r>
          </a:p>
        </p:txBody>
      </p:sp>
      <p:sp>
        <p:nvSpPr>
          <p:cNvPr id="6" name="OFF_institute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/>
              <a:t>Center for Journalistik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448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dirty="0"/>
              <a:t>21. september 2016</a:t>
            </a:r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/>
              <a:t>Center for Journalistik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023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indhold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dirty="0"/>
              <a:t>21. september 2016</a:t>
            </a:r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Center for Journalistik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6</a:t>
            </a:fld>
            <a:endParaRPr lang="da-DK" dirty="0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06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dirty="0"/>
              <a:t>21. september 2016</a:t>
            </a:r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Center for Journalistik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7</a:t>
            </a:fld>
            <a:endParaRPr lang="da-DK" dirty="0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53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dirty="0"/>
              <a:t>21-09-2016</a:t>
            </a:r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8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89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68011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77386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89886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00824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16448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242609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37023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4786859"/>
</p:tagLst>
</file>

<file path=ppt/theme/theme1.xml><?xml version="1.0" encoding="utf-8"?>
<a:theme xmlns:a="http://schemas.openxmlformats.org/drawingml/2006/main" name="SDU">
  <a:themeElements>
    <a:clrScheme name="SDU">
      <a:dk1>
        <a:sysClr val="windowText" lastClr="000000"/>
      </a:dk1>
      <a:lt1>
        <a:sysClr val="window" lastClr="FFFFFF"/>
      </a:lt1>
      <a:dk2>
        <a:srgbClr val="473729"/>
      </a:dk2>
      <a:lt2>
        <a:srgbClr val="EFE5D1"/>
      </a:lt2>
      <a:accent1>
        <a:srgbClr val="4E5B31"/>
      </a:accent1>
      <a:accent2>
        <a:srgbClr val="789D4A"/>
      </a:accent2>
      <a:accent3>
        <a:srgbClr val="AEB862"/>
      </a:accent3>
      <a:accent4>
        <a:srgbClr val="862633"/>
      </a:accent4>
      <a:accent5>
        <a:srgbClr val="D05A57"/>
      </a:accent5>
      <a:accent6>
        <a:srgbClr val="D38235"/>
      </a:accent6>
      <a:hlink>
        <a:srgbClr val="0563C1"/>
      </a:hlink>
      <a:folHlink>
        <a:srgbClr val="954F72"/>
      </a:folHlink>
    </a:clrScheme>
    <a:fontScheme name="Master PP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xmlns="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DBBFDE404BD84E89523A9B3885119C" ma:contentTypeVersion="4" ma:contentTypeDescription="Create a new document." ma:contentTypeScope="" ma:versionID="86dbb546eeb84973c67d14f9ec78e9a7">
  <xsd:schema xmlns:xsd="http://www.w3.org/2001/XMLSchema" xmlns:xs="http://www.w3.org/2001/XMLSchema" xmlns:p="http://schemas.microsoft.com/office/2006/metadata/properties" xmlns:ns2="2147ec60-a47f-46bc-b186-fb66520944ed" targetNamespace="http://schemas.microsoft.com/office/2006/metadata/properties" ma:root="true" ma:fieldsID="2c60b11d02cd2eef3144fe2ce0becf2e" ns2:_="">
    <xsd:import namespace="2147ec60-a47f-46bc-b186-fb66520944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7ec60-a47f-46bc-b186-fb66520944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38B7DC-855C-42B8-BDA7-9EBF63AA8A2E}"/>
</file>

<file path=customXml/itemProps2.xml><?xml version="1.0" encoding="utf-8"?>
<ds:datastoreItem xmlns:ds="http://schemas.openxmlformats.org/officeDocument/2006/customXml" ds:itemID="{1AB1E307-1BEE-4BF1-9309-9F1EB2F01E0F}"/>
</file>

<file path=customXml/itemProps3.xml><?xml version="1.0" encoding="utf-8"?>
<ds:datastoreItem xmlns:ds="http://schemas.openxmlformats.org/officeDocument/2006/customXml" ds:itemID="{696ED4B1-18AE-49E6-B5A6-DEED282B9F5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Brugerdefineret</PresentationFormat>
  <Paragraphs>31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SDU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2016-09-21T09:13:02Z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{"635690283596553901:635949333201709347":[],"635690283596553901:635950090982861791":[],"635690283596553901:635950219794989669":[]}</vt:lpwstr>
  </property>
  <property fmtid="{D5CDD505-2E9C-101B-9397-08002B2CF9AE}" pid="3" name="CustomerId">
    <vt:lpwstr>sdu</vt:lpwstr>
  </property>
  <property fmtid="{D5CDD505-2E9C-101B-9397-08002B2CF9AE}" pid="4" name="TemplateId">
    <vt:lpwstr>636020171092827048</vt:lpwstr>
  </property>
  <property fmtid="{D5CDD505-2E9C-101B-9397-08002B2CF9AE}" pid="5" name="UserProfileId">
    <vt:lpwstr>636093716465695306</vt:lpwstr>
  </property>
  <property fmtid="{D5CDD505-2E9C-101B-9397-08002B2CF9AE}" pid="6" name="ContentTypeId">
    <vt:lpwstr>0x010100A0DBBFDE404BD84E89523A9B3885119C</vt:lpwstr>
  </property>
</Properties>
</file>