
<file path=[Content_Types].xml><?xml version="1.0" encoding="utf-8"?>
<Types xmlns="http://schemas.openxmlformats.org/package/2006/content-types">
  <Default Extension="bin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media/image2.bin" ContentType="image/x-emf"/>
  <Override PartName="/ppt/media/image3.bin" ContentType="image/x-emf"/>
  <Override PartName="/ppt/media/image4.bin" ContentType="image/png"/>
  <Override PartName="/ppt/media/image5.bin" ContentType="image/png"/>
  <Override PartName="/ppt/media/image6.bin" ContentType="image/png"/>
  <Override PartName="/ppt/media/image7.bin" ContentType="image/png"/>
  <Override PartName="/ppt/media/image8.bin" ContentType="image/png"/>
  <Override PartName="/ppt/media/image9.bin" ContentType="image/png"/>
  <Override PartName="/ppt/media/image10.bin" ContentType="image/png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70A8A-9BDB-B6CD-A171-5BF3EA3ACFC2}" v="24" dt="2020-10-06T11:36:55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2" autoAdjust="0"/>
  </p:normalViewPr>
  <p:slideViewPr>
    <p:cSldViewPr snapToGrid="0" showGuides="1">
      <p:cViewPr>
        <p:scale>
          <a:sx n="96" d="100"/>
          <a:sy n="96" d="100"/>
        </p:scale>
        <p:origin x="-86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82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75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9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63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95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4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69" y="1314000"/>
            <a:ext cx="8132617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356"/>
            <a:ext cx="3340800" cy="180085"/>
          </a:xfrm>
        </p:spPr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868449"/>
            <a:ext cx="43140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5433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50601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5433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7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1022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41175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1022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90800"/>
            <a:ext cx="11376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53831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122505" y="6172958"/>
            <a:ext cx="4133896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pic>
        <p:nvPicPr>
          <p:cNvPr id="9" name="Logo so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2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820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6915600" y="6460568"/>
            <a:ext cx="33408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0500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1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88226"/>
            <a:ext cx="4086495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2984"/>
            <a:ext cx="8132617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0400" y="6127200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604278"/>
            <a:ext cx="43140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74211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0" y="1989138"/>
            <a:ext cx="5079348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5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4" y="1989138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6274448" y="1989137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563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6" name="OFF_institute_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‹#›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93050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6710399" y="1989138"/>
            <a:ext cx="5079347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6710399" y="2583180"/>
            <a:ext cx="4956084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1209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‹#›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3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505810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‹#›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1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Department of Political Science and Public Management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425450" y="1840105"/>
            <a:ext cx="2332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404813" y="469251"/>
            <a:ext cx="11376025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7001480" y="3572293"/>
            <a:ext cx="2463605" cy="113364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7001481" y="1840105"/>
            <a:ext cx="246360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3784489" y="1840105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3784489" y="2736739"/>
            <a:ext cx="23331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437033" y="3578989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443912" y="5020343"/>
            <a:ext cx="2333140" cy="86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170613" y="48525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02545" y="5902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78565" y="3064798"/>
            <a:ext cx="549328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06525" y="2912438"/>
            <a:ext cx="33740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678565" y="3819276"/>
            <a:ext cx="363713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06525" y="2032669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78565" y="4502402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565" y="5546139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897741" y="3356020"/>
            <a:ext cx="359695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7334"/>
            <a:ext cx="4086495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Department of Political Science and Public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Department of Political Science and Public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Department of Political Science and Public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Department of Political Science and Public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‹#›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Department of Political Science and Public Management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5"/>
            <a:ext cx="1249200" cy="337048"/>
          </a:xfrm>
          <a:prstGeom prst="rect">
            <a:avLst/>
          </a:prstGeom>
        </p:spPr>
      </p:pic>
      <p:sp>
        <p:nvSpPr>
          <p:cNvPr id="11" name="USR_name"/>
          <p:cNvSpPr/>
          <p:nvPr userDrawn="1"/>
        </p:nvSpPr>
        <p:spPr>
          <a:xfrm>
            <a:off x="410400" y="6127200"/>
            <a:ext cx="33408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Bess Egede Rogers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Department of Political Science and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" y="1"/>
            <a:ext cx="12171734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748" y="453600"/>
            <a:ext cx="11412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5" y="1990800"/>
            <a:ext cx="11376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410400" y="6569966"/>
            <a:ext cx="33408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6915600" y="6172958"/>
            <a:ext cx="33408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400" y="6393600"/>
            <a:ext cx="43140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3" name="Logo sort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53" r:id="rId3"/>
    <p:sldLayoutId id="2147483673" r:id="rId4"/>
    <p:sldLayoutId id="2147483667" r:id="rId5"/>
    <p:sldLayoutId id="2147483664" r:id="rId6"/>
    <p:sldLayoutId id="2147483655" r:id="rId7"/>
    <p:sldLayoutId id="2147483649" r:id="rId8"/>
    <p:sldLayoutId id="2147483674" r:id="rId9"/>
    <p:sldLayoutId id="2147483671" r:id="rId10"/>
    <p:sldLayoutId id="2147483665" r:id="rId11"/>
    <p:sldLayoutId id="2147483656" r:id="rId12"/>
    <p:sldLayoutId id="2147483650" r:id="rId13"/>
    <p:sldLayoutId id="2147483675" r:id="rId14"/>
    <p:sldLayoutId id="2147483668" r:id="rId15"/>
    <p:sldLayoutId id="2147483660" r:id="rId16"/>
    <p:sldLayoutId id="2147483657" r:id="rId17"/>
    <p:sldLayoutId id="2147483651" r:id="rId18"/>
    <p:sldLayoutId id="2147483672" r:id="rId19"/>
    <p:sldLayoutId id="2147483661" r:id="rId20"/>
    <p:sldLayoutId id="2147483654" r:id="rId21"/>
    <p:sldLayoutId id="2147483676" r:id="rId22"/>
    <p:sldLayoutId id="2147483669" r:id="rId23"/>
    <p:sldLayoutId id="2147483666" r:id="rId24"/>
    <p:sldLayoutId id="2147483658" r:id="rId25"/>
    <p:sldLayoutId id="2147483652" r:id="rId26"/>
    <p:sldLayoutId id="2147483677" r:id="rId27"/>
    <p:sldLayoutId id="2147483670" r:id="rId28"/>
    <p:sldLayoutId id="2147483662" r:id="rId29"/>
    <p:sldLayoutId id="2147483678" r:id="rId30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1A2F42B5-8EC2-4449-B8FF-90CF1AF2A1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/>
          <a:srcRect l="13" r="13"/>
          <a:stretch/>
        </p:blipFill>
        <p:spPr>
          <a:xfrm>
            <a:off x="2284800" y="1285875"/>
            <a:ext cx="7620000" cy="4286250"/>
          </a:xfrm>
        </p:spPr>
      </p:pic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/>
              <a:t>Name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Date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803792" cy="722299"/>
          </a:xfrm>
        </p:spPr>
        <p:txBody>
          <a:bodyPr/>
          <a:lstStyle/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67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/>
              <a:t>Name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/>
              <a:t>Date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811743" cy="723600"/>
          </a:xfrm>
        </p:spPr>
        <p:txBody>
          <a:bodyPr/>
          <a:lstStyle/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2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38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3</a:t>
            </a:fld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3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 September 2016</a:t>
            </a:r>
          </a:p>
        </p:txBody>
      </p:sp>
      <p:sp>
        <p:nvSpPr>
          <p:cNvPr id="6" name="OFF_institute"/>
          <p:cNvSpPr>
            <a:spLocks noGrp="1"/>
          </p:cNvSpPr>
          <p:nvPr>
            <p:ph type="ftr" sz="quarter" idx="16"/>
          </p:nvPr>
        </p:nvSpPr>
        <p:spPr>
          <a:xfrm>
            <a:off x="6416703" y="6172958"/>
            <a:ext cx="4071067" cy="352190"/>
          </a:xfrm>
        </p:spPr>
        <p:txBody>
          <a:bodyPr/>
          <a:lstStyle/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4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>
          <a:xfrm>
            <a:off x="6186115" y="6172958"/>
            <a:ext cx="4285753" cy="352190"/>
          </a:xfrm>
        </p:spPr>
        <p:txBody>
          <a:bodyPr/>
          <a:lstStyle/>
          <a:p>
            <a:r>
              <a:rPr lang="en-GB" dirty="0"/>
              <a:t>Department of Political Science and Public Management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23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indhol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>
          <a:xfrm>
            <a:off x="6114553" y="6172958"/>
            <a:ext cx="4141847" cy="352190"/>
          </a:xfrm>
        </p:spPr>
        <p:txBody>
          <a:bodyPr/>
          <a:lstStyle/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6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62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>
          <a:xfrm>
            <a:off x="6241774" y="6172958"/>
            <a:ext cx="4014626" cy="352190"/>
          </a:xfrm>
        </p:spPr>
        <p:txBody>
          <a:bodyPr/>
          <a:lstStyle/>
          <a:p>
            <a:r>
              <a:rPr lang="da-DK" dirty="0"/>
              <a:t>Department of Political Science and Public Management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7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53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dirty="0"/>
              <a:t>21/09/2016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dirty="0"/>
              <a:pPr/>
              <a:t>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89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6801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77386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89886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00824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16448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24260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37023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4786859"/>
</p:tagLst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BBFDE404BD84E89523A9B3885119C" ma:contentTypeVersion="4" ma:contentTypeDescription="Create a new document." ma:contentTypeScope="" ma:versionID="86dbb546eeb84973c67d14f9ec78e9a7">
  <xsd:schema xmlns:xsd="http://www.w3.org/2001/XMLSchema" xmlns:xs="http://www.w3.org/2001/XMLSchema" xmlns:p="http://schemas.microsoft.com/office/2006/metadata/properties" xmlns:ns2="2147ec60-a47f-46bc-b186-fb66520944ed" targetNamespace="http://schemas.microsoft.com/office/2006/metadata/properties" ma:root="true" ma:fieldsID="2c60b11d02cd2eef3144fe2ce0becf2e" ns2:_="">
    <xsd:import namespace="2147ec60-a47f-46bc-b186-fb6652094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ec60-a47f-46bc-b186-fb6652094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7107A4-FEA0-4995-8A2F-887FE5A50E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CED71B-E6D0-4B0F-89CE-A8F1575549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B2C40A-74E9-495B-97B9-B57BC4444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7ec60-a47f-46bc-b186-fb66520944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SDU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</cp:revision>
  <dcterms:modified xsi:type="dcterms:W3CDTF">2020-10-06T11:36:59Z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636020171092827048</vt:lpwstr>
  </property>
  <property fmtid="{D5CDD505-2E9C-101B-9397-08002B2CF9AE}" pid="5" name="UserProfileId">
    <vt:lpwstr>636099743646063231</vt:lpwstr>
  </property>
  <property fmtid="{D5CDD505-2E9C-101B-9397-08002B2CF9AE}" pid="6" name="ContentTypeId">
    <vt:lpwstr>0x010100A0DBBFDE404BD84E89523A9B3885119C</vt:lpwstr>
  </property>
</Properties>
</file>