
<file path=[Content_Types].xml><?xml version="1.0" encoding="utf-8"?>
<Types xmlns="http://schemas.openxmlformats.org/package/2006/content-types">
  <Default Extension="bin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media/image2.bin" ContentType="image/x-emf"/>
  <Override PartName="/ppt/media/image3.bin" ContentType="image/x-emf"/>
  <Override PartName="/ppt/media/image4.bin" ContentType="image/png"/>
  <Override PartName="/ppt/media/image5.bin" ContentType="image/png"/>
  <Override PartName="/ppt/media/image6.bin" ContentType="image/png"/>
  <Override PartName="/ppt/media/image7.bin" ContentType="image/png"/>
  <Override PartName="/ppt/media/image8.bin" ContentType="image/png"/>
  <Override PartName="/ppt/media/image9.bin" ContentType="image/png"/>
  <Override PartName="/ppt/media/image10.bin" ContentType="image/png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tags/tag6.xml" ContentType="application/vnd.openxmlformats-officedocument.presentationml.tags+xml"/>
  <Override PartName="/ppt/notesSlides/notesSlide6.xml" ContentType="application/vnd.openxmlformats-officedocument.presentationml.notesSlide+xml"/>
  <Override PartName="/ppt/tags/tag7.xml" ContentType="application/vnd.openxmlformats-officedocument.presentationml.tags+xml"/>
  <Override PartName="/ppt/notesSlides/notesSlide7.xml" ContentType="application/vnd.openxmlformats-officedocument.presentationml.notesSlide+xml"/>
  <Override PartName="/ppt/tags/tag8.xml" ContentType="application/vnd.openxmlformats-officedocument.presentationml.tags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notesMasterIdLst>
    <p:notesMasterId r:id="rId13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94662" autoAdjust="0"/>
  </p:normalViewPr>
  <p:slideViewPr>
    <p:cSldViewPr snapToGrid="0" showGuides="1">
      <p:cViewPr varScale="1">
        <p:scale>
          <a:sx n="55" d="100"/>
          <a:sy n="55" d="100"/>
        </p:scale>
        <p:origin x="324" y="2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CD72A38B-F9FA-4036-A084-652409E98F08}" type="datetimeFigureOut">
              <a:rPr lang="en-GB"/>
              <a:pPr/>
              <a:t>15/09/2025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49436F85-577F-4A92-A47F-D540A2BCC821}" type="slidenum">
              <a:rPr lang="en-GB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78091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36F85-577F-4A92-A47F-D540A2BCC821}" type="slidenum">
              <a:rPr lang="en-GB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84094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36F85-577F-4A92-A47F-D540A2BCC821}" type="slidenum">
              <a:rPr lang="en-GB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878273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36F85-577F-4A92-A47F-D540A2BCC821}" type="slidenum">
              <a:rPr lang="en-GB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937500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36F85-577F-4A92-A47F-D540A2BCC821}" type="slidenum">
              <a:rPr lang="en-GB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58915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36F85-577F-4A92-A47F-D540A2BCC821}" type="slidenum">
              <a:rPr lang="en-GB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066345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36F85-577F-4A92-A47F-D540A2BCC821}" type="slidenum">
              <a:rPr lang="en-GB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99318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36F85-577F-4A92-A47F-D540A2BCC821}" type="slidenum">
              <a:rPr lang="en-GB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19535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36F85-577F-4A92-A47F-D540A2BCC821}" type="slidenum">
              <a:rPr lang="en-GB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464722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in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in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in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in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in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bin"/><Relationship Id="rId3" Type="http://schemas.openxmlformats.org/officeDocument/2006/relationships/image" Target="../media/image5.bin"/><Relationship Id="rId7" Type="http://schemas.openxmlformats.org/officeDocument/2006/relationships/image" Target="../media/image9.bin"/><Relationship Id="rId2" Type="http://schemas.openxmlformats.org/officeDocument/2006/relationships/image" Target="../media/image4.bin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bin"/><Relationship Id="rId5" Type="http://schemas.openxmlformats.org/officeDocument/2006/relationships/image" Target="../media/image7.bin"/><Relationship Id="rId4" Type="http://schemas.openxmlformats.org/officeDocument/2006/relationships/image" Target="../media/image6.bin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in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lede forside med sor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ggrund hvid"/>
          <p:cNvSpPr/>
          <p:nvPr userDrawn="1"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17" name="Pladsholder til billede 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89600" cy="6858000"/>
          </a:xfrm>
        </p:spPr>
        <p:txBody>
          <a:bodyPr tIns="1008000" anchor="ctr" anchorCtr="0"/>
          <a:lstStyle>
            <a:lvl1pPr marL="0" indent="0" algn="ctr">
              <a:buNone/>
              <a:defRPr sz="2000"/>
            </a:lvl1pPr>
          </a:lstStyle>
          <a:p>
            <a:endParaRPr lang="da-DK" dirty="0"/>
          </a:p>
        </p:txBody>
      </p:sp>
      <p:sp>
        <p:nvSpPr>
          <p:cNvPr id="19" name="Pladsholder til logo"/>
          <p:cNvSpPr>
            <a:spLocks noGrp="1"/>
          </p:cNvSpPr>
          <p:nvPr>
            <p:ph type="body" sz="quarter" idx="14" hasCustomPrompt="1"/>
          </p:nvPr>
        </p:nvSpPr>
        <p:spPr>
          <a:xfrm>
            <a:off x="10540800" y="356400"/>
            <a:ext cx="1249200" cy="3384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 sz="100"/>
            </a:lvl1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4569" y="1314000"/>
            <a:ext cx="8132617" cy="2134800"/>
          </a:xfrm>
        </p:spPr>
        <p:txBody>
          <a:bodyPr anchor="b"/>
          <a:lstStyle>
            <a:lvl1pPr algn="l">
              <a:lnSpc>
                <a:spcPct val="87000"/>
              </a:lnSpc>
              <a:defRPr sz="5000"/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3" name="USR_Name"/>
          <p:cNvSpPr>
            <a:spLocks noGrp="1"/>
          </p:cNvSpPr>
          <p:nvPr>
            <p:ph type="subTitle" idx="1"/>
          </p:nvPr>
        </p:nvSpPr>
        <p:spPr>
          <a:xfrm>
            <a:off x="411768" y="6127086"/>
            <a:ext cx="3340800" cy="263050"/>
          </a:xfrm>
        </p:spPr>
        <p:txBody>
          <a:bodyPr anchor="b" anchorCtr="0"/>
          <a:lstStyle>
            <a:lvl1pPr marL="0" indent="0" algn="l">
              <a:lnSpc>
                <a:spcPct val="100000"/>
              </a:lnSpc>
              <a:buNone/>
              <a:defRPr sz="9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t>Bess Egede Rogers</a:t>
            </a:r>
          </a:p>
        </p:txBody>
      </p:sp>
      <p:sp>
        <p:nvSpPr>
          <p:cNvPr id="4" name="Date_DateCustomA"/>
          <p:cNvSpPr>
            <a:spLocks noGrp="1"/>
          </p:cNvSpPr>
          <p:nvPr>
            <p:ph type="dt" sz="half" idx="10"/>
          </p:nvPr>
        </p:nvSpPr>
        <p:spPr>
          <a:xfrm>
            <a:off x="410400" y="6393356"/>
            <a:ext cx="3340800" cy="180085"/>
          </a:xfrm>
        </p:spPr>
        <p:txBody>
          <a:bodyPr/>
          <a:lstStyle/>
          <a:p>
            <a:r>
              <a:rPr lang="da-DK" dirty="0"/>
              <a:t>21 September 2016</a:t>
            </a:r>
          </a:p>
        </p:txBody>
      </p:sp>
      <p:sp>
        <p:nvSpPr>
          <p:cNvPr id="5" name="OFF_institute"/>
          <p:cNvSpPr>
            <a:spLocks noGrp="1"/>
          </p:cNvSpPr>
          <p:nvPr>
            <p:ph type="ftr" sz="quarter" idx="11"/>
          </p:nvPr>
        </p:nvSpPr>
        <p:spPr>
          <a:xfrm>
            <a:off x="410400" y="0"/>
            <a:ext cx="3340800" cy="722299"/>
          </a:xfrm>
        </p:spPr>
        <p:txBody>
          <a:bodyPr/>
          <a:lstStyle>
            <a:lvl1pPr algn="l">
              <a:lnSpc>
                <a:spcPct val="92000"/>
              </a:lnSpc>
              <a:defRPr b="1"/>
            </a:lvl1pPr>
          </a:lstStyle>
          <a:p>
            <a:r>
              <a:rPr lang="da-DK" dirty="0"/>
              <a:t>Centre for Journalism</a:t>
            </a:r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2"/>
          </p:nvPr>
        </p:nvSpPr>
        <p:spPr>
          <a:xfrm>
            <a:off x="406800" y="6868449"/>
            <a:ext cx="431400" cy="263661"/>
          </a:xfrm>
        </p:spPr>
        <p:txBody>
          <a:bodyPr/>
          <a:lstStyle>
            <a:lvl1pPr>
              <a:defRPr sz="100"/>
            </a:lvl1pPr>
          </a:lstStyle>
          <a:p>
            <a:fld id="{45D37B1E-C366-494F-A587-962AD9AABC83}" type="slidenum">
              <a:rPr lang="da-DK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018350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ange kapitel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ggrund orange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00" y="3657600"/>
            <a:ext cx="11552400" cy="2898268"/>
          </a:xfrm>
        </p:spPr>
        <p:txBody>
          <a:bodyPr anchor="b"/>
          <a:lstStyle>
            <a:lvl1pPr>
              <a:lnSpc>
                <a:spcPct val="83000"/>
              </a:lnSpc>
              <a:defRPr sz="10000">
                <a:solidFill>
                  <a:srgbClr val="EED484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9" name="Pladsholder til tekst 2"/>
          <p:cNvSpPr>
            <a:spLocks noGrp="1"/>
          </p:cNvSpPr>
          <p:nvPr>
            <p:ph type="body" sz="quarter" idx="13"/>
          </p:nvPr>
        </p:nvSpPr>
        <p:spPr>
          <a:xfrm>
            <a:off x="399600" y="360000"/>
            <a:ext cx="1899475" cy="1841197"/>
          </a:xfrm>
        </p:spPr>
        <p:txBody>
          <a:bodyPr/>
          <a:lstStyle>
            <a:lvl1pPr marL="0" indent="0">
              <a:lnSpc>
                <a:spcPct val="107000"/>
              </a:lnSpc>
              <a:buFont typeface="Arial" panose="020B0604020202020204" pitchFamily="34" charset="0"/>
              <a:buChar char="​"/>
              <a:defRPr sz="1400" b="1">
                <a:solidFill>
                  <a:srgbClr val="EED484"/>
                </a:solidFill>
              </a:defRPr>
            </a:lvl1pPr>
            <a:lvl2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2pPr>
            <a:lvl3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3pPr>
            <a:lvl4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4pPr>
            <a:lvl5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5pPr>
            <a:lvl6pPr marL="216000" indent="-216000">
              <a:spcBef>
                <a:spcPts val="0"/>
              </a:spcBef>
              <a:defRPr sz="1400"/>
            </a:lvl6pPr>
            <a:lvl7pPr marL="216000" indent="-216000">
              <a:spcBef>
                <a:spcPts val="0"/>
              </a:spcBef>
              <a:defRPr sz="1400"/>
            </a:lvl7pPr>
            <a:lvl8pPr marL="216000" indent="-216000">
              <a:spcBef>
                <a:spcPts val="0"/>
              </a:spcBef>
              <a:defRPr sz="1400"/>
            </a:lvl8pPr>
            <a:lvl9pPr marL="216000" indent="-216000">
              <a:spcBef>
                <a:spcPts val="0"/>
              </a:spcBef>
              <a:defRPr sz="1400"/>
            </a:lvl9pPr>
          </a:lstStyle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2" name="Date_DateCustomA" hidden="1"/>
          <p:cNvSpPr>
            <a:spLocks noGrp="1"/>
          </p:cNvSpPr>
          <p:nvPr>
            <p:ph type="dt" sz="half" idx="14"/>
          </p:nvPr>
        </p:nvSpPr>
        <p:spPr>
          <a:xfrm>
            <a:off x="406305" y="6575103"/>
            <a:ext cx="5630958" cy="263661"/>
          </a:xfrm>
        </p:spPr>
        <p:txBody>
          <a:bodyPr/>
          <a:lstStyle>
            <a:lvl1pPr>
              <a:defRPr>
                <a:solidFill>
                  <a:srgbClr val="D38235"/>
                </a:solidFill>
              </a:defRPr>
            </a:lvl1pPr>
          </a:lstStyle>
          <a:p>
            <a:r>
              <a:rPr lang="en-GB" dirty="0"/>
              <a:t>21 September 2016</a:t>
            </a:r>
          </a:p>
        </p:txBody>
      </p:sp>
      <p:sp>
        <p:nvSpPr>
          <p:cNvPr id="13" name="Pladsholder til sidefod 12" hidden="1"/>
          <p:cNvSpPr>
            <a:spLocks noGrp="1"/>
          </p:cNvSpPr>
          <p:nvPr>
            <p:ph type="ftr" sz="quarter" idx="15"/>
          </p:nvPr>
        </p:nvSpPr>
        <p:spPr>
          <a:xfrm>
            <a:off x="406305" y="1"/>
            <a:ext cx="5630958" cy="341175"/>
          </a:xfrm>
        </p:spPr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4" name="Pladsholder til slidenummer 13" hidden="1"/>
          <p:cNvSpPr>
            <a:spLocks noGrp="1"/>
          </p:cNvSpPr>
          <p:nvPr>
            <p:ph type="sldNum" sz="quarter" idx="16"/>
          </p:nvPr>
        </p:nvSpPr>
        <p:spPr>
          <a:xfrm>
            <a:off x="406800" y="6575103"/>
            <a:ext cx="431400" cy="263661"/>
          </a:xfrm>
        </p:spPr>
        <p:txBody>
          <a:bodyPr/>
          <a:lstStyle>
            <a:lvl1pPr>
              <a:defRPr>
                <a:solidFill>
                  <a:srgbClr val="D38235"/>
                </a:solidFill>
              </a:defRPr>
            </a:lvl1pPr>
          </a:lstStyle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pic>
        <p:nvPicPr>
          <p:cNvPr id="11" name="Billed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0800" y="357896"/>
            <a:ext cx="1249200" cy="337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0503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ød kapitel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ggrund orange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00" y="3657600"/>
            <a:ext cx="11552400" cy="2898268"/>
          </a:xfrm>
        </p:spPr>
        <p:txBody>
          <a:bodyPr anchor="b"/>
          <a:lstStyle>
            <a:lvl1pPr>
              <a:lnSpc>
                <a:spcPct val="83000"/>
              </a:lnSpc>
              <a:defRPr sz="10000">
                <a:solidFill>
                  <a:schemeClr val="accent4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9" name="Pladsholder til tekst 2"/>
          <p:cNvSpPr>
            <a:spLocks noGrp="1"/>
          </p:cNvSpPr>
          <p:nvPr>
            <p:ph type="body" sz="quarter" idx="13"/>
          </p:nvPr>
        </p:nvSpPr>
        <p:spPr>
          <a:xfrm>
            <a:off x="399600" y="360000"/>
            <a:ext cx="1899475" cy="1841197"/>
          </a:xfrm>
        </p:spPr>
        <p:txBody>
          <a:bodyPr/>
          <a:lstStyle>
            <a:lvl1pPr marL="0" indent="0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 b="1">
                <a:solidFill>
                  <a:schemeClr val="accent4"/>
                </a:solidFill>
              </a:defRPr>
            </a:lvl1pPr>
            <a:lvl2pPr marL="216000" indent="-216000">
              <a:spcBef>
                <a:spcPts val="0"/>
              </a:spcBef>
              <a:defRPr sz="1400" b="1">
                <a:solidFill>
                  <a:schemeClr val="accent4"/>
                </a:solidFill>
              </a:defRPr>
            </a:lvl2pPr>
            <a:lvl3pPr marL="216000" indent="-216000">
              <a:spcBef>
                <a:spcPts val="0"/>
              </a:spcBef>
              <a:defRPr sz="1400" b="1">
                <a:solidFill>
                  <a:schemeClr val="accent4"/>
                </a:solidFill>
              </a:defRPr>
            </a:lvl3pPr>
            <a:lvl4pPr marL="216000" indent="-216000">
              <a:spcBef>
                <a:spcPts val="0"/>
              </a:spcBef>
              <a:defRPr sz="1400" b="1">
                <a:solidFill>
                  <a:schemeClr val="accent4"/>
                </a:solidFill>
              </a:defRPr>
            </a:lvl4pPr>
            <a:lvl5pPr marL="216000" indent="-216000">
              <a:spcBef>
                <a:spcPts val="0"/>
              </a:spcBef>
              <a:defRPr sz="1400" b="1">
                <a:solidFill>
                  <a:schemeClr val="accent4"/>
                </a:solidFill>
              </a:defRPr>
            </a:lvl5pPr>
            <a:lvl6pPr marL="216000" indent="-216000">
              <a:spcBef>
                <a:spcPts val="0"/>
              </a:spcBef>
              <a:defRPr sz="1400"/>
            </a:lvl6pPr>
            <a:lvl7pPr marL="216000" indent="-216000">
              <a:spcBef>
                <a:spcPts val="0"/>
              </a:spcBef>
              <a:defRPr sz="1400"/>
            </a:lvl7pPr>
            <a:lvl8pPr marL="216000" indent="-216000">
              <a:spcBef>
                <a:spcPts val="0"/>
              </a:spcBef>
              <a:defRPr sz="1400"/>
            </a:lvl8pPr>
            <a:lvl9pPr marL="216000" indent="-216000">
              <a:spcBef>
                <a:spcPts val="0"/>
              </a:spcBef>
              <a:defRPr sz="1400"/>
            </a:lvl9pPr>
          </a:lstStyle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2" name="Date_DateCustomA" hidden="1"/>
          <p:cNvSpPr>
            <a:spLocks noGrp="1"/>
          </p:cNvSpPr>
          <p:nvPr>
            <p:ph type="dt" sz="half" idx="14"/>
          </p:nvPr>
        </p:nvSpPr>
        <p:spPr>
          <a:xfrm>
            <a:off x="406305" y="6575103"/>
            <a:ext cx="5630958" cy="263661"/>
          </a:xfrm>
        </p:spPr>
        <p:txBody>
          <a:bodyPr/>
          <a:lstStyle>
            <a:lvl1pPr>
              <a:defRPr>
                <a:solidFill>
                  <a:srgbClr val="D05A57"/>
                </a:solidFill>
              </a:defRPr>
            </a:lvl1pPr>
          </a:lstStyle>
          <a:p>
            <a:r>
              <a:rPr lang="en-GB" dirty="0"/>
              <a:t>21 September 2016</a:t>
            </a:r>
          </a:p>
        </p:txBody>
      </p:sp>
      <p:sp>
        <p:nvSpPr>
          <p:cNvPr id="13" name="Pladsholder til sidefod 12" hidden="1"/>
          <p:cNvSpPr>
            <a:spLocks noGrp="1"/>
          </p:cNvSpPr>
          <p:nvPr>
            <p:ph type="ftr" sz="quarter" idx="15"/>
          </p:nvPr>
        </p:nvSpPr>
        <p:spPr>
          <a:xfrm>
            <a:off x="406305" y="1"/>
            <a:ext cx="5630958" cy="341175"/>
          </a:xfrm>
        </p:spPr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4" name="Pladsholder til slidenummer 13" hidden="1"/>
          <p:cNvSpPr>
            <a:spLocks noGrp="1"/>
          </p:cNvSpPr>
          <p:nvPr>
            <p:ph type="sldNum" sz="quarter" idx="16"/>
          </p:nvPr>
        </p:nvSpPr>
        <p:spPr>
          <a:xfrm>
            <a:off x="406800" y="6575103"/>
            <a:ext cx="431400" cy="263661"/>
          </a:xfrm>
        </p:spPr>
        <p:txBody>
          <a:bodyPr/>
          <a:lstStyle>
            <a:lvl1pPr>
              <a:defRPr>
                <a:solidFill>
                  <a:srgbClr val="D05A57"/>
                </a:solidFill>
              </a:defRPr>
            </a:lvl1pPr>
          </a:lstStyle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pic>
        <p:nvPicPr>
          <p:cNvPr id="11" name="Billed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0800" y="357896"/>
            <a:ext cx="1249200" cy="337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29993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un kapitel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ggrund orange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00" y="3657600"/>
            <a:ext cx="11552400" cy="2898268"/>
          </a:xfrm>
        </p:spPr>
        <p:txBody>
          <a:bodyPr anchor="b"/>
          <a:lstStyle>
            <a:lvl1pPr>
              <a:lnSpc>
                <a:spcPct val="83000"/>
              </a:lnSpc>
              <a:defRPr sz="10000">
                <a:solidFill>
                  <a:srgbClr val="EED484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9" name="Pladsholder til tekst 2"/>
          <p:cNvSpPr>
            <a:spLocks noGrp="1"/>
          </p:cNvSpPr>
          <p:nvPr>
            <p:ph type="body" sz="quarter" idx="13"/>
          </p:nvPr>
        </p:nvSpPr>
        <p:spPr>
          <a:xfrm>
            <a:off x="399600" y="360000"/>
            <a:ext cx="1899475" cy="1841197"/>
          </a:xfrm>
        </p:spPr>
        <p:txBody>
          <a:bodyPr/>
          <a:lstStyle>
            <a:lvl1pPr marL="0" indent="0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 b="1">
                <a:solidFill>
                  <a:srgbClr val="EED484"/>
                </a:solidFill>
              </a:defRPr>
            </a:lvl1pPr>
            <a:lvl2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2pPr>
            <a:lvl3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3pPr>
            <a:lvl4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4pPr>
            <a:lvl5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5pPr>
            <a:lvl6pPr marL="216000" indent="-216000">
              <a:spcBef>
                <a:spcPts val="0"/>
              </a:spcBef>
              <a:defRPr sz="1400"/>
            </a:lvl6pPr>
            <a:lvl7pPr marL="216000" indent="-216000">
              <a:spcBef>
                <a:spcPts val="0"/>
              </a:spcBef>
              <a:defRPr sz="1400"/>
            </a:lvl7pPr>
            <a:lvl8pPr marL="216000" indent="-216000">
              <a:spcBef>
                <a:spcPts val="0"/>
              </a:spcBef>
              <a:defRPr sz="1400"/>
            </a:lvl8pPr>
            <a:lvl9pPr marL="216000" indent="-216000">
              <a:spcBef>
                <a:spcPts val="0"/>
              </a:spcBef>
              <a:defRPr sz="1400"/>
            </a:lvl9pPr>
          </a:lstStyle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2" name="Date_DateCustomA" hidden="1"/>
          <p:cNvSpPr>
            <a:spLocks noGrp="1"/>
          </p:cNvSpPr>
          <p:nvPr>
            <p:ph type="dt" sz="half" idx="14"/>
          </p:nvPr>
        </p:nvSpPr>
        <p:spPr>
          <a:xfrm>
            <a:off x="406305" y="6575103"/>
            <a:ext cx="5630958" cy="263661"/>
          </a:xfrm>
        </p:spPr>
        <p:txBody>
          <a:bodyPr/>
          <a:lstStyle>
            <a:lvl1pPr>
              <a:defRPr>
                <a:solidFill>
                  <a:srgbClr val="473729"/>
                </a:solidFill>
              </a:defRPr>
            </a:lvl1pPr>
          </a:lstStyle>
          <a:p>
            <a:r>
              <a:rPr lang="en-GB" dirty="0"/>
              <a:t>21 September 2016</a:t>
            </a:r>
          </a:p>
        </p:txBody>
      </p:sp>
      <p:sp>
        <p:nvSpPr>
          <p:cNvPr id="13" name="Pladsholder til sidefod 12" hidden="1"/>
          <p:cNvSpPr>
            <a:spLocks noGrp="1"/>
          </p:cNvSpPr>
          <p:nvPr>
            <p:ph type="ftr" sz="quarter" idx="15"/>
          </p:nvPr>
        </p:nvSpPr>
        <p:spPr>
          <a:xfrm>
            <a:off x="406305" y="1"/>
            <a:ext cx="5630958" cy="34117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4" name="Pladsholder til slidenummer 13" hidden="1"/>
          <p:cNvSpPr>
            <a:spLocks noGrp="1"/>
          </p:cNvSpPr>
          <p:nvPr>
            <p:ph type="sldNum" sz="quarter" idx="16"/>
          </p:nvPr>
        </p:nvSpPr>
        <p:spPr>
          <a:xfrm>
            <a:off x="406800" y="6575103"/>
            <a:ext cx="431400" cy="263661"/>
          </a:xfrm>
        </p:spPr>
        <p:txBody>
          <a:bodyPr/>
          <a:lstStyle>
            <a:lvl1pPr>
              <a:defRPr>
                <a:solidFill>
                  <a:srgbClr val="473729"/>
                </a:solidFill>
              </a:defRPr>
            </a:lvl1pPr>
          </a:lstStyle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pic>
        <p:nvPicPr>
          <p:cNvPr id="11" name="Billed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0800" y="357896"/>
            <a:ext cx="1249200" cy="337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09081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rt kapitel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ggrund sort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88" y="3657600"/>
            <a:ext cx="11551621" cy="2898268"/>
          </a:xfrm>
        </p:spPr>
        <p:txBody>
          <a:bodyPr anchor="b"/>
          <a:lstStyle>
            <a:lvl1pPr>
              <a:lnSpc>
                <a:spcPct val="83000"/>
              </a:lnSpc>
              <a:defRPr sz="10000">
                <a:solidFill>
                  <a:srgbClr val="EED484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12" name="Date_DateCustomA" hidden="1"/>
          <p:cNvSpPr>
            <a:spLocks noGrp="1"/>
          </p:cNvSpPr>
          <p:nvPr>
            <p:ph type="dt" sz="half" idx="14"/>
          </p:nvPr>
        </p:nvSpPr>
        <p:spPr>
          <a:xfrm>
            <a:off x="406305" y="6575103"/>
            <a:ext cx="5630958" cy="263661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21 September 2016</a:t>
            </a:r>
          </a:p>
        </p:txBody>
      </p:sp>
      <p:sp>
        <p:nvSpPr>
          <p:cNvPr id="13" name="Pladsholder til sidefod 12" hidden="1"/>
          <p:cNvSpPr>
            <a:spLocks noGrp="1"/>
          </p:cNvSpPr>
          <p:nvPr>
            <p:ph type="ftr" sz="quarter" idx="15"/>
          </p:nvPr>
        </p:nvSpPr>
        <p:spPr>
          <a:xfrm>
            <a:off x="406305" y="1"/>
            <a:ext cx="5630958" cy="341175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4" name="Pladsholder til slidenummer 13" hidden="1"/>
          <p:cNvSpPr>
            <a:spLocks noGrp="1"/>
          </p:cNvSpPr>
          <p:nvPr>
            <p:ph type="sldNum" sz="quarter" idx="16"/>
          </p:nvPr>
        </p:nvSpPr>
        <p:spPr>
          <a:xfrm>
            <a:off x="406800" y="6575103"/>
            <a:ext cx="431400" cy="263661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pic>
        <p:nvPicPr>
          <p:cNvPr id="11" name="Billed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0800" y="357896"/>
            <a:ext cx="1249200" cy="337047"/>
          </a:xfrm>
          <a:prstGeom prst="rect">
            <a:avLst/>
          </a:prstGeom>
        </p:spPr>
      </p:pic>
      <p:sp>
        <p:nvSpPr>
          <p:cNvPr id="16" name="Pladsholder til tekst 2"/>
          <p:cNvSpPr>
            <a:spLocks noGrp="1"/>
          </p:cNvSpPr>
          <p:nvPr>
            <p:ph type="body" sz="quarter" idx="13"/>
          </p:nvPr>
        </p:nvSpPr>
        <p:spPr>
          <a:xfrm>
            <a:off x="399600" y="360000"/>
            <a:ext cx="1899475" cy="1841197"/>
          </a:xfrm>
        </p:spPr>
        <p:txBody>
          <a:bodyPr/>
          <a:lstStyle>
            <a:lvl1pPr marL="0" indent="0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 b="1">
                <a:solidFill>
                  <a:srgbClr val="EED484"/>
                </a:solidFill>
              </a:defRPr>
            </a:lvl1pPr>
            <a:lvl2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2pPr>
            <a:lvl3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3pPr>
            <a:lvl4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4pPr>
            <a:lvl5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5pPr>
            <a:lvl6pPr marL="216000" indent="-216000">
              <a:spcBef>
                <a:spcPts val="0"/>
              </a:spcBef>
              <a:defRPr sz="1400"/>
            </a:lvl6pPr>
            <a:lvl7pPr marL="216000" indent="-216000">
              <a:spcBef>
                <a:spcPts val="0"/>
              </a:spcBef>
              <a:defRPr sz="1400"/>
            </a:lvl7pPr>
            <a:lvl8pPr marL="216000" indent="-216000">
              <a:spcBef>
                <a:spcPts val="0"/>
              </a:spcBef>
              <a:defRPr sz="1400"/>
            </a:lvl8pPr>
            <a:lvl9pPr marL="216000" indent="-216000">
              <a:spcBef>
                <a:spcPts val="0"/>
              </a:spcBef>
              <a:defRPr sz="1400"/>
            </a:lvl9pPr>
          </a:lstStyle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5604108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lede kapitelside, sor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ggrund hvid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10" name="Pladsholder til billede 2"/>
          <p:cNvSpPr>
            <a:spLocks noGrp="1"/>
          </p:cNvSpPr>
          <p:nvPr>
            <p:ph type="pic" sz="quarter" idx="18"/>
          </p:nvPr>
        </p:nvSpPr>
        <p:spPr>
          <a:xfrm>
            <a:off x="0" y="0"/>
            <a:ext cx="12189600" cy="6858000"/>
          </a:xfrm>
        </p:spPr>
        <p:txBody>
          <a:bodyPr tIns="2772000" anchor="t" anchorCtr="0"/>
          <a:lstStyle>
            <a:lvl1pPr marL="0" indent="0" algn="ctr">
              <a:buNone/>
              <a:defRPr sz="2000"/>
            </a:lvl1pPr>
          </a:lstStyle>
          <a:p>
            <a:endParaRPr lang="da-DK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88" y="3657600"/>
            <a:ext cx="11551621" cy="2898268"/>
          </a:xfrm>
        </p:spPr>
        <p:txBody>
          <a:bodyPr anchor="b"/>
          <a:lstStyle>
            <a:lvl1pPr>
              <a:lnSpc>
                <a:spcPct val="83000"/>
              </a:lnSpc>
              <a:defRPr sz="100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12" name="Date_DateCustomA" hidden="1"/>
          <p:cNvSpPr>
            <a:spLocks noGrp="1"/>
          </p:cNvSpPr>
          <p:nvPr>
            <p:ph type="dt" sz="half" idx="14"/>
          </p:nvPr>
        </p:nvSpPr>
        <p:spPr>
          <a:xfrm>
            <a:off x="406305" y="6954339"/>
            <a:ext cx="5630958" cy="263661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21 September 2016</a:t>
            </a:r>
          </a:p>
        </p:txBody>
      </p:sp>
      <p:sp>
        <p:nvSpPr>
          <p:cNvPr id="13" name="Pladsholder til sidefod 12" hidden="1"/>
          <p:cNvSpPr>
            <a:spLocks noGrp="1"/>
          </p:cNvSpPr>
          <p:nvPr>
            <p:ph type="ftr" sz="quarter" idx="15"/>
          </p:nvPr>
        </p:nvSpPr>
        <p:spPr>
          <a:xfrm>
            <a:off x="406305" y="-350601"/>
            <a:ext cx="5630958" cy="341175"/>
          </a:xfrm>
        </p:spPr>
        <p:txBody>
          <a:bodyPr/>
          <a:lstStyle>
            <a:lvl1pPr algn="l">
              <a:defRPr sz="100" b="0"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4" name="Pladsholder til slidenummer 13" hidden="1"/>
          <p:cNvSpPr>
            <a:spLocks noGrp="1"/>
          </p:cNvSpPr>
          <p:nvPr>
            <p:ph type="sldNum" sz="quarter" idx="16"/>
          </p:nvPr>
        </p:nvSpPr>
        <p:spPr>
          <a:xfrm>
            <a:off x="406800" y="6954339"/>
            <a:ext cx="431400" cy="263661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6" name="Pladsholder til tekst 2"/>
          <p:cNvSpPr>
            <a:spLocks noGrp="1"/>
          </p:cNvSpPr>
          <p:nvPr>
            <p:ph type="body" sz="quarter" idx="13"/>
          </p:nvPr>
        </p:nvSpPr>
        <p:spPr>
          <a:xfrm>
            <a:off x="399600" y="360000"/>
            <a:ext cx="1899475" cy="1841197"/>
          </a:xfrm>
        </p:spPr>
        <p:txBody>
          <a:bodyPr/>
          <a:lstStyle>
            <a:lvl1pPr marL="0" indent="0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 b="1">
                <a:solidFill>
                  <a:schemeClr val="tx1"/>
                </a:solidFill>
              </a:defRPr>
            </a:lvl1pPr>
            <a:lvl2pPr marL="216000" indent="-216000">
              <a:spcBef>
                <a:spcPts val="0"/>
              </a:spcBef>
              <a:defRPr sz="1400" b="1">
                <a:solidFill>
                  <a:schemeClr val="tx1"/>
                </a:solidFill>
              </a:defRPr>
            </a:lvl2pPr>
            <a:lvl3pPr marL="216000" indent="-216000">
              <a:spcBef>
                <a:spcPts val="0"/>
              </a:spcBef>
              <a:defRPr sz="1400" b="1">
                <a:solidFill>
                  <a:schemeClr val="tx1"/>
                </a:solidFill>
              </a:defRPr>
            </a:lvl3pPr>
            <a:lvl4pPr marL="216000" indent="-216000">
              <a:spcBef>
                <a:spcPts val="0"/>
              </a:spcBef>
              <a:defRPr sz="1400" b="1">
                <a:solidFill>
                  <a:schemeClr val="tx1"/>
                </a:solidFill>
              </a:defRPr>
            </a:lvl4pPr>
            <a:lvl5pPr marL="216000" indent="-216000">
              <a:spcBef>
                <a:spcPts val="0"/>
              </a:spcBef>
              <a:defRPr sz="1400" b="1">
                <a:solidFill>
                  <a:schemeClr val="tx1"/>
                </a:solidFill>
              </a:defRPr>
            </a:lvl5pPr>
            <a:lvl6pPr marL="216000" indent="-216000">
              <a:spcBef>
                <a:spcPts val="0"/>
              </a:spcBef>
              <a:defRPr sz="1400"/>
            </a:lvl6pPr>
            <a:lvl7pPr marL="216000" indent="-216000">
              <a:spcBef>
                <a:spcPts val="0"/>
              </a:spcBef>
              <a:defRPr sz="1400"/>
            </a:lvl7pPr>
            <a:lvl8pPr marL="216000" indent="-216000">
              <a:spcBef>
                <a:spcPts val="0"/>
              </a:spcBef>
              <a:defRPr sz="1400"/>
            </a:lvl8pPr>
            <a:lvl9pPr marL="216000" indent="-216000">
              <a:spcBef>
                <a:spcPts val="0"/>
              </a:spcBef>
              <a:defRPr sz="1400"/>
            </a:lvl9pPr>
          </a:lstStyle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9" name="Pladsholder til logo"/>
          <p:cNvSpPr>
            <a:spLocks noGrp="1"/>
          </p:cNvSpPr>
          <p:nvPr>
            <p:ph type="body" sz="quarter" idx="17" hasCustomPrompt="1"/>
          </p:nvPr>
        </p:nvSpPr>
        <p:spPr>
          <a:xfrm>
            <a:off x="10540800" y="356400"/>
            <a:ext cx="1249200" cy="3384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 sz="100"/>
            </a:lvl1pPr>
          </a:lstStyle>
          <a:p>
            <a:pPr lvl="0"/>
            <a:r>
              <a:rPr lang="da-DK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33095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lede kapitelside, hvid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ggrund sort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9" name="Pladsholder til billede 2"/>
          <p:cNvSpPr>
            <a:spLocks noGrp="1"/>
          </p:cNvSpPr>
          <p:nvPr>
            <p:ph type="pic" sz="quarter" idx="17"/>
          </p:nvPr>
        </p:nvSpPr>
        <p:spPr>
          <a:xfrm>
            <a:off x="0" y="0"/>
            <a:ext cx="12189600" cy="6858000"/>
          </a:xfrm>
        </p:spPr>
        <p:txBody>
          <a:bodyPr tIns="2772000" anchor="t" anchorCtr="0"/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</a:lstStyle>
          <a:p>
            <a:endParaRPr lang="da-DK" dirty="0"/>
          </a:p>
        </p:txBody>
      </p:sp>
      <p:sp>
        <p:nvSpPr>
          <p:cNvPr id="10" name="Pladsholder til logo"/>
          <p:cNvSpPr>
            <a:spLocks noGrp="1"/>
          </p:cNvSpPr>
          <p:nvPr>
            <p:ph type="body" sz="quarter" idx="18" hasCustomPrompt="1"/>
          </p:nvPr>
        </p:nvSpPr>
        <p:spPr>
          <a:xfrm>
            <a:off x="10540800" y="356400"/>
            <a:ext cx="1249200" cy="3384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 sz="100"/>
            </a:lvl1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88" y="3657600"/>
            <a:ext cx="11551621" cy="2898268"/>
          </a:xfrm>
        </p:spPr>
        <p:txBody>
          <a:bodyPr anchor="b"/>
          <a:lstStyle>
            <a:lvl1pPr>
              <a:lnSpc>
                <a:spcPct val="83000"/>
              </a:lnSpc>
              <a:defRPr sz="10000">
                <a:solidFill>
                  <a:srgbClr val="EED484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12" name="Date_DateCustomA" hidden="1"/>
          <p:cNvSpPr>
            <a:spLocks noGrp="1"/>
          </p:cNvSpPr>
          <p:nvPr>
            <p:ph type="dt" sz="half" idx="14"/>
          </p:nvPr>
        </p:nvSpPr>
        <p:spPr>
          <a:xfrm>
            <a:off x="406305" y="6910229"/>
            <a:ext cx="5630958" cy="263661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21 September 2016</a:t>
            </a:r>
          </a:p>
        </p:txBody>
      </p:sp>
      <p:sp>
        <p:nvSpPr>
          <p:cNvPr id="13" name="Pladsholder til sidefod 12" hidden="1"/>
          <p:cNvSpPr>
            <a:spLocks noGrp="1"/>
          </p:cNvSpPr>
          <p:nvPr>
            <p:ph type="ftr" sz="quarter" idx="15"/>
          </p:nvPr>
        </p:nvSpPr>
        <p:spPr>
          <a:xfrm>
            <a:off x="406305" y="-341175"/>
            <a:ext cx="5630958" cy="341175"/>
          </a:xfrm>
        </p:spPr>
        <p:txBody>
          <a:bodyPr/>
          <a:lstStyle>
            <a:lvl1pPr algn="l">
              <a:defRPr sz="100" b="0"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4" name="Pladsholder til slidenummer 13" hidden="1"/>
          <p:cNvSpPr>
            <a:spLocks noGrp="1"/>
          </p:cNvSpPr>
          <p:nvPr>
            <p:ph type="sldNum" sz="quarter" idx="16"/>
          </p:nvPr>
        </p:nvSpPr>
        <p:spPr>
          <a:xfrm>
            <a:off x="406800" y="6910229"/>
            <a:ext cx="431400" cy="263661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6" name="Pladsholder til tekst 2"/>
          <p:cNvSpPr>
            <a:spLocks noGrp="1"/>
          </p:cNvSpPr>
          <p:nvPr>
            <p:ph type="body" sz="quarter" idx="13"/>
          </p:nvPr>
        </p:nvSpPr>
        <p:spPr>
          <a:xfrm>
            <a:off x="399600" y="360000"/>
            <a:ext cx="1899475" cy="1841197"/>
          </a:xfrm>
        </p:spPr>
        <p:txBody>
          <a:bodyPr/>
          <a:lstStyle>
            <a:lvl1pPr marL="0" indent="0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 b="1">
                <a:solidFill>
                  <a:srgbClr val="EED484"/>
                </a:solidFill>
              </a:defRPr>
            </a:lvl1pPr>
            <a:lvl2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2pPr>
            <a:lvl3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3pPr>
            <a:lvl4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4pPr>
            <a:lvl5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5pPr>
            <a:lvl6pPr marL="216000" indent="-216000">
              <a:spcBef>
                <a:spcPts val="0"/>
              </a:spcBef>
              <a:defRPr sz="1400"/>
            </a:lvl6pPr>
            <a:lvl7pPr marL="216000" indent="-216000">
              <a:spcBef>
                <a:spcPts val="0"/>
              </a:spcBef>
              <a:defRPr sz="1400"/>
            </a:lvl7pPr>
            <a:lvl8pPr marL="216000" indent="-216000">
              <a:spcBef>
                <a:spcPts val="0"/>
              </a:spcBef>
              <a:defRPr sz="1400"/>
            </a:lvl8pPr>
            <a:lvl9pPr marL="216000" indent="-216000">
              <a:spcBef>
                <a:spcPts val="0"/>
              </a:spcBef>
              <a:defRPr sz="1400"/>
            </a:lvl9pPr>
          </a:lstStyle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24891559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indhold hv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dirty="0"/>
              <a:t>Klik for at indsætte overskrift i maksimalt 2 linjer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06305" y="1990800"/>
            <a:ext cx="11376000" cy="38512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Klik for at tilføje tekst, brug ENTER og så TAB-tasten for at få punktopstillet tekst eller klik ikon for at tilføje stor graf eller tabel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8" name="Date_DateCustomA" hidden="1"/>
          <p:cNvSpPr>
            <a:spLocks noGrp="1"/>
          </p:cNvSpPr>
          <p:nvPr>
            <p:ph type="dt" sz="half" idx="10"/>
          </p:nvPr>
        </p:nvSpPr>
        <p:spPr>
          <a:xfrm>
            <a:off x="410400" y="6653831"/>
            <a:ext cx="4086495" cy="180085"/>
          </a:xfrm>
        </p:spPr>
        <p:txBody>
          <a:bodyPr/>
          <a:lstStyle>
            <a:lvl1pPr>
              <a:defRPr sz="100" b="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21 September 2016</a:t>
            </a:r>
          </a:p>
        </p:txBody>
      </p:sp>
      <p:sp>
        <p:nvSpPr>
          <p:cNvPr id="10" name="Pladsholder til slide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1" name="OFF_institute"/>
          <p:cNvSpPr/>
          <p:nvPr userDrawn="1"/>
        </p:nvSpPr>
        <p:spPr>
          <a:xfrm>
            <a:off x="6915601" y="6172958"/>
            <a:ext cx="3340799" cy="352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r"/>
            <a:r>
              <a:rPr lang="da-DK" sz="900" b="1" i="0" cap="all" baseline="0" dirty="0" err="1">
                <a:solidFill>
                  <a:schemeClr val="tx1"/>
                </a:solidFill>
              </a:rPr>
              <a:t>Centre for Journalism</a:t>
            </a:r>
          </a:p>
        </p:txBody>
      </p:sp>
      <p:pic>
        <p:nvPicPr>
          <p:cNvPr id="9" name="Logo sort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0800" y="6172958"/>
            <a:ext cx="1249200" cy="337049"/>
          </a:xfrm>
          <a:prstGeom prst="rect">
            <a:avLst/>
          </a:prstGeom>
        </p:spPr>
      </p:pic>
      <p:sp>
        <p:nvSpPr>
          <p:cNvPr id="14" name="Pladsholder til indhold 13"/>
          <p:cNvSpPr>
            <a:spLocks noGrp="1"/>
          </p:cNvSpPr>
          <p:nvPr>
            <p:ph sz="quarter" idx="13" hasCustomPrompt="1"/>
          </p:nvPr>
        </p:nvSpPr>
        <p:spPr>
          <a:xfrm>
            <a:off x="863999" y="6067207"/>
            <a:ext cx="1651256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714070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indhold grø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aggrund grøn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E5B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pic>
        <p:nvPicPr>
          <p:cNvPr id="12" name="Logo hvid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8847" y="6174000"/>
            <a:ext cx="1250108" cy="337293"/>
          </a:xfrm>
          <a:prstGeom prst="rect">
            <a:avLst/>
          </a:prstGeom>
        </p:spPr>
      </p:pic>
      <p:sp>
        <p:nvSpPr>
          <p:cNvPr id="13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a-DK" dirty="0"/>
              <a:t>Klik for at indsætte overskrift i maksimalt 2 linjer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06305" y="1989138"/>
            <a:ext cx="11376000" cy="3852862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da-DK" dirty="0"/>
              <a:t>Klik for at tilføje tekst, brug ENTER og så TAB-tasten for at få punktopstillet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7" name="Date_DateCustomA" hidden="1"/>
          <p:cNvSpPr>
            <a:spLocks noGrp="1"/>
          </p:cNvSpPr>
          <p:nvPr>
            <p:ph type="dt" sz="half" idx="10"/>
          </p:nvPr>
        </p:nvSpPr>
        <p:spPr>
          <a:xfrm>
            <a:off x="410400" y="6618206"/>
            <a:ext cx="4086495" cy="180085"/>
          </a:xfrm>
        </p:spPr>
        <p:txBody>
          <a:bodyPr/>
          <a:lstStyle>
            <a:lvl1pPr>
              <a:defRPr sz="100" b="0">
                <a:solidFill>
                  <a:srgbClr val="4E5B31"/>
                </a:solidFill>
              </a:defRPr>
            </a:lvl1pPr>
          </a:lstStyle>
          <a:p>
            <a:r>
              <a:rPr lang="en-GB" dirty="0"/>
              <a:t>21 September 2016</a:t>
            </a:r>
          </a:p>
        </p:txBody>
      </p:sp>
      <p:sp>
        <p:nvSpPr>
          <p:cNvPr id="8" name="OFF_institute_NOT" hidden="1"/>
          <p:cNvSpPr>
            <a:spLocks noGrp="1"/>
          </p:cNvSpPr>
          <p:nvPr>
            <p:ph type="ftr" sz="quarter" idx="11"/>
          </p:nvPr>
        </p:nvSpPr>
        <p:spPr>
          <a:xfrm>
            <a:off x="6915600" y="6460568"/>
            <a:ext cx="3340800" cy="352190"/>
          </a:xfrm>
        </p:spPr>
        <p:txBody>
          <a:bodyPr/>
          <a:lstStyle>
            <a:lvl1pPr>
              <a:defRPr sz="100">
                <a:solidFill>
                  <a:srgbClr val="4E5B31"/>
                </a:solidFill>
              </a:defRPr>
            </a:lvl1pPr>
          </a:lstStyle>
          <a:p>
            <a:r>
              <a:rPr lang="en-GB" dirty="0"/>
              <a:t>Centre for Journalism</a:t>
            </a:r>
          </a:p>
        </p:txBody>
      </p:sp>
      <p:sp>
        <p:nvSpPr>
          <p:cNvPr id="10" name="Pladsholder til slide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1" name="OFF_institute"/>
          <p:cNvSpPr/>
          <p:nvPr userDrawn="1"/>
        </p:nvSpPr>
        <p:spPr>
          <a:xfrm>
            <a:off x="6915601" y="6172958"/>
            <a:ext cx="3340799" cy="352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r"/>
            <a:r>
              <a:rPr lang="da-DK" sz="900" b="1" i="0" cap="all" baseline="0" dirty="0" err="1">
                <a:solidFill>
                  <a:schemeClr val="tx1"/>
                </a:solidFill>
              </a:rPr>
              <a:t>Centre for Journalism</a:t>
            </a:r>
          </a:p>
        </p:txBody>
      </p:sp>
      <p:sp>
        <p:nvSpPr>
          <p:cNvPr id="15" name="Pladsholder til indhold 13"/>
          <p:cNvSpPr>
            <a:spLocks noGrp="1"/>
          </p:cNvSpPr>
          <p:nvPr>
            <p:ph sz="quarter" idx="13" hasCustomPrompt="1"/>
          </p:nvPr>
        </p:nvSpPr>
        <p:spPr>
          <a:xfrm>
            <a:off x="863999" y="6067207"/>
            <a:ext cx="1651256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108371813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indhold orang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aggrund orange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1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EED484"/>
                </a:solidFill>
              </a:defRPr>
            </a:lvl1pPr>
          </a:lstStyle>
          <a:p>
            <a:r>
              <a:rPr lang="da-DK" dirty="0"/>
              <a:t>Klik for at indsætte overskrift i maksimalt 2 linjer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06305" y="1989138"/>
            <a:ext cx="11376000" cy="385348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da-DK" dirty="0"/>
              <a:t>Klik for at tilføje tekst, brug ENTER og så TAB-tasten for at få punktopstillet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pic>
        <p:nvPicPr>
          <p:cNvPr id="9" name="Logo hvid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8847" y="6174000"/>
            <a:ext cx="1250108" cy="337293"/>
          </a:xfrm>
          <a:prstGeom prst="rect">
            <a:avLst/>
          </a:prstGeom>
        </p:spPr>
      </p:pic>
      <p:sp>
        <p:nvSpPr>
          <p:cNvPr id="7" name="Date_DateCustomA" hidden="1"/>
          <p:cNvSpPr>
            <a:spLocks noGrp="1"/>
          </p:cNvSpPr>
          <p:nvPr>
            <p:ph type="dt" sz="half" idx="10"/>
          </p:nvPr>
        </p:nvSpPr>
        <p:spPr>
          <a:xfrm>
            <a:off x="410400" y="6620500"/>
            <a:ext cx="4086495" cy="180085"/>
          </a:xfrm>
        </p:spPr>
        <p:txBody>
          <a:bodyPr/>
          <a:lstStyle>
            <a:lvl1pPr>
              <a:defRPr sz="100" b="0">
                <a:solidFill>
                  <a:srgbClr val="D38235"/>
                </a:solidFill>
              </a:defRPr>
            </a:lvl1pPr>
          </a:lstStyle>
          <a:p>
            <a:r>
              <a:rPr lang="en-GB" dirty="0"/>
              <a:t>21 September 2016</a:t>
            </a:r>
          </a:p>
        </p:txBody>
      </p:sp>
      <p:sp>
        <p:nvSpPr>
          <p:cNvPr id="8" name="OFF_institute_NOT"/>
          <p:cNvSpPr>
            <a:spLocks noGrp="1"/>
          </p:cNvSpPr>
          <p:nvPr>
            <p:ph type="ftr" sz="quarter" idx="11"/>
          </p:nvPr>
        </p:nvSpPr>
        <p:spPr>
          <a:xfrm>
            <a:off x="6915600" y="6575488"/>
            <a:ext cx="3340800" cy="261245"/>
          </a:xfrm>
        </p:spPr>
        <p:txBody>
          <a:bodyPr/>
          <a:lstStyle>
            <a:lvl1pPr>
              <a:defRPr sz="100">
                <a:solidFill>
                  <a:schemeClr val="accent6"/>
                </a:solidFill>
              </a:defRPr>
            </a:lvl1pPr>
          </a:lstStyle>
          <a:p>
            <a:r>
              <a:rPr lang="en-GB" dirty="0"/>
              <a:t>Centre for Journalism</a:t>
            </a:r>
          </a:p>
        </p:txBody>
      </p:sp>
      <p:sp>
        <p:nvSpPr>
          <p:cNvPr id="10" name="Pladsholder til slide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1" name="OFF_institute"/>
          <p:cNvSpPr/>
          <p:nvPr userDrawn="1"/>
        </p:nvSpPr>
        <p:spPr>
          <a:xfrm>
            <a:off x="6915601" y="6172958"/>
            <a:ext cx="3340799" cy="352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r"/>
            <a:r>
              <a:rPr lang="da-DK" sz="900" b="1" i="0" cap="all" baseline="0" dirty="0" err="1">
                <a:solidFill>
                  <a:schemeClr val="tx1"/>
                </a:solidFill>
              </a:rPr>
              <a:t>Centre for Journalism</a:t>
            </a:r>
          </a:p>
        </p:txBody>
      </p:sp>
      <p:sp>
        <p:nvSpPr>
          <p:cNvPr id="15" name="Pladsholder til indhold 13"/>
          <p:cNvSpPr>
            <a:spLocks noGrp="1"/>
          </p:cNvSpPr>
          <p:nvPr>
            <p:ph sz="quarter" idx="13" hasCustomPrompt="1"/>
          </p:nvPr>
        </p:nvSpPr>
        <p:spPr>
          <a:xfrm>
            <a:off x="863999" y="6067207"/>
            <a:ext cx="1651256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113585224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indhold rød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aggrund rød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pic>
        <p:nvPicPr>
          <p:cNvPr id="11" name="Logo hvid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8847" y="6174000"/>
            <a:ext cx="1250108" cy="337293"/>
          </a:xfrm>
          <a:prstGeom prst="rect">
            <a:avLst/>
          </a:prstGeom>
        </p:spPr>
      </p:pic>
      <p:sp>
        <p:nvSpPr>
          <p:cNvPr id="7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862633"/>
                </a:solidFill>
              </a:defRPr>
            </a:lvl1pPr>
          </a:lstStyle>
          <a:p>
            <a:r>
              <a:rPr lang="da-DK" dirty="0"/>
              <a:t>Klik for at indsætte overskrift i maksimalt 2 linjer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idx="1" hasCustomPrompt="1"/>
          </p:nvPr>
        </p:nvSpPr>
        <p:spPr>
          <a:xfrm>
            <a:off x="406305" y="1989138"/>
            <a:ext cx="11376000" cy="385348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da-DK" dirty="0"/>
              <a:t>Klik for at tilføje tekst, brug ENTER og så TAB-tasten for at få punktopstillet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8" name="Date_DateCustomA" hidden="1"/>
          <p:cNvSpPr>
            <a:spLocks noGrp="1"/>
          </p:cNvSpPr>
          <p:nvPr>
            <p:ph type="dt" sz="half" idx="10"/>
          </p:nvPr>
        </p:nvSpPr>
        <p:spPr>
          <a:xfrm>
            <a:off x="410400" y="6588226"/>
            <a:ext cx="4086495" cy="180085"/>
          </a:xfrm>
        </p:spPr>
        <p:txBody>
          <a:bodyPr/>
          <a:lstStyle>
            <a:lvl1pPr>
              <a:defRPr sz="100">
                <a:solidFill>
                  <a:srgbClr val="D05A57"/>
                </a:solidFill>
              </a:defRPr>
            </a:lvl1pPr>
          </a:lstStyle>
          <a:p>
            <a:r>
              <a:rPr lang="en-GB" dirty="0"/>
              <a:t>21 September 2016</a:t>
            </a:r>
          </a:p>
        </p:txBody>
      </p:sp>
      <p:sp>
        <p:nvSpPr>
          <p:cNvPr id="9" name="OFF_institute" hidden="1"/>
          <p:cNvSpPr>
            <a:spLocks noGrp="1"/>
          </p:cNvSpPr>
          <p:nvPr>
            <p:ph type="ftr" sz="quarter" idx="11"/>
          </p:nvPr>
        </p:nvSpPr>
        <p:spPr>
          <a:xfrm>
            <a:off x="6915600" y="6575488"/>
            <a:ext cx="3340800" cy="250081"/>
          </a:xfrm>
        </p:spPr>
        <p:txBody>
          <a:bodyPr/>
          <a:lstStyle>
            <a:lvl1pPr>
              <a:defRPr sz="100">
                <a:solidFill>
                  <a:schemeClr val="accent5"/>
                </a:solidFill>
              </a:defRPr>
            </a:lvl1pPr>
          </a:lstStyle>
          <a:p>
            <a:r>
              <a:rPr lang="en-GB" dirty="0"/>
              <a:t>Centre for Journalism</a:t>
            </a:r>
          </a:p>
        </p:txBody>
      </p:sp>
      <p:sp>
        <p:nvSpPr>
          <p:cNvPr id="10" name="Pladsholder til slide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4" name="OFF_institute"/>
          <p:cNvSpPr/>
          <p:nvPr userDrawn="1"/>
        </p:nvSpPr>
        <p:spPr>
          <a:xfrm>
            <a:off x="6915601" y="6172958"/>
            <a:ext cx="3340799" cy="352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r"/>
            <a:r>
              <a:rPr lang="da-DK" sz="900" b="1" i="0" cap="all" baseline="0" dirty="0" err="1">
                <a:solidFill>
                  <a:schemeClr val="tx1"/>
                </a:solidFill>
              </a:rPr>
              <a:t>Centre for Journalism</a:t>
            </a:r>
          </a:p>
        </p:txBody>
      </p:sp>
      <p:sp>
        <p:nvSpPr>
          <p:cNvPr id="16" name="Pladsholder til indhold 13"/>
          <p:cNvSpPr>
            <a:spLocks noGrp="1"/>
          </p:cNvSpPr>
          <p:nvPr>
            <p:ph sz="quarter" idx="13" hasCustomPrompt="1"/>
          </p:nvPr>
        </p:nvSpPr>
        <p:spPr>
          <a:xfrm>
            <a:off x="863999" y="6067207"/>
            <a:ext cx="1651256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11823658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lede forside med hvid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ggrund sort"/>
          <p:cNvSpPr/>
          <p:nvPr userDrawn="1"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17" name="Pladsholder til billede 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89600" cy="6858000"/>
          </a:xfrm>
        </p:spPr>
        <p:txBody>
          <a:bodyPr tIns="1008000" anchor="ctr" anchorCtr="0"/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</a:lstStyle>
          <a:p>
            <a:endParaRPr lang="da-DK" dirty="0"/>
          </a:p>
        </p:txBody>
      </p:sp>
      <p:sp>
        <p:nvSpPr>
          <p:cNvPr id="19" name="Pladsholder til logo"/>
          <p:cNvSpPr>
            <a:spLocks noGrp="1"/>
          </p:cNvSpPr>
          <p:nvPr>
            <p:ph type="body" sz="quarter" idx="14" hasCustomPrompt="1"/>
          </p:nvPr>
        </p:nvSpPr>
        <p:spPr>
          <a:xfrm>
            <a:off x="10540800" y="356400"/>
            <a:ext cx="1249200" cy="3384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 sz="100"/>
            </a:lvl1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4400" y="1312984"/>
            <a:ext cx="8132617" cy="2143815"/>
          </a:xfrm>
        </p:spPr>
        <p:txBody>
          <a:bodyPr anchor="b"/>
          <a:lstStyle>
            <a:lvl1pPr algn="l">
              <a:lnSpc>
                <a:spcPct val="87000"/>
              </a:lnSpc>
              <a:defRPr sz="50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3" name="USR_Name"/>
          <p:cNvSpPr>
            <a:spLocks noGrp="1"/>
          </p:cNvSpPr>
          <p:nvPr>
            <p:ph type="subTitle" idx="1"/>
          </p:nvPr>
        </p:nvSpPr>
        <p:spPr>
          <a:xfrm>
            <a:off x="410400" y="6127200"/>
            <a:ext cx="3340800" cy="263050"/>
          </a:xfrm>
        </p:spPr>
        <p:txBody>
          <a:bodyPr anchor="b" anchorCtr="0"/>
          <a:lstStyle>
            <a:lvl1pPr marL="0" indent="0" algn="l">
              <a:lnSpc>
                <a:spcPct val="100000"/>
              </a:lnSpc>
              <a:buNone/>
              <a:defRPr sz="9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t>Bess Egede Rogers</a:t>
            </a:r>
          </a:p>
        </p:txBody>
      </p:sp>
      <p:sp>
        <p:nvSpPr>
          <p:cNvPr id="4" name="Date_DateCustomA"/>
          <p:cNvSpPr>
            <a:spLocks noGrp="1"/>
          </p:cNvSpPr>
          <p:nvPr>
            <p:ph type="dt" sz="half" idx="10"/>
          </p:nvPr>
        </p:nvSpPr>
        <p:spPr>
          <a:xfrm>
            <a:off x="410400" y="6393600"/>
            <a:ext cx="3340800" cy="18008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21 September 2016</a:t>
            </a:r>
          </a:p>
        </p:txBody>
      </p:sp>
      <p:sp>
        <p:nvSpPr>
          <p:cNvPr id="5" name="OFF_institute"/>
          <p:cNvSpPr>
            <a:spLocks noGrp="1"/>
          </p:cNvSpPr>
          <p:nvPr>
            <p:ph type="ftr" sz="quarter" idx="11"/>
          </p:nvPr>
        </p:nvSpPr>
        <p:spPr>
          <a:xfrm>
            <a:off x="410400" y="0"/>
            <a:ext cx="3340800" cy="723600"/>
          </a:xfrm>
        </p:spPr>
        <p:txBody>
          <a:bodyPr/>
          <a:lstStyle>
            <a:lvl1pPr algn="l">
              <a:lnSpc>
                <a:spcPct val="92000"/>
              </a:lnSpc>
              <a:defRPr b="1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Centre for Journalism</a:t>
            </a:r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2"/>
          </p:nvPr>
        </p:nvSpPr>
        <p:spPr>
          <a:xfrm>
            <a:off x="406800" y="6604278"/>
            <a:ext cx="431400" cy="263661"/>
          </a:xfrm>
        </p:spPr>
        <p:txBody>
          <a:bodyPr/>
          <a:lstStyle>
            <a:lvl1pPr>
              <a:defRPr sz="100">
                <a:solidFill>
                  <a:schemeClr val="tx1"/>
                </a:solidFill>
              </a:defRPr>
            </a:lvl1pPr>
          </a:lstStyle>
          <a:p>
            <a:fld id="{45D37B1E-C366-494F-A587-962AD9AABC83}" type="slidenum">
              <a:rPr lang="da-DK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7096728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indhold bru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aggrund rød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9460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7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473729"/>
                </a:solidFill>
              </a:defRPr>
            </a:lvl1pPr>
          </a:lstStyle>
          <a:p>
            <a:r>
              <a:rPr lang="da-DK" dirty="0"/>
              <a:t>Klik for at indsætte overskrift i maksimalt 2 linjer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da-DK" dirty="0"/>
              <a:t>Klik for at tilføje tekst, brug ENTER og så TAB-tasten for at få punktopstillet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pic>
        <p:nvPicPr>
          <p:cNvPr id="9" name="Logo hvid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8847" y="6174000"/>
            <a:ext cx="1250108" cy="337293"/>
          </a:xfrm>
          <a:prstGeom prst="rect">
            <a:avLst/>
          </a:prstGeom>
        </p:spPr>
      </p:pic>
      <p:sp>
        <p:nvSpPr>
          <p:cNvPr id="8" name="Date_DateCustomA" hidden="1"/>
          <p:cNvSpPr>
            <a:spLocks noGrp="1"/>
          </p:cNvSpPr>
          <p:nvPr>
            <p:ph type="dt" sz="half" idx="10"/>
          </p:nvPr>
        </p:nvSpPr>
        <p:spPr>
          <a:xfrm>
            <a:off x="410400" y="6603216"/>
            <a:ext cx="4086495" cy="180085"/>
          </a:xfrm>
        </p:spPr>
        <p:txBody>
          <a:bodyPr/>
          <a:lstStyle>
            <a:lvl1pPr>
              <a:defRPr sz="100" b="0">
                <a:solidFill>
                  <a:srgbClr val="946037"/>
                </a:solidFill>
              </a:defRPr>
            </a:lvl1pPr>
          </a:lstStyle>
          <a:p>
            <a:r>
              <a:rPr lang="en-GB" dirty="0"/>
              <a:t>21 September 2016</a:t>
            </a:r>
          </a:p>
        </p:txBody>
      </p:sp>
      <p:sp>
        <p:nvSpPr>
          <p:cNvPr id="10" name="OFF_institute_" hidden="1"/>
          <p:cNvSpPr>
            <a:spLocks noGrp="1"/>
          </p:cNvSpPr>
          <p:nvPr>
            <p:ph type="ftr" sz="quarter" idx="11"/>
          </p:nvPr>
        </p:nvSpPr>
        <p:spPr>
          <a:xfrm>
            <a:off x="6915600" y="6474211"/>
            <a:ext cx="3340800" cy="352190"/>
          </a:xfrm>
        </p:spPr>
        <p:txBody>
          <a:bodyPr/>
          <a:lstStyle>
            <a:lvl1pPr>
              <a:defRPr sz="100"/>
            </a:lvl1pPr>
          </a:lstStyle>
          <a:p>
            <a:r>
              <a:rPr lang="en-GB" dirty="0"/>
              <a:t>Centre for Journalism</a:t>
            </a:r>
          </a:p>
        </p:txBody>
      </p:sp>
      <p:sp>
        <p:nvSpPr>
          <p:cNvPr id="12" name="Pladsholder til slidenumm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1" name="OFF_institute"/>
          <p:cNvSpPr/>
          <p:nvPr userDrawn="1"/>
        </p:nvSpPr>
        <p:spPr>
          <a:xfrm>
            <a:off x="6915601" y="6172958"/>
            <a:ext cx="3340799" cy="352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r"/>
            <a:r>
              <a:rPr lang="da-DK" sz="900" b="1" i="0" cap="all" baseline="0" dirty="0" err="1">
                <a:solidFill>
                  <a:schemeClr val="tx1"/>
                </a:solidFill>
              </a:rPr>
              <a:t>Centre for Journalism</a:t>
            </a:r>
          </a:p>
        </p:txBody>
      </p:sp>
      <p:sp>
        <p:nvSpPr>
          <p:cNvPr id="15" name="Pladsholder til indhold 13"/>
          <p:cNvSpPr>
            <a:spLocks noGrp="1"/>
          </p:cNvSpPr>
          <p:nvPr>
            <p:ph sz="quarter" idx="13" hasCustomPrompt="1"/>
          </p:nvPr>
        </p:nvSpPr>
        <p:spPr>
          <a:xfrm>
            <a:off x="863999" y="6067207"/>
            <a:ext cx="1651256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290329598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 og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a-DK" dirty="0"/>
              <a:t>Klik for at indsætte overskrift i maksimalt 2 linjer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06305" y="1989138"/>
            <a:ext cx="5947200" cy="3852862"/>
          </a:xfrm>
        </p:spPr>
        <p:txBody>
          <a:bodyPr/>
          <a:lstStyle>
            <a:lvl1pPr marL="0" indent="0">
              <a:lnSpc>
                <a:spcPct val="83000"/>
              </a:lnSpc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sz="2000" b="1"/>
            </a:lvl1pPr>
            <a:lvl2pPr marL="252000" indent="-252000">
              <a:lnSpc>
                <a:spcPct val="100000"/>
              </a:lnSpc>
              <a:spcBef>
                <a:spcPts val="600"/>
              </a:spcBef>
              <a:defRPr sz="1600"/>
            </a:lvl2pPr>
            <a:lvl3pPr marL="468000" indent="-216000">
              <a:lnSpc>
                <a:spcPct val="100000"/>
              </a:lnSpc>
              <a:defRPr sz="1400"/>
            </a:lvl3pPr>
            <a:lvl4pPr marL="648000" indent="-180000">
              <a:lnSpc>
                <a:spcPct val="100000"/>
              </a:lnSpc>
              <a:defRPr sz="1200"/>
            </a:lvl4pPr>
            <a:lvl5pPr marL="648000" indent="-180000">
              <a:lnSpc>
                <a:spcPct val="100000"/>
              </a:lnSpc>
              <a:defRPr sz="1200"/>
            </a:lvl5pPr>
            <a:lvl6pPr marL="639450" indent="-171450">
              <a:lnSpc>
                <a:spcPct val="100000"/>
              </a:lnSpc>
              <a:buFont typeface="Arial" panose="020B0604020202020204" pitchFamily="34" charset="0"/>
              <a:buChar char="•"/>
              <a:defRPr sz="1200"/>
            </a:lvl6pPr>
            <a:lvl7pPr marL="648000" indent="-180000">
              <a:lnSpc>
                <a:spcPct val="100000"/>
              </a:lnSpc>
              <a:defRPr sz="1200"/>
            </a:lvl7pPr>
            <a:lvl8pPr marL="648000" indent="-180000">
              <a:lnSpc>
                <a:spcPct val="100000"/>
              </a:lnSpc>
              <a:defRPr sz="1200"/>
            </a:lvl8pPr>
            <a:lvl9pPr marL="648000" indent="-180000">
              <a:lnSpc>
                <a:spcPct val="100000"/>
              </a:lnSpc>
              <a:defRPr sz="1200"/>
            </a:lvl9pPr>
          </a:lstStyle>
          <a:p>
            <a:pPr lvl="0"/>
            <a:r>
              <a:rPr lang="da-DK" dirty="0"/>
              <a:t>Klik for at indsætte underoverskrift, brug ENTER og så TAB-tasten for at få punktopstillet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0" name="Pladsholder til billede 3"/>
          <p:cNvSpPr>
            <a:spLocks noGrp="1"/>
          </p:cNvSpPr>
          <p:nvPr>
            <p:ph type="pic" sz="quarter" idx="13"/>
          </p:nvPr>
        </p:nvSpPr>
        <p:spPr>
          <a:xfrm>
            <a:off x="6710400" y="1989138"/>
            <a:ext cx="5079348" cy="38309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 algn="ctr">
              <a:buNone/>
              <a:defRPr sz="2000"/>
            </a:lvl1pPr>
          </a:lstStyle>
          <a:p>
            <a:endParaRPr lang="da-DK" dirty="0"/>
          </a:p>
        </p:txBody>
      </p:sp>
      <p:sp>
        <p:nvSpPr>
          <p:cNvPr id="8" name="Date_DateCustomA" hidden="1"/>
          <p:cNvSpPr>
            <a:spLocks noGrp="1"/>
          </p:cNvSpPr>
          <p:nvPr>
            <p:ph type="dt" sz="half" idx="14"/>
          </p:nvPr>
        </p:nvSpPr>
        <p:spPr>
          <a:xfrm>
            <a:off x="410400" y="6603216"/>
            <a:ext cx="4086495" cy="180085"/>
          </a:xfrm>
        </p:spPr>
        <p:txBody>
          <a:bodyPr/>
          <a:lstStyle>
            <a:lvl1pPr>
              <a:defRPr sz="100" b="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21 September 2016</a:t>
            </a:r>
          </a:p>
        </p:txBody>
      </p:sp>
      <p:sp>
        <p:nvSpPr>
          <p:cNvPr id="9" name="OFF_institute_" hidden="1"/>
          <p:cNvSpPr>
            <a:spLocks noGrp="1"/>
          </p:cNvSpPr>
          <p:nvPr>
            <p:ph type="ftr" sz="quarter" idx="15"/>
          </p:nvPr>
        </p:nvSpPr>
        <p:spPr>
          <a:xfrm>
            <a:off x="6915600" y="6484544"/>
            <a:ext cx="3340800" cy="352190"/>
          </a:xfrm>
        </p:spPr>
        <p:txBody>
          <a:bodyPr/>
          <a:lstStyle>
            <a:lvl1pPr>
              <a:defRPr sz="100"/>
            </a:lvl1pPr>
          </a:lstStyle>
          <a:p>
            <a:r>
              <a:rPr lang="en-GB" dirty="0"/>
              <a:t>Centre for Journalism</a:t>
            </a:r>
          </a:p>
        </p:txBody>
      </p:sp>
      <p:sp>
        <p:nvSpPr>
          <p:cNvPr id="11" name="Pladsholder til slidenummer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2" name="OFF_institute"/>
          <p:cNvSpPr/>
          <p:nvPr userDrawn="1"/>
        </p:nvSpPr>
        <p:spPr>
          <a:xfrm>
            <a:off x="6915601" y="6172958"/>
            <a:ext cx="3340799" cy="352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r"/>
            <a:r>
              <a:rPr lang="da-DK" sz="900" b="1" i="0" cap="all" baseline="0" dirty="0" err="1">
                <a:solidFill>
                  <a:schemeClr val="tx1"/>
                </a:solidFill>
              </a:rPr>
              <a:t>Centre for Journalism</a:t>
            </a:r>
          </a:p>
        </p:txBody>
      </p:sp>
      <p:sp>
        <p:nvSpPr>
          <p:cNvPr id="14" name="Pladsholder til indhold 13"/>
          <p:cNvSpPr>
            <a:spLocks noGrp="1"/>
          </p:cNvSpPr>
          <p:nvPr>
            <p:ph sz="quarter" idx="17" hasCustomPrompt="1"/>
          </p:nvPr>
        </p:nvSpPr>
        <p:spPr>
          <a:xfrm>
            <a:off x="863999" y="6067207"/>
            <a:ext cx="1651256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217223431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 og billede hvid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377748" y="453600"/>
            <a:ext cx="5975757" cy="1248208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Overskrift i maksimalt 2 linjer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06305" y="1989138"/>
            <a:ext cx="5947200" cy="3852862"/>
          </a:xfrm>
        </p:spPr>
        <p:txBody>
          <a:bodyPr/>
          <a:lstStyle>
            <a:lvl1pPr marL="0" indent="0">
              <a:lnSpc>
                <a:spcPct val="83000"/>
              </a:lnSpc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sz="2000" b="1"/>
            </a:lvl1pPr>
            <a:lvl2pPr marL="252000" indent="-252000">
              <a:lnSpc>
                <a:spcPct val="100000"/>
              </a:lnSpc>
              <a:spcBef>
                <a:spcPts val="600"/>
              </a:spcBef>
              <a:defRPr sz="1600"/>
            </a:lvl2pPr>
            <a:lvl3pPr marL="468000" indent="-216000">
              <a:lnSpc>
                <a:spcPct val="100000"/>
              </a:lnSpc>
              <a:defRPr sz="1400"/>
            </a:lvl3pPr>
            <a:lvl4pPr marL="648000" indent="-180000">
              <a:lnSpc>
                <a:spcPct val="100000"/>
              </a:lnSpc>
              <a:defRPr sz="1200"/>
            </a:lvl4pPr>
            <a:lvl5pPr marL="648000" indent="-180000">
              <a:lnSpc>
                <a:spcPct val="100000"/>
              </a:lnSpc>
              <a:defRPr sz="1200"/>
            </a:lvl5pPr>
            <a:lvl6pPr marL="648000" indent="-180000">
              <a:lnSpc>
                <a:spcPct val="100000"/>
              </a:lnSpc>
              <a:defRPr sz="1200"/>
            </a:lvl6pPr>
            <a:lvl7pPr marL="648000" indent="-180000">
              <a:lnSpc>
                <a:spcPct val="100000"/>
              </a:lnSpc>
              <a:defRPr sz="1200"/>
            </a:lvl7pPr>
            <a:lvl8pPr marL="648000" indent="-180000">
              <a:lnSpc>
                <a:spcPct val="100000"/>
              </a:lnSpc>
              <a:defRPr sz="1200"/>
            </a:lvl8pPr>
            <a:lvl9pPr marL="648000" indent="-180000">
              <a:lnSpc>
                <a:spcPct val="100000"/>
              </a:lnSpc>
              <a:defRPr sz="1200"/>
            </a:lvl9pPr>
          </a:lstStyle>
          <a:p>
            <a:pPr lvl="0"/>
            <a:r>
              <a:rPr lang="da-DK" dirty="0"/>
              <a:t>Klik for at indsætte underoverskrift, brug ENTER og så TAB-tasten for at få punktopstillet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0" name="Pladsholder til billede 3"/>
          <p:cNvSpPr>
            <a:spLocks noGrp="1"/>
          </p:cNvSpPr>
          <p:nvPr>
            <p:ph type="pic" sz="quarter" idx="13"/>
          </p:nvPr>
        </p:nvSpPr>
        <p:spPr>
          <a:xfrm>
            <a:off x="6710401" y="0"/>
            <a:ext cx="5481600" cy="6845756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 algn="ctr">
              <a:buNone/>
              <a:defRPr sz="2000"/>
            </a:lvl1pPr>
          </a:lstStyle>
          <a:p>
            <a:endParaRPr lang="da-DK" dirty="0"/>
          </a:p>
        </p:txBody>
      </p:sp>
      <p:sp>
        <p:nvSpPr>
          <p:cNvPr id="9" name="Pladsholder til logo"/>
          <p:cNvSpPr>
            <a:spLocks noGrp="1"/>
          </p:cNvSpPr>
          <p:nvPr>
            <p:ph type="body" sz="quarter" idx="14" hasCustomPrompt="1"/>
          </p:nvPr>
        </p:nvSpPr>
        <p:spPr>
          <a:xfrm>
            <a:off x="10540800" y="6174000"/>
            <a:ext cx="1249200" cy="3384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 sz="100"/>
            </a:lvl1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11" name="Date_DateCustomA" hidden="1"/>
          <p:cNvSpPr>
            <a:spLocks noGrp="1"/>
          </p:cNvSpPr>
          <p:nvPr>
            <p:ph type="dt" sz="half" idx="15"/>
          </p:nvPr>
        </p:nvSpPr>
        <p:spPr>
          <a:xfrm>
            <a:off x="410400" y="6610526"/>
            <a:ext cx="4086495" cy="180085"/>
          </a:xfrm>
        </p:spPr>
        <p:txBody>
          <a:bodyPr/>
          <a:lstStyle>
            <a:lvl1pPr>
              <a:defRPr sz="100" b="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21 September 2016</a:t>
            </a:r>
          </a:p>
        </p:txBody>
      </p:sp>
      <p:sp>
        <p:nvSpPr>
          <p:cNvPr id="12" name="OFF_institute"/>
          <p:cNvSpPr>
            <a:spLocks noGrp="1"/>
          </p:cNvSpPr>
          <p:nvPr>
            <p:ph type="ftr" sz="quarter" idx="16"/>
          </p:nvPr>
        </p:nvSpPr>
        <p:spPr>
          <a:xfrm>
            <a:off x="6915150" y="6172958"/>
            <a:ext cx="3341250" cy="3521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Centre for Journalism</a:t>
            </a:r>
          </a:p>
        </p:txBody>
      </p:sp>
      <p:sp>
        <p:nvSpPr>
          <p:cNvPr id="13" name="Pladsholder til slidenummer 12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5" name="Pladsholder til indhold 13"/>
          <p:cNvSpPr>
            <a:spLocks noGrp="1"/>
          </p:cNvSpPr>
          <p:nvPr>
            <p:ph sz="quarter" idx="18" hasCustomPrompt="1"/>
          </p:nvPr>
        </p:nvSpPr>
        <p:spPr>
          <a:xfrm>
            <a:off x="863999" y="6067207"/>
            <a:ext cx="1651256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2307215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 og billede sor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377748" y="453600"/>
            <a:ext cx="5975757" cy="1248208"/>
          </a:xfrm>
        </p:spPr>
        <p:txBody>
          <a:bodyPr/>
          <a:lstStyle/>
          <a:p>
            <a:r>
              <a:rPr lang="da-DK" dirty="0"/>
              <a:t>Overskrift i maksimalt 2 linjer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idx="1" hasCustomPrompt="1"/>
          </p:nvPr>
        </p:nvSpPr>
        <p:spPr>
          <a:xfrm>
            <a:off x="406305" y="1989138"/>
            <a:ext cx="5947200" cy="3852862"/>
          </a:xfrm>
        </p:spPr>
        <p:txBody>
          <a:bodyPr/>
          <a:lstStyle>
            <a:lvl1pPr marL="0" indent="0">
              <a:lnSpc>
                <a:spcPct val="83000"/>
              </a:lnSpc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sz="2000" b="1"/>
            </a:lvl1pPr>
            <a:lvl2pPr marL="252000" indent="-252000">
              <a:lnSpc>
                <a:spcPct val="100000"/>
              </a:lnSpc>
              <a:spcBef>
                <a:spcPts val="600"/>
              </a:spcBef>
              <a:defRPr sz="1600"/>
            </a:lvl2pPr>
            <a:lvl3pPr marL="468000" indent="-216000">
              <a:lnSpc>
                <a:spcPct val="100000"/>
              </a:lnSpc>
              <a:defRPr sz="1400"/>
            </a:lvl3pPr>
            <a:lvl4pPr marL="648000" indent="-180000">
              <a:lnSpc>
                <a:spcPct val="100000"/>
              </a:lnSpc>
              <a:defRPr sz="1200"/>
            </a:lvl4pPr>
            <a:lvl5pPr marL="648000" indent="-180000">
              <a:lnSpc>
                <a:spcPct val="100000"/>
              </a:lnSpc>
              <a:defRPr sz="1200"/>
            </a:lvl5pPr>
            <a:lvl6pPr marL="648000" indent="-180000">
              <a:lnSpc>
                <a:spcPct val="100000"/>
              </a:lnSpc>
              <a:defRPr sz="1200"/>
            </a:lvl6pPr>
            <a:lvl7pPr marL="648000" indent="-180000">
              <a:lnSpc>
                <a:spcPct val="100000"/>
              </a:lnSpc>
              <a:defRPr sz="1200"/>
            </a:lvl7pPr>
            <a:lvl8pPr marL="648000" indent="-180000">
              <a:lnSpc>
                <a:spcPct val="100000"/>
              </a:lnSpc>
              <a:defRPr sz="1200"/>
            </a:lvl8pPr>
            <a:lvl9pPr marL="648000" indent="-180000">
              <a:lnSpc>
                <a:spcPct val="100000"/>
              </a:lnSpc>
              <a:defRPr sz="1200"/>
            </a:lvl9pPr>
          </a:lstStyle>
          <a:p>
            <a:pPr lvl="0"/>
            <a:r>
              <a:rPr lang="da-DK" dirty="0"/>
              <a:t>Klik for at indsætte underoverskrift, brug ENTER og så TAB-tasten for at få punktopstillet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0" name="Pladsholder til billede 3"/>
          <p:cNvSpPr>
            <a:spLocks noGrp="1"/>
          </p:cNvSpPr>
          <p:nvPr>
            <p:ph type="pic" sz="quarter" idx="13"/>
          </p:nvPr>
        </p:nvSpPr>
        <p:spPr>
          <a:xfrm>
            <a:off x="6710401" y="0"/>
            <a:ext cx="5481600" cy="6845756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 algn="ctr">
              <a:buNone/>
              <a:defRPr sz="2000"/>
            </a:lvl1pPr>
          </a:lstStyle>
          <a:p>
            <a:endParaRPr lang="da-DK" dirty="0"/>
          </a:p>
        </p:txBody>
      </p:sp>
      <p:sp>
        <p:nvSpPr>
          <p:cNvPr id="9" name="Pladsholder til logo"/>
          <p:cNvSpPr>
            <a:spLocks noGrp="1"/>
          </p:cNvSpPr>
          <p:nvPr>
            <p:ph type="body" sz="quarter" idx="14" hasCustomPrompt="1"/>
          </p:nvPr>
        </p:nvSpPr>
        <p:spPr>
          <a:xfrm>
            <a:off x="10540800" y="6174000"/>
            <a:ext cx="1249200" cy="3384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 sz="100"/>
            </a:lvl1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11" name="Date_DateCustomA" hidden="1"/>
          <p:cNvSpPr>
            <a:spLocks noGrp="1"/>
          </p:cNvSpPr>
          <p:nvPr>
            <p:ph type="dt" sz="half" idx="15"/>
          </p:nvPr>
        </p:nvSpPr>
        <p:spPr>
          <a:xfrm>
            <a:off x="410400" y="6610526"/>
            <a:ext cx="4086495" cy="180085"/>
          </a:xfrm>
        </p:spPr>
        <p:txBody>
          <a:bodyPr/>
          <a:lstStyle>
            <a:lvl1pPr>
              <a:defRPr sz="100" b="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21 September 2016</a:t>
            </a:r>
          </a:p>
        </p:txBody>
      </p:sp>
      <p:sp>
        <p:nvSpPr>
          <p:cNvPr id="12" name="OFF_institute"/>
          <p:cNvSpPr>
            <a:spLocks noGrp="1"/>
          </p:cNvSpPr>
          <p:nvPr>
            <p:ph type="ftr" sz="quarter" idx="16"/>
          </p:nvPr>
        </p:nvSpPr>
        <p:spPr>
          <a:xfrm>
            <a:off x="6915150" y="6172958"/>
            <a:ext cx="3341250" cy="35219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Centre for Journalism</a:t>
            </a:r>
          </a:p>
        </p:txBody>
      </p:sp>
      <p:sp>
        <p:nvSpPr>
          <p:cNvPr id="13" name="Pladsholder til slidenummer 12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6" name="Pladsholder til indhold 13"/>
          <p:cNvSpPr>
            <a:spLocks noGrp="1"/>
          </p:cNvSpPr>
          <p:nvPr>
            <p:ph sz="quarter" idx="18" hasCustomPrompt="1"/>
          </p:nvPr>
        </p:nvSpPr>
        <p:spPr>
          <a:xfrm>
            <a:off x="863999" y="6067207"/>
            <a:ext cx="1651256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178023807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 og hvid tekst, mørk bund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Baggrund rød"/>
          <p:cNvSpPr/>
          <p:nvPr userDrawn="1"/>
        </p:nvSpPr>
        <p:spPr>
          <a:xfrm>
            <a:off x="6094800" y="0"/>
            <a:ext cx="6098400" cy="6858000"/>
          </a:xfrm>
          <a:prstGeom prst="rect">
            <a:avLst/>
          </a:prstGeom>
          <a:solidFill>
            <a:srgbClr val="4E5B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377749" y="453600"/>
            <a:ext cx="5360156" cy="1248208"/>
          </a:xfrm>
        </p:spPr>
        <p:txBody>
          <a:bodyPr/>
          <a:lstStyle/>
          <a:p>
            <a:r>
              <a:rPr lang="da-DK" dirty="0"/>
              <a:t>Overskrift i maksimalt 2 linjer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06305" y="1989138"/>
            <a:ext cx="5331599" cy="3852862"/>
          </a:xfrm>
        </p:spPr>
        <p:txBody>
          <a:bodyPr/>
          <a:lstStyle>
            <a:lvl1pPr marL="0" indent="0">
              <a:lnSpc>
                <a:spcPct val="83000"/>
              </a:lnSpc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sz="2000" b="1"/>
            </a:lvl1pPr>
            <a:lvl2pPr marL="252000" indent="-252000">
              <a:lnSpc>
                <a:spcPct val="100000"/>
              </a:lnSpc>
              <a:spcBef>
                <a:spcPts val="600"/>
              </a:spcBef>
              <a:defRPr sz="1600"/>
            </a:lvl2pPr>
            <a:lvl3pPr marL="468000" indent="-216000">
              <a:lnSpc>
                <a:spcPct val="100000"/>
              </a:lnSpc>
              <a:defRPr sz="1400"/>
            </a:lvl3pPr>
            <a:lvl4pPr marL="648000" indent="-180000">
              <a:lnSpc>
                <a:spcPct val="100000"/>
              </a:lnSpc>
              <a:defRPr sz="1200"/>
            </a:lvl4pPr>
            <a:lvl5pPr marL="648000" indent="-180000">
              <a:lnSpc>
                <a:spcPct val="100000"/>
              </a:lnSpc>
              <a:defRPr sz="1200"/>
            </a:lvl5pPr>
            <a:lvl6pPr marL="648000" indent="-180000">
              <a:lnSpc>
                <a:spcPct val="100000"/>
              </a:lnSpc>
              <a:defRPr sz="1200"/>
            </a:lvl6pPr>
            <a:lvl7pPr marL="648000" indent="-180000">
              <a:lnSpc>
                <a:spcPct val="100000"/>
              </a:lnSpc>
              <a:defRPr sz="1200"/>
            </a:lvl7pPr>
            <a:lvl8pPr marL="648000" indent="-180000">
              <a:lnSpc>
                <a:spcPct val="100000"/>
              </a:lnSpc>
              <a:defRPr sz="1200"/>
            </a:lvl8pPr>
            <a:lvl9pPr marL="648000" indent="-180000">
              <a:lnSpc>
                <a:spcPct val="100000"/>
              </a:lnSpc>
              <a:defRPr sz="1200"/>
            </a:lvl9pPr>
          </a:lstStyle>
          <a:p>
            <a:pPr lvl="0"/>
            <a:r>
              <a:rPr lang="da-DK" dirty="0"/>
              <a:t>Klik for at indsætte underoverskrift, brug ENTER og så TAB-tasten for at få punktopstillet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quarter" idx="19" hasCustomPrompt="1"/>
          </p:nvPr>
        </p:nvSpPr>
        <p:spPr>
          <a:xfrm>
            <a:off x="6094799" y="0"/>
            <a:ext cx="6097201" cy="6858000"/>
          </a:xfrm>
        </p:spPr>
        <p:txBody>
          <a:bodyPr lIns="356400" tIns="1990800" rIns="410400" bIns="1015200"/>
          <a:lstStyle>
            <a:lvl1pPr marL="0" indent="0">
              <a:lnSpc>
                <a:spcPct val="83000"/>
              </a:lnSpc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sz="2000" b="1" baseline="0">
                <a:solidFill>
                  <a:schemeClr val="bg1"/>
                </a:solidFill>
              </a:defRPr>
            </a:lvl1pPr>
            <a:lvl2pPr marL="0" indent="0">
              <a:lnSpc>
                <a:spcPct val="100000"/>
              </a:lnSpc>
              <a:buFont typeface="Arial" panose="020B0604020202020204" pitchFamily="34" charset="0"/>
              <a:buChar char="​"/>
              <a:defRPr sz="1600">
                <a:solidFill>
                  <a:schemeClr val="bg1"/>
                </a:solidFill>
              </a:defRPr>
            </a:lvl2pPr>
            <a:lvl3pPr marL="252000" indent="-252000">
              <a:lnSpc>
                <a:spcPct val="100000"/>
              </a:lnSpc>
              <a:defRPr sz="1600">
                <a:solidFill>
                  <a:schemeClr val="bg1"/>
                </a:solidFill>
              </a:defRPr>
            </a:lvl3pPr>
            <a:lvl4pPr marL="504000" indent="-216000">
              <a:lnSpc>
                <a:spcPct val="100000"/>
              </a:lnSpc>
              <a:defRPr sz="1400">
                <a:solidFill>
                  <a:schemeClr val="bg1"/>
                </a:solidFill>
              </a:defRPr>
            </a:lvl4pPr>
            <a:lvl5pPr marL="648000" indent="-180000">
              <a:lnSpc>
                <a:spcPct val="100000"/>
              </a:lnSpc>
              <a:defRPr sz="1200">
                <a:solidFill>
                  <a:schemeClr val="bg1"/>
                </a:solidFill>
              </a:defRPr>
            </a:lvl5pPr>
            <a:lvl6pPr marL="648000" indent="-180000">
              <a:lnSpc>
                <a:spcPct val="100000"/>
              </a:lnSpc>
              <a:defRPr sz="1200">
                <a:solidFill>
                  <a:schemeClr val="bg1"/>
                </a:solidFill>
              </a:defRPr>
            </a:lvl6pPr>
            <a:lvl7pPr marL="648000" indent="-180000">
              <a:lnSpc>
                <a:spcPct val="100000"/>
              </a:lnSpc>
              <a:defRPr sz="1200">
                <a:solidFill>
                  <a:schemeClr val="bg1"/>
                </a:solidFill>
              </a:defRPr>
            </a:lvl7pPr>
            <a:lvl8pPr marL="648000" indent="-180000">
              <a:lnSpc>
                <a:spcPct val="100000"/>
              </a:lnSpc>
              <a:defRPr sz="1200">
                <a:solidFill>
                  <a:schemeClr val="bg1"/>
                </a:solidFill>
              </a:defRPr>
            </a:lvl8pPr>
            <a:lvl9pPr marL="648000" indent="-180000">
              <a:lnSpc>
                <a:spcPct val="100000"/>
              </a:lnSpc>
              <a:defRPr sz="1200">
                <a:solidFill>
                  <a:schemeClr val="bg1"/>
                </a:solidFill>
              </a:defRPr>
            </a:lvl9pPr>
          </a:lstStyle>
          <a:p>
            <a:pPr lvl="0"/>
            <a:r>
              <a:rPr lang="da-DK" dirty="0"/>
              <a:t>Klik her og skift baggrundsfarve via Fyld farve. Klik for at indsætte underoverskrift, brug ENTER og så TAB-tasten for at få regular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6" name="Pladsholder til tekst 4"/>
          <p:cNvSpPr>
            <a:spLocks noGrp="1"/>
          </p:cNvSpPr>
          <p:nvPr>
            <p:ph type="body" sz="quarter" idx="20" hasCustomPrompt="1"/>
          </p:nvPr>
        </p:nvSpPr>
        <p:spPr>
          <a:xfrm>
            <a:off x="6449239" y="452058"/>
            <a:ext cx="5331598" cy="521079"/>
          </a:xfrm>
        </p:spPr>
        <p:txBody>
          <a:bodyPr/>
          <a:lstStyle>
            <a:lvl1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500" cap="all">
                <a:solidFill>
                  <a:schemeClr val="bg1"/>
                </a:solidFill>
              </a:defRPr>
            </a:lvl1pPr>
            <a:lvl2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500" cap="all">
                <a:solidFill>
                  <a:schemeClr val="bg1"/>
                </a:solidFill>
              </a:defRPr>
            </a:lvl2pPr>
            <a:lvl3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500" cap="all">
                <a:solidFill>
                  <a:schemeClr val="bg1"/>
                </a:solidFill>
              </a:defRPr>
            </a:lvl3pPr>
            <a:lvl4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500" cap="all">
                <a:solidFill>
                  <a:schemeClr val="bg1"/>
                </a:solidFill>
              </a:defRPr>
            </a:lvl4pPr>
            <a:lvl5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500" cap="all">
                <a:solidFill>
                  <a:schemeClr val="bg1"/>
                </a:solidFill>
              </a:defRPr>
            </a:lvl5pPr>
            <a:lvl6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cap="all">
                <a:solidFill>
                  <a:schemeClr val="bg1"/>
                </a:solidFill>
              </a:defRPr>
            </a:lvl6pPr>
            <a:lvl7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cap="all">
                <a:solidFill>
                  <a:schemeClr val="bg1"/>
                </a:solidFill>
              </a:defRPr>
            </a:lvl7pPr>
            <a:lvl8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cap="all">
                <a:solidFill>
                  <a:schemeClr val="bg1"/>
                </a:solidFill>
              </a:defRPr>
            </a:lvl8pPr>
            <a:lvl9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cap="all">
                <a:solidFill>
                  <a:schemeClr val="bg1"/>
                </a:solidFill>
              </a:defRPr>
            </a:lvl9pPr>
          </a:lstStyle>
          <a:p>
            <a:pPr lvl="0"/>
            <a:r>
              <a:rPr lang="da-DK" dirty="0"/>
              <a:t>Klik for at indsætte Overskrift i maksimalt to linjer</a:t>
            </a:r>
          </a:p>
        </p:txBody>
      </p:sp>
      <p:sp>
        <p:nvSpPr>
          <p:cNvPr id="11" name="Date_DateCustomA" hidden="1"/>
          <p:cNvSpPr>
            <a:spLocks noGrp="1"/>
          </p:cNvSpPr>
          <p:nvPr>
            <p:ph type="dt" sz="half" idx="15"/>
          </p:nvPr>
        </p:nvSpPr>
        <p:spPr>
          <a:xfrm>
            <a:off x="410400" y="6610526"/>
            <a:ext cx="4086495" cy="180085"/>
          </a:xfrm>
        </p:spPr>
        <p:txBody>
          <a:bodyPr/>
          <a:lstStyle>
            <a:lvl1pPr>
              <a:defRPr sz="100" b="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21 September 2016</a:t>
            </a:r>
          </a:p>
        </p:txBody>
      </p:sp>
      <p:sp>
        <p:nvSpPr>
          <p:cNvPr id="12" name="OFF_institute"/>
          <p:cNvSpPr>
            <a:spLocks noGrp="1"/>
          </p:cNvSpPr>
          <p:nvPr>
            <p:ph type="ftr" sz="quarter" idx="16"/>
          </p:nvPr>
        </p:nvSpPr>
        <p:spPr>
          <a:xfrm>
            <a:off x="6915600" y="6172958"/>
            <a:ext cx="3340800" cy="3521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Centre for Journalism</a:t>
            </a:r>
          </a:p>
        </p:txBody>
      </p:sp>
      <p:sp>
        <p:nvSpPr>
          <p:cNvPr id="13" name="Pladsholder til slidenummer 12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5" name="Pladsholder til logo"/>
          <p:cNvSpPr>
            <a:spLocks noGrp="1"/>
          </p:cNvSpPr>
          <p:nvPr>
            <p:ph type="body" sz="quarter" idx="14" hasCustomPrompt="1"/>
          </p:nvPr>
        </p:nvSpPr>
        <p:spPr>
          <a:xfrm>
            <a:off x="10540800" y="6174000"/>
            <a:ext cx="1249200" cy="3384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 sz="100"/>
            </a:lvl1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17" name="Pladsholder til indhold 13"/>
          <p:cNvSpPr>
            <a:spLocks noGrp="1"/>
          </p:cNvSpPr>
          <p:nvPr>
            <p:ph sz="quarter" idx="13" hasCustomPrompt="1"/>
          </p:nvPr>
        </p:nvSpPr>
        <p:spPr>
          <a:xfrm>
            <a:off x="863999" y="6067207"/>
            <a:ext cx="1651256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211953342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 og sort tekst, lys bund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Baggrund rød"/>
          <p:cNvSpPr/>
          <p:nvPr userDrawn="1"/>
        </p:nvSpPr>
        <p:spPr>
          <a:xfrm>
            <a:off x="6094800" y="0"/>
            <a:ext cx="6098400" cy="6858000"/>
          </a:xfrm>
          <a:prstGeom prst="rect">
            <a:avLst/>
          </a:prstGeom>
          <a:solidFill>
            <a:srgbClr val="EED48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377749" y="453600"/>
            <a:ext cx="5360156" cy="1248208"/>
          </a:xfrm>
        </p:spPr>
        <p:txBody>
          <a:bodyPr/>
          <a:lstStyle/>
          <a:p>
            <a:r>
              <a:rPr lang="da-DK" dirty="0"/>
              <a:t>Overskrift i maksimalt 2 linjer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06305" y="1989138"/>
            <a:ext cx="5331599" cy="3852862"/>
          </a:xfrm>
        </p:spPr>
        <p:txBody>
          <a:bodyPr/>
          <a:lstStyle>
            <a:lvl1pPr marL="0" indent="0">
              <a:lnSpc>
                <a:spcPct val="83000"/>
              </a:lnSpc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sz="2000" b="1"/>
            </a:lvl1pPr>
            <a:lvl2pPr marL="252000" indent="-252000">
              <a:lnSpc>
                <a:spcPct val="100000"/>
              </a:lnSpc>
              <a:spcBef>
                <a:spcPts val="600"/>
              </a:spcBef>
              <a:defRPr sz="1600"/>
            </a:lvl2pPr>
            <a:lvl3pPr marL="468000" indent="-216000">
              <a:lnSpc>
                <a:spcPct val="100000"/>
              </a:lnSpc>
              <a:defRPr sz="1400"/>
            </a:lvl3pPr>
            <a:lvl4pPr marL="648000" indent="-180000">
              <a:lnSpc>
                <a:spcPct val="100000"/>
              </a:lnSpc>
              <a:defRPr sz="1200"/>
            </a:lvl4pPr>
            <a:lvl5pPr marL="648000" indent="-180000">
              <a:lnSpc>
                <a:spcPct val="100000"/>
              </a:lnSpc>
              <a:defRPr sz="1200"/>
            </a:lvl5pPr>
            <a:lvl6pPr marL="648000" indent="-180000">
              <a:lnSpc>
                <a:spcPct val="100000"/>
              </a:lnSpc>
              <a:defRPr sz="1200"/>
            </a:lvl6pPr>
            <a:lvl7pPr marL="648000" indent="-180000">
              <a:lnSpc>
                <a:spcPct val="100000"/>
              </a:lnSpc>
              <a:defRPr sz="1200"/>
            </a:lvl7pPr>
            <a:lvl8pPr marL="648000" indent="-180000">
              <a:lnSpc>
                <a:spcPct val="100000"/>
              </a:lnSpc>
              <a:defRPr sz="1200"/>
            </a:lvl8pPr>
            <a:lvl9pPr marL="648000" indent="-180000">
              <a:lnSpc>
                <a:spcPct val="100000"/>
              </a:lnSpc>
              <a:defRPr sz="1200"/>
            </a:lvl9pPr>
          </a:lstStyle>
          <a:p>
            <a:pPr lvl="0"/>
            <a:r>
              <a:rPr lang="da-DK" dirty="0"/>
              <a:t>Klik for at indsætte underoverskrift, brug ENTER og så TAB-tasten for at få punktopstillet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quarter" idx="19" hasCustomPrompt="1"/>
          </p:nvPr>
        </p:nvSpPr>
        <p:spPr>
          <a:xfrm>
            <a:off x="6094799" y="0"/>
            <a:ext cx="6097201" cy="6858000"/>
          </a:xfrm>
        </p:spPr>
        <p:txBody>
          <a:bodyPr lIns="356400" tIns="1990800" rIns="410400" bIns="1015200"/>
          <a:lstStyle>
            <a:lvl1pPr marL="0" indent="0">
              <a:lnSpc>
                <a:spcPct val="83000"/>
              </a:lnSpc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sz="2000" b="1" baseline="0">
                <a:solidFill>
                  <a:schemeClr val="tx1"/>
                </a:solidFill>
              </a:defRPr>
            </a:lvl1pPr>
            <a:lvl2pPr marL="0" indent="0">
              <a:lnSpc>
                <a:spcPct val="100000"/>
              </a:lnSpc>
              <a:buFont typeface="Arial" panose="020B0604020202020204" pitchFamily="34" charset="0"/>
              <a:buChar char="​"/>
              <a:defRPr sz="1600">
                <a:solidFill>
                  <a:schemeClr val="tx1"/>
                </a:solidFill>
              </a:defRPr>
            </a:lvl2pPr>
            <a:lvl3pPr marL="252000" indent="-252000">
              <a:lnSpc>
                <a:spcPct val="100000"/>
              </a:lnSpc>
              <a:defRPr sz="1600">
                <a:solidFill>
                  <a:schemeClr val="tx1"/>
                </a:solidFill>
              </a:defRPr>
            </a:lvl3pPr>
            <a:lvl4pPr marL="504000" indent="-216000">
              <a:lnSpc>
                <a:spcPct val="100000"/>
              </a:lnSpc>
              <a:defRPr sz="1400">
                <a:solidFill>
                  <a:schemeClr val="tx1"/>
                </a:solidFill>
              </a:defRPr>
            </a:lvl4pPr>
            <a:lvl5pPr marL="648000" indent="-180000">
              <a:lnSpc>
                <a:spcPct val="100000"/>
              </a:lnSpc>
              <a:defRPr sz="1200">
                <a:solidFill>
                  <a:schemeClr val="tx1"/>
                </a:solidFill>
              </a:defRPr>
            </a:lvl5pPr>
            <a:lvl6pPr marL="648000" indent="-180000">
              <a:lnSpc>
                <a:spcPct val="100000"/>
              </a:lnSpc>
              <a:defRPr sz="1200">
                <a:solidFill>
                  <a:schemeClr val="bg1"/>
                </a:solidFill>
              </a:defRPr>
            </a:lvl6pPr>
            <a:lvl7pPr marL="648000" indent="-180000">
              <a:lnSpc>
                <a:spcPct val="100000"/>
              </a:lnSpc>
              <a:defRPr sz="1200">
                <a:solidFill>
                  <a:schemeClr val="bg1"/>
                </a:solidFill>
              </a:defRPr>
            </a:lvl7pPr>
            <a:lvl8pPr marL="648000" indent="-180000">
              <a:lnSpc>
                <a:spcPct val="100000"/>
              </a:lnSpc>
              <a:defRPr sz="1200">
                <a:solidFill>
                  <a:schemeClr val="bg1"/>
                </a:solidFill>
              </a:defRPr>
            </a:lvl8pPr>
            <a:lvl9pPr marL="648000" indent="-180000">
              <a:lnSpc>
                <a:spcPct val="100000"/>
              </a:lnSpc>
              <a:defRPr sz="1200">
                <a:solidFill>
                  <a:schemeClr val="bg1"/>
                </a:solidFill>
              </a:defRPr>
            </a:lvl9pPr>
          </a:lstStyle>
          <a:p>
            <a:pPr lvl="0"/>
            <a:r>
              <a:rPr lang="da-DK" dirty="0"/>
              <a:t>Klik her og skift baggrundsfarve via Fyld farve. Klik for at indsætte underoverskrift, brug ENTER og så TAB-tasten for at få regular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6" name="Pladsholder til tekst 4"/>
          <p:cNvSpPr>
            <a:spLocks noGrp="1"/>
          </p:cNvSpPr>
          <p:nvPr>
            <p:ph type="body" sz="quarter" idx="20" hasCustomPrompt="1"/>
          </p:nvPr>
        </p:nvSpPr>
        <p:spPr>
          <a:xfrm>
            <a:off x="6449239" y="452058"/>
            <a:ext cx="5331598" cy="521079"/>
          </a:xfrm>
        </p:spPr>
        <p:txBody>
          <a:bodyPr/>
          <a:lstStyle>
            <a:lvl1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500" cap="all">
                <a:solidFill>
                  <a:schemeClr val="tx1"/>
                </a:solidFill>
              </a:defRPr>
            </a:lvl1pPr>
            <a:lvl2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500" cap="all">
                <a:solidFill>
                  <a:schemeClr val="bg1"/>
                </a:solidFill>
              </a:defRPr>
            </a:lvl2pPr>
            <a:lvl3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500" cap="all">
                <a:solidFill>
                  <a:schemeClr val="bg1"/>
                </a:solidFill>
              </a:defRPr>
            </a:lvl3pPr>
            <a:lvl4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500" cap="all">
                <a:solidFill>
                  <a:schemeClr val="bg1"/>
                </a:solidFill>
              </a:defRPr>
            </a:lvl4pPr>
            <a:lvl5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500" cap="all">
                <a:solidFill>
                  <a:schemeClr val="bg1"/>
                </a:solidFill>
              </a:defRPr>
            </a:lvl5pPr>
            <a:lvl6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cap="all">
                <a:solidFill>
                  <a:schemeClr val="bg1"/>
                </a:solidFill>
              </a:defRPr>
            </a:lvl6pPr>
            <a:lvl7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cap="all">
                <a:solidFill>
                  <a:schemeClr val="bg1"/>
                </a:solidFill>
              </a:defRPr>
            </a:lvl7pPr>
            <a:lvl8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cap="all">
                <a:solidFill>
                  <a:schemeClr val="bg1"/>
                </a:solidFill>
              </a:defRPr>
            </a:lvl8pPr>
            <a:lvl9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cap="all">
                <a:solidFill>
                  <a:schemeClr val="bg1"/>
                </a:solidFill>
              </a:defRPr>
            </a:lvl9pPr>
          </a:lstStyle>
          <a:p>
            <a:pPr lvl="0"/>
            <a:r>
              <a:rPr lang="da-DK" dirty="0"/>
              <a:t>Klik for at indsætte Overskrift i maksimalt to linjer</a:t>
            </a:r>
          </a:p>
        </p:txBody>
      </p:sp>
      <p:sp>
        <p:nvSpPr>
          <p:cNvPr id="11" name="Date_DateCustomA" hidden="1"/>
          <p:cNvSpPr>
            <a:spLocks noGrp="1"/>
          </p:cNvSpPr>
          <p:nvPr>
            <p:ph type="dt" sz="half" idx="15"/>
          </p:nvPr>
        </p:nvSpPr>
        <p:spPr>
          <a:xfrm>
            <a:off x="410400" y="6610526"/>
            <a:ext cx="4086495" cy="180085"/>
          </a:xfrm>
        </p:spPr>
        <p:txBody>
          <a:bodyPr/>
          <a:lstStyle>
            <a:lvl1pPr>
              <a:defRPr sz="100" b="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21 September 2016</a:t>
            </a:r>
          </a:p>
        </p:txBody>
      </p:sp>
      <p:sp>
        <p:nvSpPr>
          <p:cNvPr id="12" name="OFF_institute"/>
          <p:cNvSpPr>
            <a:spLocks noGrp="1"/>
          </p:cNvSpPr>
          <p:nvPr>
            <p:ph type="ftr" sz="quarter" idx="16"/>
          </p:nvPr>
        </p:nvSpPr>
        <p:spPr>
          <a:xfrm>
            <a:off x="6915600" y="6172958"/>
            <a:ext cx="3340800" cy="35219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Centre for Journalism</a:t>
            </a:r>
          </a:p>
        </p:txBody>
      </p:sp>
      <p:sp>
        <p:nvSpPr>
          <p:cNvPr id="13" name="Pladsholder til slidenummer 12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6" name="Pladsholder til logo"/>
          <p:cNvSpPr>
            <a:spLocks noGrp="1"/>
          </p:cNvSpPr>
          <p:nvPr>
            <p:ph type="body" sz="quarter" idx="14" hasCustomPrompt="1"/>
          </p:nvPr>
        </p:nvSpPr>
        <p:spPr>
          <a:xfrm>
            <a:off x="10540800" y="6174000"/>
            <a:ext cx="1249200" cy="3384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 sz="100"/>
            </a:lvl1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17" name="Pladsholder til indhold 13"/>
          <p:cNvSpPr>
            <a:spLocks noGrp="1"/>
          </p:cNvSpPr>
          <p:nvPr>
            <p:ph sz="quarter" idx="13" hasCustomPrompt="1"/>
          </p:nvPr>
        </p:nvSpPr>
        <p:spPr>
          <a:xfrm>
            <a:off x="863999" y="6067207"/>
            <a:ext cx="1651256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75107339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a-DK" dirty="0"/>
              <a:t>Klik for at indsætte overskrift i maksimalt 2 linjer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" hasCustomPrompt="1"/>
          </p:nvPr>
        </p:nvSpPr>
        <p:spPr>
          <a:xfrm>
            <a:off x="406304" y="1989138"/>
            <a:ext cx="5511600" cy="3852862"/>
          </a:xfrm>
        </p:spPr>
        <p:txBody>
          <a:bodyPr/>
          <a:lstStyle>
            <a:lvl1pPr marL="0" indent="0">
              <a:lnSpc>
                <a:spcPct val="83000"/>
              </a:lnSpc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sz="2000" b="1"/>
            </a:lvl1pPr>
            <a:lvl2pPr marL="252000" indent="-252000">
              <a:lnSpc>
                <a:spcPct val="100000"/>
              </a:lnSpc>
              <a:spcBef>
                <a:spcPts val="600"/>
              </a:spcBef>
              <a:defRPr sz="1600"/>
            </a:lvl2pPr>
            <a:lvl3pPr marL="468000" indent="-216000">
              <a:lnSpc>
                <a:spcPct val="100000"/>
              </a:lnSpc>
              <a:defRPr sz="1400"/>
            </a:lvl3pPr>
            <a:lvl4pPr marL="648000" indent="-180000">
              <a:lnSpc>
                <a:spcPct val="100000"/>
              </a:lnSpc>
              <a:defRPr sz="1200"/>
            </a:lvl4pPr>
            <a:lvl5pPr marL="648000" indent="-180000">
              <a:lnSpc>
                <a:spcPct val="100000"/>
              </a:lnSpc>
              <a:defRPr sz="1200"/>
            </a:lvl5pPr>
            <a:lvl6pPr marL="648000" indent="-180000">
              <a:lnSpc>
                <a:spcPct val="100000"/>
              </a:lnSpc>
              <a:defRPr sz="1200"/>
            </a:lvl6pPr>
            <a:lvl7pPr marL="648000" indent="-180000">
              <a:lnSpc>
                <a:spcPct val="100000"/>
              </a:lnSpc>
              <a:defRPr sz="1200"/>
            </a:lvl7pPr>
            <a:lvl8pPr marL="648000" indent="-180000">
              <a:lnSpc>
                <a:spcPct val="100000"/>
              </a:lnSpc>
              <a:defRPr sz="1200"/>
            </a:lvl8pPr>
            <a:lvl9pPr marL="648000" indent="-180000">
              <a:lnSpc>
                <a:spcPct val="100000"/>
              </a:lnSpc>
              <a:defRPr sz="1200"/>
            </a:lvl9pPr>
          </a:lstStyle>
          <a:p>
            <a:pPr lvl="0"/>
            <a:r>
              <a:rPr lang="da-DK" dirty="0"/>
              <a:t>Klik for at indsætte underoverskrift, brug ENTER og så TAB-tasten for at få punktopstillet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0" name="Content Placeholder 3"/>
          <p:cNvSpPr>
            <a:spLocks noGrp="1"/>
          </p:cNvSpPr>
          <p:nvPr>
            <p:ph idx="13" hasCustomPrompt="1"/>
          </p:nvPr>
        </p:nvSpPr>
        <p:spPr>
          <a:xfrm>
            <a:off x="6274448" y="1989137"/>
            <a:ext cx="5511600" cy="3852862"/>
          </a:xfrm>
        </p:spPr>
        <p:txBody>
          <a:bodyPr/>
          <a:lstStyle>
            <a:lvl1pPr marL="0" indent="0">
              <a:lnSpc>
                <a:spcPct val="83000"/>
              </a:lnSpc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sz="2000" b="1"/>
            </a:lvl1pPr>
            <a:lvl2pPr marL="252000" indent="-252000">
              <a:lnSpc>
                <a:spcPct val="100000"/>
              </a:lnSpc>
              <a:spcBef>
                <a:spcPts val="600"/>
              </a:spcBef>
              <a:defRPr sz="1600"/>
            </a:lvl2pPr>
            <a:lvl3pPr marL="468000" indent="-216000">
              <a:lnSpc>
                <a:spcPct val="100000"/>
              </a:lnSpc>
              <a:defRPr sz="1400"/>
            </a:lvl3pPr>
            <a:lvl4pPr marL="648000" indent="-180000">
              <a:lnSpc>
                <a:spcPct val="100000"/>
              </a:lnSpc>
              <a:defRPr sz="1200"/>
            </a:lvl4pPr>
            <a:lvl5pPr marL="648000" indent="-180000">
              <a:lnSpc>
                <a:spcPct val="100000"/>
              </a:lnSpc>
              <a:defRPr sz="1200"/>
            </a:lvl5pPr>
            <a:lvl6pPr marL="648000" indent="-180000">
              <a:lnSpc>
                <a:spcPct val="100000"/>
              </a:lnSpc>
              <a:defRPr sz="1200"/>
            </a:lvl6pPr>
            <a:lvl7pPr marL="648000" indent="-180000">
              <a:lnSpc>
                <a:spcPct val="100000"/>
              </a:lnSpc>
              <a:defRPr sz="1200"/>
            </a:lvl7pPr>
            <a:lvl8pPr marL="648000" indent="-180000">
              <a:lnSpc>
                <a:spcPct val="100000"/>
              </a:lnSpc>
              <a:defRPr sz="1200"/>
            </a:lvl8pPr>
            <a:lvl9pPr marL="648000" indent="-180000">
              <a:lnSpc>
                <a:spcPct val="100000"/>
              </a:lnSpc>
              <a:defRPr sz="1200"/>
            </a:lvl9pPr>
          </a:lstStyle>
          <a:p>
            <a:pPr lvl="0"/>
            <a:r>
              <a:rPr lang="da-DK" dirty="0"/>
              <a:t>Klik for at indsætte underoverskrift, brug ENTER og så TAB-tasten for at få punktopstillet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5" name="Date_DateCustomA" hidden="1"/>
          <p:cNvSpPr>
            <a:spLocks noGrp="1"/>
          </p:cNvSpPr>
          <p:nvPr>
            <p:ph type="dt" sz="half" idx="10"/>
          </p:nvPr>
        </p:nvSpPr>
        <p:spPr>
          <a:xfrm>
            <a:off x="410400" y="6603563"/>
            <a:ext cx="4086495" cy="180085"/>
          </a:xfrm>
        </p:spPr>
        <p:txBody>
          <a:bodyPr/>
          <a:lstStyle>
            <a:lvl1pPr>
              <a:defRPr sz="100" b="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21 September 2016</a:t>
            </a:r>
          </a:p>
        </p:txBody>
      </p:sp>
      <p:sp>
        <p:nvSpPr>
          <p:cNvPr id="6" name="OFF_institute_"/>
          <p:cNvSpPr>
            <a:spLocks noGrp="1"/>
          </p:cNvSpPr>
          <p:nvPr>
            <p:ph type="ftr" sz="quarter" idx="11"/>
          </p:nvPr>
        </p:nvSpPr>
        <p:spPr>
          <a:xfrm>
            <a:off x="6915600" y="6484544"/>
            <a:ext cx="3340800" cy="352190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Centre for Journalism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da-DK"/>
              <a:t>‹#›</a:t>
            </a:fld>
            <a:endParaRPr lang="da-DK" dirty="0"/>
          </a:p>
        </p:txBody>
      </p:sp>
      <p:sp>
        <p:nvSpPr>
          <p:cNvPr id="8" name="OFF_institute"/>
          <p:cNvSpPr/>
          <p:nvPr userDrawn="1"/>
        </p:nvSpPr>
        <p:spPr>
          <a:xfrm>
            <a:off x="6915601" y="6172958"/>
            <a:ext cx="3340799" cy="352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r"/>
            <a:r>
              <a:rPr lang="da-DK" sz="900" b="1" i="0" cap="all" baseline="0" dirty="0" err="1">
                <a:solidFill>
                  <a:schemeClr val="tx1"/>
                </a:solidFill>
              </a:rPr>
              <a:t>Centre for Journalism</a:t>
            </a:r>
          </a:p>
        </p:txBody>
      </p:sp>
      <p:sp>
        <p:nvSpPr>
          <p:cNvPr id="12" name="Pladsholder til indhold 13"/>
          <p:cNvSpPr>
            <a:spLocks noGrp="1"/>
          </p:cNvSpPr>
          <p:nvPr>
            <p:ph sz="quarter" idx="14" hasCustomPrompt="1"/>
          </p:nvPr>
        </p:nvSpPr>
        <p:spPr>
          <a:xfrm>
            <a:off x="863999" y="6067207"/>
            <a:ext cx="1651256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40034936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a-DK" dirty="0"/>
              <a:t>Klik for at indsætte overskrift i maksimalt 2 linjer</a:t>
            </a:r>
          </a:p>
        </p:txBody>
      </p:sp>
      <p:sp>
        <p:nvSpPr>
          <p:cNvPr id="3" name="Date_DateCustomA" hidden="1"/>
          <p:cNvSpPr>
            <a:spLocks noGrp="1"/>
          </p:cNvSpPr>
          <p:nvPr>
            <p:ph type="dt" sz="half" idx="10"/>
          </p:nvPr>
        </p:nvSpPr>
        <p:spPr>
          <a:xfrm>
            <a:off x="410400" y="6593050"/>
            <a:ext cx="4086495" cy="180085"/>
          </a:xfrm>
        </p:spPr>
        <p:txBody>
          <a:bodyPr/>
          <a:lstStyle>
            <a:lvl1pPr>
              <a:defRPr sz="100" b="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21 September 2016</a:t>
            </a:r>
          </a:p>
        </p:txBody>
      </p:sp>
      <p:sp>
        <p:nvSpPr>
          <p:cNvPr id="4" name="OFF_institute_" hidden="1"/>
          <p:cNvSpPr>
            <a:spLocks noGrp="1"/>
          </p:cNvSpPr>
          <p:nvPr>
            <p:ph type="ftr" sz="quarter" idx="11"/>
          </p:nvPr>
        </p:nvSpPr>
        <p:spPr>
          <a:xfrm>
            <a:off x="6915600" y="6484544"/>
            <a:ext cx="3340800" cy="352190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Centre for Journalism</a:t>
            </a:r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8" name="Content Placeholder 2"/>
          <p:cNvSpPr>
            <a:spLocks noGrp="1"/>
          </p:cNvSpPr>
          <p:nvPr>
            <p:ph idx="1" hasCustomPrompt="1"/>
          </p:nvPr>
        </p:nvSpPr>
        <p:spPr>
          <a:xfrm>
            <a:off x="406305" y="1989138"/>
            <a:ext cx="5947200" cy="3852862"/>
          </a:xfrm>
        </p:spPr>
        <p:txBody>
          <a:bodyPr/>
          <a:lstStyle>
            <a:lvl1pPr marL="0" indent="0">
              <a:lnSpc>
                <a:spcPct val="83000"/>
              </a:lnSpc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sz="2000" b="1"/>
            </a:lvl1pPr>
            <a:lvl2pPr marL="252000" indent="-252000">
              <a:lnSpc>
                <a:spcPct val="100000"/>
              </a:lnSpc>
              <a:spcBef>
                <a:spcPts val="600"/>
              </a:spcBef>
              <a:defRPr sz="1600"/>
            </a:lvl2pPr>
            <a:lvl3pPr marL="468000" indent="-216000">
              <a:lnSpc>
                <a:spcPct val="100000"/>
              </a:lnSpc>
              <a:defRPr sz="1400"/>
            </a:lvl3pPr>
            <a:lvl4pPr marL="648000" indent="-180000">
              <a:lnSpc>
                <a:spcPct val="100000"/>
              </a:lnSpc>
              <a:defRPr sz="1200"/>
            </a:lvl4pPr>
            <a:lvl5pPr marL="648000" indent="-180000">
              <a:lnSpc>
                <a:spcPct val="100000"/>
              </a:lnSpc>
              <a:defRPr sz="1200"/>
            </a:lvl5pPr>
            <a:lvl6pPr marL="648000" indent="-180000">
              <a:lnSpc>
                <a:spcPct val="100000"/>
              </a:lnSpc>
              <a:defRPr sz="1200"/>
            </a:lvl6pPr>
            <a:lvl7pPr marL="648000" indent="-180000">
              <a:lnSpc>
                <a:spcPct val="100000"/>
              </a:lnSpc>
              <a:defRPr sz="1200"/>
            </a:lvl7pPr>
            <a:lvl8pPr marL="648000" indent="-180000">
              <a:lnSpc>
                <a:spcPct val="100000"/>
              </a:lnSpc>
              <a:defRPr sz="1200"/>
            </a:lvl8pPr>
            <a:lvl9pPr marL="648000" indent="-180000">
              <a:lnSpc>
                <a:spcPct val="100000"/>
              </a:lnSpc>
              <a:defRPr sz="1200"/>
            </a:lvl9pPr>
          </a:lstStyle>
          <a:p>
            <a:pPr lvl="0"/>
            <a:r>
              <a:rPr lang="da-DK" dirty="0"/>
              <a:t>Klik for at indsætte underoverskrift, brug ENTER og så TAB-tasten for at få punktopstillet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2" name="Pladsholder til tekst 11"/>
          <p:cNvSpPr>
            <a:spLocks noGrp="1"/>
          </p:cNvSpPr>
          <p:nvPr>
            <p:ph type="body" sz="quarter" idx="15" hasCustomPrompt="1"/>
          </p:nvPr>
        </p:nvSpPr>
        <p:spPr>
          <a:xfrm>
            <a:off x="6710399" y="1989138"/>
            <a:ext cx="5079347" cy="501814"/>
          </a:xfrm>
        </p:spPr>
        <p:txBody>
          <a:bodyPr/>
          <a:lstStyle>
            <a:lvl1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2000" b="1"/>
            </a:lvl1pPr>
          </a:lstStyle>
          <a:p>
            <a:pPr lvl="0"/>
            <a:r>
              <a:rPr lang="da-DK" dirty="0"/>
              <a:t>Overskrift til graf</a:t>
            </a:r>
          </a:p>
        </p:txBody>
      </p:sp>
      <p:sp>
        <p:nvSpPr>
          <p:cNvPr id="16" name="Pladsholder til indhold 15"/>
          <p:cNvSpPr>
            <a:spLocks noGrp="1"/>
          </p:cNvSpPr>
          <p:nvPr>
            <p:ph sz="quarter" idx="16" hasCustomPrompt="1"/>
          </p:nvPr>
        </p:nvSpPr>
        <p:spPr>
          <a:xfrm>
            <a:off x="6710399" y="2583180"/>
            <a:ext cx="4956084" cy="3258819"/>
          </a:xfrm>
        </p:spPr>
        <p:txBody>
          <a:bodyPr/>
          <a:lstStyle>
            <a:lvl1pPr marL="252000" indent="-252000">
              <a:lnSpc>
                <a:spcPct val="100000"/>
              </a:lnSpc>
              <a:buFont typeface="Arial" panose="020B0604020202020204" pitchFamily="34" charset="0"/>
              <a:buChar char="•"/>
              <a:defRPr sz="1600"/>
            </a:lvl1pPr>
            <a:lvl2pPr marL="468000" indent="-216000">
              <a:lnSpc>
                <a:spcPct val="100000"/>
              </a:lnSpc>
              <a:defRPr sz="1400"/>
            </a:lvl2pPr>
            <a:lvl3pPr marL="648000" indent="-180000">
              <a:lnSpc>
                <a:spcPct val="100000"/>
              </a:lnSpc>
              <a:defRPr sz="1200"/>
            </a:lvl3pPr>
            <a:lvl4pPr marL="648000" indent="-180000">
              <a:lnSpc>
                <a:spcPct val="100000"/>
              </a:lnSpc>
              <a:defRPr sz="1200"/>
            </a:lvl4pPr>
            <a:lvl5pPr marL="648000" indent="-180000">
              <a:lnSpc>
                <a:spcPct val="100000"/>
              </a:lnSpc>
              <a:defRPr sz="1200"/>
            </a:lvl5pPr>
          </a:lstStyle>
          <a:p>
            <a:pPr lvl="0"/>
            <a:r>
              <a:rPr lang="da-DK" dirty="0"/>
              <a:t>Klik ikon for at tilføje graf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9" name="OFF_institute"/>
          <p:cNvSpPr/>
          <p:nvPr userDrawn="1"/>
        </p:nvSpPr>
        <p:spPr>
          <a:xfrm>
            <a:off x="6915601" y="6172958"/>
            <a:ext cx="3340799" cy="352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r"/>
            <a:r>
              <a:rPr lang="da-DK" sz="900" b="1" i="0" cap="all" baseline="0" dirty="0" err="1">
                <a:solidFill>
                  <a:schemeClr val="tx1"/>
                </a:solidFill>
              </a:rPr>
              <a:t>Centre for Journalism</a:t>
            </a:r>
          </a:p>
        </p:txBody>
      </p:sp>
      <p:sp>
        <p:nvSpPr>
          <p:cNvPr id="11" name="Pladsholder til indhold 13"/>
          <p:cNvSpPr>
            <a:spLocks noGrp="1"/>
          </p:cNvSpPr>
          <p:nvPr>
            <p:ph sz="quarter" idx="13" hasCustomPrompt="1"/>
          </p:nvPr>
        </p:nvSpPr>
        <p:spPr>
          <a:xfrm>
            <a:off x="863999" y="6067207"/>
            <a:ext cx="1651256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110369674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n 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Klik for at redigere i master</a:t>
            </a:r>
          </a:p>
        </p:txBody>
      </p:sp>
      <p:sp>
        <p:nvSpPr>
          <p:cNvPr id="3" name="Date_DateCustomA" hidden="1"/>
          <p:cNvSpPr>
            <a:spLocks noGrp="1"/>
          </p:cNvSpPr>
          <p:nvPr>
            <p:ph type="dt" sz="half" idx="10"/>
          </p:nvPr>
        </p:nvSpPr>
        <p:spPr>
          <a:xfrm>
            <a:off x="410400" y="6621209"/>
            <a:ext cx="4086495" cy="180085"/>
          </a:xfrm>
        </p:spPr>
        <p:txBody>
          <a:bodyPr/>
          <a:lstStyle>
            <a:lvl1pPr>
              <a:defRPr sz="100" b="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21 September 2016</a:t>
            </a:r>
          </a:p>
        </p:txBody>
      </p:sp>
      <p:sp>
        <p:nvSpPr>
          <p:cNvPr id="4" name="OFF_institute_" hidden="1"/>
          <p:cNvSpPr>
            <a:spLocks noGrp="1"/>
          </p:cNvSpPr>
          <p:nvPr>
            <p:ph type="ftr" sz="quarter" idx="11"/>
          </p:nvPr>
        </p:nvSpPr>
        <p:spPr>
          <a:xfrm>
            <a:off x="6915600" y="6484544"/>
            <a:ext cx="3340800" cy="352190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Centre for Journalism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da-DK"/>
              <a:t>‹#›</a:t>
            </a:fld>
            <a:endParaRPr lang="da-DK" dirty="0"/>
          </a:p>
        </p:txBody>
      </p:sp>
      <p:sp>
        <p:nvSpPr>
          <p:cNvPr id="6" name="OFF_institute"/>
          <p:cNvSpPr/>
          <p:nvPr userDrawn="1"/>
        </p:nvSpPr>
        <p:spPr>
          <a:xfrm>
            <a:off x="6915601" y="6172958"/>
            <a:ext cx="3340799" cy="352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r"/>
            <a:r>
              <a:rPr lang="da-DK" sz="900" b="1" i="0" cap="all" baseline="0" dirty="0" err="1">
                <a:solidFill>
                  <a:schemeClr val="tx1"/>
                </a:solidFill>
              </a:rPr>
              <a:t>Centre for Journalism</a:t>
            </a:r>
          </a:p>
        </p:txBody>
      </p:sp>
      <p:sp>
        <p:nvSpPr>
          <p:cNvPr id="8" name="Pladsholder til indhold 13"/>
          <p:cNvSpPr>
            <a:spLocks noGrp="1"/>
          </p:cNvSpPr>
          <p:nvPr>
            <p:ph sz="quarter" idx="13" hasCustomPrompt="1"/>
          </p:nvPr>
        </p:nvSpPr>
        <p:spPr>
          <a:xfrm>
            <a:off x="863999" y="6067207"/>
            <a:ext cx="1651256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94525675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n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_DateCustomA" hidden="1"/>
          <p:cNvSpPr>
            <a:spLocks noGrp="1"/>
          </p:cNvSpPr>
          <p:nvPr>
            <p:ph type="dt" sz="half" idx="10"/>
          </p:nvPr>
        </p:nvSpPr>
        <p:spPr>
          <a:xfrm>
            <a:off x="410400" y="6610526"/>
            <a:ext cx="4086495" cy="180085"/>
          </a:xfrm>
        </p:spPr>
        <p:txBody>
          <a:bodyPr/>
          <a:lstStyle>
            <a:lvl1pPr>
              <a:defRPr sz="100" b="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21 September 2016</a:t>
            </a:r>
          </a:p>
        </p:txBody>
      </p:sp>
      <p:sp>
        <p:nvSpPr>
          <p:cNvPr id="3" name="OFF_institute_" hidden="1"/>
          <p:cNvSpPr>
            <a:spLocks noGrp="1"/>
          </p:cNvSpPr>
          <p:nvPr>
            <p:ph type="ftr" sz="quarter" idx="11"/>
          </p:nvPr>
        </p:nvSpPr>
        <p:spPr>
          <a:xfrm>
            <a:off x="6915600" y="6505810"/>
            <a:ext cx="3340800" cy="352190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Centre for Journalism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da-DK"/>
              <a:t>‹#›</a:t>
            </a:fld>
            <a:endParaRPr lang="da-DK" dirty="0"/>
          </a:p>
        </p:txBody>
      </p:sp>
      <p:sp>
        <p:nvSpPr>
          <p:cNvPr id="5" name="OFF_institute"/>
          <p:cNvSpPr/>
          <p:nvPr userDrawn="1"/>
        </p:nvSpPr>
        <p:spPr>
          <a:xfrm>
            <a:off x="6915601" y="6172958"/>
            <a:ext cx="3340799" cy="352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r"/>
            <a:r>
              <a:rPr lang="da-DK" sz="900" b="1" i="0" cap="all" baseline="0" dirty="0" err="1">
                <a:solidFill>
                  <a:schemeClr val="tx1"/>
                </a:solidFill>
              </a:rPr>
              <a:t>Centre for Journalism</a:t>
            </a:r>
          </a:p>
        </p:txBody>
      </p:sp>
      <p:sp>
        <p:nvSpPr>
          <p:cNvPr id="7" name="Pladsholder til indhold 13"/>
          <p:cNvSpPr>
            <a:spLocks noGrp="1"/>
          </p:cNvSpPr>
          <p:nvPr>
            <p:ph sz="quarter" idx="13" hasCustomPrompt="1"/>
          </p:nvPr>
        </p:nvSpPr>
        <p:spPr>
          <a:xfrm>
            <a:off x="863999" y="6067207"/>
            <a:ext cx="1651256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1198522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øn 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ggrund grøn"/>
          <p:cNvSpPr/>
          <p:nvPr userDrawn="1"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4E5B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2"/>
          </p:nvPr>
        </p:nvSpPr>
        <p:spPr>
          <a:xfrm>
            <a:off x="406800" y="6591649"/>
            <a:ext cx="431400" cy="263661"/>
          </a:xfrm>
        </p:spPr>
        <p:txBody>
          <a:bodyPr/>
          <a:lstStyle>
            <a:lvl1pPr>
              <a:defRPr>
                <a:solidFill>
                  <a:srgbClr val="4E5B31"/>
                </a:solidFill>
              </a:defRPr>
            </a:lvl1pPr>
          </a:lstStyle>
          <a:p>
            <a:fld id="{45D37B1E-C366-494F-A587-962AD9AABC83}" type="slidenum">
              <a:rPr lang="da-DK"/>
              <a:pPr/>
              <a:t>‹#›</a:t>
            </a:fld>
            <a:endParaRPr lang="da-DK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4400" y="1314000"/>
            <a:ext cx="8132617" cy="2145600"/>
          </a:xfrm>
        </p:spPr>
        <p:txBody>
          <a:bodyPr anchor="b"/>
          <a:lstStyle>
            <a:lvl1pPr algn="l">
              <a:lnSpc>
                <a:spcPct val="87000"/>
              </a:lnSpc>
              <a:defRPr sz="5000">
                <a:solidFill>
                  <a:srgbClr val="789D4A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4" name="Date_DateCustomA"/>
          <p:cNvSpPr>
            <a:spLocks noGrp="1"/>
          </p:cNvSpPr>
          <p:nvPr>
            <p:ph type="dt" sz="half" idx="10"/>
          </p:nvPr>
        </p:nvSpPr>
        <p:spPr>
          <a:xfrm>
            <a:off x="410400" y="6393600"/>
            <a:ext cx="3340800" cy="180085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a-DK" dirty="0"/>
              <a:t>21 September 2016</a:t>
            </a:r>
          </a:p>
        </p:txBody>
      </p:sp>
      <p:sp>
        <p:nvSpPr>
          <p:cNvPr id="5" name="OFF_institute_" hidden="1"/>
          <p:cNvSpPr>
            <a:spLocks noGrp="1"/>
          </p:cNvSpPr>
          <p:nvPr>
            <p:ph type="ftr" sz="quarter" idx="11"/>
          </p:nvPr>
        </p:nvSpPr>
        <p:spPr>
          <a:xfrm>
            <a:off x="410400" y="0"/>
            <a:ext cx="3340800" cy="194310"/>
          </a:xfrm>
        </p:spPr>
        <p:txBody>
          <a:bodyPr/>
          <a:lstStyle>
            <a:lvl1pPr algn="l">
              <a:lnSpc>
                <a:spcPct val="92000"/>
              </a:lnSpc>
              <a:defRPr sz="100" b="1">
                <a:solidFill>
                  <a:schemeClr val="accent1"/>
                </a:solidFill>
              </a:defRPr>
            </a:lvl1pPr>
          </a:lstStyle>
          <a:p>
            <a:r>
              <a:rPr lang="da-DK" dirty="0"/>
              <a:t>Centre for Journalism</a:t>
            </a:r>
          </a:p>
        </p:txBody>
      </p:sp>
      <p:pic>
        <p:nvPicPr>
          <p:cNvPr id="9" name="Billed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0800" y="357896"/>
            <a:ext cx="1249200" cy="337047"/>
          </a:xfrm>
          <a:prstGeom prst="rect">
            <a:avLst/>
          </a:prstGeom>
        </p:spPr>
      </p:pic>
      <p:sp>
        <p:nvSpPr>
          <p:cNvPr id="11" name="OFF_institute"/>
          <p:cNvSpPr/>
          <p:nvPr userDrawn="1"/>
        </p:nvSpPr>
        <p:spPr>
          <a:xfrm>
            <a:off x="410400" y="0"/>
            <a:ext cx="3340799" cy="723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900" b="1" i="0" cap="all" baseline="0" dirty="0">
                <a:solidFill>
                  <a:schemeClr val="bg1"/>
                </a:solidFill>
              </a:rPr>
              <a:t>Centre for Journalism</a:t>
            </a:r>
          </a:p>
        </p:txBody>
      </p:sp>
      <p:sp>
        <p:nvSpPr>
          <p:cNvPr id="12" name="USR_Name"/>
          <p:cNvSpPr>
            <a:spLocks noGrp="1"/>
          </p:cNvSpPr>
          <p:nvPr>
            <p:ph type="subTitle" idx="1"/>
          </p:nvPr>
        </p:nvSpPr>
        <p:spPr>
          <a:xfrm>
            <a:off x="411768" y="6127086"/>
            <a:ext cx="3340800" cy="263050"/>
          </a:xfrm>
        </p:spPr>
        <p:txBody>
          <a:bodyPr anchor="b" anchorCtr="0"/>
          <a:lstStyle>
            <a:lvl1pPr marL="0" indent="0" algn="l">
              <a:lnSpc>
                <a:spcPct val="100000"/>
              </a:lnSpc>
              <a:buNone/>
              <a:defRPr sz="900" b="1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t>Bess Egede Rogers</a:t>
            </a:r>
          </a:p>
        </p:txBody>
      </p:sp>
    </p:spTree>
    <p:extLst>
      <p:ext uri="{BB962C8B-B14F-4D97-AF65-F5344CB8AC3E}">
        <p14:creationId xmlns:p14="http://schemas.microsoft.com/office/powerpoint/2010/main" val="378830986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rugergu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Box 48"/>
          <p:cNvSpPr txBox="1">
            <a:spLocks noChangeArrowheads="1"/>
          </p:cNvSpPr>
          <p:nvPr userDrawn="1"/>
        </p:nvSpPr>
        <p:spPr bwMode="auto">
          <a:xfrm>
            <a:off x="425450" y="1840105"/>
            <a:ext cx="2332800" cy="160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144000" bIns="0" anchor="t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600"/>
              </a:spcAft>
              <a:defRPr/>
            </a:pPr>
            <a:r>
              <a:rPr lang="en-GB" sz="1000" b="1" noProof="1">
                <a:latin typeface="Arial" panose="020B0604020202020204" pitchFamily="34" charset="0"/>
                <a:cs typeface="Arial" panose="020B0604020202020204" pitchFamily="34" charset="0"/>
              </a:rPr>
              <a:t>Brug</a:t>
            </a:r>
            <a:r>
              <a:rPr lang="en-GB" sz="1000" b="1" baseline="0" noProof="1">
                <a:latin typeface="Arial" panose="020B0604020202020204" pitchFamily="34" charset="0"/>
                <a:cs typeface="Arial" panose="020B0604020202020204" pitchFamily="34" charset="0"/>
              </a:rPr>
              <a:t> tekst typografier</a:t>
            </a:r>
            <a:endParaRPr lang="en-GB" sz="1000" b="1" noProof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en-GB" altLang="da-DK" sz="900" b="0" noProof="1">
                <a:latin typeface="Arial" panose="020B0604020202020204" pitchFamily="34" charset="0"/>
                <a:cs typeface="Arial" panose="020B0604020202020204" pitchFamily="34" charset="0"/>
              </a:rPr>
              <a:t>Brug </a:t>
            </a:r>
            <a:r>
              <a:rPr lang="en-GB" altLang="da-DK" sz="900" b="1" noProof="1">
                <a:latin typeface="Arial" panose="020B0604020202020204" pitchFamily="34" charset="0"/>
                <a:cs typeface="Arial" panose="020B0604020202020204" pitchFamily="34" charset="0"/>
              </a:rPr>
              <a:t>TAB</a:t>
            </a:r>
            <a:r>
              <a:rPr lang="en-GB" altLang="da-DK" sz="900" b="0" baseline="0" noProof="1">
                <a:latin typeface="Arial" panose="020B0604020202020204" pitchFamily="34" charset="0"/>
                <a:cs typeface="Arial" panose="020B0604020202020204" pitchFamily="34" charset="0"/>
              </a:rPr>
              <a:t> for at gå frem i tekst-niveauer. Klik </a:t>
            </a:r>
            <a:r>
              <a:rPr lang="en-GB" altLang="da-DK" sz="900" b="1" baseline="0" noProof="1">
                <a:latin typeface="Arial" panose="020B0604020202020204" pitchFamily="34" charset="0"/>
                <a:cs typeface="Arial" panose="020B0604020202020204" pitchFamily="34" charset="0"/>
              </a:rPr>
              <a:t>ENTER</a:t>
            </a:r>
            <a:r>
              <a:rPr lang="en-GB" altLang="da-DK" sz="900" b="0" baseline="0" noProof="1">
                <a:latin typeface="Arial" panose="020B0604020202020204" pitchFamily="34" charset="0"/>
                <a:cs typeface="Arial" panose="020B0604020202020204" pitchFamily="34" charset="0"/>
              </a:rPr>
              <a:t>, derefter </a:t>
            </a:r>
            <a:r>
              <a:rPr lang="en-GB" altLang="da-DK" sz="900" b="1" baseline="0" noProof="1">
                <a:latin typeface="Arial" panose="020B0604020202020204" pitchFamily="34" charset="0"/>
                <a:cs typeface="Arial" panose="020B0604020202020204" pitchFamily="34" charset="0"/>
              </a:rPr>
              <a:t>TAB</a:t>
            </a:r>
            <a:r>
              <a:rPr lang="en-GB" altLang="da-DK" sz="900" b="0" baseline="0" noProof="1">
                <a:latin typeface="Arial" panose="020B0604020202020204" pitchFamily="34" charset="0"/>
                <a:cs typeface="Arial" panose="020B0604020202020204" pitchFamily="34" charset="0"/>
              </a:rPr>
              <a:t> for at skifte </a:t>
            </a:r>
            <a:br>
              <a:rPr lang="en-GB" altLang="da-DK" sz="900" b="0" baseline="0" noProof="1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altLang="da-DK" sz="900" b="0" baseline="0" noProof="1">
                <a:latin typeface="Arial" panose="020B0604020202020204" pitchFamily="34" charset="0"/>
                <a:cs typeface="Arial" panose="020B0604020202020204" pitchFamily="34" charset="0"/>
              </a:rPr>
              <a:t>fra et niveau til et næste.</a:t>
            </a:r>
          </a:p>
          <a:p>
            <a:pPr eaLnBrk="1" hangingPunct="1">
              <a:spcAft>
                <a:spcPts val="240"/>
              </a:spcAft>
              <a:defRPr/>
            </a:pPr>
            <a:r>
              <a:rPr lang="en-GB" altLang="da-DK" sz="900" b="0" baseline="0" noProof="1">
                <a:latin typeface="Arial" panose="020B0604020202020204" pitchFamily="34" charset="0"/>
                <a:cs typeface="Arial" panose="020B0604020202020204" pitchFamily="34" charset="0"/>
              </a:rPr>
              <a:t>For at gå tilbage i tekst-niveauer, </a:t>
            </a:r>
            <a:br>
              <a:rPr lang="en-GB" altLang="da-DK" sz="900" b="0" baseline="0" noProof="1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altLang="da-DK" sz="900" b="0" baseline="0" noProof="1">
                <a:latin typeface="Arial" panose="020B0604020202020204" pitchFamily="34" charset="0"/>
                <a:cs typeface="Arial" panose="020B0604020202020204" pitchFamily="34" charset="0"/>
              </a:rPr>
              <a:t>brug </a:t>
            </a:r>
            <a:r>
              <a:rPr lang="en-GB" altLang="da-DK" sz="900" b="1" baseline="0" noProof="1">
                <a:latin typeface="Arial" panose="020B0604020202020204" pitchFamily="34" charset="0"/>
                <a:cs typeface="Arial" panose="020B0604020202020204" pitchFamily="34" charset="0"/>
              </a:rPr>
              <a:t>SHIFT+TAB</a:t>
            </a:r>
            <a:endParaRPr lang="en-GB" altLang="da-DK" sz="900" b="1" noProof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240"/>
              </a:spcAft>
              <a:defRPr/>
            </a:pPr>
            <a:endParaRPr lang="en-GB" sz="900" b="1" noProof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240"/>
              </a:spcAft>
              <a:defRPr/>
            </a:pPr>
            <a:r>
              <a:rPr lang="en-GB" sz="900" noProof="1">
                <a:latin typeface="Arial" panose="020B0604020202020204" pitchFamily="34" charset="0"/>
                <a:cs typeface="Arial" panose="020B0604020202020204" pitchFamily="34" charset="0"/>
              </a:rPr>
              <a:t>Alternativt kan </a:t>
            </a:r>
            <a:br>
              <a:rPr lang="en-GB" sz="900" noProof="1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900" b="1" noProof="1">
                <a:latin typeface="Arial" panose="020B0604020202020204" pitchFamily="34" charset="0"/>
                <a:cs typeface="Arial" panose="020B0604020202020204" pitchFamily="34" charset="0"/>
              </a:rPr>
              <a:t>Forøg</a:t>
            </a:r>
            <a:r>
              <a:rPr lang="en-GB" sz="900" baseline="0" noProof="1">
                <a:latin typeface="Arial" panose="020B0604020202020204" pitchFamily="34" charset="0"/>
                <a:cs typeface="Arial" panose="020B0604020202020204" pitchFamily="34" charset="0"/>
              </a:rPr>
              <a:t> og </a:t>
            </a:r>
            <a:r>
              <a:rPr lang="en-GB" sz="900" b="1" baseline="0" noProof="1">
                <a:latin typeface="Arial" panose="020B0604020202020204" pitchFamily="34" charset="0"/>
                <a:cs typeface="Arial" panose="020B0604020202020204" pitchFamily="34" charset="0"/>
              </a:rPr>
              <a:t>Formindsk </a:t>
            </a:r>
            <a:r>
              <a:rPr lang="en-GB" sz="900" baseline="0" noProof="1">
                <a:latin typeface="Arial" panose="020B0604020202020204" pitchFamily="34" charset="0"/>
                <a:cs typeface="Arial" panose="020B0604020202020204" pitchFamily="34" charset="0"/>
              </a:rPr>
              <a:t>listeniveau bruges</a:t>
            </a:r>
            <a:endParaRPr lang="en-GB" sz="900" noProof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240"/>
              </a:spcAft>
              <a:defRPr/>
            </a:pPr>
            <a:endParaRPr lang="en-GB" sz="700" noProof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itle 1"/>
          <p:cNvSpPr txBox="1">
            <a:spLocks/>
          </p:cNvSpPr>
          <p:nvPr userDrawn="1"/>
        </p:nvSpPr>
        <p:spPr>
          <a:xfrm>
            <a:off x="404813" y="469251"/>
            <a:ext cx="11376025" cy="775843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kern="1200" baseline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a-DK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Brugerguide - Slet før anvendelse</a:t>
            </a:r>
          </a:p>
        </p:txBody>
      </p:sp>
      <p:sp>
        <p:nvSpPr>
          <p:cNvPr id="14" name="AutoShape 4"/>
          <p:cNvSpPr>
            <a:spLocks/>
          </p:cNvSpPr>
          <p:nvPr userDrawn="1"/>
        </p:nvSpPr>
        <p:spPr bwMode="gray">
          <a:xfrm>
            <a:off x="7001480" y="3572293"/>
            <a:ext cx="2463605" cy="1133644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600"/>
              </a:spcAft>
              <a:buFont typeface="+mj-lt"/>
              <a:buNone/>
              <a:defRPr/>
            </a:pPr>
            <a:r>
              <a:rPr lang="da-DK" sz="10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Hjælpelinjer</a:t>
            </a:r>
          </a:p>
          <a:p>
            <a:pPr eaLnBrk="1" fontAlgn="auto" hangingPunct="1">
              <a:spcBef>
                <a:spcPts val="0"/>
              </a:spcBef>
              <a:spcAft>
                <a:spcPts val="240"/>
              </a:spcAft>
              <a:buFont typeface="+mj-lt"/>
              <a:buNone/>
              <a:defRPr/>
            </a:pPr>
            <a:r>
              <a:rPr 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at se hjælpelinjer</a:t>
            </a:r>
          </a:p>
          <a:p>
            <a:pPr eaLnBrk="1" fontAlgn="auto" hangingPunct="1">
              <a:spcBef>
                <a:spcPts val="0"/>
              </a:spcBef>
              <a:spcAft>
                <a:spcPts val="240"/>
              </a:spcAft>
              <a:buFont typeface="+mj-lt"/>
              <a:buNone/>
              <a:defRPr/>
            </a:pP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</a:t>
            </a:r>
            <a:r>
              <a:rPr 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Klik på fanen </a:t>
            </a: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Vis </a:t>
            </a:r>
            <a:r>
              <a:rPr 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</a:t>
            </a: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sæt hak ved</a:t>
            </a:r>
            <a:r>
              <a:rPr lang="da-DK" sz="900" b="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Hjælpelinjer</a:t>
            </a:r>
          </a:p>
          <a:p>
            <a:pPr eaLnBrk="1" hangingPunct="1">
              <a:spcBef>
                <a:spcPts val="0"/>
              </a:spcBef>
              <a:spcAft>
                <a:spcPts val="240"/>
              </a:spcAft>
              <a:buFont typeface="+mj-lt"/>
              <a:buNone/>
              <a:defRPr/>
            </a:pPr>
            <a:endParaRPr lang="da-DK" sz="900" b="1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ts val="0"/>
              </a:spcBef>
              <a:spcAft>
                <a:spcPts val="240"/>
              </a:spcAft>
              <a:buFont typeface="+mj-lt"/>
              <a:buNone/>
              <a:defRPr/>
            </a:pP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Tips</a:t>
            </a:r>
            <a:r>
              <a:rPr 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 + F9 </a:t>
            </a:r>
            <a:r>
              <a:rPr 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hurtig visning af hjælpelinjer</a:t>
            </a:r>
          </a:p>
          <a:p>
            <a:pPr eaLnBrk="1" hangingPunct="1">
              <a:spcBef>
                <a:spcPts val="0"/>
              </a:spcBef>
              <a:spcAft>
                <a:spcPts val="240"/>
              </a:spcAft>
              <a:buFont typeface="+mj-lt"/>
              <a:buNone/>
              <a:defRPr/>
            </a:pPr>
            <a:endParaRPr lang="da-DK" sz="700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 Box 48"/>
          <p:cNvSpPr txBox="1">
            <a:spLocks noChangeArrowheads="1"/>
          </p:cNvSpPr>
          <p:nvPr userDrawn="1"/>
        </p:nvSpPr>
        <p:spPr bwMode="auto">
          <a:xfrm>
            <a:off x="7001481" y="1840105"/>
            <a:ext cx="2463605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144000" bIns="0" anchor="t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600"/>
              </a:spcAft>
              <a:defRPr/>
            </a:pPr>
            <a:r>
              <a:rPr lang="da-DK" sz="10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at justere sidenummerering, </a:t>
            </a:r>
            <a:br>
              <a:rPr lang="da-DK" sz="10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10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dato og sidefod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da-DK" alt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Klik på fanen </a:t>
            </a: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Indsæt</a:t>
            </a:r>
            <a:r>
              <a:rPr lang="da-DK" altLang="da-DK" sz="900" strike="noStrike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da-DK" altLang="da-DK" sz="900" strike="sngStrike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240"/>
              </a:spcAft>
              <a:defRPr/>
            </a:pP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da-DK" alt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Klik </a:t>
            </a: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Sidehoved og Sidefod</a:t>
            </a:r>
            <a:b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(indtast evt. tekst i sidefod)</a:t>
            </a:r>
          </a:p>
          <a:p>
            <a:pPr eaLnBrk="1" hangingPunct="1">
              <a:spcAft>
                <a:spcPts val="240"/>
              </a:spcAft>
              <a:defRPr/>
            </a:pPr>
            <a:endParaRPr lang="da-DK" sz="900" b="1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240"/>
              </a:spcAft>
              <a:defRPr/>
            </a:pPr>
            <a:r>
              <a:rPr 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</a:t>
            </a: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Anvend på alle </a:t>
            </a:r>
            <a:r>
              <a:rPr 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eller </a:t>
            </a: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Anvend</a:t>
            </a:r>
            <a:r>
              <a:rPr 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hvis det</a:t>
            </a:r>
            <a:br>
              <a:rPr 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 skal være på et enkelt slide</a:t>
            </a:r>
          </a:p>
          <a:p>
            <a:pPr eaLnBrk="1" hangingPunct="1">
              <a:spcAft>
                <a:spcPts val="240"/>
              </a:spcAft>
              <a:defRPr/>
            </a:pPr>
            <a:endParaRPr lang="da-DK" sz="700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AutoShape 4"/>
          <p:cNvSpPr>
            <a:spLocks/>
          </p:cNvSpPr>
          <p:nvPr userDrawn="1"/>
        </p:nvSpPr>
        <p:spPr bwMode="gray">
          <a:xfrm>
            <a:off x="3784489" y="1840105"/>
            <a:ext cx="2333140" cy="50783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600"/>
              </a:spcAft>
              <a:buFont typeface="+mj-lt"/>
              <a:buNone/>
              <a:defRPr/>
            </a:pPr>
            <a:r>
              <a:rPr lang="da-DK" sz="10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Indsæt billede</a:t>
            </a:r>
          </a:p>
          <a:p>
            <a:pPr eaLnBrk="1" fontAlgn="auto" hangingPunct="1">
              <a:spcBef>
                <a:spcPts val="0"/>
              </a:spcBef>
              <a:spcAft>
                <a:spcPts val="240"/>
              </a:spcAft>
              <a:buFont typeface="+mj-lt"/>
              <a:buNone/>
              <a:defRPr/>
            </a:pPr>
            <a:r>
              <a:rPr 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slides med billedpladsholder, klik på </a:t>
            </a:r>
            <a:br>
              <a:rPr 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ikonet og vælg </a:t>
            </a: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Indsæt</a:t>
            </a:r>
          </a:p>
        </p:txBody>
      </p:sp>
      <p:sp>
        <p:nvSpPr>
          <p:cNvPr id="22" name="TextBox 12"/>
          <p:cNvSpPr txBox="1">
            <a:spLocks noChangeArrowheads="1"/>
          </p:cNvSpPr>
          <p:nvPr userDrawn="1"/>
        </p:nvSpPr>
        <p:spPr bwMode="auto">
          <a:xfrm>
            <a:off x="3784489" y="2736739"/>
            <a:ext cx="2333140" cy="17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l" eaLnBrk="1" hangingPunct="1">
              <a:spcBef>
                <a:spcPts val="0"/>
              </a:spcBef>
              <a:spcAft>
                <a:spcPts val="600"/>
              </a:spcAft>
              <a:buFontTx/>
              <a:buNone/>
              <a:defRPr/>
            </a:pPr>
            <a:r>
              <a:rPr lang="da-DK" sz="10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Beskær billede</a:t>
            </a:r>
          </a:p>
          <a:p>
            <a:pPr algn="l" eaLnBrk="1" hangingPunct="1">
              <a:spcBef>
                <a:spcPts val="0"/>
              </a:spcBef>
              <a:spcAft>
                <a:spcPts val="600"/>
              </a:spcAft>
              <a:buFontTx/>
              <a:buNone/>
              <a:defRPr/>
            </a:pP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Klik </a:t>
            </a: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Beskær</a:t>
            </a:r>
            <a:r>
              <a:rPr 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for at ændre</a:t>
            </a:r>
            <a:r>
              <a:rPr lang="da-DK" sz="900" b="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billedets fokus/størrelse</a:t>
            </a:r>
            <a:endParaRPr lang="da-DK" altLang="da-DK" sz="900" b="0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eaLnBrk="1" hangingPunct="1">
              <a:spcBef>
                <a:spcPct val="0"/>
              </a:spcBef>
              <a:spcAft>
                <a:spcPts val="600"/>
              </a:spcAft>
              <a:buFontTx/>
              <a:buNone/>
              <a:defRPr/>
            </a:pP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Ønsker du at skalere billedet, så </a:t>
            </a:r>
            <a:b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hold </a:t>
            </a: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SHIFT</a:t>
            </a: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-knappen nede, mens </a:t>
            </a:r>
            <a:b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900" b="0" strike="noStrike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trækker</a:t>
            </a: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 billedets hjørner</a:t>
            </a:r>
          </a:p>
          <a:p>
            <a:pPr algn="l" eaLnBrk="1" fontAlgn="auto" hangingPunct="1"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Tips</a:t>
            </a:r>
            <a:r>
              <a:rPr 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Hvis du sletter billedet og </a:t>
            </a:r>
            <a:br>
              <a:rPr 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indsætter et nyt, kan billedet lægge </a:t>
            </a:r>
            <a:br>
              <a:rPr 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sig foran tekst og grafik. Hvis dette sker, </a:t>
            </a:r>
            <a:br>
              <a:rPr 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højreklik på billedet og vælg </a:t>
            </a: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Placer bagest</a:t>
            </a:r>
            <a:endParaRPr lang="da-DK" altLang="da-DK" sz="900" b="0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 Box 48"/>
          <p:cNvSpPr txBox="1">
            <a:spLocks noChangeArrowheads="1"/>
          </p:cNvSpPr>
          <p:nvPr userDrawn="1"/>
        </p:nvSpPr>
        <p:spPr bwMode="auto">
          <a:xfrm>
            <a:off x="437033" y="3578989"/>
            <a:ext cx="2463605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144000" bIns="0" anchor="t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600"/>
              </a:spcAft>
              <a:defRPr/>
            </a:pPr>
            <a:r>
              <a:rPr lang="da-DK" sz="10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Brug layouts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da-DK" alt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Klik på fanen </a:t>
            </a: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Hjem</a:t>
            </a:r>
            <a:endParaRPr lang="da-DK" altLang="da-DK" sz="900" b="1" strike="sngStrike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</a:t>
            </a:r>
            <a:r>
              <a:rPr lang="da-DK" altLang="da-DK" sz="900" b="1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a-DK" alt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Klik på menupunktet </a:t>
            </a:r>
            <a:r>
              <a:rPr lang="da-DK" altLang="da-DK" sz="900" b="1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 Slide </a:t>
            </a:r>
            <a:r>
              <a:rPr lang="da-DK" alt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</a:t>
            </a:r>
            <a:br>
              <a:rPr lang="da-DK" alt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</a:t>
            </a:r>
            <a:r>
              <a:rPr lang="da-DK" altLang="da-DK" sz="90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indsætte nyt slide</a:t>
            </a:r>
            <a:endParaRPr lang="da-DK" altLang="da-DK" sz="900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240"/>
              </a:spcAft>
              <a:defRPr/>
            </a:pP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da-DK" alt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</a:t>
            </a: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</a:t>
            </a:r>
            <a:r>
              <a:rPr lang="da-DK" altLang="da-DK" sz="90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for at ændre dit </a:t>
            </a:r>
            <a:br>
              <a:rPr lang="da-DK" altLang="da-DK" sz="90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90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nuværende layout til et alternativt</a:t>
            </a:r>
            <a:endParaRPr lang="da-DK" sz="900" b="1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AutoShape 4"/>
          <p:cNvSpPr>
            <a:spLocks/>
          </p:cNvSpPr>
          <p:nvPr userDrawn="1"/>
        </p:nvSpPr>
        <p:spPr bwMode="gray">
          <a:xfrm>
            <a:off x="443912" y="5020343"/>
            <a:ext cx="2333140" cy="861774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600"/>
              </a:spcAft>
              <a:buFont typeface="+mj-lt"/>
              <a:buNone/>
              <a:defRPr/>
            </a:pPr>
            <a:r>
              <a:rPr lang="da-DK" sz="10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Nulstil slide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None/>
              <a:tabLst/>
              <a:defRPr/>
            </a:pP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</a:t>
            </a:r>
            <a:r>
              <a:rPr lang="da-DK" alt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Klik på fanen </a:t>
            </a: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Hjem</a:t>
            </a:r>
            <a:endParaRPr lang="da-DK" altLang="da-DK" sz="900" strike="sngStrike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40"/>
              </a:spcAft>
              <a:buClrTx/>
              <a:buSzTx/>
              <a:buFont typeface="+mj-lt"/>
              <a:buNone/>
              <a:tabLst/>
              <a:defRPr/>
            </a:pP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</a:t>
            </a:r>
            <a:r>
              <a:rPr lang="da-DK" altLang="da-DK" sz="900" b="1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a-DK" alt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</a:t>
            </a:r>
            <a:r>
              <a:rPr lang="da-DK" altLang="da-DK" sz="90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a-DK" altLang="da-DK" sz="900" b="1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Nulstil</a:t>
            </a: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a-DK" alt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at</a:t>
            </a:r>
            <a:r>
              <a:rPr lang="da-DK" altLang="da-DK" sz="90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nulstille </a:t>
            </a:r>
            <a:r>
              <a:rPr lang="da-DK" sz="90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placering, størrelse og formatering af pladsholdere til layoutets oprindelige design </a:t>
            </a:r>
            <a:endParaRPr lang="da-DK" sz="900" b="1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 userDrawn="1"/>
        </p:nvSpPr>
        <p:spPr bwMode="auto">
          <a:xfrm>
            <a:off x="6170613" y="4852584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" name="Rectangle 4"/>
          <p:cNvSpPr>
            <a:spLocks noChangeArrowheads="1"/>
          </p:cNvSpPr>
          <p:nvPr userDrawn="1"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6"/>
          <p:cNvSpPr>
            <a:spLocks noChangeArrowheads="1"/>
          </p:cNvSpPr>
          <p:nvPr userDrawn="1"/>
        </p:nvSpPr>
        <p:spPr bwMode="auto">
          <a:xfrm>
            <a:off x="4202545" y="590203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26" name="Billede 2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678565" y="3064798"/>
            <a:ext cx="549328" cy="285228"/>
          </a:xfrm>
          <a:prstGeom prst="rect">
            <a:avLst/>
          </a:prstGeom>
        </p:spPr>
      </p:pic>
      <p:pic>
        <p:nvPicPr>
          <p:cNvPr id="29" name="Billede 28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906525" y="2912438"/>
            <a:ext cx="337400" cy="321707"/>
          </a:xfrm>
          <a:prstGeom prst="rect">
            <a:avLst/>
          </a:prstGeom>
        </p:spPr>
      </p:pic>
      <p:pic>
        <p:nvPicPr>
          <p:cNvPr id="30" name="Billede 29"/>
          <p:cNvPicPr>
            <a:picLocks noChangeAspect="1"/>
          </p:cNvPicPr>
          <p:nvPr userDrawn="1"/>
        </p:nvPicPr>
        <p:blipFill rotWithShape="1">
          <a:blip r:embed="rId4"/>
          <a:srcRect l="2931" r="60888"/>
          <a:stretch/>
        </p:blipFill>
        <p:spPr>
          <a:xfrm>
            <a:off x="2678565" y="3819276"/>
            <a:ext cx="363713" cy="647461"/>
          </a:xfrm>
          <a:prstGeom prst="rect">
            <a:avLst/>
          </a:prstGeom>
        </p:spPr>
      </p:pic>
      <p:pic>
        <p:nvPicPr>
          <p:cNvPr id="31" name="Picture 4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5906525" y="2032669"/>
            <a:ext cx="262151" cy="256054"/>
          </a:xfrm>
          <a:prstGeom prst="rect">
            <a:avLst/>
          </a:prstGeom>
        </p:spPr>
      </p:pic>
      <p:pic>
        <p:nvPicPr>
          <p:cNvPr id="32" name="Billede 31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2678565" y="4502402"/>
            <a:ext cx="612361" cy="197840"/>
          </a:xfrm>
          <a:prstGeom prst="rect">
            <a:avLst/>
          </a:prstGeom>
        </p:spPr>
      </p:pic>
      <p:pic>
        <p:nvPicPr>
          <p:cNvPr id="33" name="Billede 32"/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2678565" y="5546139"/>
            <a:ext cx="547241" cy="197798"/>
          </a:xfrm>
          <a:prstGeom prst="rect">
            <a:avLst/>
          </a:prstGeom>
        </p:spPr>
      </p:pic>
      <p:pic>
        <p:nvPicPr>
          <p:cNvPr id="34" name="Billede 33"/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5897741" y="3356020"/>
            <a:ext cx="359695" cy="335309"/>
          </a:xfrm>
          <a:prstGeom prst="rect">
            <a:avLst/>
          </a:prstGeom>
        </p:spPr>
      </p:pic>
      <p:sp>
        <p:nvSpPr>
          <p:cNvPr id="2" name="Date_DateCustomA" hidden="1"/>
          <p:cNvSpPr>
            <a:spLocks noGrp="1"/>
          </p:cNvSpPr>
          <p:nvPr>
            <p:ph type="dt" sz="half" idx="10"/>
          </p:nvPr>
        </p:nvSpPr>
        <p:spPr>
          <a:xfrm>
            <a:off x="410400" y="6607334"/>
            <a:ext cx="4086495" cy="18008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21 September 2016</a:t>
            </a:r>
          </a:p>
        </p:txBody>
      </p:sp>
      <p:sp>
        <p:nvSpPr>
          <p:cNvPr id="3" name="Pladsholder til sidefod 2" hidden="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4" name="Pladsholder til slidenummer 3" hidden="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89583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ange 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ggrund orange"/>
          <p:cNvSpPr/>
          <p:nvPr userDrawn="1"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2"/>
          </p:nvPr>
        </p:nvSpPr>
        <p:spPr>
          <a:xfrm>
            <a:off x="406800" y="6591649"/>
            <a:ext cx="431400" cy="263661"/>
          </a:xfrm>
          <a:solidFill>
            <a:schemeClr val="accent6"/>
          </a:solidFill>
        </p:spPr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fld id="{45D37B1E-C366-494F-A587-962AD9AABC83}" type="slidenum">
              <a:rPr lang="da-DK"/>
              <a:pPr/>
              <a:t>‹#›</a:t>
            </a:fld>
            <a:endParaRPr lang="da-DK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4400" y="1314000"/>
            <a:ext cx="8132617" cy="2145600"/>
          </a:xfrm>
        </p:spPr>
        <p:txBody>
          <a:bodyPr anchor="b"/>
          <a:lstStyle>
            <a:lvl1pPr algn="l">
              <a:lnSpc>
                <a:spcPct val="87000"/>
              </a:lnSpc>
              <a:defRPr sz="5000">
                <a:solidFill>
                  <a:srgbClr val="FCF0C4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4" name="Date_DateCustomA"/>
          <p:cNvSpPr>
            <a:spLocks noGrp="1"/>
          </p:cNvSpPr>
          <p:nvPr>
            <p:ph type="dt" sz="half" idx="10"/>
          </p:nvPr>
        </p:nvSpPr>
        <p:spPr>
          <a:xfrm>
            <a:off x="410400" y="6393600"/>
            <a:ext cx="3340800" cy="180085"/>
          </a:xfrm>
        </p:spPr>
        <p:txBody>
          <a:bodyPr/>
          <a:lstStyle>
            <a:lvl1pPr>
              <a:defRPr>
                <a:solidFill>
                  <a:srgbClr val="FCF0C4"/>
                </a:solidFill>
              </a:defRPr>
            </a:lvl1pPr>
          </a:lstStyle>
          <a:p>
            <a:r>
              <a:rPr lang="da-DK" dirty="0"/>
              <a:t>21 September 2016</a:t>
            </a:r>
          </a:p>
        </p:txBody>
      </p:sp>
      <p:sp>
        <p:nvSpPr>
          <p:cNvPr id="5" name="OFF_institute_"/>
          <p:cNvSpPr>
            <a:spLocks noGrp="1"/>
          </p:cNvSpPr>
          <p:nvPr>
            <p:ph type="ftr" sz="quarter" idx="11"/>
          </p:nvPr>
        </p:nvSpPr>
        <p:spPr>
          <a:xfrm>
            <a:off x="410400" y="0"/>
            <a:ext cx="3340800" cy="171450"/>
          </a:xfrm>
        </p:spPr>
        <p:txBody>
          <a:bodyPr/>
          <a:lstStyle>
            <a:lvl1pPr algn="l">
              <a:lnSpc>
                <a:spcPct val="92000"/>
              </a:lnSpc>
              <a:defRPr sz="100" b="1">
                <a:solidFill>
                  <a:schemeClr val="accent6"/>
                </a:solidFill>
              </a:defRPr>
            </a:lvl1pPr>
          </a:lstStyle>
          <a:p>
            <a:r>
              <a:rPr lang="da-DK" dirty="0"/>
              <a:t>Centre for Journalism</a:t>
            </a:r>
          </a:p>
        </p:txBody>
      </p:sp>
      <p:pic>
        <p:nvPicPr>
          <p:cNvPr id="9" name="Billed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0800" y="357896"/>
            <a:ext cx="1249200" cy="337047"/>
          </a:xfrm>
          <a:prstGeom prst="rect">
            <a:avLst/>
          </a:prstGeom>
        </p:spPr>
      </p:pic>
      <p:sp>
        <p:nvSpPr>
          <p:cNvPr id="12" name="OFF_institute"/>
          <p:cNvSpPr/>
          <p:nvPr userDrawn="1"/>
        </p:nvSpPr>
        <p:spPr>
          <a:xfrm>
            <a:off x="410400" y="0"/>
            <a:ext cx="3340799" cy="723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900" b="1" i="0" cap="all" baseline="0" dirty="0">
                <a:solidFill>
                  <a:schemeClr val="bg1"/>
                </a:solidFill>
              </a:rPr>
              <a:t>Centre for Journalism</a:t>
            </a:r>
          </a:p>
        </p:txBody>
      </p:sp>
      <p:sp>
        <p:nvSpPr>
          <p:cNvPr id="13" name="USR_Name"/>
          <p:cNvSpPr>
            <a:spLocks noGrp="1"/>
          </p:cNvSpPr>
          <p:nvPr>
            <p:ph type="subTitle" idx="1"/>
          </p:nvPr>
        </p:nvSpPr>
        <p:spPr>
          <a:xfrm>
            <a:off x="411768" y="6127086"/>
            <a:ext cx="3340800" cy="263050"/>
          </a:xfrm>
        </p:spPr>
        <p:txBody>
          <a:bodyPr anchor="b" anchorCtr="0"/>
          <a:lstStyle>
            <a:lvl1pPr marL="0" indent="0" algn="l">
              <a:lnSpc>
                <a:spcPct val="100000"/>
              </a:lnSpc>
              <a:buNone/>
              <a:defRPr sz="900" b="1">
                <a:solidFill>
                  <a:srgbClr val="FCF0C4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t>Bess Egede Rogers</a:t>
            </a:r>
          </a:p>
        </p:txBody>
      </p:sp>
    </p:spTree>
    <p:extLst>
      <p:ext uri="{BB962C8B-B14F-4D97-AF65-F5344CB8AC3E}">
        <p14:creationId xmlns:p14="http://schemas.microsoft.com/office/powerpoint/2010/main" val="1259962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ød 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ggrund rød"/>
          <p:cNvSpPr/>
          <p:nvPr userDrawn="1"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rgbClr val="D05A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2"/>
          </p:nvPr>
        </p:nvSpPr>
        <p:spPr>
          <a:xfrm>
            <a:off x="406800" y="6591649"/>
            <a:ext cx="431400" cy="263661"/>
          </a:xfrm>
        </p:spPr>
        <p:txBody>
          <a:bodyPr/>
          <a:lstStyle>
            <a:lvl1pPr>
              <a:defRPr>
                <a:solidFill>
                  <a:srgbClr val="D05A57"/>
                </a:solidFill>
              </a:defRPr>
            </a:lvl1pPr>
          </a:lstStyle>
          <a:p>
            <a:fld id="{45D37B1E-C366-494F-A587-962AD9AABC83}" type="slidenum">
              <a:rPr lang="da-DK"/>
              <a:pPr/>
              <a:t>‹#›</a:t>
            </a:fld>
            <a:endParaRPr lang="da-DK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4400" y="1314000"/>
            <a:ext cx="8132617" cy="2145600"/>
          </a:xfrm>
        </p:spPr>
        <p:txBody>
          <a:bodyPr anchor="b"/>
          <a:lstStyle>
            <a:lvl1pPr algn="l">
              <a:lnSpc>
                <a:spcPct val="87000"/>
              </a:lnSpc>
              <a:defRPr sz="5000">
                <a:solidFill>
                  <a:schemeClr val="accent4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4" name="Date_DateCustomA"/>
          <p:cNvSpPr>
            <a:spLocks noGrp="1"/>
          </p:cNvSpPr>
          <p:nvPr>
            <p:ph type="dt" sz="half" idx="10"/>
          </p:nvPr>
        </p:nvSpPr>
        <p:spPr>
          <a:xfrm>
            <a:off x="410400" y="6393600"/>
            <a:ext cx="3340800" cy="18008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da-DK" dirty="0"/>
              <a:t>21 September 2016</a:t>
            </a:r>
          </a:p>
        </p:txBody>
      </p:sp>
      <p:sp>
        <p:nvSpPr>
          <p:cNvPr id="5" name="OFF_institute_" hidden="1"/>
          <p:cNvSpPr>
            <a:spLocks noGrp="1"/>
          </p:cNvSpPr>
          <p:nvPr>
            <p:ph type="ftr" sz="quarter" idx="11"/>
          </p:nvPr>
        </p:nvSpPr>
        <p:spPr>
          <a:xfrm>
            <a:off x="410400" y="0"/>
            <a:ext cx="3340800" cy="262890"/>
          </a:xfrm>
        </p:spPr>
        <p:txBody>
          <a:bodyPr/>
          <a:lstStyle>
            <a:lvl1pPr algn="l">
              <a:lnSpc>
                <a:spcPct val="92000"/>
              </a:lnSpc>
              <a:defRPr sz="100" b="1">
                <a:solidFill>
                  <a:schemeClr val="accent5"/>
                </a:solidFill>
              </a:defRPr>
            </a:lvl1pPr>
          </a:lstStyle>
          <a:p>
            <a:r>
              <a:rPr lang="da-DK" dirty="0"/>
              <a:t>Centre for Journalism</a:t>
            </a:r>
          </a:p>
        </p:txBody>
      </p:sp>
      <p:pic>
        <p:nvPicPr>
          <p:cNvPr id="9" name="Billed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0800" y="357896"/>
            <a:ext cx="1249200" cy="337047"/>
          </a:xfrm>
          <a:prstGeom prst="rect">
            <a:avLst/>
          </a:prstGeom>
        </p:spPr>
      </p:pic>
      <p:sp>
        <p:nvSpPr>
          <p:cNvPr id="12" name="OFF_institute"/>
          <p:cNvSpPr/>
          <p:nvPr userDrawn="1"/>
        </p:nvSpPr>
        <p:spPr>
          <a:xfrm>
            <a:off x="410400" y="0"/>
            <a:ext cx="3340799" cy="723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900" b="1" i="0" cap="all" baseline="0" dirty="0">
                <a:solidFill>
                  <a:schemeClr val="bg1"/>
                </a:solidFill>
              </a:rPr>
              <a:t>Centre for Journalism</a:t>
            </a:r>
          </a:p>
        </p:txBody>
      </p:sp>
      <p:sp>
        <p:nvSpPr>
          <p:cNvPr id="13" name="USR_Name"/>
          <p:cNvSpPr>
            <a:spLocks noGrp="1"/>
          </p:cNvSpPr>
          <p:nvPr>
            <p:ph type="subTitle" idx="1"/>
          </p:nvPr>
        </p:nvSpPr>
        <p:spPr>
          <a:xfrm>
            <a:off x="411768" y="6127086"/>
            <a:ext cx="3340800" cy="263050"/>
          </a:xfrm>
        </p:spPr>
        <p:txBody>
          <a:bodyPr anchor="b" anchorCtr="0"/>
          <a:lstStyle>
            <a:lvl1pPr marL="0" indent="0" algn="l">
              <a:lnSpc>
                <a:spcPct val="100000"/>
              </a:lnSpc>
              <a:buNone/>
              <a:defRPr sz="900" b="1">
                <a:solidFill>
                  <a:schemeClr val="accent4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t>Bess Egede Rogers</a:t>
            </a:r>
          </a:p>
        </p:txBody>
      </p:sp>
    </p:spTree>
    <p:extLst>
      <p:ext uri="{BB962C8B-B14F-4D97-AF65-F5344CB8AC3E}">
        <p14:creationId xmlns:p14="http://schemas.microsoft.com/office/powerpoint/2010/main" val="244383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un 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ggrund rød"/>
          <p:cNvSpPr/>
          <p:nvPr userDrawn="1"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rgbClr val="9460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2"/>
          </p:nvPr>
        </p:nvSpPr>
        <p:spPr>
          <a:xfrm>
            <a:off x="406800" y="6591649"/>
            <a:ext cx="431400" cy="263661"/>
          </a:xfrm>
        </p:spPr>
        <p:txBody>
          <a:bodyPr/>
          <a:lstStyle>
            <a:lvl1pPr>
              <a:defRPr>
                <a:solidFill>
                  <a:srgbClr val="946037"/>
                </a:solidFill>
              </a:defRPr>
            </a:lvl1pPr>
          </a:lstStyle>
          <a:p>
            <a:fld id="{45D37B1E-C366-494F-A587-962AD9AABC83}" type="slidenum">
              <a:rPr lang="da-DK"/>
              <a:pPr/>
              <a:t>‹#›</a:t>
            </a:fld>
            <a:endParaRPr lang="da-DK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4400" y="1314000"/>
            <a:ext cx="8132617" cy="2145600"/>
          </a:xfrm>
        </p:spPr>
        <p:txBody>
          <a:bodyPr anchor="b"/>
          <a:lstStyle>
            <a:lvl1pPr algn="l">
              <a:lnSpc>
                <a:spcPct val="87000"/>
              </a:lnSpc>
              <a:defRPr sz="5000">
                <a:solidFill>
                  <a:schemeClr val="tx2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4" name="Date_DateCustomA"/>
          <p:cNvSpPr>
            <a:spLocks noGrp="1"/>
          </p:cNvSpPr>
          <p:nvPr>
            <p:ph type="dt" sz="half" idx="10"/>
          </p:nvPr>
        </p:nvSpPr>
        <p:spPr>
          <a:xfrm>
            <a:off x="410400" y="6393600"/>
            <a:ext cx="3340800" cy="18008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da-DK" dirty="0"/>
              <a:t>21 September 2016</a:t>
            </a:r>
          </a:p>
        </p:txBody>
      </p:sp>
      <p:sp>
        <p:nvSpPr>
          <p:cNvPr id="5" name="OFF_institute_"/>
          <p:cNvSpPr>
            <a:spLocks noGrp="1"/>
          </p:cNvSpPr>
          <p:nvPr>
            <p:ph type="ftr" sz="quarter" idx="11"/>
          </p:nvPr>
        </p:nvSpPr>
        <p:spPr>
          <a:xfrm>
            <a:off x="410400" y="0"/>
            <a:ext cx="3340800" cy="251460"/>
          </a:xfrm>
        </p:spPr>
        <p:txBody>
          <a:bodyPr/>
          <a:lstStyle>
            <a:lvl1pPr algn="l">
              <a:lnSpc>
                <a:spcPct val="92000"/>
              </a:lnSpc>
              <a:defRPr sz="100" b="1">
                <a:solidFill>
                  <a:srgbClr val="946037"/>
                </a:solidFill>
              </a:defRPr>
            </a:lvl1pPr>
          </a:lstStyle>
          <a:p>
            <a:r>
              <a:rPr lang="da-DK" dirty="0"/>
              <a:t>Centre for Journalism</a:t>
            </a:r>
          </a:p>
        </p:txBody>
      </p:sp>
      <p:pic>
        <p:nvPicPr>
          <p:cNvPr id="9" name="Billed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0800" y="357896"/>
            <a:ext cx="1249200" cy="337047"/>
          </a:xfrm>
          <a:prstGeom prst="rect">
            <a:avLst/>
          </a:prstGeom>
        </p:spPr>
      </p:pic>
      <p:sp>
        <p:nvSpPr>
          <p:cNvPr id="12" name="OFF_institute"/>
          <p:cNvSpPr/>
          <p:nvPr userDrawn="1"/>
        </p:nvSpPr>
        <p:spPr>
          <a:xfrm>
            <a:off x="410400" y="0"/>
            <a:ext cx="3340799" cy="723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900" b="1" i="0" cap="all" baseline="0" dirty="0">
                <a:solidFill>
                  <a:schemeClr val="bg1"/>
                </a:solidFill>
              </a:rPr>
              <a:t>Centre for Journalism</a:t>
            </a:r>
          </a:p>
        </p:txBody>
      </p:sp>
      <p:sp>
        <p:nvSpPr>
          <p:cNvPr id="13" name="USR_Name"/>
          <p:cNvSpPr>
            <a:spLocks noGrp="1"/>
          </p:cNvSpPr>
          <p:nvPr>
            <p:ph type="subTitle" idx="1"/>
          </p:nvPr>
        </p:nvSpPr>
        <p:spPr>
          <a:xfrm>
            <a:off x="411768" y="6127086"/>
            <a:ext cx="3340800" cy="263050"/>
          </a:xfrm>
        </p:spPr>
        <p:txBody>
          <a:bodyPr anchor="b" anchorCtr="0"/>
          <a:lstStyle>
            <a:lvl1pPr marL="0" indent="0" algn="l">
              <a:lnSpc>
                <a:spcPct val="100000"/>
              </a:lnSpc>
              <a:buNone/>
              <a:defRPr sz="900" b="1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t>Bess Egede Rogers</a:t>
            </a:r>
          </a:p>
        </p:txBody>
      </p:sp>
    </p:spTree>
    <p:extLst>
      <p:ext uri="{BB962C8B-B14F-4D97-AF65-F5344CB8AC3E}">
        <p14:creationId xmlns:p14="http://schemas.microsoft.com/office/powerpoint/2010/main" val="1873105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rt 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ggrund sort"/>
          <p:cNvSpPr/>
          <p:nvPr userDrawn="1"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2"/>
          </p:nvPr>
        </p:nvSpPr>
        <p:spPr>
          <a:xfrm>
            <a:off x="406800" y="6591649"/>
            <a:ext cx="431400" cy="263661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5D37B1E-C366-494F-A587-962AD9AABC83}" type="slidenum">
              <a:rPr lang="da-DK"/>
              <a:pPr/>
              <a:t>‹#›</a:t>
            </a:fld>
            <a:endParaRPr lang="da-DK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4400" y="1314000"/>
            <a:ext cx="8132617" cy="2145600"/>
          </a:xfrm>
        </p:spPr>
        <p:txBody>
          <a:bodyPr anchor="b"/>
          <a:lstStyle>
            <a:lvl1pPr algn="l">
              <a:lnSpc>
                <a:spcPct val="87000"/>
              </a:lnSpc>
              <a:defRPr sz="50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4" name="Date_DateCustomA"/>
          <p:cNvSpPr>
            <a:spLocks noGrp="1"/>
          </p:cNvSpPr>
          <p:nvPr>
            <p:ph type="dt" sz="half" idx="10"/>
          </p:nvPr>
        </p:nvSpPr>
        <p:spPr>
          <a:xfrm>
            <a:off x="410400" y="6393600"/>
            <a:ext cx="3340800" cy="18008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21 September 2016</a:t>
            </a:r>
          </a:p>
        </p:txBody>
      </p:sp>
      <p:sp>
        <p:nvSpPr>
          <p:cNvPr id="5" name="OFF_institute_" hidden="1"/>
          <p:cNvSpPr>
            <a:spLocks noGrp="1"/>
          </p:cNvSpPr>
          <p:nvPr>
            <p:ph type="ftr" sz="quarter" idx="11"/>
          </p:nvPr>
        </p:nvSpPr>
        <p:spPr>
          <a:xfrm>
            <a:off x="410400" y="0"/>
            <a:ext cx="3340800" cy="228600"/>
          </a:xfrm>
        </p:spPr>
        <p:txBody>
          <a:bodyPr/>
          <a:lstStyle>
            <a:lvl1pPr algn="l">
              <a:lnSpc>
                <a:spcPct val="92000"/>
              </a:lnSpc>
              <a:defRPr sz="100" b="1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Centre for Journalism</a:t>
            </a:r>
          </a:p>
        </p:txBody>
      </p:sp>
      <p:pic>
        <p:nvPicPr>
          <p:cNvPr id="9" name="Billed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0800" y="357896"/>
            <a:ext cx="1249200" cy="337047"/>
          </a:xfrm>
          <a:prstGeom prst="rect">
            <a:avLst/>
          </a:prstGeom>
        </p:spPr>
      </p:pic>
      <p:sp>
        <p:nvSpPr>
          <p:cNvPr id="12" name="OFF_institute"/>
          <p:cNvSpPr/>
          <p:nvPr userDrawn="1"/>
        </p:nvSpPr>
        <p:spPr>
          <a:xfrm>
            <a:off x="410400" y="0"/>
            <a:ext cx="3340799" cy="723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900" b="1" i="0" cap="all" baseline="0" dirty="0">
                <a:solidFill>
                  <a:schemeClr val="bg1"/>
                </a:solidFill>
              </a:rPr>
              <a:t>Centre for Journalism</a:t>
            </a:r>
          </a:p>
        </p:txBody>
      </p:sp>
      <p:sp>
        <p:nvSpPr>
          <p:cNvPr id="13" name="USR_Name"/>
          <p:cNvSpPr>
            <a:spLocks noGrp="1"/>
          </p:cNvSpPr>
          <p:nvPr>
            <p:ph type="subTitle" idx="1"/>
          </p:nvPr>
        </p:nvSpPr>
        <p:spPr>
          <a:xfrm>
            <a:off x="411768" y="6127086"/>
            <a:ext cx="3340800" cy="263050"/>
          </a:xfrm>
        </p:spPr>
        <p:txBody>
          <a:bodyPr anchor="b" anchorCtr="0"/>
          <a:lstStyle>
            <a:lvl1pPr marL="0" indent="0" algn="l">
              <a:lnSpc>
                <a:spcPct val="100000"/>
              </a:lnSpc>
              <a:buNone/>
              <a:defRPr sz="9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t>Bess Egede Rogers</a:t>
            </a:r>
          </a:p>
        </p:txBody>
      </p:sp>
    </p:spTree>
    <p:extLst>
      <p:ext uri="{BB962C8B-B14F-4D97-AF65-F5344CB8AC3E}">
        <p14:creationId xmlns:p14="http://schemas.microsoft.com/office/powerpoint/2010/main" val="3259546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vid 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ggrund hvid"/>
          <p:cNvSpPr/>
          <p:nvPr userDrawn="1"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2"/>
          </p:nvPr>
        </p:nvSpPr>
        <p:spPr>
          <a:xfrm>
            <a:off x="406800" y="6591649"/>
            <a:ext cx="431400" cy="26366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5D37B1E-C366-494F-A587-962AD9AABC83}" type="slidenum">
              <a:rPr lang="da-DK"/>
              <a:pPr/>
              <a:t>‹#›</a:t>
            </a:fld>
            <a:endParaRPr lang="da-DK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4400" y="1314000"/>
            <a:ext cx="8132617" cy="2145600"/>
          </a:xfrm>
        </p:spPr>
        <p:txBody>
          <a:bodyPr anchor="b"/>
          <a:lstStyle>
            <a:lvl1pPr algn="l">
              <a:lnSpc>
                <a:spcPct val="87000"/>
              </a:lnSpc>
              <a:defRPr sz="50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4" name="Date_DateCustomA"/>
          <p:cNvSpPr>
            <a:spLocks noGrp="1"/>
          </p:cNvSpPr>
          <p:nvPr>
            <p:ph type="dt" sz="half" idx="10"/>
          </p:nvPr>
        </p:nvSpPr>
        <p:spPr>
          <a:xfrm>
            <a:off x="410400" y="6393600"/>
            <a:ext cx="3340800" cy="18008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21 September 2016</a:t>
            </a:r>
          </a:p>
        </p:txBody>
      </p:sp>
      <p:sp>
        <p:nvSpPr>
          <p:cNvPr id="5" name="OFF_institute_"/>
          <p:cNvSpPr>
            <a:spLocks noGrp="1"/>
          </p:cNvSpPr>
          <p:nvPr>
            <p:ph type="ftr" sz="quarter" idx="11"/>
          </p:nvPr>
        </p:nvSpPr>
        <p:spPr>
          <a:xfrm>
            <a:off x="410400" y="0"/>
            <a:ext cx="3340800" cy="182880"/>
          </a:xfrm>
        </p:spPr>
        <p:txBody>
          <a:bodyPr/>
          <a:lstStyle>
            <a:lvl1pPr algn="l">
              <a:lnSpc>
                <a:spcPct val="92000"/>
              </a:lnSpc>
              <a:defRPr sz="100" b="1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Centre for Journalism</a:t>
            </a:r>
          </a:p>
        </p:txBody>
      </p:sp>
      <p:pic>
        <p:nvPicPr>
          <p:cNvPr id="9" name="Billed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0800" y="357895"/>
            <a:ext cx="1249200" cy="337048"/>
          </a:xfrm>
          <a:prstGeom prst="rect">
            <a:avLst/>
          </a:prstGeom>
        </p:spPr>
      </p:pic>
      <p:sp>
        <p:nvSpPr>
          <p:cNvPr id="11" name="USR_name"/>
          <p:cNvSpPr/>
          <p:nvPr userDrawn="1"/>
        </p:nvSpPr>
        <p:spPr>
          <a:xfrm>
            <a:off x="410400" y="6127200"/>
            <a:ext cx="3340800" cy="2630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900" b="1" dirty="0">
                <a:solidFill>
                  <a:schemeClr val="tx1"/>
                </a:solidFill>
              </a:rPr>
              <a:t>Bess Egede Rogers</a:t>
            </a:r>
          </a:p>
        </p:txBody>
      </p:sp>
      <p:sp>
        <p:nvSpPr>
          <p:cNvPr id="12" name="OFF_institute"/>
          <p:cNvSpPr/>
          <p:nvPr userDrawn="1"/>
        </p:nvSpPr>
        <p:spPr>
          <a:xfrm>
            <a:off x="410400" y="0"/>
            <a:ext cx="3340799" cy="723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900" b="1" i="0" cap="all" baseline="0" dirty="0">
                <a:solidFill>
                  <a:schemeClr val="tx1"/>
                </a:solidFill>
              </a:rPr>
              <a:t>Centre for Journalism</a:t>
            </a:r>
          </a:p>
        </p:txBody>
      </p:sp>
    </p:spTree>
    <p:extLst>
      <p:ext uri="{BB962C8B-B14F-4D97-AF65-F5344CB8AC3E}">
        <p14:creationId xmlns:p14="http://schemas.microsoft.com/office/powerpoint/2010/main" val="1206924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øn kapitel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ggrund grøn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E5B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00" y="3657600"/>
            <a:ext cx="11552400" cy="2898268"/>
          </a:xfrm>
        </p:spPr>
        <p:txBody>
          <a:bodyPr anchor="b"/>
          <a:lstStyle>
            <a:lvl1pPr>
              <a:lnSpc>
                <a:spcPct val="83000"/>
              </a:lnSpc>
              <a:defRPr sz="10000">
                <a:solidFill>
                  <a:srgbClr val="EED484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9" name="Pladsholder til tekst 2"/>
          <p:cNvSpPr>
            <a:spLocks noGrp="1"/>
          </p:cNvSpPr>
          <p:nvPr>
            <p:ph type="body" sz="quarter" idx="13"/>
          </p:nvPr>
        </p:nvSpPr>
        <p:spPr>
          <a:xfrm>
            <a:off x="399600" y="360000"/>
            <a:ext cx="1899475" cy="1841197"/>
          </a:xfrm>
        </p:spPr>
        <p:txBody>
          <a:bodyPr/>
          <a:lstStyle>
            <a:lvl1pPr marL="0" indent="0">
              <a:lnSpc>
                <a:spcPct val="107000"/>
              </a:lnSpc>
              <a:buFont typeface="Arial" panose="020B0604020202020204" pitchFamily="34" charset="0"/>
              <a:buChar char="​"/>
              <a:defRPr sz="1400" b="1">
                <a:solidFill>
                  <a:srgbClr val="EED484"/>
                </a:solidFill>
              </a:defRPr>
            </a:lvl1pPr>
            <a:lvl2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2pPr>
            <a:lvl3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3pPr>
            <a:lvl4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4pPr>
            <a:lvl5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5pPr>
            <a:lvl6pPr marL="216000" indent="-216000">
              <a:spcBef>
                <a:spcPts val="0"/>
              </a:spcBef>
              <a:defRPr sz="1400"/>
            </a:lvl6pPr>
            <a:lvl7pPr marL="216000" indent="-216000">
              <a:spcBef>
                <a:spcPts val="0"/>
              </a:spcBef>
              <a:defRPr sz="1400"/>
            </a:lvl7pPr>
            <a:lvl8pPr marL="216000" indent="-216000">
              <a:spcBef>
                <a:spcPts val="0"/>
              </a:spcBef>
              <a:defRPr sz="1400"/>
            </a:lvl8pPr>
            <a:lvl9pPr marL="216000" indent="-216000">
              <a:spcBef>
                <a:spcPts val="0"/>
              </a:spcBef>
              <a:defRPr sz="1400"/>
            </a:lvl9pPr>
          </a:lstStyle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2" name="Date_DateCustomA" hidden="1"/>
          <p:cNvSpPr>
            <a:spLocks noGrp="1"/>
          </p:cNvSpPr>
          <p:nvPr>
            <p:ph type="dt" sz="half" idx="14"/>
          </p:nvPr>
        </p:nvSpPr>
        <p:spPr>
          <a:xfrm>
            <a:off x="406305" y="6575103"/>
            <a:ext cx="5630958" cy="263661"/>
          </a:xfrm>
        </p:spPr>
        <p:txBody>
          <a:bodyPr/>
          <a:lstStyle>
            <a:lvl1pPr>
              <a:defRPr>
                <a:solidFill>
                  <a:srgbClr val="4E5B31"/>
                </a:solidFill>
              </a:defRPr>
            </a:lvl1pPr>
          </a:lstStyle>
          <a:p>
            <a:r>
              <a:rPr lang="en-GB" dirty="0"/>
              <a:t>21 September 2016</a:t>
            </a:r>
          </a:p>
        </p:txBody>
      </p:sp>
      <p:sp>
        <p:nvSpPr>
          <p:cNvPr id="13" name="Pladsholder til sidefod 12" hidden="1"/>
          <p:cNvSpPr>
            <a:spLocks noGrp="1"/>
          </p:cNvSpPr>
          <p:nvPr>
            <p:ph type="ftr" sz="quarter" idx="15"/>
          </p:nvPr>
        </p:nvSpPr>
        <p:spPr>
          <a:xfrm>
            <a:off x="406305" y="1"/>
            <a:ext cx="5630958" cy="341175"/>
          </a:xfrm>
        </p:spPr>
        <p:txBody>
          <a:bodyPr/>
          <a:lstStyle>
            <a:lvl1pPr>
              <a:defRPr>
                <a:solidFill>
                  <a:srgbClr val="4E5B3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4" name="Pladsholder til slidenummer 13" hidden="1"/>
          <p:cNvSpPr>
            <a:spLocks noGrp="1"/>
          </p:cNvSpPr>
          <p:nvPr>
            <p:ph type="sldNum" sz="quarter" idx="16"/>
          </p:nvPr>
        </p:nvSpPr>
        <p:spPr>
          <a:xfrm>
            <a:off x="406800" y="6575103"/>
            <a:ext cx="431400" cy="263661"/>
          </a:xfrm>
        </p:spPr>
        <p:txBody>
          <a:bodyPr/>
          <a:lstStyle>
            <a:lvl1pPr>
              <a:defRPr>
                <a:solidFill>
                  <a:srgbClr val="4E5B31"/>
                </a:solidFill>
              </a:defRPr>
            </a:lvl1pPr>
          </a:lstStyle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pic>
        <p:nvPicPr>
          <p:cNvPr id="11" name="Billed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0800" y="357896"/>
            <a:ext cx="1249200" cy="337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4194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image" Target="../media/image2.bin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image" Target="../media/image1.bin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Billede 9" hidden="1"/>
          <p:cNvPicPr>
            <a:picLocks noChangeAspect="1"/>
          </p:cNvPicPr>
          <p:nvPr userDrawn="1"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66" y="1"/>
            <a:ext cx="12171734" cy="6858000"/>
          </a:xfrm>
          <a:prstGeom prst="rect">
            <a:avLst/>
          </a:prstGeom>
        </p:spPr>
      </p:pic>
      <p:pic>
        <p:nvPicPr>
          <p:cNvPr id="7" name="Billede 6" hidden="1"/>
          <p:cNvPicPr>
            <a:picLocks noChangeAspect="1"/>
          </p:cNvPicPr>
          <p:nvPr userDrawn="1"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77748" y="453600"/>
            <a:ext cx="11412000" cy="124820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a-DK" dirty="0"/>
              <a:t>Klik for at redigere i master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6305" y="1990800"/>
            <a:ext cx="11376000" cy="38512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4" name="Date_DateCustomA"/>
          <p:cNvSpPr>
            <a:spLocks noGrp="1"/>
          </p:cNvSpPr>
          <p:nvPr>
            <p:ph type="dt" sz="half" idx="2"/>
          </p:nvPr>
        </p:nvSpPr>
        <p:spPr>
          <a:xfrm>
            <a:off x="410400" y="6569966"/>
            <a:ext cx="3340800" cy="18008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900" b="1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21 September 2016</a:t>
            </a:r>
          </a:p>
        </p:txBody>
      </p:sp>
      <p:sp>
        <p:nvSpPr>
          <p:cNvPr id="5" name="OFF_institute"/>
          <p:cNvSpPr>
            <a:spLocks noGrp="1"/>
          </p:cNvSpPr>
          <p:nvPr>
            <p:ph type="ftr" sz="quarter" idx="3"/>
          </p:nvPr>
        </p:nvSpPr>
        <p:spPr>
          <a:xfrm>
            <a:off x="6915600" y="6172958"/>
            <a:ext cx="3340800" cy="35219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r">
              <a:defRPr sz="900" b="1" cap="all" baseline="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Centre for Journalism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0400" y="6393600"/>
            <a:ext cx="431400" cy="18188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pic>
        <p:nvPicPr>
          <p:cNvPr id="13" name="Logo sort"/>
          <p:cNvPicPr>
            <a:picLocks noChangeAspect="1"/>
          </p:cNvPicPr>
          <p:nvPr userDrawn="1"/>
        </p:nvPicPr>
        <p:blipFill>
          <a:blip r:embed="rId3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0800" y="6172958"/>
            <a:ext cx="1249200" cy="337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3522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59" r:id="rId2"/>
    <p:sldLayoutId id="2147483653" r:id="rId3"/>
    <p:sldLayoutId id="2147483673" r:id="rId4"/>
    <p:sldLayoutId id="2147483667" r:id="rId5"/>
    <p:sldLayoutId id="2147483664" r:id="rId6"/>
    <p:sldLayoutId id="2147483655" r:id="rId7"/>
    <p:sldLayoutId id="2147483649" r:id="rId8"/>
    <p:sldLayoutId id="2147483674" r:id="rId9"/>
    <p:sldLayoutId id="2147483671" r:id="rId10"/>
    <p:sldLayoutId id="2147483665" r:id="rId11"/>
    <p:sldLayoutId id="2147483656" r:id="rId12"/>
    <p:sldLayoutId id="2147483650" r:id="rId13"/>
    <p:sldLayoutId id="2147483675" r:id="rId14"/>
    <p:sldLayoutId id="2147483668" r:id="rId15"/>
    <p:sldLayoutId id="2147483660" r:id="rId16"/>
    <p:sldLayoutId id="2147483657" r:id="rId17"/>
    <p:sldLayoutId id="2147483651" r:id="rId18"/>
    <p:sldLayoutId id="2147483672" r:id="rId19"/>
    <p:sldLayoutId id="2147483661" r:id="rId20"/>
    <p:sldLayoutId id="2147483654" r:id="rId21"/>
    <p:sldLayoutId id="2147483676" r:id="rId22"/>
    <p:sldLayoutId id="2147483669" r:id="rId23"/>
    <p:sldLayoutId id="2147483666" r:id="rId24"/>
    <p:sldLayoutId id="2147483658" r:id="rId25"/>
    <p:sldLayoutId id="2147483652" r:id="rId26"/>
    <p:sldLayoutId id="2147483677" r:id="rId27"/>
    <p:sldLayoutId id="2147483670" r:id="rId28"/>
    <p:sldLayoutId id="2147483662" r:id="rId29"/>
    <p:sldLayoutId id="2147483678" r:id="rId30"/>
  </p:sldLayoutIdLst>
  <p:hf hdr="0"/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​"/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684000" indent="-3240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972000" indent="-2880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24000" indent="-2520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7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224000" indent="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None/>
        <a:defRPr sz="15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440000" indent="-2160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440000" indent="-2160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1440000" indent="-2160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285" userDrawn="1">
          <p15:clr>
            <a:srgbClr val="F26B43"/>
          </p15:clr>
        </p15:guide>
        <p15:guide id="4" orient="horz" pos="1071" userDrawn="1">
          <p15:clr>
            <a:srgbClr val="F26B43"/>
          </p15:clr>
        </p15:guide>
        <p15:guide id="5" pos="255" userDrawn="1">
          <p15:clr>
            <a:srgbClr val="F26B43"/>
          </p15:clr>
        </p15:guide>
        <p15:guide id="6" pos="7421" userDrawn="1">
          <p15:clr>
            <a:srgbClr val="F26B43"/>
          </p15:clr>
        </p15:guide>
        <p15:guide id="7" orient="horz" pos="1253" userDrawn="1">
          <p15:clr>
            <a:srgbClr val="F26B43"/>
          </p15:clr>
        </p15:guide>
        <p15:guide id="8" orient="horz" pos="3680" userDrawn="1">
          <p15:clr>
            <a:srgbClr val="F26B43"/>
          </p15:clr>
        </p15:guide>
        <p15:guide id="9" orient="horz" pos="3916" userDrawn="1">
          <p15:clr>
            <a:srgbClr val="F26B43"/>
          </p15:clr>
        </p15:guide>
        <p15:guide id="10" orient="horz" pos="4094" userDrawn="1">
          <p15:clr>
            <a:srgbClr val="F26B43"/>
          </p15:clr>
        </p15:guide>
        <p15:guide id="11" pos="54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6.xml"/><Relationship Id="rId1" Type="http://schemas.openxmlformats.org/officeDocument/2006/relationships/tags" Target="../tags/tag3.xml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2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3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4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5.xml"/><Relationship Id="rId1" Type="http://schemas.openxmlformats.org/officeDocument/2006/relationships/tags" Target="../tags/tag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billede 1"/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Titel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5" name="USR_Name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 err="1"/>
              <a:t>Name</a:t>
            </a:r>
            <a:endParaRPr lang="da-DK" dirty="0"/>
          </a:p>
        </p:txBody>
      </p:sp>
      <p:sp>
        <p:nvSpPr>
          <p:cNvPr id="6" name="Date_DateCustom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dirty="0"/>
              <a:t>Date</a:t>
            </a:r>
          </a:p>
        </p:txBody>
      </p:sp>
      <p:sp>
        <p:nvSpPr>
          <p:cNvPr id="7" name="OFF_institute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dirty="0"/>
              <a:t>Center for Landdistriktsforskning</a:t>
            </a:r>
          </a:p>
        </p:txBody>
      </p:sp>
      <p:sp>
        <p:nvSpPr>
          <p:cNvPr id="8" name="Pladsholder til slidenumm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da-DK"/>
              <a:pPr/>
              <a:t>1</a:t>
            </a:fld>
            <a:endParaRPr lang="da-DK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526719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billede 1"/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Titel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5" name="USR_Name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 err="1"/>
              <a:t>Name</a:t>
            </a:r>
            <a:endParaRPr lang="da-DK" dirty="0"/>
          </a:p>
        </p:txBody>
      </p:sp>
      <p:sp>
        <p:nvSpPr>
          <p:cNvPr id="6" name="Date_DateCustom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/>
              <a:t>Date</a:t>
            </a:r>
            <a:endParaRPr lang="da-DK" dirty="0"/>
          </a:p>
        </p:txBody>
      </p:sp>
      <p:sp>
        <p:nvSpPr>
          <p:cNvPr id="7" name="OFF_institute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dirty="0"/>
              <a:t>Center for Landdistriktsforskning</a:t>
            </a:r>
          </a:p>
        </p:txBody>
      </p:sp>
      <p:sp>
        <p:nvSpPr>
          <p:cNvPr id="8" name="Pladsholder til slidenumm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da-DK"/>
              <a:pPr/>
              <a:t>2</a:t>
            </a:fld>
            <a:endParaRPr lang="da-DK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703862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0" name="Pladsholder til indhold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8" name="Pladsholder til slidenumm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da-DK"/>
              <a:pPr/>
              <a:t>3</a:t>
            </a:fld>
            <a:endParaRPr lang="da-DK" dirty="0"/>
          </a:p>
        </p:txBody>
      </p:sp>
      <p:sp>
        <p:nvSpPr>
          <p:cNvPr id="11" name="Pladsholder til indhold 10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da-DK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FE2F52E-953E-FE65-80E8-A7A7BECED9A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63790" y="6260675"/>
            <a:ext cx="2276793" cy="44773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0773309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el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4" name="Pladsholder til indhold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5" name="Pladsholder til billede 14"/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16" name="Pladsholder til tekst 1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Date_DateCustomA" hidden="1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en-GB" dirty="0"/>
              <a:t>21 September 2016</a:t>
            </a:r>
          </a:p>
        </p:txBody>
      </p:sp>
      <p:sp>
        <p:nvSpPr>
          <p:cNvPr id="6" name="OFF_institute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GB" dirty="0" err="1"/>
              <a:t>Center</a:t>
            </a:r>
            <a:r>
              <a:rPr lang="en-GB" dirty="0"/>
              <a:t> for </a:t>
            </a:r>
            <a:r>
              <a:rPr lang="en-GB" dirty="0" err="1"/>
              <a:t>landdistriktsforskning</a:t>
            </a:r>
            <a:endParaRPr lang="en-GB" dirty="0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4</a:t>
            </a:fld>
            <a:endParaRPr lang="en-GB" dirty="0"/>
          </a:p>
        </p:txBody>
      </p:sp>
      <p:sp>
        <p:nvSpPr>
          <p:cNvPr id="17" name="Pladsholder til indhold 16"/>
          <p:cNvSpPr>
            <a:spLocks noGrp="1"/>
          </p:cNvSpPr>
          <p:nvPr>
            <p:ph sz="quarter" idx="18"/>
          </p:nvPr>
        </p:nvSpPr>
        <p:spPr/>
        <p:txBody>
          <a:bodyPr/>
          <a:lstStyle/>
          <a:p>
            <a:endParaRPr lang="da-DK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944848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el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4" name="Pladsholder til indhold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5" name="Pladsholder til billede 14"/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6" name="Pladsholder til tekst 1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Date_DateCustomA" hidden="1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en-GB" dirty="0"/>
              <a:t>21 September 2016</a:t>
            </a:r>
          </a:p>
        </p:txBody>
      </p:sp>
      <p:sp>
        <p:nvSpPr>
          <p:cNvPr id="7" name="OFF_institute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GB" dirty="0" err="1"/>
              <a:t>Center</a:t>
            </a:r>
            <a:r>
              <a:rPr lang="en-GB" dirty="0"/>
              <a:t> for </a:t>
            </a:r>
            <a:r>
              <a:rPr lang="en-GB" dirty="0" err="1"/>
              <a:t>landdistriktsforskning</a:t>
            </a:r>
            <a:endParaRPr lang="en-GB" dirty="0"/>
          </a:p>
        </p:txBody>
      </p:sp>
      <p:sp>
        <p:nvSpPr>
          <p:cNvPr id="8" name="Pladsholder til slidenummer 7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5</a:t>
            </a:fld>
            <a:endParaRPr lang="en-GB" dirty="0"/>
          </a:p>
        </p:txBody>
      </p:sp>
      <p:sp>
        <p:nvSpPr>
          <p:cNvPr id="17" name="Pladsholder til indhold 16"/>
          <p:cNvSpPr>
            <a:spLocks noGrp="1"/>
          </p:cNvSpPr>
          <p:nvPr>
            <p:ph sz="quarter" idx="18"/>
          </p:nvPr>
        </p:nvSpPr>
        <p:spPr/>
        <p:txBody>
          <a:bodyPr/>
          <a:lstStyle/>
          <a:p>
            <a:endParaRPr lang="da-DK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802337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el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3" name="Pladsholder til indhold 1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8" name="Pladsholder til tekst 17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19" name="Pladsholder til tekst 18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Date_DateCustomA" hidden="1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da-DK" dirty="0"/>
              <a:t>21 September 2016</a:t>
            </a:r>
          </a:p>
        </p:txBody>
      </p:sp>
      <p:sp>
        <p:nvSpPr>
          <p:cNvPr id="7" name="OFF_institute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a-DK" dirty="0"/>
              <a:t>Center for landdistriktsforskning</a:t>
            </a:r>
          </a:p>
        </p:txBody>
      </p:sp>
      <p:sp>
        <p:nvSpPr>
          <p:cNvPr id="8" name="Pladsholder til slidenummer 7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5D37B1E-C366-494F-A587-962AD9AABC83}" type="slidenum">
              <a:rPr lang="da-DK"/>
              <a:pPr/>
              <a:t>6</a:t>
            </a:fld>
            <a:endParaRPr lang="da-DK" dirty="0"/>
          </a:p>
        </p:txBody>
      </p:sp>
      <p:sp>
        <p:nvSpPr>
          <p:cNvPr id="17" name="Pladsholder til tekst 1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6" name="Pladsholder til indhold 1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da-DK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706231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el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4" name="Pladsholder til indhold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8" name="Pladsholder til tekst 17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19" name="Pladsholder til tekst 18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Date_DateCustomA" hidden="1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da-DK" dirty="0"/>
              <a:t>21 September 2016</a:t>
            </a:r>
          </a:p>
        </p:txBody>
      </p:sp>
      <p:sp>
        <p:nvSpPr>
          <p:cNvPr id="7" name="OFF_institute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a-DK" dirty="0"/>
              <a:t>Center for landdistriktsforskning</a:t>
            </a:r>
          </a:p>
        </p:txBody>
      </p:sp>
      <p:sp>
        <p:nvSpPr>
          <p:cNvPr id="8" name="Pladsholder til slidenummer 7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5D37B1E-C366-494F-A587-962AD9AABC83}" type="slidenum">
              <a:rPr lang="da-DK"/>
              <a:pPr/>
              <a:t>7</a:t>
            </a:fld>
            <a:endParaRPr lang="da-DK" dirty="0"/>
          </a:p>
        </p:txBody>
      </p:sp>
      <p:sp>
        <p:nvSpPr>
          <p:cNvPr id="17" name="Pladsholder til tekst 1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6" name="Pladsholder til indhold 1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da-DK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125358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Date Placeholder 3" hidden="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GB" dirty="0"/>
              <a:t>21/09/2016</a:t>
            </a:r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8</a:t>
            </a:fld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158911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609127324680113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609127324773861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609127324898861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609127325008240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609127325164488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609127325242609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6091273253702319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6091273254786859"/>
</p:tagLst>
</file>

<file path=ppt/theme/theme1.xml><?xml version="1.0" encoding="utf-8"?>
<a:theme xmlns:a="http://schemas.openxmlformats.org/drawingml/2006/main" name="SDU">
  <a:themeElements>
    <a:clrScheme name="SDU">
      <a:dk1>
        <a:sysClr val="windowText" lastClr="000000"/>
      </a:dk1>
      <a:lt1>
        <a:sysClr val="window" lastClr="FFFFFF"/>
      </a:lt1>
      <a:dk2>
        <a:srgbClr val="473729"/>
      </a:dk2>
      <a:lt2>
        <a:srgbClr val="EFE5D1"/>
      </a:lt2>
      <a:accent1>
        <a:srgbClr val="4E5B31"/>
      </a:accent1>
      <a:accent2>
        <a:srgbClr val="789D4A"/>
      </a:accent2>
      <a:accent3>
        <a:srgbClr val="AEB862"/>
      </a:accent3>
      <a:accent4>
        <a:srgbClr val="862633"/>
      </a:accent4>
      <a:accent5>
        <a:srgbClr val="D05A57"/>
      </a:accent5>
      <a:accent6>
        <a:srgbClr val="D38235"/>
      </a:accent6>
      <a:hlink>
        <a:srgbClr val="0563C1"/>
      </a:hlink>
      <a:folHlink>
        <a:srgbClr val="954F72"/>
      </a:folHlink>
    </a:clrScheme>
    <a:fontScheme name="Master PP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solidFill>
            <a:schemeClr val="accent1"/>
          </a:solidFill>
        </a:ln>
      </a:spPr>
      <a:bodyPr lIns="72000" tIns="72000" rIns="72000" bIns="72000" rtlCol="0" anchor="ctr"/>
      <a:lstStyle>
        <a:defPPr algn="ctr">
          <a:defRPr sz="1600" dirty="0" err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1600" dirty="0" err="1"/>
        </a:defPPr>
      </a:lstStyle>
    </a:txDef>
  </a:objectDefaults>
  <a:extraClrSchemeLst/>
  <a:custClrLst>
    <a:custClr name="Grøn 1">
      <a:srgbClr val="4E5B31"/>
    </a:custClr>
    <a:custClr name="Grøn 2">
      <a:srgbClr val="789D4A"/>
    </a:custClr>
    <a:custClr name="Grøn 3">
      <a:srgbClr val="AEB862"/>
    </a:custClr>
    <a:custClr name="Grøn 4">
      <a:srgbClr val="EAE7B9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Orange 1">
      <a:srgbClr val="D38235"/>
    </a:custClr>
    <a:custClr name="Orange 2">
      <a:srgbClr val="E0A526"/>
    </a:custClr>
    <a:custClr name="Orange 3">
      <a:srgbClr val="EED484"/>
    </a:custClr>
    <a:custClr name="Orange 4">
      <a:srgbClr val="FCF0C4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Rød 1">
      <a:srgbClr val="862633"/>
    </a:custClr>
    <a:custClr name="Rød 2">
      <a:srgbClr val="D05A57"/>
    </a:custClr>
    <a:custClr name="Rød 3">
      <a:srgbClr val="E1BBB4"/>
    </a:custClr>
    <a:custClr name="Rød 4">
      <a:srgbClr val="F4E2DE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Brun 1">
      <a:srgbClr val="473729"/>
    </a:custClr>
    <a:custClr name="Brun 2">
      <a:srgbClr val="946037"/>
    </a:custClr>
    <a:custClr name="Brun 3">
      <a:srgbClr val="DDCBA4"/>
    </a:custClr>
    <a:custClr name="Brun 4">
      <a:srgbClr val="EFE5D1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Sort">
      <a:srgbClr val="000000"/>
    </a:custClr>
    <a:custClr name="Hvid">
      <a:srgbClr val="FFFFFF"/>
    </a:custClr>
  </a:custClrLst>
  <a:extLst>
    <a:ext uri="{05A4C25C-085E-4340-85A3-A5531E510DB2}">
      <thm15:themeFamily xmlns:thm15="http://schemas.microsoft.com/office/thememl/2012/main" name="SDU widescreen.potx" id="{1C4F8E8D-0334-4267-96F7-9CAC143C1229}" vid="{6887ADA9-E5D5-4F4B-ACE2-4324069191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0DBBFDE404BD84E89523A9B3885119C" ma:contentTypeVersion="4" ma:contentTypeDescription="Create a new document." ma:contentTypeScope="" ma:versionID="86dbb546eeb84973c67d14f9ec78e9a7">
  <xsd:schema xmlns:xsd="http://www.w3.org/2001/XMLSchema" xmlns:xs="http://www.w3.org/2001/XMLSchema" xmlns:p="http://schemas.microsoft.com/office/2006/metadata/properties" xmlns:ns2="2147ec60-a47f-46bc-b186-fb66520944ed" targetNamespace="http://schemas.microsoft.com/office/2006/metadata/properties" ma:root="true" ma:fieldsID="2c60b11d02cd2eef3144fe2ce0becf2e" ns2:_="">
    <xsd:import namespace="2147ec60-a47f-46bc-b186-fb66520944e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47ec60-a47f-46bc-b186-fb66520944e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600AEE8-6506-4F33-9B5C-609E6F52A17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0C88EA9-C4F5-4E4F-8352-5B8DFE16D42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147ec60-a47f-46bc-b186-fb66520944e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F89186A-4952-46BE-8997-7D958356CB3C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</Words>
  <Application>Microsoft Office PowerPoint</Application>
  <PresentationFormat>Widescreen</PresentationFormat>
  <Paragraphs>31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Arial</vt:lpstr>
      <vt:lpstr>SDU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modified xsi:type="dcterms:W3CDTF">2025-09-15T12:03:11Z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luginDependencies_0">
    <vt:lpwstr>{"635690283596553901:635949333201709347":[],"635690283596553901:635950090982861791":[],"635690283596553901:635950219794989669":[]}</vt:lpwstr>
  </property>
  <property fmtid="{D5CDD505-2E9C-101B-9397-08002B2CF9AE}" pid="3" name="CustomerId">
    <vt:lpwstr>sdu</vt:lpwstr>
  </property>
  <property fmtid="{D5CDD505-2E9C-101B-9397-08002B2CF9AE}" pid="4" name="TemplateId">
    <vt:lpwstr>636020171092827048</vt:lpwstr>
  </property>
  <property fmtid="{D5CDD505-2E9C-101B-9397-08002B2CF9AE}" pid="5" name="UserProfileId">
    <vt:lpwstr>636099744225617697</vt:lpwstr>
  </property>
  <property fmtid="{D5CDD505-2E9C-101B-9397-08002B2CF9AE}" pid="6" name="ContentTypeId">
    <vt:lpwstr>0x010100A0DBBFDE404BD84E89523A9B3885119C</vt:lpwstr>
  </property>
</Properties>
</file>