
<file path=[Content_Types].xml><?xml version="1.0" encoding="utf-8"?>
<Types xmlns="http://schemas.openxmlformats.org/package/2006/content-types">
  <Default Extension="bin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media/image2.bin" ContentType="image/x-emf"/>
  <Override PartName="/ppt/media/image3.bin" ContentType="image/x-emf"/>
  <Override PartName="/ppt/media/image4.bin" ContentType="image/png"/>
  <Override PartName="/ppt/media/image5.bin" ContentType="image/png"/>
  <Override PartName="/ppt/media/image6.bin" ContentType="image/png"/>
  <Override PartName="/ppt/media/image7.bin" ContentType="image/png"/>
  <Override PartName="/ppt/media/image8.bin" ContentType="image/png"/>
  <Override PartName="/ppt/media/image9.bin" ContentType="image/png"/>
  <Override PartName="/ppt/media/image10.bin" ContentType="image/png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3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2" autoAdjust="0"/>
  </p:normalViewPr>
  <p:slideViewPr>
    <p:cSldViewPr snapToGrid="0" showGuides="1">
      <p:cViewPr varScale="1">
        <p:scale>
          <a:sx n="59" d="100"/>
          <a:sy n="59" d="100"/>
        </p:scale>
        <p:origin x="888" y="3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CD72A38B-F9FA-4036-A084-652409E98F08}" type="datetimeFigureOut">
              <a:rPr lang="en-GB"/>
              <a:pPr/>
              <a:t>15/09/2025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9436F85-577F-4A92-A47F-D540A2BCC821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8091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4094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78273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937500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58915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66345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9318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19535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6472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bin"/><Relationship Id="rId3" Type="http://schemas.openxmlformats.org/officeDocument/2006/relationships/image" Target="../media/image5.bin"/><Relationship Id="rId7" Type="http://schemas.openxmlformats.org/officeDocument/2006/relationships/image" Target="../media/image9.bin"/><Relationship Id="rId2" Type="http://schemas.openxmlformats.org/officeDocument/2006/relationships/image" Target="../media/image4.bin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bin"/><Relationship Id="rId5" Type="http://schemas.openxmlformats.org/officeDocument/2006/relationships/image" Target="../media/image7.bin"/><Relationship Id="rId4" Type="http://schemas.openxmlformats.org/officeDocument/2006/relationships/image" Target="../media/image6.bin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forside med sor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hvid"/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17" name="Pladsholder til billede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89600" cy="6858000"/>
          </a:xfrm>
        </p:spPr>
        <p:txBody>
          <a:bodyPr tIns="1008000" anchor="ctr" anchorCtr="0"/>
          <a:lstStyle>
            <a:lvl1pPr marL="0" indent="0" algn="ctr">
              <a:buNone/>
              <a:defRPr sz="2000"/>
            </a:lvl1pPr>
          </a:lstStyle>
          <a:p>
            <a:endParaRPr lang="da-DK" dirty="0"/>
          </a:p>
        </p:txBody>
      </p:sp>
      <p:sp>
        <p:nvSpPr>
          <p:cNvPr id="19" name="Pladsholder til logo"/>
          <p:cNvSpPr>
            <a:spLocks noGrp="1"/>
          </p:cNvSpPr>
          <p:nvPr>
            <p:ph type="body" sz="quarter" idx="14" hasCustomPrompt="1"/>
          </p:nvPr>
        </p:nvSpPr>
        <p:spPr>
          <a:xfrm>
            <a:off x="10540800" y="3564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569" y="1314000"/>
            <a:ext cx="8132617" cy="2134800"/>
          </a:xfrm>
        </p:spPr>
        <p:txBody>
          <a:bodyPr anchor="b"/>
          <a:lstStyle>
            <a:lvl1pPr algn="l">
              <a:lnSpc>
                <a:spcPct val="87000"/>
              </a:lnSpc>
              <a:defRPr sz="5000"/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3" name="USR_Name"/>
          <p:cNvSpPr>
            <a:spLocks noGrp="1"/>
          </p:cNvSpPr>
          <p:nvPr>
            <p:ph type="subTitle" idx="1"/>
          </p:nvPr>
        </p:nvSpPr>
        <p:spPr>
          <a:xfrm>
            <a:off x="411768" y="6127086"/>
            <a:ext cx="33408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Bess Egede Rogers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356"/>
            <a:ext cx="3340800" cy="180085"/>
          </a:xfrm>
        </p:spPr>
        <p:txBody>
          <a:bodyPr/>
          <a:lstStyle/>
          <a:p>
            <a:r>
              <a:rPr lang="da-DK" dirty="0"/>
              <a:t>21. september 2016</a:t>
            </a:r>
          </a:p>
        </p:txBody>
      </p:sp>
      <p:sp>
        <p:nvSpPr>
          <p:cNvPr id="5" name="OFF_institute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722299"/>
          </a:xfrm>
        </p:spPr>
        <p:txBody>
          <a:bodyPr/>
          <a:lstStyle>
            <a:lvl1pPr algn="l">
              <a:lnSpc>
                <a:spcPct val="92000"/>
              </a:lnSpc>
              <a:defRPr b="1"/>
            </a:lvl1pPr>
          </a:lstStyle>
          <a:p>
            <a:r>
              <a:rPr lang="da-DK" dirty="0"/>
              <a:t>Institut for Statskundskab</a:t>
            </a:r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868449"/>
            <a:ext cx="431400" cy="263661"/>
          </a:xfrm>
        </p:spPr>
        <p:txBody>
          <a:bodyPr/>
          <a:lstStyle>
            <a:lvl1pPr>
              <a:defRPr sz="100"/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18350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 kapitel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orange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00" y="3657600"/>
            <a:ext cx="11552400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rgbClr val="EED48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9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399600" y="360000"/>
            <a:ext cx="1899475" cy="1841197"/>
          </a:xfrm>
        </p:spPr>
        <p:txBody>
          <a:bodyPr/>
          <a:lstStyle>
            <a:lvl1pPr marL="0" indent="0">
              <a:lnSpc>
                <a:spcPct val="107000"/>
              </a:lnSpc>
              <a:buFont typeface="Arial" panose="020B0604020202020204" pitchFamily="34" charset="0"/>
              <a:buChar char="​"/>
              <a:defRPr sz="1400" b="1">
                <a:solidFill>
                  <a:srgbClr val="EED484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06305" y="6575103"/>
            <a:ext cx="5630958" cy="263661"/>
          </a:xfrm>
        </p:spPr>
        <p:txBody>
          <a:bodyPr/>
          <a:lstStyle>
            <a:lvl1pPr>
              <a:defRPr>
                <a:solidFill>
                  <a:srgbClr val="D38235"/>
                </a:solidFill>
              </a:defRPr>
            </a:lvl1pPr>
          </a:lstStyle>
          <a:p>
            <a:r>
              <a:rPr lang="en-GB" dirty="0"/>
              <a:t>21. september 2016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406305" y="1"/>
            <a:ext cx="5630958" cy="341175"/>
          </a:xfr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406800" y="6575103"/>
            <a:ext cx="431400" cy="263661"/>
          </a:xfrm>
        </p:spPr>
        <p:txBody>
          <a:bodyPr/>
          <a:lstStyle>
            <a:lvl1pPr>
              <a:defRPr>
                <a:solidFill>
                  <a:srgbClr val="D38235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11" name="Billed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503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ød kapitel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orange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00" y="3657600"/>
            <a:ext cx="11552400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chemeClr val="accent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9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399600" y="360000"/>
            <a:ext cx="1899475" cy="1841197"/>
          </a:xfrm>
        </p:spPr>
        <p:txBody>
          <a:bodyPr/>
          <a:lstStyle>
            <a:lvl1pPr marL="0" indent="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accent4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chemeClr val="accent4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chemeClr val="accent4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chemeClr val="accent4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chemeClr val="accent4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06305" y="6575103"/>
            <a:ext cx="5630958" cy="263661"/>
          </a:xfrm>
        </p:spPr>
        <p:txBody>
          <a:bodyPr/>
          <a:lstStyle>
            <a:lvl1pPr>
              <a:defRPr>
                <a:solidFill>
                  <a:srgbClr val="D05A57"/>
                </a:solidFill>
              </a:defRPr>
            </a:lvl1pPr>
          </a:lstStyle>
          <a:p>
            <a:r>
              <a:rPr lang="en-GB" dirty="0"/>
              <a:t>21. september 2016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406305" y="1"/>
            <a:ext cx="5630958" cy="341175"/>
          </a:xfrm>
        </p:spPr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406800" y="6575103"/>
            <a:ext cx="431400" cy="263661"/>
          </a:xfrm>
        </p:spPr>
        <p:txBody>
          <a:bodyPr/>
          <a:lstStyle>
            <a:lvl1pPr>
              <a:defRPr>
                <a:solidFill>
                  <a:srgbClr val="D05A57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11" name="Billed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9993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un kapitel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orange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00" y="3657600"/>
            <a:ext cx="11552400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rgbClr val="EED48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9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399600" y="360000"/>
            <a:ext cx="1899475" cy="1841197"/>
          </a:xfrm>
        </p:spPr>
        <p:txBody>
          <a:bodyPr/>
          <a:lstStyle>
            <a:lvl1pPr marL="0" indent="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rgbClr val="EED484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06305" y="6575103"/>
            <a:ext cx="5630958" cy="263661"/>
          </a:xfrm>
        </p:spPr>
        <p:txBody>
          <a:bodyPr/>
          <a:lstStyle>
            <a:lvl1pPr>
              <a:defRPr>
                <a:solidFill>
                  <a:srgbClr val="473729"/>
                </a:solidFill>
              </a:defRPr>
            </a:lvl1pPr>
          </a:lstStyle>
          <a:p>
            <a:r>
              <a:rPr lang="en-GB" dirty="0"/>
              <a:t>21. september 2016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406305" y="1"/>
            <a:ext cx="5630958" cy="3411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406800" y="6575103"/>
            <a:ext cx="431400" cy="263661"/>
          </a:xfrm>
        </p:spPr>
        <p:txBody>
          <a:bodyPr/>
          <a:lstStyle>
            <a:lvl1pPr>
              <a:defRPr>
                <a:solidFill>
                  <a:srgbClr val="473729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11" name="Billed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09081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rt kapitel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sort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88" y="3657600"/>
            <a:ext cx="11551621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rgbClr val="EED48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06305" y="6575103"/>
            <a:ext cx="5630958" cy="26366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21. september 2016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406305" y="1"/>
            <a:ext cx="5630958" cy="341175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406800" y="6575103"/>
            <a:ext cx="431400" cy="26366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11" name="Billed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  <p:sp>
        <p:nvSpPr>
          <p:cNvPr id="16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399600" y="360000"/>
            <a:ext cx="1899475" cy="1841197"/>
          </a:xfrm>
        </p:spPr>
        <p:txBody>
          <a:bodyPr/>
          <a:lstStyle>
            <a:lvl1pPr marL="0" indent="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rgbClr val="EED484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5604108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kapitelside, sor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hvid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10" name="Pladsholder til billede 2"/>
          <p:cNvSpPr>
            <a:spLocks noGrp="1"/>
          </p:cNvSpPr>
          <p:nvPr>
            <p:ph type="pic" sz="quarter" idx="18"/>
          </p:nvPr>
        </p:nvSpPr>
        <p:spPr>
          <a:xfrm>
            <a:off x="0" y="0"/>
            <a:ext cx="12189600" cy="6858000"/>
          </a:xfrm>
        </p:spPr>
        <p:txBody>
          <a:bodyPr tIns="2772000" anchor="t" anchorCtr="0"/>
          <a:lstStyle>
            <a:lvl1pPr marL="0" indent="0" algn="ctr">
              <a:buNone/>
              <a:defRPr sz="2000"/>
            </a:lvl1pPr>
          </a:lstStyle>
          <a:p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88" y="3657600"/>
            <a:ext cx="11551621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06305" y="6954339"/>
            <a:ext cx="5630958" cy="26366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21. september 2016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406305" y="-350601"/>
            <a:ext cx="5630958" cy="341175"/>
          </a:xfrm>
        </p:spPr>
        <p:txBody>
          <a:bodyPr/>
          <a:lstStyle>
            <a:lvl1pPr algn="l">
              <a:defRPr sz="100" b="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406800" y="6954339"/>
            <a:ext cx="431400" cy="26366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6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399600" y="360000"/>
            <a:ext cx="1899475" cy="1841197"/>
          </a:xfrm>
        </p:spPr>
        <p:txBody>
          <a:bodyPr/>
          <a:lstStyle>
            <a:lvl1pPr marL="0" indent="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tx1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chemeClr val="tx1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chemeClr val="tx1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chemeClr val="tx1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chemeClr val="tx1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9" name="Pladsholder til logo"/>
          <p:cNvSpPr>
            <a:spLocks noGrp="1"/>
          </p:cNvSpPr>
          <p:nvPr>
            <p:ph type="body" sz="quarter" idx="17" hasCustomPrompt="1"/>
          </p:nvPr>
        </p:nvSpPr>
        <p:spPr>
          <a:xfrm>
            <a:off x="10540800" y="3564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33095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kapitelside, hvid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sort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9" name="Pladsholder til billede 2"/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89600" cy="6858000"/>
          </a:xfrm>
        </p:spPr>
        <p:txBody>
          <a:bodyPr tIns="2772000" anchor="t" anchorCtr="0"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10" name="Pladsholder til logo"/>
          <p:cNvSpPr>
            <a:spLocks noGrp="1"/>
          </p:cNvSpPr>
          <p:nvPr>
            <p:ph type="body" sz="quarter" idx="18" hasCustomPrompt="1"/>
          </p:nvPr>
        </p:nvSpPr>
        <p:spPr>
          <a:xfrm>
            <a:off x="10540800" y="3564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88" y="3657600"/>
            <a:ext cx="11551621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rgbClr val="EED48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06305" y="6910229"/>
            <a:ext cx="5630958" cy="26366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21. september 2016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406305" y="-341175"/>
            <a:ext cx="5630958" cy="341175"/>
          </a:xfrm>
        </p:spPr>
        <p:txBody>
          <a:bodyPr/>
          <a:lstStyle>
            <a:lvl1pPr algn="l">
              <a:defRPr sz="100" b="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406800" y="6910229"/>
            <a:ext cx="431400" cy="26366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6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399600" y="360000"/>
            <a:ext cx="1899475" cy="1841197"/>
          </a:xfrm>
        </p:spPr>
        <p:txBody>
          <a:bodyPr/>
          <a:lstStyle>
            <a:lvl1pPr marL="0" indent="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rgbClr val="EED484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24891559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hv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90800"/>
            <a:ext cx="11376000" cy="3851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tekst, brug ENTER og så TAB-tasten for at få punktopstillet tekst eller klik ikon for at tilføje stor graf eller tabel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8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53831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21. september 2016</a:t>
            </a:r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Institut for Statskundskab</a:t>
            </a:r>
          </a:p>
        </p:txBody>
      </p:sp>
      <p:pic>
        <p:nvPicPr>
          <p:cNvPr id="9" name="Logo sort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6172958"/>
            <a:ext cx="1249200" cy="337049"/>
          </a:xfrm>
          <a:prstGeom prst="rect">
            <a:avLst/>
          </a:prstGeom>
        </p:spPr>
      </p:pic>
      <p:sp>
        <p:nvSpPr>
          <p:cNvPr id="14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714070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grø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ggrund grøn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E5B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pic>
        <p:nvPicPr>
          <p:cNvPr id="12" name="Logo hvid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8847" y="6174000"/>
            <a:ext cx="1250108" cy="337293"/>
          </a:xfrm>
          <a:prstGeom prst="rect">
            <a:avLst/>
          </a:prstGeom>
        </p:spPr>
      </p:pic>
      <p:sp>
        <p:nvSpPr>
          <p:cNvPr id="13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11376000" cy="385286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 dirty="0"/>
              <a:t>Klik for at tilføje tekst,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7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18206"/>
            <a:ext cx="4086495" cy="180085"/>
          </a:xfrm>
        </p:spPr>
        <p:txBody>
          <a:bodyPr/>
          <a:lstStyle>
            <a:lvl1pPr>
              <a:defRPr sz="100" b="0">
                <a:solidFill>
                  <a:srgbClr val="4E5B31"/>
                </a:solidFill>
              </a:defRPr>
            </a:lvl1pPr>
          </a:lstStyle>
          <a:p>
            <a:r>
              <a:rPr lang="en-GB" dirty="0"/>
              <a:t>21. september 2016</a:t>
            </a:r>
          </a:p>
        </p:txBody>
      </p:sp>
      <p:sp>
        <p:nvSpPr>
          <p:cNvPr id="8" name="OFF_institute_NOT" hidden="1"/>
          <p:cNvSpPr>
            <a:spLocks noGrp="1"/>
          </p:cNvSpPr>
          <p:nvPr>
            <p:ph type="ftr" sz="quarter" idx="11"/>
          </p:nvPr>
        </p:nvSpPr>
        <p:spPr>
          <a:xfrm>
            <a:off x="6915600" y="6460568"/>
            <a:ext cx="3340800" cy="352190"/>
          </a:xfrm>
        </p:spPr>
        <p:txBody>
          <a:bodyPr/>
          <a:lstStyle>
            <a:lvl1pPr>
              <a:defRPr sz="100">
                <a:solidFill>
                  <a:srgbClr val="4E5B31"/>
                </a:solidFill>
              </a:defRPr>
            </a:lvl1pPr>
          </a:lstStyle>
          <a:p>
            <a:r>
              <a:rPr lang="en-GB" dirty="0"/>
              <a:t>Institut for Statskundskab</a:t>
            </a:r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Institut for Statskundskab</a:t>
            </a:r>
          </a:p>
        </p:txBody>
      </p:sp>
      <p:sp>
        <p:nvSpPr>
          <p:cNvPr id="15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10837181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oran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aggrund orange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EED484"/>
                </a:solidFill>
              </a:defRPr>
            </a:lvl1pPr>
          </a:lstStyle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11376000" cy="385348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 dirty="0"/>
              <a:t>Klik for at tilføje tekst,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pic>
        <p:nvPicPr>
          <p:cNvPr id="9" name="Logo hvid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8847" y="6174000"/>
            <a:ext cx="1250108" cy="337293"/>
          </a:xfrm>
          <a:prstGeom prst="rect">
            <a:avLst/>
          </a:prstGeom>
        </p:spPr>
      </p:pic>
      <p:sp>
        <p:nvSpPr>
          <p:cNvPr id="7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20500"/>
            <a:ext cx="4086495" cy="180085"/>
          </a:xfrm>
        </p:spPr>
        <p:txBody>
          <a:bodyPr/>
          <a:lstStyle>
            <a:lvl1pPr>
              <a:defRPr sz="100" b="0">
                <a:solidFill>
                  <a:srgbClr val="D38235"/>
                </a:solidFill>
              </a:defRPr>
            </a:lvl1pPr>
          </a:lstStyle>
          <a:p>
            <a:r>
              <a:rPr lang="en-GB" dirty="0"/>
              <a:t>21. september 2016</a:t>
            </a:r>
          </a:p>
        </p:txBody>
      </p:sp>
      <p:sp>
        <p:nvSpPr>
          <p:cNvPr id="8" name="OFF_institute_NOT"/>
          <p:cNvSpPr>
            <a:spLocks noGrp="1"/>
          </p:cNvSpPr>
          <p:nvPr>
            <p:ph type="ftr" sz="quarter" idx="11"/>
          </p:nvPr>
        </p:nvSpPr>
        <p:spPr>
          <a:xfrm>
            <a:off x="6915600" y="6575488"/>
            <a:ext cx="3340800" cy="261245"/>
          </a:xfrm>
        </p:spPr>
        <p:txBody>
          <a:bodyPr/>
          <a:lstStyle>
            <a:lvl1pPr>
              <a:defRPr sz="100">
                <a:solidFill>
                  <a:schemeClr val="accent6"/>
                </a:solidFill>
              </a:defRPr>
            </a:lvl1pPr>
          </a:lstStyle>
          <a:p>
            <a:r>
              <a:rPr lang="en-GB" dirty="0"/>
              <a:t>Institut for Statskundskab</a:t>
            </a:r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Institut for Statskundskab</a:t>
            </a:r>
          </a:p>
        </p:txBody>
      </p:sp>
      <p:sp>
        <p:nvSpPr>
          <p:cNvPr id="15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11358522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rø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aggrund rød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pic>
        <p:nvPicPr>
          <p:cNvPr id="11" name="Logo hvid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8847" y="6174000"/>
            <a:ext cx="1250108" cy="337293"/>
          </a:xfrm>
          <a:prstGeom prst="rect">
            <a:avLst/>
          </a:prstGeom>
        </p:spPr>
      </p:pic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862633"/>
                </a:solidFill>
              </a:defRPr>
            </a:lvl1pPr>
          </a:lstStyle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11376000" cy="385348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 dirty="0"/>
              <a:t>Klik for at tilføje tekst,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8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588226"/>
            <a:ext cx="4086495" cy="180085"/>
          </a:xfrm>
        </p:spPr>
        <p:txBody>
          <a:bodyPr/>
          <a:lstStyle>
            <a:lvl1pPr>
              <a:defRPr sz="100">
                <a:solidFill>
                  <a:srgbClr val="D05A57"/>
                </a:solidFill>
              </a:defRPr>
            </a:lvl1pPr>
          </a:lstStyle>
          <a:p>
            <a:r>
              <a:rPr lang="en-GB" dirty="0"/>
              <a:t>21. september 2016</a:t>
            </a:r>
          </a:p>
        </p:txBody>
      </p:sp>
      <p:sp>
        <p:nvSpPr>
          <p:cNvPr id="9" name="OFF_institute" hidden="1"/>
          <p:cNvSpPr>
            <a:spLocks noGrp="1"/>
          </p:cNvSpPr>
          <p:nvPr>
            <p:ph type="ftr" sz="quarter" idx="11"/>
          </p:nvPr>
        </p:nvSpPr>
        <p:spPr>
          <a:xfrm>
            <a:off x="6915600" y="6575488"/>
            <a:ext cx="3340800" cy="250081"/>
          </a:xfrm>
        </p:spPr>
        <p:txBody>
          <a:bodyPr/>
          <a:lstStyle>
            <a:lvl1pPr>
              <a:defRPr sz="100">
                <a:solidFill>
                  <a:schemeClr val="accent5"/>
                </a:solidFill>
              </a:defRPr>
            </a:lvl1pPr>
          </a:lstStyle>
          <a:p>
            <a:r>
              <a:rPr lang="en-GB" dirty="0"/>
              <a:t>Institut for Statskundskab</a:t>
            </a:r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4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Institut for Statskundskab</a:t>
            </a:r>
          </a:p>
        </p:txBody>
      </p:sp>
      <p:sp>
        <p:nvSpPr>
          <p:cNvPr id="16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11823658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forside med hvid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sort"/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17" name="Pladsholder til billede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89600" cy="6858000"/>
          </a:xfrm>
        </p:spPr>
        <p:txBody>
          <a:bodyPr tIns="1008000" anchor="ctr" anchorCtr="0"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19" name="Pladsholder til logo"/>
          <p:cNvSpPr>
            <a:spLocks noGrp="1"/>
          </p:cNvSpPr>
          <p:nvPr>
            <p:ph type="body" sz="quarter" idx="14" hasCustomPrompt="1"/>
          </p:nvPr>
        </p:nvSpPr>
        <p:spPr>
          <a:xfrm>
            <a:off x="10540800" y="3564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400" y="1312984"/>
            <a:ext cx="8132617" cy="2143815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3" name="USR_Name"/>
          <p:cNvSpPr>
            <a:spLocks noGrp="1"/>
          </p:cNvSpPr>
          <p:nvPr>
            <p:ph type="subTitle" idx="1"/>
          </p:nvPr>
        </p:nvSpPr>
        <p:spPr>
          <a:xfrm>
            <a:off x="410400" y="6127200"/>
            <a:ext cx="33408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Bess Egede Rogers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600"/>
            <a:ext cx="3340800" cy="18008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21. september 2016</a:t>
            </a:r>
          </a:p>
        </p:txBody>
      </p:sp>
      <p:sp>
        <p:nvSpPr>
          <p:cNvPr id="5" name="OFF_institute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723600"/>
          </a:xfrm>
        </p:spPr>
        <p:txBody>
          <a:bodyPr/>
          <a:lstStyle>
            <a:lvl1pPr algn="l">
              <a:lnSpc>
                <a:spcPct val="92000"/>
              </a:lnSpc>
              <a:defRPr b="1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Institut for Statskundskab</a:t>
            </a:r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604278"/>
            <a:ext cx="431400" cy="263661"/>
          </a:xfrm>
        </p:spPr>
        <p:txBody>
          <a:bodyPr/>
          <a:lstStyle>
            <a:lvl1pPr>
              <a:defRPr sz="100">
                <a:solidFill>
                  <a:schemeClr val="tx1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709672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bru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aggrund rød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9460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473729"/>
                </a:solidFill>
              </a:defRPr>
            </a:lvl1pPr>
          </a:lstStyle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 dirty="0"/>
              <a:t>Klik for at tilføje tekst,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pic>
        <p:nvPicPr>
          <p:cNvPr id="9" name="Logo hvid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8847" y="6174000"/>
            <a:ext cx="1250108" cy="337293"/>
          </a:xfrm>
          <a:prstGeom prst="rect">
            <a:avLst/>
          </a:prstGeom>
        </p:spPr>
      </p:pic>
      <p:sp>
        <p:nvSpPr>
          <p:cNvPr id="8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03216"/>
            <a:ext cx="4086495" cy="180085"/>
          </a:xfrm>
        </p:spPr>
        <p:txBody>
          <a:bodyPr/>
          <a:lstStyle>
            <a:lvl1pPr>
              <a:defRPr sz="100" b="0">
                <a:solidFill>
                  <a:srgbClr val="946037"/>
                </a:solidFill>
              </a:defRPr>
            </a:lvl1pPr>
          </a:lstStyle>
          <a:p>
            <a:r>
              <a:rPr lang="en-GB" dirty="0"/>
              <a:t>21. september 2016</a:t>
            </a:r>
          </a:p>
        </p:txBody>
      </p:sp>
      <p:sp>
        <p:nvSpPr>
          <p:cNvPr id="10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6915600" y="6474211"/>
            <a:ext cx="3340800" cy="352190"/>
          </a:xfrm>
        </p:spPr>
        <p:txBody>
          <a:bodyPr/>
          <a:lstStyle>
            <a:lvl1pPr>
              <a:defRPr sz="100"/>
            </a:lvl1pPr>
          </a:lstStyle>
          <a:p>
            <a:r>
              <a:rPr lang="en-GB" dirty="0"/>
              <a:t>Institut for Statskundskab</a:t>
            </a:r>
          </a:p>
        </p:txBody>
      </p:sp>
      <p:sp>
        <p:nvSpPr>
          <p:cNvPr id="12" name="Pladsholder til slidenumm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Institut for Statskundskab</a:t>
            </a:r>
          </a:p>
        </p:txBody>
      </p:sp>
      <p:sp>
        <p:nvSpPr>
          <p:cNvPr id="15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29032959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5947200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39450" indent="-171450">
              <a:lnSpc>
                <a:spcPct val="100000"/>
              </a:lnSpc>
              <a:buFont typeface="Arial" panose="020B0604020202020204" pitchFamily="34" charset="0"/>
              <a:buChar char="•"/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0" name="Pladsholder til billede 3"/>
          <p:cNvSpPr>
            <a:spLocks noGrp="1"/>
          </p:cNvSpPr>
          <p:nvPr>
            <p:ph type="pic" sz="quarter" idx="13"/>
          </p:nvPr>
        </p:nvSpPr>
        <p:spPr>
          <a:xfrm>
            <a:off x="6710400" y="1989138"/>
            <a:ext cx="5079348" cy="38309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endParaRPr lang="da-DK" dirty="0"/>
          </a:p>
        </p:txBody>
      </p:sp>
      <p:sp>
        <p:nvSpPr>
          <p:cNvPr id="8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10400" y="6603216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21. september 2016</a:t>
            </a:r>
          </a:p>
        </p:txBody>
      </p:sp>
      <p:sp>
        <p:nvSpPr>
          <p:cNvPr id="9" name="OFF_institute_" hidden="1"/>
          <p:cNvSpPr>
            <a:spLocks noGrp="1"/>
          </p:cNvSpPr>
          <p:nvPr>
            <p:ph type="ftr" sz="quarter" idx="15"/>
          </p:nvPr>
        </p:nvSpPr>
        <p:spPr>
          <a:xfrm>
            <a:off x="6915600" y="6484544"/>
            <a:ext cx="3340800" cy="352190"/>
          </a:xfrm>
        </p:spPr>
        <p:txBody>
          <a:bodyPr/>
          <a:lstStyle>
            <a:lvl1pPr>
              <a:defRPr sz="100"/>
            </a:lvl1pPr>
          </a:lstStyle>
          <a:p>
            <a:r>
              <a:rPr lang="en-GB" dirty="0"/>
              <a:t>Institut for Statskundskab</a:t>
            </a:r>
          </a:p>
        </p:txBody>
      </p:sp>
      <p:sp>
        <p:nvSpPr>
          <p:cNvPr id="11" name="Pladsholder til slide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2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Institut for Statskundskab</a:t>
            </a:r>
          </a:p>
        </p:txBody>
      </p:sp>
      <p:sp>
        <p:nvSpPr>
          <p:cNvPr id="14" name="Pladsholder til indhold 13"/>
          <p:cNvSpPr>
            <a:spLocks noGrp="1"/>
          </p:cNvSpPr>
          <p:nvPr>
            <p:ph sz="quarter" idx="17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21722343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billede hvid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377748" y="453600"/>
            <a:ext cx="5975757" cy="1248208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5947200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0" name="Pladsholder til billede 3"/>
          <p:cNvSpPr>
            <a:spLocks noGrp="1"/>
          </p:cNvSpPr>
          <p:nvPr>
            <p:ph type="pic" sz="quarter" idx="13"/>
          </p:nvPr>
        </p:nvSpPr>
        <p:spPr>
          <a:xfrm>
            <a:off x="6710401" y="0"/>
            <a:ext cx="5481600" cy="6845756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endParaRPr lang="da-DK" dirty="0"/>
          </a:p>
        </p:txBody>
      </p:sp>
      <p:sp>
        <p:nvSpPr>
          <p:cNvPr id="9" name="Pladsholder til logo"/>
          <p:cNvSpPr>
            <a:spLocks noGrp="1"/>
          </p:cNvSpPr>
          <p:nvPr>
            <p:ph type="body" sz="quarter" idx="14" hasCustomPrompt="1"/>
          </p:nvPr>
        </p:nvSpPr>
        <p:spPr>
          <a:xfrm>
            <a:off x="10540800" y="61740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11" name="Date_DateCustomA" hidden="1"/>
          <p:cNvSpPr>
            <a:spLocks noGrp="1"/>
          </p:cNvSpPr>
          <p:nvPr>
            <p:ph type="dt" sz="half" idx="15"/>
          </p:nvPr>
        </p:nvSpPr>
        <p:spPr>
          <a:xfrm>
            <a:off x="410400" y="6610526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21. september 2016</a:t>
            </a:r>
          </a:p>
        </p:txBody>
      </p:sp>
      <p:sp>
        <p:nvSpPr>
          <p:cNvPr id="12" name="OFF_institute"/>
          <p:cNvSpPr>
            <a:spLocks noGrp="1"/>
          </p:cNvSpPr>
          <p:nvPr>
            <p:ph type="ftr" sz="quarter" idx="16"/>
          </p:nvPr>
        </p:nvSpPr>
        <p:spPr>
          <a:xfrm>
            <a:off x="6915150" y="6172958"/>
            <a:ext cx="3341250" cy="3521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Institut for Statskundskab</a:t>
            </a:r>
          </a:p>
        </p:txBody>
      </p:sp>
      <p:sp>
        <p:nvSpPr>
          <p:cNvPr id="13" name="Pladsholder til slidenumm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5" name="Pladsholder til indhold 13"/>
          <p:cNvSpPr>
            <a:spLocks noGrp="1"/>
          </p:cNvSpPr>
          <p:nvPr>
            <p:ph sz="quarter" idx="18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230721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billede sor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377748" y="453600"/>
            <a:ext cx="5975757" cy="1248208"/>
          </a:xfrm>
        </p:spPr>
        <p:txBody>
          <a:bodyPr/>
          <a:lstStyle/>
          <a:p>
            <a:r>
              <a:rPr lang="da-DK" dirty="0"/>
              <a:t>Overskrift i maksimalt 2 linjer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5947200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0" name="Pladsholder til billede 3"/>
          <p:cNvSpPr>
            <a:spLocks noGrp="1"/>
          </p:cNvSpPr>
          <p:nvPr>
            <p:ph type="pic" sz="quarter" idx="13"/>
          </p:nvPr>
        </p:nvSpPr>
        <p:spPr>
          <a:xfrm>
            <a:off x="6710401" y="0"/>
            <a:ext cx="5481600" cy="6845756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endParaRPr lang="da-DK" dirty="0"/>
          </a:p>
        </p:txBody>
      </p:sp>
      <p:sp>
        <p:nvSpPr>
          <p:cNvPr id="9" name="Pladsholder til logo"/>
          <p:cNvSpPr>
            <a:spLocks noGrp="1"/>
          </p:cNvSpPr>
          <p:nvPr>
            <p:ph type="body" sz="quarter" idx="14" hasCustomPrompt="1"/>
          </p:nvPr>
        </p:nvSpPr>
        <p:spPr>
          <a:xfrm>
            <a:off x="10540800" y="61740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11" name="Date_DateCustomA" hidden="1"/>
          <p:cNvSpPr>
            <a:spLocks noGrp="1"/>
          </p:cNvSpPr>
          <p:nvPr>
            <p:ph type="dt" sz="half" idx="15"/>
          </p:nvPr>
        </p:nvSpPr>
        <p:spPr>
          <a:xfrm>
            <a:off x="410400" y="6610526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21. september 2016</a:t>
            </a:r>
          </a:p>
        </p:txBody>
      </p:sp>
      <p:sp>
        <p:nvSpPr>
          <p:cNvPr id="12" name="OFF_institute"/>
          <p:cNvSpPr>
            <a:spLocks noGrp="1"/>
          </p:cNvSpPr>
          <p:nvPr>
            <p:ph type="ftr" sz="quarter" idx="16"/>
          </p:nvPr>
        </p:nvSpPr>
        <p:spPr>
          <a:xfrm>
            <a:off x="6915150" y="6172958"/>
            <a:ext cx="3341250" cy="35219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Institut for Statskundskab</a:t>
            </a:r>
          </a:p>
        </p:txBody>
      </p:sp>
      <p:sp>
        <p:nvSpPr>
          <p:cNvPr id="13" name="Pladsholder til slidenumm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6" name="Pladsholder til indhold 13"/>
          <p:cNvSpPr>
            <a:spLocks noGrp="1"/>
          </p:cNvSpPr>
          <p:nvPr>
            <p:ph sz="quarter" idx="18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17802380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hvid tekst, mørk bund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Baggrund rød"/>
          <p:cNvSpPr/>
          <p:nvPr userDrawn="1"/>
        </p:nvSpPr>
        <p:spPr>
          <a:xfrm>
            <a:off x="6094800" y="0"/>
            <a:ext cx="6098400" cy="6858000"/>
          </a:xfrm>
          <a:prstGeom prst="rect">
            <a:avLst/>
          </a:prstGeom>
          <a:solidFill>
            <a:srgbClr val="4E5B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377749" y="453600"/>
            <a:ext cx="5360156" cy="1248208"/>
          </a:xfrm>
        </p:spPr>
        <p:txBody>
          <a:bodyPr/>
          <a:lstStyle/>
          <a:p>
            <a:r>
              <a:rPr lang="da-DK" dirty="0"/>
              <a:t>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5331599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9" hasCustomPrompt="1"/>
          </p:nvPr>
        </p:nvSpPr>
        <p:spPr>
          <a:xfrm>
            <a:off x="6094799" y="0"/>
            <a:ext cx="6097201" cy="6858000"/>
          </a:xfrm>
        </p:spPr>
        <p:txBody>
          <a:bodyPr lIns="356400" tIns="1990800" rIns="410400" bIns="1015200"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 baseline="0">
                <a:solidFill>
                  <a:schemeClr val="bg1"/>
                </a:solidFill>
              </a:defRPr>
            </a:lvl1pPr>
            <a:lvl2pPr marL="0" indent="0">
              <a:lnSpc>
                <a:spcPct val="100000"/>
              </a:lnSpc>
              <a:buFont typeface="Arial" panose="020B0604020202020204" pitchFamily="34" charset="0"/>
              <a:buChar char="​"/>
              <a:defRPr sz="1600">
                <a:solidFill>
                  <a:schemeClr val="bg1"/>
                </a:solidFill>
              </a:defRPr>
            </a:lvl2pPr>
            <a:lvl3pPr marL="252000" indent="-252000">
              <a:lnSpc>
                <a:spcPct val="100000"/>
              </a:lnSpc>
              <a:defRPr sz="1600">
                <a:solidFill>
                  <a:schemeClr val="bg1"/>
                </a:solidFill>
              </a:defRPr>
            </a:lvl3pPr>
            <a:lvl4pPr marL="504000" indent="-216000">
              <a:lnSpc>
                <a:spcPct val="100000"/>
              </a:lnSpc>
              <a:defRPr sz="1400">
                <a:solidFill>
                  <a:schemeClr val="bg1"/>
                </a:solidFill>
              </a:defRPr>
            </a:lvl4pPr>
            <a:lvl5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5pPr>
            <a:lvl6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6pPr>
            <a:lvl7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7pPr>
            <a:lvl8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8pPr>
            <a:lvl9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9pPr>
          </a:lstStyle>
          <a:p>
            <a:pPr lvl="0"/>
            <a:r>
              <a:rPr lang="da-DK" dirty="0"/>
              <a:t>Klik her og skift baggrundsfarve via Fyld farve. Klik for at indsætte underoverskrift, brug ENTER og så TAB-tasten for at få regular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6" name="Pladsholder til tekst 4"/>
          <p:cNvSpPr>
            <a:spLocks noGrp="1"/>
          </p:cNvSpPr>
          <p:nvPr>
            <p:ph type="body" sz="quarter" idx="20" hasCustomPrompt="1"/>
          </p:nvPr>
        </p:nvSpPr>
        <p:spPr>
          <a:xfrm>
            <a:off x="6449239" y="452058"/>
            <a:ext cx="5331598" cy="521079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1pPr>
            <a:lvl2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2pPr>
            <a:lvl3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3pPr>
            <a:lvl4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4pPr>
            <a:lvl5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5pPr>
            <a:lvl6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6pPr>
            <a:lvl7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7pPr>
            <a:lvl8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8pPr>
            <a:lvl9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9pPr>
          </a:lstStyle>
          <a:p>
            <a:pPr lvl="0"/>
            <a:r>
              <a:rPr lang="da-DK" dirty="0"/>
              <a:t>Klik for at indsætte Overskrift i maksimalt to linjer</a:t>
            </a:r>
          </a:p>
        </p:txBody>
      </p:sp>
      <p:sp>
        <p:nvSpPr>
          <p:cNvPr id="11" name="Date_DateCustomA" hidden="1"/>
          <p:cNvSpPr>
            <a:spLocks noGrp="1"/>
          </p:cNvSpPr>
          <p:nvPr>
            <p:ph type="dt" sz="half" idx="15"/>
          </p:nvPr>
        </p:nvSpPr>
        <p:spPr>
          <a:xfrm>
            <a:off x="410400" y="6610526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21. september 2016</a:t>
            </a:r>
          </a:p>
        </p:txBody>
      </p:sp>
      <p:sp>
        <p:nvSpPr>
          <p:cNvPr id="12" name="OFF_institute"/>
          <p:cNvSpPr>
            <a:spLocks noGrp="1"/>
          </p:cNvSpPr>
          <p:nvPr>
            <p:ph type="ftr" sz="quarter" idx="16"/>
          </p:nvPr>
        </p:nvSpPr>
        <p:spPr>
          <a:xfrm>
            <a:off x="6915600" y="6172958"/>
            <a:ext cx="3340800" cy="3521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Institut for Statskundskab</a:t>
            </a:r>
          </a:p>
        </p:txBody>
      </p:sp>
      <p:sp>
        <p:nvSpPr>
          <p:cNvPr id="13" name="Pladsholder til slidenumm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5" name="Pladsholder til logo"/>
          <p:cNvSpPr>
            <a:spLocks noGrp="1"/>
          </p:cNvSpPr>
          <p:nvPr>
            <p:ph type="body" sz="quarter" idx="14" hasCustomPrompt="1"/>
          </p:nvPr>
        </p:nvSpPr>
        <p:spPr>
          <a:xfrm>
            <a:off x="10540800" y="61740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17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21195334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sort tekst, lys bund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Baggrund rød"/>
          <p:cNvSpPr/>
          <p:nvPr userDrawn="1"/>
        </p:nvSpPr>
        <p:spPr>
          <a:xfrm>
            <a:off x="6094800" y="0"/>
            <a:ext cx="6098400" cy="6858000"/>
          </a:xfrm>
          <a:prstGeom prst="rect">
            <a:avLst/>
          </a:prstGeom>
          <a:solidFill>
            <a:srgbClr val="EED4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377749" y="453600"/>
            <a:ext cx="5360156" cy="1248208"/>
          </a:xfrm>
        </p:spPr>
        <p:txBody>
          <a:bodyPr/>
          <a:lstStyle/>
          <a:p>
            <a:r>
              <a:rPr lang="da-DK" dirty="0"/>
              <a:t>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5331599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9" hasCustomPrompt="1"/>
          </p:nvPr>
        </p:nvSpPr>
        <p:spPr>
          <a:xfrm>
            <a:off x="6094799" y="0"/>
            <a:ext cx="6097201" cy="6858000"/>
          </a:xfrm>
        </p:spPr>
        <p:txBody>
          <a:bodyPr lIns="356400" tIns="1990800" rIns="410400" bIns="1015200"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 baseline="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buFont typeface="Arial" panose="020B0604020202020204" pitchFamily="34" charset="0"/>
              <a:buChar char="​"/>
              <a:defRPr sz="1600">
                <a:solidFill>
                  <a:schemeClr val="tx1"/>
                </a:solidFill>
              </a:defRPr>
            </a:lvl2pPr>
            <a:lvl3pPr marL="252000" indent="-252000">
              <a:lnSpc>
                <a:spcPct val="100000"/>
              </a:lnSpc>
              <a:defRPr sz="1600">
                <a:solidFill>
                  <a:schemeClr val="tx1"/>
                </a:solidFill>
              </a:defRPr>
            </a:lvl3pPr>
            <a:lvl4pPr marL="504000" indent="-216000">
              <a:lnSpc>
                <a:spcPct val="100000"/>
              </a:lnSpc>
              <a:defRPr sz="1400">
                <a:solidFill>
                  <a:schemeClr val="tx1"/>
                </a:solidFill>
              </a:defRPr>
            </a:lvl4pPr>
            <a:lvl5pPr marL="648000" indent="-180000">
              <a:lnSpc>
                <a:spcPct val="100000"/>
              </a:lnSpc>
              <a:defRPr sz="1200">
                <a:solidFill>
                  <a:schemeClr val="tx1"/>
                </a:solidFill>
              </a:defRPr>
            </a:lvl5pPr>
            <a:lvl6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6pPr>
            <a:lvl7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7pPr>
            <a:lvl8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8pPr>
            <a:lvl9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9pPr>
          </a:lstStyle>
          <a:p>
            <a:pPr lvl="0"/>
            <a:r>
              <a:rPr lang="da-DK" dirty="0"/>
              <a:t>Klik her og skift baggrundsfarve via Fyld farve. Klik for at indsætte underoverskrift, brug ENTER og så TAB-tasten for at få regular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6" name="Pladsholder til tekst 4"/>
          <p:cNvSpPr>
            <a:spLocks noGrp="1"/>
          </p:cNvSpPr>
          <p:nvPr>
            <p:ph type="body" sz="quarter" idx="20" hasCustomPrompt="1"/>
          </p:nvPr>
        </p:nvSpPr>
        <p:spPr>
          <a:xfrm>
            <a:off x="6449239" y="452058"/>
            <a:ext cx="5331598" cy="521079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tx1"/>
                </a:solidFill>
              </a:defRPr>
            </a:lvl1pPr>
            <a:lvl2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2pPr>
            <a:lvl3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3pPr>
            <a:lvl4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4pPr>
            <a:lvl5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5pPr>
            <a:lvl6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6pPr>
            <a:lvl7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7pPr>
            <a:lvl8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8pPr>
            <a:lvl9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9pPr>
          </a:lstStyle>
          <a:p>
            <a:pPr lvl="0"/>
            <a:r>
              <a:rPr lang="da-DK" dirty="0"/>
              <a:t>Klik for at indsætte Overskrift i maksimalt to linjer</a:t>
            </a:r>
          </a:p>
        </p:txBody>
      </p:sp>
      <p:sp>
        <p:nvSpPr>
          <p:cNvPr id="11" name="Date_DateCustomA" hidden="1"/>
          <p:cNvSpPr>
            <a:spLocks noGrp="1"/>
          </p:cNvSpPr>
          <p:nvPr>
            <p:ph type="dt" sz="half" idx="15"/>
          </p:nvPr>
        </p:nvSpPr>
        <p:spPr>
          <a:xfrm>
            <a:off x="410400" y="6610526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21. september 2016</a:t>
            </a:r>
          </a:p>
        </p:txBody>
      </p:sp>
      <p:sp>
        <p:nvSpPr>
          <p:cNvPr id="12" name="OFF_institute"/>
          <p:cNvSpPr>
            <a:spLocks noGrp="1"/>
          </p:cNvSpPr>
          <p:nvPr>
            <p:ph type="ftr" sz="quarter" idx="16"/>
          </p:nvPr>
        </p:nvSpPr>
        <p:spPr>
          <a:xfrm>
            <a:off x="6915600" y="6172958"/>
            <a:ext cx="3340800" cy="35219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Institut for Statskundskab</a:t>
            </a:r>
          </a:p>
        </p:txBody>
      </p:sp>
      <p:sp>
        <p:nvSpPr>
          <p:cNvPr id="13" name="Pladsholder til slidenumm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6" name="Pladsholder til logo"/>
          <p:cNvSpPr>
            <a:spLocks noGrp="1"/>
          </p:cNvSpPr>
          <p:nvPr>
            <p:ph type="body" sz="quarter" idx="14" hasCustomPrompt="1"/>
          </p:nvPr>
        </p:nvSpPr>
        <p:spPr>
          <a:xfrm>
            <a:off x="10540800" y="61740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17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7510733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4" y="1989138"/>
            <a:ext cx="5511600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idx="13" hasCustomPrompt="1"/>
          </p:nvPr>
        </p:nvSpPr>
        <p:spPr>
          <a:xfrm>
            <a:off x="6274448" y="1989137"/>
            <a:ext cx="5511600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5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03563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21. september 2016</a:t>
            </a:r>
          </a:p>
        </p:txBody>
      </p:sp>
      <p:sp>
        <p:nvSpPr>
          <p:cNvPr id="6" name="OFF_institute_"/>
          <p:cNvSpPr>
            <a:spLocks noGrp="1"/>
          </p:cNvSpPr>
          <p:nvPr>
            <p:ph type="ftr" sz="quarter" idx="11"/>
          </p:nvPr>
        </p:nvSpPr>
        <p:spPr>
          <a:xfrm>
            <a:off x="6915600" y="6484544"/>
            <a:ext cx="3340800" cy="35219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Institut for Statskundskab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/>
              <a:t>‹#›</a:t>
            </a:fld>
            <a:endParaRPr lang="da-DK" dirty="0"/>
          </a:p>
        </p:txBody>
      </p:sp>
      <p:sp>
        <p:nvSpPr>
          <p:cNvPr id="8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Institut for Statskundskab</a:t>
            </a:r>
          </a:p>
        </p:txBody>
      </p:sp>
      <p:sp>
        <p:nvSpPr>
          <p:cNvPr id="12" name="Pladsholder til indhold 13"/>
          <p:cNvSpPr>
            <a:spLocks noGrp="1"/>
          </p:cNvSpPr>
          <p:nvPr>
            <p:ph sz="quarter" idx="14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40034936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3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593050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21. september 2016</a:t>
            </a:r>
          </a:p>
        </p:txBody>
      </p:sp>
      <p:sp>
        <p:nvSpPr>
          <p:cNvPr id="4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6915600" y="6484544"/>
            <a:ext cx="3340800" cy="35219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Institut for Statskundskab</a:t>
            </a:r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5947200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2" name="Pladsholder til tekst 11"/>
          <p:cNvSpPr>
            <a:spLocks noGrp="1"/>
          </p:cNvSpPr>
          <p:nvPr>
            <p:ph type="body" sz="quarter" idx="15" hasCustomPrompt="1"/>
          </p:nvPr>
        </p:nvSpPr>
        <p:spPr>
          <a:xfrm>
            <a:off x="6710399" y="1989138"/>
            <a:ext cx="5079347" cy="501814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2000" b="1"/>
            </a:lvl1pPr>
          </a:lstStyle>
          <a:p>
            <a:pPr lvl="0"/>
            <a:r>
              <a:rPr lang="da-DK" dirty="0"/>
              <a:t>Overskrift til graf</a:t>
            </a:r>
          </a:p>
        </p:txBody>
      </p:sp>
      <p:sp>
        <p:nvSpPr>
          <p:cNvPr id="16" name="Pladsholder til indhold 15"/>
          <p:cNvSpPr>
            <a:spLocks noGrp="1"/>
          </p:cNvSpPr>
          <p:nvPr>
            <p:ph sz="quarter" idx="16" hasCustomPrompt="1"/>
          </p:nvPr>
        </p:nvSpPr>
        <p:spPr>
          <a:xfrm>
            <a:off x="6710399" y="2583180"/>
            <a:ext cx="4956084" cy="3258819"/>
          </a:xfrm>
        </p:spPr>
        <p:txBody>
          <a:bodyPr/>
          <a:lstStyle>
            <a:lvl1pPr marL="252000" indent="-252000">
              <a:lnSpc>
                <a:spcPct val="100000"/>
              </a:lnSpc>
              <a:buFont typeface="Arial" panose="020B0604020202020204" pitchFamily="34" charset="0"/>
              <a:buChar char="•"/>
              <a:defRPr sz="1600"/>
            </a:lvl1pPr>
            <a:lvl2pPr marL="468000" indent="-216000">
              <a:lnSpc>
                <a:spcPct val="100000"/>
              </a:lnSpc>
              <a:defRPr sz="1400"/>
            </a:lvl2pPr>
            <a:lvl3pPr marL="648000" indent="-180000">
              <a:lnSpc>
                <a:spcPct val="100000"/>
              </a:lnSpc>
              <a:defRPr sz="12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</a:lstStyle>
          <a:p>
            <a:pPr lvl="0"/>
            <a:r>
              <a:rPr lang="da-DK" dirty="0"/>
              <a:t>Klik ikon for at tilføje graf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9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Institut for Statskundskab</a:t>
            </a:r>
          </a:p>
        </p:txBody>
      </p:sp>
      <p:sp>
        <p:nvSpPr>
          <p:cNvPr id="11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11036967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Klik for at redigere i master</a:t>
            </a:r>
          </a:p>
        </p:txBody>
      </p:sp>
      <p:sp>
        <p:nvSpPr>
          <p:cNvPr id="3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21209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21. september 2016</a:t>
            </a:r>
          </a:p>
        </p:txBody>
      </p:sp>
      <p:sp>
        <p:nvSpPr>
          <p:cNvPr id="4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6915600" y="6484544"/>
            <a:ext cx="3340800" cy="35219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Institut for Statskundskab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/>
              <a:t>‹#›</a:t>
            </a:fld>
            <a:endParaRPr lang="da-DK" dirty="0"/>
          </a:p>
        </p:txBody>
      </p:sp>
      <p:sp>
        <p:nvSpPr>
          <p:cNvPr id="6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Institut for Statskundskab</a:t>
            </a:r>
          </a:p>
        </p:txBody>
      </p:sp>
      <p:sp>
        <p:nvSpPr>
          <p:cNvPr id="8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9452567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10526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21. september 2016</a:t>
            </a:r>
          </a:p>
        </p:txBody>
      </p:sp>
      <p:sp>
        <p:nvSpPr>
          <p:cNvPr id="3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6915600" y="6505810"/>
            <a:ext cx="3340800" cy="35219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Institut for Statskundskab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/>
              <a:t>‹#›</a:t>
            </a:fld>
            <a:endParaRPr lang="da-DK" dirty="0"/>
          </a:p>
        </p:txBody>
      </p:sp>
      <p:sp>
        <p:nvSpPr>
          <p:cNvPr id="5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Institut for Statskundskab</a:t>
            </a:r>
          </a:p>
        </p:txBody>
      </p:sp>
      <p:sp>
        <p:nvSpPr>
          <p:cNvPr id="7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1198522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øn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grøn"/>
          <p:cNvSpPr/>
          <p:nvPr userDrawn="1"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4E5B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591649"/>
            <a:ext cx="431400" cy="263661"/>
          </a:xfrm>
        </p:spPr>
        <p:txBody>
          <a:bodyPr/>
          <a:lstStyle>
            <a:lvl1pPr>
              <a:defRPr>
                <a:solidFill>
                  <a:srgbClr val="4E5B31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400" y="1314000"/>
            <a:ext cx="8132617" cy="2145600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rgbClr val="789D4A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600"/>
            <a:ext cx="3340800" cy="18008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a-DK" dirty="0"/>
              <a:t>21. september 2016</a:t>
            </a:r>
          </a:p>
        </p:txBody>
      </p:sp>
      <p:sp>
        <p:nvSpPr>
          <p:cNvPr id="5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194310"/>
          </a:xfrm>
        </p:spPr>
        <p:txBody>
          <a:bodyPr/>
          <a:lstStyle>
            <a:lvl1pPr algn="l">
              <a:lnSpc>
                <a:spcPct val="92000"/>
              </a:lnSpc>
              <a:defRPr sz="100" b="1">
                <a:solidFill>
                  <a:schemeClr val="accent1"/>
                </a:solidFill>
              </a:defRPr>
            </a:lvl1pPr>
          </a:lstStyle>
          <a:p>
            <a:r>
              <a:rPr lang="da-DK" dirty="0"/>
              <a:t>Institut for Statskundskab</a:t>
            </a:r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  <p:sp>
        <p:nvSpPr>
          <p:cNvPr id="11" name="OFF_institute"/>
          <p:cNvSpPr/>
          <p:nvPr userDrawn="1"/>
        </p:nvSpPr>
        <p:spPr>
          <a:xfrm>
            <a:off x="410400" y="0"/>
            <a:ext cx="3340799" cy="72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i="0" cap="all" baseline="0" dirty="0">
                <a:solidFill>
                  <a:schemeClr val="bg1"/>
                </a:solidFill>
              </a:rPr>
              <a:t>Institut for Statskundskab</a:t>
            </a:r>
          </a:p>
        </p:txBody>
      </p:sp>
      <p:sp>
        <p:nvSpPr>
          <p:cNvPr id="12" name="USR_Name"/>
          <p:cNvSpPr>
            <a:spLocks noGrp="1"/>
          </p:cNvSpPr>
          <p:nvPr>
            <p:ph type="subTitle" idx="1"/>
          </p:nvPr>
        </p:nvSpPr>
        <p:spPr>
          <a:xfrm>
            <a:off x="411768" y="6127086"/>
            <a:ext cx="33408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Bess Egede Rogers</a:t>
            </a:r>
          </a:p>
        </p:txBody>
      </p:sp>
    </p:spTree>
    <p:extLst>
      <p:ext uri="{BB962C8B-B14F-4D97-AF65-F5344CB8AC3E}">
        <p14:creationId xmlns:p14="http://schemas.microsoft.com/office/powerpoint/2010/main" val="37883098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ugergu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48"/>
          <p:cNvSpPr txBox="1">
            <a:spLocks noChangeArrowheads="1"/>
          </p:cNvSpPr>
          <p:nvPr userDrawn="1"/>
        </p:nvSpPr>
        <p:spPr bwMode="auto">
          <a:xfrm>
            <a:off x="425450" y="1840105"/>
            <a:ext cx="2332800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600"/>
              </a:spcAft>
              <a:defRPr/>
            </a:pPr>
            <a:r>
              <a:rPr lang="en-GB" sz="1000" b="1" noProof="1">
                <a:latin typeface="Arial" panose="020B0604020202020204" pitchFamily="34" charset="0"/>
                <a:cs typeface="Arial" panose="020B0604020202020204" pitchFamily="34" charset="0"/>
              </a:rPr>
              <a:t>Brug</a:t>
            </a:r>
            <a:r>
              <a:rPr lang="en-GB" sz="1000" b="1" baseline="0" noProof="1">
                <a:latin typeface="Arial" panose="020B0604020202020204" pitchFamily="34" charset="0"/>
                <a:cs typeface="Arial" panose="020B0604020202020204" pitchFamily="34" charset="0"/>
              </a:rPr>
              <a:t> tekst typografier</a:t>
            </a:r>
            <a:endParaRPr lang="en-GB" sz="1000" b="1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0" noProof="1">
                <a:latin typeface="Arial" panose="020B0604020202020204" pitchFamily="34" charset="0"/>
                <a:cs typeface="Arial" panose="020B0604020202020204" pitchFamily="34" charset="0"/>
              </a:rPr>
              <a:t>Brug </a:t>
            </a:r>
            <a:r>
              <a:rPr lang="en-GB" altLang="da-DK" sz="900" b="1" noProof="1">
                <a:latin typeface="Arial" panose="020B0604020202020204" pitchFamily="34" charset="0"/>
                <a:cs typeface="Arial" panose="020B0604020202020204" pitchFamily="34" charset="0"/>
              </a:rPr>
              <a:t>TAB</a:t>
            </a:r>
            <a: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  <a:t> for at gå frem i tekst-niveauer. Klik </a:t>
            </a:r>
            <a:r>
              <a:rPr lang="en-GB" altLang="da-DK" sz="900" b="1" baseline="0" noProof="1">
                <a:latin typeface="Arial" panose="020B0604020202020204" pitchFamily="34" charset="0"/>
                <a:cs typeface="Arial" panose="020B0604020202020204" pitchFamily="34" charset="0"/>
              </a:rPr>
              <a:t>ENTER</a:t>
            </a:r>
            <a: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  <a:t>, derefter </a:t>
            </a:r>
            <a:r>
              <a:rPr lang="en-GB" altLang="da-DK" sz="900" b="1" baseline="0" noProof="1">
                <a:latin typeface="Arial" panose="020B0604020202020204" pitchFamily="34" charset="0"/>
                <a:cs typeface="Arial" panose="020B0604020202020204" pitchFamily="34" charset="0"/>
              </a:rPr>
              <a:t>TAB</a:t>
            </a:r>
            <a: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  <a:t> for at skifte </a:t>
            </a:r>
            <a:b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  <a:t>fra et niveau til et næste.</a:t>
            </a:r>
          </a:p>
          <a:p>
            <a:pPr eaLnBrk="1" hangingPunct="1">
              <a:spcAft>
                <a:spcPts val="240"/>
              </a:spcAft>
              <a:defRPr/>
            </a:pPr>
            <a: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  <a:t>For at gå tilbage i tekst-niveauer, </a:t>
            </a:r>
            <a:b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  <a:t>brug </a:t>
            </a:r>
            <a:r>
              <a:rPr lang="en-GB" altLang="da-DK" sz="900" b="1" baseline="0" noProof="1">
                <a:latin typeface="Arial" panose="020B0604020202020204" pitchFamily="34" charset="0"/>
                <a:cs typeface="Arial" panose="020B0604020202020204" pitchFamily="34" charset="0"/>
              </a:rPr>
              <a:t>SHIFT+TAB</a:t>
            </a:r>
            <a:endParaRPr lang="en-GB" altLang="da-DK" sz="900" b="1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endParaRPr lang="en-GB" sz="900" b="1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r>
              <a:rPr lang="en-GB" sz="900" noProof="1">
                <a:latin typeface="Arial" panose="020B0604020202020204" pitchFamily="34" charset="0"/>
                <a:cs typeface="Arial" panose="020B0604020202020204" pitchFamily="34" charset="0"/>
              </a:rPr>
              <a:t>Alternativt kan </a:t>
            </a:r>
            <a:br>
              <a:rPr lang="en-GB" sz="900" noProof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900" b="1" noProof="1">
                <a:latin typeface="Arial" panose="020B0604020202020204" pitchFamily="34" charset="0"/>
                <a:cs typeface="Arial" panose="020B0604020202020204" pitchFamily="34" charset="0"/>
              </a:rPr>
              <a:t>Forøg</a:t>
            </a:r>
            <a:r>
              <a:rPr lang="en-GB" sz="900" baseline="0" noProof="1">
                <a:latin typeface="Arial" panose="020B0604020202020204" pitchFamily="34" charset="0"/>
                <a:cs typeface="Arial" panose="020B0604020202020204" pitchFamily="34" charset="0"/>
              </a:rPr>
              <a:t> og </a:t>
            </a:r>
            <a:r>
              <a:rPr lang="en-GB" sz="900" b="1" baseline="0" noProof="1">
                <a:latin typeface="Arial" panose="020B0604020202020204" pitchFamily="34" charset="0"/>
                <a:cs typeface="Arial" panose="020B0604020202020204" pitchFamily="34" charset="0"/>
              </a:rPr>
              <a:t>Formindsk </a:t>
            </a:r>
            <a:r>
              <a:rPr lang="en-GB" sz="900" baseline="0" noProof="1">
                <a:latin typeface="Arial" panose="020B0604020202020204" pitchFamily="34" charset="0"/>
                <a:cs typeface="Arial" panose="020B0604020202020204" pitchFamily="34" charset="0"/>
              </a:rPr>
              <a:t>listeniveau bruges</a:t>
            </a:r>
            <a:endParaRPr lang="en-GB" sz="900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endParaRPr lang="en-GB" sz="70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itle 1"/>
          <p:cNvSpPr txBox="1">
            <a:spLocks/>
          </p:cNvSpPr>
          <p:nvPr userDrawn="1"/>
        </p:nvSpPr>
        <p:spPr>
          <a:xfrm>
            <a:off x="404813" y="469251"/>
            <a:ext cx="11376025" cy="775843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kern="120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Brugerguide - Slet før anvendelse</a:t>
            </a:r>
          </a:p>
        </p:txBody>
      </p:sp>
      <p:sp>
        <p:nvSpPr>
          <p:cNvPr id="14" name="AutoShape 4"/>
          <p:cNvSpPr>
            <a:spLocks/>
          </p:cNvSpPr>
          <p:nvPr userDrawn="1"/>
        </p:nvSpPr>
        <p:spPr bwMode="gray">
          <a:xfrm>
            <a:off x="7001480" y="3572293"/>
            <a:ext cx="2463605" cy="113364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600"/>
              </a:spcAft>
              <a:buFont typeface="+mj-lt"/>
              <a:buNone/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Hjælpelinjer</a:t>
            </a:r>
          </a:p>
          <a:p>
            <a:pPr eaLnBrk="1" fontAlgn="auto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at se hjælpelinjer</a:t>
            </a:r>
          </a:p>
          <a:p>
            <a:pPr eaLnBrk="1" fontAlgn="auto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Klik på fanen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 </a:t>
            </a: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sæt hak ved</a:t>
            </a:r>
            <a:r>
              <a:rPr lang="da-DK" sz="9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Hjælpelinjer</a:t>
            </a:r>
          </a:p>
          <a:p>
            <a:pPr eaLnBrk="1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endParaRPr lang="da-DK" sz="900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Tips</a:t>
            </a: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 + F9 </a:t>
            </a: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hurtig visning af hjælpelinjer</a:t>
            </a:r>
          </a:p>
          <a:p>
            <a:pPr eaLnBrk="1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endParaRPr lang="da-DK" sz="70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Box 48"/>
          <p:cNvSpPr txBox="1">
            <a:spLocks noChangeArrowheads="1"/>
          </p:cNvSpPr>
          <p:nvPr userDrawn="1"/>
        </p:nvSpPr>
        <p:spPr bwMode="auto">
          <a:xfrm>
            <a:off x="7001481" y="1840105"/>
            <a:ext cx="2463605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600"/>
              </a:spcAft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at justere sidenummerering, </a:t>
            </a:r>
            <a:b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dato og sidefod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på fanen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Indsæt</a:t>
            </a:r>
            <a:r>
              <a:rPr lang="da-DK" altLang="da-DK" sz="900" strike="noStrike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da-DK" altLang="da-DK" sz="900" strike="sngStrike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Sidehoved og Sidefod</a:t>
            </a:r>
            <a:b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(indtast evt. tekst i sidefod)</a:t>
            </a:r>
          </a:p>
          <a:p>
            <a:pPr eaLnBrk="1" hangingPunct="1">
              <a:spcAft>
                <a:spcPts val="240"/>
              </a:spcAft>
              <a:defRPr/>
            </a:pPr>
            <a:endParaRPr lang="da-DK" sz="900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Anvend på alle </a:t>
            </a: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eller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Anvend</a:t>
            </a: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hvis det</a:t>
            </a:r>
            <a:b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 skal være på et enkelt slide</a:t>
            </a:r>
          </a:p>
          <a:p>
            <a:pPr eaLnBrk="1" hangingPunct="1">
              <a:spcAft>
                <a:spcPts val="240"/>
              </a:spcAft>
              <a:defRPr/>
            </a:pPr>
            <a:endParaRPr lang="da-DK" sz="70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AutoShape 4"/>
          <p:cNvSpPr>
            <a:spLocks/>
          </p:cNvSpPr>
          <p:nvPr userDrawn="1"/>
        </p:nvSpPr>
        <p:spPr bwMode="gray">
          <a:xfrm>
            <a:off x="3784489" y="1840105"/>
            <a:ext cx="2333140" cy="50783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600"/>
              </a:spcAft>
              <a:buFont typeface="+mj-lt"/>
              <a:buNone/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Indsæt billede</a:t>
            </a:r>
          </a:p>
          <a:p>
            <a:pPr eaLnBrk="1" fontAlgn="auto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slides med billedpladsholder, klik på </a:t>
            </a:r>
            <a:b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ikonet og vælg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Indsæt</a:t>
            </a:r>
          </a:p>
        </p:txBody>
      </p:sp>
      <p:sp>
        <p:nvSpPr>
          <p:cNvPr id="22" name="TextBox 12"/>
          <p:cNvSpPr txBox="1">
            <a:spLocks noChangeArrowheads="1"/>
          </p:cNvSpPr>
          <p:nvPr userDrawn="1"/>
        </p:nvSpPr>
        <p:spPr bwMode="auto">
          <a:xfrm>
            <a:off x="3784489" y="2736739"/>
            <a:ext cx="2333140" cy="17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>
              <a:spcBef>
                <a:spcPts val="0"/>
              </a:spcBef>
              <a:spcAft>
                <a:spcPts val="600"/>
              </a:spcAft>
              <a:buFontTx/>
              <a:buNone/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Beskær billede</a:t>
            </a:r>
          </a:p>
          <a:p>
            <a:pPr algn="l" eaLnBrk="1" hangingPunct="1">
              <a:spcBef>
                <a:spcPts val="0"/>
              </a:spcBef>
              <a:spcAft>
                <a:spcPts val="600"/>
              </a:spcAft>
              <a:buFontTx/>
              <a:buNone/>
              <a:defRPr/>
            </a:pP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Beskær</a:t>
            </a: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at ændre</a:t>
            </a:r>
            <a:r>
              <a:rPr lang="da-DK" sz="9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billedets fokus/størrelse</a:t>
            </a:r>
            <a:endParaRPr lang="da-DK" altLang="da-DK" sz="900" b="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eaLnBrk="1" hangingPunct="1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Ønsker du at skalere billedet, så </a:t>
            </a:r>
            <a:b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SHIFT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-knappen nede, mens </a:t>
            </a:r>
            <a:b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0" strike="noStrike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trækker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billedets hjørner</a:t>
            </a:r>
          </a:p>
          <a:p>
            <a:pPr algn="l" eaLnBrk="1" fontAlgn="auto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Tips</a:t>
            </a: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Hvis du sletter billedet og </a:t>
            </a:r>
            <a:b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indsætter et nyt, kan billedet lægge </a:t>
            </a:r>
            <a:b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 foran tekst og grafik. Hvis dette sker, </a:t>
            </a:r>
            <a:b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på billedet og vælg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Placer bagest</a:t>
            </a:r>
            <a:endParaRPr lang="da-DK" altLang="da-DK" sz="900" b="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Box 48"/>
          <p:cNvSpPr txBox="1">
            <a:spLocks noChangeArrowheads="1"/>
          </p:cNvSpPr>
          <p:nvPr userDrawn="1"/>
        </p:nvSpPr>
        <p:spPr bwMode="auto">
          <a:xfrm>
            <a:off x="437033" y="3578989"/>
            <a:ext cx="246360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600"/>
              </a:spcAft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Brug layouts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på fanen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Hjem</a:t>
            </a:r>
            <a:endParaRPr lang="da-DK" altLang="da-DK" sz="900" b="1" strike="sngStrike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da-DK" altLang="da-DK" sz="900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på menupunktet </a:t>
            </a:r>
            <a:r>
              <a:rPr lang="da-DK" altLang="da-DK" sz="900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Slide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b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da-DK" alt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indsætte nyt slide</a:t>
            </a:r>
            <a:endParaRPr lang="da-DK" altLang="da-DK" sz="90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</a:t>
            </a:r>
            <a:r>
              <a:rPr lang="da-DK" alt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at ændre dit </a:t>
            </a:r>
            <a:br>
              <a:rPr lang="da-DK" alt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nuværende layout til et alternativt</a:t>
            </a:r>
            <a:endParaRPr lang="da-DK" sz="900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AutoShape 4"/>
          <p:cNvSpPr>
            <a:spLocks/>
          </p:cNvSpPr>
          <p:nvPr userDrawn="1"/>
        </p:nvSpPr>
        <p:spPr bwMode="gray">
          <a:xfrm>
            <a:off x="443912" y="5020343"/>
            <a:ext cx="2333140" cy="86177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600"/>
              </a:spcAft>
              <a:buFont typeface="+mj-lt"/>
              <a:buNone/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Nulstil slide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None/>
              <a:tabLst/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Klik på fanen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Hjem</a:t>
            </a:r>
            <a:endParaRPr lang="da-DK" altLang="da-DK" sz="900" strike="sngStrike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"/>
              </a:spcAft>
              <a:buClrTx/>
              <a:buSzTx/>
              <a:buFont typeface="+mj-lt"/>
              <a:buNone/>
              <a:tabLst/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da-DK" altLang="da-DK" sz="900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</a:t>
            </a:r>
            <a:r>
              <a:rPr lang="da-DK" alt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altLang="da-DK" sz="900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Nulstil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at</a:t>
            </a:r>
            <a:r>
              <a:rPr lang="da-DK" alt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nulstille </a:t>
            </a:r>
            <a:r>
              <a:rPr 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placering, størrelse og formatering af pladsholdere til layoutets oprindelige design </a:t>
            </a:r>
            <a:endParaRPr lang="da-DK" sz="900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 userDrawn="1"/>
        </p:nvSpPr>
        <p:spPr bwMode="auto">
          <a:xfrm>
            <a:off x="6170613" y="485258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" name="Rectangle 4"/>
          <p:cNvSpPr>
            <a:spLocks noChangeArrowheads="1"/>
          </p:cNvSpPr>
          <p:nvPr userDrawn="1"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4202545" y="590203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26" name="Billede 2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678565" y="3064798"/>
            <a:ext cx="549328" cy="285228"/>
          </a:xfrm>
          <a:prstGeom prst="rect">
            <a:avLst/>
          </a:prstGeom>
        </p:spPr>
      </p:pic>
      <p:pic>
        <p:nvPicPr>
          <p:cNvPr id="29" name="Billede 2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906525" y="2912438"/>
            <a:ext cx="337400" cy="321707"/>
          </a:xfrm>
          <a:prstGeom prst="rect">
            <a:avLst/>
          </a:prstGeom>
        </p:spPr>
      </p:pic>
      <p:pic>
        <p:nvPicPr>
          <p:cNvPr id="30" name="Billede 29"/>
          <p:cNvPicPr>
            <a:picLocks noChangeAspect="1"/>
          </p:cNvPicPr>
          <p:nvPr userDrawn="1"/>
        </p:nvPicPr>
        <p:blipFill rotWithShape="1">
          <a:blip r:embed="rId4"/>
          <a:srcRect l="2931" r="60888"/>
          <a:stretch/>
        </p:blipFill>
        <p:spPr>
          <a:xfrm>
            <a:off x="2678565" y="3819276"/>
            <a:ext cx="363713" cy="647461"/>
          </a:xfrm>
          <a:prstGeom prst="rect">
            <a:avLst/>
          </a:prstGeom>
        </p:spPr>
      </p:pic>
      <p:pic>
        <p:nvPicPr>
          <p:cNvPr id="31" name="Picture 4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5906525" y="2032669"/>
            <a:ext cx="262151" cy="256054"/>
          </a:xfrm>
          <a:prstGeom prst="rect">
            <a:avLst/>
          </a:prstGeom>
        </p:spPr>
      </p:pic>
      <p:pic>
        <p:nvPicPr>
          <p:cNvPr id="32" name="Billede 31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678565" y="4502402"/>
            <a:ext cx="612361" cy="197840"/>
          </a:xfrm>
          <a:prstGeom prst="rect">
            <a:avLst/>
          </a:prstGeom>
        </p:spPr>
      </p:pic>
      <p:pic>
        <p:nvPicPr>
          <p:cNvPr id="33" name="Billede 32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678565" y="5546139"/>
            <a:ext cx="547241" cy="197798"/>
          </a:xfrm>
          <a:prstGeom prst="rect">
            <a:avLst/>
          </a:prstGeom>
        </p:spPr>
      </p:pic>
      <p:pic>
        <p:nvPicPr>
          <p:cNvPr id="34" name="Billede 33"/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5897741" y="3356020"/>
            <a:ext cx="359695" cy="335309"/>
          </a:xfrm>
          <a:prstGeom prst="rect">
            <a:avLst/>
          </a:prstGeom>
        </p:spPr>
      </p:pic>
      <p:sp>
        <p:nvSpPr>
          <p:cNvPr id="2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07334"/>
            <a:ext cx="4086495" cy="18008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21. september 2016</a:t>
            </a:r>
          </a:p>
        </p:txBody>
      </p:sp>
      <p:sp>
        <p:nvSpPr>
          <p:cNvPr id="3" name="Pladsholder til sidefod 2" hidden="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4" name="Pladsholder til slidenummer 3" hidden="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9583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orange"/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591649"/>
            <a:ext cx="431400" cy="263661"/>
          </a:xfrm>
          <a:solidFill>
            <a:schemeClr val="accent6"/>
          </a:solidFill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400" y="1314000"/>
            <a:ext cx="8132617" cy="2145600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rgbClr val="FCF0C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600"/>
            <a:ext cx="3340800" cy="180085"/>
          </a:xfrm>
        </p:spPr>
        <p:txBody>
          <a:bodyPr/>
          <a:lstStyle>
            <a:lvl1pPr>
              <a:defRPr>
                <a:solidFill>
                  <a:srgbClr val="FCF0C4"/>
                </a:solidFill>
              </a:defRPr>
            </a:lvl1pPr>
          </a:lstStyle>
          <a:p>
            <a:r>
              <a:rPr lang="da-DK" dirty="0"/>
              <a:t>21. september 2016</a:t>
            </a:r>
          </a:p>
        </p:txBody>
      </p:sp>
      <p:sp>
        <p:nvSpPr>
          <p:cNvPr id="5" name="OFF_institute_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171450"/>
          </a:xfrm>
        </p:spPr>
        <p:txBody>
          <a:bodyPr/>
          <a:lstStyle>
            <a:lvl1pPr algn="l">
              <a:lnSpc>
                <a:spcPct val="92000"/>
              </a:lnSpc>
              <a:defRPr sz="100" b="1">
                <a:solidFill>
                  <a:schemeClr val="accent6"/>
                </a:solidFill>
              </a:defRPr>
            </a:lvl1pPr>
          </a:lstStyle>
          <a:p>
            <a:r>
              <a:rPr lang="da-DK" dirty="0"/>
              <a:t>Institut for Statskundskab</a:t>
            </a:r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  <p:sp>
        <p:nvSpPr>
          <p:cNvPr id="12" name="OFF_institute"/>
          <p:cNvSpPr/>
          <p:nvPr userDrawn="1"/>
        </p:nvSpPr>
        <p:spPr>
          <a:xfrm>
            <a:off x="410400" y="0"/>
            <a:ext cx="3340799" cy="72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i="0" cap="all" baseline="0" dirty="0">
                <a:solidFill>
                  <a:schemeClr val="bg1"/>
                </a:solidFill>
              </a:rPr>
              <a:t>Institut for Statskundskab</a:t>
            </a:r>
          </a:p>
        </p:txBody>
      </p:sp>
      <p:sp>
        <p:nvSpPr>
          <p:cNvPr id="13" name="USR_Name"/>
          <p:cNvSpPr>
            <a:spLocks noGrp="1"/>
          </p:cNvSpPr>
          <p:nvPr>
            <p:ph type="subTitle" idx="1"/>
          </p:nvPr>
        </p:nvSpPr>
        <p:spPr>
          <a:xfrm>
            <a:off x="411768" y="6127086"/>
            <a:ext cx="33408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>
                <a:solidFill>
                  <a:srgbClr val="FCF0C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Bess Egede Rogers</a:t>
            </a:r>
          </a:p>
        </p:txBody>
      </p:sp>
    </p:spTree>
    <p:extLst>
      <p:ext uri="{BB962C8B-B14F-4D97-AF65-F5344CB8AC3E}">
        <p14:creationId xmlns:p14="http://schemas.microsoft.com/office/powerpoint/2010/main" val="1259962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ød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rød"/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D05A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591649"/>
            <a:ext cx="431400" cy="263661"/>
          </a:xfrm>
        </p:spPr>
        <p:txBody>
          <a:bodyPr/>
          <a:lstStyle>
            <a:lvl1pPr>
              <a:defRPr>
                <a:solidFill>
                  <a:srgbClr val="D05A57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400" y="1314000"/>
            <a:ext cx="8132617" cy="2145600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chemeClr val="accent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600"/>
            <a:ext cx="3340800" cy="18008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da-DK" dirty="0"/>
              <a:t>21. september 2016</a:t>
            </a:r>
          </a:p>
        </p:txBody>
      </p:sp>
      <p:sp>
        <p:nvSpPr>
          <p:cNvPr id="5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262890"/>
          </a:xfrm>
        </p:spPr>
        <p:txBody>
          <a:bodyPr/>
          <a:lstStyle>
            <a:lvl1pPr algn="l">
              <a:lnSpc>
                <a:spcPct val="92000"/>
              </a:lnSpc>
              <a:defRPr sz="100" b="1">
                <a:solidFill>
                  <a:schemeClr val="accent5"/>
                </a:solidFill>
              </a:defRPr>
            </a:lvl1pPr>
          </a:lstStyle>
          <a:p>
            <a:r>
              <a:rPr lang="da-DK" dirty="0"/>
              <a:t>Institut for Statskundskab</a:t>
            </a:r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  <p:sp>
        <p:nvSpPr>
          <p:cNvPr id="12" name="OFF_institute"/>
          <p:cNvSpPr/>
          <p:nvPr userDrawn="1"/>
        </p:nvSpPr>
        <p:spPr>
          <a:xfrm>
            <a:off x="410400" y="0"/>
            <a:ext cx="3340799" cy="72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i="0" cap="all" baseline="0" dirty="0">
                <a:solidFill>
                  <a:schemeClr val="bg1"/>
                </a:solidFill>
              </a:rPr>
              <a:t>Institut for Statskundskab</a:t>
            </a:r>
          </a:p>
        </p:txBody>
      </p:sp>
      <p:sp>
        <p:nvSpPr>
          <p:cNvPr id="13" name="USR_Name"/>
          <p:cNvSpPr>
            <a:spLocks noGrp="1"/>
          </p:cNvSpPr>
          <p:nvPr>
            <p:ph type="subTitle" idx="1"/>
          </p:nvPr>
        </p:nvSpPr>
        <p:spPr>
          <a:xfrm>
            <a:off x="411768" y="6127086"/>
            <a:ext cx="33408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Bess Egede Rogers</a:t>
            </a:r>
          </a:p>
        </p:txBody>
      </p:sp>
    </p:spTree>
    <p:extLst>
      <p:ext uri="{BB962C8B-B14F-4D97-AF65-F5344CB8AC3E}">
        <p14:creationId xmlns:p14="http://schemas.microsoft.com/office/powerpoint/2010/main" val="244383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un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rød"/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9460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591649"/>
            <a:ext cx="431400" cy="263661"/>
          </a:xfrm>
        </p:spPr>
        <p:txBody>
          <a:bodyPr/>
          <a:lstStyle>
            <a:lvl1pPr>
              <a:defRPr>
                <a:solidFill>
                  <a:srgbClr val="946037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400" y="1314000"/>
            <a:ext cx="8132617" cy="2145600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chemeClr val="tx2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600"/>
            <a:ext cx="3340800" cy="18008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a-DK" dirty="0"/>
              <a:t>21. september 2016</a:t>
            </a:r>
          </a:p>
        </p:txBody>
      </p:sp>
      <p:sp>
        <p:nvSpPr>
          <p:cNvPr id="5" name="OFF_institute_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251460"/>
          </a:xfrm>
        </p:spPr>
        <p:txBody>
          <a:bodyPr/>
          <a:lstStyle>
            <a:lvl1pPr algn="l">
              <a:lnSpc>
                <a:spcPct val="92000"/>
              </a:lnSpc>
              <a:defRPr sz="100" b="1">
                <a:solidFill>
                  <a:srgbClr val="946037"/>
                </a:solidFill>
              </a:defRPr>
            </a:lvl1pPr>
          </a:lstStyle>
          <a:p>
            <a:r>
              <a:rPr lang="da-DK" dirty="0"/>
              <a:t>Institut for Statskundskab</a:t>
            </a:r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  <p:sp>
        <p:nvSpPr>
          <p:cNvPr id="12" name="OFF_institute"/>
          <p:cNvSpPr/>
          <p:nvPr userDrawn="1"/>
        </p:nvSpPr>
        <p:spPr>
          <a:xfrm>
            <a:off x="410400" y="0"/>
            <a:ext cx="3340799" cy="72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i="0" cap="all" baseline="0" dirty="0">
                <a:solidFill>
                  <a:schemeClr val="bg1"/>
                </a:solidFill>
              </a:rPr>
              <a:t>Institut for Statskundskab</a:t>
            </a:r>
          </a:p>
        </p:txBody>
      </p:sp>
      <p:sp>
        <p:nvSpPr>
          <p:cNvPr id="13" name="USR_Name"/>
          <p:cNvSpPr>
            <a:spLocks noGrp="1"/>
          </p:cNvSpPr>
          <p:nvPr>
            <p:ph type="subTitle" idx="1"/>
          </p:nvPr>
        </p:nvSpPr>
        <p:spPr>
          <a:xfrm>
            <a:off x="411768" y="6127086"/>
            <a:ext cx="33408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Bess Egede Rogers</a:t>
            </a:r>
          </a:p>
        </p:txBody>
      </p:sp>
    </p:spTree>
    <p:extLst>
      <p:ext uri="{BB962C8B-B14F-4D97-AF65-F5344CB8AC3E}">
        <p14:creationId xmlns:p14="http://schemas.microsoft.com/office/powerpoint/2010/main" val="1873105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rt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sort"/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591649"/>
            <a:ext cx="431400" cy="26366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400" y="1314000"/>
            <a:ext cx="8132617" cy="2145600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600"/>
            <a:ext cx="3340800" cy="18008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21. september 2016</a:t>
            </a:r>
          </a:p>
        </p:txBody>
      </p:sp>
      <p:sp>
        <p:nvSpPr>
          <p:cNvPr id="5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228600"/>
          </a:xfrm>
        </p:spPr>
        <p:txBody>
          <a:bodyPr/>
          <a:lstStyle>
            <a:lvl1pPr algn="l">
              <a:lnSpc>
                <a:spcPct val="92000"/>
              </a:lnSpc>
              <a:defRPr sz="100" b="1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Institut for Statskundskab</a:t>
            </a:r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  <p:sp>
        <p:nvSpPr>
          <p:cNvPr id="12" name="OFF_institute"/>
          <p:cNvSpPr/>
          <p:nvPr userDrawn="1"/>
        </p:nvSpPr>
        <p:spPr>
          <a:xfrm>
            <a:off x="410400" y="0"/>
            <a:ext cx="3340799" cy="72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i="0" cap="all" baseline="0" dirty="0">
                <a:solidFill>
                  <a:schemeClr val="bg1"/>
                </a:solidFill>
              </a:rPr>
              <a:t>Institut for Statskundskab</a:t>
            </a:r>
          </a:p>
        </p:txBody>
      </p:sp>
      <p:sp>
        <p:nvSpPr>
          <p:cNvPr id="13" name="USR_Name"/>
          <p:cNvSpPr>
            <a:spLocks noGrp="1"/>
          </p:cNvSpPr>
          <p:nvPr>
            <p:ph type="subTitle" idx="1"/>
          </p:nvPr>
        </p:nvSpPr>
        <p:spPr>
          <a:xfrm>
            <a:off x="411768" y="6127086"/>
            <a:ext cx="33408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Bess Egede Rogers</a:t>
            </a:r>
          </a:p>
        </p:txBody>
      </p:sp>
    </p:spTree>
    <p:extLst>
      <p:ext uri="{BB962C8B-B14F-4D97-AF65-F5344CB8AC3E}">
        <p14:creationId xmlns:p14="http://schemas.microsoft.com/office/powerpoint/2010/main" val="3259546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id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hvid"/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591649"/>
            <a:ext cx="431400" cy="26366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400" y="1314000"/>
            <a:ext cx="8132617" cy="2145600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600"/>
            <a:ext cx="3340800" cy="18008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21. september 2016</a:t>
            </a:r>
          </a:p>
        </p:txBody>
      </p:sp>
      <p:sp>
        <p:nvSpPr>
          <p:cNvPr id="5" name="OFF_institute_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182880"/>
          </a:xfrm>
        </p:spPr>
        <p:txBody>
          <a:bodyPr/>
          <a:lstStyle>
            <a:lvl1pPr algn="l">
              <a:lnSpc>
                <a:spcPct val="92000"/>
              </a:lnSpc>
              <a:defRPr sz="100" b="1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Institut for Statskundskab</a:t>
            </a:r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5"/>
            <a:ext cx="1249200" cy="337048"/>
          </a:xfrm>
          <a:prstGeom prst="rect">
            <a:avLst/>
          </a:prstGeom>
        </p:spPr>
      </p:pic>
      <p:sp>
        <p:nvSpPr>
          <p:cNvPr id="11" name="USR_name"/>
          <p:cNvSpPr/>
          <p:nvPr userDrawn="1"/>
        </p:nvSpPr>
        <p:spPr>
          <a:xfrm>
            <a:off x="410400" y="6127200"/>
            <a:ext cx="3340800" cy="2630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dirty="0">
                <a:solidFill>
                  <a:schemeClr val="tx1"/>
                </a:solidFill>
              </a:rPr>
              <a:t>Bess Egede Rogers</a:t>
            </a:r>
          </a:p>
        </p:txBody>
      </p:sp>
      <p:sp>
        <p:nvSpPr>
          <p:cNvPr id="12" name="OFF_institute"/>
          <p:cNvSpPr/>
          <p:nvPr userDrawn="1"/>
        </p:nvSpPr>
        <p:spPr>
          <a:xfrm>
            <a:off x="410400" y="0"/>
            <a:ext cx="3340799" cy="72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i="0" cap="all" baseline="0" dirty="0">
                <a:solidFill>
                  <a:schemeClr val="tx1"/>
                </a:solidFill>
              </a:rPr>
              <a:t>Institut for Statskundskab</a:t>
            </a:r>
          </a:p>
        </p:txBody>
      </p:sp>
    </p:spTree>
    <p:extLst>
      <p:ext uri="{BB962C8B-B14F-4D97-AF65-F5344CB8AC3E}">
        <p14:creationId xmlns:p14="http://schemas.microsoft.com/office/powerpoint/2010/main" val="1206924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øn kapitel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grøn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E5B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00" y="3657600"/>
            <a:ext cx="11552400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rgbClr val="EED48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9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399600" y="360000"/>
            <a:ext cx="1899475" cy="1841197"/>
          </a:xfrm>
        </p:spPr>
        <p:txBody>
          <a:bodyPr/>
          <a:lstStyle>
            <a:lvl1pPr marL="0" indent="0">
              <a:lnSpc>
                <a:spcPct val="107000"/>
              </a:lnSpc>
              <a:buFont typeface="Arial" panose="020B0604020202020204" pitchFamily="34" charset="0"/>
              <a:buChar char="​"/>
              <a:defRPr sz="1400" b="1">
                <a:solidFill>
                  <a:srgbClr val="EED484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06305" y="6575103"/>
            <a:ext cx="5630958" cy="263661"/>
          </a:xfrm>
        </p:spPr>
        <p:txBody>
          <a:bodyPr/>
          <a:lstStyle>
            <a:lvl1pPr>
              <a:defRPr>
                <a:solidFill>
                  <a:srgbClr val="4E5B31"/>
                </a:solidFill>
              </a:defRPr>
            </a:lvl1pPr>
          </a:lstStyle>
          <a:p>
            <a:r>
              <a:rPr lang="en-GB" dirty="0"/>
              <a:t>21. september 2016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406305" y="1"/>
            <a:ext cx="5630958" cy="341175"/>
          </a:xfrm>
        </p:spPr>
        <p:txBody>
          <a:bodyPr/>
          <a:lstStyle>
            <a:lvl1pPr>
              <a:defRPr>
                <a:solidFill>
                  <a:srgbClr val="4E5B3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406800" y="6575103"/>
            <a:ext cx="431400" cy="263661"/>
          </a:xfrm>
        </p:spPr>
        <p:txBody>
          <a:bodyPr/>
          <a:lstStyle>
            <a:lvl1pPr>
              <a:defRPr>
                <a:solidFill>
                  <a:srgbClr val="4E5B31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11" name="Billed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194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2.bin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1.bin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lede 9" hidden="1"/>
          <p:cNvPicPr>
            <a:picLocks noChangeAspect="1"/>
          </p:cNvPicPr>
          <p:nvPr userDrawn="1"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66" y="1"/>
            <a:ext cx="12171734" cy="6858000"/>
          </a:xfrm>
          <a:prstGeom prst="rect">
            <a:avLst/>
          </a:prstGeom>
        </p:spPr>
      </p:pic>
      <p:pic>
        <p:nvPicPr>
          <p:cNvPr id="7" name="Billede 6" hidden="1"/>
          <p:cNvPicPr>
            <a:picLocks noChangeAspect="1"/>
          </p:cNvPicPr>
          <p:nvPr userDrawn="1"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7748" y="453600"/>
            <a:ext cx="11412000" cy="124820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 dirty="0"/>
              <a:t>Klik for at redigere i master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6305" y="1990800"/>
            <a:ext cx="11376000" cy="38512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2"/>
          </p:nvPr>
        </p:nvSpPr>
        <p:spPr>
          <a:xfrm>
            <a:off x="410400" y="6569966"/>
            <a:ext cx="3340800" cy="18008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900" b="1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21. september 2016</a:t>
            </a:r>
          </a:p>
        </p:txBody>
      </p:sp>
      <p:sp>
        <p:nvSpPr>
          <p:cNvPr id="5" name="OFF_institute"/>
          <p:cNvSpPr>
            <a:spLocks noGrp="1"/>
          </p:cNvSpPr>
          <p:nvPr>
            <p:ph type="ftr" sz="quarter" idx="3"/>
          </p:nvPr>
        </p:nvSpPr>
        <p:spPr>
          <a:xfrm>
            <a:off x="6915600" y="6172958"/>
            <a:ext cx="3340800" cy="35219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r">
              <a:defRPr sz="900" b="1" cap="all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Institut for Statskundskab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0400" y="6393600"/>
            <a:ext cx="431400" cy="18188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13" name="Logo sort"/>
          <p:cNvPicPr>
            <a:picLocks noChangeAspect="1"/>
          </p:cNvPicPr>
          <p:nvPr userDrawn="1"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6172958"/>
            <a:ext cx="1249200" cy="33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352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59" r:id="rId2"/>
    <p:sldLayoutId id="2147483653" r:id="rId3"/>
    <p:sldLayoutId id="2147483673" r:id="rId4"/>
    <p:sldLayoutId id="2147483667" r:id="rId5"/>
    <p:sldLayoutId id="2147483664" r:id="rId6"/>
    <p:sldLayoutId id="2147483655" r:id="rId7"/>
    <p:sldLayoutId id="2147483649" r:id="rId8"/>
    <p:sldLayoutId id="2147483674" r:id="rId9"/>
    <p:sldLayoutId id="2147483671" r:id="rId10"/>
    <p:sldLayoutId id="2147483665" r:id="rId11"/>
    <p:sldLayoutId id="2147483656" r:id="rId12"/>
    <p:sldLayoutId id="2147483650" r:id="rId13"/>
    <p:sldLayoutId id="2147483675" r:id="rId14"/>
    <p:sldLayoutId id="2147483668" r:id="rId15"/>
    <p:sldLayoutId id="2147483660" r:id="rId16"/>
    <p:sldLayoutId id="2147483657" r:id="rId17"/>
    <p:sldLayoutId id="2147483651" r:id="rId18"/>
    <p:sldLayoutId id="2147483672" r:id="rId19"/>
    <p:sldLayoutId id="2147483661" r:id="rId20"/>
    <p:sldLayoutId id="2147483654" r:id="rId21"/>
    <p:sldLayoutId id="2147483676" r:id="rId22"/>
    <p:sldLayoutId id="2147483669" r:id="rId23"/>
    <p:sldLayoutId id="2147483666" r:id="rId24"/>
    <p:sldLayoutId id="2147483658" r:id="rId25"/>
    <p:sldLayoutId id="2147483652" r:id="rId26"/>
    <p:sldLayoutId id="2147483677" r:id="rId27"/>
    <p:sldLayoutId id="2147483670" r:id="rId28"/>
    <p:sldLayoutId id="2147483662" r:id="rId29"/>
    <p:sldLayoutId id="2147483678" r:id="rId30"/>
  </p:sldLayoutIdLst>
  <p:hf hdr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​"/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684000" indent="-324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972000" indent="-288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24000" indent="-252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7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224000" indent="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None/>
        <a:defRPr sz="15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440000" indent="-216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440000" indent="-216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1440000" indent="-216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85" userDrawn="1">
          <p15:clr>
            <a:srgbClr val="F26B43"/>
          </p15:clr>
        </p15:guide>
        <p15:guide id="4" orient="horz" pos="1071" userDrawn="1">
          <p15:clr>
            <a:srgbClr val="F26B43"/>
          </p15:clr>
        </p15:guide>
        <p15:guide id="5" pos="255" userDrawn="1">
          <p15:clr>
            <a:srgbClr val="F26B43"/>
          </p15:clr>
        </p15:guide>
        <p15:guide id="6" pos="7421" userDrawn="1">
          <p15:clr>
            <a:srgbClr val="F26B43"/>
          </p15:clr>
        </p15:guide>
        <p15:guide id="7" orient="horz" pos="1253" userDrawn="1">
          <p15:clr>
            <a:srgbClr val="F26B43"/>
          </p15:clr>
        </p15:guide>
        <p15:guide id="8" orient="horz" pos="3680" userDrawn="1">
          <p15:clr>
            <a:srgbClr val="F26B43"/>
          </p15:clr>
        </p15:guide>
        <p15:guide id="9" orient="horz" pos="3916" userDrawn="1">
          <p15:clr>
            <a:srgbClr val="F26B43"/>
          </p15:clr>
        </p15:guide>
        <p15:guide id="10" orient="horz" pos="4094" userDrawn="1">
          <p15:clr>
            <a:srgbClr val="F26B43"/>
          </p15:clr>
        </p15:guide>
        <p15:guide id="11" pos="54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3.xml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3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4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5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billede 1"/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Titel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USR_Name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Navn</a:t>
            </a:r>
          </a:p>
        </p:txBody>
      </p:sp>
      <p:sp>
        <p:nvSpPr>
          <p:cNvPr id="6" name="Date_DateCustom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/>
              <a:t>Dato</a:t>
            </a:r>
          </a:p>
        </p:txBody>
      </p:sp>
      <p:sp>
        <p:nvSpPr>
          <p:cNvPr id="7" name="OFF_institute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Forskningsgruppen for Offentlig Forvaltning, Velfærd og Politik</a:t>
            </a:r>
          </a:p>
        </p:txBody>
      </p:sp>
      <p:sp>
        <p:nvSpPr>
          <p:cNvPr id="8" name="Pladsholder til slide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/>
              <a:pPr/>
              <a:t>1</a:t>
            </a:fld>
            <a:endParaRPr lang="da-DK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52671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billede 1"/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Titel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USR_Name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Navn</a:t>
            </a:r>
          </a:p>
        </p:txBody>
      </p:sp>
      <p:sp>
        <p:nvSpPr>
          <p:cNvPr id="6" name="Date_DateCustom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Dato</a:t>
            </a:r>
            <a:endParaRPr lang="da-DK" dirty="0"/>
          </a:p>
        </p:txBody>
      </p:sp>
      <p:sp>
        <p:nvSpPr>
          <p:cNvPr id="7" name="OFF_institute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Forskningsgruppen for Offentlig Forvaltning, Velfærd og Politik</a:t>
            </a:r>
          </a:p>
        </p:txBody>
      </p:sp>
      <p:sp>
        <p:nvSpPr>
          <p:cNvPr id="8" name="Pladsholder til slide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/>
              <a:pPr/>
              <a:t>2</a:t>
            </a:fld>
            <a:endParaRPr lang="da-DK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70386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0" name="Pladsholder til indhold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8" name="Pladsholder til slide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/>
              <a:pPr/>
              <a:t>3</a:t>
            </a:fld>
            <a:endParaRPr lang="da-DK" dirty="0"/>
          </a:p>
        </p:txBody>
      </p:sp>
      <p:sp>
        <p:nvSpPr>
          <p:cNvPr id="11" name="Pladsholder til indhold 10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da-DK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EEFE2B0-D7D6-E936-26BC-AC08D65BCA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95992" y="6256742"/>
            <a:ext cx="2791215" cy="29531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773309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4" name="Pladsholder til indhold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5" name="Pladsholder til billede 14"/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16" name="Pladsholder til tekst 1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Date_DateCustomA" hidden="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GB" dirty="0"/>
              <a:t>21. september 2016</a:t>
            </a:r>
          </a:p>
        </p:txBody>
      </p:sp>
      <p:sp>
        <p:nvSpPr>
          <p:cNvPr id="6" name="OFF_institute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 dirty="0"/>
              <a:t>Forskningsgruppen for Offentlig Forvaltning, Velfærd og Politik</a:t>
            </a:r>
          </a:p>
          <a:p>
            <a:endParaRPr lang="en-GB" dirty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4</a:t>
            </a:fld>
            <a:endParaRPr lang="en-GB" dirty="0"/>
          </a:p>
        </p:txBody>
      </p:sp>
      <p:sp>
        <p:nvSpPr>
          <p:cNvPr id="17" name="Pladsholder til indhold 16"/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endParaRPr lang="da-DK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94484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4" name="Pladsholder til indhold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5" name="Pladsholder til billede 14"/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16" name="Pladsholder til tekst 1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Date_DateCustomA" hidden="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GB" dirty="0"/>
              <a:t>21. september 2016</a:t>
            </a:r>
          </a:p>
        </p:txBody>
      </p:sp>
      <p:sp>
        <p:nvSpPr>
          <p:cNvPr id="7" name="OFF_institute"/>
          <p:cNvSpPr>
            <a:spLocks noGrp="1"/>
          </p:cNvSpPr>
          <p:nvPr>
            <p:ph type="ftr" sz="quarter" idx="16"/>
          </p:nvPr>
        </p:nvSpPr>
        <p:spPr>
          <a:xfrm>
            <a:off x="3268436" y="6228305"/>
            <a:ext cx="3341250" cy="352190"/>
          </a:xfrm>
        </p:spPr>
        <p:txBody>
          <a:bodyPr/>
          <a:lstStyle/>
          <a:p>
            <a:r>
              <a:rPr lang="en-GB" dirty="0"/>
              <a:t> Forskningsgruppen for Offentlig Forvaltning, Velfærd og Politik</a:t>
            </a:r>
          </a:p>
        </p:txBody>
      </p:sp>
      <p:sp>
        <p:nvSpPr>
          <p:cNvPr id="8" name="Pladsholder til slidenummer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5</a:t>
            </a:fld>
            <a:endParaRPr lang="en-GB" dirty="0"/>
          </a:p>
        </p:txBody>
      </p:sp>
      <p:sp>
        <p:nvSpPr>
          <p:cNvPr id="17" name="Pladsholder til indhold 16"/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endParaRPr lang="da-DK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80233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3" name="Pladsholder til indhold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8" name="Pladsholder til tekst 17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19" name="Pladsholder til tekst 18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Date_DateCustomA" hidden="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da-DK" dirty="0"/>
              <a:t>21. september 2016</a:t>
            </a:r>
          </a:p>
        </p:txBody>
      </p:sp>
      <p:sp>
        <p:nvSpPr>
          <p:cNvPr id="7" name="OFF_institute"/>
          <p:cNvSpPr>
            <a:spLocks noGrp="1"/>
          </p:cNvSpPr>
          <p:nvPr>
            <p:ph type="ftr" sz="quarter" idx="16"/>
          </p:nvPr>
        </p:nvSpPr>
        <p:spPr>
          <a:xfrm>
            <a:off x="6961256" y="6288607"/>
            <a:ext cx="3340800" cy="352190"/>
          </a:xfrm>
        </p:spPr>
        <p:txBody>
          <a:bodyPr/>
          <a:lstStyle/>
          <a:p>
            <a:r>
              <a:rPr lang="da-DK" dirty="0"/>
              <a:t>Forskningsgruppen for Offentlig Forvaltning, Velfærd og Politik</a:t>
            </a:r>
          </a:p>
          <a:p>
            <a:endParaRPr lang="da-DK" dirty="0"/>
          </a:p>
        </p:txBody>
      </p:sp>
      <p:sp>
        <p:nvSpPr>
          <p:cNvPr id="8" name="Pladsholder til slidenummer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da-DK"/>
              <a:pPr/>
              <a:t>6</a:t>
            </a:fld>
            <a:endParaRPr lang="da-DK" dirty="0"/>
          </a:p>
        </p:txBody>
      </p:sp>
      <p:sp>
        <p:nvSpPr>
          <p:cNvPr id="17" name="Pladsholder til tekst 1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6" name="Pladsholder til indhold 1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da-DK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70623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4" name="Pladsholder til indhold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8" name="Pladsholder til tekst 17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19" name="Pladsholder til tekst 18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Date_DateCustomA" hidden="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da-DK" dirty="0"/>
              <a:t>21. september 2016</a:t>
            </a:r>
          </a:p>
        </p:txBody>
      </p:sp>
      <p:sp>
        <p:nvSpPr>
          <p:cNvPr id="7" name="OFF_institute"/>
          <p:cNvSpPr>
            <a:spLocks noGrp="1"/>
          </p:cNvSpPr>
          <p:nvPr>
            <p:ph type="ftr" sz="quarter" idx="16"/>
          </p:nvPr>
        </p:nvSpPr>
        <p:spPr>
          <a:xfrm>
            <a:off x="7021553" y="6288607"/>
            <a:ext cx="3340800" cy="352190"/>
          </a:xfrm>
        </p:spPr>
        <p:txBody>
          <a:bodyPr/>
          <a:lstStyle/>
          <a:p>
            <a:r>
              <a:rPr lang="da-DK" dirty="0"/>
              <a:t>Forskningsgruppen for Offentlig Forvaltning, Velfærd og Politik</a:t>
            </a:r>
          </a:p>
          <a:p>
            <a:endParaRPr lang="da-DK" dirty="0"/>
          </a:p>
        </p:txBody>
      </p:sp>
      <p:sp>
        <p:nvSpPr>
          <p:cNvPr id="8" name="Pladsholder til slidenummer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da-DK"/>
              <a:pPr/>
              <a:t>7</a:t>
            </a:fld>
            <a:endParaRPr lang="da-DK" dirty="0"/>
          </a:p>
        </p:txBody>
      </p:sp>
      <p:sp>
        <p:nvSpPr>
          <p:cNvPr id="17" name="Pladsholder til tekst 1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6" name="Pladsholder til indhold 1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da-DK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12535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Date Placeholder 3" hidden="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GB" dirty="0"/>
              <a:t>21-09-2016</a:t>
            </a:r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8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15891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4680113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477386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4898861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5008240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5164488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5242609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5370231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54786859"/>
</p:tagLst>
</file>

<file path=ppt/theme/theme1.xml><?xml version="1.0" encoding="utf-8"?>
<a:theme xmlns:a="http://schemas.openxmlformats.org/drawingml/2006/main" name="SDU">
  <a:themeElements>
    <a:clrScheme name="SDU">
      <a:dk1>
        <a:sysClr val="windowText" lastClr="000000"/>
      </a:dk1>
      <a:lt1>
        <a:sysClr val="window" lastClr="FFFFFF"/>
      </a:lt1>
      <a:dk2>
        <a:srgbClr val="473729"/>
      </a:dk2>
      <a:lt2>
        <a:srgbClr val="EFE5D1"/>
      </a:lt2>
      <a:accent1>
        <a:srgbClr val="4E5B31"/>
      </a:accent1>
      <a:accent2>
        <a:srgbClr val="789D4A"/>
      </a:accent2>
      <a:accent3>
        <a:srgbClr val="AEB862"/>
      </a:accent3>
      <a:accent4>
        <a:srgbClr val="862633"/>
      </a:accent4>
      <a:accent5>
        <a:srgbClr val="D05A57"/>
      </a:accent5>
      <a:accent6>
        <a:srgbClr val="D38235"/>
      </a:accent6>
      <a:hlink>
        <a:srgbClr val="0563C1"/>
      </a:hlink>
      <a:folHlink>
        <a:srgbClr val="954F72"/>
      </a:folHlink>
    </a:clrScheme>
    <a:fontScheme name="Master PP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</a:spPr>
      <a:bodyPr lIns="72000" tIns="72000" rIns="72000" bIns="72000" rtlCol="0" anchor="ctr"/>
      <a:lstStyle>
        <a:defPPr algn="ctr">
          <a:defRPr sz="160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600" dirty="0" err="1"/>
        </a:defPPr>
      </a:lstStyle>
    </a:txDef>
  </a:objectDefaults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Sort">
      <a:srgbClr val="000000"/>
    </a:custClr>
    <a:custClr name="Hvid">
      <a:srgbClr val="FFFFFF"/>
    </a:custClr>
  </a:custClrLst>
  <a:extLst>
    <a:ext uri="{05A4C25C-085E-4340-85A3-A5531E510DB2}">
      <thm15:themeFamily xmlns:thm15="http://schemas.microsoft.com/office/thememl/2012/main" name="SDU widescreen.potx" id="{1C4F8E8D-0334-4267-96F7-9CAC143C1229}" vid="{6887ADA9-E5D5-4F4B-ACE2-4324069191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0DBBFDE404BD84E89523A9B3885119C" ma:contentTypeVersion="4" ma:contentTypeDescription="Create a new document." ma:contentTypeScope="" ma:versionID="86dbb546eeb84973c67d14f9ec78e9a7">
  <xsd:schema xmlns:xsd="http://www.w3.org/2001/XMLSchema" xmlns:xs="http://www.w3.org/2001/XMLSchema" xmlns:p="http://schemas.microsoft.com/office/2006/metadata/properties" xmlns:ns2="2147ec60-a47f-46bc-b186-fb66520944ed" targetNamespace="http://schemas.microsoft.com/office/2006/metadata/properties" ma:root="true" ma:fieldsID="2c60b11d02cd2eef3144fe2ce0becf2e" ns2:_="">
    <xsd:import namespace="2147ec60-a47f-46bc-b186-fb66520944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47ec60-a47f-46bc-b186-fb66520944e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2AB7355-A6AB-4AD1-913C-AE6223B7D156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4EF6FA9-78CF-45BA-94D0-A1B2CEC1DB6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476BD5-D0A7-4DD3-8328-1DBB3BA213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147ec60-a47f-46bc-b186-fb66520944e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</Words>
  <Application>Microsoft Office PowerPoint</Application>
  <PresentationFormat>Widescreen</PresentationFormat>
  <Paragraphs>31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Arial</vt:lpstr>
      <vt:lpstr>SDU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modified xsi:type="dcterms:W3CDTF">2025-09-15T11:31:54Z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luginDependencies_0">
    <vt:lpwstr>{"635690283596553901:635949333201709347":[],"635690283596553901:635950090982861791":[],"635690283596553901:635950219794989669":[]}</vt:lpwstr>
  </property>
  <property fmtid="{D5CDD505-2E9C-101B-9397-08002B2CF9AE}" pid="3" name="CustomerId">
    <vt:lpwstr>sdu</vt:lpwstr>
  </property>
  <property fmtid="{D5CDD505-2E9C-101B-9397-08002B2CF9AE}" pid="4" name="TemplateId">
    <vt:lpwstr>636020171092827048</vt:lpwstr>
  </property>
  <property fmtid="{D5CDD505-2E9C-101B-9397-08002B2CF9AE}" pid="5" name="UserProfileId">
    <vt:lpwstr>636099740993671057</vt:lpwstr>
  </property>
  <property fmtid="{D5CDD505-2E9C-101B-9397-08002B2CF9AE}" pid="6" name="ContentTypeId">
    <vt:lpwstr>0x010100A0DBBFDE404BD84E89523A9B3885119C</vt:lpwstr>
  </property>
</Properties>
</file>