
<file path=[Content_Types].xml><?xml version="1.0" encoding="utf-8"?>
<Types xmlns="http://schemas.openxmlformats.org/package/2006/content-types">
  <Default Extension="bin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media/image2.bin" ContentType="image/x-emf"/>
  <Override PartName="/ppt/media/image3.bin" ContentType="image/x-emf"/>
  <Override PartName="/ppt/media/image4.bin" ContentType="image/png"/>
  <Override PartName="/ppt/media/image5.bin" ContentType="image/png"/>
  <Override PartName="/ppt/media/image6.bin" ContentType="image/png"/>
  <Override PartName="/ppt/media/image7.bin" ContentType="image/png"/>
  <Override PartName="/ppt/media/image8.bin" ContentType="image/png"/>
  <Override PartName="/ppt/media/image9.bin" ContentType="image/png"/>
  <Override PartName="/ppt/media/image10.bin" ContentType="image/png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2" autoAdjust="0"/>
  </p:normalViewPr>
  <p:slideViewPr>
    <p:cSldViewPr snapToGrid="0" showGuides="1">
      <p:cViewPr varScale="1">
        <p:scale>
          <a:sx n="55" d="100"/>
          <a:sy n="55" d="100"/>
        </p:scale>
        <p:origin x="324" y="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15/09/2025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409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7827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3750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5891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6634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931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1953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6472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bin"/><Relationship Id="rId3" Type="http://schemas.openxmlformats.org/officeDocument/2006/relationships/image" Target="../media/image5.bin"/><Relationship Id="rId7" Type="http://schemas.openxmlformats.org/officeDocument/2006/relationships/image" Target="../media/image9.bin"/><Relationship Id="rId2" Type="http://schemas.openxmlformats.org/officeDocument/2006/relationships/image" Target="../media/image4.bin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bin"/><Relationship Id="rId5" Type="http://schemas.openxmlformats.org/officeDocument/2006/relationships/image" Target="../media/image7.bin"/><Relationship Id="rId4" Type="http://schemas.openxmlformats.org/officeDocument/2006/relationships/image" Target="../media/image6.bin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forside med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hvi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7" name="Pladsholder til billede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89600" cy="6858000"/>
          </a:xfrm>
        </p:spPr>
        <p:txBody>
          <a:bodyPr tIns="1008000" anchor="ctr" anchorCtr="0"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1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569" y="1314000"/>
            <a:ext cx="8132617" cy="2134800"/>
          </a:xfrm>
        </p:spPr>
        <p:txBody>
          <a:bodyPr anchor="b"/>
          <a:lstStyle>
            <a:lvl1pPr algn="l">
              <a:lnSpc>
                <a:spcPct val="87000"/>
              </a:lnSpc>
              <a:defRPr sz="5000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356"/>
            <a:ext cx="3340800" cy="180085"/>
          </a:xfrm>
        </p:spPr>
        <p:txBody>
          <a:bodyPr/>
          <a:lstStyle/>
          <a:p>
            <a:r>
              <a:rPr lang="da-DK" dirty="0"/>
              <a:t>21.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722299"/>
          </a:xfrm>
        </p:spPr>
        <p:txBody>
          <a:bodyPr/>
          <a:lstStyle>
            <a:lvl1pPr algn="l">
              <a:lnSpc>
                <a:spcPct val="92000"/>
              </a:lnSpc>
              <a:defRPr b="1"/>
            </a:lvl1pPr>
          </a:lstStyle>
          <a:p>
            <a:r>
              <a:rPr lang="da-DK" dirty="0"/>
              <a:t>Center for Grænseregionsforskning</a:t>
            </a:r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868449"/>
            <a:ext cx="431400" cy="263661"/>
          </a:xfrm>
        </p:spPr>
        <p:txBody>
          <a:bodyPr/>
          <a:lstStyle>
            <a:lvl1pPr>
              <a:defRPr sz="100"/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18350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D38235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D38235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50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ød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accent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999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n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908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rt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sort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560410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kapitelside,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hvi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0" name="Pladsholder til billede 2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89600" cy="6858000"/>
          </a:xfrm>
        </p:spPr>
        <p:txBody>
          <a:bodyPr tIns="2772000" anchor="t" anchorCtr="0"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954339"/>
            <a:ext cx="5630958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-350601"/>
            <a:ext cx="5630958" cy="341175"/>
          </a:xfrm>
        </p:spPr>
        <p:txBody>
          <a:bodyPr/>
          <a:lstStyle>
            <a:lvl1pPr algn="l">
              <a:defRPr sz="1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954339"/>
            <a:ext cx="431400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7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309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kapitelside,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sort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9" name="Pladsholder til billede 2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89600" cy="6858000"/>
          </a:xfrm>
        </p:spPr>
        <p:txBody>
          <a:bodyPr tIns="2772000" anchor="t" anchorCtr="0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0" name="Pladsholder til logo"/>
          <p:cNvSpPr>
            <a:spLocks noGrp="1"/>
          </p:cNvSpPr>
          <p:nvPr>
            <p:ph type="body" sz="quarter" idx="18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910229"/>
            <a:ext cx="5630958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-341175"/>
            <a:ext cx="5630958" cy="341175"/>
          </a:xfrm>
        </p:spPr>
        <p:txBody>
          <a:bodyPr/>
          <a:lstStyle>
            <a:lvl1pPr algn="l">
              <a:defRPr sz="1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910229"/>
            <a:ext cx="431400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489155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90800"/>
            <a:ext cx="11376000" cy="3851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brug ENTER og så TAB-tasten for at få punktopstillet tekst eller klik ikon for at tilføje stor graf eller tabel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53831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Center for Grænseregionsforskning</a:t>
            </a:r>
          </a:p>
        </p:txBody>
      </p:sp>
      <p:pic>
        <p:nvPicPr>
          <p:cNvPr id="9" name="Logo sor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6172958"/>
            <a:ext cx="1249200" cy="337049"/>
          </a:xfrm>
          <a:prstGeom prst="rect">
            <a:avLst/>
          </a:prstGeom>
        </p:spPr>
      </p:pic>
      <p:sp>
        <p:nvSpPr>
          <p:cNvPr id="14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714070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grø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ggrund grøn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pic>
        <p:nvPicPr>
          <p:cNvPr id="12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286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7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18206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8" name="OFF_institute_NOT" hidden="1"/>
          <p:cNvSpPr>
            <a:spLocks noGrp="1"/>
          </p:cNvSpPr>
          <p:nvPr>
            <p:ph type="ftr" sz="quarter" idx="11"/>
          </p:nvPr>
        </p:nvSpPr>
        <p:spPr>
          <a:xfrm>
            <a:off x="6915600" y="6460568"/>
            <a:ext cx="3340800" cy="352190"/>
          </a:xfrm>
        </p:spPr>
        <p:txBody>
          <a:bodyPr/>
          <a:lstStyle>
            <a:lvl1pPr>
              <a:defRPr sz="100"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Center for Grænseregionsforskning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Center for Grænseregionsforskning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0837181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oran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34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9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7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20500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D38235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8" name="OFF_institute_NOT"/>
          <p:cNvSpPr>
            <a:spLocks noGrp="1"/>
          </p:cNvSpPr>
          <p:nvPr>
            <p:ph type="ftr" sz="quarter" idx="11"/>
          </p:nvPr>
        </p:nvSpPr>
        <p:spPr>
          <a:xfrm>
            <a:off x="6915600" y="6575488"/>
            <a:ext cx="3340800" cy="261245"/>
          </a:xfrm>
        </p:spPr>
        <p:txBody>
          <a:bodyPr/>
          <a:lstStyle>
            <a:lvl1pPr>
              <a:defRPr sz="100">
                <a:solidFill>
                  <a:schemeClr val="accent6"/>
                </a:solidFill>
              </a:defRPr>
            </a:lvl1pPr>
          </a:lstStyle>
          <a:p>
            <a:r>
              <a:rPr lang="en-GB" dirty="0"/>
              <a:t>Center for Grænseregionsforskning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Center for Grænseregionsforskning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358522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rø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rø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pic>
        <p:nvPicPr>
          <p:cNvPr id="11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862633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34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588226"/>
            <a:ext cx="4086495" cy="180085"/>
          </a:xfrm>
        </p:spPr>
        <p:txBody>
          <a:bodyPr/>
          <a:lstStyle>
            <a:lvl1pPr>
              <a:defRPr sz="100">
                <a:solidFill>
                  <a:srgbClr val="D05A57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9" name="OFF_institute" hidden="1"/>
          <p:cNvSpPr>
            <a:spLocks noGrp="1"/>
          </p:cNvSpPr>
          <p:nvPr>
            <p:ph type="ftr" sz="quarter" idx="11"/>
          </p:nvPr>
        </p:nvSpPr>
        <p:spPr>
          <a:xfrm>
            <a:off x="6915600" y="6575488"/>
            <a:ext cx="3340800" cy="250081"/>
          </a:xfrm>
        </p:spPr>
        <p:txBody>
          <a:bodyPr/>
          <a:lstStyle>
            <a:lvl1pPr>
              <a:defRPr sz="100">
                <a:solidFill>
                  <a:schemeClr val="accent5"/>
                </a:solidFill>
              </a:defRPr>
            </a:lvl1pPr>
          </a:lstStyle>
          <a:p>
            <a:r>
              <a:rPr lang="en-GB" dirty="0"/>
              <a:t>Center for Grænseregionsforskning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4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Center for Grænseregionsforskning</a:t>
            </a:r>
          </a:p>
        </p:txBody>
      </p:sp>
      <p:sp>
        <p:nvSpPr>
          <p:cNvPr id="16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823658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forside med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sort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7" name="Pladsholder til billede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89600" cy="6858000"/>
          </a:xfrm>
        </p:spPr>
        <p:txBody>
          <a:bodyPr tIns="1008000" anchor="ctr" anchorCtr="0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2984"/>
            <a:ext cx="8132617" cy="2143815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/>
          </p:nvPr>
        </p:nvSpPr>
        <p:spPr>
          <a:xfrm>
            <a:off x="410400" y="6127200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21.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723600"/>
          </a:xfrm>
        </p:spPr>
        <p:txBody>
          <a:bodyPr/>
          <a:lstStyle>
            <a:lvl1pPr algn="l">
              <a:lnSpc>
                <a:spcPct val="92000"/>
              </a:lnSpc>
              <a:defRPr b="1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Center for Grænseregionsforskning</a:t>
            </a:r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604278"/>
            <a:ext cx="431400" cy="263661"/>
          </a:xfrm>
        </p:spPr>
        <p:txBody>
          <a:bodyPr/>
          <a:lstStyle>
            <a:lvl1pPr>
              <a:defRPr sz="100"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09672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bru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rø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46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9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3216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946037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0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74211"/>
            <a:ext cx="3340800" cy="352190"/>
          </a:xfrm>
        </p:spPr>
        <p:txBody>
          <a:bodyPr/>
          <a:lstStyle>
            <a:lvl1pPr>
              <a:defRPr sz="100"/>
            </a:lvl1pPr>
          </a:lstStyle>
          <a:p>
            <a:r>
              <a:rPr lang="en-GB" dirty="0"/>
              <a:t>Center for Grænseregionsforskning</a:t>
            </a:r>
          </a:p>
        </p:txBody>
      </p:sp>
      <p:sp>
        <p:nvSpPr>
          <p:cNvPr id="12" name="Pladsholder til slide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Center for Grænseregionsforskning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9032959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39450" indent="-171450">
              <a:lnSpc>
                <a:spcPct val="100000"/>
              </a:lnSpc>
              <a:buFont typeface="Arial" panose="020B0604020202020204" pitchFamily="34" charset="0"/>
              <a:buChar char="•"/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0" y="1989138"/>
            <a:ext cx="5079348" cy="38309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10400" y="660321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9" name="OFF_institute_" hidden="1"/>
          <p:cNvSpPr>
            <a:spLocks noGrp="1"/>
          </p:cNvSpPr>
          <p:nvPr>
            <p:ph type="ftr" sz="quarter" idx="15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/>
            </a:lvl1pPr>
          </a:lstStyle>
          <a:p>
            <a:r>
              <a:rPr lang="en-GB" dirty="0"/>
              <a:t>Center for Grænseregionsforskning</a:t>
            </a:r>
          </a:p>
        </p:txBody>
      </p:sp>
      <p:sp>
        <p:nvSpPr>
          <p:cNvPr id="11" name="Pladsholder til sli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2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Center for Grænseregionsforskning</a:t>
            </a:r>
          </a:p>
        </p:txBody>
      </p:sp>
      <p:sp>
        <p:nvSpPr>
          <p:cNvPr id="14" name="Pladsholder til indhold 13"/>
          <p:cNvSpPr>
            <a:spLocks noGrp="1"/>
          </p:cNvSpPr>
          <p:nvPr>
            <p:ph sz="quarter" idx="17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1722343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8" y="453600"/>
            <a:ext cx="5975757" cy="1248208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1" y="0"/>
            <a:ext cx="5481600" cy="6845756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150" y="6172958"/>
            <a:ext cx="3341250" cy="3521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Center for Grænseregionsforskning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8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3072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8" y="453600"/>
            <a:ext cx="5975757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1" y="0"/>
            <a:ext cx="5481600" cy="6845756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150" y="6172958"/>
            <a:ext cx="3341250" cy="35219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Center for Grænseregionsforskning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indhold 13"/>
          <p:cNvSpPr>
            <a:spLocks noGrp="1"/>
          </p:cNvSpPr>
          <p:nvPr>
            <p:ph sz="quarter" idx="18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7802380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hvid tekst, mørk bund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ggrund rød"/>
          <p:cNvSpPr/>
          <p:nvPr userDrawn="1"/>
        </p:nvSpPr>
        <p:spPr>
          <a:xfrm>
            <a:off x="6094800" y="0"/>
            <a:ext cx="60984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9" y="453600"/>
            <a:ext cx="5360156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331599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9" hasCustomPrompt="1"/>
          </p:nvPr>
        </p:nvSpPr>
        <p:spPr>
          <a:xfrm>
            <a:off x="6094799" y="0"/>
            <a:ext cx="6097201" cy="6858000"/>
          </a:xfrm>
        </p:spPr>
        <p:txBody>
          <a:bodyPr lIns="356400" tIns="1990800" rIns="410400" bIns="1015200"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 baseline="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>
                <a:solidFill>
                  <a:schemeClr val="bg1"/>
                </a:solidFill>
              </a:defRPr>
            </a:lvl2pPr>
            <a:lvl3pPr marL="252000" indent="-252000">
              <a:lnSpc>
                <a:spcPct val="100000"/>
              </a:lnSpc>
              <a:defRPr sz="1600">
                <a:solidFill>
                  <a:schemeClr val="bg1"/>
                </a:solidFill>
              </a:defRPr>
            </a:lvl3pPr>
            <a:lvl4pPr marL="504000" indent="-216000">
              <a:lnSpc>
                <a:spcPct val="100000"/>
              </a:lnSpc>
              <a:defRPr sz="1400">
                <a:solidFill>
                  <a:schemeClr val="bg1"/>
                </a:solidFill>
              </a:defRPr>
            </a:lvl4pPr>
            <a:lvl5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5pPr>
            <a:lvl6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6pPr>
            <a:lvl7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7pPr>
            <a:lvl8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8pPr>
            <a:lvl9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her og skift baggrundsfarve via Fyld farve. Klik for at indsætte underoverskrift, brug ENTER og så TAB-tasten for at få regular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tekst 4"/>
          <p:cNvSpPr>
            <a:spLocks noGrp="1"/>
          </p:cNvSpPr>
          <p:nvPr>
            <p:ph type="body" sz="quarter" idx="20" hasCustomPrompt="1"/>
          </p:nvPr>
        </p:nvSpPr>
        <p:spPr>
          <a:xfrm>
            <a:off x="6449239" y="452058"/>
            <a:ext cx="5331598" cy="521079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1pPr>
            <a:lvl2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2pPr>
            <a:lvl3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3pPr>
            <a:lvl4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4pPr>
            <a:lvl5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5pPr>
            <a:lvl6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6pPr>
            <a:lvl7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7pPr>
            <a:lvl8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8pPr>
            <a:lvl9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indsætte Overskrift i maksimalt to linjer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600" y="6172958"/>
            <a:ext cx="3340800" cy="3521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Center for Grænseregionsforskning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5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1195334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sort tekst, lys bund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ggrund rød"/>
          <p:cNvSpPr/>
          <p:nvPr userDrawn="1"/>
        </p:nvSpPr>
        <p:spPr>
          <a:xfrm>
            <a:off x="6094800" y="0"/>
            <a:ext cx="6098400" cy="6858000"/>
          </a:xfrm>
          <a:prstGeom prst="rect">
            <a:avLst/>
          </a:prstGeom>
          <a:solidFill>
            <a:srgbClr val="EED4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9" y="453600"/>
            <a:ext cx="5360156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331599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9" hasCustomPrompt="1"/>
          </p:nvPr>
        </p:nvSpPr>
        <p:spPr>
          <a:xfrm>
            <a:off x="6094799" y="0"/>
            <a:ext cx="6097201" cy="6858000"/>
          </a:xfrm>
        </p:spPr>
        <p:txBody>
          <a:bodyPr lIns="356400" tIns="1990800" rIns="410400" bIns="1015200"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2pPr>
            <a:lvl3pPr marL="252000" indent="-252000">
              <a:lnSpc>
                <a:spcPct val="100000"/>
              </a:lnSpc>
              <a:defRPr sz="1600">
                <a:solidFill>
                  <a:schemeClr val="tx1"/>
                </a:solidFill>
              </a:defRPr>
            </a:lvl3pPr>
            <a:lvl4pPr marL="504000" indent="-216000">
              <a:lnSpc>
                <a:spcPct val="100000"/>
              </a:lnSpc>
              <a:defRPr sz="1400">
                <a:solidFill>
                  <a:schemeClr val="tx1"/>
                </a:solidFill>
              </a:defRPr>
            </a:lvl4pPr>
            <a:lvl5pPr marL="648000" indent="-180000">
              <a:lnSpc>
                <a:spcPct val="100000"/>
              </a:lnSpc>
              <a:defRPr sz="1200">
                <a:solidFill>
                  <a:schemeClr val="tx1"/>
                </a:solidFill>
              </a:defRPr>
            </a:lvl5pPr>
            <a:lvl6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6pPr>
            <a:lvl7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7pPr>
            <a:lvl8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8pPr>
            <a:lvl9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her og skift baggrundsfarve via Fyld farve. Klik for at indsætte underoverskrift, brug ENTER og så TAB-tasten for at få regular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tekst 4"/>
          <p:cNvSpPr>
            <a:spLocks noGrp="1"/>
          </p:cNvSpPr>
          <p:nvPr>
            <p:ph type="body" sz="quarter" idx="20" hasCustomPrompt="1"/>
          </p:nvPr>
        </p:nvSpPr>
        <p:spPr>
          <a:xfrm>
            <a:off x="6449239" y="452058"/>
            <a:ext cx="5331598" cy="521079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tx1"/>
                </a:solidFill>
              </a:defRPr>
            </a:lvl1pPr>
            <a:lvl2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2pPr>
            <a:lvl3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3pPr>
            <a:lvl4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4pPr>
            <a:lvl5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5pPr>
            <a:lvl6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6pPr>
            <a:lvl7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7pPr>
            <a:lvl8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8pPr>
            <a:lvl9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indsætte Overskrift i maksimalt to linjer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600" y="6172958"/>
            <a:ext cx="3340800" cy="35219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Center for Grænseregionsforskning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7510733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4" y="1989138"/>
            <a:ext cx="55116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idx="13" hasCustomPrompt="1"/>
          </p:nvPr>
        </p:nvSpPr>
        <p:spPr>
          <a:xfrm>
            <a:off x="6274448" y="1989137"/>
            <a:ext cx="55116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3563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21. september 2016</a:t>
            </a:r>
          </a:p>
        </p:txBody>
      </p:sp>
      <p:sp>
        <p:nvSpPr>
          <p:cNvPr id="6" name="OFF_institute_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Center for Grænseregionsforskning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8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Center for Grænseregionsforskning</a:t>
            </a:r>
          </a:p>
        </p:txBody>
      </p:sp>
      <p:sp>
        <p:nvSpPr>
          <p:cNvPr id="12" name="Pladsholder til indhold 13"/>
          <p:cNvSpPr>
            <a:spLocks noGrp="1"/>
          </p:cNvSpPr>
          <p:nvPr>
            <p:ph sz="quarter" idx="14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4003493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593050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4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Center for Grænseregionsforskning</a:t>
            </a:r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Pladsholder til tekst 11"/>
          <p:cNvSpPr>
            <a:spLocks noGrp="1"/>
          </p:cNvSpPr>
          <p:nvPr>
            <p:ph type="body" sz="quarter" idx="15" hasCustomPrompt="1"/>
          </p:nvPr>
        </p:nvSpPr>
        <p:spPr>
          <a:xfrm>
            <a:off x="6710399" y="1989138"/>
            <a:ext cx="5079347" cy="501814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000" b="1"/>
            </a:lvl1pPr>
          </a:lstStyle>
          <a:p>
            <a:pPr lvl="0"/>
            <a:r>
              <a:rPr lang="da-DK" dirty="0"/>
              <a:t>Overskrift til graf</a:t>
            </a:r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6" hasCustomPrompt="1"/>
          </p:nvPr>
        </p:nvSpPr>
        <p:spPr>
          <a:xfrm>
            <a:off x="6710399" y="2583180"/>
            <a:ext cx="4956084" cy="3258819"/>
          </a:xfrm>
        </p:spPr>
        <p:txBody>
          <a:bodyPr/>
          <a:lstStyle>
            <a:lvl1pPr marL="252000" indent="-252000">
              <a:lnSpc>
                <a:spcPct val="100000"/>
              </a:lnSpc>
              <a:buFont typeface="Arial" panose="020B0604020202020204" pitchFamily="34" charset="0"/>
              <a:buChar char="•"/>
              <a:defRPr sz="1600"/>
            </a:lvl1pPr>
            <a:lvl2pPr marL="468000" indent="-216000">
              <a:lnSpc>
                <a:spcPct val="100000"/>
              </a:lnSpc>
              <a:defRPr sz="1400"/>
            </a:lvl2pPr>
            <a:lvl3pPr marL="648000" indent="-180000">
              <a:lnSpc>
                <a:spcPct val="100000"/>
              </a:lnSpc>
              <a:defRPr sz="12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</a:lstStyle>
          <a:p>
            <a:pPr lvl="0"/>
            <a:r>
              <a:rPr lang="da-DK" dirty="0"/>
              <a:t>Klik ikon for at tilføje graf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Center for Grænseregionsforskning</a:t>
            </a:r>
          </a:p>
        </p:txBody>
      </p:sp>
      <p:sp>
        <p:nvSpPr>
          <p:cNvPr id="11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036967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21209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21. september 2016</a:t>
            </a:r>
          </a:p>
        </p:txBody>
      </p:sp>
      <p:sp>
        <p:nvSpPr>
          <p:cNvPr id="4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Center for Grænseregionsforskning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6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Center for Grænseregionsforskning</a:t>
            </a:r>
          </a:p>
        </p:txBody>
      </p:sp>
      <p:sp>
        <p:nvSpPr>
          <p:cNvPr id="8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9452567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21. september 2016</a:t>
            </a:r>
          </a:p>
        </p:txBody>
      </p:sp>
      <p:sp>
        <p:nvSpPr>
          <p:cNvPr id="3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505810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Center for Grænseregionsforskning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5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Center for Grænseregionsforskning</a:t>
            </a:r>
          </a:p>
        </p:txBody>
      </p:sp>
      <p:sp>
        <p:nvSpPr>
          <p:cNvPr id="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øn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grøn"/>
          <p:cNvSpPr/>
          <p:nvPr userDrawn="1"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rgbClr val="789D4A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21.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9431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Center for Grænseregionsforskning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1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Center for Grænseregionsforskning</a:t>
            </a:r>
          </a:p>
        </p:txBody>
      </p:sp>
      <p:sp>
        <p:nvSpPr>
          <p:cNvPr id="12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3788309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48"/>
          <p:cNvSpPr txBox="1">
            <a:spLocks noChangeArrowheads="1"/>
          </p:cNvSpPr>
          <p:nvPr userDrawn="1"/>
        </p:nvSpPr>
        <p:spPr bwMode="auto">
          <a:xfrm>
            <a:off x="425450" y="1840105"/>
            <a:ext cx="2332800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1000" b="1" noProof="1">
                <a:latin typeface="Arial" panose="020B0604020202020204" pitchFamily="34" charset="0"/>
                <a:cs typeface="Arial" panose="020B0604020202020204" pitchFamily="34" charset="0"/>
              </a:rPr>
              <a:t>Brug</a:t>
            </a:r>
            <a:r>
              <a:rPr lang="en-GB" sz="10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 tekst typografier</a:t>
            </a:r>
            <a:endParaRPr lang="en-GB" sz="10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latin typeface="Arial" panose="020B0604020202020204" pitchFamily="34" charset="0"/>
                <a:cs typeface="Arial" panose="020B0604020202020204" pitchFamily="34" charset="0"/>
              </a:rPr>
              <a:t>Brug </a:t>
            </a:r>
            <a:r>
              <a:rPr lang="en-GB" altLang="da-DK" sz="900" b="1" noProof="1"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 for at gå frem i tekst-niveauer. Klik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ENTER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, derefter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 for at skifte </a:t>
            </a:r>
            <a:b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fra et niveau til et næste.</a:t>
            </a:r>
          </a:p>
          <a:p>
            <a:pPr eaLnBrk="1" hangingPunct="1">
              <a:spcAft>
                <a:spcPts val="240"/>
              </a:spcAft>
              <a:defRPr/>
            </a:pP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For at gå tilbage i tekst-niveauer, </a:t>
            </a:r>
            <a:b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brug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SHIFT+TAB</a:t>
            </a:r>
            <a:endParaRPr lang="en-GB" altLang="da-DK" sz="9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en-GB" sz="9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en-GB" sz="900" noProof="1">
                <a:latin typeface="Arial" panose="020B0604020202020204" pitchFamily="34" charset="0"/>
                <a:cs typeface="Arial" panose="020B0604020202020204" pitchFamily="34" charset="0"/>
              </a:rPr>
              <a:t>Alternativt kan </a:t>
            </a:r>
            <a:br>
              <a:rPr lang="en-GB" sz="90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b="1" noProof="1">
                <a:latin typeface="Arial" panose="020B0604020202020204" pitchFamily="34" charset="0"/>
                <a:cs typeface="Arial" panose="020B0604020202020204" pitchFamily="34" charset="0"/>
              </a:rPr>
              <a:t>Forøg</a:t>
            </a:r>
            <a:r>
              <a:rPr lang="en-GB" sz="900" baseline="0" noProof="1">
                <a:latin typeface="Arial" panose="020B0604020202020204" pitchFamily="34" charset="0"/>
                <a:cs typeface="Arial" panose="020B0604020202020204" pitchFamily="34" charset="0"/>
              </a:rPr>
              <a:t> og </a:t>
            </a:r>
            <a:r>
              <a:rPr lang="en-GB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Formindsk </a:t>
            </a:r>
            <a:r>
              <a:rPr lang="en-GB" sz="900" baseline="0" noProof="1">
                <a:latin typeface="Arial" panose="020B0604020202020204" pitchFamily="34" charset="0"/>
                <a:cs typeface="Arial" panose="020B0604020202020204" pitchFamily="34" charset="0"/>
              </a:rPr>
              <a:t>listeniveau bruges</a:t>
            </a:r>
            <a:endParaRPr lang="en-GB" sz="9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en-GB" sz="7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 userDrawn="1"/>
        </p:nvSpPr>
        <p:spPr>
          <a:xfrm>
            <a:off x="404813" y="469251"/>
            <a:ext cx="11376025" cy="77584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Brugerguide - Slet før anvendelse</a:t>
            </a:r>
          </a:p>
        </p:txBody>
      </p:sp>
      <p:sp>
        <p:nvSpPr>
          <p:cNvPr id="14" name="AutoShape 4"/>
          <p:cNvSpPr>
            <a:spLocks/>
          </p:cNvSpPr>
          <p:nvPr userDrawn="1"/>
        </p:nvSpPr>
        <p:spPr bwMode="gray">
          <a:xfrm>
            <a:off x="7001480" y="3572293"/>
            <a:ext cx="2463605" cy="113364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se hjælpelinjer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Klik på fanen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sæt hak ved</a:t>
            </a:r>
            <a:r>
              <a:rPr 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 + F9 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hurtig visning af hjælpelinjer</a:t>
            </a: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da-DK" sz="7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48"/>
          <p:cNvSpPr txBox="1">
            <a:spLocks noChangeArrowheads="1"/>
          </p:cNvSpPr>
          <p:nvPr userDrawn="1"/>
        </p:nvSpPr>
        <p:spPr bwMode="auto">
          <a:xfrm>
            <a:off x="7001481" y="1840105"/>
            <a:ext cx="246360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justere sidenummerering, </a:t>
            </a:r>
            <a:b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 og sidefod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  <a:r>
              <a:rPr lang="da-DK" altLang="da-DK" sz="900" strike="noStrike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a-DK" altLang="da-DK" sz="90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Sidehoved og Sidefod</a:t>
            </a:r>
            <a:b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(indtast evt. tekst i sidefod)</a:t>
            </a:r>
          </a:p>
          <a:p>
            <a:pPr eaLnBrk="1" hangingPunct="1">
              <a:spcAft>
                <a:spcPts val="240"/>
              </a:spcAft>
              <a:defRPr/>
            </a:pP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Anvend på alle 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eller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Anvend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hvis det</a:t>
            </a:r>
            <a:b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 skal være på et enkelt slide</a:t>
            </a:r>
          </a:p>
          <a:p>
            <a:pPr eaLnBrk="1" hangingPunct="1">
              <a:spcAft>
                <a:spcPts val="240"/>
              </a:spcAft>
              <a:defRPr/>
            </a:pPr>
            <a:endParaRPr lang="da-DK" sz="7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AutoShape 4"/>
          <p:cNvSpPr>
            <a:spLocks/>
          </p:cNvSpPr>
          <p:nvPr userDrawn="1"/>
        </p:nvSpPr>
        <p:spPr bwMode="gray">
          <a:xfrm>
            <a:off x="3784489" y="1840105"/>
            <a:ext cx="2333140" cy="50783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 billede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slides med billedpladsholder, klik på </a:t>
            </a:r>
            <a:b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ikonet og 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</a:p>
        </p:txBody>
      </p:sp>
      <p:sp>
        <p:nvSpPr>
          <p:cNvPr id="22" name="TextBox 12"/>
          <p:cNvSpPr txBox="1">
            <a:spLocks noChangeArrowheads="1"/>
          </p:cNvSpPr>
          <p:nvPr userDrawn="1"/>
        </p:nvSpPr>
        <p:spPr bwMode="auto">
          <a:xfrm>
            <a:off x="3784489" y="2736739"/>
            <a:ext cx="2333140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Beskær billede</a:t>
            </a:r>
          </a:p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Beskær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ændre</a:t>
            </a:r>
            <a:r>
              <a:rPr 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billedets fokus/størrelse</a:t>
            </a: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Ønsker du at skalere billedet, så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-knappen nede, mens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strike="noStrike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trækker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billedets hjørner</a:t>
            </a:r>
          </a:p>
          <a:p>
            <a:pPr algn="l" eaLnBrk="1" fontAlgn="auto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Hvis du sletter billedet og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indsætter et nyt, kan billedet lægge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 foran tekst og grafik. Hvis dette sker,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på billedet og 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 bagest</a:t>
            </a: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48"/>
          <p:cNvSpPr txBox="1">
            <a:spLocks noChangeArrowheads="1"/>
          </p:cNvSpPr>
          <p:nvPr userDrawn="1"/>
        </p:nvSpPr>
        <p:spPr bwMode="auto">
          <a:xfrm>
            <a:off x="437033" y="3578989"/>
            <a:ext cx="24636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 layouts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  <a:endParaRPr lang="da-DK" altLang="da-DK" sz="900" b="1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menupunktet 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Slide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b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indsætte nyt slide</a:t>
            </a:r>
            <a:endParaRPr lang="da-DK" altLang="da-DK" sz="9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ændre dit </a:t>
            </a:r>
            <a:b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nuværende layout til et alternativt</a:t>
            </a: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AutoShape 4"/>
          <p:cNvSpPr>
            <a:spLocks/>
          </p:cNvSpPr>
          <p:nvPr userDrawn="1"/>
        </p:nvSpPr>
        <p:spPr bwMode="gray">
          <a:xfrm>
            <a:off x="443912" y="5020343"/>
            <a:ext cx="2333140" cy="86177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  <a:endParaRPr lang="da-DK" altLang="da-DK" sz="90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nulstille </a:t>
            </a:r>
            <a:r>
              <a:rPr 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placering, størrelse og formatering af pladsholdere til layoutets oprindelige design </a:t>
            </a: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 userDrawn="1"/>
        </p:nvSpPr>
        <p:spPr bwMode="auto">
          <a:xfrm>
            <a:off x="6170613" y="485258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4202545" y="59020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6" name="Billede 2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78565" y="3064798"/>
            <a:ext cx="549328" cy="285228"/>
          </a:xfrm>
          <a:prstGeom prst="rect">
            <a:avLst/>
          </a:prstGeom>
        </p:spPr>
      </p:pic>
      <p:pic>
        <p:nvPicPr>
          <p:cNvPr id="29" name="Billede 2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906525" y="2912438"/>
            <a:ext cx="337400" cy="321707"/>
          </a:xfrm>
          <a:prstGeom prst="rect">
            <a:avLst/>
          </a:prstGeom>
        </p:spPr>
      </p:pic>
      <p:pic>
        <p:nvPicPr>
          <p:cNvPr id="30" name="Billede 29"/>
          <p:cNvPicPr>
            <a:picLocks noChangeAspect="1"/>
          </p:cNvPicPr>
          <p:nvPr userDrawn="1"/>
        </p:nvPicPr>
        <p:blipFill rotWithShape="1">
          <a:blip r:embed="rId4"/>
          <a:srcRect l="2931" r="60888"/>
          <a:stretch/>
        </p:blipFill>
        <p:spPr>
          <a:xfrm>
            <a:off x="2678565" y="3819276"/>
            <a:ext cx="363713" cy="647461"/>
          </a:xfrm>
          <a:prstGeom prst="rect">
            <a:avLst/>
          </a:prstGeom>
        </p:spPr>
      </p:pic>
      <p:pic>
        <p:nvPicPr>
          <p:cNvPr id="31" name="Picture 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906525" y="2032669"/>
            <a:ext cx="262151" cy="256054"/>
          </a:xfrm>
          <a:prstGeom prst="rect">
            <a:avLst/>
          </a:prstGeom>
        </p:spPr>
      </p:pic>
      <p:pic>
        <p:nvPicPr>
          <p:cNvPr id="32" name="Billede 3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678565" y="4502402"/>
            <a:ext cx="612361" cy="197840"/>
          </a:xfrm>
          <a:prstGeom prst="rect">
            <a:avLst/>
          </a:prstGeom>
        </p:spPr>
      </p:pic>
      <p:pic>
        <p:nvPicPr>
          <p:cNvPr id="33" name="Billede 32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678565" y="5546139"/>
            <a:ext cx="547241" cy="197798"/>
          </a:xfrm>
          <a:prstGeom prst="rect">
            <a:avLst/>
          </a:prstGeom>
        </p:spPr>
      </p:pic>
      <p:pic>
        <p:nvPicPr>
          <p:cNvPr id="34" name="Billede 33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5897741" y="3356020"/>
            <a:ext cx="359695" cy="335309"/>
          </a:xfrm>
          <a:prstGeom prst="rect">
            <a:avLst/>
          </a:prstGeom>
        </p:spPr>
      </p:pic>
      <p:sp>
        <p:nvSpPr>
          <p:cNvPr id="2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7334"/>
            <a:ext cx="4086495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3" name="Pladsholder til sidefod 2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4" name="Pladsholder til slidenummer 3" hidden="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583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orange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  <a:solidFill>
            <a:schemeClr val="accent6"/>
          </a:solidFill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rgbClr val="FCF0C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rgbClr val="FCF0C4"/>
                </a:solidFill>
              </a:defRPr>
            </a:lvl1pPr>
          </a:lstStyle>
          <a:p>
            <a:r>
              <a:rPr lang="da-DK" dirty="0"/>
              <a:t>21.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7145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6"/>
                </a:solidFill>
              </a:defRPr>
            </a:lvl1pPr>
          </a:lstStyle>
          <a:p>
            <a:r>
              <a:rPr lang="da-DK" dirty="0"/>
              <a:t>Center for Grænseregionsforskning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Center for Grænseregionsforskning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rgbClr val="FCF0C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1259962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ø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rø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D05A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21.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6289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Center for Grænseregionsforskning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Center for Grænseregionsforskning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244383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n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rø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946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946037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21.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5146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rgbClr val="946037"/>
                </a:solidFill>
              </a:defRPr>
            </a:lvl1pPr>
          </a:lstStyle>
          <a:p>
            <a:r>
              <a:rPr lang="da-DK" dirty="0"/>
              <a:t>Center for Grænseregionsforskning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Center for Grænseregionsforskning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187310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sort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21.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2860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Center for Grænseregionsforskning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Center for Grænseregionsforskning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325954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hvi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21.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8288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Center for Grænseregionsforskning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5"/>
            <a:ext cx="1249200" cy="337048"/>
          </a:xfrm>
          <a:prstGeom prst="rect">
            <a:avLst/>
          </a:prstGeom>
        </p:spPr>
      </p:pic>
      <p:sp>
        <p:nvSpPr>
          <p:cNvPr id="11" name="USR_name"/>
          <p:cNvSpPr/>
          <p:nvPr userDrawn="1"/>
        </p:nvSpPr>
        <p:spPr>
          <a:xfrm>
            <a:off x="410400" y="6127200"/>
            <a:ext cx="3340800" cy="263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dirty="0">
                <a:solidFill>
                  <a:schemeClr val="tx1"/>
                </a:solidFill>
              </a:rPr>
              <a:t>Bess Egede Rogers</a:t>
            </a:r>
          </a:p>
        </p:txBody>
      </p:sp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tx1"/>
                </a:solidFill>
              </a:rPr>
              <a:t>Center for Grænseregionsforskning</a:t>
            </a:r>
          </a:p>
        </p:txBody>
      </p:sp>
    </p:spTree>
    <p:extLst>
      <p:ext uri="{BB962C8B-B14F-4D97-AF65-F5344CB8AC3E}">
        <p14:creationId xmlns:p14="http://schemas.microsoft.com/office/powerpoint/2010/main" val="120692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øn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grøn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194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2.bin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bin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lede 9" hidden="1"/>
          <p:cNvPicPr>
            <a:picLocks noChangeAspect="1"/>
          </p:cNvPicPr>
          <p:nvPr userDrawn="1"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6" y="1"/>
            <a:ext cx="12171734" cy="6858000"/>
          </a:xfrm>
          <a:prstGeom prst="rect">
            <a:avLst/>
          </a:prstGeom>
        </p:spPr>
      </p:pic>
      <p:pic>
        <p:nvPicPr>
          <p:cNvPr id="7" name="Billede 6" hidden="1"/>
          <p:cNvPicPr>
            <a:picLocks noChangeAspect="1"/>
          </p:cNvPicPr>
          <p:nvPr userDrawn="1"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748" y="453600"/>
            <a:ext cx="11412000" cy="124820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6305" y="1990800"/>
            <a:ext cx="11376000" cy="3851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2"/>
          </p:nvPr>
        </p:nvSpPr>
        <p:spPr>
          <a:xfrm>
            <a:off x="410400" y="6569966"/>
            <a:ext cx="3340800" cy="1800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21.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3"/>
          </p:nvPr>
        </p:nvSpPr>
        <p:spPr>
          <a:xfrm>
            <a:off x="6915600" y="6172958"/>
            <a:ext cx="3340800" cy="35219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900" b="1" cap="all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Center for Grænseregionsforskning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0400" y="6393600"/>
            <a:ext cx="431400" cy="1818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3" name="Logo sort"/>
          <p:cNvPicPr>
            <a:picLocks noChangeAspect="1"/>
          </p:cNvPicPr>
          <p:nvPr userDrawn="1"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6172958"/>
            <a:ext cx="1249200" cy="33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59" r:id="rId2"/>
    <p:sldLayoutId id="2147483653" r:id="rId3"/>
    <p:sldLayoutId id="2147483673" r:id="rId4"/>
    <p:sldLayoutId id="2147483667" r:id="rId5"/>
    <p:sldLayoutId id="2147483664" r:id="rId6"/>
    <p:sldLayoutId id="2147483655" r:id="rId7"/>
    <p:sldLayoutId id="2147483649" r:id="rId8"/>
    <p:sldLayoutId id="2147483674" r:id="rId9"/>
    <p:sldLayoutId id="2147483671" r:id="rId10"/>
    <p:sldLayoutId id="2147483665" r:id="rId11"/>
    <p:sldLayoutId id="2147483656" r:id="rId12"/>
    <p:sldLayoutId id="2147483650" r:id="rId13"/>
    <p:sldLayoutId id="2147483675" r:id="rId14"/>
    <p:sldLayoutId id="2147483668" r:id="rId15"/>
    <p:sldLayoutId id="2147483660" r:id="rId16"/>
    <p:sldLayoutId id="2147483657" r:id="rId17"/>
    <p:sldLayoutId id="2147483651" r:id="rId18"/>
    <p:sldLayoutId id="2147483672" r:id="rId19"/>
    <p:sldLayoutId id="2147483661" r:id="rId20"/>
    <p:sldLayoutId id="2147483654" r:id="rId21"/>
    <p:sldLayoutId id="2147483676" r:id="rId22"/>
    <p:sldLayoutId id="2147483669" r:id="rId23"/>
    <p:sldLayoutId id="2147483666" r:id="rId24"/>
    <p:sldLayoutId id="2147483658" r:id="rId25"/>
    <p:sldLayoutId id="2147483652" r:id="rId26"/>
    <p:sldLayoutId id="2147483677" r:id="rId27"/>
    <p:sldLayoutId id="2147483670" r:id="rId28"/>
    <p:sldLayoutId id="2147483662" r:id="rId29"/>
    <p:sldLayoutId id="2147483678" r:id="rId30"/>
  </p:sldLayoutIdLst>
  <p:hf hdr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​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684000" indent="-324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288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24000" indent="-252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7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22400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15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5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3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billede 1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USR_Name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Navn</a:t>
            </a:r>
          </a:p>
        </p:txBody>
      </p:sp>
      <p:sp>
        <p:nvSpPr>
          <p:cNvPr id="6" name="Date_DateCustom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Dato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Danish centre for welfare studies</a:t>
            </a:r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1</a:t>
            </a:fld>
            <a:endParaRPr lang="da-DK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2671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billede 1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USR_Name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Navn</a:t>
            </a:r>
          </a:p>
        </p:txBody>
      </p:sp>
      <p:sp>
        <p:nvSpPr>
          <p:cNvPr id="6" name="Date_DateCustom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Dato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Danish </a:t>
            </a:r>
            <a:r>
              <a:rPr lang="en-US" dirty="0" err="1"/>
              <a:t>centre</a:t>
            </a:r>
            <a:r>
              <a:rPr lang="en-US" dirty="0"/>
              <a:t> for welfare studies</a:t>
            </a:r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2</a:t>
            </a:fld>
            <a:endParaRPr lang="da-DK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0386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0" name="Pladsholder til indhold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3</a:t>
            </a:fld>
            <a:endParaRPr lang="da-DK" dirty="0"/>
          </a:p>
        </p:txBody>
      </p:sp>
      <p:sp>
        <p:nvSpPr>
          <p:cNvPr id="11" name="Pladsholder til indhold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06E776C-9BFD-6EB9-E234-95E3F747FE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8001" y="6234856"/>
            <a:ext cx="2565968" cy="4428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77330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5" name="Pladsholder til billede 14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tekst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GB" dirty="0"/>
              <a:t>21. september 2016</a:t>
            </a:r>
          </a:p>
        </p:txBody>
      </p:sp>
      <p:sp>
        <p:nvSpPr>
          <p:cNvPr id="6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dirty="0"/>
              <a:t>Danish centre for welfare studies</a:t>
            </a:r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4</a:t>
            </a:fld>
            <a:endParaRPr lang="en-GB" dirty="0"/>
          </a:p>
        </p:txBody>
      </p:sp>
      <p:sp>
        <p:nvSpPr>
          <p:cNvPr id="17" name="Pladsholder til indhold 16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4484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5" name="Pladsholder til billede 14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tekst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GB" dirty="0"/>
              <a:t>21.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>
          <a:xfrm>
            <a:off x="7111920" y="6270492"/>
            <a:ext cx="3341250" cy="352190"/>
          </a:xfrm>
        </p:spPr>
        <p:txBody>
          <a:bodyPr/>
          <a:lstStyle/>
          <a:p>
            <a:r>
              <a:rPr lang="en-US" dirty="0"/>
              <a:t>Danish </a:t>
            </a:r>
            <a:r>
              <a:rPr lang="en-US" dirty="0" err="1"/>
              <a:t>centre</a:t>
            </a:r>
            <a:r>
              <a:rPr lang="en-US" dirty="0"/>
              <a:t> for welfare studies</a:t>
            </a:r>
          </a:p>
          <a:p>
            <a:endParaRPr lang="en-GB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5</a:t>
            </a:fld>
            <a:endParaRPr lang="en-GB" dirty="0"/>
          </a:p>
        </p:txBody>
      </p:sp>
      <p:sp>
        <p:nvSpPr>
          <p:cNvPr id="17" name="Pladsholder til indhold 16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0233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3" name="Pladsholder til indhold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8" name="Pladsholder til tekst 1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dirty="0"/>
              <a:t>21.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>
          <a:xfrm>
            <a:off x="7080628" y="6293301"/>
            <a:ext cx="3340800" cy="352190"/>
          </a:xfrm>
        </p:spPr>
        <p:txBody>
          <a:bodyPr/>
          <a:lstStyle/>
          <a:p>
            <a:r>
              <a:rPr lang="en-US" dirty="0"/>
              <a:t>Danish </a:t>
            </a:r>
            <a:r>
              <a:rPr lang="en-US" dirty="0" err="1"/>
              <a:t>centre</a:t>
            </a:r>
            <a:r>
              <a:rPr lang="en-US" dirty="0"/>
              <a:t> for welfare studies</a:t>
            </a:r>
          </a:p>
          <a:p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6</a:t>
            </a:fld>
            <a:endParaRPr lang="da-DK" dirty="0"/>
          </a:p>
        </p:txBody>
      </p:sp>
      <p:sp>
        <p:nvSpPr>
          <p:cNvPr id="17" name="Pladsholder til tekst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0623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8" name="Pladsholder til tekst 1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dirty="0"/>
              <a:t>21.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>
          <a:xfrm>
            <a:off x="7080628" y="6308449"/>
            <a:ext cx="3340800" cy="352190"/>
          </a:xfrm>
        </p:spPr>
        <p:txBody>
          <a:bodyPr/>
          <a:lstStyle/>
          <a:p>
            <a:r>
              <a:rPr lang="en-US" dirty="0"/>
              <a:t>Danish </a:t>
            </a:r>
            <a:r>
              <a:rPr lang="en-US" dirty="0" err="1"/>
              <a:t>centre</a:t>
            </a:r>
            <a:r>
              <a:rPr lang="en-US" dirty="0"/>
              <a:t> for welfare studies</a:t>
            </a:r>
          </a:p>
          <a:p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7</a:t>
            </a:fld>
            <a:endParaRPr lang="da-DK" dirty="0"/>
          </a:p>
        </p:txBody>
      </p:sp>
      <p:sp>
        <p:nvSpPr>
          <p:cNvPr id="17" name="Pladsholder til tekst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2535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GB" dirty="0"/>
              <a:t>21-09-2016</a:t>
            </a:r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8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5891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680113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77386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898861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00824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164488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242609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370231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4786859"/>
</p:tagLst>
</file>

<file path=ppt/theme/theme1.xml><?xml version="1.0" encoding="utf-8"?>
<a:theme xmlns:a="http://schemas.openxmlformats.org/drawingml/2006/main" name="SDU">
  <a:themeElements>
    <a:clrScheme name="SDU">
      <a:dk1>
        <a:sysClr val="windowText" lastClr="000000"/>
      </a:dk1>
      <a:lt1>
        <a:sysClr val="window" lastClr="FFFFFF"/>
      </a:lt1>
      <a:dk2>
        <a:srgbClr val="473729"/>
      </a:dk2>
      <a:lt2>
        <a:srgbClr val="EFE5D1"/>
      </a:lt2>
      <a:accent1>
        <a:srgbClr val="4E5B31"/>
      </a:accent1>
      <a:accent2>
        <a:srgbClr val="789D4A"/>
      </a:accent2>
      <a:accent3>
        <a:srgbClr val="AEB862"/>
      </a:accent3>
      <a:accent4>
        <a:srgbClr val="862633"/>
      </a:accent4>
      <a:accent5>
        <a:srgbClr val="D05A57"/>
      </a:accent5>
      <a:accent6>
        <a:srgbClr val="D38235"/>
      </a:accent6>
      <a:hlink>
        <a:srgbClr val="0563C1"/>
      </a:hlink>
      <a:folHlink>
        <a:srgbClr val="954F72"/>
      </a:folHlink>
    </a:clrScheme>
    <a:fontScheme name="Master PP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DBBFDE404BD84E89523A9B3885119C" ma:contentTypeVersion="4" ma:contentTypeDescription="Create a new document." ma:contentTypeScope="" ma:versionID="86dbb546eeb84973c67d14f9ec78e9a7">
  <xsd:schema xmlns:xsd="http://www.w3.org/2001/XMLSchema" xmlns:xs="http://www.w3.org/2001/XMLSchema" xmlns:p="http://schemas.microsoft.com/office/2006/metadata/properties" xmlns:ns2="2147ec60-a47f-46bc-b186-fb66520944ed" targetNamespace="http://schemas.microsoft.com/office/2006/metadata/properties" ma:root="true" ma:fieldsID="2c60b11d02cd2eef3144fe2ce0becf2e" ns2:_="">
    <xsd:import namespace="2147ec60-a47f-46bc-b186-fb66520944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47ec60-a47f-46bc-b186-fb66520944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A3F9B3-67E8-4916-9649-40BDE352545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FE26B6F-DC60-4304-BB01-91E4458799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B67E54F-5D5C-479E-9D04-81FCAB3FA8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47ec60-a47f-46bc-b186-fb66520944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Widescreen</PresentationFormat>
  <Paragraphs>31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SDU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2025-09-15T11:40:45Z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luginDependencies_0">
    <vt:lpwstr>{"635690283596553901:635949333201709347":[],"635690283596553901:635950090982861791":[],"635690283596553901:635950219794989669":[]}</vt:lpwstr>
  </property>
  <property fmtid="{D5CDD505-2E9C-101B-9397-08002B2CF9AE}" pid="3" name="CustomerId">
    <vt:lpwstr>sdu</vt:lpwstr>
  </property>
  <property fmtid="{D5CDD505-2E9C-101B-9397-08002B2CF9AE}" pid="4" name="TemplateId">
    <vt:lpwstr>636020171092827048</vt:lpwstr>
  </property>
  <property fmtid="{D5CDD505-2E9C-101B-9397-08002B2CF9AE}" pid="5" name="UserProfileId">
    <vt:lpwstr>636099742333390957</vt:lpwstr>
  </property>
  <property fmtid="{D5CDD505-2E9C-101B-9397-08002B2CF9AE}" pid="6" name="ContentTypeId">
    <vt:lpwstr>0x010100A0DBBFDE404BD84E89523A9B3885119C</vt:lpwstr>
  </property>
</Properties>
</file>