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2" autoAdjust="0"/>
  </p:normalViewPr>
  <p:slideViewPr>
    <p:cSldViewPr snapToGrid="0" showGuides="1">
      <p:cViewPr varScale="1">
        <p:scale>
          <a:sx n="55" d="100"/>
          <a:sy n="55" d="100"/>
        </p:scale>
        <p:origin x="324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Center for War Studies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War Studies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War Studies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War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War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War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War Studies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War Studies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Center for War Studies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War Studies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572527-8F5D-EDF7-AF3C-A1A79FCA48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5274" y="6204347"/>
            <a:ext cx="2105319" cy="4001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Danish Centre for Welfare Studies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21/09/2016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972E53-5065-4376-9059-F5971C5120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20D2CE-3D92-4817-82C3-1809369754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4F8B10-83A0-44F5-B02F-2B03FD1D76D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2025-09-15T12:23:17Z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636099750473216082</vt:lpwstr>
  </property>
  <property fmtid="{D5CDD505-2E9C-101B-9397-08002B2CF9AE}" pid="6" name="ContentTypeId">
    <vt:lpwstr>0x010100A0DBBFDE404BD84E89523A9B3885119C</vt:lpwstr>
  </property>
</Properties>
</file>