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3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1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6"/>
    <p:sldMasterId id="2147483693" r:id="rId7"/>
  </p:sldMasterIdLst>
  <p:notesMasterIdLst>
    <p:notesMasterId r:id="rId11"/>
  </p:notesMasterIdLst>
  <p:sldIdLst>
    <p:sldId id="1887" r:id="rId8"/>
    <p:sldId id="492" r:id="rId9"/>
    <p:sldId id="1888" r:id="rId10"/>
  </p:sldIdLst>
  <p:sldSz cx="9144000" cy="6858000" type="screen4x3"/>
  <p:notesSz cx="6797675" cy="9926638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Forfatter" initials="F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B862"/>
    <a:srgbClr val="D05A57"/>
    <a:srgbClr val="DDCB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48CDED-5261-445C-BF49-7ED4209B4EFE}" v="1" dt="2020-01-16T09:36:50.5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16/01/2020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FE663-3167-40BD-898A-A4154FC1E34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54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openxmlformats.org/officeDocument/2006/relationships/image" Target="../media/image4.jpe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7.xml"/><Relationship Id="rId7" Type="http://schemas.openxmlformats.org/officeDocument/2006/relationships/image" Target="../media/image8.jpe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2.xml"/><Relationship Id="rId9" Type="http://schemas.openxmlformats.org/officeDocument/2006/relationships/image" Target="../media/image6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1.xml"/><Relationship Id="rId7" Type="http://schemas.openxmlformats.org/officeDocument/2006/relationships/image" Target="../media/image4.jpeg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2.xml"/><Relationship Id="rId9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2039" y="1700212"/>
            <a:ext cx="7551758" cy="4141785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16-01-2020</a:t>
            </a:fld>
            <a:endParaRPr lang="da-DK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16-01-2020</a:t>
            </a:fld>
            <a:endParaRPr lang="da-DK" sz="133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2C9E90-37DD-4C1A-AB21-3AF2DA430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57" y="6375535"/>
            <a:ext cx="800713" cy="22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2" y="0"/>
            <a:ext cx="4574475" cy="68580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200"/>
            </a:lvl1pPr>
          </a:lstStyle>
          <a:p>
            <a:r>
              <a:rPr lang="da-DK"/>
              <a:t>Vælg pladsholderen og indsæt billede via Templafy/Skyfish eller ikon eller logo via Templafy/Billeder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019300" y="3387600"/>
            <a:ext cx="351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tilføje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16-01-2020</a:t>
            </a:fld>
            <a:endParaRPr lang="da-DK" sz="133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9BB03FB-BC65-4B73-9B66-32507EBF13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28" y="6381356"/>
            <a:ext cx="797663" cy="225677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FD876A3-4F24-4834-9FFF-7E8AD29456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19151" y="1633533"/>
            <a:ext cx="3510000" cy="124473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35D18C-F049-45BC-9DD0-BCABC1798FE4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5032802" y="2003078"/>
            <a:ext cx="3507803" cy="1373041"/>
          </a:xfrm>
        </p:spPr>
        <p:txBody>
          <a:bodyPr/>
          <a:lstStyle>
            <a:lvl1pPr>
              <a:defRPr sz="3600"/>
            </a:lvl1pPr>
          </a:lstStyle>
          <a:p>
            <a:r>
              <a:rPr lang="da-DK"/>
              <a:t>Overskrift i </a:t>
            </a:r>
            <a:r>
              <a:rPr lang="da-DK" err="1"/>
              <a:t>maks</a:t>
            </a:r>
            <a:r>
              <a:rPr lang="da-DK"/>
              <a:t> 2 linjer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19151" y="3387600"/>
            <a:ext cx="351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tilføje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32800" y="1204110"/>
            <a:ext cx="3494458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/>
              <a:t>Klik for at indsætte tekst (f.eks. job titel)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308376" y="1016000"/>
            <a:ext cx="303290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/>
              <a:t>Vælg pladsholderen og indsæt billede via Templafy/Skyfish eller ikon eller logo via Templafy/Billeder</a:t>
            </a:r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16-01-2020</a:t>
            </a:fld>
            <a:endParaRPr lang="da-DK" sz="133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16-01-2020</a:t>
            </a:fld>
            <a:endParaRPr lang="da-DK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70FD-38F1-46F9-B7F9-51176E935F50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11888" y="1000450"/>
            <a:ext cx="3713571" cy="4841557"/>
          </a:xfrm>
        </p:spPr>
        <p:txBody>
          <a:bodyPr tIns="7200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Vælg pladsholderen og indsæt billede via Templafy/Skyfish eller ikon eller logo via Templafy/Billeder</a:t>
            </a:r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16-01-2020</a:t>
            </a:fld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16-01-2020</a:t>
            </a:fld>
            <a:endParaRPr lang="da-DK" sz="133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F91CDD8-F125-4A35-872E-713802788F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1023" y="1620000"/>
            <a:ext cx="4025700" cy="4222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608454" y="1700213"/>
            <a:ext cx="936000" cy="936000"/>
          </a:xfrm>
        </p:spPr>
        <p:txBody>
          <a:bodyPr wrap="none"/>
          <a:lstStyle>
            <a:lvl1pPr marL="0" indent="0">
              <a:buNone/>
              <a:defRPr sz="800"/>
            </a:lvl1pPr>
          </a:lstStyle>
          <a:p>
            <a:pPr lvl="0"/>
            <a:r>
              <a:rPr lang="da-DK"/>
              <a:t>Indsæt logo: Vælg pladsholderen, indsæt logo via Templafy/Billeder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08454" y="2695029"/>
            <a:ext cx="2990094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800" b="1"/>
            </a:lvl1pPr>
            <a:lvl2pPr marL="251988">
              <a:defRPr sz="1100"/>
            </a:lvl2pPr>
            <a:lvl3pPr marL="503974">
              <a:defRPr sz="1050"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endParaRPr lang="da-DK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609277" y="3849060"/>
            <a:ext cx="936000" cy="936000"/>
          </a:xfrm>
        </p:spPr>
        <p:txBody>
          <a:bodyPr wrap="none"/>
          <a:lstStyle>
            <a:lvl1pPr marL="0" indent="0">
              <a:buNone/>
              <a:defRPr sz="800"/>
            </a:lvl1pPr>
          </a:lstStyle>
          <a:p>
            <a:pPr lvl="0"/>
            <a:r>
              <a:rPr lang="da-DK"/>
              <a:t>Indsæt logo: Vælg pladsholderen, indsæt logo via Templafy/Billeder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07860" y="4869330"/>
            <a:ext cx="2990093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600" b="1"/>
            </a:lvl1pPr>
            <a:lvl2pPr marL="251988">
              <a:defRPr sz="1100"/>
            </a:lvl2pPr>
            <a:lvl3pPr marL="251988" indent="0">
              <a:buNone/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562099" y="1700213"/>
            <a:ext cx="936000" cy="936000"/>
          </a:xfrm>
        </p:spPr>
        <p:txBody>
          <a:bodyPr wrap="none"/>
          <a:lstStyle>
            <a:lvl1pPr marL="0" indent="0">
              <a:buNone/>
              <a:defRPr sz="800"/>
            </a:lvl1pPr>
            <a:lvl2pPr marL="251988" indent="0">
              <a:buNone/>
              <a:defRPr sz="1000"/>
            </a:lvl2pPr>
          </a:lstStyle>
          <a:p>
            <a:pPr lvl="0"/>
            <a:r>
              <a:rPr lang="da-DK"/>
              <a:t>Indsæt logo: Vælg pladsholderen, indsæt logo via Templafy/Billeder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62099" y="2694300"/>
            <a:ext cx="2990095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600" b="1"/>
            </a:lvl1pPr>
            <a:lvl2pPr marL="251988">
              <a:defRPr sz="1100"/>
            </a:lvl2pPr>
            <a:lvl3pPr marL="503974">
              <a:defRPr sz="1050"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562099" y="3849060"/>
            <a:ext cx="936000" cy="936000"/>
          </a:xfrm>
        </p:spPr>
        <p:txBody>
          <a:bodyPr wrap="none"/>
          <a:lstStyle>
            <a:lvl1pPr marL="0" indent="0">
              <a:buNone/>
              <a:defRPr sz="800"/>
            </a:lvl1pPr>
          </a:lstStyle>
          <a:p>
            <a:pPr lvl="0"/>
            <a:r>
              <a:rPr lang="da-DK"/>
              <a:t>Indsæt logo: Vælg pladsholderen, indsæt logo via Templafy/Billeder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62099" y="4869330"/>
            <a:ext cx="2990092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600" b="1"/>
            </a:lvl1pPr>
            <a:lvl2pPr marL="251988">
              <a:defRPr sz="1100"/>
            </a:lvl2pPr>
            <a:lvl3pPr marL="503974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16-01-2020</a:t>
            </a:fld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16-01-2020</a:t>
            </a:fld>
            <a:endParaRPr lang="da-DK" sz="133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16-01-2020</a:t>
            </a:fld>
            <a:endParaRPr lang="da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E9B44DD-5439-4457-BCA6-2324E90AE9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1023" y="1620000"/>
            <a:ext cx="4025700" cy="4222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26421903"/>
              </p:ext>
            </p:extLst>
          </p:nvPr>
        </p:nvGraphicFramePr>
        <p:xfrm>
          <a:off x="1358" y="1441"/>
          <a:ext cx="1357" cy="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8" y="1441"/>
                        <a:ext cx="1357" cy="1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ktangel 3" hidden="1">
            <a:extLst>
              <a:ext uri="{FF2B5EF4-FFF2-40B4-BE49-F238E27FC236}">
                <a16:creationId xmlns:a16="http://schemas.microsoft.com/office/drawing/2014/main" id="{E54F5C66-E665-465A-99D9-4C295A0EFB9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</a:pPr>
            <a:endParaRPr lang="da-DK" sz="36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 hasCustomPrompt="1"/>
          </p:nvPr>
        </p:nvSpPr>
        <p:spPr>
          <a:xfrm>
            <a:off x="396643" y="420322"/>
            <a:ext cx="8353686" cy="729182"/>
          </a:xfrm>
        </p:spPr>
        <p:txBody>
          <a:bodyPr/>
          <a:lstStyle>
            <a:lvl1pPr>
              <a:defRPr/>
            </a:lvl1pPr>
          </a:lstStyle>
          <a:p>
            <a:r>
              <a:rPr lang="da-DK" err="1"/>
              <a:t>Click</a:t>
            </a:r>
            <a:r>
              <a:rPr lang="da-DK"/>
              <a:t> to </a:t>
            </a:r>
            <a:r>
              <a:rPr lang="da-DK" err="1"/>
              <a:t>add</a:t>
            </a:r>
            <a:r>
              <a:rPr lang="da-DK"/>
              <a:t> </a:t>
            </a:r>
            <a:r>
              <a:rPr lang="da-DK" err="1"/>
              <a:t>title</a:t>
            </a:r>
            <a:endParaRPr lang="da-DK"/>
          </a:p>
        </p:txBody>
      </p:sp>
      <p:sp>
        <p:nvSpPr>
          <p:cNvPr id="3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6643" y="751092"/>
            <a:ext cx="8353687" cy="306926"/>
          </a:xfrm>
        </p:spPr>
        <p:txBody>
          <a:bodyPr/>
          <a:lstStyle>
            <a:lvl1pPr marL="0" indent="0" algn="l">
              <a:buNone/>
              <a:defRPr sz="1539" cap="all" baseline="0">
                <a:solidFill>
                  <a:schemeClr val="tx1"/>
                </a:solidFill>
              </a:defRPr>
            </a:lvl1pPr>
            <a:lvl2pPr marL="39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1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1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2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2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3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3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err="1"/>
              <a:t>Click</a:t>
            </a:r>
            <a:r>
              <a:rPr lang="da-DK"/>
              <a:t> to </a:t>
            </a:r>
            <a:r>
              <a:rPr lang="da-DK" err="1"/>
              <a:t>add</a:t>
            </a:r>
            <a:r>
              <a:rPr lang="da-DK"/>
              <a:t> </a:t>
            </a:r>
            <a:r>
              <a:rPr lang="da-DK" err="1"/>
              <a:t>subtitle</a:t>
            </a:r>
            <a:endParaRPr lang="da-DK"/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96642" y="1535600"/>
            <a:ext cx="8353944" cy="4220915"/>
          </a:xfrm>
        </p:spPr>
        <p:txBody>
          <a:bodyPr/>
          <a:lstStyle>
            <a:lvl1pPr marL="0" indent="0">
              <a:buNone/>
              <a:defRPr lang="en-US" sz="1368" kern="1200" spc="-9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9881">
              <a:defRPr lang="en-US" sz="1368" kern="1200" spc="-9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9764">
              <a:defRPr lang="en-US" sz="1368" kern="1200" spc="-9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9645">
              <a:defRPr lang="en-US" sz="1368" kern="1200" spc="-9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99526">
              <a:defRPr lang="en-GB" sz="1368" kern="1200" spc="-9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a-DK" noProof="0" err="1"/>
              <a:t>Click</a:t>
            </a:r>
            <a:r>
              <a:rPr lang="da-DK" noProof="0"/>
              <a:t> to </a:t>
            </a:r>
            <a:r>
              <a:rPr lang="da-DK" noProof="0" err="1"/>
              <a:t>add</a:t>
            </a:r>
            <a:r>
              <a:rPr lang="da-DK" noProof="0"/>
              <a:t> </a:t>
            </a:r>
            <a:r>
              <a:rPr lang="da-DK" noProof="0" err="1"/>
              <a:t>text</a:t>
            </a:r>
            <a:endParaRPr lang="da-DK" noProof="0"/>
          </a:p>
          <a:p>
            <a:pPr lvl="1"/>
            <a:r>
              <a:rPr lang="da-DK" noProof="0"/>
              <a:t>Second </a:t>
            </a:r>
            <a:r>
              <a:rPr lang="da-DK" noProof="0" err="1"/>
              <a:t>level</a:t>
            </a:r>
            <a:endParaRPr lang="da-DK" noProof="0"/>
          </a:p>
          <a:p>
            <a:pPr lvl="2"/>
            <a:r>
              <a:rPr lang="da-DK" noProof="0"/>
              <a:t>Third </a:t>
            </a:r>
            <a:r>
              <a:rPr lang="da-DK" noProof="0" err="1"/>
              <a:t>level</a:t>
            </a:r>
            <a:endParaRPr lang="da-DK" noProof="0"/>
          </a:p>
          <a:p>
            <a:pPr lvl="3"/>
            <a:r>
              <a:rPr lang="da-DK" noProof="0" err="1"/>
              <a:t>Fourth</a:t>
            </a:r>
            <a:r>
              <a:rPr lang="da-DK" noProof="0"/>
              <a:t> </a:t>
            </a:r>
            <a:r>
              <a:rPr lang="da-DK" noProof="0" err="1"/>
              <a:t>level</a:t>
            </a:r>
            <a:endParaRPr lang="da-DK" noProof="0"/>
          </a:p>
          <a:p>
            <a:pPr lvl="4"/>
            <a:r>
              <a:rPr lang="da-DK" noProof="0"/>
              <a:t>Fifth </a:t>
            </a:r>
            <a:r>
              <a:rPr lang="da-DK" noProof="0" err="1"/>
              <a:t>level</a:t>
            </a:r>
            <a:endParaRPr lang="da-DK" noProof="0"/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88701" y="6458504"/>
            <a:ext cx="3586468" cy="401616"/>
          </a:xfrm>
        </p:spPr>
        <p:txBody>
          <a:bodyPr tIns="35961" anchor="t" anchorCtr="0"/>
          <a:lstStyle>
            <a:lvl1pPr marL="0" indent="0">
              <a:lnSpc>
                <a:spcPct val="83000"/>
              </a:lnSpc>
              <a:spcBef>
                <a:spcPts val="0"/>
              </a:spcBef>
              <a:buNone/>
              <a:defRPr lang="en-US" sz="770" b="1" kern="1200" spc="-19" baseline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noProof="0" err="1"/>
              <a:t>Insert</a:t>
            </a:r>
            <a:r>
              <a:rPr lang="da-DK" noProof="0"/>
              <a:t> source</a:t>
            </a: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4" name="AutoShape 4"/>
          <p:cNvSpPr>
            <a:spLocks/>
          </p:cNvSpPr>
          <p:nvPr userDrawn="1"/>
        </p:nvSpPr>
        <p:spPr bwMode="gray">
          <a:xfrm>
            <a:off x="-2051999" y="2"/>
            <a:ext cx="1908516" cy="28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941" b="1" noProof="1">
                <a:solidFill>
                  <a:schemeClr val="tx2">
                    <a:lumMod val="75000"/>
                  </a:schemeClr>
                </a:solidFill>
                <a:latin typeface="+mn-lt"/>
                <a:cs typeface="Arial" charset="0"/>
              </a:rPr>
              <a:t>Text slide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941" b="0" noProof="1">
                <a:solidFill>
                  <a:schemeClr val="tx2">
                    <a:lumMod val="75000"/>
                  </a:schemeClr>
                </a:solidFill>
                <a:latin typeface="+mn-lt"/>
                <a:cs typeface="Arial" charset="0"/>
              </a:rPr>
              <a:t>Text slide, one column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3276" y="414683"/>
            <a:ext cx="1944023" cy="1459247"/>
          </a:xfrm>
          <a:prstGeom prst="rect">
            <a:avLst/>
          </a:prstGeom>
        </p:spPr>
      </p:pic>
      <p:sp>
        <p:nvSpPr>
          <p:cNvPr id="22" name="AutoShape 4"/>
          <p:cNvSpPr>
            <a:spLocks/>
          </p:cNvSpPr>
          <p:nvPr userDrawn="1"/>
        </p:nvSpPr>
        <p:spPr bwMode="gray">
          <a:xfrm>
            <a:off x="9252521" y="496341"/>
            <a:ext cx="1440161" cy="57913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da-DK" sz="941" b="1" kern="1200" noProof="0" err="1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Heading</a:t>
            </a:r>
            <a:endParaRPr lang="da-DK" sz="941" b="1" kern="1200" noProof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0" indent="0" algn="l">
              <a:spcBef>
                <a:spcPts val="0"/>
              </a:spcBef>
              <a:buFont typeface="+mj-lt"/>
              <a:buNone/>
              <a:defRPr/>
            </a:pPr>
            <a:r>
              <a:rPr lang="da-DK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If </a:t>
            </a:r>
            <a:r>
              <a:rPr lang="da-DK" sz="941" kern="1200" err="1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your</a:t>
            </a:r>
            <a:r>
              <a:rPr lang="da-DK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da-DK" sz="941" kern="1200" err="1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heading</a:t>
            </a:r>
            <a:r>
              <a:rPr lang="da-DK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 has </a:t>
            </a:r>
            <a:r>
              <a:rPr lang="da-DK" sz="941" kern="1200" err="1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two</a:t>
            </a:r>
            <a:r>
              <a:rPr lang="da-DK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 lines, </a:t>
            </a:r>
            <a:r>
              <a:rPr lang="da-DK" sz="941" kern="1200" err="1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delete</a:t>
            </a:r>
            <a:r>
              <a:rPr lang="da-DK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 the </a:t>
            </a:r>
            <a:r>
              <a:rPr lang="da-DK" sz="941" kern="1200" err="1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text</a:t>
            </a:r>
            <a:r>
              <a:rPr lang="da-DK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da-DK" sz="941" kern="1200" err="1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box</a:t>
            </a:r>
            <a:r>
              <a:rPr lang="da-DK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 for the </a:t>
            </a:r>
            <a:r>
              <a:rPr lang="da-DK" sz="941" kern="1200" err="1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subheading</a:t>
            </a:r>
            <a:endParaRPr lang="da-DK" sz="941" kern="1200" noProof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grpSp>
        <p:nvGrpSpPr>
          <p:cNvPr id="24" name="Group 25"/>
          <p:cNvGrpSpPr/>
          <p:nvPr userDrawn="1"/>
        </p:nvGrpSpPr>
        <p:grpSpPr>
          <a:xfrm>
            <a:off x="-1907998" y="1981961"/>
            <a:ext cx="1801661" cy="1324642"/>
            <a:chOff x="-2231300" y="2231625"/>
            <a:chExt cx="2106943" cy="1460479"/>
          </a:xfrm>
        </p:grpSpPr>
        <p:sp>
          <p:nvSpPr>
            <p:cNvPr id="34" name="TextBox 17"/>
            <p:cNvSpPr txBox="1">
              <a:spLocks noChangeArrowheads="1"/>
            </p:cNvSpPr>
            <p:nvPr userDrawn="1"/>
          </p:nvSpPr>
          <p:spPr bwMode="auto">
            <a:xfrm>
              <a:off x="-2231300" y="2231625"/>
              <a:ext cx="2105001" cy="1436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4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To </a:t>
              </a:r>
              <a:r>
                <a:rPr lang="da-DK" altLang="da-DK" sz="941" kern="1200" err="1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add</a:t>
              </a:r>
              <a:r>
                <a:rPr lang="da-DK" altLang="da-DK" sz="94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 </a:t>
              </a:r>
              <a:r>
                <a:rPr lang="da-DK" altLang="da-DK" sz="941" kern="1200" err="1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preformatted</a:t>
              </a:r>
              <a:r>
                <a:rPr lang="da-DK" altLang="da-DK" sz="94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 bullets,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41" kern="1200" err="1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click</a:t>
              </a:r>
              <a:r>
                <a:rPr lang="da-DK" altLang="da-DK" sz="94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 the </a:t>
              </a:r>
              <a:r>
                <a:rPr lang="da-DK" altLang="da-DK" sz="941" b="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Home</a:t>
              </a:r>
              <a:r>
                <a:rPr lang="da-DK" altLang="da-DK" sz="94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 tab and </a:t>
              </a:r>
              <a:r>
                <a:rPr lang="da-DK" altLang="da-DK" sz="941" kern="1200" err="1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select</a:t>
              </a:r>
              <a:endParaRPr lang="da-DK" altLang="da-DK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41" b="1" kern="1200" err="1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Increase</a:t>
              </a:r>
              <a:r>
                <a:rPr lang="da-DK" altLang="da-DK" sz="941" b="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 </a:t>
              </a:r>
              <a:r>
                <a:rPr lang="da-DK" altLang="da-DK" sz="941" b="1" kern="1200" err="1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Indent</a:t>
              </a:r>
              <a:endParaRPr lang="da-DK" altLang="da-DK" sz="941" b="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da-DK" altLang="da-DK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da-DK" altLang="da-DK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41" kern="1200" err="1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Click</a:t>
              </a:r>
              <a:r>
                <a:rPr lang="da-DK" altLang="da-DK" sz="94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 </a:t>
              </a:r>
              <a:r>
                <a:rPr lang="da-DK" altLang="da-DK" sz="941" b="1" kern="1200" err="1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Decrease</a:t>
              </a:r>
              <a:r>
                <a:rPr lang="da-DK" altLang="da-DK" sz="941" b="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 </a:t>
              </a:r>
              <a:r>
                <a:rPr lang="da-DK" altLang="da-DK" sz="941" b="1" kern="1200" err="1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Indent</a:t>
              </a:r>
              <a:endParaRPr lang="da-DK" altLang="da-DK" sz="941" b="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41" b="0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to return to the </a:t>
              </a:r>
              <a:r>
                <a:rPr lang="da-DK" altLang="da-DK" sz="941" b="0" kern="1200" err="1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previous</a:t>
              </a:r>
              <a:r>
                <a:rPr lang="da-DK" altLang="da-DK" sz="941" b="0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 list design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41" b="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 </a:t>
              </a:r>
            </a:p>
          </p:txBody>
        </p:sp>
        <p:grpSp>
          <p:nvGrpSpPr>
            <p:cNvPr id="37" name="Group 36"/>
            <p:cNvGrpSpPr/>
            <p:nvPr userDrawn="1"/>
          </p:nvGrpSpPr>
          <p:grpSpPr>
            <a:xfrm>
              <a:off x="-544672" y="2787459"/>
              <a:ext cx="419742" cy="242548"/>
              <a:chOff x="-832082" y="3336845"/>
              <a:chExt cx="358924" cy="219989"/>
            </a:xfrm>
          </p:grpSpPr>
          <p:pic>
            <p:nvPicPr>
              <p:cNvPr id="42" name="Picture 2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32082" y="3336845"/>
                <a:ext cx="358924" cy="2199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3" name="Rounded Rectangle 43"/>
              <p:cNvSpPr/>
              <p:nvPr/>
            </p:nvSpPr>
            <p:spPr bwMode="auto">
              <a:xfrm>
                <a:off x="-652694" y="3337761"/>
                <a:ext cx="168275" cy="215900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eaLnBrk="1">
                  <a:defRPr/>
                </a:pPr>
                <a:endParaRPr lang="da-DK" sz="1967">
                  <a:latin typeface="HelveticaNeueLT Std Lt Cn" pitchFamily="34" charset="0"/>
                </a:endParaRPr>
              </a:p>
            </p:txBody>
          </p:sp>
        </p:grpSp>
        <p:grpSp>
          <p:nvGrpSpPr>
            <p:cNvPr id="38" name="Group 38"/>
            <p:cNvGrpSpPr/>
            <p:nvPr userDrawn="1"/>
          </p:nvGrpSpPr>
          <p:grpSpPr>
            <a:xfrm>
              <a:off x="-531551" y="3446578"/>
              <a:ext cx="407194" cy="245526"/>
              <a:chOff x="-474298" y="3689019"/>
              <a:chExt cx="348194" cy="222690"/>
            </a:xfrm>
          </p:grpSpPr>
          <p:pic>
            <p:nvPicPr>
              <p:cNvPr id="39" name="Picture 3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68901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0" name="Rectangle 40"/>
              <p:cNvSpPr/>
              <p:nvPr/>
            </p:nvSpPr>
            <p:spPr bwMode="auto">
              <a:xfrm>
                <a:off x="-297554" y="3692193"/>
                <a:ext cx="171450" cy="211138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eaLnBrk="1">
                  <a:defRPr/>
                </a:pPr>
                <a:endParaRPr lang="da-DK" sz="1967">
                  <a:latin typeface="HelveticaNeueLT Std Lt Cn" pitchFamily="34" charset="0"/>
                </a:endParaRPr>
              </a:p>
            </p:txBody>
          </p:sp>
          <p:sp>
            <p:nvSpPr>
              <p:cNvPr id="41" name="Rounded Rectangle 41"/>
              <p:cNvSpPr/>
              <p:nvPr/>
            </p:nvSpPr>
            <p:spPr bwMode="auto">
              <a:xfrm>
                <a:off x="-465829" y="3695369"/>
                <a:ext cx="168275" cy="215900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eaLnBrk="1">
                  <a:defRPr/>
                </a:pPr>
                <a:endParaRPr lang="da-DK" sz="1967">
                  <a:latin typeface="HelveticaNeueLT Std Lt Cn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24557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2039" y="1700212"/>
            <a:ext cx="7551758" cy="4141785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19" name="text" descr="{&quot;templafy&quot;:{&quot;id&quot;:&quot;50f2ffad-a02f-4e85-a03f-297ad5f69ff5&quot;}}" title="UserProfile.Institut.InstituteDCU_{{DocumentLanguage}}">
            <a:extLst>
              <a:ext uri="{FF2B5EF4-FFF2-40B4-BE49-F238E27FC236}">
                <a16:creationId xmlns:a16="http://schemas.microsoft.com/office/drawing/2014/main" id="{610DD8E7-635C-4517-8E21-65C3CB025FFE}"/>
              </a:ext>
            </a:extLst>
          </p:cNvPr>
          <p:cNvSpPr txBox="1">
            <a:spLocks/>
          </p:cNvSpPr>
          <p:nvPr userDrawn="1"/>
        </p:nvSpPr>
        <p:spPr>
          <a:xfrm>
            <a:off x="308372" y="245042"/>
            <a:ext cx="426362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050">
                <a:solidFill>
                  <a:schemeClr val="bg1"/>
                </a:solidFill>
              </a:rPr>
              <a:t>Rektorsekretariatet</a:t>
            </a:r>
          </a:p>
        </p:txBody>
      </p:sp>
      <p:sp>
        <p:nvSpPr>
          <p:cNvPr id="20" name="sdu.dk">
            <a:extLst>
              <a:ext uri="{FF2B5EF4-FFF2-40B4-BE49-F238E27FC236}">
                <a16:creationId xmlns:a16="http://schemas.microsoft.com/office/drawing/2014/main" id="{4B84D86E-3D20-4505-8DAD-8EB1F3E63B0A}"/>
              </a:ext>
            </a:extLst>
          </p:cNvPr>
          <p:cNvSpPr/>
          <p:nvPr userDrawn="1"/>
        </p:nvSpPr>
        <p:spPr>
          <a:xfrm rot="5400000">
            <a:off x="8496300" y="594477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SDU.dk</a:t>
            </a:r>
            <a:endParaRPr lang="da-DK"/>
          </a:p>
        </p:txBody>
      </p:sp>
      <p:sp>
        <p:nvSpPr>
          <p:cNvPr id="21" name="#sdudk">
            <a:extLst>
              <a:ext uri="{FF2B5EF4-FFF2-40B4-BE49-F238E27FC236}">
                <a16:creationId xmlns:a16="http://schemas.microsoft.com/office/drawing/2014/main" id="{B58A6A9A-5E98-43AC-8CA5-F6C4B0573364}"/>
              </a:ext>
            </a:extLst>
          </p:cNvPr>
          <p:cNvSpPr/>
          <p:nvPr userDrawn="1"/>
        </p:nvSpPr>
        <p:spPr>
          <a:xfrm rot="5400000">
            <a:off x="8497794" y="1508878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#SDUdk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739632-1CD3-47C1-98D9-4B1B2253C7C9}"/>
              </a:ext>
            </a:extLst>
          </p:cNvPr>
          <p:cNvCxnSpPr>
            <a:cxnSpLocks/>
          </p:cNvCxnSpPr>
          <p:nvPr userDrawn="1"/>
        </p:nvCxnSpPr>
        <p:spPr>
          <a:xfrm>
            <a:off x="307801" y="483623"/>
            <a:ext cx="5244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" descr="{&quot;templafy&quot;:{&quot;id&quot;:&quot;3a1a3219-e533-46ec-bb28-2d1551d1e688&quot;}}" title="Form.Date">
            <a:extLst>
              <a:ext uri="{FF2B5EF4-FFF2-40B4-BE49-F238E27FC236}">
                <a16:creationId xmlns:a16="http://schemas.microsoft.com/office/drawing/2014/main" id="{10301B40-E355-4D99-B296-A15FB5BC3A4C}"/>
              </a:ext>
            </a:extLst>
          </p:cNvPr>
          <p:cNvSpPr/>
          <p:nvPr userDrawn="1"/>
        </p:nvSpPr>
        <p:spPr>
          <a:xfrm>
            <a:off x="6867027" y="6463691"/>
            <a:ext cx="1968605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da-DK" sz="1200" b="0">
                <a:solidFill>
                  <a:schemeClr val="bg1"/>
                </a:solidFill>
              </a:rPr>
              <a:t>oktober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2C9E90-37DD-4C1A-AB21-3AF2DA430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57" y="6375535"/>
            <a:ext cx="800713" cy="225677"/>
          </a:xfrm>
          <a:prstGeom prst="rect">
            <a:avLst/>
          </a:prstGeom>
        </p:spPr>
      </p:pic>
      <p:sp>
        <p:nvSpPr>
          <p:cNvPr id="16" name="Rektangel 28">
            <a:extLst>
              <a:ext uri="{FF2B5EF4-FFF2-40B4-BE49-F238E27FC236}">
                <a16:creationId xmlns:a16="http://schemas.microsoft.com/office/drawing/2014/main" id="{04E53DD6-CCFB-4840-9F06-8C3569BF0652}"/>
              </a:ext>
            </a:extLst>
          </p:cNvPr>
          <p:cNvSpPr/>
          <p:nvPr userDrawn="1"/>
        </p:nvSpPr>
        <p:spPr>
          <a:xfrm>
            <a:off x="7625750" y="35919"/>
            <a:ext cx="1133115" cy="3527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b="1">
                <a:solidFill>
                  <a:schemeClr val="tx1"/>
                </a:solidFill>
              </a:rPr>
              <a:t>FORTROLIGT</a:t>
            </a:r>
          </a:p>
        </p:txBody>
      </p:sp>
    </p:spTree>
    <p:extLst>
      <p:ext uri="{BB962C8B-B14F-4D97-AF65-F5344CB8AC3E}">
        <p14:creationId xmlns:p14="http://schemas.microsoft.com/office/powerpoint/2010/main" val="261945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2039" y="1699200"/>
            <a:ext cx="7551758" cy="4142800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</p:spTree>
    <p:extLst>
      <p:ext uri="{BB962C8B-B14F-4D97-AF65-F5344CB8AC3E}">
        <p14:creationId xmlns:p14="http://schemas.microsoft.com/office/powerpoint/2010/main" val="4024235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11888" y="1000450"/>
            <a:ext cx="3713571" cy="4841557"/>
          </a:xfrm>
        </p:spPr>
        <p:txBody>
          <a:bodyPr tIns="72000"/>
          <a:lstStyle>
            <a:lvl1pPr marL="0" indent="0" algn="ctr">
              <a:buNone/>
              <a:defRPr sz="1200"/>
            </a:lvl1pPr>
          </a:lstStyle>
          <a:p>
            <a:r>
              <a:rPr lang="da-DK"/>
              <a:t>Vælg pladsholderen og indsæt billede via Templafy/Skyfish eller ikon eller logo via Templafy/Billeder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7975" y="2221200"/>
            <a:ext cx="4025700" cy="3620805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19" name="text" descr="{&quot;templafy&quot;:{&quot;id&quot;:&quot;18ed1d24-cb3b-4efb-a23d-d15f54a0a552&quot;}}" title="UserProfile.Institut.InstituteDCU_{{DocumentLanguage}}">
            <a:extLst>
              <a:ext uri="{FF2B5EF4-FFF2-40B4-BE49-F238E27FC236}">
                <a16:creationId xmlns:a16="http://schemas.microsoft.com/office/drawing/2014/main" id="{610DD8E7-635C-4517-8E21-65C3CB025FFE}"/>
              </a:ext>
            </a:extLst>
          </p:cNvPr>
          <p:cNvSpPr txBox="1">
            <a:spLocks/>
          </p:cNvSpPr>
          <p:nvPr userDrawn="1"/>
        </p:nvSpPr>
        <p:spPr>
          <a:xfrm>
            <a:off x="308372" y="293275"/>
            <a:ext cx="4263628" cy="236303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050"/>
              <a:t>Rektorsekretariatet</a:t>
            </a:r>
          </a:p>
        </p:txBody>
      </p:sp>
      <p:sp>
        <p:nvSpPr>
          <p:cNvPr id="12" name="date" descr="{&quot;templafy&quot;:{&quot;id&quot;:&quot;4cc932fd-8c20-4edc-a4f0-154189b11e58&quot;}}" title="Form.Date">
            <a:extLst>
              <a:ext uri="{FF2B5EF4-FFF2-40B4-BE49-F238E27FC236}">
                <a16:creationId xmlns:a16="http://schemas.microsoft.com/office/drawing/2014/main" id="{508E925B-663E-4A1A-8916-BC4FCFEA746C}"/>
              </a:ext>
            </a:extLst>
          </p:cNvPr>
          <p:cNvSpPr/>
          <p:nvPr userDrawn="1"/>
        </p:nvSpPr>
        <p:spPr>
          <a:xfrm>
            <a:off x="6867027" y="6465600"/>
            <a:ext cx="1968605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da-DK" sz="1200" b="0">
                <a:solidFill>
                  <a:schemeClr val="tx1"/>
                </a:solidFill>
              </a:rPr>
              <a:t>september 2019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565F4-7FB3-4F2B-AED8-4859D42935AE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SDU's farve palette eller fra den brugerdefinerede farvepalette</a:t>
            </a:r>
            <a:endParaRPr lang="da-DK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926880-EFD3-4E03-AD41-B5DEE1001487}"/>
              </a:ext>
            </a:extLst>
          </p:cNvPr>
          <p:cNvCxnSpPr>
            <a:cxnSpLocks/>
          </p:cNvCxnSpPr>
          <p:nvPr userDrawn="1"/>
        </p:nvCxnSpPr>
        <p:spPr>
          <a:xfrm>
            <a:off x="307801" y="482400"/>
            <a:ext cx="5244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8CDE456A-3D3A-4660-B621-87E808BE7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82" y="6375535"/>
            <a:ext cx="797663" cy="225677"/>
          </a:xfrm>
          <a:prstGeom prst="rect">
            <a:avLst/>
          </a:prstGeom>
        </p:spPr>
      </p:pic>
      <p:sp>
        <p:nvSpPr>
          <p:cNvPr id="18" name="sdu.dk">
            <a:extLst>
              <a:ext uri="{FF2B5EF4-FFF2-40B4-BE49-F238E27FC236}">
                <a16:creationId xmlns:a16="http://schemas.microsoft.com/office/drawing/2014/main" id="{6C8DAC0B-B30A-4593-8919-5508EB9A14CB}"/>
              </a:ext>
            </a:extLst>
          </p:cNvPr>
          <p:cNvSpPr/>
          <p:nvPr userDrawn="1"/>
        </p:nvSpPr>
        <p:spPr>
          <a:xfrm rot="5400000">
            <a:off x="8496300" y="594477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22" name="#sdudk">
            <a:extLst>
              <a:ext uri="{FF2B5EF4-FFF2-40B4-BE49-F238E27FC236}">
                <a16:creationId xmlns:a16="http://schemas.microsoft.com/office/drawing/2014/main" id="{75CC3EE1-0472-467D-B6AF-AD454628F83D}"/>
              </a:ext>
            </a:extLst>
          </p:cNvPr>
          <p:cNvSpPr/>
          <p:nvPr userDrawn="1"/>
        </p:nvSpPr>
        <p:spPr>
          <a:xfrm rot="5400000">
            <a:off x="8497794" y="1508878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sp>
        <p:nvSpPr>
          <p:cNvPr id="13" name="Rektangel 28">
            <a:extLst>
              <a:ext uri="{FF2B5EF4-FFF2-40B4-BE49-F238E27FC236}">
                <a16:creationId xmlns:a16="http://schemas.microsoft.com/office/drawing/2014/main" id="{A9EA7C7A-A4D7-49BE-A352-F72C6E5379D9}"/>
              </a:ext>
            </a:extLst>
          </p:cNvPr>
          <p:cNvSpPr/>
          <p:nvPr userDrawn="1"/>
        </p:nvSpPr>
        <p:spPr>
          <a:xfrm>
            <a:off x="7625750" y="35919"/>
            <a:ext cx="1133115" cy="352791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b="1">
                <a:solidFill>
                  <a:schemeClr val="tx1"/>
                </a:solidFill>
              </a:rPr>
              <a:t>FORTROLIGT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31632B33-5128-4332-A931-252CE2C2C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984" y="6398373"/>
            <a:ext cx="180000" cy="1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9539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1023" y="1700216"/>
            <a:ext cx="40257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11888" y="1000450"/>
            <a:ext cx="3713571" cy="4841557"/>
          </a:xfrm>
        </p:spPr>
        <p:txBody>
          <a:bodyPr tIns="72000"/>
          <a:lstStyle>
            <a:lvl1pPr marL="0" indent="0" algn="ctr">
              <a:buNone/>
              <a:defRPr sz="1200"/>
            </a:lvl1pPr>
          </a:lstStyle>
          <a:p>
            <a:r>
              <a:rPr lang="da-DK"/>
              <a:t>Vælg pladsholderen og indsæt billede via Templafy/Skyfish eller ikon eller logo via Templafy/Billeder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4EB576-C3BD-40C7-A696-33E1091F31D7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SDU's farve palette eller fra den brugerdefinerede farvepalette</a:t>
            </a:r>
            <a:endParaRPr lang="da-DK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F606634-4CB0-4592-B65F-38B7D3B489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984" y="6398373"/>
            <a:ext cx="180000" cy="1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55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2039" y="1699200"/>
            <a:ext cx="7551758" cy="4142800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16-01-2020</a:t>
            </a:fld>
            <a:endParaRPr lang="da-DK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16-01-2020</a:t>
            </a:fld>
            <a:endParaRPr lang="da-DK" sz="133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1023" y="1620000"/>
            <a:ext cx="4025700" cy="4222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005017" y="1700212"/>
            <a:ext cx="352044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tilføje tekst, klik ikon for at tilføje graf/tabel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90B9-04D5-4C98-9BAE-36CAE61DE34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186700" y="6465600"/>
            <a:ext cx="1680324" cy="180000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B802697-99B7-47F7-9BCE-0C0CD2890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984" y="6398373"/>
            <a:ext cx="180000" cy="1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4755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7801" y="1620000"/>
            <a:ext cx="4024700" cy="188428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17000" y="1028246"/>
            <a:ext cx="39123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tilføje tekst, klik ikon for at tilføje graf/tabel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9" name="date" descr="{&quot;templafy&quot;:{&quot;id&quot;:&quot;f15d5763-138b-47e8-9e02-822dd7741f89&quot;}}" title="Form.Date">
            <a:extLst>
              <a:ext uri="{FF2B5EF4-FFF2-40B4-BE49-F238E27FC236}">
                <a16:creationId xmlns:a16="http://schemas.microsoft.com/office/drawing/2014/main" id="{38150A77-BE4E-404D-B314-A1C41C791C1B}"/>
              </a:ext>
            </a:extLst>
          </p:cNvPr>
          <p:cNvSpPr/>
          <p:nvPr userDrawn="1"/>
        </p:nvSpPr>
        <p:spPr>
          <a:xfrm>
            <a:off x="6867027" y="6465600"/>
            <a:ext cx="1968605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da-DK" sz="1200" b="0">
                <a:solidFill>
                  <a:schemeClr val="tx1"/>
                </a:solidFill>
              </a:rPr>
              <a:t>september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ECF2D-BB4C-4004-9F8E-08239A46461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186700" y="6465600"/>
            <a:ext cx="1680324" cy="180000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9C8F72-579D-43D7-829B-18B6120E3E14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SDU's farve palette eller fra den brugerdefinerede farvepalette</a:t>
            </a:r>
            <a:endParaRPr lang="da-D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3674BB-927D-4D04-9F00-C70E905A0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984" y="6398373"/>
            <a:ext cx="180000" cy="1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0183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7800" y="1016000"/>
            <a:ext cx="8221499" cy="68421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07800" y="1989138"/>
            <a:ext cx="8221500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tilføje tekst, klik ikon for at tilføje graf/tabel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ECF2D-BB4C-4004-9F8E-08239A46461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186700" y="6465600"/>
            <a:ext cx="1680324" cy="180000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9C8F72-579D-43D7-829B-18B6120E3E14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SDU's farve palette eller fra den brugerdefinerede farvepalette</a:t>
            </a:r>
            <a:endParaRPr lang="da-DK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B13A350-15E0-4379-AC4B-BFC6A2DF7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984" y="6398373"/>
            <a:ext cx="180000" cy="1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10896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19151" y="1633533"/>
            <a:ext cx="3510000" cy="124473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9151" y="3387600"/>
            <a:ext cx="351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tilføje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9" name="text" descr="{&quot;templafy&quot;:{&quot;id&quot;:&quot;68978d83-2233-4014-ad96-65ec983305c6&quot;}}" title="UserProfile.Institut.InstituteDCU_{{DocumentLanguage}}">
            <a:extLst>
              <a:ext uri="{FF2B5EF4-FFF2-40B4-BE49-F238E27FC236}">
                <a16:creationId xmlns:a16="http://schemas.microsoft.com/office/drawing/2014/main" id="{610DD8E7-635C-4517-8E21-65C3CB025FFE}"/>
              </a:ext>
            </a:extLst>
          </p:cNvPr>
          <p:cNvSpPr txBox="1">
            <a:spLocks/>
          </p:cNvSpPr>
          <p:nvPr userDrawn="1"/>
        </p:nvSpPr>
        <p:spPr>
          <a:xfrm>
            <a:off x="308372" y="293275"/>
            <a:ext cx="4263628" cy="236303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050"/>
              <a:t>Rektorsekretariatet</a:t>
            </a:r>
          </a:p>
        </p:txBody>
      </p:sp>
      <p:sp>
        <p:nvSpPr>
          <p:cNvPr id="15" name="date" descr="{&quot;templafy&quot;:{&quot;id&quot;:&quot;9ea8b007-6df6-4e17-bc49-652efeb8ce78&quot;}}" title="Form.Date">
            <a:extLst>
              <a:ext uri="{FF2B5EF4-FFF2-40B4-BE49-F238E27FC236}">
                <a16:creationId xmlns:a16="http://schemas.microsoft.com/office/drawing/2014/main" id="{6189AE65-D68D-4102-AA1D-2A3BCB6F21BF}"/>
              </a:ext>
            </a:extLst>
          </p:cNvPr>
          <p:cNvSpPr/>
          <p:nvPr userDrawn="1"/>
        </p:nvSpPr>
        <p:spPr>
          <a:xfrm>
            <a:off x="6867027" y="6465600"/>
            <a:ext cx="1968605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da-DK" sz="1200" b="0">
                <a:solidFill>
                  <a:schemeClr val="tx1"/>
                </a:solidFill>
              </a:rPr>
              <a:t>september 2019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16824" y="1000450"/>
            <a:ext cx="3808024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tilføje tekst, klik ikon for at tilføje graf/tabel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F36464C-AEF7-4BFD-9A97-813102BCA48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5186700" y="6465600"/>
            <a:ext cx="1680324" cy="180000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551AC97-9031-4CC7-955F-C81EC8BE45E2}"/>
              </a:ext>
            </a:extLst>
          </p:cNvPr>
          <p:cNvCxnSpPr>
            <a:cxnSpLocks/>
          </p:cNvCxnSpPr>
          <p:nvPr userDrawn="1"/>
        </p:nvCxnSpPr>
        <p:spPr>
          <a:xfrm>
            <a:off x="307801" y="482400"/>
            <a:ext cx="5244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FC0256C1-93B3-4768-8249-4CDA30556E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82" y="6375535"/>
            <a:ext cx="797663" cy="225677"/>
          </a:xfrm>
          <a:prstGeom prst="rect">
            <a:avLst/>
          </a:prstGeom>
        </p:spPr>
      </p:pic>
      <p:sp>
        <p:nvSpPr>
          <p:cNvPr id="26" name="sdu.dk">
            <a:extLst>
              <a:ext uri="{FF2B5EF4-FFF2-40B4-BE49-F238E27FC236}">
                <a16:creationId xmlns:a16="http://schemas.microsoft.com/office/drawing/2014/main" id="{E10468DB-C1E5-43E3-8103-A93D3C0BA409}"/>
              </a:ext>
            </a:extLst>
          </p:cNvPr>
          <p:cNvSpPr/>
          <p:nvPr userDrawn="1"/>
        </p:nvSpPr>
        <p:spPr>
          <a:xfrm rot="5400000">
            <a:off x="8496300" y="594477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27" name="#sdudk">
            <a:extLst>
              <a:ext uri="{FF2B5EF4-FFF2-40B4-BE49-F238E27FC236}">
                <a16:creationId xmlns:a16="http://schemas.microsoft.com/office/drawing/2014/main" id="{BA1E852F-9EE9-4889-AA2E-46B9BD847D08}"/>
              </a:ext>
            </a:extLst>
          </p:cNvPr>
          <p:cNvSpPr/>
          <p:nvPr userDrawn="1"/>
        </p:nvSpPr>
        <p:spPr>
          <a:xfrm rot="5400000">
            <a:off x="8497794" y="1508878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F04E1F-B899-4D8C-B699-8C5E24C7ED69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SDU's farve palette eller fra den brugerdefinerede farvepalette</a:t>
            </a:r>
            <a:endParaRPr lang="da-DK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F9A674D-023A-4355-BC45-0F1198907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984" y="6398373"/>
            <a:ext cx="180000" cy="1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80308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7801" y="809172"/>
            <a:ext cx="18765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08372" y="1256278"/>
            <a:ext cx="1876500" cy="458572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Second </a:t>
            </a:r>
            <a:r>
              <a:rPr lang="da-DK" noProof="0" err="1"/>
              <a:t>level</a:t>
            </a:r>
            <a:endParaRPr lang="da-DK" noProof="0"/>
          </a:p>
          <a:p>
            <a:pPr lvl="2"/>
            <a:r>
              <a:rPr lang="da-DK" noProof="0"/>
              <a:t>Third </a:t>
            </a:r>
            <a:r>
              <a:rPr lang="da-DK" noProof="0" err="1"/>
              <a:t>level</a:t>
            </a:r>
            <a:endParaRPr lang="da-DK" noProof="0"/>
          </a:p>
          <a:p>
            <a:pPr lvl="3"/>
            <a:r>
              <a:rPr lang="da-DK" noProof="0" err="1"/>
              <a:t>Fourth</a:t>
            </a:r>
            <a:r>
              <a:rPr lang="da-DK" noProof="0"/>
              <a:t> </a:t>
            </a:r>
            <a:r>
              <a:rPr lang="da-DK" noProof="0" err="1"/>
              <a:t>level</a:t>
            </a:r>
            <a:endParaRPr lang="da-DK" noProof="0"/>
          </a:p>
          <a:p>
            <a:pPr lvl="4"/>
            <a:r>
              <a:rPr lang="da-DK" noProof="0"/>
              <a:t>Fifth </a:t>
            </a:r>
            <a:r>
              <a:rPr lang="da-DK" noProof="0" err="1"/>
              <a:t>level</a:t>
            </a:r>
            <a:endParaRPr lang="da-DK" noProof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54873" y="809171"/>
            <a:ext cx="18765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a-DK" noProof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54872" y="1256278"/>
            <a:ext cx="1876500" cy="458572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Second </a:t>
            </a:r>
            <a:r>
              <a:rPr lang="da-DK" noProof="0" err="1"/>
              <a:t>level</a:t>
            </a:r>
            <a:endParaRPr lang="da-DK" noProof="0"/>
          </a:p>
          <a:p>
            <a:pPr lvl="2"/>
            <a:r>
              <a:rPr lang="da-DK" noProof="0"/>
              <a:t>Third </a:t>
            </a:r>
            <a:r>
              <a:rPr lang="da-DK" noProof="0" err="1"/>
              <a:t>level</a:t>
            </a:r>
            <a:endParaRPr lang="da-DK" noProof="0"/>
          </a:p>
          <a:p>
            <a:pPr lvl="3"/>
            <a:r>
              <a:rPr lang="da-DK" noProof="0" err="1"/>
              <a:t>Fourth</a:t>
            </a:r>
            <a:r>
              <a:rPr lang="da-DK" noProof="0"/>
              <a:t> </a:t>
            </a:r>
            <a:r>
              <a:rPr lang="da-DK" noProof="0" err="1"/>
              <a:t>level</a:t>
            </a:r>
            <a:endParaRPr lang="da-DK" noProof="0"/>
          </a:p>
          <a:p>
            <a:pPr lvl="4"/>
            <a:r>
              <a:rPr lang="da-DK" noProof="0"/>
              <a:t>Fifth </a:t>
            </a:r>
            <a:r>
              <a:rPr lang="da-DK" noProof="0" err="1"/>
              <a:t>level</a:t>
            </a:r>
            <a:endParaRPr lang="da-DK" noProof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01372" y="809171"/>
            <a:ext cx="18765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1988" indent="0">
              <a:buNone/>
              <a:defRPr/>
            </a:lvl2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01372" y="1256278"/>
            <a:ext cx="1876500" cy="458572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Second </a:t>
            </a:r>
            <a:r>
              <a:rPr lang="da-DK" noProof="0" err="1"/>
              <a:t>level</a:t>
            </a:r>
            <a:endParaRPr lang="da-DK" noProof="0"/>
          </a:p>
          <a:p>
            <a:pPr lvl="2"/>
            <a:r>
              <a:rPr lang="da-DK" noProof="0"/>
              <a:t>Third </a:t>
            </a:r>
            <a:r>
              <a:rPr lang="da-DK" noProof="0" err="1"/>
              <a:t>level</a:t>
            </a:r>
            <a:endParaRPr lang="da-DK" noProof="0"/>
          </a:p>
          <a:p>
            <a:pPr lvl="3"/>
            <a:r>
              <a:rPr lang="da-DK" noProof="0" err="1"/>
              <a:t>Fourth</a:t>
            </a:r>
            <a:r>
              <a:rPr lang="da-DK" noProof="0"/>
              <a:t> </a:t>
            </a:r>
            <a:r>
              <a:rPr lang="da-DK" noProof="0" err="1"/>
              <a:t>level</a:t>
            </a:r>
            <a:endParaRPr lang="da-DK" noProof="0"/>
          </a:p>
          <a:p>
            <a:pPr lvl="4"/>
            <a:r>
              <a:rPr lang="da-DK" noProof="0"/>
              <a:t>Fifth </a:t>
            </a:r>
            <a:r>
              <a:rPr lang="da-DK" noProof="0" err="1"/>
              <a:t>level</a:t>
            </a:r>
            <a:endParaRPr lang="da-DK" noProof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47871" y="809172"/>
            <a:ext cx="18765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1988" indent="0">
              <a:buNone/>
              <a:defRPr/>
            </a:lvl2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747874" y="1256278"/>
            <a:ext cx="1876499" cy="458572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Second </a:t>
            </a:r>
            <a:r>
              <a:rPr lang="da-DK" noProof="0" err="1"/>
              <a:t>level</a:t>
            </a:r>
            <a:endParaRPr lang="da-DK" noProof="0"/>
          </a:p>
          <a:p>
            <a:pPr lvl="2"/>
            <a:r>
              <a:rPr lang="da-DK" noProof="0"/>
              <a:t>Third </a:t>
            </a:r>
            <a:r>
              <a:rPr lang="da-DK" noProof="0" err="1"/>
              <a:t>level</a:t>
            </a:r>
            <a:endParaRPr lang="da-DK" noProof="0"/>
          </a:p>
          <a:p>
            <a:pPr lvl="3"/>
            <a:r>
              <a:rPr lang="da-DK" noProof="0" err="1"/>
              <a:t>Fourth</a:t>
            </a:r>
            <a:r>
              <a:rPr lang="da-DK" noProof="0"/>
              <a:t> </a:t>
            </a:r>
            <a:r>
              <a:rPr lang="da-DK" noProof="0" err="1"/>
              <a:t>level</a:t>
            </a:r>
            <a:endParaRPr lang="da-DK" noProof="0"/>
          </a:p>
          <a:p>
            <a:pPr lvl="4"/>
            <a:r>
              <a:rPr lang="da-DK" noProof="0"/>
              <a:t>Fifth </a:t>
            </a:r>
            <a:r>
              <a:rPr lang="da-DK" noProof="0" err="1"/>
              <a:t>level</a:t>
            </a:r>
            <a:endParaRPr lang="da-DK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6E2E0-2E23-491A-B165-353CDF3F79E2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5186700" y="6465600"/>
            <a:ext cx="1680324" cy="180000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D766322-557F-43E5-8623-C0B46C15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984" y="6398373"/>
            <a:ext cx="180000" cy="1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38324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2" y="0"/>
            <a:ext cx="4574475" cy="68580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200"/>
            </a:lvl1pPr>
          </a:lstStyle>
          <a:p>
            <a:r>
              <a:rPr lang="da-DK"/>
              <a:t>Vælg pladsholderen og indsæt billede via Templafy/Skyfish eller ikon eller logo via Templafy/Billeder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019300" y="3387600"/>
            <a:ext cx="351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tilføje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4" name="text" descr="{&quot;templafy&quot;:{&quot;id&quot;:&quot;541f7168-b77c-431b-b178-df1866977a60&quot;}}" title="UserProfile.Institut.InstituteDCU_{{DocumentLanguage}}">
            <a:extLst>
              <a:ext uri="{FF2B5EF4-FFF2-40B4-BE49-F238E27FC236}">
                <a16:creationId xmlns:a16="http://schemas.microsoft.com/office/drawing/2014/main" id="{060969B2-E177-4704-95D4-119A98BB90C5}"/>
              </a:ext>
            </a:extLst>
          </p:cNvPr>
          <p:cNvSpPr txBox="1">
            <a:spLocks/>
          </p:cNvSpPr>
          <p:nvPr userDrawn="1"/>
        </p:nvSpPr>
        <p:spPr>
          <a:xfrm>
            <a:off x="5019300" y="51614"/>
            <a:ext cx="3510000" cy="478677"/>
          </a:xfrm>
          <a:prstGeom prst="rect">
            <a:avLst/>
          </a:prstGeom>
          <a:noFill/>
        </p:spPr>
        <p:txBody>
          <a:bodyPr wrap="square" lIns="0" tIns="0" rIns="0" bIns="9000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050"/>
              <a:t>Rektorsekretariatet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8D6574-D545-4AC1-804C-76EBF3BEC544}"/>
              </a:ext>
            </a:extLst>
          </p:cNvPr>
          <p:cNvCxnSpPr>
            <a:cxnSpLocks/>
          </p:cNvCxnSpPr>
          <p:nvPr userDrawn="1"/>
        </p:nvCxnSpPr>
        <p:spPr>
          <a:xfrm>
            <a:off x="5018728" y="482400"/>
            <a:ext cx="5244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" descr="{&quot;templafy&quot;:{&quot;id&quot;:&quot;9dad7c02-d070-4d07-8d4e-0521471bf2d8&quot;}}" title="Form.Date">
            <a:extLst>
              <a:ext uri="{FF2B5EF4-FFF2-40B4-BE49-F238E27FC236}">
                <a16:creationId xmlns:a16="http://schemas.microsoft.com/office/drawing/2014/main" id="{38150A77-BE4E-404D-B314-A1C41C791C1B}"/>
              </a:ext>
            </a:extLst>
          </p:cNvPr>
          <p:cNvSpPr/>
          <p:nvPr userDrawn="1"/>
        </p:nvSpPr>
        <p:spPr>
          <a:xfrm>
            <a:off x="6867027" y="6465600"/>
            <a:ext cx="1968605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da-DK" sz="1200" b="0">
                <a:solidFill>
                  <a:schemeClr val="tx1"/>
                </a:solidFill>
              </a:rPr>
              <a:t>september 2019</a:t>
            </a:r>
          </a:p>
        </p:txBody>
      </p:sp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16-01-2020</a:t>
            </a:fld>
            <a:endParaRPr lang="da-DK" sz="133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9BB03FB-BC65-4B73-9B66-32507EBF13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28" y="6381356"/>
            <a:ext cx="797663" cy="225677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FD876A3-4F24-4834-9FFF-7E8AD29456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19151" y="1633533"/>
            <a:ext cx="3510000" cy="124473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35D18C-F049-45BC-9DD0-BCABC1798FE4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SDU's farve palette eller fra den brugerdefinerede farvepalette</a:t>
            </a:r>
            <a:endParaRPr lang="da-DK"/>
          </a:p>
        </p:txBody>
      </p:sp>
      <p:sp>
        <p:nvSpPr>
          <p:cNvPr id="11" name="sdu.dk">
            <a:extLst>
              <a:ext uri="{FF2B5EF4-FFF2-40B4-BE49-F238E27FC236}">
                <a16:creationId xmlns:a16="http://schemas.microsoft.com/office/drawing/2014/main" id="{E104C035-217A-42D1-9683-2601433D8C2F}"/>
              </a:ext>
            </a:extLst>
          </p:cNvPr>
          <p:cNvSpPr/>
          <p:nvPr userDrawn="1"/>
        </p:nvSpPr>
        <p:spPr>
          <a:xfrm rot="5400000">
            <a:off x="8496300" y="594477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3" name="#sdudk">
            <a:extLst>
              <a:ext uri="{FF2B5EF4-FFF2-40B4-BE49-F238E27FC236}">
                <a16:creationId xmlns:a16="http://schemas.microsoft.com/office/drawing/2014/main" id="{C18994E3-0B00-4329-9B53-BB93E9AA623E}"/>
              </a:ext>
            </a:extLst>
          </p:cNvPr>
          <p:cNvSpPr/>
          <p:nvPr userDrawn="1"/>
        </p:nvSpPr>
        <p:spPr>
          <a:xfrm rot="5400000">
            <a:off x="8497794" y="1508878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sp>
        <p:nvSpPr>
          <p:cNvPr id="15" name="Rektangel 28">
            <a:extLst>
              <a:ext uri="{FF2B5EF4-FFF2-40B4-BE49-F238E27FC236}">
                <a16:creationId xmlns:a16="http://schemas.microsoft.com/office/drawing/2014/main" id="{06CFDE33-C27A-47D1-ADBF-8E0420D870E9}"/>
              </a:ext>
            </a:extLst>
          </p:cNvPr>
          <p:cNvSpPr/>
          <p:nvPr userDrawn="1"/>
        </p:nvSpPr>
        <p:spPr>
          <a:xfrm>
            <a:off x="7625750" y="35919"/>
            <a:ext cx="1133115" cy="352791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b="1">
                <a:solidFill>
                  <a:schemeClr val="tx1"/>
                </a:solidFill>
              </a:rPr>
              <a:t>FORTROLIGT</a:t>
            </a:r>
          </a:p>
        </p:txBody>
      </p:sp>
    </p:spTree>
    <p:extLst>
      <p:ext uri="{BB962C8B-B14F-4D97-AF65-F5344CB8AC3E}">
        <p14:creationId xmlns:p14="http://schemas.microsoft.com/office/powerpoint/2010/main" val="400711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5032802" y="2003078"/>
            <a:ext cx="3507803" cy="1373041"/>
          </a:xfrm>
        </p:spPr>
        <p:txBody>
          <a:bodyPr/>
          <a:lstStyle>
            <a:lvl1pPr>
              <a:defRPr sz="3600"/>
            </a:lvl1pPr>
          </a:lstStyle>
          <a:p>
            <a:r>
              <a:rPr lang="da-DK"/>
              <a:t>Overskrift i </a:t>
            </a:r>
            <a:r>
              <a:rPr lang="da-DK" err="1"/>
              <a:t>maks</a:t>
            </a:r>
            <a:r>
              <a:rPr lang="da-DK"/>
              <a:t> 2 linjer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19151" y="3387600"/>
            <a:ext cx="351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tilføje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32800" y="1204110"/>
            <a:ext cx="3494458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/>
              <a:t>Klik for at indsætte tekst (f.eks. job titel)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308376" y="1016000"/>
            <a:ext cx="303290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/>
              <a:t>Vælg pladsholderen og indsæt billede via Templafy/Skyfish eller ikon eller logo via Templafy/Billeder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1645F-3EEE-4ACC-9DE8-38B996FFAD12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5186700" y="6465600"/>
            <a:ext cx="1680324" cy="180000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70FD-38F1-46F9-B7F9-51176E935F50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SDU's farve palette eller fra den brugerdefinerede farvepalette</a:t>
            </a:r>
            <a:endParaRPr lang="da-DK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6BE3B0E-6A42-4148-AC66-FA12BC0E3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984" y="6398373"/>
            <a:ext cx="180000" cy="1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03742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11888" y="1000450"/>
            <a:ext cx="3713571" cy="4841557"/>
          </a:xfrm>
        </p:spPr>
        <p:txBody>
          <a:bodyPr tIns="7200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Vælg pladsholderen og indsæt billede via Templafy/Skyfish eller ikon eller logo via Templafy/Billeder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0C039-324F-433E-90A2-B9FAD2872E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186700" y="6465600"/>
            <a:ext cx="1680324" cy="180000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F91CDD8-F125-4A35-872E-713802788F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1023" y="1620000"/>
            <a:ext cx="4025700" cy="4222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E48A1A4-486D-4990-B7E4-69F78067D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984" y="6398373"/>
            <a:ext cx="180000" cy="1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33159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608454" y="1700213"/>
            <a:ext cx="936000" cy="936000"/>
          </a:xfrm>
        </p:spPr>
        <p:txBody>
          <a:bodyPr wrap="none"/>
          <a:lstStyle>
            <a:lvl1pPr marL="0" indent="0">
              <a:buNone/>
              <a:defRPr sz="800"/>
            </a:lvl1pPr>
          </a:lstStyle>
          <a:p>
            <a:pPr lvl="0"/>
            <a:r>
              <a:rPr lang="da-DK"/>
              <a:t>Indsæt logo: Vælg pladsholderen, indsæt logo via Templafy/Billeder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08454" y="2695029"/>
            <a:ext cx="2990094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800" b="1"/>
            </a:lvl1pPr>
            <a:lvl2pPr marL="251988">
              <a:defRPr sz="1100"/>
            </a:lvl2pPr>
            <a:lvl3pPr marL="503974">
              <a:defRPr sz="1050"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endParaRPr lang="da-DK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609277" y="3849060"/>
            <a:ext cx="936000" cy="936000"/>
          </a:xfrm>
        </p:spPr>
        <p:txBody>
          <a:bodyPr wrap="none"/>
          <a:lstStyle>
            <a:lvl1pPr marL="0" indent="0">
              <a:buNone/>
              <a:defRPr sz="800"/>
            </a:lvl1pPr>
          </a:lstStyle>
          <a:p>
            <a:pPr lvl="0"/>
            <a:r>
              <a:rPr lang="da-DK"/>
              <a:t>Indsæt logo: Vælg pladsholderen, indsæt logo via Templafy/Billeder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07860" y="4869330"/>
            <a:ext cx="2990093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600" b="1"/>
            </a:lvl1pPr>
            <a:lvl2pPr marL="251988">
              <a:defRPr sz="1100"/>
            </a:lvl2pPr>
            <a:lvl3pPr marL="251988" indent="0">
              <a:buNone/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562099" y="1700213"/>
            <a:ext cx="936000" cy="936000"/>
          </a:xfrm>
        </p:spPr>
        <p:txBody>
          <a:bodyPr wrap="none"/>
          <a:lstStyle>
            <a:lvl1pPr marL="0" indent="0">
              <a:buNone/>
              <a:defRPr sz="800"/>
            </a:lvl1pPr>
            <a:lvl2pPr marL="251988" indent="0">
              <a:buNone/>
              <a:defRPr sz="1000"/>
            </a:lvl2pPr>
          </a:lstStyle>
          <a:p>
            <a:pPr lvl="0"/>
            <a:r>
              <a:rPr lang="da-DK"/>
              <a:t>Indsæt logo: Vælg pladsholderen, indsæt logo via Templafy/Billeder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62099" y="2694300"/>
            <a:ext cx="2990095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600" b="1"/>
            </a:lvl1pPr>
            <a:lvl2pPr marL="251988">
              <a:defRPr sz="1100"/>
            </a:lvl2pPr>
            <a:lvl3pPr marL="503974">
              <a:defRPr sz="1050"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562099" y="3849060"/>
            <a:ext cx="936000" cy="936000"/>
          </a:xfrm>
        </p:spPr>
        <p:txBody>
          <a:bodyPr wrap="none"/>
          <a:lstStyle>
            <a:lvl1pPr marL="0" indent="0">
              <a:buNone/>
              <a:defRPr sz="800"/>
            </a:lvl1pPr>
          </a:lstStyle>
          <a:p>
            <a:pPr lvl="0"/>
            <a:r>
              <a:rPr lang="da-DK"/>
              <a:t>Indsæt logo: Vælg pladsholderen, indsæt logo via Templafy/Billeder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62099" y="4869330"/>
            <a:ext cx="2990092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600" b="1"/>
            </a:lvl1pPr>
            <a:lvl2pPr marL="251988">
              <a:defRPr sz="1100"/>
            </a:lvl2pPr>
            <a:lvl3pPr marL="503974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4D261F-AFF9-422D-9FB3-5AE92F1950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186700" y="6465600"/>
            <a:ext cx="1680324" cy="180000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DE24AE7-E01E-4108-B332-6D4F4914F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984" y="6398373"/>
            <a:ext cx="180000" cy="1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50859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5FCEDFC-AE26-4F9F-9153-18371906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6700" y="6465600"/>
            <a:ext cx="1680324" cy="180000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E9B44DD-5439-4457-BCA6-2324E90AE9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1023" y="1620000"/>
            <a:ext cx="4025700" cy="4222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DAC7825-A8E9-42BC-BEF8-F6B4AA84F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984" y="6398373"/>
            <a:ext cx="180000" cy="1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86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11888" y="1000450"/>
            <a:ext cx="3713571" cy="4841557"/>
          </a:xfrm>
        </p:spPr>
        <p:txBody>
          <a:bodyPr tIns="72000"/>
          <a:lstStyle>
            <a:lvl1pPr marL="0" indent="0" algn="ctr">
              <a:buNone/>
              <a:defRPr sz="1200"/>
            </a:lvl1pPr>
          </a:lstStyle>
          <a:p>
            <a:r>
              <a:rPr lang="da-DK"/>
              <a:t>Vælg pladsholderen og indsæt billede via Templafy/Skyfish eller ikon eller logo via Templafy/Billeder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7975" y="2221200"/>
            <a:ext cx="4025700" cy="3620805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16-01-2020</a:t>
            </a:fld>
            <a:endParaRPr lang="da-DK" sz="13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565F4-7FB3-4F2B-AED8-4859D42935AE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CDE456A-3D3A-4660-B621-87E808BE7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82" y="6375535"/>
            <a:ext cx="797663" cy="22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11255176"/>
              </p:ext>
            </p:extLst>
          </p:nvPr>
        </p:nvGraphicFramePr>
        <p:xfrm>
          <a:off x="1358" y="1441"/>
          <a:ext cx="1357" cy="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8" y="1441"/>
                        <a:ext cx="1357" cy="1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BE6BC5F-2551-44C4-9BAC-3493518967A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</a:pPr>
            <a:endParaRPr lang="en-GB" sz="36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4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03543" y="420951"/>
            <a:ext cx="8349502" cy="729182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title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03543" y="1545439"/>
            <a:ext cx="8349502" cy="4211077"/>
          </a:xfrm>
        </p:spPr>
        <p:txBody>
          <a:bodyPr/>
          <a:lstStyle>
            <a:lvl1pPr>
              <a:spcBef>
                <a:spcPts val="513"/>
              </a:spcBef>
              <a:spcAft>
                <a:spcPts val="0"/>
              </a:spcAft>
              <a:buClrTx/>
              <a:defRPr lang="en-US" sz="1368" kern="1200" spc="-9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513"/>
              </a:spcBef>
              <a:spcAft>
                <a:spcPts val="0"/>
              </a:spcAft>
              <a:buClrTx/>
              <a:defRPr lang="en-US" sz="1368" kern="1200" spc="-9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spcBef>
                <a:spcPts val="513"/>
              </a:spcBef>
              <a:spcAft>
                <a:spcPts val="0"/>
              </a:spcAft>
              <a:buClrTx/>
              <a:defRPr lang="en-US" sz="1368" kern="1200" spc="-9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spcBef>
                <a:spcPts val="513"/>
              </a:spcBef>
              <a:spcAft>
                <a:spcPts val="0"/>
              </a:spcAft>
              <a:buClrTx/>
              <a:defRPr lang="en-US" sz="1368" kern="1200" spc="-9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spcBef>
                <a:spcPts val="513"/>
              </a:spcBef>
              <a:spcAft>
                <a:spcPts val="0"/>
              </a:spcAft>
              <a:buClrTx/>
              <a:defRPr lang="en-GB" sz="1368" kern="1200" spc="-9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GB" noProof="0"/>
              <a:t>Click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88701" y="6458504"/>
            <a:ext cx="3586468" cy="401616"/>
          </a:xfrm>
        </p:spPr>
        <p:txBody>
          <a:bodyPr tIns="35961" anchor="t" anchorCtr="0"/>
          <a:lstStyle>
            <a:lvl1pPr marL="0" indent="0">
              <a:lnSpc>
                <a:spcPct val="83000"/>
              </a:lnSpc>
              <a:spcBef>
                <a:spcPts val="0"/>
              </a:spcBef>
              <a:buNone/>
              <a:defRPr lang="en-US" sz="770" b="1" kern="1200" spc="-19" baseline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noProof="0"/>
              <a:t>Insert source</a:t>
            </a: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t>‹nr.›</a:t>
            </a:fld>
            <a:endParaRPr lang="en-GB"/>
          </a:p>
        </p:txBody>
      </p:sp>
      <p:sp>
        <p:nvSpPr>
          <p:cNvPr id="28" name="AutoShape 4"/>
          <p:cNvSpPr>
            <a:spLocks/>
          </p:cNvSpPr>
          <p:nvPr userDrawn="1"/>
        </p:nvSpPr>
        <p:spPr bwMode="gray">
          <a:xfrm>
            <a:off x="-2051999" y="2"/>
            <a:ext cx="1908516" cy="28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da-DK" sz="941" b="1" noProof="1">
                <a:solidFill>
                  <a:schemeClr val="tx2">
                    <a:lumMod val="75000"/>
                  </a:schemeClr>
                </a:solidFill>
                <a:latin typeface="+mn-lt"/>
                <a:cs typeface="Arial" charset="0"/>
              </a:rPr>
              <a:t>List with bullets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da-DK" sz="941" b="0" noProof="1">
                <a:solidFill>
                  <a:schemeClr val="tx2">
                    <a:lumMod val="75000"/>
                  </a:schemeClr>
                </a:solidFill>
                <a:latin typeface="+mn-lt"/>
                <a:cs typeface="Arial" charset="0"/>
              </a:rPr>
              <a:t>Text slide with bullets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3276" y="414683"/>
            <a:ext cx="1944023" cy="1459247"/>
          </a:xfrm>
          <a:prstGeom prst="rect">
            <a:avLst/>
          </a:prstGeom>
        </p:spPr>
      </p:pic>
      <p:sp>
        <p:nvSpPr>
          <p:cNvPr id="22" name="AutoShape 4"/>
          <p:cNvSpPr>
            <a:spLocks/>
          </p:cNvSpPr>
          <p:nvPr userDrawn="1"/>
        </p:nvSpPr>
        <p:spPr bwMode="gray">
          <a:xfrm>
            <a:off x="9252521" y="496341"/>
            <a:ext cx="1440161" cy="57913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GB" sz="941" b="1" kern="1200" noProof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Heading</a:t>
            </a:r>
          </a:p>
          <a:p>
            <a:pPr marL="0" indent="0" algn="l">
              <a:spcBef>
                <a:spcPts val="0"/>
              </a:spcBef>
              <a:buFont typeface="+mj-lt"/>
              <a:buNone/>
              <a:defRPr/>
            </a:pPr>
            <a:r>
              <a:rPr lang="en-GB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If your heading has two lines, delete the text box for the subheading</a:t>
            </a:r>
            <a:endParaRPr lang="en-GB" sz="941" kern="1200" noProof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grpSp>
        <p:nvGrpSpPr>
          <p:cNvPr id="23" name="Group 25"/>
          <p:cNvGrpSpPr/>
          <p:nvPr userDrawn="1"/>
        </p:nvGrpSpPr>
        <p:grpSpPr>
          <a:xfrm>
            <a:off x="-1907998" y="1981961"/>
            <a:ext cx="1801661" cy="1324642"/>
            <a:chOff x="-2231300" y="2231625"/>
            <a:chExt cx="2106943" cy="1460479"/>
          </a:xfrm>
        </p:grpSpPr>
        <p:sp>
          <p:nvSpPr>
            <p:cNvPr id="25" name="TextBox 17"/>
            <p:cNvSpPr txBox="1">
              <a:spLocks noChangeArrowheads="1"/>
            </p:cNvSpPr>
            <p:nvPr userDrawn="1"/>
          </p:nvSpPr>
          <p:spPr bwMode="auto">
            <a:xfrm>
              <a:off x="-2231300" y="2231625"/>
              <a:ext cx="2105001" cy="1436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94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To add preformatted bullets,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94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click the </a:t>
              </a:r>
              <a:r>
                <a:rPr lang="en-GB" altLang="da-DK" sz="941" b="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Home</a:t>
              </a:r>
              <a:r>
                <a:rPr lang="en-GB" altLang="da-DK" sz="94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 tab and select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941" b="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Increase Indent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GB" altLang="da-DK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GB" altLang="da-DK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94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Click </a:t>
              </a:r>
              <a:r>
                <a:rPr lang="en-GB" altLang="da-DK" sz="941" b="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Decrease Indent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941" b="0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to return to the previous list design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941" b="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 </a:t>
              </a:r>
            </a:p>
          </p:txBody>
        </p:sp>
        <p:grpSp>
          <p:nvGrpSpPr>
            <p:cNvPr id="26" name="Group 36"/>
            <p:cNvGrpSpPr/>
            <p:nvPr userDrawn="1"/>
          </p:nvGrpSpPr>
          <p:grpSpPr>
            <a:xfrm>
              <a:off x="-544672" y="2787459"/>
              <a:ext cx="419742" cy="242548"/>
              <a:chOff x="-832082" y="3336845"/>
              <a:chExt cx="358924" cy="219989"/>
            </a:xfrm>
          </p:grpSpPr>
          <p:pic>
            <p:nvPicPr>
              <p:cNvPr id="42" name="Picture 2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32082" y="3336845"/>
                <a:ext cx="358924" cy="2199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3" name="Rounded Rectangle 43"/>
              <p:cNvSpPr/>
              <p:nvPr/>
            </p:nvSpPr>
            <p:spPr bwMode="auto">
              <a:xfrm>
                <a:off x="-652694" y="3337761"/>
                <a:ext cx="168275" cy="215900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eaLnBrk="1">
                  <a:defRPr/>
                </a:pPr>
                <a:endParaRPr lang="en-GB" sz="1967">
                  <a:latin typeface="HelveticaNeueLT Std Lt Cn" pitchFamily="34" charset="0"/>
                </a:endParaRPr>
              </a:p>
            </p:txBody>
          </p:sp>
        </p:grpSp>
        <p:grpSp>
          <p:nvGrpSpPr>
            <p:cNvPr id="38" name="Group 38"/>
            <p:cNvGrpSpPr/>
            <p:nvPr userDrawn="1"/>
          </p:nvGrpSpPr>
          <p:grpSpPr>
            <a:xfrm>
              <a:off x="-531551" y="3446578"/>
              <a:ext cx="407194" cy="245526"/>
              <a:chOff x="-474298" y="3689019"/>
              <a:chExt cx="348194" cy="222690"/>
            </a:xfrm>
          </p:grpSpPr>
          <p:pic>
            <p:nvPicPr>
              <p:cNvPr id="39" name="Picture 3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68901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0" name="Rectangle 40"/>
              <p:cNvSpPr/>
              <p:nvPr/>
            </p:nvSpPr>
            <p:spPr bwMode="auto">
              <a:xfrm>
                <a:off x="-297554" y="3692193"/>
                <a:ext cx="171450" cy="211138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eaLnBrk="1">
                  <a:defRPr/>
                </a:pPr>
                <a:endParaRPr lang="en-GB" sz="1967">
                  <a:latin typeface="HelveticaNeueLT Std Lt Cn" pitchFamily="34" charset="0"/>
                </a:endParaRPr>
              </a:p>
            </p:txBody>
          </p:sp>
          <p:sp>
            <p:nvSpPr>
              <p:cNvPr id="41" name="Rounded Rectangle 41"/>
              <p:cNvSpPr/>
              <p:nvPr/>
            </p:nvSpPr>
            <p:spPr bwMode="auto">
              <a:xfrm>
                <a:off x="-465829" y="3695369"/>
                <a:ext cx="168275" cy="215900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eaLnBrk="1">
                  <a:defRPr/>
                </a:pPr>
                <a:endParaRPr lang="en-GB" sz="1967">
                  <a:latin typeface="HelveticaNeueLT Std Lt Cn" pitchFamily="34" charset="0"/>
                </a:endParaRPr>
              </a:p>
            </p:txBody>
          </p:sp>
        </p:grpSp>
      </p:grpSp>
      <p:sp>
        <p:nvSpPr>
          <p:cNvPr id="2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3543" y="754573"/>
            <a:ext cx="8349502" cy="306926"/>
          </a:xfrm>
        </p:spPr>
        <p:txBody>
          <a:bodyPr/>
          <a:lstStyle>
            <a:lvl1pPr marL="0" indent="0" algn="l">
              <a:buNone/>
              <a:defRPr sz="1539" cap="all" baseline="0">
                <a:solidFill>
                  <a:schemeClr val="tx1"/>
                </a:solidFill>
              </a:defRPr>
            </a:lvl1pPr>
            <a:lvl2pPr marL="39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1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1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2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2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3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3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6720771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37702896"/>
              </p:ext>
            </p:extLst>
          </p:nvPr>
        </p:nvGraphicFramePr>
        <p:xfrm>
          <a:off x="1358" y="1441"/>
          <a:ext cx="1357" cy="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8" y="1441"/>
                        <a:ext cx="1357" cy="1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4C21081-C2D9-4FE1-97BE-1B543FBCEF4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</a:pPr>
            <a:endParaRPr lang="en-GB" sz="36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97515" y="419329"/>
            <a:ext cx="8354851" cy="729182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7515" y="757571"/>
            <a:ext cx="8354852" cy="306926"/>
          </a:xfrm>
        </p:spPr>
        <p:txBody>
          <a:bodyPr/>
          <a:lstStyle>
            <a:lvl1pPr marL="0" indent="0" algn="l">
              <a:buNone/>
              <a:defRPr sz="1539" cap="all" baseline="0">
                <a:solidFill>
                  <a:schemeClr val="tx1"/>
                </a:solidFill>
              </a:defRPr>
            </a:lvl1pPr>
            <a:lvl2pPr marL="39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1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1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2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2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3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3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Click to add subtitle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88701" y="6458504"/>
            <a:ext cx="3586468" cy="401616"/>
          </a:xfrm>
        </p:spPr>
        <p:txBody>
          <a:bodyPr tIns="35961" anchor="t" anchorCtr="0"/>
          <a:lstStyle>
            <a:lvl1pPr marL="0" indent="0">
              <a:lnSpc>
                <a:spcPct val="83000"/>
              </a:lnSpc>
              <a:spcBef>
                <a:spcPts val="0"/>
              </a:spcBef>
              <a:buNone/>
              <a:defRPr lang="en-US" sz="770" b="1" kern="1200" spc="-19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noProof="0"/>
              <a:t>Insert source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" name="AutoShape 4"/>
          <p:cNvSpPr>
            <a:spLocks/>
          </p:cNvSpPr>
          <p:nvPr userDrawn="1"/>
        </p:nvSpPr>
        <p:spPr bwMode="gray">
          <a:xfrm>
            <a:off x="-2051999" y="6"/>
            <a:ext cx="1908516" cy="144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da-DK" sz="941" b="1" noProof="1">
                <a:solidFill>
                  <a:schemeClr val="tx2">
                    <a:lumMod val="75000"/>
                  </a:schemeClr>
                </a:solidFill>
                <a:latin typeface="+mn-lt"/>
                <a:cs typeface="Arial" charset="0"/>
              </a:rPr>
              <a:t>Heading </a:t>
            </a:r>
            <a:endParaRPr lang="en-GB" altLang="da-DK" sz="941" b="0" noProof="1">
              <a:solidFill>
                <a:schemeClr val="tx2">
                  <a:lumMod val="75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13" name="AutoShape 4"/>
          <p:cNvSpPr>
            <a:spLocks/>
          </p:cNvSpPr>
          <p:nvPr userDrawn="1"/>
        </p:nvSpPr>
        <p:spPr bwMode="gray">
          <a:xfrm>
            <a:off x="9252521" y="496341"/>
            <a:ext cx="1440161" cy="57913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GB" sz="941" b="1" kern="1200" noProof="1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Heading</a:t>
            </a:r>
          </a:p>
          <a:p>
            <a:pPr marL="0" indent="0" algn="l">
              <a:spcBef>
                <a:spcPts val="0"/>
              </a:spcBef>
              <a:buFont typeface="+mj-lt"/>
              <a:buNone/>
              <a:defRPr/>
            </a:pPr>
            <a:r>
              <a:rPr lang="en-GB" sz="941" kern="1200" noProof="1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If your heading has two lines, delete the text box for the subheading</a:t>
            </a:r>
          </a:p>
        </p:txBody>
      </p:sp>
    </p:spTree>
    <p:extLst>
      <p:ext uri="{BB962C8B-B14F-4D97-AF65-F5344CB8AC3E}">
        <p14:creationId xmlns:p14="http://schemas.microsoft.com/office/powerpoint/2010/main" val="7696403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17437277"/>
              </p:ext>
            </p:extLst>
          </p:nvPr>
        </p:nvGraphicFramePr>
        <p:xfrm>
          <a:off x="1358" y="1441"/>
          <a:ext cx="1357" cy="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8" y="1441"/>
                        <a:ext cx="1357" cy="1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D37C353-09A5-4AAC-A659-3F697CD7C29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35748" cy="143985"/>
          </a:xfrm>
          <a:prstGeom prst="rect">
            <a:avLst/>
          </a:prstGeom>
          <a:solidFill>
            <a:srgbClr val="1E2F3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</a:pPr>
            <a:endParaRPr lang="en-GB" sz="3600" b="1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 hasCustomPrompt="1"/>
          </p:nvPr>
        </p:nvSpPr>
        <p:spPr>
          <a:xfrm>
            <a:off x="403543" y="420322"/>
            <a:ext cx="8349502" cy="729182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title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03543" y="1544425"/>
            <a:ext cx="8347158" cy="4212068"/>
          </a:xfrm>
        </p:spPr>
        <p:txBody>
          <a:bodyPr/>
          <a:lstStyle>
            <a:lvl1pPr marL="0" indent="0" algn="l" defTabSz="850513" rtl="0" eaLnBrk="1" latinLnBrk="0" hangingPunct="1">
              <a:lnSpc>
                <a:spcPct val="100000"/>
              </a:lnSpc>
              <a:spcBef>
                <a:spcPts val="513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lang="da-DK" sz="1368" kern="1200" spc="-9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9881" algn="l" defTabSz="850513" rtl="0" eaLnBrk="1" latinLnBrk="0" hangingPunct="1">
              <a:lnSpc>
                <a:spcPct val="100000"/>
              </a:lnSpc>
              <a:spcBef>
                <a:spcPts val="513"/>
              </a:spcBef>
              <a:spcAft>
                <a:spcPts val="0"/>
              </a:spcAft>
              <a:buClrTx/>
              <a:buFont typeface="Arial" panose="020B0604020202020204" pitchFamily="34" charset="0"/>
              <a:defRPr lang="da-DK" sz="1368" kern="1200" spc="-9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9764" algn="l" defTabSz="850513" rtl="0" eaLnBrk="1" latinLnBrk="0" hangingPunct="1">
              <a:lnSpc>
                <a:spcPct val="100000"/>
              </a:lnSpc>
              <a:spcBef>
                <a:spcPts val="513"/>
              </a:spcBef>
              <a:spcAft>
                <a:spcPts val="0"/>
              </a:spcAft>
              <a:buClrTx/>
              <a:buFont typeface="Arial" panose="020B0604020202020204" pitchFamily="34" charset="0"/>
              <a:defRPr lang="da-DK" sz="1368" kern="1200" spc="-9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9645" algn="l" defTabSz="850513" rtl="0" eaLnBrk="1" latinLnBrk="0" hangingPunct="1">
              <a:lnSpc>
                <a:spcPct val="100000"/>
              </a:lnSpc>
              <a:spcBef>
                <a:spcPts val="513"/>
              </a:spcBef>
              <a:spcAft>
                <a:spcPts val="0"/>
              </a:spcAft>
              <a:buClrTx/>
              <a:buFont typeface="Arial" panose="020B0604020202020204" pitchFamily="34" charset="0"/>
              <a:defRPr lang="da-DK" sz="1368" kern="1200" spc="-9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99526" algn="l" defTabSz="850513" rtl="0" eaLnBrk="1" latinLnBrk="0" hangingPunct="1">
              <a:lnSpc>
                <a:spcPct val="100000"/>
              </a:lnSpc>
              <a:spcBef>
                <a:spcPts val="513"/>
              </a:spcBef>
              <a:spcAft>
                <a:spcPts val="0"/>
              </a:spcAft>
              <a:buClrTx/>
              <a:buFont typeface="Arial" panose="020B0604020202020204" pitchFamily="34" charset="0"/>
              <a:defRPr lang="da-DK" sz="1368" kern="1200" spc="-9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GB" noProof="0"/>
              <a:t>Click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88701" y="6458504"/>
            <a:ext cx="3586468" cy="401616"/>
          </a:xfrm>
        </p:spPr>
        <p:txBody>
          <a:bodyPr tIns="35961" anchor="t" anchorCtr="0"/>
          <a:lstStyle>
            <a:lvl1pPr marL="0" indent="0">
              <a:lnSpc>
                <a:spcPct val="83000"/>
              </a:lnSpc>
              <a:spcBef>
                <a:spcPts val="0"/>
              </a:spcBef>
              <a:buNone/>
              <a:defRPr lang="en-US" sz="770" b="1" kern="1200" spc="-19" baseline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noProof="0"/>
              <a:t>Insert source</a:t>
            </a: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4" name="AutoShape 4"/>
          <p:cNvSpPr>
            <a:spLocks/>
          </p:cNvSpPr>
          <p:nvPr userDrawn="1"/>
        </p:nvSpPr>
        <p:spPr bwMode="gray">
          <a:xfrm>
            <a:off x="-2051999" y="2"/>
            <a:ext cx="1908516" cy="28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da-DK" sz="941" b="1" noProof="1">
                <a:solidFill>
                  <a:schemeClr val="tx2">
                    <a:lumMod val="75000"/>
                  </a:schemeClr>
                </a:solidFill>
                <a:latin typeface="+mn-lt"/>
                <a:cs typeface="Arial" charset="0"/>
              </a:rPr>
              <a:t>Text slide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da-DK" sz="941" b="0" noProof="1">
                <a:solidFill>
                  <a:schemeClr val="tx2">
                    <a:lumMod val="75000"/>
                  </a:schemeClr>
                </a:solidFill>
                <a:latin typeface="+mn-lt"/>
                <a:cs typeface="Arial" charset="0"/>
              </a:rPr>
              <a:t>Text slide, one column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3276" y="414683"/>
            <a:ext cx="1944023" cy="1459247"/>
          </a:xfrm>
          <a:prstGeom prst="rect">
            <a:avLst/>
          </a:prstGeom>
        </p:spPr>
      </p:pic>
      <p:sp>
        <p:nvSpPr>
          <p:cNvPr id="22" name="AutoShape 4"/>
          <p:cNvSpPr>
            <a:spLocks/>
          </p:cNvSpPr>
          <p:nvPr userDrawn="1"/>
        </p:nvSpPr>
        <p:spPr bwMode="gray">
          <a:xfrm>
            <a:off x="9252521" y="496341"/>
            <a:ext cx="1440161" cy="57913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GB" sz="941" b="1" kern="1200" noProof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Heading</a:t>
            </a:r>
          </a:p>
          <a:p>
            <a:pPr marL="0" indent="0" algn="l">
              <a:spcBef>
                <a:spcPts val="0"/>
              </a:spcBef>
              <a:buFont typeface="+mj-lt"/>
              <a:buNone/>
              <a:defRPr/>
            </a:pPr>
            <a:r>
              <a:rPr lang="en-GB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If your heading has two lines, delete the text box for the subheading</a:t>
            </a:r>
            <a:endParaRPr lang="en-GB" sz="941" kern="1200" noProof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grpSp>
        <p:nvGrpSpPr>
          <p:cNvPr id="24" name="Group 25"/>
          <p:cNvGrpSpPr/>
          <p:nvPr userDrawn="1"/>
        </p:nvGrpSpPr>
        <p:grpSpPr>
          <a:xfrm>
            <a:off x="-1907998" y="1981961"/>
            <a:ext cx="1801661" cy="1324642"/>
            <a:chOff x="-2231300" y="2231625"/>
            <a:chExt cx="2106943" cy="1460479"/>
          </a:xfrm>
        </p:grpSpPr>
        <p:sp>
          <p:nvSpPr>
            <p:cNvPr id="34" name="TextBox 17"/>
            <p:cNvSpPr txBox="1">
              <a:spLocks noChangeArrowheads="1"/>
            </p:cNvSpPr>
            <p:nvPr userDrawn="1"/>
          </p:nvSpPr>
          <p:spPr bwMode="auto">
            <a:xfrm>
              <a:off x="-2231300" y="2231625"/>
              <a:ext cx="2105001" cy="1436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94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To add preformatted bullets,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94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click the </a:t>
              </a:r>
              <a:r>
                <a:rPr lang="en-GB" altLang="da-DK" sz="941" b="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Home</a:t>
              </a:r>
              <a:r>
                <a:rPr lang="en-GB" altLang="da-DK" sz="94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 tab and select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941" b="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Increase Indent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GB" altLang="da-DK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GB" altLang="da-DK" sz="94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94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Click </a:t>
              </a:r>
              <a:r>
                <a:rPr lang="en-GB" altLang="da-DK" sz="941" b="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Decrease Indent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941" b="0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to return to the previous list design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941" b="1" kern="120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Arial" charset="0"/>
                </a:rPr>
                <a:t> </a:t>
              </a:r>
            </a:p>
          </p:txBody>
        </p:sp>
        <p:grpSp>
          <p:nvGrpSpPr>
            <p:cNvPr id="37" name="Group 36"/>
            <p:cNvGrpSpPr/>
            <p:nvPr userDrawn="1"/>
          </p:nvGrpSpPr>
          <p:grpSpPr>
            <a:xfrm>
              <a:off x="-544672" y="2787459"/>
              <a:ext cx="419742" cy="242548"/>
              <a:chOff x="-832082" y="3336845"/>
              <a:chExt cx="358924" cy="219989"/>
            </a:xfrm>
          </p:grpSpPr>
          <p:pic>
            <p:nvPicPr>
              <p:cNvPr id="42" name="Picture 2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32082" y="3336845"/>
                <a:ext cx="358924" cy="2199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3" name="Rounded Rectangle 43"/>
              <p:cNvSpPr/>
              <p:nvPr/>
            </p:nvSpPr>
            <p:spPr bwMode="auto">
              <a:xfrm>
                <a:off x="-652694" y="3337761"/>
                <a:ext cx="168275" cy="215900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eaLnBrk="1">
                  <a:defRPr/>
                </a:pPr>
                <a:endParaRPr lang="en-GB" sz="1967">
                  <a:latin typeface="HelveticaNeueLT Std Lt Cn" pitchFamily="34" charset="0"/>
                </a:endParaRPr>
              </a:p>
            </p:txBody>
          </p:sp>
        </p:grpSp>
        <p:grpSp>
          <p:nvGrpSpPr>
            <p:cNvPr id="38" name="Group 38"/>
            <p:cNvGrpSpPr/>
            <p:nvPr userDrawn="1"/>
          </p:nvGrpSpPr>
          <p:grpSpPr>
            <a:xfrm>
              <a:off x="-531551" y="3446578"/>
              <a:ext cx="407194" cy="245526"/>
              <a:chOff x="-474298" y="3689019"/>
              <a:chExt cx="348194" cy="222690"/>
            </a:xfrm>
          </p:grpSpPr>
          <p:pic>
            <p:nvPicPr>
              <p:cNvPr id="39" name="Picture 3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68901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0" name="Rectangle 40"/>
              <p:cNvSpPr/>
              <p:nvPr/>
            </p:nvSpPr>
            <p:spPr bwMode="auto">
              <a:xfrm>
                <a:off x="-297554" y="3692193"/>
                <a:ext cx="171450" cy="211138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eaLnBrk="1">
                  <a:defRPr/>
                </a:pPr>
                <a:endParaRPr lang="en-GB" sz="1967">
                  <a:latin typeface="HelveticaNeueLT Std Lt Cn" pitchFamily="34" charset="0"/>
                </a:endParaRPr>
              </a:p>
            </p:txBody>
          </p:sp>
          <p:sp>
            <p:nvSpPr>
              <p:cNvPr id="41" name="Rounded Rectangle 41"/>
              <p:cNvSpPr/>
              <p:nvPr/>
            </p:nvSpPr>
            <p:spPr bwMode="auto">
              <a:xfrm>
                <a:off x="-465829" y="3695369"/>
                <a:ext cx="168275" cy="215900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eaLnBrk="1">
                  <a:defRPr/>
                </a:pPr>
                <a:endParaRPr lang="en-GB" sz="1967">
                  <a:latin typeface="HelveticaNeueLT Std Lt Cn" pitchFamily="34" charset="0"/>
                </a:endParaRPr>
              </a:p>
            </p:txBody>
          </p:sp>
        </p:grpSp>
      </p:grpSp>
      <p:sp>
        <p:nvSpPr>
          <p:cNvPr id="2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3543" y="754573"/>
            <a:ext cx="8349502" cy="306926"/>
          </a:xfrm>
        </p:spPr>
        <p:txBody>
          <a:bodyPr/>
          <a:lstStyle>
            <a:lvl1pPr marL="0" indent="0" algn="l">
              <a:buNone/>
              <a:defRPr sz="1539" cap="all" baseline="0">
                <a:solidFill>
                  <a:schemeClr val="tx1"/>
                </a:solidFill>
              </a:defRPr>
            </a:lvl1pPr>
            <a:lvl2pPr marL="39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1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1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2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2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3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3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5224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1023" y="1700216"/>
            <a:ext cx="40257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11888" y="1000450"/>
            <a:ext cx="3713571" cy="4841557"/>
          </a:xfrm>
        </p:spPr>
        <p:txBody>
          <a:bodyPr tIns="72000"/>
          <a:lstStyle>
            <a:lvl1pPr marL="0" indent="0" algn="ctr">
              <a:buNone/>
              <a:defRPr sz="1200"/>
            </a:lvl1pPr>
          </a:lstStyle>
          <a:p>
            <a:r>
              <a:rPr lang="da-DK"/>
              <a:t>Vælg pladsholderen og indsæt billede via Templafy/Skyfish eller ikon eller logo via Templafy/Billeder</a:t>
            </a:r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16-01-2020</a:t>
            </a:fld>
            <a:endParaRPr lang="da-DK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16-01-2020</a:t>
            </a:fld>
            <a:endParaRPr lang="da-DK" sz="133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4EB576-C3BD-40C7-A696-33E1091F31D7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1023" y="1620000"/>
            <a:ext cx="4025700" cy="4222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005017" y="1700212"/>
            <a:ext cx="352044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tilføje tekst, klik ikon for at tilføje graf/tabel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16-01-2020</a:t>
            </a:fld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16-01-2020</a:t>
            </a:fld>
            <a:endParaRPr lang="da-DK" sz="133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7801" y="1620000"/>
            <a:ext cx="4024700" cy="188428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17000" y="1028246"/>
            <a:ext cx="39123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tilføje tekst, klik ikon for at tilføje graf/tabel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16-01-2020</a:t>
            </a:fld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9C8F72-579D-43D7-829B-18B6120E3E14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7800" y="1028246"/>
            <a:ext cx="8221499" cy="671967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07800" y="1989138"/>
            <a:ext cx="8221500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tilføje tekst, klik ikon for at tilføje graf/tabel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16-01-2020</a:t>
            </a:fld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9C8F72-579D-43D7-829B-18B6120E3E14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7949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19151" y="1633533"/>
            <a:ext cx="3510000" cy="124473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overskrift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9151" y="3387600"/>
            <a:ext cx="351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tilføje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16-01-2020</a:t>
            </a:fld>
            <a:endParaRPr lang="da-DK" sz="133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16824" y="1000450"/>
            <a:ext cx="3808024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tilføje tekst, klik ikon for at tilføje graf/tabel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16-01-2020</a:t>
            </a:fld>
            <a:endParaRPr lang="da-DK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C0256C1-93B3-4768-8249-4CDA30556E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82" y="6375535"/>
            <a:ext cx="797663" cy="22567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3F04E1F-B899-4D8C-B699-8C5E24C7ED69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7801" y="809172"/>
            <a:ext cx="18765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08372" y="1256278"/>
            <a:ext cx="1876500" cy="458572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Second </a:t>
            </a:r>
            <a:r>
              <a:rPr lang="da-DK" noProof="0" err="1"/>
              <a:t>level</a:t>
            </a:r>
            <a:endParaRPr lang="da-DK" noProof="0"/>
          </a:p>
          <a:p>
            <a:pPr lvl="2"/>
            <a:r>
              <a:rPr lang="da-DK" noProof="0"/>
              <a:t>Third </a:t>
            </a:r>
            <a:r>
              <a:rPr lang="da-DK" noProof="0" err="1"/>
              <a:t>level</a:t>
            </a:r>
            <a:endParaRPr lang="da-DK" noProof="0"/>
          </a:p>
          <a:p>
            <a:pPr lvl="3"/>
            <a:r>
              <a:rPr lang="da-DK" noProof="0" err="1"/>
              <a:t>Fourth</a:t>
            </a:r>
            <a:r>
              <a:rPr lang="da-DK" noProof="0"/>
              <a:t> </a:t>
            </a:r>
            <a:r>
              <a:rPr lang="da-DK" noProof="0" err="1"/>
              <a:t>level</a:t>
            </a:r>
            <a:endParaRPr lang="da-DK" noProof="0"/>
          </a:p>
          <a:p>
            <a:pPr lvl="4"/>
            <a:r>
              <a:rPr lang="da-DK" noProof="0"/>
              <a:t>Fifth </a:t>
            </a:r>
            <a:r>
              <a:rPr lang="da-DK" noProof="0" err="1"/>
              <a:t>level</a:t>
            </a:r>
            <a:endParaRPr lang="da-DK" noProof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54873" y="809171"/>
            <a:ext cx="18765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a-DK" noProof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54872" y="1256278"/>
            <a:ext cx="1876500" cy="458572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Second </a:t>
            </a:r>
            <a:r>
              <a:rPr lang="da-DK" noProof="0" err="1"/>
              <a:t>level</a:t>
            </a:r>
            <a:endParaRPr lang="da-DK" noProof="0"/>
          </a:p>
          <a:p>
            <a:pPr lvl="2"/>
            <a:r>
              <a:rPr lang="da-DK" noProof="0"/>
              <a:t>Third </a:t>
            </a:r>
            <a:r>
              <a:rPr lang="da-DK" noProof="0" err="1"/>
              <a:t>level</a:t>
            </a:r>
            <a:endParaRPr lang="da-DK" noProof="0"/>
          </a:p>
          <a:p>
            <a:pPr lvl="3"/>
            <a:r>
              <a:rPr lang="da-DK" noProof="0" err="1"/>
              <a:t>Fourth</a:t>
            </a:r>
            <a:r>
              <a:rPr lang="da-DK" noProof="0"/>
              <a:t> </a:t>
            </a:r>
            <a:r>
              <a:rPr lang="da-DK" noProof="0" err="1"/>
              <a:t>level</a:t>
            </a:r>
            <a:endParaRPr lang="da-DK" noProof="0"/>
          </a:p>
          <a:p>
            <a:pPr lvl="4"/>
            <a:r>
              <a:rPr lang="da-DK" noProof="0"/>
              <a:t>Fifth </a:t>
            </a:r>
            <a:r>
              <a:rPr lang="da-DK" noProof="0" err="1"/>
              <a:t>level</a:t>
            </a:r>
            <a:endParaRPr lang="da-DK" noProof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01372" y="809171"/>
            <a:ext cx="18765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1988" indent="0">
              <a:buNone/>
              <a:defRPr/>
            </a:lvl2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01372" y="1256278"/>
            <a:ext cx="1876500" cy="458572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Second </a:t>
            </a:r>
            <a:r>
              <a:rPr lang="da-DK" noProof="0" err="1"/>
              <a:t>level</a:t>
            </a:r>
            <a:endParaRPr lang="da-DK" noProof="0"/>
          </a:p>
          <a:p>
            <a:pPr lvl="2"/>
            <a:r>
              <a:rPr lang="da-DK" noProof="0"/>
              <a:t>Third </a:t>
            </a:r>
            <a:r>
              <a:rPr lang="da-DK" noProof="0" err="1"/>
              <a:t>level</a:t>
            </a:r>
            <a:endParaRPr lang="da-DK" noProof="0"/>
          </a:p>
          <a:p>
            <a:pPr lvl="3"/>
            <a:r>
              <a:rPr lang="da-DK" noProof="0" err="1"/>
              <a:t>Fourth</a:t>
            </a:r>
            <a:r>
              <a:rPr lang="da-DK" noProof="0"/>
              <a:t> </a:t>
            </a:r>
            <a:r>
              <a:rPr lang="da-DK" noProof="0" err="1"/>
              <a:t>level</a:t>
            </a:r>
            <a:endParaRPr lang="da-DK" noProof="0"/>
          </a:p>
          <a:p>
            <a:pPr lvl="4"/>
            <a:r>
              <a:rPr lang="da-DK" noProof="0"/>
              <a:t>Fifth </a:t>
            </a:r>
            <a:r>
              <a:rPr lang="da-DK" noProof="0" err="1"/>
              <a:t>level</a:t>
            </a:r>
            <a:endParaRPr lang="da-DK" noProof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47871" y="809172"/>
            <a:ext cx="18765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1988" indent="0">
              <a:buNone/>
              <a:defRPr/>
            </a:lvl2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747874" y="1256278"/>
            <a:ext cx="1876499" cy="458572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Second </a:t>
            </a:r>
            <a:r>
              <a:rPr lang="da-DK" noProof="0" err="1"/>
              <a:t>level</a:t>
            </a:r>
            <a:endParaRPr lang="da-DK" noProof="0"/>
          </a:p>
          <a:p>
            <a:pPr lvl="2"/>
            <a:r>
              <a:rPr lang="da-DK" noProof="0"/>
              <a:t>Third </a:t>
            </a:r>
            <a:r>
              <a:rPr lang="da-DK" noProof="0" err="1"/>
              <a:t>level</a:t>
            </a:r>
            <a:endParaRPr lang="da-DK" noProof="0"/>
          </a:p>
          <a:p>
            <a:pPr lvl="3"/>
            <a:r>
              <a:rPr lang="da-DK" noProof="0" err="1"/>
              <a:t>Fourth</a:t>
            </a:r>
            <a:r>
              <a:rPr lang="da-DK" noProof="0"/>
              <a:t> </a:t>
            </a:r>
            <a:r>
              <a:rPr lang="da-DK" noProof="0" err="1"/>
              <a:t>level</a:t>
            </a:r>
            <a:endParaRPr lang="da-DK" noProof="0"/>
          </a:p>
          <a:p>
            <a:pPr lvl="4"/>
            <a:r>
              <a:rPr lang="da-DK" noProof="0"/>
              <a:t>Fifth </a:t>
            </a:r>
            <a:r>
              <a:rPr lang="da-DK" noProof="0" err="1"/>
              <a:t>level</a:t>
            </a:r>
            <a:endParaRPr lang="da-DK" noProof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16-01-2020</a:t>
            </a:fld>
            <a:endParaRPr lang="da-DK" sz="133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16-01-2020</a:t>
            </a:fld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21" Type="http://schemas.openxmlformats.org/officeDocument/2006/relationships/tags" Target="../tags/tag5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tags" Target="../tags/tag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image" Target="../media/image7.emf"/><Relationship Id="rId10" Type="http://schemas.openxmlformats.org/officeDocument/2006/relationships/slideLayout" Target="../slideLayouts/slideLayout25.xml"/><Relationship Id="rId19" Type="http://schemas.openxmlformats.org/officeDocument/2006/relationships/vmlDrawing" Target="../drawings/vmlDrawing2.v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801" y="1028247"/>
            <a:ext cx="8534510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03" y="3369040"/>
            <a:ext cx="8528929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/>
              <a:t>Første niveau, bullet 16 </a:t>
            </a:r>
            <a:r>
              <a:rPr lang="da-DK" err="1"/>
              <a:t>pkt</a:t>
            </a:r>
            <a:endParaRPr lang="da-DK"/>
          </a:p>
          <a:p>
            <a:pPr lvl="1"/>
            <a:r>
              <a:rPr lang="da-DK"/>
              <a:t>Andet niveau, bullet 14 </a:t>
            </a:r>
            <a:r>
              <a:rPr lang="da-DK" err="1"/>
              <a:t>pkt</a:t>
            </a:r>
            <a:endParaRPr lang="da-DK"/>
          </a:p>
          <a:p>
            <a:pPr lvl="2"/>
            <a:r>
              <a:rPr lang="da-DK"/>
              <a:t>Tredje niveau, bullet 12 </a:t>
            </a:r>
            <a:r>
              <a:rPr lang="da-DK" err="1"/>
              <a:t>pkt</a:t>
            </a:r>
            <a:endParaRPr lang="da-DK"/>
          </a:p>
          <a:p>
            <a:pPr lvl="3"/>
            <a:r>
              <a:rPr lang="da-DK"/>
              <a:t>Fjerde niveau, Header bold 16 </a:t>
            </a:r>
            <a:r>
              <a:rPr lang="da-DK" err="1"/>
              <a:t>pkt</a:t>
            </a:r>
            <a:endParaRPr lang="da-DK"/>
          </a:p>
          <a:p>
            <a:pPr lvl="4"/>
            <a:r>
              <a:rPr lang="da-DK"/>
              <a:t>Femte niveau, Body </a:t>
            </a:r>
            <a:r>
              <a:rPr lang="da-DK" err="1"/>
              <a:t>regular</a:t>
            </a:r>
            <a:r>
              <a:rPr lang="da-DK"/>
              <a:t> 16 </a:t>
            </a:r>
            <a:r>
              <a:rPr lang="da-DK" err="1"/>
              <a:t>pkt</a:t>
            </a:r>
            <a:endParaRPr lang="da-DK"/>
          </a:p>
          <a:p>
            <a:pPr lvl="5"/>
            <a:r>
              <a:rPr lang="da-DK"/>
              <a:t>Sjette niveau, bullet 12 </a:t>
            </a:r>
            <a:r>
              <a:rPr lang="da-DK" err="1"/>
              <a:t>pkt</a:t>
            </a:r>
            <a:endParaRPr lang="da-DK"/>
          </a:p>
          <a:p>
            <a:pPr lvl="6"/>
            <a:r>
              <a:rPr lang="da-DK"/>
              <a:t>Syvende niveau, bullet 12 </a:t>
            </a:r>
            <a:r>
              <a:rPr lang="da-DK" err="1"/>
              <a:t>pkt</a:t>
            </a:r>
            <a:r>
              <a:rPr lang="da-DK"/>
              <a:t> (indryk 1 gang)</a:t>
            </a:r>
          </a:p>
          <a:p>
            <a:pPr lvl="7"/>
            <a:r>
              <a:rPr lang="da-DK"/>
              <a:t>Ottende niveau, Header bold, 12 </a:t>
            </a:r>
            <a:r>
              <a:rPr lang="da-DK" err="1"/>
              <a:t>pkt</a:t>
            </a:r>
            <a:endParaRPr lang="da-DK"/>
          </a:p>
          <a:p>
            <a:pPr lvl="8"/>
            <a:r>
              <a:rPr lang="da-DK"/>
              <a:t>Niende niveau, Body </a:t>
            </a:r>
            <a:r>
              <a:rPr lang="da-DK" err="1"/>
              <a:t>regular</a:t>
            </a:r>
            <a:r>
              <a:rPr lang="da-DK"/>
              <a:t>, 12 </a:t>
            </a:r>
            <a:r>
              <a:rPr lang="da-DK" err="1"/>
              <a:t>pkt</a:t>
            </a:r>
            <a:endParaRPr lang="da-DK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16-01-2020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33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16-01-2020</a:t>
            </a:fld>
            <a:endParaRPr lang="da-DK" sz="133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4E89A2F-569C-4A46-9E9F-69308A735C01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82" y="6375535"/>
            <a:ext cx="797663" cy="225677"/>
          </a:xfrm>
          <a:prstGeom prst="rect">
            <a:avLst/>
          </a:prstGeom>
        </p:spPr>
      </p:pic>
      <p:sp>
        <p:nvSpPr>
          <p:cNvPr id="8" name="Pladsholder til slidenummer 3">
            <a:extLst>
              <a:ext uri="{FF2B5EF4-FFF2-40B4-BE49-F238E27FC236}">
                <a16:creationId xmlns:a16="http://schemas.microsoft.com/office/drawing/2014/main" id="{C4E478F0-71E7-4022-8D20-06B616614161}"/>
              </a:ext>
            </a:extLst>
          </p:cNvPr>
          <p:cNvSpPr txBox="1">
            <a:spLocks/>
          </p:cNvSpPr>
          <p:nvPr userDrawn="1"/>
        </p:nvSpPr>
        <p:spPr>
          <a:xfrm>
            <a:off x="73984" y="6398373"/>
            <a:ext cx="180000" cy="18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45D37B1E-C366-494F-A587-962AD9AABC83}" type="slidenum">
              <a:rPr lang="da-DK" sz="800" smtClean="0">
                <a:solidFill>
                  <a:srgbClr val="000000"/>
                </a:solidFill>
                <a:latin typeface="Arial"/>
              </a:rPr>
              <a:pPr algn="ctr">
                <a:defRPr/>
              </a:pPr>
              <a:t>‹nr.›</a:t>
            </a:fld>
            <a:endParaRPr lang="da-DK" sz="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8" r:id="rId4"/>
    <p:sldLayoutId id="2147483690" r:id="rId5"/>
    <p:sldLayoutId id="2147483686" r:id="rId6"/>
    <p:sldLayoutId id="2147483692" r:id="rId7"/>
    <p:sldLayoutId id="2147483682" r:id="rId8"/>
    <p:sldLayoutId id="2147483689" r:id="rId9"/>
    <p:sldLayoutId id="2147483676" r:id="rId10"/>
    <p:sldLayoutId id="2147483654" r:id="rId11"/>
    <p:sldLayoutId id="2147483685" r:id="rId12"/>
    <p:sldLayoutId id="2147483691" r:id="rId13"/>
    <p:sldLayoutId id="2147483662" r:id="rId14"/>
    <p:sldLayoutId id="2147483711" r:id="rId15"/>
  </p:sldLayoutIdLst>
  <p:hf hdr="0"/>
  <p:txStyles>
    <p:titleStyle>
      <a:lvl1pPr algn="l" defTabSz="914354" rtl="0" eaLnBrk="1" latinLnBrk="0" hangingPunct="1">
        <a:lnSpc>
          <a:spcPct val="97000"/>
        </a:lnSpc>
        <a:spcBef>
          <a:spcPct val="0"/>
        </a:spcBef>
        <a:buNone/>
        <a:tabLst>
          <a:tab pos="1438203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8" indent="-251988" algn="l" defTabSz="914354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4" indent="-251988" algn="l" defTabSz="914354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5962" indent="-251988" algn="l" defTabSz="914354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354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354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988" indent="-251988" algn="l" defTabSz="914354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3974" indent="-251988" algn="l" defTabSz="914354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354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354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194" userDrawn="1">
          <p15:clr>
            <a:srgbClr val="F26B43"/>
          </p15:clr>
        </p15:guide>
        <p15:guide id="6" pos="5566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40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906E58C-7D86-4A5E-9A71-3AAFB3F74AD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22" imgW="359" imgH="360" progId="TCLayout.ActiveDocument.1">
                  <p:embed/>
                </p:oleObj>
              </mc:Choice>
              <mc:Fallback>
                <p:oleObj name="think-cell Slide" r:id="rId22" imgW="359" imgH="36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906E58C-7D86-4A5E-9A71-3AAFB3F74A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8A53885-C371-4465-BCF4-A89E1F8445D8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a-DK" sz="36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801" y="1028247"/>
            <a:ext cx="8534510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03" y="3369040"/>
            <a:ext cx="8528929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/>
              <a:t>Første niveau, bullet 16 </a:t>
            </a:r>
            <a:r>
              <a:rPr lang="da-DK" err="1"/>
              <a:t>pkt</a:t>
            </a:r>
            <a:endParaRPr lang="da-DK"/>
          </a:p>
          <a:p>
            <a:pPr lvl="1"/>
            <a:r>
              <a:rPr lang="da-DK"/>
              <a:t>Andet niveau, bullet 14 </a:t>
            </a:r>
            <a:r>
              <a:rPr lang="da-DK" err="1"/>
              <a:t>pkt</a:t>
            </a:r>
            <a:endParaRPr lang="da-DK"/>
          </a:p>
          <a:p>
            <a:pPr lvl="2"/>
            <a:r>
              <a:rPr lang="da-DK"/>
              <a:t>Tredje niveau, bullet 12 </a:t>
            </a:r>
            <a:r>
              <a:rPr lang="da-DK" err="1"/>
              <a:t>pkt</a:t>
            </a:r>
            <a:endParaRPr lang="da-DK"/>
          </a:p>
          <a:p>
            <a:pPr lvl="3"/>
            <a:r>
              <a:rPr lang="da-DK"/>
              <a:t>Fjerde niveau, Header bold 16 </a:t>
            </a:r>
            <a:r>
              <a:rPr lang="da-DK" err="1"/>
              <a:t>pkt</a:t>
            </a:r>
            <a:endParaRPr lang="da-DK"/>
          </a:p>
          <a:p>
            <a:pPr lvl="4"/>
            <a:r>
              <a:rPr lang="da-DK"/>
              <a:t>Femte niveau, Body </a:t>
            </a:r>
            <a:r>
              <a:rPr lang="da-DK" err="1"/>
              <a:t>regular</a:t>
            </a:r>
            <a:r>
              <a:rPr lang="da-DK"/>
              <a:t> 16 </a:t>
            </a:r>
            <a:r>
              <a:rPr lang="da-DK" err="1"/>
              <a:t>pkt</a:t>
            </a:r>
            <a:endParaRPr lang="da-DK"/>
          </a:p>
          <a:p>
            <a:pPr lvl="5"/>
            <a:r>
              <a:rPr lang="da-DK"/>
              <a:t>Sjette niveau, bullet 12 </a:t>
            </a:r>
            <a:r>
              <a:rPr lang="da-DK" err="1"/>
              <a:t>pkt</a:t>
            </a:r>
            <a:endParaRPr lang="da-DK"/>
          </a:p>
          <a:p>
            <a:pPr lvl="6"/>
            <a:r>
              <a:rPr lang="da-DK"/>
              <a:t>Syvende niveau, bullet 12 </a:t>
            </a:r>
            <a:r>
              <a:rPr lang="da-DK" err="1"/>
              <a:t>pkt</a:t>
            </a:r>
            <a:r>
              <a:rPr lang="da-DK"/>
              <a:t> (indryk 1 gang)</a:t>
            </a:r>
          </a:p>
          <a:p>
            <a:pPr lvl="7"/>
            <a:r>
              <a:rPr lang="da-DK"/>
              <a:t>Ottende niveau, Header bold, 12 </a:t>
            </a:r>
            <a:r>
              <a:rPr lang="da-DK" err="1"/>
              <a:t>pkt</a:t>
            </a:r>
            <a:endParaRPr lang="da-DK"/>
          </a:p>
          <a:p>
            <a:pPr lvl="8"/>
            <a:r>
              <a:rPr lang="da-DK"/>
              <a:t>Niende niveau, Body </a:t>
            </a:r>
            <a:r>
              <a:rPr lang="da-DK" err="1"/>
              <a:t>regular</a:t>
            </a:r>
            <a:r>
              <a:rPr lang="da-DK"/>
              <a:t>, 12 </a:t>
            </a:r>
            <a:r>
              <a:rPr lang="da-DK" err="1"/>
              <a:t>pkt</a:t>
            </a:r>
            <a:endParaRPr lang="da-DK"/>
          </a:p>
        </p:txBody>
      </p:sp>
      <p:sp>
        <p:nvSpPr>
          <p:cNvPr id="28" name="date" descr="{&quot;templafy&quot;:{&quot;id&quot;:&quot;80025d53-26c4-4922-ac91-2db959e1a5c7&quot;}}" title="Form.Date">
            <a:extLst>
              <a:ext uri="{FF2B5EF4-FFF2-40B4-BE49-F238E27FC236}">
                <a16:creationId xmlns:a16="http://schemas.microsoft.com/office/drawing/2014/main" id="{8A346F21-C2D9-45A4-B26D-7DDC2CEB9FB7}"/>
              </a:ext>
            </a:extLst>
          </p:cNvPr>
          <p:cNvSpPr/>
          <p:nvPr userDrawn="1"/>
        </p:nvSpPr>
        <p:spPr>
          <a:xfrm>
            <a:off x="6867027" y="6465600"/>
            <a:ext cx="1968605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da-DK" sz="1200" b="0">
                <a:solidFill>
                  <a:schemeClr val="tx1"/>
                </a:solidFill>
              </a:rPr>
              <a:t>oktober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84" y="6398373"/>
            <a:ext cx="180000" cy="1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4E89A2F-569C-4A46-9E9F-69308A735C01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82" y="6375535"/>
            <a:ext cx="797663" cy="225677"/>
          </a:xfrm>
          <a:prstGeom prst="rect">
            <a:avLst/>
          </a:prstGeom>
        </p:spPr>
      </p:pic>
      <p:sp>
        <p:nvSpPr>
          <p:cNvPr id="19" name="sdu.dk">
            <a:extLst>
              <a:ext uri="{FF2B5EF4-FFF2-40B4-BE49-F238E27FC236}">
                <a16:creationId xmlns:a16="http://schemas.microsoft.com/office/drawing/2014/main" id="{CD60DA45-62AE-46C7-A0EE-55A1D1461B4C}"/>
              </a:ext>
            </a:extLst>
          </p:cNvPr>
          <p:cNvSpPr/>
          <p:nvPr userDrawn="1"/>
        </p:nvSpPr>
        <p:spPr>
          <a:xfrm rot="5400000">
            <a:off x="8496300" y="594477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20" name="#sdudk">
            <a:extLst>
              <a:ext uri="{FF2B5EF4-FFF2-40B4-BE49-F238E27FC236}">
                <a16:creationId xmlns:a16="http://schemas.microsoft.com/office/drawing/2014/main" id="{E210D131-69D2-4DCF-8B02-28CEF197357D}"/>
              </a:ext>
            </a:extLst>
          </p:cNvPr>
          <p:cNvSpPr/>
          <p:nvPr userDrawn="1"/>
        </p:nvSpPr>
        <p:spPr>
          <a:xfrm rot="5400000">
            <a:off x="8497794" y="1508878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sp>
        <p:nvSpPr>
          <p:cNvPr id="22" name="Rektangel 28">
            <a:extLst>
              <a:ext uri="{FF2B5EF4-FFF2-40B4-BE49-F238E27FC236}">
                <a16:creationId xmlns:a16="http://schemas.microsoft.com/office/drawing/2014/main" id="{BA7BF703-87C5-49AD-B023-72E3CFE2D263}"/>
              </a:ext>
            </a:extLst>
          </p:cNvPr>
          <p:cNvSpPr/>
          <p:nvPr userDrawn="1"/>
        </p:nvSpPr>
        <p:spPr>
          <a:xfrm>
            <a:off x="7625750" y="35919"/>
            <a:ext cx="1133115" cy="35279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b="1">
                <a:solidFill>
                  <a:schemeClr val="tx1"/>
                </a:solidFill>
              </a:rPr>
              <a:t>FORTROLIGT</a:t>
            </a:r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1890C94-8CE6-411A-9A6C-B4AE47D71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900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</p:sldLayoutIdLst>
  <p:hf hdr="0" ftr="0" dt="0"/>
  <p:txStyles>
    <p:titleStyle>
      <a:lvl1pPr algn="l" defTabSz="914354" rtl="0" eaLnBrk="1" latinLnBrk="0" hangingPunct="1">
        <a:lnSpc>
          <a:spcPct val="97000"/>
        </a:lnSpc>
        <a:spcBef>
          <a:spcPct val="0"/>
        </a:spcBef>
        <a:buNone/>
        <a:tabLst>
          <a:tab pos="1438203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8" indent="-251988" algn="l" defTabSz="914354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4" indent="-251988" algn="l" defTabSz="914354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5962" indent="-251988" algn="l" defTabSz="914354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354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354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988" indent="-251988" algn="l" defTabSz="914354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3974" indent="-251988" algn="l" defTabSz="914354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354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354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>
          <p15:clr>
            <a:srgbClr val="F26B43"/>
          </p15:clr>
        </p15:guide>
        <p15:guide id="4" orient="horz" pos="1071">
          <p15:clr>
            <a:srgbClr val="F26B43"/>
          </p15:clr>
        </p15:guide>
        <p15:guide id="5" pos="194">
          <p15:clr>
            <a:srgbClr val="F26B43"/>
          </p15:clr>
        </p15:guide>
        <p15:guide id="6" pos="5566">
          <p15:clr>
            <a:srgbClr val="F26B43"/>
          </p15:clr>
        </p15:guide>
        <p15:guide id="7" orient="horz" pos="1253">
          <p15:clr>
            <a:srgbClr val="F26B43"/>
          </p15:clr>
        </p15:guide>
        <p15:guide id="8" orient="horz" pos="3680">
          <p15:clr>
            <a:srgbClr val="F26B43"/>
          </p15:clr>
        </p15:guide>
        <p15:guide id="9" orient="horz" pos="3916">
          <p15:clr>
            <a:srgbClr val="F26B43"/>
          </p15:clr>
        </p15:guide>
        <p15:guide id="10" orient="horz" pos="4094">
          <p15:clr>
            <a:srgbClr val="F26B43"/>
          </p15:clr>
        </p15:guide>
        <p15:guide id="11" pos="40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26" Type="http://schemas.openxmlformats.org/officeDocument/2006/relationships/tags" Target="../tags/tag36.xml"/><Relationship Id="rId39" Type="http://schemas.openxmlformats.org/officeDocument/2006/relationships/tags" Target="../tags/tag49.xml"/><Relationship Id="rId21" Type="http://schemas.openxmlformats.org/officeDocument/2006/relationships/tags" Target="../tags/tag31.xml"/><Relationship Id="rId34" Type="http://schemas.openxmlformats.org/officeDocument/2006/relationships/tags" Target="../tags/tag44.xml"/><Relationship Id="rId42" Type="http://schemas.openxmlformats.org/officeDocument/2006/relationships/tags" Target="../tags/tag52.xml"/><Relationship Id="rId47" Type="http://schemas.openxmlformats.org/officeDocument/2006/relationships/tags" Target="../tags/tag57.xml"/><Relationship Id="rId50" Type="http://schemas.openxmlformats.org/officeDocument/2006/relationships/tags" Target="../tags/tag60.xml"/><Relationship Id="rId55" Type="http://schemas.openxmlformats.org/officeDocument/2006/relationships/tags" Target="../tags/tag65.xml"/><Relationship Id="rId63" Type="http://schemas.openxmlformats.org/officeDocument/2006/relationships/tags" Target="../tags/tag73.xml"/><Relationship Id="rId68" Type="http://schemas.openxmlformats.org/officeDocument/2006/relationships/tags" Target="../tags/tag78.xml"/><Relationship Id="rId76" Type="http://schemas.openxmlformats.org/officeDocument/2006/relationships/tags" Target="../tags/tag86.xml"/><Relationship Id="rId84" Type="http://schemas.openxmlformats.org/officeDocument/2006/relationships/tags" Target="../tags/tag94.xml"/><Relationship Id="rId7" Type="http://schemas.openxmlformats.org/officeDocument/2006/relationships/tags" Target="../tags/tag17.xml"/><Relationship Id="rId71" Type="http://schemas.openxmlformats.org/officeDocument/2006/relationships/tags" Target="../tags/tag81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9" Type="http://schemas.openxmlformats.org/officeDocument/2006/relationships/tags" Target="../tags/tag39.xml"/><Relationship Id="rId11" Type="http://schemas.openxmlformats.org/officeDocument/2006/relationships/tags" Target="../tags/tag21.xml"/><Relationship Id="rId24" Type="http://schemas.openxmlformats.org/officeDocument/2006/relationships/tags" Target="../tags/tag34.xml"/><Relationship Id="rId32" Type="http://schemas.openxmlformats.org/officeDocument/2006/relationships/tags" Target="../tags/tag42.xml"/><Relationship Id="rId37" Type="http://schemas.openxmlformats.org/officeDocument/2006/relationships/tags" Target="../tags/tag47.xml"/><Relationship Id="rId40" Type="http://schemas.openxmlformats.org/officeDocument/2006/relationships/tags" Target="../tags/tag50.xml"/><Relationship Id="rId45" Type="http://schemas.openxmlformats.org/officeDocument/2006/relationships/tags" Target="../tags/tag55.xml"/><Relationship Id="rId53" Type="http://schemas.openxmlformats.org/officeDocument/2006/relationships/tags" Target="../tags/tag63.xml"/><Relationship Id="rId58" Type="http://schemas.openxmlformats.org/officeDocument/2006/relationships/tags" Target="../tags/tag68.xml"/><Relationship Id="rId66" Type="http://schemas.openxmlformats.org/officeDocument/2006/relationships/tags" Target="../tags/tag76.xml"/><Relationship Id="rId74" Type="http://schemas.openxmlformats.org/officeDocument/2006/relationships/tags" Target="../tags/tag84.xml"/><Relationship Id="rId79" Type="http://schemas.openxmlformats.org/officeDocument/2006/relationships/tags" Target="../tags/tag89.xml"/><Relationship Id="rId87" Type="http://schemas.openxmlformats.org/officeDocument/2006/relationships/image" Target="../media/image9.emf"/><Relationship Id="rId5" Type="http://schemas.openxmlformats.org/officeDocument/2006/relationships/tags" Target="../tags/tag15.xml"/><Relationship Id="rId61" Type="http://schemas.openxmlformats.org/officeDocument/2006/relationships/tags" Target="../tags/tag71.xml"/><Relationship Id="rId82" Type="http://schemas.openxmlformats.org/officeDocument/2006/relationships/tags" Target="../tags/tag92.xml"/><Relationship Id="rId19" Type="http://schemas.openxmlformats.org/officeDocument/2006/relationships/tags" Target="../tags/tag29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tags" Target="../tags/tag32.xml"/><Relationship Id="rId27" Type="http://schemas.openxmlformats.org/officeDocument/2006/relationships/tags" Target="../tags/tag37.xml"/><Relationship Id="rId30" Type="http://schemas.openxmlformats.org/officeDocument/2006/relationships/tags" Target="../tags/tag40.xml"/><Relationship Id="rId35" Type="http://schemas.openxmlformats.org/officeDocument/2006/relationships/tags" Target="../tags/tag45.xml"/><Relationship Id="rId43" Type="http://schemas.openxmlformats.org/officeDocument/2006/relationships/tags" Target="../tags/tag53.xml"/><Relationship Id="rId48" Type="http://schemas.openxmlformats.org/officeDocument/2006/relationships/tags" Target="../tags/tag58.xml"/><Relationship Id="rId56" Type="http://schemas.openxmlformats.org/officeDocument/2006/relationships/tags" Target="../tags/tag66.xml"/><Relationship Id="rId64" Type="http://schemas.openxmlformats.org/officeDocument/2006/relationships/tags" Target="../tags/tag74.xml"/><Relationship Id="rId69" Type="http://schemas.openxmlformats.org/officeDocument/2006/relationships/tags" Target="../tags/tag79.xml"/><Relationship Id="rId77" Type="http://schemas.openxmlformats.org/officeDocument/2006/relationships/tags" Target="../tags/tag87.xml"/><Relationship Id="rId8" Type="http://schemas.openxmlformats.org/officeDocument/2006/relationships/tags" Target="../tags/tag18.xml"/><Relationship Id="rId51" Type="http://schemas.openxmlformats.org/officeDocument/2006/relationships/tags" Target="../tags/tag61.xml"/><Relationship Id="rId72" Type="http://schemas.openxmlformats.org/officeDocument/2006/relationships/tags" Target="../tags/tag82.xml"/><Relationship Id="rId80" Type="http://schemas.openxmlformats.org/officeDocument/2006/relationships/tags" Target="../tags/tag90.xml"/><Relationship Id="rId85" Type="http://schemas.openxmlformats.org/officeDocument/2006/relationships/slideLayout" Target="../slideLayouts/slideLayout15.xml"/><Relationship Id="rId3" Type="http://schemas.openxmlformats.org/officeDocument/2006/relationships/tags" Target="../tags/tag13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tags" Target="../tags/tag35.xml"/><Relationship Id="rId33" Type="http://schemas.openxmlformats.org/officeDocument/2006/relationships/tags" Target="../tags/tag43.xml"/><Relationship Id="rId38" Type="http://schemas.openxmlformats.org/officeDocument/2006/relationships/tags" Target="../tags/tag48.xml"/><Relationship Id="rId46" Type="http://schemas.openxmlformats.org/officeDocument/2006/relationships/tags" Target="../tags/tag56.xml"/><Relationship Id="rId59" Type="http://schemas.openxmlformats.org/officeDocument/2006/relationships/tags" Target="../tags/tag69.xml"/><Relationship Id="rId67" Type="http://schemas.openxmlformats.org/officeDocument/2006/relationships/tags" Target="../tags/tag77.xml"/><Relationship Id="rId20" Type="http://schemas.openxmlformats.org/officeDocument/2006/relationships/tags" Target="../tags/tag30.xml"/><Relationship Id="rId41" Type="http://schemas.openxmlformats.org/officeDocument/2006/relationships/tags" Target="../tags/tag51.xml"/><Relationship Id="rId54" Type="http://schemas.openxmlformats.org/officeDocument/2006/relationships/tags" Target="../tags/tag64.xml"/><Relationship Id="rId62" Type="http://schemas.openxmlformats.org/officeDocument/2006/relationships/tags" Target="../tags/tag72.xml"/><Relationship Id="rId70" Type="http://schemas.openxmlformats.org/officeDocument/2006/relationships/tags" Target="../tags/tag80.xml"/><Relationship Id="rId75" Type="http://schemas.openxmlformats.org/officeDocument/2006/relationships/tags" Target="../tags/tag85.xml"/><Relationship Id="rId83" Type="http://schemas.openxmlformats.org/officeDocument/2006/relationships/tags" Target="../tags/tag93.xml"/><Relationship Id="rId1" Type="http://schemas.openxmlformats.org/officeDocument/2006/relationships/vmlDrawing" Target="../drawings/vmlDrawing6.vml"/><Relationship Id="rId6" Type="http://schemas.openxmlformats.org/officeDocument/2006/relationships/tags" Target="../tags/tag16.xml"/><Relationship Id="rId15" Type="http://schemas.openxmlformats.org/officeDocument/2006/relationships/tags" Target="../tags/tag25.xml"/><Relationship Id="rId23" Type="http://schemas.openxmlformats.org/officeDocument/2006/relationships/tags" Target="../tags/tag33.xml"/><Relationship Id="rId28" Type="http://schemas.openxmlformats.org/officeDocument/2006/relationships/tags" Target="../tags/tag38.xml"/><Relationship Id="rId36" Type="http://schemas.openxmlformats.org/officeDocument/2006/relationships/tags" Target="../tags/tag46.xml"/><Relationship Id="rId49" Type="http://schemas.openxmlformats.org/officeDocument/2006/relationships/tags" Target="../tags/tag59.xml"/><Relationship Id="rId57" Type="http://schemas.openxmlformats.org/officeDocument/2006/relationships/tags" Target="../tags/tag67.xml"/><Relationship Id="rId10" Type="http://schemas.openxmlformats.org/officeDocument/2006/relationships/tags" Target="../tags/tag20.xml"/><Relationship Id="rId31" Type="http://schemas.openxmlformats.org/officeDocument/2006/relationships/tags" Target="../tags/tag41.xml"/><Relationship Id="rId44" Type="http://schemas.openxmlformats.org/officeDocument/2006/relationships/tags" Target="../tags/tag54.xml"/><Relationship Id="rId52" Type="http://schemas.openxmlformats.org/officeDocument/2006/relationships/tags" Target="../tags/tag62.xml"/><Relationship Id="rId60" Type="http://schemas.openxmlformats.org/officeDocument/2006/relationships/tags" Target="../tags/tag70.xml"/><Relationship Id="rId65" Type="http://schemas.openxmlformats.org/officeDocument/2006/relationships/tags" Target="../tags/tag75.xml"/><Relationship Id="rId73" Type="http://schemas.openxmlformats.org/officeDocument/2006/relationships/tags" Target="../tags/tag83.xml"/><Relationship Id="rId78" Type="http://schemas.openxmlformats.org/officeDocument/2006/relationships/tags" Target="../tags/tag88.xml"/><Relationship Id="rId81" Type="http://schemas.openxmlformats.org/officeDocument/2006/relationships/tags" Target="../tags/tag91.xml"/><Relationship Id="rId86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119.xml"/><Relationship Id="rId117" Type="http://schemas.openxmlformats.org/officeDocument/2006/relationships/tags" Target="../tags/tag210.xml"/><Relationship Id="rId21" Type="http://schemas.openxmlformats.org/officeDocument/2006/relationships/tags" Target="../tags/tag114.xml"/><Relationship Id="rId42" Type="http://schemas.openxmlformats.org/officeDocument/2006/relationships/tags" Target="../tags/tag135.xml"/><Relationship Id="rId47" Type="http://schemas.openxmlformats.org/officeDocument/2006/relationships/tags" Target="../tags/tag140.xml"/><Relationship Id="rId63" Type="http://schemas.openxmlformats.org/officeDocument/2006/relationships/tags" Target="../tags/tag156.xml"/><Relationship Id="rId68" Type="http://schemas.openxmlformats.org/officeDocument/2006/relationships/tags" Target="../tags/tag161.xml"/><Relationship Id="rId84" Type="http://schemas.openxmlformats.org/officeDocument/2006/relationships/tags" Target="../tags/tag177.xml"/><Relationship Id="rId89" Type="http://schemas.openxmlformats.org/officeDocument/2006/relationships/tags" Target="../tags/tag182.xml"/><Relationship Id="rId112" Type="http://schemas.openxmlformats.org/officeDocument/2006/relationships/tags" Target="../tags/tag205.xml"/><Relationship Id="rId16" Type="http://schemas.openxmlformats.org/officeDocument/2006/relationships/tags" Target="../tags/tag109.xml"/><Relationship Id="rId107" Type="http://schemas.openxmlformats.org/officeDocument/2006/relationships/tags" Target="../tags/tag200.xml"/><Relationship Id="rId11" Type="http://schemas.openxmlformats.org/officeDocument/2006/relationships/tags" Target="../tags/tag104.xml"/><Relationship Id="rId32" Type="http://schemas.openxmlformats.org/officeDocument/2006/relationships/tags" Target="../tags/tag125.xml"/><Relationship Id="rId37" Type="http://schemas.openxmlformats.org/officeDocument/2006/relationships/tags" Target="../tags/tag130.xml"/><Relationship Id="rId53" Type="http://schemas.openxmlformats.org/officeDocument/2006/relationships/tags" Target="../tags/tag146.xml"/><Relationship Id="rId58" Type="http://schemas.openxmlformats.org/officeDocument/2006/relationships/tags" Target="../tags/tag151.xml"/><Relationship Id="rId74" Type="http://schemas.openxmlformats.org/officeDocument/2006/relationships/tags" Target="../tags/tag167.xml"/><Relationship Id="rId79" Type="http://schemas.openxmlformats.org/officeDocument/2006/relationships/tags" Target="../tags/tag172.xml"/><Relationship Id="rId102" Type="http://schemas.openxmlformats.org/officeDocument/2006/relationships/tags" Target="../tags/tag195.xml"/><Relationship Id="rId5" Type="http://schemas.openxmlformats.org/officeDocument/2006/relationships/tags" Target="../tags/tag98.xml"/><Relationship Id="rId61" Type="http://schemas.openxmlformats.org/officeDocument/2006/relationships/tags" Target="../tags/tag154.xml"/><Relationship Id="rId82" Type="http://schemas.openxmlformats.org/officeDocument/2006/relationships/tags" Target="../tags/tag175.xml"/><Relationship Id="rId90" Type="http://schemas.openxmlformats.org/officeDocument/2006/relationships/tags" Target="../tags/tag183.xml"/><Relationship Id="rId95" Type="http://schemas.openxmlformats.org/officeDocument/2006/relationships/tags" Target="../tags/tag188.xml"/><Relationship Id="rId19" Type="http://schemas.openxmlformats.org/officeDocument/2006/relationships/tags" Target="../tags/tag112.xml"/><Relationship Id="rId14" Type="http://schemas.openxmlformats.org/officeDocument/2006/relationships/tags" Target="../tags/tag107.xml"/><Relationship Id="rId22" Type="http://schemas.openxmlformats.org/officeDocument/2006/relationships/tags" Target="../tags/tag115.xml"/><Relationship Id="rId27" Type="http://schemas.openxmlformats.org/officeDocument/2006/relationships/tags" Target="../tags/tag120.xml"/><Relationship Id="rId30" Type="http://schemas.openxmlformats.org/officeDocument/2006/relationships/tags" Target="../tags/tag123.xml"/><Relationship Id="rId35" Type="http://schemas.openxmlformats.org/officeDocument/2006/relationships/tags" Target="../tags/tag128.xml"/><Relationship Id="rId43" Type="http://schemas.openxmlformats.org/officeDocument/2006/relationships/tags" Target="../tags/tag136.xml"/><Relationship Id="rId48" Type="http://schemas.openxmlformats.org/officeDocument/2006/relationships/tags" Target="../tags/tag141.xml"/><Relationship Id="rId56" Type="http://schemas.openxmlformats.org/officeDocument/2006/relationships/tags" Target="../tags/tag149.xml"/><Relationship Id="rId64" Type="http://schemas.openxmlformats.org/officeDocument/2006/relationships/tags" Target="../tags/tag157.xml"/><Relationship Id="rId69" Type="http://schemas.openxmlformats.org/officeDocument/2006/relationships/tags" Target="../tags/tag162.xml"/><Relationship Id="rId77" Type="http://schemas.openxmlformats.org/officeDocument/2006/relationships/tags" Target="../tags/tag170.xml"/><Relationship Id="rId100" Type="http://schemas.openxmlformats.org/officeDocument/2006/relationships/tags" Target="../tags/tag193.xml"/><Relationship Id="rId105" Type="http://schemas.openxmlformats.org/officeDocument/2006/relationships/tags" Target="../tags/tag198.xml"/><Relationship Id="rId113" Type="http://schemas.openxmlformats.org/officeDocument/2006/relationships/tags" Target="../tags/tag206.xml"/><Relationship Id="rId118" Type="http://schemas.openxmlformats.org/officeDocument/2006/relationships/slideLayout" Target="../slideLayouts/slideLayout15.xml"/><Relationship Id="rId8" Type="http://schemas.openxmlformats.org/officeDocument/2006/relationships/tags" Target="../tags/tag101.xml"/><Relationship Id="rId51" Type="http://schemas.openxmlformats.org/officeDocument/2006/relationships/tags" Target="../tags/tag144.xml"/><Relationship Id="rId72" Type="http://schemas.openxmlformats.org/officeDocument/2006/relationships/tags" Target="../tags/tag165.xml"/><Relationship Id="rId80" Type="http://schemas.openxmlformats.org/officeDocument/2006/relationships/tags" Target="../tags/tag173.xml"/><Relationship Id="rId85" Type="http://schemas.openxmlformats.org/officeDocument/2006/relationships/tags" Target="../tags/tag178.xml"/><Relationship Id="rId93" Type="http://schemas.openxmlformats.org/officeDocument/2006/relationships/tags" Target="../tags/tag186.xml"/><Relationship Id="rId98" Type="http://schemas.openxmlformats.org/officeDocument/2006/relationships/tags" Target="../tags/tag191.xml"/><Relationship Id="rId121" Type="http://schemas.openxmlformats.org/officeDocument/2006/relationships/image" Target="../media/image9.emf"/><Relationship Id="rId3" Type="http://schemas.openxmlformats.org/officeDocument/2006/relationships/tags" Target="../tags/tag96.xml"/><Relationship Id="rId12" Type="http://schemas.openxmlformats.org/officeDocument/2006/relationships/tags" Target="../tags/tag105.xml"/><Relationship Id="rId17" Type="http://schemas.openxmlformats.org/officeDocument/2006/relationships/tags" Target="../tags/tag110.xml"/><Relationship Id="rId25" Type="http://schemas.openxmlformats.org/officeDocument/2006/relationships/tags" Target="../tags/tag118.xml"/><Relationship Id="rId33" Type="http://schemas.openxmlformats.org/officeDocument/2006/relationships/tags" Target="../tags/tag126.xml"/><Relationship Id="rId38" Type="http://schemas.openxmlformats.org/officeDocument/2006/relationships/tags" Target="../tags/tag131.xml"/><Relationship Id="rId46" Type="http://schemas.openxmlformats.org/officeDocument/2006/relationships/tags" Target="../tags/tag139.xml"/><Relationship Id="rId59" Type="http://schemas.openxmlformats.org/officeDocument/2006/relationships/tags" Target="../tags/tag152.xml"/><Relationship Id="rId67" Type="http://schemas.openxmlformats.org/officeDocument/2006/relationships/tags" Target="../tags/tag160.xml"/><Relationship Id="rId103" Type="http://schemas.openxmlformats.org/officeDocument/2006/relationships/tags" Target="../tags/tag196.xml"/><Relationship Id="rId108" Type="http://schemas.openxmlformats.org/officeDocument/2006/relationships/tags" Target="../tags/tag201.xml"/><Relationship Id="rId116" Type="http://schemas.openxmlformats.org/officeDocument/2006/relationships/tags" Target="../tags/tag209.xml"/><Relationship Id="rId20" Type="http://schemas.openxmlformats.org/officeDocument/2006/relationships/tags" Target="../tags/tag113.xml"/><Relationship Id="rId41" Type="http://schemas.openxmlformats.org/officeDocument/2006/relationships/tags" Target="../tags/tag134.xml"/><Relationship Id="rId54" Type="http://schemas.openxmlformats.org/officeDocument/2006/relationships/tags" Target="../tags/tag147.xml"/><Relationship Id="rId62" Type="http://schemas.openxmlformats.org/officeDocument/2006/relationships/tags" Target="../tags/tag155.xml"/><Relationship Id="rId70" Type="http://schemas.openxmlformats.org/officeDocument/2006/relationships/tags" Target="../tags/tag163.xml"/><Relationship Id="rId75" Type="http://schemas.openxmlformats.org/officeDocument/2006/relationships/tags" Target="../tags/tag168.xml"/><Relationship Id="rId83" Type="http://schemas.openxmlformats.org/officeDocument/2006/relationships/tags" Target="../tags/tag176.xml"/><Relationship Id="rId88" Type="http://schemas.openxmlformats.org/officeDocument/2006/relationships/tags" Target="../tags/tag181.xml"/><Relationship Id="rId91" Type="http://schemas.openxmlformats.org/officeDocument/2006/relationships/tags" Target="../tags/tag184.xml"/><Relationship Id="rId96" Type="http://schemas.openxmlformats.org/officeDocument/2006/relationships/tags" Target="../tags/tag189.xml"/><Relationship Id="rId111" Type="http://schemas.openxmlformats.org/officeDocument/2006/relationships/tags" Target="../tags/tag204.xml"/><Relationship Id="rId1" Type="http://schemas.openxmlformats.org/officeDocument/2006/relationships/vmlDrawing" Target="../drawings/vmlDrawing7.vml"/><Relationship Id="rId6" Type="http://schemas.openxmlformats.org/officeDocument/2006/relationships/tags" Target="../tags/tag99.xml"/><Relationship Id="rId15" Type="http://schemas.openxmlformats.org/officeDocument/2006/relationships/tags" Target="../tags/tag108.xml"/><Relationship Id="rId23" Type="http://schemas.openxmlformats.org/officeDocument/2006/relationships/tags" Target="../tags/tag116.xml"/><Relationship Id="rId28" Type="http://schemas.openxmlformats.org/officeDocument/2006/relationships/tags" Target="../tags/tag121.xml"/><Relationship Id="rId36" Type="http://schemas.openxmlformats.org/officeDocument/2006/relationships/tags" Target="../tags/tag129.xml"/><Relationship Id="rId49" Type="http://schemas.openxmlformats.org/officeDocument/2006/relationships/tags" Target="../tags/tag142.xml"/><Relationship Id="rId57" Type="http://schemas.openxmlformats.org/officeDocument/2006/relationships/tags" Target="../tags/tag150.xml"/><Relationship Id="rId106" Type="http://schemas.openxmlformats.org/officeDocument/2006/relationships/tags" Target="../tags/tag199.xml"/><Relationship Id="rId114" Type="http://schemas.openxmlformats.org/officeDocument/2006/relationships/tags" Target="../tags/tag207.xml"/><Relationship Id="rId119" Type="http://schemas.openxmlformats.org/officeDocument/2006/relationships/notesSlide" Target="../notesSlides/notesSlide1.xml"/><Relationship Id="rId10" Type="http://schemas.openxmlformats.org/officeDocument/2006/relationships/tags" Target="../tags/tag103.xml"/><Relationship Id="rId31" Type="http://schemas.openxmlformats.org/officeDocument/2006/relationships/tags" Target="../tags/tag124.xml"/><Relationship Id="rId44" Type="http://schemas.openxmlformats.org/officeDocument/2006/relationships/tags" Target="../tags/tag137.xml"/><Relationship Id="rId52" Type="http://schemas.openxmlformats.org/officeDocument/2006/relationships/tags" Target="../tags/tag145.xml"/><Relationship Id="rId60" Type="http://schemas.openxmlformats.org/officeDocument/2006/relationships/tags" Target="../tags/tag153.xml"/><Relationship Id="rId65" Type="http://schemas.openxmlformats.org/officeDocument/2006/relationships/tags" Target="../tags/tag158.xml"/><Relationship Id="rId73" Type="http://schemas.openxmlformats.org/officeDocument/2006/relationships/tags" Target="../tags/tag166.xml"/><Relationship Id="rId78" Type="http://schemas.openxmlformats.org/officeDocument/2006/relationships/tags" Target="../tags/tag171.xml"/><Relationship Id="rId81" Type="http://schemas.openxmlformats.org/officeDocument/2006/relationships/tags" Target="../tags/tag174.xml"/><Relationship Id="rId86" Type="http://schemas.openxmlformats.org/officeDocument/2006/relationships/tags" Target="../tags/tag179.xml"/><Relationship Id="rId94" Type="http://schemas.openxmlformats.org/officeDocument/2006/relationships/tags" Target="../tags/tag187.xml"/><Relationship Id="rId99" Type="http://schemas.openxmlformats.org/officeDocument/2006/relationships/tags" Target="../tags/tag192.xml"/><Relationship Id="rId101" Type="http://schemas.openxmlformats.org/officeDocument/2006/relationships/tags" Target="../tags/tag194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3" Type="http://schemas.openxmlformats.org/officeDocument/2006/relationships/tags" Target="../tags/tag106.xml"/><Relationship Id="rId18" Type="http://schemas.openxmlformats.org/officeDocument/2006/relationships/tags" Target="../tags/tag111.xml"/><Relationship Id="rId39" Type="http://schemas.openxmlformats.org/officeDocument/2006/relationships/tags" Target="../tags/tag132.xml"/><Relationship Id="rId109" Type="http://schemas.openxmlformats.org/officeDocument/2006/relationships/tags" Target="../tags/tag202.xml"/><Relationship Id="rId34" Type="http://schemas.openxmlformats.org/officeDocument/2006/relationships/tags" Target="../tags/tag127.xml"/><Relationship Id="rId50" Type="http://schemas.openxmlformats.org/officeDocument/2006/relationships/tags" Target="../tags/tag143.xml"/><Relationship Id="rId55" Type="http://schemas.openxmlformats.org/officeDocument/2006/relationships/tags" Target="../tags/tag148.xml"/><Relationship Id="rId76" Type="http://schemas.openxmlformats.org/officeDocument/2006/relationships/tags" Target="../tags/tag169.xml"/><Relationship Id="rId97" Type="http://schemas.openxmlformats.org/officeDocument/2006/relationships/tags" Target="../tags/tag190.xml"/><Relationship Id="rId104" Type="http://schemas.openxmlformats.org/officeDocument/2006/relationships/tags" Target="../tags/tag197.xml"/><Relationship Id="rId120" Type="http://schemas.openxmlformats.org/officeDocument/2006/relationships/oleObject" Target="../embeddings/oleObject7.bin"/><Relationship Id="rId7" Type="http://schemas.openxmlformats.org/officeDocument/2006/relationships/tags" Target="../tags/tag100.xml"/><Relationship Id="rId71" Type="http://schemas.openxmlformats.org/officeDocument/2006/relationships/tags" Target="../tags/tag164.xml"/><Relationship Id="rId92" Type="http://schemas.openxmlformats.org/officeDocument/2006/relationships/tags" Target="../tags/tag185.xml"/><Relationship Id="rId2" Type="http://schemas.openxmlformats.org/officeDocument/2006/relationships/tags" Target="../tags/tag95.xml"/><Relationship Id="rId29" Type="http://schemas.openxmlformats.org/officeDocument/2006/relationships/tags" Target="../tags/tag122.xml"/><Relationship Id="rId24" Type="http://schemas.openxmlformats.org/officeDocument/2006/relationships/tags" Target="../tags/tag117.xml"/><Relationship Id="rId40" Type="http://schemas.openxmlformats.org/officeDocument/2006/relationships/tags" Target="../tags/tag133.xml"/><Relationship Id="rId45" Type="http://schemas.openxmlformats.org/officeDocument/2006/relationships/tags" Target="../tags/tag138.xml"/><Relationship Id="rId66" Type="http://schemas.openxmlformats.org/officeDocument/2006/relationships/tags" Target="../tags/tag159.xml"/><Relationship Id="rId87" Type="http://schemas.openxmlformats.org/officeDocument/2006/relationships/tags" Target="../tags/tag180.xml"/><Relationship Id="rId110" Type="http://schemas.openxmlformats.org/officeDocument/2006/relationships/tags" Target="../tags/tag203.xml"/><Relationship Id="rId115" Type="http://schemas.openxmlformats.org/officeDocument/2006/relationships/tags" Target="../tags/tag208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235.xml"/><Relationship Id="rId21" Type="http://schemas.openxmlformats.org/officeDocument/2006/relationships/tags" Target="../tags/tag230.xml"/><Relationship Id="rId34" Type="http://schemas.openxmlformats.org/officeDocument/2006/relationships/tags" Target="../tags/tag243.xml"/><Relationship Id="rId42" Type="http://schemas.openxmlformats.org/officeDocument/2006/relationships/tags" Target="../tags/tag251.xml"/><Relationship Id="rId47" Type="http://schemas.openxmlformats.org/officeDocument/2006/relationships/tags" Target="../tags/tag256.xml"/><Relationship Id="rId50" Type="http://schemas.openxmlformats.org/officeDocument/2006/relationships/tags" Target="../tags/tag259.xml"/><Relationship Id="rId55" Type="http://schemas.openxmlformats.org/officeDocument/2006/relationships/tags" Target="../tags/tag264.xml"/><Relationship Id="rId63" Type="http://schemas.openxmlformats.org/officeDocument/2006/relationships/tags" Target="../tags/tag272.xml"/><Relationship Id="rId68" Type="http://schemas.openxmlformats.org/officeDocument/2006/relationships/tags" Target="../tags/tag277.xml"/><Relationship Id="rId76" Type="http://schemas.openxmlformats.org/officeDocument/2006/relationships/tags" Target="../tags/tag285.xml"/><Relationship Id="rId84" Type="http://schemas.openxmlformats.org/officeDocument/2006/relationships/tags" Target="../tags/tag293.xml"/><Relationship Id="rId89" Type="http://schemas.openxmlformats.org/officeDocument/2006/relationships/tags" Target="../tags/tag298.xml"/><Relationship Id="rId97" Type="http://schemas.openxmlformats.org/officeDocument/2006/relationships/image" Target="../media/image9.emf"/><Relationship Id="rId7" Type="http://schemas.openxmlformats.org/officeDocument/2006/relationships/tags" Target="../tags/tag216.xml"/><Relationship Id="rId71" Type="http://schemas.openxmlformats.org/officeDocument/2006/relationships/tags" Target="../tags/tag280.xml"/><Relationship Id="rId92" Type="http://schemas.openxmlformats.org/officeDocument/2006/relationships/tags" Target="../tags/tag301.xml"/><Relationship Id="rId2" Type="http://schemas.openxmlformats.org/officeDocument/2006/relationships/tags" Target="../tags/tag211.xml"/><Relationship Id="rId16" Type="http://schemas.openxmlformats.org/officeDocument/2006/relationships/tags" Target="../tags/tag225.xml"/><Relationship Id="rId29" Type="http://schemas.openxmlformats.org/officeDocument/2006/relationships/tags" Target="../tags/tag238.xml"/><Relationship Id="rId11" Type="http://schemas.openxmlformats.org/officeDocument/2006/relationships/tags" Target="../tags/tag220.xml"/><Relationship Id="rId24" Type="http://schemas.openxmlformats.org/officeDocument/2006/relationships/tags" Target="../tags/tag233.xml"/><Relationship Id="rId32" Type="http://schemas.openxmlformats.org/officeDocument/2006/relationships/tags" Target="../tags/tag241.xml"/><Relationship Id="rId37" Type="http://schemas.openxmlformats.org/officeDocument/2006/relationships/tags" Target="../tags/tag246.xml"/><Relationship Id="rId40" Type="http://schemas.openxmlformats.org/officeDocument/2006/relationships/tags" Target="../tags/tag249.xml"/><Relationship Id="rId45" Type="http://schemas.openxmlformats.org/officeDocument/2006/relationships/tags" Target="../tags/tag254.xml"/><Relationship Id="rId53" Type="http://schemas.openxmlformats.org/officeDocument/2006/relationships/tags" Target="../tags/tag262.xml"/><Relationship Id="rId58" Type="http://schemas.openxmlformats.org/officeDocument/2006/relationships/tags" Target="../tags/tag267.xml"/><Relationship Id="rId66" Type="http://schemas.openxmlformats.org/officeDocument/2006/relationships/tags" Target="../tags/tag275.xml"/><Relationship Id="rId74" Type="http://schemas.openxmlformats.org/officeDocument/2006/relationships/tags" Target="../tags/tag283.xml"/><Relationship Id="rId79" Type="http://schemas.openxmlformats.org/officeDocument/2006/relationships/tags" Target="../tags/tag288.xml"/><Relationship Id="rId87" Type="http://schemas.openxmlformats.org/officeDocument/2006/relationships/tags" Target="../tags/tag296.xml"/><Relationship Id="rId5" Type="http://schemas.openxmlformats.org/officeDocument/2006/relationships/tags" Target="../tags/tag214.xml"/><Relationship Id="rId61" Type="http://schemas.openxmlformats.org/officeDocument/2006/relationships/tags" Target="../tags/tag270.xml"/><Relationship Id="rId82" Type="http://schemas.openxmlformats.org/officeDocument/2006/relationships/tags" Target="../tags/tag291.xml"/><Relationship Id="rId90" Type="http://schemas.openxmlformats.org/officeDocument/2006/relationships/tags" Target="../tags/tag299.xml"/><Relationship Id="rId95" Type="http://schemas.openxmlformats.org/officeDocument/2006/relationships/slideLayout" Target="../slideLayouts/slideLayout15.xml"/><Relationship Id="rId19" Type="http://schemas.openxmlformats.org/officeDocument/2006/relationships/tags" Target="../tags/tag228.xml"/><Relationship Id="rId14" Type="http://schemas.openxmlformats.org/officeDocument/2006/relationships/tags" Target="../tags/tag223.xml"/><Relationship Id="rId22" Type="http://schemas.openxmlformats.org/officeDocument/2006/relationships/tags" Target="../tags/tag231.xml"/><Relationship Id="rId27" Type="http://schemas.openxmlformats.org/officeDocument/2006/relationships/tags" Target="../tags/tag236.xml"/><Relationship Id="rId30" Type="http://schemas.openxmlformats.org/officeDocument/2006/relationships/tags" Target="../tags/tag239.xml"/><Relationship Id="rId35" Type="http://schemas.openxmlformats.org/officeDocument/2006/relationships/tags" Target="../tags/tag244.xml"/><Relationship Id="rId43" Type="http://schemas.openxmlformats.org/officeDocument/2006/relationships/tags" Target="../tags/tag252.xml"/><Relationship Id="rId48" Type="http://schemas.openxmlformats.org/officeDocument/2006/relationships/tags" Target="../tags/tag257.xml"/><Relationship Id="rId56" Type="http://schemas.openxmlformats.org/officeDocument/2006/relationships/tags" Target="../tags/tag265.xml"/><Relationship Id="rId64" Type="http://schemas.openxmlformats.org/officeDocument/2006/relationships/tags" Target="../tags/tag273.xml"/><Relationship Id="rId69" Type="http://schemas.openxmlformats.org/officeDocument/2006/relationships/tags" Target="../tags/tag278.xml"/><Relationship Id="rId77" Type="http://schemas.openxmlformats.org/officeDocument/2006/relationships/tags" Target="../tags/tag286.xml"/><Relationship Id="rId8" Type="http://schemas.openxmlformats.org/officeDocument/2006/relationships/tags" Target="../tags/tag217.xml"/><Relationship Id="rId51" Type="http://schemas.openxmlformats.org/officeDocument/2006/relationships/tags" Target="../tags/tag260.xml"/><Relationship Id="rId72" Type="http://schemas.openxmlformats.org/officeDocument/2006/relationships/tags" Target="../tags/tag281.xml"/><Relationship Id="rId80" Type="http://schemas.openxmlformats.org/officeDocument/2006/relationships/tags" Target="../tags/tag289.xml"/><Relationship Id="rId85" Type="http://schemas.openxmlformats.org/officeDocument/2006/relationships/tags" Target="../tags/tag294.xml"/><Relationship Id="rId93" Type="http://schemas.openxmlformats.org/officeDocument/2006/relationships/tags" Target="../tags/tag302.xml"/><Relationship Id="rId3" Type="http://schemas.openxmlformats.org/officeDocument/2006/relationships/tags" Target="../tags/tag212.xml"/><Relationship Id="rId12" Type="http://schemas.openxmlformats.org/officeDocument/2006/relationships/tags" Target="../tags/tag221.xml"/><Relationship Id="rId17" Type="http://schemas.openxmlformats.org/officeDocument/2006/relationships/tags" Target="../tags/tag226.xml"/><Relationship Id="rId25" Type="http://schemas.openxmlformats.org/officeDocument/2006/relationships/tags" Target="../tags/tag234.xml"/><Relationship Id="rId33" Type="http://schemas.openxmlformats.org/officeDocument/2006/relationships/tags" Target="../tags/tag242.xml"/><Relationship Id="rId38" Type="http://schemas.openxmlformats.org/officeDocument/2006/relationships/tags" Target="../tags/tag247.xml"/><Relationship Id="rId46" Type="http://schemas.openxmlformats.org/officeDocument/2006/relationships/tags" Target="../tags/tag255.xml"/><Relationship Id="rId59" Type="http://schemas.openxmlformats.org/officeDocument/2006/relationships/tags" Target="../tags/tag268.xml"/><Relationship Id="rId67" Type="http://schemas.openxmlformats.org/officeDocument/2006/relationships/tags" Target="../tags/tag276.xml"/><Relationship Id="rId20" Type="http://schemas.openxmlformats.org/officeDocument/2006/relationships/tags" Target="../tags/tag229.xml"/><Relationship Id="rId41" Type="http://schemas.openxmlformats.org/officeDocument/2006/relationships/tags" Target="../tags/tag250.xml"/><Relationship Id="rId54" Type="http://schemas.openxmlformats.org/officeDocument/2006/relationships/tags" Target="../tags/tag263.xml"/><Relationship Id="rId62" Type="http://schemas.openxmlformats.org/officeDocument/2006/relationships/tags" Target="../tags/tag271.xml"/><Relationship Id="rId70" Type="http://schemas.openxmlformats.org/officeDocument/2006/relationships/tags" Target="../tags/tag279.xml"/><Relationship Id="rId75" Type="http://schemas.openxmlformats.org/officeDocument/2006/relationships/tags" Target="../tags/tag284.xml"/><Relationship Id="rId83" Type="http://schemas.openxmlformats.org/officeDocument/2006/relationships/tags" Target="../tags/tag292.xml"/><Relationship Id="rId88" Type="http://schemas.openxmlformats.org/officeDocument/2006/relationships/tags" Target="../tags/tag297.xml"/><Relationship Id="rId91" Type="http://schemas.openxmlformats.org/officeDocument/2006/relationships/tags" Target="../tags/tag300.xml"/><Relationship Id="rId96" Type="http://schemas.openxmlformats.org/officeDocument/2006/relationships/oleObject" Target="../embeddings/oleObject8.bin"/><Relationship Id="rId1" Type="http://schemas.openxmlformats.org/officeDocument/2006/relationships/vmlDrawing" Target="../drawings/vmlDrawing8.vml"/><Relationship Id="rId6" Type="http://schemas.openxmlformats.org/officeDocument/2006/relationships/tags" Target="../tags/tag215.xml"/><Relationship Id="rId15" Type="http://schemas.openxmlformats.org/officeDocument/2006/relationships/tags" Target="../tags/tag224.xml"/><Relationship Id="rId23" Type="http://schemas.openxmlformats.org/officeDocument/2006/relationships/tags" Target="../tags/tag232.xml"/><Relationship Id="rId28" Type="http://schemas.openxmlformats.org/officeDocument/2006/relationships/tags" Target="../tags/tag237.xml"/><Relationship Id="rId36" Type="http://schemas.openxmlformats.org/officeDocument/2006/relationships/tags" Target="../tags/tag245.xml"/><Relationship Id="rId49" Type="http://schemas.openxmlformats.org/officeDocument/2006/relationships/tags" Target="../tags/tag258.xml"/><Relationship Id="rId57" Type="http://schemas.openxmlformats.org/officeDocument/2006/relationships/tags" Target="../tags/tag266.xml"/><Relationship Id="rId10" Type="http://schemas.openxmlformats.org/officeDocument/2006/relationships/tags" Target="../tags/tag219.xml"/><Relationship Id="rId31" Type="http://schemas.openxmlformats.org/officeDocument/2006/relationships/tags" Target="../tags/tag240.xml"/><Relationship Id="rId44" Type="http://schemas.openxmlformats.org/officeDocument/2006/relationships/tags" Target="../tags/tag253.xml"/><Relationship Id="rId52" Type="http://schemas.openxmlformats.org/officeDocument/2006/relationships/tags" Target="../tags/tag261.xml"/><Relationship Id="rId60" Type="http://schemas.openxmlformats.org/officeDocument/2006/relationships/tags" Target="../tags/tag269.xml"/><Relationship Id="rId65" Type="http://schemas.openxmlformats.org/officeDocument/2006/relationships/tags" Target="../tags/tag274.xml"/><Relationship Id="rId73" Type="http://schemas.openxmlformats.org/officeDocument/2006/relationships/tags" Target="../tags/tag282.xml"/><Relationship Id="rId78" Type="http://schemas.openxmlformats.org/officeDocument/2006/relationships/tags" Target="../tags/tag287.xml"/><Relationship Id="rId81" Type="http://schemas.openxmlformats.org/officeDocument/2006/relationships/tags" Target="../tags/tag290.xml"/><Relationship Id="rId86" Type="http://schemas.openxmlformats.org/officeDocument/2006/relationships/tags" Target="../tags/tag295.xml"/><Relationship Id="rId94" Type="http://schemas.openxmlformats.org/officeDocument/2006/relationships/tags" Target="../tags/tag303.xml"/><Relationship Id="rId4" Type="http://schemas.openxmlformats.org/officeDocument/2006/relationships/tags" Target="../tags/tag213.xml"/><Relationship Id="rId9" Type="http://schemas.openxmlformats.org/officeDocument/2006/relationships/tags" Target="../tags/tag218.xml"/><Relationship Id="rId13" Type="http://schemas.openxmlformats.org/officeDocument/2006/relationships/tags" Target="../tags/tag222.xml"/><Relationship Id="rId18" Type="http://schemas.openxmlformats.org/officeDocument/2006/relationships/tags" Target="../tags/tag227.xml"/><Relationship Id="rId39" Type="http://schemas.openxmlformats.org/officeDocument/2006/relationships/tags" Target="../tags/tag2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77931875"/>
              </p:ext>
            </p:extLst>
          </p:nvPr>
        </p:nvGraphicFramePr>
        <p:xfrm>
          <a:off x="1358" y="197515"/>
          <a:ext cx="1357" cy="1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think-cell Slide" r:id="rId86" imgW="383" imgH="384" progId="TCLayout.ActiveDocument.1">
                  <p:embed/>
                </p:oleObj>
              </mc:Choice>
              <mc:Fallback>
                <p:oleObj name="think-cell Slide" r:id="rId86" imgW="383" imgH="38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87"/>
                      <a:stretch>
                        <a:fillRect/>
                      </a:stretch>
                    </p:blipFill>
                    <p:spPr>
                      <a:xfrm>
                        <a:off x="1358" y="197515"/>
                        <a:ext cx="1357" cy="13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3"/>
            </p:custDataLst>
          </p:nvPr>
        </p:nvSpPr>
        <p:spPr bwMode="auto">
          <a:xfrm>
            <a:off x="0" y="196156"/>
            <a:ext cx="135748" cy="135748"/>
          </a:xfrm>
          <a:prstGeom prst="rect">
            <a:avLst/>
          </a:prstGeom>
          <a:solidFill>
            <a:srgbClr val="1E2F3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da-DK" sz="105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z="3200" b="1" dirty="0"/>
              <a:t>Spor a og b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20" name="Rectangle 19"/>
          <p:cNvSpPr/>
          <p:nvPr>
            <p:custDataLst>
              <p:tags r:id="rId4"/>
            </p:custDataLst>
          </p:nvPr>
        </p:nvSpPr>
        <p:spPr bwMode="auto">
          <a:xfrm>
            <a:off x="393670" y="2201863"/>
            <a:ext cx="8355303" cy="371475"/>
          </a:xfrm>
          <a:prstGeom prst="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142" tIns="42571" rIns="85142" bIns="42571" rtlCol="0" anchor="ctr"/>
          <a:lstStyle/>
          <a:p>
            <a:pPr algn="ctr"/>
            <a:endParaRPr lang="en-GB" sz="1539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>
            <p:custDataLst>
              <p:tags r:id="rId5"/>
            </p:custDataLst>
          </p:nvPr>
        </p:nvSpPr>
        <p:spPr bwMode="auto">
          <a:xfrm>
            <a:off x="393670" y="3968750"/>
            <a:ext cx="8355303" cy="536575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5142" tIns="42571" rIns="85142" bIns="42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539">
              <a:solidFill>
                <a:schemeClr val="tx1"/>
              </a:solidFill>
            </a:endParaRPr>
          </a:p>
        </p:txBody>
      </p:sp>
      <p:sp>
        <p:nvSpPr>
          <p:cNvPr id="164" name="Rectangle 268">
            <a:extLst>
              <a:ext uri="{FF2B5EF4-FFF2-40B4-BE49-F238E27FC236}">
                <a16:creationId xmlns:a16="http://schemas.microsoft.com/office/drawing/2014/main" id="{7D7AD6A8-D636-44DA-82CC-892826D0CC0F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87575" y="1795463"/>
            <a:ext cx="71120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77F2CEBA-C018-4FF3-B9F5-E3FF2F5513C1}" type="datetime'''''''de''c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dec</a:t>
            </a:fld>
            <a:endParaRPr lang="da-DK" sz="1026">
              <a:sym typeface="+mn-lt"/>
            </a:endParaRPr>
          </a:p>
        </p:txBody>
      </p:sp>
      <p:sp>
        <p:nvSpPr>
          <p:cNvPr id="186" name="Rectangle 268">
            <a:extLst>
              <a:ext uri="{FF2B5EF4-FFF2-40B4-BE49-F238E27FC236}">
                <a16:creationId xmlns:a16="http://schemas.microsoft.com/office/drawing/2014/main" id="{F2F73622-84DF-4422-93CE-240D013BBFDA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98775" y="1795463"/>
            <a:ext cx="137953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F97AD3AE-C333-4524-A264-CA02E8FDE1FF}" type="datetime'''''''j''''a''''''''''''''''''n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jan</a:t>
            </a:fld>
            <a:endParaRPr lang="da-DK" sz="1026">
              <a:sym typeface="+mn-lt"/>
            </a:endParaRPr>
          </a:p>
        </p:txBody>
      </p:sp>
      <p:sp>
        <p:nvSpPr>
          <p:cNvPr id="187" name="Rectangle 268">
            <a:extLst>
              <a:ext uri="{FF2B5EF4-FFF2-40B4-BE49-F238E27FC236}">
                <a16:creationId xmlns:a16="http://schemas.microsoft.com/office/drawing/2014/main" id="{63D38C42-F84D-43D3-B314-560A9BB4A251}"/>
              </a:ext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78312" y="1795463"/>
            <a:ext cx="12890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BF3C45C6-B53A-490B-A4B3-B83E018E52FA}" type="datetime'''''''''''''''''''''''f''''''e''''''''''''''''''b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feb</a:t>
            </a:fld>
            <a:endParaRPr lang="da-DK" sz="1026">
              <a:sym typeface="+mn-lt"/>
            </a:endParaRPr>
          </a:p>
        </p:txBody>
      </p:sp>
      <p:sp>
        <p:nvSpPr>
          <p:cNvPr id="188" name="Rectangle 268">
            <a:extLst>
              <a:ext uri="{FF2B5EF4-FFF2-40B4-BE49-F238E27FC236}">
                <a16:creationId xmlns:a16="http://schemas.microsoft.com/office/drawing/2014/main" id="{F3BB96EE-6DD6-4D8A-98AA-9C734BEAC06B}"/>
              </a:ext>
            </a:extLst>
          </p:cNvPr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67363" y="1795463"/>
            <a:ext cx="137953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C9903DDC-A4A6-4A44-BA2C-9381B125B861}" type="datetime'''''''m''''''''''''''''a''''''''r''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mar</a:t>
            </a:fld>
            <a:endParaRPr lang="da-DK" sz="1026">
              <a:sym typeface="+mn-lt"/>
            </a:endParaRPr>
          </a:p>
        </p:txBody>
      </p:sp>
      <p:sp>
        <p:nvSpPr>
          <p:cNvPr id="189" name="Rectangle 268">
            <a:extLst>
              <a:ext uri="{FF2B5EF4-FFF2-40B4-BE49-F238E27FC236}">
                <a16:creationId xmlns:a16="http://schemas.microsoft.com/office/drawing/2014/main" id="{1C6A9896-70C3-4682-89FC-5FBA0015BA90}"/>
              </a:ext>
            </a:extLst>
          </p:cNvPr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46899" y="1795463"/>
            <a:ext cx="2222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13122C01-825E-4BDA-8984-DDB714EAE51E}" type="datetime'''''''''''''''''''''''a''''''''''''''''''pr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apr</a:t>
            </a:fld>
            <a:endParaRPr lang="da-DK" sz="1026">
              <a:sym typeface="+mn-lt"/>
            </a:endParaRPr>
          </a:p>
        </p:txBody>
      </p:sp>
      <p:sp>
        <p:nvSpPr>
          <p:cNvPr id="106" name="Rectangle 268">
            <a:extLst>
              <a:ext uri="{FF2B5EF4-FFF2-40B4-BE49-F238E27FC236}">
                <a16:creationId xmlns:a16="http://schemas.microsoft.com/office/drawing/2014/main" id="{93CA4B4B-9C2B-4EE5-98B6-0E354E78DBEE}"/>
              </a:ext>
            </a:extLst>
          </p:cNvPr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87575" y="1998663"/>
            <a:ext cx="3111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45FA2F3C-CC69-4E5E-A5C5-F289B8062B5B}" type="datetime'''''5''''''''''''''''''''''''''''''''1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51</a:t>
            </a:fld>
            <a:endParaRPr lang="da-DK" sz="1026">
              <a:sym typeface="+mn-lt"/>
            </a:endParaRPr>
          </a:p>
        </p:txBody>
      </p:sp>
      <p:sp>
        <p:nvSpPr>
          <p:cNvPr id="171" name="Rectangle 268">
            <a:extLst>
              <a:ext uri="{FF2B5EF4-FFF2-40B4-BE49-F238E27FC236}">
                <a16:creationId xmlns:a16="http://schemas.microsoft.com/office/drawing/2014/main" id="{EB841CAE-CCAE-4093-8A8E-C757A27D7016}"/>
              </a:ext>
            </a:extLst>
          </p:cNvPr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98725" y="1998663"/>
            <a:ext cx="3111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188A0920-BC2F-4CBC-A82C-367D4821E548}" type="datetime'''''''''''''''''''''''''''5''''''''''''''''2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52</a:t>
            </a:fld>
            <a:endParaRPr lang="da-DK" sz="1026">
              <a:sym typeface="+mn-lt"/>
            </a:endParaRPr>
          </a:p>
        </p:txBody>
      </p:sp>
      <p:sp>
        <p:nvSpPr>
          <p:cNvPr id="172" name="Rectangle 268">
            <a:extLst>
              <a:ext uri="{FF2B5EF4-FFF2-40B4-BE49-F238E27FC236}">
                <a16:creationId xmlns:a16="http://schemas.microsoft.com/office/drawing/2014/main" id="{0780F05C-D7F8-489B-91CB-D073B2178716}"/>
              </a:ext>
            </a:extLst>
          </p:cNvPr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09875" y="1998663"/>
            <a:ext cx="3111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EA47AFBB-AED2-4133-B595-4AEFC5C86938}" type="datetime'''''''''''''''''''''0''''''''1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01</a:t>
            </a:fld>
            <a:endParaRPr lang="da-DK" sz="1026">
              <a:sym typeface="+mn-lt"/>
            </a:endParaRPr>
          </a:p>
        </p:txBody>
      </p:sp>
      <p:sp>
        <p:nvSpPr>
          <p:cNvPr id="173" name="Rectangle 268">
            <a:extLst>
              <a:ext uri="{FF2B5EF4-FFF2-40B4-BE49-F238E27FC236}">
                <a16:creationId xmlns:a16="http://schemas.microsoft.com/office/drawing/2014/main" id="{BACE4329-18B3-4DC7-BB3B-7197A550DD9D}"/>
              </a:ext>
            </a:extLst>
          </p:cNvPr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21025" y="1998663"/>
            <a:ext cx="31273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6891193F-73A7-4721-B933-478A1AA23389}" type="datetime'''''0''''''''''''''''''''''''''''''''''''''2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02</a:t>
            </a:fld>
            <a:endParaRPr lang="da-DK" sz="1026">
              <a:sym typeface="+mn-lt"/>
            </a:endParaRPr>
          </a:p>
        </p:txBody>
      </p:sp>
      <p:sp>
        <p:nvSpPr>
          <p:cNvPr id="174" name="Rectangle 268">
            <a:extLst>
              <a:ext uri="{FF2B5EF4-FFF2-40B4-BE49-F238E27FC236}">
                <a16:creationId xmlns:a16="http://schemas.microsoft.com/office/drawing/2014/main" id="{609BF7AB-01CD-4D38-9558-C8549D3E9992}"/>
              </a:ext>
            </a:extLst>
          </p:cNvPr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33763" y="1998663"/>
            <a:ext cx="3111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2098E2C3-12B5-4DA2-93E2-2E88E4620D6C}" type="datetime'''''''''''''''''''''''''''''''''''''0''''''''''''''3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03</a:t>
            </a:fld>
            <a:endParaRPr lang="da-DK" sz="1026">
              <a:sym typeface="+mn-lt"/>
            </a:endParaRPr>
          </a:p>
        </p:txBody>
      </p:sp>
      <p:sp>
        <p:nvSpPr>
          <p:cNvPr id="175" name="Rectangle 268">
            <a:extLst>
              <a:ext uri="{FF2B5EF4-FFF2-40B4-BE49-F238E27FC236}">
                <a16:creationId xmlns:a16="http://schemas.microsoft.com/office/drawing/2014/main" id="{3E870BBB-4FAE-48CD-8844-DD403EA01B8D}"/>
              </a:ext>
            </a:extLst>
          </p:cNvPr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744913" y="1998663"/>
            <a:ext cx="3111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5AC26C94-6A15-4BE1-BC64-F6CF502CC752}" type="datetime'''0''''''4''''''''''''''''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04</a:t>
            </a:fld>
            <a:endParaRPr lang="da-DK" sz="1026">
              <a:sym typeface="+mn-lt"/>
            </a:endParaRPr>
          </a:p>
        </p:txBody>
      </p:sp>
      <p:sp>
        <p:nvSpPr>
          <p:cNvPr id="176" name="Rectangle 268">
            <a:extLst>
              <a:ext uri="{FF2B5EF4-FFF2-40B4-BE49-F238E27FC236}">
                <a16:creationId xmlns:a16="http://schemas.microsoft.com/office/drawing/2014/main" id="{752C1680-0DEC-4EEB-B8A4-F4BBDB3A67A5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056063" y="1998663"/>
            <a:ext cx="3111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04A485C2-121D-484C-8672-04CA79A288EC}" type="datetime'''''''''''''''''''''''0''''''''''''''''5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05</a:t>
            </a:fld>
            <a:endParaRPr lang="da-DK" sz="1026">
              <a:sym typeface="+mn-lt"/>
            </a:endParaRPr>
          </a:p>
        </p:txBody>
      </p:sp>
      <p:sp>
        <p:nvSpPr>
          <p:cNvPr id="177" name="Rectangle 268">
            <a:extLst>
              <a:ext uri="{FF2B5EF4-FFF2-40B4-BE49-F238E27FC236}">
                <a16:creationId xmlns:a16="http://schemas.microsoft.com/office/drawing/2014/main" id="{C820E0E3-0F2D-4598-8B8E-98E002D12DEB}"/>
              </a:ext>
            </a:extLst>
          </p:cNvPr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367213" y="1998663"/>
            <a:ext cx="3111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0BE61E77-5790-4020-8A3C-7AE8A51DD174}" type="datetime'''''''''''''''''''''''''''''''''''''''''0''''''6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06</a:t>
            </a:fld>
            <a:endParaRPr lang="da-DK" sz="1026">
              <a:sym typeface="+mn-lt"/>
            </a:endParaRPr>
          </a:p>
        </p:txBody>
      </p:sp>
      <p:sp>
        <p:nvSpPr>
          <p:cNvPr id="178" name="Rectangle 268">
            <a:extLst>
              <a:ext uri="{FF2B5EF4-FFF2-40B4-BE49-F238E27FC236}">
                <a16:creationId xmlns:a16="http://schemas.microsoft.com/office/drawing/2014/main" id="{7FB4013B-E03B-4E8D-A744-CAD7CC36B038}"/>
              </a:ext>
            </a:extLst>
          </p:cNvPr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78363" y="1998663"/>
            <a:ext cx="3111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AACC4FEB-842C-4708-A0F9-E8E9907D3D4B}" type="datetime'''''''''''''''''''''0''''''''''''''''''7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07</a:t>
            </a:fld>
            <a:endParaRPr lang="da-DK" sz="1026">
              <a:sym typeface="+mn-lt"/>
            </a:endParaRPr>
          </a:p>
        </p:txBody>
      </p:sp>
      <p:sp>
        <p:nvSpPr>
          <p:cNvPr id="179" name="Rectangle 268">
            <a:extLst>
              <a:ext uri="{FF2B5EF4-FFF2-40B4-BE49-F238E27FC236}">
                <a16:creationId xmlns:a16="http://schemas.microsoft.com/office/drawing/2014/main" id="{5ABC6708-1D85-4DDE-8847-F93AF0B68E7C}"/>
              </a:ext>
            </a:extLst>
          </p:cNvPr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89513" y="1998663"/>
            <a:ext cx="3111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3B13AF3D-2D7D-45F7-8935-4171DE7B00DB}" type="datetime'''''''''''''''''''''''''''''''0''''''''''''''8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08</a:t>
            </a:fld>
            <a:endParaRPr lang="da-DK" sz="1026">
              <a:sym typeface="+mn-lt"/>
            </a:endParaRPr>
          </a:p>
        </p:txBody>
      </p:sp>
      <p:sp>
        <p:nvSpPr>
          <p:cNvPr id="180" name="Rectangle 268">
            <a:extLst>
              <a:ext uri="{FF2B5EF4-FFF2-40B4-BE49-F238E27FC236}">
                <a16:creationId xmlns:a16="http://schemas.microsoft.com/office/drawing/2014/main" id="{AF0689E7-FC42-4962-B019-AC80FB579AC9}"/>
              </a:ext>
            </a:extLst>
          </p:cNvPr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300663" y="1998663"/>
            <a:ext cx="3111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FF7EEE78-AAF9-4C7A-9556-75B54DC955F7}" type="datetime'''''''''''''''''''''''''''''''''''''''''''''''''''0''9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09</a:t>
            </a:fld>
            <a:endParaRPr lang="da-DK" sz="1026">
              <a:sym typeface="+mn-lt"/>
            </a:endParaRPr>
          </a:p>
        </p:txBody>
      </p:sp>
      <p:sp>
        <p:nvSpPr>
          <p:cNvPr id="181" name="Rectangle 268">
            <a:extLst>
              <a:ext uri="{FF2B5EF4-FFF2-40B4-BE49-F238E27FC236}">
                <a16:creationId xmlns:a16="http://schemas.microsoft.com/office/drawing/2014/main" id="{89059A50-9CA8-475A-BF04-8B75557CE619}"/>
              </a:ext>
            </a:extLst>
          </p:cNvPr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11813" y="1998663"/>
            <a:ext cx="31273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BC048BCE-3B6A-4902-955A-56AECB492681}" type="datetime'''''''1''''''''''''''''''''''''''''''''''''''''''''''''0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10</a:t>
            </a:fld>
            <a:endParaRPr lang="da-DK" sz="1026">
              <a:sym typeface="+mn-lt"/>
            </a:endParaRPr>
          </a:p>
        </p:txBody>
      </p:sp>
      <p:sp>
        <p:nvSpPr>
          <p:cNvPr id="182" name="Rectangle 268">
            <a:extLst>
              <a:ext uri="{FF2B5EF4-FFF2-40B4-BE49-F238E27FC236}">
                <a16:creationId xmlns:a16="http://schemas.microsoft.com/office/drawing/2014/main" id="{64974142-F0BE-488A-AA09-19AFAB76407E}"/>
              </a:ext>
            </a:extLst>
          </p:cNvPr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924550" y="1998663"/>
            <a:ext cx="3111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A4E759C8-E41F-4E22-8DAD-4A28728B8F41}" type="datetime'''''''''''''''''''''''''''''''''''''1''''1''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11</a:t>
            </a:fld>
            <a:endParaRPr lang="da-DK" sz="1026">
              <a:sym typeface="+mn-lt"/>
            </a:endParaRPr>
          </a:p>
        </p:txBody>
      </p:sp>
      <p:sp>
        <p:nvSpPr>
          <p:cNvPr id="183" name="Rectangle 268">
            <a:extLst>
              <a:ext uri="{FF2B5EF4-FFF2-40B4-BE49-F238E27FC236}">
                <a16:creationId xmlns:a16="http://schemas.microsoft.com/office/drawing/2014/main" id="{E0F53694-509C-489D-88D5-FBE7909C335B}"/>
              </a:ext>
            </a:extLst>
          </p:cNvPr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235700" y="1998663"/>
            <a:ext cx="3111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665D214D-36BE-4665-B8E6-3ADBE875B94C}" type="datetime'''''''''''''1''''''''''2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12</a:t>
            </a:fld>
            <a:endParaRPr lang="da-DK" sz="1026">
              <a:sym typeface="+mn-lt"/>
            </a:endParaRPr>
          </a:p>
        </p:txBody>
      </p:sp>
      <p:sp>
        <p:nvSpPr>
          <p:cNvPr id="184" name="Rectangle 268">
            <a:extLst>
              <a:ext uri="{FF2B5EF4-FFF2-40B4-BE49-F238E27FC236}">
                <a16:creationId xmlns:a16="http://schemas.microsoft.com/office/drawing/2014/main" id="{7370BC8C-CF98-473A-801D-0748C32A9E7B}"/>
              </a:ext>
            </a:extLst>
          </p:cNvPr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546850" y="1998663"/>
            <a:ext cx="3111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CEEA9AE7-9796-4E55-AF84-AA5DC486F96E}" type="datetime'''''''''''''''''''''''13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13</a:t>
            </a:fld>
            <a:endParaRPr lang="da-DK" sz="1026">
              <a:sym typeface="+mn-lt"/>
            </a:endParaRPr>
          </a:p>
        </p:txBody>
      </p:sp>
      <p:sp>
        <p:nvSpPr>
          <p:cNvPr id="185" name="Rectangle 268">
            <a:extLst>
              <a:ext uri="{FF2B5EF4-FFF2-40B4-BE49-F238E27FC236}">
                <a16:creationId xmlns:a16="http://schemas.microsoft.com/office/drawing/2014/main" id="{3AAA5FB7-1C20-460B-8336-575DB22AE7E7}"/>
              </a:ext>
            </a:extLst>
          </p:cNvPr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858000" y="1998663"/>
            <a:ext cx="3111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1C6AE998-102A-4F12-9ED3-2216ACA1CEBE}" type="datetime'''''''''''''''''''''''''''''''''''''''''''''''''1''''''''4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14</a:t>
            </a:fld>
            <a:endParaRPr lang="da-DK" sz="1026">
              <a:sym typeface="+mn-lt"/>
            </a:endParaRPr>
          </a:p>
        </p:txBody>
      </p:sp>
      <p:sp>
        <p:nvSpPr>
          <p:cNvPr id="51" name="Line 59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169150" y="2201863"/>
            <a:ext cx="0" cy="355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cxnSp>
        <p:nvCxnSpPr>
          <p:cNvPr id="32" name="Lige forbindelse 31">
            <a:extLst>
              <a:ext uri="{FF2B5EF4-FFF2-40B4-BE49-F238E27FC236}">
                <a16:creationId xmlns:a16="http://schemas.microsoft.com/office/drawing/2014/main" id="{836873D9-3CB7-40C9-90B1-C2D4DA3D5231}"/>
              </a:ext>
            </a:extLst>
          </p:cNvPr>
          <p:cNvCxnSpPr/>
          <p:nvPr>
            <p:custDataLst>
              <p:tags r:id="rId28"/>
            </p:custDataLst>
          </p:nvPr>
        </p:nvCxnSpPr>
        <p:spPr bwMode="auto">
          <a:xfrm>
            <a:off x="6946900" y="2201863"/>
            <a:ext cx="0" cy="3554412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forbindelse 30">
            <a:extLst>
              <a:ext uri="{FF2B5EF4-FFF2-40B4-BE49-F238E27FC236}">
                <a16:creationId xmlns:a16="http://schemas.microsoft.com/office/drawing/2014/main" id="{B0A7BBE9-8A6D-4DF2-B2DD-5890E9D4C0E8}"/>
              </a:ext>
            </a:extLst>
          </p:cNvPr>
          <p:cNvCxnSpPr/>
          <p:nvPr>
            <p:custDataLst>
              <p:tags r:id="rId29"/>
            </p:custDataLst>
          </p:nvPr>
        </p:nvCxnSpPr>
        <p:spPr bwMode="auto">
          <a:xfrm>
            <a:off x="5567363" y="2201863"/>
            <a:ext cx="0" cy="3554412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forbindelse 29">
            <a:extLst>
              <a:ext uri="{FF2B5EF4-FFF2-40B4-BE49-F238E27FC236}">
                <a16:creationId xmlns:a16="http://schemas.microsoft.com/office/drawing/2014/main" id="{494DEF70-F3D6-4773-B3BF-24E7988A783D}"/>
              </a:ext>
            </a:extLst>
          </p:cNvPr>
          <p:cNvCxnSpPr/>
          <p:nvPr>
            <p:custDataLst>
              <p:tags r:id="rId30"/>
            </p:custDataLst>
          </p:nvPr>
        </p:nvCxnSpPr>
        <p:spPr bwMode="auto">
          <a:xfrm>
            <a:off x="4278313" y="2201863"/>
            <a:ext cx="0" cy="3554412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>
            <a:extLst>
              <a:ext uri="{FF2B5EF4-FFF2-40B4-BE49-F238E27FC236}">
                <a16:creationId xmlns:a16="http://schemas.microsoft.com/office/drawing/2014/main" id="{BDA74E3F-BAA9-49BC-90F1-70B0FD4DACFD}"/>
              </a:ext>
            </a:extLst>
          </p:cNvPr>
          <p:cNvCxnSpPr/>
          <p:nvPr>
            <p:custDataLst>
              <p:tags r:id="rId31"/>
            </p:custDataLst>
          </p:nvPr>
        </p:nvCxnSpPr>
        <p:spPr bwMode="auto">
          <a:xfrm>
            <a:off x="2898775" y="2201863"/>
            <a:ext cx="0" cy="3554412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06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2187575" y="2201863"/>
            <a:ext cx="0" cy="355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sp>
        <p:nvSpPr>
          <p:cNvPr id="50" name="Line 40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93670" y="2201863"/>
            <a:ext cx="0" cy="355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sp>
        <p:nvSpPr>
          <p:cNvPr id="39" name="Line 41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8748973" y="2201863"/>
            <a:ext cx="0" cy="355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cxnSp>
        <p:nvCxnSpPr>
          <p:cNvPr id="56" name="Straight Connector 55"/>
          <p:cNvCxnSpPr/>
          <p:nvPr>
            <p:custDataLst>
              <p:tags r:id="rId35"/>
            </p:custDataLst>
          </p:nvPr>
        </p:nvCxnSpPr>
        <p:spPr bwMode="auto">
          <a:xfrm>
            <a:off x="393670" y="3968750"/>
            <a:ext cx="8355303" cy="0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Line 40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393670" y="5756275"/>
            <a:ext cx="835530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sp>
        <p:nvSpPr>
          <p:cNvPr id="59" name="Line 407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93670" y="2201863"/>
            <a:ext cx="835530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sp>
        <p:nvSpPr>
          <p:cNvPr id="17" name="Pil: venstre 16">
            <a:extLst>
              <a:ext uri="{FF2B5EF4-FFF2-40B4-BE49-F238E27FC236}">
                <a16:creationId xmlns:a16="http://schemas.microsoft.com/office/drawing/2014/main" id="{485935BE-0A22-4672-9828-C4E09CA132B1}"/>
              </a:ext>
            </a:extLst>
          </p:cNvPr>
          <p:cNvSpPr/>
          <p:nvPr>
            <p:custDataLst>
              <p:tags r:id="rId38"/>
            </p:custDataLst>
          </p:nvPr>
        </p:nvSpPr>
        <p:spPr bwMode="gray">
          <a:xfrm>
            <a:off x="2085975" y="4584700"/>
            <a:ext cx="1525588" cy="158750"/>
          </a:xfrm>
          <a:prstGeom prst="leftArrow">
            <a:avLst>
              <a:gd name="adj1" fmla="val 50000"/>
              <a:gd name="adj2" fmla="val 40657"/>
            </a:avLst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4" name="Pil: venstre 13">
            <a:extLst>
              <a:ext uri="{FF2B5EF4-FFF2-40B4-BE49-F238E27FC236}">
                <a16:creationId xmlns:a16="http://schemas.microsoft.com/office/drawing/2014/main" id="{216CA86D-C74E-47CA-A27B-A8E4D5CE7D32}"/>
              </a:ext>
            </a:extLst>
          </p:cNvPr>
          <p:cNvSpPr/>
          <p:nvPr>
            <p:custDataLst>
              <p:tags r:id="rId39"/>
            </p:custDataLst>
          </p:nvPr>
        </p:nvSpPr>
        <p:spPr bwMode="gray">
          <a:xfrm>
            <a:off x="2085974" y="2652713"/>
            <a:ext cx="1347788" cy="158750"/>
          </a:xfrm>
          <a:prstGeom prst="leftArrow">
            <a:avLst>
              <a:gd name="adj1" fmla="val 50000"/>
              <a:gd name="adj2" fmla="val 40657"/>
            </a:avLst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21BE89FB-50DB-4D74-B54B-3161F9B62614}"/>
              </a:ext>
            </a:extLst>
          </p:cNvPr>
          <p:cNvSpPr/>
          <p:nvPr>
            <p:custDataLst>
              <p:tags r:id="rId40"/>
            </p:custDataLst>
          </p:nvPr>
        </p:nvSpPr>
        <p:spPr bwMode="gray">
          <a:xfrm>
            <a:off x="4322763" y="4965700"/>
            <a:ext cx="311150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5" name="Pil: venstre 14">
            <a:extLst>
              <a:ext uri="{FF2B5EF4-FFF2-40B4-BE49-F238E27FC236}">
                <a16:creationId xmlns:a16="http://schemas.microsoft.com/office/drawing/2014/main" id="{CCFF45AE-4C8F-45BD-BC8E-B7CD7DA9F970}"/>
              </a:ext>
            </a:extLst>
          </p:cNvPr>
          <p:cNvSpPr/>
          <p:nvPr>
            <p:custDataLst>
              <p:tags r:id="rId41"/>
            </p:custDataLst>
          </p:nvPr>
        </p:nvSpPr>
        <p:spPr bwMode="gray">
          <a:xfrm>
            <a:off x="2085974" y="2994025"/>
            <a:ext cx="2770188" cy="158750"/>
          </a:xfrm>
          <a:prstGeom prst="leftArrow">
            <a:avLst>
              <a:gd name="adj1" fmla="val 50000"/>
              <a:gd name="adj2" fmla="val 40657"/>
            </a:avLst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A75BCD67-997F-4F1D-AB56-45D29E16B7DA}"/>
              </a:ext>
            </a:extLst>
          </p:cNvPr>
          <p:cNvSpPr/>
          <p:nvPr>
            <p:custDataLst>
              <p:tags r:id="rId42"/>
            </p:custDataLst>
          </p:nvPr>
        </p:nvSpPr>
        <p:spPr bwMode="gray">
          <a:xfrm>
            <a:off x="3656013" y="4965700"/>
            <a:ext cx="666750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6" name="Pil: venstre 15">
            <a:extLst>
              <a:ext uri="{FF2B5EF4-FFF2-40B4-BE49-F238E27FC236}">
                <a16:creationId xmlns:a16="http://schemas.microsoft.com/office/drawing/2014/main" id="{A3DB84AF-C33A-4491-9395-C12881A2F5A0}"/>
              </a:ext>
            </a:extLst>
          </p:cNvPr>
          <p:cNvSpPr/>
          <p:nvPr>
            <p:custDataLst>
              <p:tags r:id="rId43"/>
            </p:custDataLst>
          </p:nvPr>
        </p:nvSpPr>
        <p:spPr bwMode="gray">
          <a:xfrm>
            <a:off x="2085974" y="3335338"/>
            <a:ext cx="2770188" cy="158750"/>
          </a:xfrm>
          <a:prstGeom prst="leftArrow">
            <a:avLst>
              <a:gd name="adj1" fmla="val 50000"/>
              <a:gd name="adj2" fmla="val 40657"/>
            </a:avLst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8BE0DFC1-8827-4E4C-B713-807ABF1DBBE6}"/>
              </a:ext>
            </a:extLst>
          </p:cNvPr>
          <p:cNvSpPr/>
          <p:nvPr>
            <p:custDataLst>
              <p:tags r:id="rId44"/>
            </p:custDataLst>
          </p:nvPr>
        </p:nvSpPr>
        <p:spPr bwMode="gray">
          <a:xfrm>
            <a:off x="4278312" y="5475288"/>
            <a:ext cx="2668588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1" name="Rombe 20">
            <a:extLst>
              <a:ext uri="{FF2B5EF4-FFF2-40B4-BE49-F238E27FC236}">
                <a16:creationId xmlns:a16="http://schemas.microsoft.com/office/drawing/2014/main" id="{23693D2F-2354-4066-821B-15794B930C04}"/>
              </a:ext>
            </a:extLst>
          </p:cNvPr>
          <p:cNvSpPr/>
          <p:nvPr>
            <p:custDataLst>
              <p:tags r:id="rId45"/>
            </p:custDataLst>
          </p:nvPr>
        </p:nvSpPr>
        <p:spPr bwMode="gray">
          <a:xfrm>
            <a:off x="4132263" y="2674938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7" name="Rombe 26">
            <a:extLst>
              <a:ext uri="{FF2B5EF4-FFF2-40B4-BE49-F238E27FC236}">
                <a16:creationId xmlns:a16="http://schemas.microsoft.com/office/drawing/2014/main" id="{E564D52E-AB76-432B-842A-116A5BBB8DC9}"/>
              </a:ext>
            </a:extLst>
          </p:cNvPr>
          <p:cNvSpPr/>
          <p:nvPr>
            <p:custDataLst>
              <p:tags r:id="rId46"/>
            </p:custDataLst>
          </p:nvPr>
        </p:nvSpPr>
        <p:spPr bwMode="gray">
          <a:xfrm>
            <a:off x="4576763" y="4948238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Rombe 1">
            <a:extLst>
              <a:ext uri="{FF2B5EF4-FFF2-40B4-BE49-F238E27FC236}">
                <a16:creationId xmlns:a16="http://schemas.microsoft.com/office/drawing/2014/main" id="{0C55566F-ED88-4D0B-A343-7346C42D8FA0}"/>
              </a:ext>
            </a:extLst>
          </p:cNvPr>
          <p:cNvSpPr/>
          <p:nvPr>
            <p:custDataLst>
              <p:tags r:id="rId47"/>
            </p:custDataLst>
          </p:nvPr>
        </p:nvSpPr>
        <p:spPr bwMode="gray">
          <a:xfrm>
            <a:off x="4799013" y="3016250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4" name="Rombe 3">
            <a:extLst>
              <a:ext uri="{FF2B5EF4-FFF2-40B4-BE49-F238E27FC236}">
                <a16:creationId xmlns:a16="http://schemas.microsoft.com/office/drawing/2014/main" id="{9CB120C6-3FAD-4D4F-8F13-88C40CC77348}"/>
              </a:ext>
            </a:extLst>
          </p:cNvPr>
          <p:cNvSpPr/>
          <p:nvPr>
            <p:custDataLst>
              <p:tags r:id="rId48"/>
            </p:custDataLst>
          </p:nvPr>
        </p:nvSpPr>
        <p:spPr bwMode="gray">
          <a:xfrm>
            <a:off x="4799013" y="3357563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2" name="Rombe 21">
            <a:extLst>
              <a:ext uri="{FF2B5EF4-FFF2-40B4-BE49-F238E27FC236}">
                <a16:creationId xmlns:a16="http://schemas.microsoft.com/office/drawing/2014/main" id="{A777028D-C75F-4DEE-952A-FFCF8D7CB1A8}"/>
              </a:ext>
            </a:extLst>
          </p:cNvPr>
          <p:cNvSpPr/>
          <p:nvPr>
            <p:custDataLst>
              <p:tags r:id="rId49"/>
            </p:custDataLst>
          </p:nvPr>
        </p:nvSpPr>
        <p:spPr bwMode="gray">
          <a:xfrm>
            <a:off x="3554413" y="4606925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6" name="Rombe 25">
            <a:extLst>
              <a:ext uri="{FF2B5EF4-FFF2-40B4-BE49-F238E27FC236}">
                <a16:creationId xmlns:a16="http://schemas.microsoft.com/office/drawing/2014/main" id="{BE8D37CF-7C1D-44C4-B945-8A2B540F0F16}"/>
              </a:ext>
            </a:extLst>
          </p:cNvPr>
          <p:cNvSpPr/>
          <p:nvPr>
            <p:custDataLst>
              <p:tags r:id="rId50"/>
            </p:custDataLst>
          </p:nvPr>
        </p:nvSpPr>
        <p:spPr bwMode="gray">
          <a:xfrm>
            <a:off x="4221163" y="4948238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9" name="Rombe 18">
            <a:extLst>
              <a:ext uri="{FF2B5EF4-FFF2-40B4-BE49-F238E27FC236}">
                <a16:creationId xmlns:a16="http://schemas.microsoft.com/office/drawing/2014/main" id="{C7C0D203-0136-4C06-825A-BB03540DEDED}"/>
              </a:ext>
            </a:extLst>
          </p:cNvPr>
          <p:cNvSpPr/>
          <p:nvPr>
            <p:custDataLst>
              <p:tags r:id="rId51"/>
            </p:custDataLst>
          </p:nvPr>
        </p:nvSpPr>
        <p:spPr bwMode="gray">
          <a:xfrm>
            <a:off x="3376613" y="2674938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5" name="Rombe 24">
            <a:extLst>
              <a:ext uri="{FF2B5EF4-FFF2-40B4-BE49-F238E27FC236}">
                <a16:creationId xmlns:a16="http://schemas.microsoft.com/office/drawing/2014/main" id="{1A47DC0B-33B7-46F3-8438-2E651CE34CF0}"/>
              </a:ext>
            </a:extLst>
          </p:cNvPr>
          <p:cNvSpPr/>
          <p:nvPr>
            <p:custDataLst>
              <p:tags r:id="rId52"/>
            </p:custDataLst>
          </p:nvPr>
        </p:nvSpPr>
        <p:spPr bwMode="gray">
          <a:xfrm>
            <a:off x="3598863" y="4948238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8E1CF0B2-F566-460B-976F-73484CC39B24}"/>
              </a:ext>
            </a:extLst>
          </p:cNvPr>
          <p:cNvSpPr>
            <a:spLocks noGrp="1"/>
          </p:cNvSpPr>
          <p:nvPr>
            <p:custDataLst>
              <p:tags r:id="rId53"/>
            </p:custDataLst>
          </p:nvPr>
        </p:nvSpPr>
        <p:spPr bwMode="auto">
          <a:xfrm>
            <a:off x="7229475" y="3343275"/>
            <a:ext cx="7493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1000" dirty="0"/>
              <a:t>17.12 Opslag</a:t>
            </a:r>
            <a:endParaRPr lang="da-DK" sz="1000" dirty="0">
              <a:sym typeface="+mn-lt"/>
            </a:endParaRPr>
          </a:p>
        </p:txBody>
      </p:sp>
      <p:sp>
        <p:nvSpPr>
          <p:cNvPr id="137" name="Rectangle 94">
            <a:extLst>
              <a:ext uri="{FF2B5EF4-FFF2-40B4-BE49-F238E27FC236}">
                <a16:creationId xmlns:a16="http://schemas.microsoft.com/office/drawing/2014/main" id="{E2A2F1D7-C29C-4C09-BF7B-83B2A2659D6C}"/>
              </a:ext>
            </a:extLst>
          </p:cNvPr>
          <p:cNvSpPr>
            <a:spLocks/>
          </p:cNvSpPr>
          <p:nvPr>
            <p:custDataLst>
              <p:tags r:id="rId54"/>
            </p:custDataLst>
          </p:nvPr>
        </p:nvSpPr>
        <p:spPr bwMode="auto">
          <a:xfrm>
            <a:off x="8151813" y="3343275"/>
            <a:ext cx="295275" cy="1555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1026" err="1">
                <a:solidFill>
                  <a:schemeClr val="tx1"/>
                </a:solidFill>
              </a:rPr>
              <a:t>MNC</a:t>
            </a:r>
            <a:endParaRPr lang="da-DK" sz="1026">
              <a:solidFill>
                <a:schemeClr val="tx1"/>
              </a:solidFill>
              <a:sym typeface="+mn-lt"/>
            </a:endParaRPr>
          </a:p>
        </p:txBody>
      </p:sp>
      <p:sp>
        <p:nvSpPr>
          <p:cNvPr id="138" name="Rectangle 378">
            <a:extLst>
              <a:ext uri="{FF2B5EF4-FFF2-40B4-BE49-F238E27FC236}">
                <a16:creationId xmlns:a16="http://schemas.microsoft.com/office/drawing/2014/main" id="{EC2DCCAA-C6E5-4927-A253-C96B896C3BB8}"/>
              </a:ext>
            </a:extLst>
          </p:cNvPr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54025" y="3684588"/>
            <a:ext cx="828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00">
                <a:sym typeface="+mn-lt"/>
              </a:rPr>
              <a:t>A9_Udmelding</a:t>
            </a:r>
            <a:endParaRPr lang="da-DK" sz="1000">
              <a:sym typeface="+mn-lt"/>
            </a:endParaRPr>
          </a:p>
        </p:txBody>
      </p:sp>
      <p:sp>
        <p:nvSpPr>
          <p:cNvPr id="97" name="Rectangle 3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4025" y="4933950"/>
            <a:ext cx="7159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00">
                <a:sym typeface="+mn-lt"/>
              </a:rPr>
              <a:t>B3 Placering</a:t>
            </a:r>
          </a:p>
        </p:txBody>
      </p:sp>
      <p:sp>
        <p:nvSpPr>
          <p:cNvPr id="139" name="Rectangle 94">
            <a:extLst>
              <a:ext uri="{FF2B5EF4-FFF2-40B4-BE49-F238E27FC236}">
                <a16:creationId xmlns:a16="http://schemas.microsoft.com/office/drawing/2014/main" id="{E8FE0B51-7BEC-42BA-AEC8-B65D34D91CCC}"/>
              </a:ext>
            </a:extLst>
          </p:cNvPr>
          <p:cNvSpPr>
            <a:spLocks/>
          </p:cNvSpPr>
          <p:nvPr>
            <p:custDataLst>
              <p:tags r:id="rId57"/>
            </p:custDataLst>
          </p:nvPr>
        </p:nvSpPr>
        <p:spPr bwMode="auto">
          <a:xfrm>
            <a:off x="8151813" y="3684588"/>
            <a:ext cx="254000" cy="1555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1026">
                <a:solidFill>
                  <a:schemeClr val="tx1"/>
                </a:solidFill>
              </a:rPr>
              <a:t>TBV</a:t>
            </a:r>
            <a:endParaRPr lang="da-DK" sz="1026">
              <a:solidFill>
                <a:schemeClr val="tx1"/>
              </a:solidFill>
              <a:sym typeface="+mn-lt"/>
            </a:endParaRPr>
          </a:p>
        </p:txBody>
      </p:sp>
      <p:sp>
        <p:nvSpPr>
          <p:cNvPr id="98" name="Rectangle 378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54025" y="4098925"/>
            <a:ext cx="14605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50" b="1" dirty="0">
                <a:sym typeface="Abadi Extra Light" panose="020B0204020104020204" pitchFamily="34" charset="0"/>
              </a:rPr>
              <a:t>SPOR </a:t>
            </a:r>
            <a:r>
              <a:rPr lang="da-DK" sz="1050" b="1" dirty="0" err="1">
                <a:sym typeface="Abadi Extra Light" panose="020B0204020104020204" pitchFamily="34" charset="0"/>
              </a:rPr>
              <a:t>B_PERSONALE</a:t>
            </a:r>
            <a:r>
              <a:rPr lang="da-DK" sz="1050" b="1" dirty="0">
                <a:sym typeface="Abadi Extra Light" panose="020B0204020104020204" pitchFamily="34" charset="0"/>
              </a:rPr>
              <a:t>-</a:t>
            </a:r>
          </a:p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50" b="1" dirty="0">
                <a:sym typeface="Abadi Extra Light" panose="020B0204020104020204" pitchFamily="34" charset="0"/>
              </a:rPr>
              <a:t>LEDELSE</a:t>
            </a:r>
          </a:p>
        </p:txBody>
      </p:sp>
      <p:sp>
        <p:nvSpPr>
          <p:cNvPr id="147" name="Rectangle 378">
            <a:extLst>
              <a:ext uri="{FF2B5EF4-FFF2-40B4-BE49-F238E27FC236}">
                <a16:creationId xmlns:a16="http://schemas.microsoft.com/office/drawing/2014/main" id="{43204EBE-72A9-4EC2-8789-314076757D40}"/>
              </a:ext>
            </a:extLst>
          </p:cNvPr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454026" y="5443538"/>
            <a:ext cx="11715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00" dirty="0">
                <a:sym typeface="+mn-lt"/>
              </a:rPr>
              <a:t>B4 </a:t>
            </a:r>
            <a:r>
              <a:rPr lang="da-DK" altLang="en-US" sz="1000" dirty="0" err="1">
                <a:sym typeface="+mn-lt"/>
              </a:rPr>
              <a:t>Org</a:t>
            </a:r>
            <a:r>
              <a:rPr lang="da-DK" altLang="en-US" sz="1000" dirty="0">
                <a:sym typeface="+mn-lt"/>
              </a:rPr>
              <a:t>. forberedelse</a:t>
            </a:r>
            <a:endParaRPr lang="da-DK" sz="1000" dirty="0">
              <a:sym typeface="+mn-lt"/>
            </a:endParaRPr>
          </a:p>
        </p:txBody>
      </p:sp>
      <p:sp>
        <p:nvSpPr>
          <p:cNvPr id="148" name="Rectangle 90">
            <a:extLst>
              <a:ext uri="{FF2B5EF4-FFF2-40B4-BE49-F238E27FC236}">
                <a16:creationId xmlns:a16="http://schemas.microsoft.com/office/drawing/2014/main" id="{8B23F9D2-6632-40BF-A912-BC78ED6A92F8}"/>
              </a:ext>
            </a:extLst>
          </p:cNvPr>
          <p:cNvSpPr>
            <a:spLocks/>
          </p:cNvSpPr>
          <p:nvPr>
            <p:custDataLst>
              <p:tags r:id="rId60"/>
            </p:custDataLst>
          </p:nvPr>
        </p:nvSpPr>
        <p:spPr bwMode="auto">
          <a:xfrm>
            <a:off x="8151814" y="5443538"/>
            <a:ext cx="125413" cy="1825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1200" dirty="0">
                <a:solidFill>
                  <a:schemeClr val="tx1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…</a:t>
            </a:r>
            <a:endParaRPr lang="da-DK" sz="1200" dirty="0">
              <a:solidFill>
                <a:schemeClr val="tx1"/>
              </a:solidFill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 useBgFill="1">
        <p:nvSpPr>
          <p:cNvPr id="170" name="Text Placeholder 2">
            <a:extLst>
              <a:ext uri="{FF2B5EF4-FFF2-40B4-BE49-F238E27FC236}">
                <a16:creationId xmlns:a16="http://schemas.microsoft.com/office/drawing/2014/main" id="{D52020AA-2DCB-4DC9-8031-77B2C2201941}"/>
              </a:ext>
            </a:extLst>
          </p:cNvPr>
          <p:cNvSpPr>
            <a:spLocks noGrp="1"/>
          </p:cNvSpPr>
          <p:nvPr>
            <p:custDataLst>
              <p:tags r:id="rId61"/>
            </p:custDataLst>
          </p:nvPr>
        </p:nvSpPr>
        <p:spPr bwMode="auto">
          <a:xfrm>
            <a:off x="2398713" y="4730750"/>
            <a:ext cx="1009650" cy="176213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4F1178E2-33BD-4117-8505-18DA76365F72}" type="datetime'''''''''''1''''2/''''6''''''/''''''''''''''''''1''''''9'">
              <a:rPr lang="da-DK" altLang="en-US" sz="1050" smtClean="0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12/6/19</a:t>
            </a:fld>
            <a:r>
              <a:rPr lang="da-DK" altLang="en-US" sz="1050" dirty="0">
                <a:sym typeface="+mn-lt"/>
              </a:rPr>
              <a:t> - </a:t>
            </a:r>
            <a:fld id="{B6898316-A0BD-4151-BE7F-61DEA947CB5B}" type="datetime'''''1''''/1''''''''''''''''''''6/''''2''''''0'">
              <a:rPr lang="da-DK" altLang="en-US" sz="1050" smtClean="0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1/16/20</a:t>
            </a:fld>
            <a:endParaRPr lang="da-DK" sz="1050" dirty="0">
              <a:sym typeface="+mn-lt"/>
            </a:endParaRPr>
          </a:p>
        </p:txBody>
      </p:sp>
      <p:sp>
        <p:nvSpPr>
          <p:cNvPr id="100" name="Rectangle 37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54025" y="4592638"/>
            <a:ext cx="13843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00">
                <a:sym typeface="+mn-lt"/>
              </a:rPr>
              <a:t>B2 Medarbejdersamtaler</a:t>
            </a:r>
          </a:p>
        </p:txBody>
      </p:sp>
      <p:sp>
        <p:nvSpPr>
          <p:cNvPr id="110" name="Text Placeholder 2">
            <a:extLst>
              <a:ext uri="{FF2B5EF4-FFF2-40B4-BE49-F238E27FC236}">
                <a16:creationId xmlns:a16="http://schemas.microsoft.com/office/drawing/2014/main" id="{C5A5BDD6-2048-4CAA-B1C6-FCA983316BF1}"/>
              </a:ext>
            </a:extLst>
          </p:cNvPr>
          <p:cNvSpPr>
            <a:spLocks noGrp="1"/>
          </p:cNvSpPr>
          <p:nvPr>
            <p:custDataLst>
              <p:tags r:id="rId63"/>
            </p:custDataLst>
          </p:nvPr>
        </p:nvSpPr>
        <p:spPr bwMode="auto">
          <a:xfrm>
            <a:off x="7229475" y="4592638"/>
            <a:ext cx="8620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sz="1000" dirty="0">
                <a:sym typeface="+mn-lt"/>
              </a:rPr>
              <a:t>17.1. Samt Slut</a:t>
            </a:r>
          </a:p>
        </p:txBody>
      </p:sp>
      <p:sp>
        <p:nvSpPr>
          <p:cNvPr id="101" name="Rectangle 100"/>
          <p:cNvSpPr>
            <a:spLocks/>
          </p:cNvSpPr>
          <p:nvPr>
            <p:custDataLst>
              <p:tags r:id="rId64"/>
            </p:custDataLst>
          </p:nvPr>
        </p:nvSpPr>
        <p:spPr bwMode="auto">
          <a:xfrm>
            <a:off x="8151813" y="2660650"/>
            <a:ext cx="254000" cy="1555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sz="1026" err="1">
                <a:solidFill>
                  <a:schemeClr val="tx1"/>
                </a:solidFill>
                <a:sym typeface="+mn-lt"/>
              </a:rPr>
              <a:t>TBV</a:t>
            </a:r>
            <a:endParaRPr lang="da-DK" sz="1026">
              <a:solidFill>
                <a:schemeClr val="tx1"/>
              </a:solidFill>
              <a:sym typeface="+mn-lt"/>
            </a:endParaRPr>
          </a:p>
        </p:txBody>
      </p:sp>
      <p:sp useBgFill="1">
        <p:nvSpPr>
          <p:cNvPr id="190" name="Text Placeholder 2">
            <a:extLst>
              <a:ext uri="{FF2B5EF4-FFF2-40B4-BE49-F238E27FC236}">
                <a16:creationId xmlns:a16="http://schemas.microsoft.com/office/drawing/2014/main" id="{4F367A7B-0C4F-46F3-B1F0-EAB86132972E}"/>
              </a:ext>
            </a:extLst>
          </p:cNvPr>
          <p:cNvSpPr>
            <a:spLocks noGrp="1"/>
          </p:cNvSpPr>
          <p:nvPr>
            <p:custDataLst>
              <p:tags r:id="rId65"/>
            </p:custDataLst>
          </p:nvPr>
        </p:nvSpPr>
        <p:spPr bwMode="auto">
          <a:xfrm>
            <a:off x="3290888" y="5072063"/>
            <a:ext cx="935038" cy="176213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9E6E09B6-3169-4640-A14C-BB61E4412E58}" type="datetime'''1''''''''''''''''''/''''''''1''''''8''''/''2''0'">
              <a:rPr lang="da-DK" altLang="en-US" sz="1050" smtClean="0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1/18/20</a:t>
            </a:fld>
            <a:r>
              <a:rPr lang="da-DK" altLang="en-US" sz="1050" dirty="0">
                <a:sym typeface="+mn-lt"/>
              </a:rPr>
              <a:t> - </a:t>
            </a:r>
            <a:fld id="{96766D25-F415-4E33-86F5-2FF93EFD6649}" type="datetime'''''2''/1''/''''''''''''''''''20'''''''''''''''''''''''">
              <a:rPr lang="da-DK" altLang="en-US" sz="1050" smtClean="0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2/1/20</a:t>
            </a:fld>
            <a:endParaRPr lang="da-DK" sz="1050" dirty="0">
              <a:sym typeface="+mn-lt"/>
            </a:endParaRPr>
          </a:p>
        </p:txBody>
      </p:sp>
      <p:sp>
        <p:nvSpPr>
          <p:cNvPr id="99" name="Rectangle 37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54026" y="2660650"/>
            <a:ext cx="9064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00">
                <a:sym typeface="+mn-lt"/>
              </a:rPr>
              <a:t>A2 Chef SDU IT</a:t>
            </a:r>
          </a:p>
        </p:txBody>
      </p:sp>
      <p:sp useBgFill="1">
        <p:nvSpPr>
          <p:cNvPr id="191" name="Text Placeholder 2">
            <a:extLst>
              <a:ext uri="{FF2B5EF4-FFF2-40B4-BE49-F238E27FC236}">
                <a16:creationId xmlns:a16="http://schemas.microsoft.com/office/drawing/2014/main" id="{BD0EEC47-AD5E-4191-BC84-3FBE78011B41}"/>
              </a:ext>
            </a:extLst>
          </p:cNvPr>
          <p:cNvSpPr>
            <a:spLocks noGrp="1"/>
          </p:cNvSpPr>
          <p:nvPr>
            <p:custDataLst>
              <p:tags r:id="rId67"/>
            </p:custDataLst>
          </p:nvPr>
        </p:nvSpPr>
        <p:spPr bwMode="auto">
          <a:xfrm>
            <a:off x="4279900" y="5072063"/>
            <a:ext cx="860425" cy="176213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61D3A0AE-45D4-40B3-9B88-84BF731901A5}" type="datetime'''''''2''''''''''''''/''''''2''/''''2''''0'''''''''''">
              <a:rPr lang="da-DK" altLang="en-US" sz="1050" smtClean="0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2/2/20</a:t>
            </a:fld>
            <a:r>
              <a:rPr lang="da-DK" altLang="en-US" sz="1050" dirty="0">
                <a:sym typeface="+mn-lt"/>
              </a:rPr>
              <a:t> - </a:t>
            </a:r>
            <a:fld id="{40C11470-5A04-411B-88D9-EB98ECDA9201}" type="datetime'2/9/''''''''''''''''''''2''''''''''0'''''''''''">
              <a:rPr lang="da-DK" altLang="en-US" sz="1050" smtClean="0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2/9/20</a:t>
            </a:fld>
            <a:endParaRPr lang="da-DK" sz="1050" dirty="0">
              <a:sym typeface="+mn-lt"/>
            </a:endParaRPr>
          </a:p>
        </p:txBody>
      </p:sp>
      <p:sp>
        <p:nvSpPr>
          <p:cNvPr id="91" name="Rectangle 90"/>
          <p:cNvSpPr>
            <a:spLocks/>
          </p:cNvSpPr>
          <p:nvPr>
            <p:custDataLst>
              <p:tags r:id="rId68"/>
            </p:custDataLst>
          </p:nvPr>
        </p:nvSpPr>
        <p:spPr bwMode="auto">
          <a:xfrm>
            <a:off x="8151813" y="4933950"/>
            <a:ext cx="222250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sz="1100" err="1">
                <a:solidFill>
                  <a:schemeClr val="tx1"/>
                </a:solidFill>
                <a:latin typeface="Arial Narrow"/>
                <a:sym typeface="Arial Narrow"/>
              </a:rPr>
              <a:t>TBV</a:t>
            </a:r>
            <a:endParaRPr lang="da-DK" sz="1026">
              <a:solidFill>
                <a:schemeClr val="tx1"/>
              </a:solidFill>
              <a:latin typeface="Arial Narrow"/>
              <a:sym typeface="Arial Narrow"/>
            </a:endParaRPr>
          </a:p>
        </p:txBody>
      </p:sp>
      <p:sp>
        <p:nvSpPr>
          <p:cNvPr id="77" name="Rectangle 733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887538" y="2022475"/>
            <a:ext cx="239713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>
                <a:sym typeface="+mn-lt"/>
              </a:rPr>
              <a:t>Uge</a:t>
            </a:r>
          </a:p>
        </p:txBody>
      </p:sp>
      <p:sp>
        <p:nvSpPr>
          <p:cNvPr id="89" name="Rectangle 375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454025" y="2022475"/>
            <a:ext cx="11715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 b="1">
                <a:sym typeface="+mn-lt"/>
              </a:rPr>
              <a:t>ARBEJDSPAKKER</a:t>
            </a:r>
          </a:p>
        </p:txBody>
      </p:sp>
      <p:sp>
        <p:nvSpPr>
          <p:cNvPr id="103" name="Text Placeholder 2">
            <a:extLst>
              <a:ext uri="{FF2B5EF4-FFF2-40B4-BE49-F238E27FC236}">
                <a16:creationId xmlns:a16="http://schemas.microsoft.com/office/drawing/2014/main" id="{92D8E6AA-3AC8-4525-8702-A53B9F1867DE}"/>
              </a:ext>
            </a:extLst>
          </p:cNvPr>
          <p:cNvSpPr>
            <a:spLocks noGrp="1"/>
          </p:cNvSpPr>
          <p:nvPr>
            <p:custDataLst>
              <p:tags r:id="rId71"/>
            </p:custDataLst>
          </p:nvPr>
        </p:nvSpPr>
        <p:spPr bwMode="auto">
          <a:xfrm>
            <a:off x="7413625" y="1835150"/>
            <a:ext cx="492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1026" i="1">
                <a:sym typeface="+mn-lt"/>
              </a:rPr>
              <a:t>Næste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1026">
                <a:sym typeface="+mn-lt"/>
              </a:rPr>
              <a:t> </a:t>
            </a:r>
            <a:r>
              <a:rPr lang="da-DK" altLang="en-US" sz="1026" i="1">
                <a:sym typeface="+mn-lt"/>
              </a:rPr>
              <a:t>milepæl</a:t>
            </a:r>
            <a:endParaRPr lang="da-DK" sz="1026" i="1">
              <a:sym typeface="+mn-lt"/>
            </a:endParaRPr>
          </a:p>
        </p:txBody>
      </p:sp>
      <p:sp>
        <p:nvSpPr>
          <p:cNvPr id="81" name="Rectangle 59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8151813" y="2022475"/>
            <a:ext cx="5365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 i="1">
                <a:sym typeface="+mn-lt"/>
              </a:rPr>
              <a:t>Ansvarlig</a:t>
            </a:r>
          </a:p>
        </p:txBody>
      </p:sp>
      <p:sp useBgFill="1">
        <p:nvSpPr>
          <p:cNvPr id="169" name="Text Placeholder 2">
            <a:extLst>
              <a:ext uri="{FF2B5EF4-FFF2-40B4-BE49-F238E27FC236}">
                <a16:creationId xmlns:a16="http://schemas.microsoft.com/office/drawing/2014/main" id="{375C42CB-C6A8-403A-B232-AE0988EB2910}"/>
              </a:ext>
            </a:extLst>
          </p:cNvPr>
          <p:cNvSpPr>
            <a:spLocks noGrp="1"/>
          </p:cNvSpPr>
          <p:nvPr>
            <p:custDataLst>
              <p:tags r:id="rId73"/>
            </p:custDataLst>
          </p:nvPr>
        </p:nvSpPr>
        <p:spPr bwMode="auto">
          <a:xfrm>
            <a:off x="2984500" y="3140075"/>
            <a:ext cx="1084263" cy="176213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2E3AD17A-E4CB-4EA4-9348-E477E16EB74A}" type="datetime'''''''''''1''''''''''''''2''''/''''1''''''''''''0''/1''''9'">
              <a:rPr lang="da-DK" altLang="en-US" sz="1050" smtClean="0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12/10/19</a:t>
            </a:fld>
            <a:r>
              <a:rPr lang="da-DK" altLang="en-US" sz="1050" dirty="0">
                <a:sym typeface="+mn-lt"/>
              </a:rPr>
              <a:t> - </a:t>
            </a:r>
            <a:fld id="{0F90D368-67B5-487F-A536-7538B56D0BFF}" type="datetime'''2''''/''1''''''''''''''''''''''''3''''/''''''''2''''''0'">
              <a:rPr lang="da-DK" altLang="en-US" sz="1050" smtClean="0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2/13/20</a:t>
            </a:fld>
            <a:endParaRPr lang="da-DK" sz="1200" dirty="0">
              <a:sym typeface="+mn-lt"/>
            </a:endParaRPr>
          </a:p>
        </p:txBody>
      </p:sp>
      <p:sp>
        <p:nvSpPr>
          <p:cNvPr id="136" name="Rectangle 378">
            <a:extLst>
              <a:ext uri="{FF2B5EF4-FFF2-40B4-BE49-F238E27FC236}">
                <a16:creationId xmlns:a16="http://schemas.microsoft.com/office/drawing/2014/main" id="{C6817353-6922-4CBD-AF39-DDEB2E9F5F6D}"/>
              </a:ext>
            </a:extLst>
          </p:cNvPr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54025" y="3343275"/>
            <a:ext cx="13843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00" dirty="0">
                <a:sym typeface="+mn-lt"/>
              </a:rPr>
              <a:t>A6-7 Ledere SDU Digital</a:t>
            </a:r>
            <a:endParaRPr lang="da-DK" sz="1000" dirty="0">
              <a:sym typeface="+mn-lt"/>
            </a:endParaRPr>
          </a:p>
        </p:txBody>
      </p:sp>
      <p:sp>
        <p:nvSpPr>
          <p:cNvPr id="82" name="Rectangle 732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1727200" y="1819275"/>
            <a:ext cx="40005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>
                <a:sym typeface="+mn-lt"/>
              </a:rPr>
              <a:t>Måned</a:t>
            </a:r>
          </a:p>
        </p:txBody>
      </p:sp>
      <p:sp>
        <p:nvSpPr>
          <p:cNvPr id="96" name="Rectangle 376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454026" y="2332038"/>
            <a:ext cx="15716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 b="1">
                <a:sym typeface="+mn-lt"/>
              </a:rPr>
              <a:t>SPOR A  ANSÆTTELSER</a:t>
            </a:r>
          </a:p>
        </p:txBody>
      </p:sp>
      <p:sp>
        <p:nvSpPr>
          <p:cNvPr id="105" name="Text Placeholder 2">
            <a:extLst>
              <a:ext uri="{FF2B5EF4-FFF2-40B4-BE49-F238E27FC236}">
                <a16:creationId xmlns:a16="http://schemas.microsoft.com/office/drawing/2014/main" id="{C4DE2C20-4466-4F89-8AE2-971E3CA16A83}"/>
              </a:ext>
            </a:extLst>
          </p:cNvPr>
          <p:cNvSpPr>
            <a:spLocks noGrp="1"/>
          </p:cNvSpPr>
          <p:nvPr>
            <p:custDataLst>
              <p:tags r:id="rId77"/>
            </p:custDataLst>
          </p:nvPr>
        </p:nvSpPr>
        <p:spPr bwMode="auto">
          <a:xfrm>
            <a:off x="7229475" y="2660650"/>
            <a:ext cx="6318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1000">
                <a:sym typeface="+mn-lt"/>
              </a:rPr>
              <a:t>12.12 Frist.</a:t>
            </a:r>
            <a:endParaRPr lang="da-DK" sz="1000">
              <a:sym typeface="+mn-lt"/>
            </a:endParaRPr>
          </a:p>
        </p:txBody>
      </p:sp>
      <p:sp>
        <p:nvSpPr>
          <p:cNvPr id="94" name="Rectangle 378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454025" y="3001963"/>
            <a:ext cx="11445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00">
                <a:sym typeface="+mn-lt"/>
              </a:rPr>
              <a:t>A3-5 Ledere SDU IT</a:t>
            </a:r>
          </a:p>
        </p:txBody>
      </p:sp>
      <p:sp>
        <p:nvSpPr>
          <p:cNvPr id="108" name="Text Placeholder 2">
            <a:extLst>
              <a:ext uri="{FF2B5EF4-FFF2-40B4-BE49-F238E27FC236}">
                <a16:creationId xmlns:a16="http://schemas.microsoft.com/office/drawing/2014/main" id="{4BD2553C-38F2-4687-876A-0E14FEAC8606}"/>
              </a:ext>
            </a:extLst>
          </p:cNvPr>
          <p:cNvSpPr>
            <a:spLocks noGrp="1"/>
          </p:cNvSpPr>
          <p:nvPr>
            <p:custDataLst>
              <p:tags r:id="rId79"/>
            </p:custDataLst>
          </p:nvPr>
        </p:nvSpPr>
        <p:spPr bwMode="auto">
          <a:xfrm>
            <a:off x="7229475" y="3001963"/>
            <a:ext cx="7842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1000" dirty="0"/>
              <a:t>17.12. Opslag</a:t>
            </a:r>
            <a:endParaRPr lang="da-DK" sz="1000" dirty="0">
              <a:sym typeface="+mn-lt"/>
            </a:endParaRPr>
          </a:p>
        </p:txBody>
      </p:sp>
      <p:sp>
        <p:nvSpPr>
          <p:cNvPr id="95" name="Rectangle 94"/>
          <p:cNvSpPr>
            <a:spLocks/>
          </p:cNvSpPr>
          <p:nvPr>
            <p:custDataLst>
              <p:tags r:id="rId80"/>
            </p:custDataLst>
          </p:nvPr>
        </p:nvSpPr>
        <p:spPr bwMode="auto">
          <a:xfrm>
            <a:off x="8151813" y="3001963"/>
            <a:ext cx="295275" cy="1555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sz="1026" err="1">
                <a:solidFill>
                  <a:schemeClr val="tx1"/>
                </a:solidFill>
                <a:sym typeface="+mn-lt"/>
              </a:rPr>
              <a:t>MNC</a:t>
            </a:r>
            <a:endParaRPr lang="da-DK" sz="1026">
              <a:solidFill>
                <a:schemeClr val="tx1"/>
              </a:solidFill>
              <a:sym typeface="+mn-lt"/>
            </a:endParaRPr>
          </a:p>
        </p:txBody>
      </p:sp>
      <p:sp>
        <p:nvSpPr>
          <p:cNvPr id="162" name="Text Placeholder 2">
            <a:extLst>
              <a:ext uri="{FF2B5EF4-FFF2-40B4-BE49-F238E27FC236}">
                <a16:creationId xmlns:a16="http://schemas.microsoft.com/office/drawing/2014/main" id="{3D20390F-CC77-4435-8B54-4B88D77FE9E8}"/>
              </a:ext>
            </a:extLst>
          </p:cNvPr>
          <p:cNvSpPr>
            <a:spLocks noGrp="1"/>
          </p:cNvSpPr>
          <p:nvPr>
            <p:custDataLst>
              <p:tags r:id="rId81"/>
            </p:custDataLst>
          </p:nvPr>
        </p:nvSpPr>
        <p:spPr bwMode="auto">
          <a:xfrm>
            <a:off x="7229475" y="49339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1000" dirty="0"/>
              <a:t>17.1. Udfald 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1000" dirty="0"/>
              <a:t>samtaler</a:t>
            </a:r>
            <a:endParaRPr lang="da-DK" sz="1000" dirty="0">
              <a:sym typeface="+mn-lt"/>
            </a:endParaRPr>
          </a:p>
        </p:txBody>
      </p:sp>
      <p:sp useBgFill="1">
        <p:nvSpPr>
          <p:cNvPr id="167" name="Text Placeholder 2">
            <a:extLst>
              <a:ext uri="{FF2B5EF4-FFF2-40B4-BE49-F238E27FC236}">
                <a16:creationId xmlns:a16="http://schemas.microsoft.com/office/drawing/2014/main" id="{5E42471B-20BB-4EAD-B02E-B3409F147D3F}"/>
              </a:ext>
            </a:extLst>
          </p:cNvPr>
          <p:cNvSpPr>
            <a:spLocks noGrp="1"/>
          </p:cNvSpPr>
          <p:nvPr>
            <p:custDataLst>
              <p:tags r:id="rId82"/>
            </p:custDataLst>
          </p:nvPr>
        </p:nvSpPr>
        <p:spPr bwMode="auto">
          <a:xfrm>
            <a:off x="2273300" y="2798763"/>
            <a:ext cx="1084263" cy="176213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383B1096-34A2-409A-A58A-C56D7366083F}" type="datetime'''''1''2''/''''1''''''''''3''''/''1''''''9'''''''''''''''''''">
              <a:rPr lang="da-DK" altLang="en-US" sz="1050" smtClean="0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12/13/19</a:t>
            </a:fld>
            <a:r>
              <a:rPr lang="da-DK" altLang="en-US" sz="1050" dirty="0">
                <a:sym typeface="+mn-lt"/>
              </a:rPr>
              <a:t> - </a:t>
            </a:r>
            <a:fld id="{17E06552-0DFF-4FE3-B3CC-AA7786E74BA3}" type="datetime'1/''''''''''1''''''2''/''''''2''''''''''''''''''''''''''''0'">
              <a:rPr lang="da-DK" altLang="en-US" sz="1050" smtClean="0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1/12/20</a:t>
            </a:fld>
            <a:endParaRPr lang="da-DK" sz="1200" dirty="0">
              <a:sym typeface="+mn-lt"/>
            </a:endParaRPr>
          </a:p>
        </p:txBody>
      </p:sp>
      <p:sp>
        <p:nvSpPr>
          <p:cNvPr id="92" name="Rectangle 91"/>
          <p:cNvSpPr>
            <a:spLocks/>
          </p:cNvSpPr>
          <p:nvPr>
            <p:custDataLst>
              <p:tags r:id="rId83"/>
            </p:custDataLst>
          </p:nvPr>
        </p:nvSpPr>
        <p:spPr bwMode="auto">
          <a:xfrm>
            <a:off x="8151813" y="4592638"/>
            <a:ext cx="407988" cy="1555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sz="1026" dirty="0">
                <a:solidFill>
                  <a:schemeClr val="tx1"/>
                </a:solidFill>
                <a:sym typeface="+mn-lt"/>
              </a:rPr>
              <a:t>Ledere</a:t>
            </a:r>
          </a:p>
        </p:txBody>
      </p:sp>
      <p:sp>
        <p:nvSpPr>
          <p:cNvPr id="107" name="Pladsholder til slidenummer 3">
            <a:extLst>
              <a:ext uri="{FF2B5EF4-FFF2-40B4-BE49-F238E27FC236}">
                <a16:creationId xmlns:a16="http://schemas.microsoft.com/office/drawing/2014/main" id="{2D5C3397-CB29-4A6C-97BE-868314CF32C0}"/>
              </a:ext>
            </a:extLst>
          </p:cNvPr>
          <p:cNvSpPr txBox="1">
            <a:spLocks/>
          </p:cNvSpPr>
          <p:nvPr/>
        </p:nvSpPr>
        <p:spPr>
          <a:xfrm>
            <a:off x="73984" y="6398373"/>
            <a:ext cx="180000" cy="18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45D37B1E-C366-494F-A587-962AD9AABC83}" type="slidenum">
              <a:rPr lang="da-DK" sz="800" smtClean="0">
                <a:solidFill>
                  <a:srgbClr val="000000"/>
                </a:solidFill>
                <a:latin typeface="Arial"/>
              </a:rPr>
              <a:pPr algn="ctr">
                <a:defRPr/>
              </a:pPr>
              <a:t>1</a:t>
            </a:fld>
            <a:endParaRPr lang="da-DK" sz="800">
              <a:solidFill>
                <a:srgbClr val="000000"/>
              </a:solidFill>
              <a:latin typeface="Arial"/>
            </a:endParaRPr>
          </a:p>
        </p:txBody>
      </p:sp>
      <p:sp useBgFill="1">
        <p:nvSpPr>
          <p:cNvPr id="165" name="Text Placeholder 2">
            <a:extLst>
              <a:ext uri="{FF2B5EF4-FFF2-40B4-BE49-F238E27FC236}">
                <a16:creationId xmlns:a16="http://schemas.microsoft.com/office/drawing/2014/main" id="{9E1BA09B-4967-407C-A8E4-AC5618FA361B}"/>
              </a:ext>
            </a:extLst>
          </p:cNvPr>
          <p:cNvSpPr>
            <a:spLocks noGrp="1"/>
          </p:cNvSpPr>
          <p:nvPr/>
        </p:nvSpPr>
        <p:spPr bwMode="auto">
          <a:xfrm>
            <a:off x="3573464" y="3506258"/>
            <a:ext cx="927100" cy="150813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900" dirty="0">
                <a:sym typeface="+mn-lt"/>
              </a:rPr>
              <a:t>2019.12.18 – 2020.01.31</a:t>
            </a:r>
            <a:endParaRPr lang="da-DK" sz="900" dirty="0">
              <a:sym typeface="+mn-lt"/>
            </a:endParaRPr>
          </a:p>
        </p:txBody>
      </p:sp>
      <p:cxnSp>
        <p:nvCxnSpPr>
          <p:cNvPr id="168" name="Lige forbindelse 167">
            <a:extLst>
              <a:ext uri="{FF2B5EF4-FFF2-40B4-BE49-F238E27FC236}">
                <a16:creationId xmlns:a16="http://schemas.microsoft.com/office/drawing/2014/main" id="{0314C891-5A31-4054-86A2-1C814E36287B}"/>
              </a:ext>
            </a:extLst>
          </p:cNvPr>
          <p:cNvCxnSpPr/>
          <p:nvPr>
            <p:custDataLst>
              <p:tags r:id="rId84"/>
            </p:custDataLst>
          </p:nvPr>
        </p:nvCxnSpPr>
        <p:spPr bwMode="gray">
          <a:xfrm>
            <a:off x="3433763" y="2197894"/>
            <a:ext cx="0" cy="3554412"/>
          </a:xfrm>
          <a:prstGeom prst="line">
            <a:avLst/>
          </a:prstGeom>
          <a:ln w="19050" cap="flat" cmpd="sng" algn="ctr">
            <a:solidFill>
              <a:srgbClr val="808080"/>
            </a:solidFill>
            <a:prstDash val="lg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ktangel 191">
            <a:extLst>
              <a:ext uri="{FF2B5EF4-FFF2-40B4-BE49-F238E27FC236}">
                <a16:creationId xmlns:a16="http://schemas.microsoft.com/office/drawing/2014/main" id="{56F53ACD-6B7F-4492-8461-EB062A5B1622}"/>
              </a:ext>
            </a:extLst>
          </p:cNvPr>
          <p:cNvSpPr/>
          <p:nvPr/>
        </p:nvSpPr>
        <p:spPr>
          <a:xfrm>
            <a:off x="2991802" y="6613079"/>
            <a:ext cx="3002599" cy="219521"/>
          </a:xfrm>
          <a:prstGeom prst="rect">
            <a:avLst/>
          </a:prstGeom>
          <a:solidFill>
            <a:srgbClr val="D05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da-DK" sz="1000" dirty="0"/>
              <a:t>Forbered til godkendelse i T-ledelse</a:t>
            </a:r>
          </a:p>
        </p:txBody>
      </p:sp>
      <p:sp>
        <p:nvSpPr>
          <p:cNvPr id="193" name="Rektangel 192">
            <a:extLst>
              <a:ext uri="{FF2B5EF4-FFF2-40B4-BE49-F238E27FC236}">
                <a16:creationId xmlns:a16="http://schemas.microsoft.com/office/drawing/2014/main" id="{8F8FE81A-F76F-46DC-A5C1-2ECDFFD6CCA4}"/>
              </a:ext>
            </a:extLst>
          </p:cNvPr>
          <p:cNvSpPr/>
          <p:nvPr/>
        </p:nvSpPr>
        <p:spPr>
          <a:xfrm>
            <a:off x="6096000" y="6601745"/>
            <a:ext cx="3002599" cy="219521"/>
          </a:xfrm>
          <a:prstGeom prst="rect">
            <a:avLst/>
          </a:prstGeom>
          <a:solidFill>
            <a:srgbClr val="DD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da-DK" sz="1000">
                <a:solidFill>
                  <a:schemeClr val="tx1"/>
                </a:solidFill>
              </a:rPr>
              <a:t>Gennemfør</a:t>
            </a:r>
          </a:p>
        </p:txBody>
      </p:sp>
      <p:sp>
        <p:nvSpPr>
          <p:cNvPr id="93" name="Rektangel 92">
            <a:extLst>
              <a:ext uri="{FF2B5EF4-FFF2-40B4-BE49-F238E27FC236}">
                <a16:creationId xmlns:a16="http://schemas.microsoft.com/office/drawing/2014/main" id="{1B1F5988-E691-47B0-A165-BAF87AA9636F}"/>
              </a:ext>
            </a:extLst>
          </p:cNvPr>
          <p:cNvSpPr/>
          <p:nvPr/>
        </p:nvSpPr>
        <p:spPr>
          <a:xfrm>
            <a:off x="7737764" y="59701"/>
            <a:ext cx="1337833" cy="179403"/>
          </a:xfrm>
          <a:prstGeom prst="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r>
              <a:rPr lang="da-DK" sz="900" i="1" dirty="0">
                <a:solidFill>
                  <a:schemeClr val="bg1"/>
                </a:solidFill>
              </a:rPr>
              <a:t>Opdateret 13.1.2020</a:t>
            </a:r>
          </a:p>
        </p:txBody>
      </p:sp>
      <p:sp>
        <p:nvSpPr>
          <p:cNvPr id="102" name="Rektangel 101">
            <a:extLst>
              <a:ext uri="{FF2B5EF4-FFF2-40B4-BE49-F238E27FC236}">
                <a16:creationId xmlns:a16="http://schemas.microsoft.com/office/drawing/2014/main" id="{6BA02A33-B631-45E1-8225-F32F2DCB78EC}"/>
              </a:ext>
            </a:extLst>
          </p:cNvPr>
          <p:cNvSpPr/>
          <p:nvPr/>
        </p:nvSpPr>
        <p:spPr>
          <a:xfrm>
            <a:off x="175104" y="6608763"/>
            <a:ext cx="2746055" cy="219614"/>
          </a:xfrm>
          <a:prstGeom prst="rect">
            <a:avLst/>
          </a:prstGeom>
          <a:solidFill>
            <a:srgbClr val="AEB8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da-DK" sz="1000" dirty="0"/>
              <a:t>Fokusområde (ikke konkrete aktiviteter)</a:t>
            </a:r>
          </a:p>
        </p:txBody>
      </p:sp>
    </p:spTree>
    <p:extLst>
      <p:ext uri="{BB962C8B-B14F-4D97-AF65-F5344CB8AC3E}">
        <p14:creationId xmlns:p14="http://schemas.microsoft.com/office/powerpoint/2010/main" val="350088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2960029"/>
              </p:ext>
            </p:extLst>
          </p:nvPr>
        </p:nvGraphicFramePr>
        <p:xfrm>
          <a:off x="1358" y="197515"/>
          <a:ext cx="1357" cy="1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think-cell Slide" r:id="rId120" imgW="383" imgH="384" progId="TCLayout.ActiveDocument.1">
                  <p:embed/>
                </p:oleObj>
              </mc:Choice>
              <mc:Fallback>
                <p:oleObj name="think-cell Slide" r:id="rId120" imgW="383" imgH="38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121"/>
                      <a:stretch>
                        <a:fillRect/>
                      </a:stretch>
                    </p:blipFill>
                    <p:spPr>
                      <a:xfrm>
                        <a:off x="1358" y="197515"/>
                        <a:ext cx="1357" cy="13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3"/>
            </p:custDataLst>
          </p:nvPr>
        </p:nvSpPr>
        <p:spPr bwMode="auto">
          <a:xfrm>
            <a:off x="0" y="196156"/>
            <a:ext cx="135748" cy="135748"/>
          </a:xfrm>
          <a:prstGeom prst="rect">
            <a:avLst/>
          </a:prstGeom>
          <a:solidFill>
            <a:srgbClr val="1E2F3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da-DK" sz="9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z="3200" b="1" dirty="0"/>
              <a:t>Spor C1 – Faglige opgaver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20" name="Rectangle 19"/>
          <p:cNvSpPr/>
          <p:nvPr>
            <p:custDataLst>
              <p:tags r:id="rId4"/>
            </p:custDataLst>
          </p:nvPr>
        </p:nvSpPr>
        <p:spPr bwMode="auto">
          <a:xfrm>
            <a:off x="212725" y="2133601"/>
            <a:ext cx="8355013" cy="231775"/>
          </a:xfrm>
          <a:prstGeom prst="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142" tIns="42571" rIns="85142" bIns="42571" rtlCol="0" anchor="ctr"/>
          <a:lstStyle/>
          <a:p>
            <a:pPr algn="ctr"/>
            <a:endParaRPr lang="en-GB" sz="1539">
              <a:solidFill>
                <a:srgbClr val="FFFFFF"/>
              </a:solidFill>
            </a:endParaRPr>
          </a:p>
        </p:txBody>
      </p:sp>
      <p:sp>
        <p:nvSpPr>
          <p:cNvPr id="132" name="Rectangle 268">
            <a:extLst>
              <a:ext uri="{FF2B5EF4-FFF2-40B4-BE49-F238E27FC236}">
                <a16:creationId xmlns:a16="http://schemas.microsoft.com/office/drawing/2014/main" id="{4D6C303A-967E-4572-997C-76E05809DB07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57463" y="1727200"/>
            <a:ext cx="671513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76782227-3486-4D07-9949-B09027583EC5}" type="datetime'de''''''''''''''''''''''''c''''''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dec</a:t>
            </a:fld>
            <a:endParaRPr lang="da-DK" sz="1026">
              <a:sym typeface="+mn-lt"/>
            </a:endParaRPr>
          </a:p>
        </p:txBody>
      </p:sp>
      <p:sp>
        <p:nvSpPr>
          <p:cNvPr id="133" name="Rectangle 268">
            <a:extLst>
              <a:ext uri="{FF2B5EF4-FFF2-40B4-BE49-F238E27FC236}">
                <a16:creationId xmlns:a16="http://schemas.microsoft.com/office/drawing/2014/main" id="{384D5753-C5D3-45BC-9C93-E321F9FB3CEF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28975" y="1727200"/>
            <a:ext cx="1300163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263A5A83-ACF7-4013-A587-3E3E79663D20}" type="datetime'''''j''''''''''''''''''''''''''''''''''a''''''''''''n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jan</a:t>
            </a:fld>
            <a:endParaRPr lang="da-DK" sz="1026">
              <a:sym typeface="+mn-lt"/>
            </a:endParaRPr>
          </a:p>
        </p:txBody>
      </p:sp>
      <p:sp>
        <p:nvSpPr>
          <p:cNvPr id="134" name="Rectangle 268">
            <a:extLst>
              <a:ext uri="{FF2B5EF4-FFF2-40B4-BE49-F238E27FC236}">
                <a16:creationId xmlns:a16="http://schemas.microsoft.com/office/drawing/2014/main" id="{807FC57D-86AB-4892-A090-A33C826870B0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29138" y="1727200"/>
            <a:ext cx="1217613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C1E225F0-E69D-4E7A-8685-820D395D80B4}" type="datetime'f''''''''''''''''''''''''''''''''''''''''e''''b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feb</a:t>
            </a:fld>
            <a:endParaRPr lang="da-DK" sz="1026">
              <a:sym typeface="+mn-lt"/>
            </a:endParaRPr>
          </a:p>
        </p:txBody>
      </p:sp>
      <p:sp>
        <p:nvSpPr>
          <p:cNvPr id="135" name="Rectangle 268">
            <a:extLst>
              <a:ext uri="{FF2B5EF4-FFF2-40B4-BE49-F238E27FC236}">
                <a16:creationId xmlns:a16="http://schemas.microsoft.com/office/drawing/2014/main" id="{00D2CCBF-BDAA-4DD1-A858-32E5DE44AD49}"/>
              </a:ext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46750" y="1727200"/>
            <a:ext cx="1300163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3A902869-AD27-4F9B-89E8-04B347CBE870}" type="datetime'''''''m''''''''''''a''''''''''''r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mar</a:t>
            </a:fld>
            <a:endParaRPr lang="da-DK" sz="1026">
              <a:sym typeface="+mn-lt"/>
            </a:endParaRPr>
          </a:p>
        </p:txBody>
      </p:sp>
      <p:sp>
        <p:nvSpPr>
          <p:cNvPr id="152" name="Rectangle 268">
            <a:extLst>
              <a:ext uri="{FF2B5EF4-FFF2-40B4-BE49-F238E27FC236}">
                <a16:creationId xmlns:a16="http://schemas.microsoft.com/office/drawing/2014/main" id="{EB95E5E0-91DB-4403-A40B-5D92A8761939}"/>
              </a:ext>
            </a:extLst>
          </p:cNvPr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46912" y="1727200"/>
            <a:ext cx="2095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A8730A6C-A71F-4D0E-A616-C9BD44E682F8}" type="datetime'''''''''''a''''''''''''''''''p''r''''''''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apr</a:t>
            </a:fld>
            <a:endParaRPr lang="da-DK" sz="1026">
              <a:sym typeface="+mn-lt"/>
            </a:endParaRPr>
          </a:p>
        </p:txBody>
      </p:sp>
      <p:sp>
        <p:nvSpPr>
          <p:cNvPr id="116" name="Rectangle 268">
            <a:extLst>
              <a:ext uri="{FF2B5EF4-FFF2-40B4-BE49-F238E27FC236}">
                <a16:creationId xmlns:a16="http://schemas.microsoft.com/office/drawing/2014/main" id="{1BD546F3-750B-4855-8EB0-3A20A6EB0C0A}"/>
              </a:ext>
            </a:extLst>
          </p:cNvPr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57463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EA5EF2C4-157C-46EF-8037-548577BCC40F}" type="datetime'''''''''''''5''1''''''''''''''''''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51</a:t>
            </a:fld>
            <a:endParaRPr lang="da-DK" sz="1026">
              <a:sym typeface="+mn-lt"/>
            </a:endParaRPr>
          </a:p>
        </p:txBody>
      </p:sp>
      <p:sp>
        <p:nvSpPr>
          <p:cNvPr id="117" name="Rectangle 268">
            <a:extLst>
              <a:ext uri="{FF2B5EF4-FFF2-40B4-BE49-F238E27FC236}">
                <a16:creationId xmlns:a16="http://schemas.microsoft.com/office/drawing/2014/main" id="{8D280FB1-AEB6-4844-9BF3-9871CA615256}"/>
              </a:ext>
            </a:extLst>
          </p:cNvPr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51150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5802E542-5AE6-4233-B3C4-82E3FF91309B}" type="datetime'''''''''''''''''5''''2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52</a:t>
            </a:fld>
            <a:endParaRPr lang="da-DK" sz="1026">
              <a:sym typeface="+mn-lt"/>
            </a:endParaRPr>
          </a:p>
        </p:txBody>
      </p:sp>
      <p:sp>
        <p:nvSpPr>
          <p:cNvPr id="118" name="Rectangle 268">
            <a:extLst>
              <a:ext uri="{FF2B5EF4-FFF2-40B4-BE49-F238E27FC236}">
                <a16:creationId xmlns:a16="http://schemas.microsoft.com/office/drawing/2014/main" id="{DB0C6B44-6DC5-401D-9A99-427E791EE163}"/>
              </a:ext>
            </a:extLst>
          </p:cNvPr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44838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C7DC87CE-A3D5-413E-9F10-A96224FC96F2}" type="datetime'0''''1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01</a:t>
            </a:fld>
            <a:endParaRPr lang="da-DK" sz="1026">
              <a:sym typeface="+mn-lt"/>
            </a:endParaRPr>
          </a:p>
        </p:txBody>
      </p:sp>
      <p:sp>
        <p:nvSpPr>
          <p:cNvPr id="119" name="Rectangle 268">
            <a:extLst>
              <a:ext uri="{FF2B5EF4-FFF2-40B4-BE49-F238E27FC236}">
                <a16:creationId xmlns:a16="http://schemas.microsoft.com/office/drawing/2014/main" id="{09DC5D3C-0B82-4497-8234-E92B3F24A8E4}"/>
              </a:ext>
            </a:extLst>
          </p:cNvPr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38525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F4CDB75B-0D82-4C37-9C49-DB1A0F23217B}" type="datetime'''''''''''''''''''''02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02</a:t>
            </a:fld>
            <a:endParaRPr lang="da-DK" sz="1026">
              <a:sym typeface="+mn-lt"/>
            </a:endParaRPr>
          </a:p>
        </p:txBody>
      </p:sp>
      <p:sp>
        <p:nvSpPr>
          <p:cNvPr id="120" name="Rectangle 268">
            <a:extLst>
              <a:ext uri="{FF2B5EF4-FFF2-40B4-BE49-F238E27FC236}">
                <a16:creationId xmlns:a16="http://schemas.microsoft.com/office/drawing/2014/main" id="{872E5331-EB1B-4F30-9A7A-748DF227904D}"/>
              </a:ext>
            </a:extLst>
          </p:cNvPr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2213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43D3ECC3-A309-476E-9CFB-7A1B87246281}" type="datetime'''''''''''''''''''''''''''''''''0''3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03</a:t>
            </a:fld>
            <a:endParaRPr lang="da-DK" sz="1026">
              <a:sym typeface="+mn-lt"/>
            </a:endParaRPr>
          </a:p>
        </p:txBody>
      </p:sp>
      <p:sp>
        <p:nvSpPr>
          <p:cNvPr id="121" name="Rectangle 268">
            <a:extLst>
              <a:ext uri="{FF2B5EF4-FFF2-40B4-BE49-F238E27FC236}">
                <a16:creationId xmlns:a16="http://schemas.microsoft.com/office/drawing/2014/main" id="{891E445C-029F-45E1-82A6-A10085E8BC88}"/>
              </a:ext>
            </a:extLst>
          </p:cNvPr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025900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DD8204AE-A4E0-407C-8882-0D05E669300C}" type="datetime'''''''''''''''''''''''0''''''''''''''''4''''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04</a:t>
            </a:fld>
            <a:endParaRPr lang="da-DK" sz="1026">
              <a:sym typeface="+mn-lt"/>
            </a:endParaRPr>
          </a:p>
        </p:txBody>
      </p:sp>
      <p:sp>
        <p:nvSpPr>
          <p:cNvPr id="122" name="Rectangle 268">
            <a:extLst>
              <a:ext uri="{FF2B5EF4-FFF2-40B4-BE49-F238E27FC236}">
                <a16:creationId xmlns:a16="http://schemas.microsoft.com/office/drawing/2014/main" id="{44F91B13-F906-4CDD-AEC6-ED9D1F5A87D9}"/>
              </a:ext>
            </a:extLst>
          </p:cNvPr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19588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8C65F281-383E-45BA-825B-623F0B6906F2}" type="datetime'''''''''''''''0''''''''''''''5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05</a:t>
            </a:fld>
            <a:endParaRPr lang="da-DK" sz="1026">
              <a:sym typeface="+mn-lt"/>
            </a:endParaRPr>
          </a:p>
        </p:txBody>
      </p:sp>
      <p:sp>
        <p:nvSpPr>
          <p:cNvPr id="123" name="Rectangle 268">
            <a:extLst>
              <a:ext uri="{FF2B5EF4-FFF2-40B4-BE49-F238E27FC236}">
                <a16:creationId xmlns:a16="http://schemas.microsoft.com/office/drawing/2014/main" id="{AEAA24AD-DE0E-4006-A369-648877CA6875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13275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E4F78605-8009-40DB-8EEB-E68F0C078420}" type="datetime'''''''0''''''''6''''''''''''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06</a:t>
            </a:fld>
            <a:endParaRPr lang="da-DK" sz="1026">
              <a:sym typeface="+mn-lt"/>
            </a:endParaRPr>
          </a:p>
        </p:txBody>
      </p:sp>
      <p:sp>
        <p:nvSpPr>
          <p:cNvPr id="124" name="Rectangle 268">
            <a:extLst>
              <a:ext uri="{FF2B5EF4-FFF2-40B4-BE49-F238E27FC236}">
                <a16:creationId xmlns:a16="http://schemas.microsoft.com/office/drawing/2014/main" id="{C3B6823F-AD52-41B1-A67C-2CAFEEFE206A}"/>
              </a:ext>
            </a:extLst>
          </p:cNvPr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06963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19ACF23A-0F29-4C1F-A551-F69DF1B5AB49}" type="datetime'''''''''''''''''''''''''''''''0''''''7''''''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07</a:t>
            </a:fld>
            <a:endParaRPr lang="da-DK" sz="1026">
              <a:sym typeface="+mn-lt"/>
            </a:endParaRPr>
          </a:p>
        </p:txBody>
      </p:sp>
      <p:sp>
        <p:nvSpPr>
          <p:cNvPr id="125" name="Rectangle 268">
            <a:extLst>
              <a:ext uri="{FF2B5EF4-FFF2-40B4-BE49-F238E27FC236}">
                <a16:creationId xmlns:a16="http://schemas.microsoft.com/office/drawing/2014/main" id="{9F9CA43E-B44C-42B9-ADBA-4D65CDCCB54B}"/>
              </a:ext>
            </a:extLst>
          </p:cNvPr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200650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755C8447-D31D-4EE3-AF18-DF16325BF3FA}" type="datetime'''''''''''''''''''''''''08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08</a:t>
            </a:fld>
            <a:endParaRPr lang="da-DK" sz="1026">
              <a:sym typeface="+mn-lt"/>
            </a:endParaRPr>
          </a:p>
        </p:txBody>
      </p:sp>
      <p:sp>
        <p:nvSpPr>
          <p:cNvPr id="126" name="Rectangle 268">
            <a:extLst>
              <a:ext uri="{FF2B5EF4-FFF2-40B4-BE49-F238E27FC236}">
                <a16:creationId xmlns:a16="http://schemas.microsoft.com/office/drawing/2014/main" id="{E1A03496-A84C-46D0-A68D-4877FBB609F4}"/>
              </a:ext>
            </a:extLst>
          </p:cNvPr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94338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16474CE9-9EF1-48ED-B984-7274FA5C6AB0}" type="datetime'''''''''''''''''0''''''''''''''''''''''''''''''''''''''9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09</a:t>
            </a:fld>
            <a:endParaRPr lang="da-DK" sz="1026">
              <a:sym typeface="+mn-lt"/>
            </a:endParaRPr>
          </a:p>
        </p:txBody>
      </p:sp>
      <p:sp>
        <p:nvSpPr>
          <p:cNvPr id="127" name="Rectangle 268">
            <a:extLst>
              <a:ext uri="{FF2B5EF4-FFF2-40B4-BE49-F238E27FC236}">
                <a16:creationId xmlns:a16="http://schemas.microsoft.com/office/drawing/2014/main" id="{614144C4-CE82-46E6-9A73-3B4BE89475B5}"/>
              </a:ext>
            </a:extLst>
          </p:cNvPr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788025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A0F7780E-DD2E-406D-86C4-2FC02537BC6F}" type="datetime'''''''''''''1''''''''0''''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10</a:t>
            </a:fld>
            <a:endParaRPr lang="da-DK" sz="1026">
              <a:sym typeface="+mn-lt"/>
            </a:endParaRPr>
          </a:p>
        </p:txBody>
      </p:sp>
      <p:sp>
        <p:nvSpPr>
          <p:cNvPr id="128" name="Rectangle 268">
            <a:extLst>
              <a:ext uri="{FF2B5EF4-FFF2-40B4-BE49-F238E27FC236}">
                <a16:creationId xmlns:a16="http://schemas.microsoft.com/office/drawing/2014/main" id="{A2A43099-E219-4EA5-963E-77044464EB3E}"/>
              </a:ext>
            </a:extLst>
          </p:cNvPr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081713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9307C482-A2B0-4820-ADE9-9A5D3BA1D1EC}" type="datetime'''''''''''1''''''''''''''1''''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11</a:t>
            </a:fld>
            <a:endParaRPr lang="da-DK" sz="1026">
              <a:sym typeface="+mn-lt"/>
            </a:endParaRPr>
          </a:p>
        </p:txBody>
      </p:sp>
      <p:sp>
        <p:nvSpPr>
          <p:cNvPr id="129" name="Rectangle 268">
            <a:extLst>
              <a:ext uri="{FF2B5EF4-FFF2-40B4-BE49-F238E27FC236}">
                <a16:creationId xmlns:a16="http://schemas.microsoft.com/office/drawing/2014/main" id="{F8E6DE9C-A2D7-498D-813A-9F8ECED654A2}"/>
              </a:ext>
            </a:extLst>
          </p:cNvPr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375400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0DFC60D4-3CD8-42F1-B905-4D72C642C73E}" type="datetime'''''''''''''''''''''1''''''''''''''''''''''''2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12</a:t>
            </a:fld>
            <a:endParaRPr lang="da-DK" sz="1026">
              <a:sym typeface="+mn-lt"/>
            </a:endParaRPr>
          </a:p>
        </p:txBody>
      </p:sp>
      <p:sp>
        <p:nvSpPr>
          <p:cNvPr id="130" name="Rectangle 268">
            <a:extLst>
              <a:ext uri="{FF2B5EF4-FFF2-40B4-BE49-F238E27FC236}">
                <a16:creationId xmlns:a16="http://schemas.microsoft.com/office/drawing/2014/main" id="{FD8AC81C-26B8-44FB-AC32-C1F94D684227}"/>
              </a:ext>
            </a:extLst>
          </p:cNvPr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69088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840814CE-9CE0-49E4-8AB6-FF6ED46648A1}" type="datetime'''''1''''''''''''''''''''''''''''''''''''''''3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13</a:t>
            </a:fld>
            <a:endParaRPr lang="da-DK" sz="1026">
              <a:sym typeface="+mn-lt"/>
            </a:endParaRPr>
          </a:p>
        </p:txBody>
      </p:sp>
      <p:sp>
        <p:nvSpPr>
          <p:cNvPr id="131" name="Rectangle 268">
            <a:extLst>
              <a:ext uri="{FF2B5EF4-FFF2-40B4-BE49-F238E27FC236}">
                <a16:creationId xmlns:a16="http://schemas.microsoft.com/office/drawing/2014/main" id="{A6063584-9F41-4AA0-A8A7-8A858CBCEED9}"/>
              </a:ext>
            </a:extLst>
          </p:cNvPr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62775" y="1930400"/>
            <a:ext cx="2936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23F54E5D-AE5A-4961-9F4C-696922A80C07}" type="datetime'''''''''''''1''''''''''''4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14</a:t>
            </a:fld>
            <a:endParaRPr lang="da-DK" sz="1026">
              <a:sym typeface="+mn-lt"/>
            </a:endParaRPr>
          </a:p>
        </p:txBody>
      </p:sp>
      <p:cxnSp>
        <p:nvCxnSpPr>
          <p:cNvPr id="66" name="Lige forbindelse 65">
            <a:extLst>
              <a:ext uri="{FF2B5EF4-FFF2-40B4-BE49-F238E27FC236}">
                <a16:creationId xmlns:a16="http://schemas.microsoft.com/office/drawing/2014/main" id="{02CCEE96-6215-44F1-96A7-26EBD974158F}"/>
              </a:ext>
            </a:extLst>
          </p:cNvPr>
          <p:cNvCxnSpPr/>
          <p:nvPr>
            <p:custDataLst>
              <p:tags r:id="rId26"/>
            </p:custDataLst>
          </p:nvPr>
        </p:nvCxnSpPr>
        <p:spPr bwMode="auto">
          <a:xfrm>
            <a:off x="7046913" y="2133600"/>
            <a:ext cx="0" cy="3554413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forbindelse 43">
            <a:extLst>
              <a:ext uri="{FF2B5EF4-FFF2-40B4-BE49-F238E27FC236}">
                <a16:creationId xmlns:a16="http://schemas.microsoft.com/office/drawing/2014/main" id="{E4ED6C06-4A0B-451F-A9AE-2E25F46472B4}"/>
              </a:ext>
            </a:extLst>
          </p:cNvPr>
          <p:cNvCxnSpPr/>
          <p:nvPr>
            <p:custDataLst>
              <p:tags r:id="rId27"/>
            </p:custDataLst>
          </p:nvPr>
        </p:nvCxnSpPr>
        <p:spPr bwMode="auto">
          <a:xfrm>
            <a:off x="3228975" y="2133600"/>
            <a:ext cx="0" cy="3554413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forbindelse 44">
            <a:extLst>
              <a:ext uri="{FF2B5EF4-FFF2-40B4-BE49-F238E27FC236}">
                <a16:creationId xmlns:a16="http://schemas.microsoft.com/office/drawing/2014/main" id="{5C0F9E2D-EDA1-48C3-B874-D4E4A7958D77}"/>
              </a:ext>
            </a:extLst>
          </p:cNvPr>
          <p:cNvCxnSpPr/>
          <p:nvPr>
            <p:custDataLst>
              <p:tags r:id="rId28"/>
            </p:custDataLst>
          </p:nvPr>
        </p:nvCxnSpPr>
        <p:spPr bwMode="auto">
          <a:xfrm>
            <a:off x="4529138" y="2133600"/>
            <a:ext cx="0" cy="3554413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41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8567738" y="2133600"/>
            <a:ext cx="0" cy="355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cxnSp>
        <p:nvCxnSpPr>
          <p:cNvPr id="46" name="Lige forbindelse 45">
            <a:extLst>
              <a:ext uri="{FF2B5EF4-FFF2-40B4-BE49-F238E27FC236}">
                <a16:creationId xmlns:a16="http://schemas.microsoft.com/office/drawing/2014/main" id="{001F2545-30E6-41BE-AE25-D6A232ED25F4}"/>
              </a:ext>
            </a:extLst>
          </p:cNvPr>
          <p:cNvCxnSpPr/>
          <p:nvPr>
            <p:custDataLst>
              <p:tags r:id="rId30"/>
            </p:custDataLst>
          </p:nvPr>
        </p:nvCxnSpPr>
        <p:spPr bwMode="auto">
          <a:xfrm>
            <a:off x="5746750" y="2133600"/>
            <a:ext cx="0" cy="3554413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ine 59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256463" y="2133600"/>
            <a:ext cx="0" cy="355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sp>
        <p:nvSpPr>
          <p:cNvPr id="52" name="Line 406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2557463" y="2133600"/>
            <a:ext cx="0" cy="355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sp>
        <p:nvSpPr>
          <p:cNvPr id="50" name="Line 40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12725" y="2133600"/>
            <a:ext cx="0" cy="355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sp>
        <p:nvSpPr>
          <p:cNvPr id="57" name="Line 40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12725" y="5688013"/>
            <a:ext cx="835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sp>
        <p:nvSpPr>
          <p:cNvPr id="59" name="Line 40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12725" y="2133600"/>
            <a:ext cx="835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sp>
        <p:nvSpPr>
          <p:cNvPr id="15" name="Pil: højre 14">
            <a:extLst>
              <a:ext uri="{FF2B5EF4-FFF2-40B4-BE49-F238E27FC236}">
                <a16:creationId xmlns:a16="http://schemas.microsoft.com/office/drawing/2014/main" id="{ECC47757-4F5E-4D7E-89CE-067262D783C3}"/>
              </a:ext>
            </a:extLst>
          </p:cNvPr>
          <p:cNvSpPr/>
          <p:nvPr>
            <p:custDataLst>
              <p:tags r:id="rId36"/>
            </p:custDataLst>
          </p:nvPr>
        </p:nvSpPr>
        <p:spPr bwMode="gray">
          <a:xfrm>
            <a:off x="6249988" y="4268788"/>
            <a:ext cx="1108075" cy="158750"/>
          </a:xfrm>
          <a:prstGeom prst="rightArrow">
            <a:avLst>
              <a:gd name="adj1" fmla="val 50000"/>
              <a:gd name="adj2" fmla="val 40657"/>
            </a:avLst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F858747E-E424-4671-B404-7CC6D6B539FD}"/>
              </a:ext>
            </a:extLst>
          </p:cNvPr>
          <p:cNvSpPr/>
          <p:nvPr>
            <p:custDataLst>
              <p:tags r:id="rId37"/>
            </p:custDataLst>
          </p:nvPr>
        </p:nvSpPr>
        <p:spPr bwMode="gray">
          <a:xfrm>
            <a:off x="5578474" y="2862263"/>
            <a:ext cx="628650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8320E8B0-DF24-4734-9DBA-01E4FC8D7915}"/>
              </a:ext>
            </a:extLst>
          </p:cNvPr>
          <p:cNvSpPr/>
          <p:nvPr>
            <p:custDataLst>
              <p:tags r:id="rId38"/>
            </p:custDataLst>
          </p:nvPr>
        </p:nvSpPr>
        <p:spPr bwMode="gray">
          <a:xfrm>
            <a:off x="5746749" y="4308475"/>
            <a:ext cx="503238" cy="79375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err="1"/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C9BA51E8-7F0F-41AE-9E96-FF6854F873B5}"/>
              </a:ext>
            </a:extLst>
          </p:cNvPr>
          <p:cNvSpPr/>
          <p:nvPr>
            <p:custDataLst>
              <p:tags r:id="rId39"/>
            </p:custDataLst>
          </p:nvPr>
        </p:nvSpPr>
        <p:spPr bwMode="gray">
          <a:xfrm>
            <a:off x="3857625" y="2862263"/>
            <a:ext cx="671513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75" name="Rektangel 74">
            <a:extLst>
              <a:ext uri="{FF2B5EF4-FFF2-40B4-BE49-F238E27FC236}">
                <a16:creationId xmlns:a16="http://schemas.microsoft.com/office/drawing/2014/main" id="{437EB802-E143-4B92-A5AE-F00C1CE91EA7}"/>
              </a:ext>
            </a:extLst>
          </p:cNvPr>
          <p:cNvSpPr/>
          <p:nvPr>
            <p:custDataLst>
              <p:tags r:id="rId40"/>
            </p:custDataLst>
          </p:nvPr>
        </p:nvSpPr>
        <p:spPr bwMode="gray">
          <a:xfrm>
            <a:off x="2571750" y="2428875"/>
            <a:ext cx="4670425" cy="79375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05477781-2A6A-445C-BDAE-BDEEEE8C086A}"/>
              </a:ext>
            </a:extLst>
          </p:cNvPr>
          <p:cNvSpPr/>
          <p:nvPr>
            <p:custDataLst>
              <p:tags r:id="rId41"/>
            </p:custDataLst>
          </p:nvPr>
        </p:nvSpPr>
        <p:spPr bwMode="gray">
          <a:xfrm>
            <a:off x="4067175" y="4522788"/>
            <a:ext cx="1930400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7" name="Pil: højre 26">
            <a:extLst>
              <a:ext uri="{FF2B5EF4-FFF2-40B4-BE49-F238E27FC236}">
                <a16:creationId xmlns:a16="http://schemas.microsoft.com/office/drawing/2014/main" id="{637E0CD5-DA65-49DD-B05E-DB6212179979}"/>
              </a:ext>
            </a:extLst>
          </p:cNvPr>
          <p:cNvSpPr/>
          <p:nvPr>
            <p:custDataLst>
              <p:tags r:id="rId42"/>
            </p:custDataLst>
          </p:nvPr>
        </p:nvSpPr>
        <p:spPr bwMode="gray">
          <a:xfrm>
            <a:off x="6249988" y="4056063"/>
            <a:ext cx="1108075" cy="158750"/>
          </a:xfrm>
          <a:prstGeom prst="rightArrow">
            <a:avLst>
              <a:gd name="adj1" fmla="val 50000"/>
              <a:gd name="adj2" fmla="val 40657"/>
            </a:avLst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0EAC572D-2FF3-466B-BE0A-1C4A829E6125}"/>
              </a:ext>
            </a:extLst>
          </p:cNvPr>
          <p:cNvSpPr/>
          <p:nvPr>
            <p:custDataLst>
              <p:tags r:id="rId43"/>
            </p:custDataLst>
          </p:nvPr>
        </p:nvSpPr>
        <p:spPr bwMode="gray">
          <a:xfrm>
            <a:off x="3479800" y="4522788"/>
            <a:ext cx="587375" cy="79375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624E7EBE-04A9-4130-B9CF-6072C0043EDA}"/>
              </a:ext>
            </a:extLst>
          </p:cNvPr>
          <p:cNvSpPr/>
          <p:nvPr>
            <p:custDataLst>
              <p:tags r:id="rId44"/>
            </p:custDataLst>
          </p:nvPr>
        </p:nvSpPr>
        <p:spPr bwMode="gray">
          <a:xfrm>
            <a:off x="4067175" y="5400675"/>
            <a:ext cx="1679575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0048659E-A66A-4338-B627-178C225E39EB}"/>
              </a:ext>
            </a:extLst>
          </p:cNvPr>
          <p:cNvSpPr/>
          <p:nvPr>
            <p:custDataLst>
              <p:tags r:id="rId45"/>
            </p:custDataLst>
          </p:nvPr>
        </p:nvSpPr>
        <p:spPr bwMode="gray">
          <a:xfrm>
            <a:off x="4067175" y="5186363"/>
            <a:ext cx="1679575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C4274CB8-DA43-4532-82E8-6399FADB86C5}"/>
              </a:ext>
            </a:extLst>
          </p:cNvPr>
          <p:cNvSpPr/>
          <p:nvPr>
            <p:custDataLst>
              <p:tags r:id="rId46"/>
            </p:custDataLst>
          </p:nvPr>
        </p:nvSpPr>
        <p:spPr bwMode="gray">
          <a:xfrm>
            <a:off x="5284788" y="3878263"/>
            <a:ext cx="1425575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4" name="Pil: højre 13">
            <a:extLst>
              <a:ext uri="{FF2B5EF4-FFF2-40B4-BE49-F238E27FC236}">
                <a16:creationId xmlns:a16="http://schemas.microsoft.com/office/drawing/2014/main" id="{88A256BB-E9C1-4C43-AC03-F54BB44C8569}"/>
              </a:ext>
            </a:extLst>
          </p:cNvPr>
          <p:cNvSpPr/>
          <p:nvPr>
            <p:custDataLst>
              <p:tags r:id="rId47"/>
            </p:custDataLst>
          </p:nvPr>
        </p:nvSpPr>
        <p:spPr bwMode="gray">
          <a:xfrm>
            <a:off x="5872162" y="3255963"/>
            <a:ext cx="1485900" cy="158750"/>
          </a:xfrm>
          <a:prstGeom prst="rightArrow">
            <a:avLst>
              <a:gd name="adj1" fmla="val 50000"/>
              <a:gd name="adj2" fmla="val 40657"/>
            </a:avLst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err="1"/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1C534132-98BA-4604-A12E-CCC8D9AD0D94}"/>
              </a:ext>
            </a:extLst>
          </p:cNvPr>
          <p:cNvSpPr/>
          <p:nvPr>
            <p:custDataLst>
              <p:tags r:id="rId48"/>
            </p:custDataLst>
          </p:nvPr>
        </p:nvSpPr>
        <p:spPr bwMode="gray">
          <a:xfrm>
            <a:off x="3438525" y="4965700"/>
            <a:ext cx="2895600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016D9C97-5F02-415F-8393-32C75C3C54F9}"/>
              </a:ext>
            </a:extLst>
          </p:cNvPr>
          <p:cNvSpPr/>
          <p:nvPr>
            <p:custDataLst>
              <p:tags r:id="rId49"/>
            </p:custDataLst>
          </p:nvPr>
        </p:nvSpPr>
        <p:spPr bwMode="gray">
          <a:xfrm>
            <a:off x="3732213" y="3660775"/>
            <a:ext cx="2055813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614E1E0F-6283-49AE-A737-3D91553FCDAE}"/>
              </a:ext>
            </a:extLst>
          </p:cNvPr>
          <p:cNvSpPr/>
          <p:nvPr>
            <p:custDataLst>
              <p:tags r:id="rId50"/>
            </p:custDataLst>
          </p:nvPr>
        </p:nvSpPr>
        <p:spPr bwMode="gray">
          <a:xfrm>
            <a:off x="3228975" y="3078163"/>
            <a:ext cx="3986213" cy="79375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06F1F800-7C1C-467C-B67D-8A98423B3754}"/>
              </a:ext>
            </a:extLst>
          </p:cNvPr>
          <p:cNvSpPr/>
          <p:nvPr>
            <p:custDataLst>
              <p:tags r:id="rId51"/>
            </p:custDataLst>
          </p:nvPr>
        </p:nvSpPr>
        <p:spPr bwMode="gray">
          <a:xfrm>
            <a:off x="3648075" y="4751388"/>
            <a:ext cx="3567113" cy="79375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0" name="Pil: venstre 9">
            <a:extLst>
              <a:ext uri="{FF2B5EF4-FFF2-40B4-BE49-F238E27FC236}">
                <a16:creationId xmlns:a16="http://schemas.microsoft.com/office/drawing/2014/main" id="{DE815B16-FAF7-4556-BD98-BB13D4446621}"/>
              </a:ext>
            </a:extLst>
          </p:cNvPr>
          <p:cNvSpPr/>
          <p:nvPr>
            <p:custDataLst>
              <p:tags r:id="rId52"/>
            </p:custDataLst>
          </p:nvPr>
        </p:nvSpPr>
        <p:spPr bwMode="gray">
          <a:xfrm>
            <a:off x="2455863" y="4926013"/>
            <a:ext cx="269875" cy="158750"/>
          </a:xfrm>
          <a:prstGeom prst="leftArrow">
            <a:avLst>
              <a:gd name="adj1" fmla="val 50000"/>
              <a:gd name="adj2" fmla="val 40657"/>
            </a:avLst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2459F44E-0DD2-4A69-A207-6BCE94F4A90F}"/>
              </a:ext>
            </a:extLst>
          </p:cNvPr>
          <p:cNvSpPr/>
          <p:nvPr>
            <p:custDataLst>
              <p:tags r:id="rId53"/>
            </p:custDataLst>
          </p:nvPr>
        </p:nvSpPr>
        <p:spPr bwMode="gray">
          <a:xfrm>
            <a:off x="3270250" y="5186363"/>
            <a:ext cx="796925" cy="79375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7CD61F92-1D89-4C1F-B3E6-63CECD1A49D4}"/>
              </a:ext>
            </a:extLst>
          </p:cNvPr>
          <p:cNvSpPr/>
          <p:nvPr>
            <p:custDataLst>
              <p:tags r:id="rId54"/>
            </p:custDataLst>
          </p:nvPr>
        </p:nvSpPr>
        <p:spPr bwMode="gray">
          <a:xfrm>
            <a:off x="3270250" y="5400675"/>
            <a:ext cx="796925" cy="79375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2" name="Pil: venstre 11">
            <a:extLst>
              <a:ext uri="{FF2B5EF4-FFF2-40B4-BE49-F238E27FC236}">
                <a16:creationId xmlns:a16="http://schemas.microsoft.com/office/drawing/2014/main" id="{80490EA6-B0A4-4A83-9661-7EE4891FE064}"/>
              </a:ext>
            </a:extLst>
          </p:cNvPr>
          <p:cNvSpPr/>
          <p:nvPr>
            <p:custDataLst>
              <p:tags r:id="rId55"/>
            </p:custDataLst>
          </p:nvPr>
        </p:nvSpPr>
        <p:spPr bwMode="gray">
          <a:xfrm>
            <a:off x="2455863" y="3255963"/>
            <a:ext cx="1108075" cy="158750"/>
          </a:xfrm>
          <a:prstGeom prst="leftArrow">
            <a:avLst>
              <a:gd name="adj1" fmla="val 50000"/>
              <a:gd name="adj2" fmla="val 40657"/>
            </a:avLst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err="1"/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C10E08C8-44EE-402E-98B8-6F75AC656AA2}"/>
              </a:ext>
            </a:extLst>
          </p:cNvPr>
          <p:cNvSpPr/>
          <p:nvPr>
            <p:custDataLst>
              <p:tags r:id="rId56"/>
            </p:custDataLst>
          </p:nvPr>
        </p:nvSpPr>
        <p:spPr bwMode="gray">
          <a:xfrm>
            <a:off x="2571750" y="3660775"/>
            <a:ext cx="1160463" cy="79375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F8932D32-42D9-4B32-B7FB-859F55320B9A}"/>
              </a:ext>
            </a:extLst>
          </p:cNvPr>
          <p:cNvSpPr/>
          <p:nvPr>
            <p:custDataLst>
              <p:tags r:id="rId57"/>
            </p:custDataLst>
          </p:nvPr>
        </p:nvSpPr>
        <p:spPr bwMode="gray">
          <a:xfrm>
            <a:off x="3606799" y="3878263"/>
            <a:ext cx="209550" cy="79375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1DF96316-A322-43C4-AE34-83DF19DF322D}"/>
              </a:ext>
            </a:extLst>
          </p:cNvPr>
          <p:cNvSpPr/>
          <p:nvPr>
            <p:custDataLst>
              <p:tags r:id="rId58"/>
            </p:custDataLst>
          </p:nvPr>
        </p:nvSpPr>
        <p:spPr bwMode="gray">
          <a:xfrm>
            <a:off x="5746749" y="4095750"/>
            <a:ext cx="503238" cy="79375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6" name="Pil: venstre 25">
            <a:extLst>
              <a:ext uri="{FF2B5EF4-FFF2-40B4-BE49-F238E27FC236}">
                <a16:creationId xmlns:a16="http://schemas.microsoft.com/office/drawing/2014/main" id="{F30581B6-83FF-4576-8090-DAD027B9C80D}"/>
              </a:ext>
            </a:extLst>
          </p:cNvPr>
          <p:cNvSpPr/>
          <p:nvPr>
            <p:custDataLst>
              <p:tags r:id="rId59"/>
            </p:custDataLst>
          </p:nvPr>
        </p:nvSpPr>
        <p:spPr bwMode="gray">
          <a:xfrm>
            <a:off x="2455862" y="2605088"/>
            <a:ext cx="3919538" cy="158750"/>
          </a:xfrm>
          <a:prstGeom prst="leftArrow">
            <a:avLst>
              <a:gd name="adj1" fmla="val 50000"/>
              <a:gd name="adj2" fmla="val 40657"/>
            </a:avLst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62" name="Rombe 61">
            <a:extLst>
              <a:ext uri="{FF2B5EF4-FFF2-40B4-BE49-F238E27FC236}">
                <a16:creationId xmlns:a16="http://schemas.microsoft.com/office/drawing/2014/main" id="{882D5E6A-66D8-4D3B-93F6-9F63E91BE981}"/>
              </a:ext>
            </a:extLst>
          </p:cNvPr>
          <p:cNvSpPr/>
          <p:nvPr>
            <p:custDataLst>
              <p:tags r:id="rId60"/>
            </p:custDataLst>
          </p:nvPr>
        </p:nvSpPr>
        <p:spPr bwMode="gray">
          <a:xfrm>
            <a:off x="6149975" y="2844800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61" name="Rombe 60">
            <a:extLst>
              <a:ext uri="{FF2B5EF4-FFF2-40B4-BE49-F238E27FC236}">
                <a16:creationId xmlns:a16="http://schemas.microsoft.com/office/drawing/2014/main" id="{EC0FD2FD-2C41-4A4B-A0CE-E3CE835E186E}"/>
              </a:ext>
            </a:extLst>
          </p:cNvPr>
          <p:cNvSpPr/>
          <p:nvPr>
            <p:custDataLst>
              <p:tags r:id="rId61"/>
            </p:custDataLst>
          </p:nvPr>
        </p:nvSpPr>
        <p:spPr bwMode="gray">
          <a:xfrm>
            <a:off x="4471988" y="2844800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34" name="Rombe 33">
            <a:extLst>
              <a:ext uri="{FF2B5EF4-FFF2-40B4-BE49-F238E27FC236}">
                <a16:creationId xmlns:a16="http://schemas.microsoft.com/office/drawing/2014/main" id="{41670639-DA45-452B-81F4-215507D6065B}"/>
              </a:ext>
            </a:extLst>
          </p:cNvPr>
          <p:cNvSpPr/>
          <p:nvPr>
            <p:custDataLst>
              <p:tags r:id="rId62"/>
            </p:custDataLst>
          </p:nvPr>
        </p:nvSpPr>
        <p:spPr bwMode="gray">
          <a:xfrm>
            <a:off x="5940425" y="4505325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70" name="Rombe 69">
            <a:extLst>
              <a:ext uri="{FF2B5EF4-FFF2-40B4-BE49-F238E27FC236}">
                <a16:creationId xmlns:a16="http://schemas.microsoft.com/office/drawing/2014/main" id="{528543DF-5CEE-4ACB-B05E-19FFEFD90461}"/>
              </a:ext>
            </a:extLst>
          </p:cNvPr>
          <p:cNvSpPr/>
          <p:nvPr>
            <p:custDataLst>
              <p:tags r:id="rId63"/>
            </p:custDataLst>
          </p:nvPr>
        </p:nvSpPr>
        <p:spPr bwMode="gray">
          <a:xfrm>
            <a:off x="5730875" y="3643313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43" name="Rombe 42">
            <a:extLst>
              <a:ext uri="{FF2B5EF4-FFF2-40B4-BE49-F238E27FC236}">
                <a16:creationId xmlns:a16="http://schemas.microsoft.com/office/drawing/2014/main" id="{4BCE34D6-F2C4-4225-9C7E-83708121B738}"/>
              </a:ext>
            </a:extLst>
          </p:cNvPr>
          <p:cNvSpPr/>
          <p:nvPr>
            <p:custDataLst>
              <p:tags r:id="rId64"/>
            </p:custDataLst>
          </p:nvPr>
        </p:nvSpPr>
        <p:spPr bwMode="gray">
          <a:xfrm>
            <a:off x="6276975" y="4948238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42" name="Rombe 41">
            <a:extLst>
              <a:ext uri="{FF2B5EF4-FFF2-40B4-BE49-F238E27FC236}">
                <a16:creationId xmlns:a16="http://schemas.microsoft.com/office/drawing/2014/main" id="{259A5761-BDE6-424D-9411-1BF5F9202FD1}"/>
              </a:ext>
            </a:extLst>
          </p:cNvPr>
          <p:cNvSpPr/>
          <p:nvPr>
            <p:custDataLst>
              <p:tags r:id="rId65"/>
            </p:custDataLst>
          </p:nvPr>
        </p:nvSpPr>
        <p:spPr bwMode="gray">
          <a:xfrm>
            <a:off x="5689600" y="5168900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74" name="Rombe 73">
            <a:extLst>
              <a:ext uri="{FF2B5EF4-FFF2-40B4-BE49-F238E27FC236}">
                <a16:creationId xmlns:a16="http://schemas.microsoft.com/office/drawing/2014/main" id="{589C716B-A219-4C7E-B5B3-0DACD1692D76}"/>
              </a:ext>
            </a:extLst>
          </p:cNvPr>
          <p:cNvSpPr/>
          <p:nvPr>
            <p:custDataLst>
              <p:tags r:id="rId66"/>
            </p:custDataLst>
          </p:nvPr>
        </p:nvSpPr>
        <p:spPr bwMode="gray">
          <a:xfrm>
            <a:off x="6653213" y="3860800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56" name="Rombe 55">
            <a:extLst>
              <a:ext uri="{FF2B5EF4-FFF2-40B4-BE49-F238E27FC236}">
                <a16:creationId xmlns:a16="http://schemas.microsoft.com/office/drawing/2014/main" id="{59964E79-A7E4-454A-A25A-CE035354A3E1}"/>
              </a:ext>
            </a:extLst>
          </p:cNvPr>
          <p:cNvSpPr/>
          <p:nvPr>
            <p:custDataLst>
              <p:tags r:id="rId67"/>
            </p:custDataLst>
          </p:nvPr>
        </p:nvSpPr>
        <p:spPr bwMode="gray">
          <a:xfrm>
            <a:off x="5689600" y="5383213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64" name="Rombe 63">
            <a:extLst>
              <a:ext uri="{FF2B5EF4-FFF2-40B4-BE49-F238E27FC236}">
                <a16:creationId xmlns:a16="http://schemas.microsoft.com/office/drawing/2014/main" id="{159B65AC-FDB8-4AFB-AF88-1BE3EA90A45A}"/>
              </a:ext>
            </a:extLst>
          </p:cNvPr>
          <p:cNvSpPr/>
          <p:nvPr>
            <p:custDataLst>
              <p:tags r:id="rId68"/>
            </p:custDataLst>
          </p:nvPr>
        </p:nvSpPr>
        <p:spPr bwMode="gray">
          <a:xfrm>
            <a:off x="6192838" y="4291013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73" name="Rombe 72">
            <a:extLst>
              <a:ext uri="{FF2B5EF4-FFF2-40B4-BE49-F238E27FC236}">
                <a16:creationId xmlns:a16="http://schemas.microsoft.com/office/drawing/2014/main" id="{FA427C8E-DB04-4D9D-8CC9-48A1A8BDD0D4}"/>
              </a:ext>
            </a:extLst>
          </p:cNvPr>
          <p:cNvSpPr/>
          <p:nvPr>
            <p:custDataLst>
              <p:tags r:id="rId69"/>
            </p:custDataLst>
          </p:nvPr>
        </p:nvSpPr>
        <p:spPr bwMode="gray">
          <a:xfrm>
            <a:off x="3759200" y="3860800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32" name="Rombe 31">
            <a:extLst>
              <a:ext uri="{FF2B5EF4-FFF2-40B4-BE49-F238E27FC236}">
                <a16:creationId xmlns:a16="http://schemas.microsoft.com/office/drawing/2014/main" id="{8FE76C99-DF6D-458E-A2FA-9D204EB3A43F}"/>
              </a:ext>
            </a:extLst>
          </p:cNvPr>
          <p:cNvSpPr/>
          <p:nvPr>
            <p:custDataLst>
              <p:tags r:id="rId70"/>
            </p:custDataLst>
          </p:nvPr>
        </p:nvSpPr>
        <p:spPr bwMode="gray">
          <a:xfrm>
            <a:off x="4010025" y="4505325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4" name="Rombe 23">
            <a:extLst>
              <a:ext uri="{FF2B5EF4-FFF2-40B4-BE49-F238E27FC236}">
                <a16:creationId xmlns:a16="http://schemas.microsoft.com/office/drawing/2014/main" id="{E0AAF35C-BDAD-4A73-A9DA-DE7A8B25886A}"/>
              </a:ext>
            </a:extLst>
          </p:cNvPr>
          <p:cNvSpPr/>
          <p:nvPr>
            <p:custDataLst>
              <p:tags r:id="rId71"/>
            </p:custDataLst>
          </p:nvPr>
        </p:nvSpPr>
        <p:spPr bwMode="gray">
          <a:xfrm>
            <a:off x="2668588" y="4948238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68" name="Rombe 67">
            <a:extLst>
              <a:ext uri="{FF2B5EF4-FFF2-40B4-BE49-F238E27FC236}">
                <a16:creationId xmlns:a16="http://schemas.microsoft.com/office/drawing/2014/main" id="{A2445A95-21AE-4D70-9EDD-CCBFD0AE8D60}"/>
              </a:ext>
            </a:extLst>
          </p:cNvPr>
          <p:cNvSpPr/>
          <p:nvPr>
            <p:custDataLst>
              <p:tags r:id="rId72"/>
            </p:custDataLst>
          </p:nvPr>
        </p:nvSpPr>
        <p:spPr bwMode="gray">
          <a:xfrm>
            <a:off x="3675063" y="3643313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40" name="Rombe 39">
            <a:extLst>
              <a:ext uri="{FF2B5EF4-FFF2-40B4-BE49-F238E27FC236}">
                <a16:creationId xmlns:a16="http://schemas.microsoft.com/office/drawing/2014/main" id="{310B3C0B-88DA-4E60-AB11-F460843DE37C}"/>
              </a:ext>
            </a:extLst>
          </p:cNvPr>
          <p:cNvSpPr/>
          <p:nvPr>
            <p:custDataLst>
              <p:tags r:id="rId73"/>
            </p:custDataLst>
          </p:nvPr>
        </p:nvSpPr>
        <p:spPr bwMode="gray">
          <a:xfrm>
            <a:off x="4010025" y="5168900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54" name="Rombe 53">
            <a:extLst>
              <a:ext uri="{FF2B5EF4-FFF2-40B4-BE49-F238E27FC236}">
                <a16:creationId xmlns:a16="http://schemas.microsoft.com/office/drawing/2014/main" id="{1FA5D76C-8D34-42EB-89F7-DDB4CD5E4AD7}"/>
              </a:ext>
            </a:extLst>
          </p:cNvPr>
          <p:cNvSpPr/>
          <p:nvPr>
            <p:custDataLst>
              <p:tags r:id="rId74"/>
            </p:custDataLst>
          </p:nvPr>
        </p:nvSpPr>
        <p:spPr bwMode="gray">
          <a:xfrm>
            <a:off x="4010025" y="5383213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3" name="Rombe 12">
            <a:extLst>
              <a:ext uri="{FF2B5EF4-FFF2-40B4-BE49-F238E27FC236}">
                <a16:creationId xmlns:a16="http://schemas.microsoft.com/office/drawing/2014/main" id="{45C12FA4-0EF9-4460-99E2-A9652D55F5DF}"/>
              </a:ext>
            </a:extLst>
          </p:cNvPr>
          <p:cNvSpPr/>
          <p:nvPr>
            <p:custDataLst>
              <p:tags r:id="rId75"/>
            </p:custDataLst>
          </p:nvPr>
        </p:nvSpPr>
        <p:spPr bwMode="gray">
          <a:xfrm>
            <a:off x="3549650" y="3278188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err="1"/>
          </a:p>
        </p:txBody>
      </p:sp>
      <p:sp>
        <p:nvSpPr>
          <p:cNvPr id="29" name="Rombe 28">
            <a:extLst>
              <a:ext uri="{FF2B5EF4-FFF2-40B4-BE49-F238E27FC236}">
                <a16:creationId xmlns:a16="http://schemas.microsoft.com/office/drawing/2014/main" id="{40B61671-8CF7-4C09-828C-686B94D937AA}"/>
              </a:ext>
            </a:extLst>
          </p:cNvPr>
          <p:cNvSpPr/>
          <p:nvPr>
            <p:custDataLst>
              <p:tags r:id="rId76"/>
            </p:custDataLst>
          </p:nvPr>
        </p:nvSpPr>
        <p:spPr bwMode="gray">
          <a:xfrm>
            <a:off x="6192838" y="4078288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03" name="Text Placeholder 2">
            <a:extLst>
              <a:ext uri="{FF2B5EF4-FFF2-40B4-BE49-F238E27FC236}">
                <a16:creationId xmlns:a16="http://schemas.microsoft.com/office/drawing/2014/main" id="{6981FEA8-8567-4225-A29A-DBD8646E01ED}"/>
              </a:ext>
            </a:extLst>
          </p:cNvPr>
          <p:cNvSpPr>
            <a:spLocks noGrp="1"/>
          </p:cNvSpPr>
          <p:nvPr>
            <p:custDataLst>
              <p:tags r:id="rId77"/>
            </p:custDataLst>
          </p:nvPr>
        </p:nvSpPr>
        <p:spPr bwMode="auto">
          <a:xfrm>
            <a:off x="7418388" y="4276725"/>
            <a:ext cx="1905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900" dirty="0"/>
              <a:t>3.3.</a:t>
            </a:r>
          </a:p>
        </p:txBody>
      </p:sp>
      <p:sp>
        <p:nvSpPr>
          <p:cNvPr id="96" name="Rectangle 376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273050" y="2179638"/>
            <a:ext cx="19208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 b="1">
                <a:sym typeface="+mn-lt"/>
              </a:rPr>
              <a:t>SPOR C1: FAGLIGE OPGAVER</a:t>
            </a:r>
          </a:p>
        </p:txBody>
      </p:sp>
      <p:sp>
        <p:nvSpPr>
          <p:cNvPr id="95" name="Rectangle 94"/>
          <p:cNvSpPr>
            <a:spLocks/>
          </p:cNvSpPr>
          <p:nvPr>
            <p:custDataLst>
              <p:tags r:id="rId79"/>
            </p:custDataLst>
          </p:nvPr>
        </p:nvSpPr>
        <p:spPr bwMode="auto">
          <a:xfrm>
            <a:off x="7934325" y="2830513"/>
            <a:ext cx="325438" cy="1555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sz="1026" err="1">
                <a:solidFill>
                  <a:schemeClr val="tx1"/>
                </a:solidFill>
                <a:sym typeface="+mn-lt"/>
              </a:rPr>
              <a:t>RIRO</a:t>
            </a:r>
            <a:endParaRPr lang="da-DK" sz="1026">
              <a:solidFill>
                <a:schemeClr val="tx1"/>
              </a:solidFill>
              <a:sym typeface="+mn-lt"/>
            </a:endParaRPr>
          </a:p>
        </p:txBody>
      </p:sp>
      <p:sp>
        <p:nvSpPr>
          <p:cNvPr id="101" name="Rectangle 100"/>
          <p:cNvSpPr>
            <a:spLocks/>
          </p:cNvSpPr>
          <p:nvPr>
            <p:custDataLst>
              <p:tags r:id="rId80"/>
            </p:custDataLst>
          </p:nvPr>
        </p:nvSpPr>
        <p:spPr bwMode="auto">
          <a:xfrm>
            <a:off x="7934325" y="2397125"/>
            <a:ext cx="254000" cy="1555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sz="1026" err="1">
                <a:solidFill>
                  <a:schemeClr val="tx1"/>
                </a:solidFill>
                <a:sym typeface="+mn-lt"/>
              </a:rPr>
              <a:t>TBV</a:t>
            </a:r>
            <a:endParaRPr lang="da-DK" sz="1026">
              <a:solidFill>
                <a:schemeClr val="tx1"/>
              </a:solidFill>
              <a:sym typeface="+mn-lt"/>
            </a:endParaRPr>
          </a:p>
        </p:txBody>
      </p:sp>
      <p:sp>
        <p:nvSpPr>
          <p:cNvPr id="85" name="Rectangle 377">
            <a:extLst>
              <a:ext uri="{FF2B5EF4-FFF2-40B4-BE49-F238E27FC236}">
                <a16:creationId xmlns:a16="http://schemas.microsoft.com/office/drawing/2014/main" id="{B03D038F-0AAA-446C-8B17-AAA03C2EA8EA}"/>
              </a:ext>
            </a:extLst>
          </p:cNvPr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273050" y="2613025"/>
            <a:ext cx="14541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00">
                <a:latin typeface="Arial Narrow" panose="020B0606020202030204" pitchFamily="34" charset="0"/>
                <a:sym typeface="Arial Narrow" panose="020B0606020202030204" pitchFamily="34" charset="0"/>
              </a:rPr>
              <a:t>C1_2 Detaljerede opgaver as-is</a:t>
            </a:r>
          </a:p>
        </p:txBody>
      </p:sp>
      <p:sp>
        <p:nvSpPr>
          <p:cNvPr id="97" name="Rectangle 378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273050" y="4491038"/>
            <a:ext cx="7032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00" dirty="0">
                <a:latin typeface="Arial Narrow" panose="020B0606020202030204" pitchFamily="34" charset="0"/>
                <a:sym typeface="Arial Narrow" panose="020B0606020202030204" pitchFamily="34" charset="0"/>
              </a:rPr>
              <a:t>C1_6 Indgange</a:t>
            </a:r>
          </a:p>
        </p:txBody>
      </p:sp>
      <p:sp>
        <p:nvSpPr>
          <p:cNvPr id="144" name="Text Placeholder 2">
            <a:extLst>
              <a:ext uri="{FF2B5EF4-FFF2-40B4-BE49-F238E27FC236}">
                <a16:creationId xmlns:a16="http://schemas.microsoft.com/office/drawing/2014/main" id="{1B168D82-0395-4322-A1C2-B4011F74144B}"/>
              </a:ext>
            </a:extLst>
          </p:cNvPr>
          <p:cNvSpPr>
            <a:spLocks noGrp="1"/>
          </p:cNvSpPr>
          <p:nvPr>
            <p:custDataLst>
              <p:tags r:id="rId83"/>
            </p:custDataLst>
          </p:nvPr>
        </p:nvSpPr>
        <p:spPr bwMode="auto">
          <a:xfrm>
            <a:off x="7418388" y="4491038"/>
            <a:ext cx="25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900" dirty="0"/>
              <a:t>21.1.</a:t>
            </a:r>
          </a:p>
        </p:txBody>
      </p:sp>
      <p:sp>
        <p:nvSpPr>
          <p:cNvPr id="99" name="Rectangle 377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273050" y="2397125"/>
            <a:ext cx="13604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00">
                <a:latin typeface="Arial Narrow" panose="020B0606020202030204" pitchFamily="34" charset="0"/>
                <a:sym typeface="Arial Narrow" panose="020B0606020202030204" pitchFamily="34" charset="0"/>
              </a:rPr>
              <a:t>C1_1 Særligt kritiske opgaver</a:t>
            </a:r>
          </a:p>
        </p:txBody>
      </p:sp>
      <p:sp>
        <p:nvSpPr>
          <p:cNvPr id="91" name="Rectangle 90"/>
          <p:cNvSpPr>
            <a:spLocks/>
          </p:cNvSpPr>
          <p:nvPr>
            <p:custDataLst>
              <p:tags r:id="rId85"/>
            </p:custDataLst>
          </p:nvPr>
        </p:nvSpPr>
        <p:spPr bwMode="auto">
          <a:xfrm>
            <a:off x="7934325" y="4491038"/>
            <a:ext cx="184150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1100" i="1" dirty="0">
                <a:solidFill>
                  <a:schemeClr val="tx1"/>
                </a:solidFill>
                <a:latin typeface="Arial Narrow"/>
                <a:sym typeface="Arial Narrow" panose="020B0606020202030204" pitchFamily="34" charset="0"/>
              </a:rPr>
              <a:t>Afventer</a:t>
            </a:r>
            <a:endParaRPr lang="da-DK" sz="1100" i="1" dirty="0">
              <a:solidFill>
                <a:schemeClr val="tx1"/>
              </a:solidFill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94" name="Rectangle 378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273050" y="2830513"/>
            <a:ext cx="15255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00" dirty="0">
                <a:latin typeface="Arial Narrow" panose="020B0606020202030204" pitchFamily="34" charset="0"/>
                <a:sym typeface="Arial Narrow" panose="020B0606020202030204" pitchFamily="34" charset="0"/>
              </a:rPr>
              <a:t>C1_2b Detaljerede opgaver to-</a:t>
            </a:r>
            <a:r>
              <a:rPr lang="da-DK" sz="1000" dirty="0" err="1">
                <a:latin typeface="Arial Narrow" panose="020B0606020202030204" pitchFamily="34" charset="0"/>
                <a:sym typeface="Arial Narrow" panose="020B0606020202030204" pitchFamily="34" charset="0"/>
              </a:rPr>
              <a:t>be</a:t>
            </a:r>
            <a:endParaRPr lang="da-DK" sz="1000" dirty="0"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147" name="Rectangle 378">
            <a:extLst>
              <a:ext uri="{FF2B5EF4-FFF2-40B4-BE49-F238E27FC236}">
                <a16:creationId xmlns:a16="http://schemas.microsoft.com/office/drawing/2014/main" id="{43204EBE-72A9-4EC2-8789-314076757D40}"/>
              </a:ext>
            </a:extLst>
          </p:cNvPr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273050" y="4719638"/>
            <a:ext cx="17541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00" dirty="0">
                <a:latin typeface="Arial Narrow" panose="020B0606020202030204" pitchFamily="34" charset="0"/>
                <a:sym typeface="Arial Narrow" panose="020B0606020202030204" pitchFamily="34" charset="0"/>
              </a:rPr>
              <a:t>C1_7 Campusbyer observationspakke</a:t>
            </a:r>
            <a:endParaRPr lang="da-DK" sz="1000" dirty="0"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137" name="Rectangle 94">
            <a:extLst>
              <a:ext uri="{FF2B5EF4-FFF2-40B4-BE49-F238E27FC236}">
                <a16:creationId xmlns:a16="http://schemas.microsoft.com/office/drawing/2014/main" id="{E2A2F1D7-C29C-4C09-BF7B-83B2A2659D6C}"/>
              </a:ext>
            </a:extLst>
          </p:cNvPr>
          <p:cNvSpPr>
            <a:spLocks/>
          </p:cNvSpPr>
          <p:nvPr>
            <p:custDataLst>
              <p:tags r:id="rId88"/>
            </p:custDataLst>
          </p:nvPr>
        </p:nvSpPr>
        <p:spPr bwMode="auto">
          <a:xfrm>
            <a:off x="7934324" y="3263900"/>
            <a:ext cx="573088" cy="1555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1026" dirty="0" err="1">
                <a:solidFill>
                  <a:schemeClr val="tx1"/>
                </a:solidFill>
              </a:rPr>
              <a:t>BRA</a:t>
            </a:r>
            <a:r>
              <a:rPr lang="da-DK" altLang="en-US" sz="1026" dirty="0">
                <a:solidFill>
                  <a:schemeClr val="tx1"/>
                </a:solidFill>
              </a:rPr>
              <a:t>/ANS</a:t>
            </a:r>
            <a:endParaRPr lang="da-DK" sz="1026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98" name="Text Placeholder 2">
            <a:extLst>
              <a:ext uri="{FF2B5EF4-FFF2-40B4-BE49-F238E27FC236}">
                <a16:creationId xmlns:a16="http://schemas.microsoft.com/office/drawing/2014/main" id="{862428C1-A0D4-41E7-99AC-8488B0BCB36C}"/>
              </a:ext>
            </a:extLst>
          </p:cNvPr>
          <p:cNvSpPr>
            <a:spLocks noGrp="1"/>
          </p:cNvSpPr>
          <p:nvPr>
            <p:custDataLst>
              <p:tags r:id="rId89"/>
            </p:custDataLst>
          </p:nvPr>
        </p:nvSpPr>
        <p:spPr bwMode="auto">
          <a:xfrm>
            <a:off x="7418388" y="2830513"/>
            <a:ext cx="2857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sz="900" dirty="0">
                <a:sym typeface="+mn-lt"/>
              </a:rPr>
              <a:t>17.1. </a:t>
            </a:r>
          </a:p>
        </p:txBody>
      </p:sp>
      <p:sp>
        <p:nvSpPr>
          <p:cNvPr id="165" name="Rectangle 94">
            <a:extLst>
              <a:ext uri="{FF2B5EF4-FFF2-40B4-BE49-F238E27FC236}">
                <a16:creationId xmlns:a16="http://schemas.microsoft.com/office/drawing/2014/main" id="{DD951D0F-4969-423B-9112-D5D944D5C383}"/>
              </a:ext>
            </a:extLst>
          </p:cNvPr>
          <p:cNvSpPr>
            <a:spLocks/>
          </p:cNvSpPr>
          <p:nvPr>
            <p:custDataLst>
              <p:tags r:id="rId90"/>
            </p:custDataLst>
          </p:nvPr>
        </p:nvSpPr>
        <p:spPr bwMode="auto">
          <a:xfrm>
            <a:off x="7934325" y="3046413"/>
            <a:ext cx="268288" cy="1555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1026" dirty="0">
                <a:solidFill>
                  <a:schemeClr val="tx1"/>
                </a:solidFill>
              </a:rPr>
              <a:t>ANS</a:t>
            </a:r>
            <a:endParaRPr lang="da-DK" sz="1026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136" name="Rectangle 378">
            <a:extLst>
              <a:ext uri="{FF2B5EF4-FFF2-40B4-BE49-F238E27FC236}">
                <a16:creationId xmlns:a16="http://schemas.microsoft.com/office/drawing/2014/main" id="{C6817353-6922-4CBD-AF39-DDEB2E9F5F6D}"/>
              </a:ext>
            </a:extLst>
          </p:cNvPr>
          <p:cNvSpPr>
            <a:spLocks noChangeArrowheads="1"/>
          </p:cNvSpPr>
          <p:nvPr>
            <p:custDataLst>
              <p:tags r:id="rId91"/>
            </p:custDataLst>
          </p:nvPr>
        </p:nvSpPr>
        <p:spPr bwMode="auto">
          <a:xfrm>
            <a:off x="273050" y="3263900"/>
            <a:ext cx="2122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00" dirty="0">
                <a:latin typeface="Arial Narrow" panose="020B0606020202030204" pitchFamily="34" charset="0"/>
                <a:sym typeface="Arial Narrow" panose="020B0606020202030204" pitchFamily="34" charset="0"/>
              </a:rPr>
              <a:t>C1_3a Fakulteter – Digitalt ledelsesparadigme</a:t>
            </a:r>
          </a:p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00" dirty="0">
                <a:latin typeface="Arial Narrow" panose="020B0606020202030204" pitchFamily="34" charset="0"/>
                <a:sym typeface="Arial Narrow" panose="020B0606020202030204" pitchFamily="34" charset="0"/>
              </a:rPr>
              <a:t> på fakulteter</a:t>
            </a:r>
            <a:endParaRPr lang="da-DK" sz="1000" dirty="0"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80" name="Rectangle 378">
            <a:extLst>
              <a:ext uri="{FF2B5EF4-FFF2-40B4-BE49-F238E27FC236}">
                <a16:creationId xmlns:a16="http://schemas.microsoft.com/office/drawing/2014/main" id="{FE20748C-4CC4-425A-B57E-F717F08F9366}"/>
              </a:ext>
            </a:extLst>
          </p:cNvPr>
          <p:cNvSpPr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273050" y="4933950"/>
            <a:ext cx="5191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00" dirty="0">
                <a:latin typeface="Arial Narrow" panose="020B0606020202030204" pitchFamily="34" charset="0"/>
                <a:sym typeface="Arial Narrow" panose="020B0606020202030204" pitchFamily="34" charset="0"/>
              </a:rPr>
              <a:t>C1_8 Fysik</a:t>
            </a:r>
            <a:endParaRPr lang="da-DK" sz="1000" dirty="0"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83" name="Rectangle 90">
            <a:extLst>
              <a:ext uri="{FF2B5EF4-FFF2-40B4-BE49-F238E27FC236}">
                <a16:creationId xmlns:a16="http://schemas.microsoft.com/office/drawing/2014/main" id="{1A22879F-AA89-497F-91F9-A5BC18FFDAF5}"/>
              </a:ext>
            </a:extLst>
          </p:cNvPr>
          <p:cNvSpPr>
            <a:spLocks/>
          </p:cNvSpPr>
          <p:nvPr>
            <p:custDataLst>
              <p:tags r:id="rId93"/>
            </p:custDataLst>
          </p:nvPr>
        </p:nvSpPr>
        <p:spPr bwMode="auto">
          <a:xfrm>
            <a:off x="7934325" y="4933950"/>
            <a:ext cx="414338" cy="16033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1050" dirty="0" err="1">
                <a:solidFill>
                  <a:schemeClr val="tx1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CEI</a:t>
            </a:r>
            <a:r>
              <a:rPr lang="da-DK" altLang="en-US" sz="1000" dirty="0">
                <a:solidFill>
                  <a:schemeClr val="tx1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(TS)</a:t>
            </a:r>
            <a:endParaRPr lang="da-DK" sz="1000" dirty="0">
              <a:solidFill>
                <a:schemeClr val="tx1"/>
              </a:solidFill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86" name="Rectangle 100">
            <a:extLst>
              <a:ext uri="{FF2B5EF4-FFF2-40B4-BE49-F238E27FC236}">
                <a16:creationId xmlns:a16="http://schemas.microsoft.com/office/drawing/2014/main" id="{7D798ECB-E390-43C7-9680-5810DC9BDA7E}"/>
              </a:ext>
            </a:extLst>
          </p:cNvPr>
          <p:cNvSpPr>
            <a:spLocks/>
          </p:cNvSpPr>
          <p:nvPr>
            <p:custDataLst>
              <p:tags r:id="rId94"/>
            </p:custDataLst>
          </p:nvPr>
        </p:nvSpPr>
        <p:spPr bwMode="auto">
          <a:xfrm>
            <a:off x="7934325" y="2613025"/>
            <a:ext cx="325438" cy="1555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1026" dirty="0" err="1">
                <a:solidFill>
                  <a:schemeClr val="tx1"/>
                </a:solidFill>
              </a:rPr>
              <a:t>RIRO</a:t>
            </a:r>
            <a:endParaRPr lang="da-DK" sz="1026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143" name="Text Placeholder 2">
            <a:extLst>
              <a:ext uri="{FF2B5EF4-FFF2-40B4-BE49-F238E27FC236}">
                <a16:creationId xmlns:a16="http://schemas.microsoft.com/office/drawing/2014/main" id="{35251730-18FD-4052-9B8B-FB44440430DB}"/>
              </a:ext>
            </a:extLst>
          </p:cNvPr>
          <p:cNvSpPr>
            <a:spLocks noGrp="1"/>
          </p:cNvSpPr>
          <p:nvPr>
            <p:custDataLst>
              <p:tags r:id="rId95"/>
            </p:custDataLst>
          </p:nvPr>
        </p:nvSpPr>
        <p:spPr bwMode="auto">
          <a:xfrm>
            <a:off x="7418388" y="4064000"/>
            <a:ext cx="1905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900" dirty="0"/>
              <a:t>3.3.</a:t>
            </a:r>
            <a:endParaRPr lang="da-DK" sz="900" dirty="0">
              <a:sym typeface="+mn-lt"/>
            </a:endParaRPr>
          </a:p>
        </p:txBody>
      </p:sp>
      <p:sp>
        <p:nvSpPr>
          <p:cNvPr id="158" name="Rectangle 94">
            <a:extLst>
              <a:ext uri="{FF2B5EF4-FFF2-40B4-BE49-F238E27FC236}">
                <a16:creationId xmlns:a16="http://schemas.microsoft.com/office/drawing/2014/main" id="{DA0890C8-DC6E-47E4-B3D1-A9AABDEFB371}"/>
              </a:ext>
            </a:extLst>
          </p:cNvPr>
          <p:cNvSpPr>
            <a:spLocks/>
          </p:cNvSpPr>
          <p:nvPr>
            <p:custDataLst>
              <p:tags r:id="rId96"/>
            </p:custDataLst>
          </p:nvPr>
        </p:nvSpPr>
        <p:spPr bwMode="auto">
          <a:xfrm>
            <a:off x="7934325" y="3629025"/>
            <a:ext cx="428625" cy="1555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1026" dirty="0">
                <a:solidFill>
                  <a:schemeClr val="tx1"/>
                </a:solidFill>
              </a:rPr>
              <a:t>MLI </a:t>
            </a:r>
            <a:endParaRPr lang="da-DK" sz="1026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82" name="Rectangle 732"/>
          <p:cNvSpPr>
            <a:spLocks noChangeArrowheads="1"/>
          </p:cNvSpPr>
          <p:nvPr>
            <p:custDataLst>
              <p:tags r:id="rId97"/>
            </p:custDataLst>
          </p:nvPr>
        </p:nvSpPr>
        <p:spPr bwMode="auto">
          <a:xfrm>
            <a:off x="2097088" y="1751013"/>
            <a:ext cx="40005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 dirty="0">
                <a:sym typeface="+mn-lt"/>
              </a:rPr>
              <a:t>Måned</a:t>
            </a:r>
          </a:p>
        </p:txBody>
      </p:sp>
      <p:sp>
        <p:nvSpPr>
          <p:cNvPr id="105" name="Rectangle 378">
            <a:extLst>
              <a:ext uri="{FF2B5EF4-FFF2-40B4-BE49-F238E27FC236}">
                <a16:creationId xmlns:a16="http://schemas.microsoft.com/office/drawing/2014/main" id="{F5ACD92B-A6C4-49EA-A0F8-3E5F603246A8}"/>
              </a:ext>
            </a:extLst>
          </p:cNvPr>
          <p:cNvSpPr>
            <a:spLocks noChangeArrowheads="1"/>
          </p:cNvSpPr>
          <p:nvPr>
            <p:custDataLst>
              <p:tags r:id="rId98"/>
            </p:custDataLst>
          </p:nvPr>
        </p:nvSpPr>
        <p:spPr bwMode="auto">
          <a:xfrm>
            <a:off x="273050" y="5154613"/>
            <a:ext cx="12382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00" dirty="0">
                <a:latin typeface="Arial Narrow" panose="020B0606020202030204" pitchFamily="34" charset="0"/>
                <a:sym typeface="Arial Narrow" panose="020B0606020202030204" pitchFamily="34" charset="0"/>
              </a:rPr>
              <a:t>C1_9 Undervisningslokaler</a:t>
            </a:r>
            <a:endParaRPr lang="da-DK" sz="1000" dirty="0"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146" name="Text Placeholder 2">
            <a:extLst>
              <a:ext uri="{FF2B5EF4-FFF2-40B4-BE49-F238E27FC236}">
                <a16:creationId xmlns:a16="http://schemas.microsoft.com/office/drawing/2014/main" id="{83D6E134-B551-4A5C-AEC7-4D6FBE4AD95B}"/>
              </a:ext>
            </a:extLst>
          </p:cNvPr>
          <p:cNvSpPr>
            <a:spLocks noGrp="1"/>
          </p:cNvSpPr>
          <p:nvPr>
            <p:custDataLst>
              <p:tags r:id="rId99"/>
            </p:custDataLst>
          </p:nvPr>
        </p:nvSpPr>
        <p:spPr bwMode="auto">
          <a:xfrm>
            <a:off x="7418388" y="5154613"/>
            <a:ext cx="2857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900" dirty="0"/>
              <a:t>21.1. </a:t>
            </a:r>
            <a:endParaRPr lang="da-DK" sz="900" dirty="0">
              <a:sym typeface="+mn-lt"/>
            </a:endParaRPr>
          </a:p>
        </p:txBody>
      </p:sp>
      <p:sp>
        <p:nvSpPr>
          <p:cNvPr id="106" name="Rectangle 90">
            <a:extLst>
              <a:ext uri="{FF2B5EF4-FFF2-40B4-BE49-F238E27FC236}">
                <a16:creationId xmlns:a16="http://schemas.microsoft.com/office/drawing/2014/main" id="{86B893F3-4AB5-4341-B31B-EB58DC23F5A2}"/>
              </a:ext>
            </a:extLst>
          </p:cNvPr>
          <p:cNvSpPr>
            <a:spLocks/>
          </p:cNvSpPr>
          <p:nvPr>
            <p:custDataLst>
              <p:tags r:id="rId100"/>
            </p:custDataLst>
          </p:nvPr>
        </p:nvSpPr>
        <p:spPr bwMode="auto">
          <a:xfrm>
            <a:off x="7934325" y="5154613"/>
            <a:ext cx="323850" cy="1365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sz="1050" dirty="0">
                <a:solidFill>
                  <a:schemeClr val="tx1"/>
                </a:solidFill>
                <a:latin typeface="Arial Narrow"/>
                <a:sym typeface="Arial Narrow" panose="020B0606020202030204" pitchFamily="34" charset="0"/>
              </a:rPr>
              <a:t>MIHL</a:t>
            </a:r>
            <a:endParaRPr lang="da-DK" sz="1050" dirty="0">
              <a:solidFill>
                <a:schemeClr val="tx1"/>
              </a:solidFill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156" name="Rectangle 378">
            <a:extLst>
              <a:ext uri="{FF2B5EF4-FFF2-40B4-BE49-F238E27FC236}">
                <a16:creationId xmlns:a16="http://schemas.microsoft.com/office/drawing/2014/main" id="{9473CA80-8336-41FF-AA34-9A826E693720}"/>
              </a:ext>
            </a:extLst>
          </p:cNvPr>
          <p:cNvSpPr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273050" y="3629025"/>
            <a:ext cx="13001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00" dirty="0">
                <a:latin typeface="Arial Narrow" panose="020B0606020202030204" pitchFamily="34" charset="0"/>
                <a:sym typeface="Arial Narrow" panose="020B0606020202030204" pitchFamily="34" charset="0"/>
              </a:rPr>
              <a:t>C1_3b Fakulteter – E-læring</a:t>
            </a:r>
            <a:endParaRPr lang="da-DK" sz="1000" dirty="0"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159" name="Rectangle 378">
            <a:extLst>
              <a:ext uri="{FF2B5EF4-FFF2-40B4-BE49-F238E27FC236}">
                <a16:creationId xmlns:a16="http://schemas.microsoft.com/office/drawing/2014/main" id="{D2F7DB2E-9C99-4147-A052-25E36F1F3E02}"/>
              </a:ext>
            </a:extLst>
          </p:cNvPr>
          <p:cNvSpPr>
            <a:spLocks noChangeArrowheads="1"/>
          </p:cNvSpPr>
          <p:nvPr>
            <p:custDataLst>
              <p:tags r:id="rId102"/>
            </p:custDataLst>
          </p:nvPr>
        </p:nvSpPr>
        <p:spPr bwMode="auto">
          <a:xfrm>
            <a:off x="273050" y="3846513"/>
            <a:ext cx="16922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00" dirty="0">
                <a:latin typeface="Arial Narrow" panose="020B0606020202030204" pitchFamily="34" charset="0"/>
                <a:sym typeface="Arial Narrow" panose="020B0606020202030204" pitchFamily="34" charset="0"/>
              </a:rPr>
              <a:t>C1_3d </a:t>
            </a:r>
            <a:r>
              <a:rPr lang="da-DK" altLang="en-US" sz="1000" dirty="0" err="1">
                <a:latin typeface="Arial Narrow" panose="020B0606020202030204" pitchFamily="34" charset="0"/>
                <a:sym typeface="Arial Narrow" panose="020B0606020202030204" pitchFamily="34" charset="0"/>
              </a:rPr>
              <a:t>Fak</a:t>
            </a:r>
            <a:r>
              <a:rPr lang="da-DK" altLang="en-US" sz="1000" dirty="0">
                <a:latin typeface="Arial Narrow" panose="020B0606020202030204" pitchFamily="34" charset="0"/>
                <a:sym typeface="Arial Narrow" panose="020B0606020202030204" pitchFamily="34" charset="0"/>
              </a:rPr>
              <a:t>.  Weborganisering </a:t>
            </a:r>
            <a:r>
              <a:rPr lang="da-DK" altLang="en-US" sz="1000" dirty="0" err="1">
                <a:latin typeface="Arial Narrow" panose="020B0606020202030204" pitchFamily="34" charset="0"/>
                <a:sym typeface="Arial Narrow" panose="020B0606020202030204" pitchFamily="34" charset="0"/>
              </a:rPr>
              <a:t>SAMF</a:t>
            </a:r>
            <a:endParaRPr lang="da-DK" sz="1000" dirty="0"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89" name="Rectangle 375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273050" y="1954213"/>
            <a:ext cx="11715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 b="1">
                <a:sym typeface="+mn-lt"/>
              </a:rPr>
              <a:t>ARBEJDSPAKKER</a:t>
            </a:r>
          </a:p>
        </p:txBody>
      </p:sp>
      <p:sp>
        <p:nvSpPr>
          <p:cNvPr id="160" name="Text Placeholder 2">
            <a:extLst>
              <a:ext uri="{FF2B5EF4-FFF2-40B4-BE49-F238E27FC236}">
                <a16:creationId xmlns:a16="http://schemas.microsoft.com/office/drawing/2014/main" id="{CBAD6AB4-2C38-4D7E-A0CE-6D3736421929}"/>
              </a:ext>
            </a:extLst>
          </p:cNvPr>
          <p:cNvSpPr>
            <a:spLocks noGrp="1"/>
          </p:cNvSpPr>
          <p:nvPr>
            <p:custDataLst>
              <p:tags r:id="rId104"/>
            </p:custDataLst>
          </p:nvPr>
        </p:nvSpPr>
        <p:spPr bwMode="auto">
          <a:xfrm>
            <a:off x="7418388" y="3846513"/>
            <a:ext cx="2857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900" dirty="0"/>
              <a:t>24.3. </a:t>
            </a:r>
          </a:p>
        </p:txBody>
      </p:sp>
      <p:sp>
        <p:nvSpPr>
          <p:cNvPr id="107" name="Rectangle 378">
            <a:extLst>
              <a:ext uri="{FF2B5EF4-FFF2-40B4-BE49-F238E27FC236}">
                <a16:creationId xmlns:a16="http://schemas.microsoft.com/office/drawing/2014/main" id="{CADC73C6-0640-46D5-A199-A3D812A99222}"/>
              </a:ext>
            </a:extLst>
          </p:cNvPr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273050" y="5368925"/>
            <a:ext cx="12938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00" dirty="0">
                <a:latin typeface="Arial Narrow"/>
                <a:sym typeface="Arial Narrow" panose="020B0606020202030204" pitchFamily="34" charset="0"/>
              </a:rPr>
              <a:t>C1_10 Lab-IT/Forsknings-IT</a:t>
            </a:r>
            <a:endParaRPr lang="da-DK" sz="1000" dirty="0"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149" name="Text Placeholder 2">
            <a:extLst>
              <a:ext uri="{FF2B5EF4-FFF2-40B4-BE49-F238E27FC236}">
                <a16:creationId xmlns:a16="http://schemas.microsoft.com/office/drawing/2014/main" id="{BDB94D26-B208-401D-9D75-A9FBB79CC42D}"/>
              </a:ext>
            </a:extLst>
          </p:cNvPr>
          <p:cNvSpPr>
            <a:spLocks noGrp="1"/>
          </p:cNvSpPr>
          <p:nvPr>
            <p:custDataLst>
              <p:tags r:id="rId106"/>
            </p:custDataLst>
          </p:nvPr>
        </p:nvSpPr>
        <p:spPr bwMode="auto">
          <a:xfrm>
            <a:off x="7418388" y="5368925"/>
            <a:ext cx="2857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900" dirty="0"/>
              <a:t>21.1. </a:t>
            </a:r>
            <a:endParaRPr lang="da-DK" sz="900" dirty="0">
              <a:sym typeface="+mn-lt"/>
            </a:endParaRPr>
          </a:p>
        </p:txBody>
      </p:sp>
      <p:sp>
        <p:nvSpPr>
          <p:cNvPr id="93" name="Text Placeholder 2">
            <a:extLst>
              <a:ext uri="{FF2B5EF4-FFF2-40B4-BE49-F238E27FC236}">
                <a16:creationId xmlns:a16="http://schemas.microsoft.com/office/drawing/2014/main" id="{FA04C7B2-E413-403F-B771-AA439C8232BA}"/>
              </a:ext>
            </a:extLst>
          </p:cNvPr>
          <p:cNvSpPr>
            <a:spLocks noGrp="1"/>
          </p:cNvSpPr>
          <p:nvPr>
            <p:custDataLst>
              <p:tags r:id="rId107"/>
            </p:custDataLst>
          </p:nvPr>
        </p:nvSpPr>
        <p:spPr bwMode="auto">
          <a:xfrm>
            <a:off x="7418388" y="1766888"/>
            <a:ext cx="4556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1026" i="1">
                <a:sym typeface="+mn-lt"/>
              </a:rPr>
              <a:t>Næste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1026" i="1">
                <a:sym typeface="+mn-lt"/>
              </a:rPr>
              <a:t>milepæl</a:t>
            </a:r>
            <a:endParaRPr lang="da-DK" sz="1026" i="1">
              <a:sym typeface="+mn-lt"/>
            </a:endParaRPr>
          </a:p>
        </p:txBody>
      </p:sp>
      <p:sp>
        <p:nvSpPr>
          <p:cNvPr id="161" name="Rectangle 94">
            <a:extLst>
              <a:ext uri="{FF2B5EF4-FFF2-40B4-BE49-F238E27FC236}">
                <a16:creationId xmlns:a16="http://schemas.microsoft.com/office/drawing/2014/main" id="{406A59A1-8114-4A59-BB03-48D6D8697A6A}"/>
              </a:ext>
            </a:extLst>
          </p:cNvPr>
          <p:cNvSpPr>
            <a:spLocks/>
          </p:cNvSpPr>
          <p:nvPr>
            <p:custDataLst>
              <p:tags r:id="rId108"/>
            </p:custDataLst>
          </p:nvPr>
        </p:nvSpPr>
        <p:spPr bwMode="auto">
          <a:xfrm>
            <a:off x="7934325" y="3846513"/>
            <a:ext cx="268288" cy="1555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1026" dirty="0">
                <a:solidFill>
                  <a:schemeClr val="tx1"/>
                </a:solidFill>
              </a:rPr>
              <a:t>ANS</a:t>
            </a:r>
            <a:endParaRPr lang="da-DK" sz="1026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81" name="Rectangle 593"/>
          <p:cNvSpPr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7934325" y="1954213"/>
            <a:ext cx="5365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>
                <a:sym typeface="+mn-lt"/>
              </a:rPr>
              <a:t>Ansvarlig</a:t>
            </a:r>
          </a:p>
        </p:txBody>
      </p:sp>
      <p:sp>
        <p:nvSpPr>
          <p:cNvPr id="108" name="Rectangle 90">
            <a:extLst>
              <a:ext uri="{FF2B5EF4-FFF2-40B4-BE49-F238E27FC236}">
                <a16:creationId xmlns:a16="http://schemas.microsoft.com/office/drawing/2014/main" id="{3D2CDFC5-1911-4E3F-AAF3-F1C83F771C32}"/>
              </a:ext>
            </a:extLst>
          </p:cNvPr>
          <p:cNvSpPr>
            <a:spLocks/>
          </p:cNvSpPr>
          <p:nvPr>
            <p:custDataLst>
              <p:tags r:id="rId110"/>
            </p:custDataLst>
          </p:nvPr>
        </p:nvSpPr>
        <p:spPr bwMode="auto">
          <a:xfrm>
            <a:off x="7934325" y="5368924"/>
            <a:ext cx="525463" cy="2730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900" i="1" dirty="0">
                <a:solidFill>
                  <a:schemeClr val="tx1"/>
                </a:solidFill>
                <a:latin typeface="Arial Narrow"/>
                <a:sym typeface="Arial Narrow" panose="020B0606020202030204" pitchFamily="34" charset="0"/>
              </a:rPr>
              <a:t>Afventer</a:t>
            </a:r>
            <a:endParaRPr lang="da-DK" sz="900" i="1" dirty="0">
              <a:solidFill>
                <a:schemeClr val="tx1"/>
              </a:solidFill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77" name="Rectangle 733"/>
          <p:cNvSpPr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2257425" y="1954213"/>
            <a:ext cx="239713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>
                <a:sym typeface="+mn-lt"/>
              </a:rPr>
              <a:t>Uge</a:t>
            </a:r>
          </a:p>
        </p:txBody>
      </p:sp>
      <p:sp>
        <p:nvSpPr>
          <p:cNvPr id="138" name="Rectangle 378">
            <a:extLst>
              <a:ext uri="{FF2B5EF4-FFF2-40B4-BE49-F238E27FC236}">
                <a16:creationId xmlns:a16="http://schemas.microsoft.com/office/drawing/2014/main" id="{EC2DCCAA-C6E5-4927-A253-C96B896C3BB8}"/>
              </a:ext>
            </a:extLst>
          </p:cNvPr>
          <p:cNvSpPr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273050" y="4064000"/>
            <a:ext cx="10874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00">
                <a:latin typeface="Arial Narrow" panose="020B0606020202030204" pitchFamily="34" charset="0"/>
                <a:sym typeface="Arial Narrow" panose="020B0606020202030204" pitchFamily="34" charset="0"/>
              </a:rPr>
              <a:t>C1_4 Samarbejdsflader</a:t>
            </a:r>
            <a:endParaRPr lang="da-DK" sz="1000"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100" name="Rectangle 378"/>
          <p:cNvSpPr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273050" y="4276725"/>
            <a:ext cx="8969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00" dirty="0">
                <a:latin typeface="Arial Narrow" panose="020B0606020202030204" pitchFamily="34" charset="0"/>
                <a:sym typeface="Arial Narrow" panose="020B0606020202030204" pitchFamily="34" charset="0"/>
              </a:rPr>
              <a:t>C1_5 Partnermodel</a:t>
            </a:r>
          </a:p>
        </p:txBody>
      </p:sp>
      <p:sp>
        <p:nvSpPr>
          <p:cNvPr id="157" name="Text Placeholder 2">
            <a:extLst>
              <a:ext uri="{FF2B5EF4-FFF2-40B4-BE49-F238E27FC236}">
                <a16:creationId xmlns:a16="http://schemas.microsoft.com/office/drawing/2014/main" id="{05C61A67-5318-41AB-8A6B-20C6E290F2F8}"/>
              </a:ext>
            </a:extLst>
          </p:cNvPr>
          <p:cNvSpPr>
            <a:spLocks noGrp="1"/>
          </p:cNvSpPr>
          <p:nvPr>
            <p:custDataLst>
              <p:tags r:id="rId114"/>
            </p:custDataLst>
          </p:nvPr>
        </p:nvSpPr>
        <p:spPr bwMode="auto">
          <a:xfrm>
            <a:off x="7418388" y="3629025"/>
            <a:ext cx="2857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sz="900" dirty="0">
                <a:sym typeface="+mn-lt"/>
              </a:rPr>
              <a:t>24.1. </a:t>
            </a:r>
          </a:p>
        </p:txBody>
      </p:sp>
      <p:sp>
        <p:nvSpPr>
          <p:cNvPr id="163" name="Rectangle 378">
            <a:extLst>
              <a:ext uri="{FF2B5EF4-FFF2-40B4-BE49-F238E27FC236}">
                <a16:creationId xmlns:a16="http://schemas.microsoft.com/office/drawing/2014/main" id="{F844C711-4357-4DB9-B2AD-BB36C55A48FF}"/>
              </a:ext>
            </a:extLst>
          </p:cNvPr>
          <p:cNvSpPr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273050" y="3046413"/>
            <a:ext cx="15652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00" dirty="0">
                <a:latin typeface="Arial Narrow" panose="020B0606020202030204" pitchFamily="34" charset="0"/>
                <a:sym typeface="Arial Narrow" panose="020B0606020202030204" pitchFamily="34" charset="0"/>
              </a:rPr>
              <a:t>C1_3 Fakulteter opsamlingspakke</a:t>
            </a:r>
            <a:endParaRPr lang="da-DK" sz="1000" dirty="0"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170" name="Text Placeholder 2">
            <a:extLst>
              <a:ext uri="{FF2B5EF4-FFF2-40B4-BE49-F238E27FC236}">
                <a16:creationId xmlns:a16="http://schemas.microsoft.com/office/drawing/2014/main" id="{BFD644BD-C7E6-4EB1-9CF1-3AE75E4A1337}"/>
              </a:ext>
            </a:extLst>
          </p:cNvPr>
          <p:cNvSpPr>
            <a:spLocks noGrp="1"/>
          </p:cNvSpPr>
          <p:nvPr>
            <p:custDataLst>
              <p:tags r:id="rId116"/>
            </p:custDataLst>
          </p:nvPr>
        </p:nvSpPr>
        <p:spPr bwMode="auto">
          <a:xfrm>
            <a:off x="7418388" y="4933950"/>
            <a:ext cx="1587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900" dirty="0"/>
              <a:t>1.2</a:t>
            </a:r>
            <a:endParaRPr lang="da-DK" sz="900" dirty="0">
              <a:sym typeface="+mn-lt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1213965C-24A4-44E5-8EE2-D29FA84D6275}"/>
              </a:ext>
            </a:extLst>
          </p:cNvPr>
          <p:cNvSpPr/>
          <p:nvPr/>
        </p:nvSpPr>
        <p:spPr>
          <a:xfrm>
            <a:off x="2991802" y="6613079"/>
            <a:ext cx="3002599" cy="219521"/>
          </a:xfrm>
          <a:prstGeom prst="rect">
            <a:avLst/>
          </a:prstGeom>
          <a:solidFill>
            <a:srgbClr val="D05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da-DK" sz="1000" dirty="0"/>
              <a:t>Forbered til godkendelse i T-ledelse</a:t>
            </a:r>
          </a:p>
        </p:txBody>
      </p:sp>
      <p:sp>
        <p:nvSpPr>
          <p:cNvPr id="84" name="Rektangel 83">
            <a:extLst>
              <a:ext uri="{FF2B5EF4-FFF2-40B4-BE49-F238E27FC236}">
                <a16:creationId xmlns:a16="http://schemas.microsoft.com/office/drawing/2014/main" id="{1EC8C8C4-DCD3-40CC-8DA4-9AC5B6FD0414}"/>
              </a:ext>
            </a:extLst>
          </p:cNvPr>
          <p:cNvSpPr/>
          <p:nvPr/>
        </p:nvSpPr>
        <p:spPr>
          <a:xfrm>
            <a:off x="6096000" y="6601745"/>
            <a:ext cx="3002599" cy="219521"/>
          </a:xfrm>
          <a:prstGeom prst="rect">
            <a:avLst/>
          </a:prstGeom>
          <a:solidFill>
            <a:srgbClr val="DD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da-DK" sz="1000">
                <a:solidFill>
                  <a:schemeClr val="tx1"/>
                </a:solidFill>
              </a:rPr>
              <a:t>Gennemfør</a:t>
            </a:r>
          </a:p>
        </p:txBody>
      </p:sp>
      <p:cxnSp>
        <p:nvCxnSpPr>
          <p:cNvPr id="141" name="Lige forbindelse 140">
            <a:extLst>
              <a:ext uri="{FF2B5EF4-FFF2-40B4-BE49-F238E27FC236}">
                <a16:creationId xmlns:a16="http://schemas.microsoft.com/office/drawing/2014/main" id="{657343B6-FD92-4C54-B68A-DDB0DEF3A628}"/>
              </a:ext>
            </a:extLst>
          </p:cNvPr>
          <p:cNvCxnSpPr/>
          <p:nvPr>
            <p:custDataLst>
              <p:tags r:id="rId117"/>
            </p:custDataLst>
          </p:nvPr>
        </p:nvCxnSpPr>
        <p:spPr bwMode="gray">
          <a:xfrm>
            <a:off x="3759200" y="2109788"/>
            <a:ext cx="0" cy="3554412"/>
          </a:xfrm>
          <a:prstGeom prst="line">
            <a:avLst/>
          </a:prstGeom>
          <a:ln w="19050" cap="flat" cmpd="sng" algn="ctr">
            <a:solidFill>
              <a:srgbClr val="808080"/>
            </a:solidFill>
            <a:prstDash val="lg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ktangel 165">
            <a:extLst>
              <a:ext uri="{FF2B5EF4-FFF2-40B4-BE49-F238E27FC236}">
                <a16:creationId xmlns:a16="http://schemas.microsoft.com/office/drawing/2014/main" id="{25202D2C-EE8B-4E60-B8D4-45823C7B650C}"/>
              </a:ext>
            </a:extLst>
          </p:cNvPr>
          <p:cNvSpPr/>
          <p:nvPr/>
        </p:nvSpPr>
        <p:spPr>
          <a:xfrm>
            <a:off x="396643" y="6626226"/>
            <a:ext cx="2524516" cy="206375"/>
          </a:xfrm>
          <a:prstGeom prst="rect">
            <a:avLst/>
          </a:prstGeom>
          <a:solidFill>
            <a:srgbClr val="AEB8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da-DK" sz="1000" dirty="0"/>
              <a:t>Fokusområde (ikke konkrete aktiviteter)</a:t>
            </a:r>
          </a:p>
        </p:txBody>
      </p:sp>
      <p:sp>
        <p:nvSpPr>
          <p:cNvPr id="169" name="Rektangel 168">
            <a:extLst>
              <a:ext uri="{FF2B5EF4-FFF2-40B4-BE49-F238E27FC236}">
                <a16:creationId xmlns:a16="http://schemas.microsoft.com/office/drawing/2014/main" id="{791BA07A-98BC-4601-BEBD-3FAE789C6154}"/>
              </a:ext>
            </a:extLst>
          </p:cNvPr>
          <p:cNvSpPr/>
          <p:nvPr/>
        </p:nvSpPr>
        <p:spPr>
          <a:xfrm>
            <a:off x="7737764" y="59701"/>
            <a:ext cx="1337833" cy="179403"/>
          </a:xfrm>
          <a:prstGeom prst="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r>
              <a:rPr lang="da-DK" sz="900" i="1" dirty="0">
                <a:solidFill>
                  <a:schemeClr val="bg1"/>
                </a:solidFill>
              </a:rPr>
              <a:t>Opdateret 16.1.2020</a:t>
            </a:r>
          </a:p>
        </p:txBody>
      </p:sp>
    </p:spTree>
    <p:extLst>
      <p:ext uri="{BB962C8B-B14F-4D97-AF65-F5344CB8AC3E}">
        <p14:creationId xmlns:p14="http://schemas.microsoft.com/office/powerpoint/2010/main" val="1453539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96004498"/>
              </p:ext>
            </p:extLst>
          </p:nvPr>
        </p:nvGraphicFramePr>
        <p:xfrm>
          <a:off x="1358" y="197515"/>
          <a:ext cx="1357" cy="1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think-cell Slide" r:id="rId96" imgW="383" imgH="384" progId="TCLayout.ActiveDocument.1">
                  <p:embed/>
                </p:oleObj>
              </mc:Choice>
              <mc:Fallback>
                <p:oleObj name="think-cell Slide" r:id="rId96" imgW="383" imgH="38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97"/>
                      <a:stretch>
                        <a:fillRect/>
                      </a:stretch>
                    </p:blipFill>
                    <p:spPr>
                      <a:xfrm>
                        <a:off x="1358" y="197515"/>
                        <a:ext cx="1357" cy="13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3"/>
            </p:custDataLst>
          </p:nvPr>
        </p:nvSpPr>
        <p:spPr bwMode="auto">
          <a:xfrm>
            <a:off x="0" y="196156"/>
            <a:ext cx="135748" cy="135748"/>
          </a:xfrm>
          <a:prstGeom prst="rect">
            <a:avLst/>
          </a:prstGeom>
          <a:solidFill>
            <a:srgbClr val="1E2F3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da-DK" sz="12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z="3200" b="1" dirty="0"/>
              <a:t>Spor C2, C3, C4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18" name="Rectangle 17"/>
          <p:cNvSpPr/>
          <p:nvPr>
            <p:custDataLst>
              <p:tags r:id="rId4"/>
            </p:custDataLst>
          </p:nvPr>
        </p:nvSpPr>
        <p:spPr bwMode="auto">
          <a:xfrm>
            <a:off x="395288" y="4086225"/>
            <a:ext cx="8355013" cy="319088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5142" tIns="42571" rIns="85142" bIns="42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539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651FAB15-3946-4742-A472-2561D26816B4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395288" y="4691063"/>
            <a:ext cx="8355013" cy="287338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err="1"/>
          </a:p>
        </p:txBody>
      </p:sp>
      <p:sp>
        <p:nvSpPr>
          <p:cNvPr id="20" name="Rectangle 19"/>
          <p:cNvSpPr/>
          <p:nvPr>
            <p:custDataLst>
              <p:tags r:id="rId6"/>
            </p:custDataLst>
          </p:nvPr>
        </p:nvSpPr>
        <p:spPr bwMode="auto">
          <a:xfrm>
            <a:off x="395288" y="2147888"/>
            <a:ext cx="8355013" cy="474663"/>
          </a:xfrm>
          <a:prstGeom prst="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142" tIns="42571" rIns="85142" bIns="42571" rtlCol="0" anchor="ctr"/>
          <a:lstStyle/>
          <a:p>
            <a:pPr algn="ctr"/>
            <a:endParaRPr lang="en-GB" sz="1539">
              <a:solidFill>
                <a:srgbClr val="FFFFFF"/>
              </a:solidFill>
            </a:endParaRPr>
          </a:p>
        </p:txBody>
      </p:sp>
      <p:sp>
        <p:nvSpPr>
          <p:cNvPr id="145" name="Rectangle 268">
            <a:extLst>
              <a:ext uri="{FF2B5EF4-FFF2-40B4-BE49-F238E27FC236}">
                <a16:creationId xmlns:a16="http://schemas.microsoft.com/office/drawing/2014/main" id="{A3E1CB72-804F-4D22-86B4-1A4932F11B23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3387" y="1741488"/>
            <a:ext cx="64135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E7BF16BB-A7F9-42FB-B960-AFDD98790323}" type="datetime'''''''''''''''''''''''''d''''''''''''''''''''''ec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dec</a:t>
            </a:fld>
            <a:endParaRPr lang="da-DK" sz="1026">
              <a:sym typeface="+mn-lt"/>
            </a:endParaRPr>
          </a:p>
        </p:txBody>
      </p:sp>
      <p:sp>
        <p:nvSpPr>
          <p:cNvPr id="166" name="Rectangle 268">
            <a:extLst>
              <a:ext uri="{FF2B5EF4-FFF2-40B4-BE49-F238E27FC236}">
                <a16:creationId xmlns:a16="http://schemas.microsoft.com/office/drawing/2014/main" id="{3B561AD0-A194-46FB-BAFF-442EAA5F862A}"/>
              </a:ext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14738" y="1741488"/>
            <a:ext cx="1243013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50B203B5-7E2C-4A77-B3E1-72B01F540A71}" type="datetime'ja''''''''''''''''''''''''n''''''''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jan</a:t>
            </a:fld>
            <a:endParaRPr lang="da-DK" sz="1026">
              <a:sym typeface="+mn-lt"/>
            </a:endParaRPr>
          </a:p>
        </p:txBody>
      </p:sp>
      <p:sp>
        <p:nvSpPr>
          <p:cNvPr id="167" name="Rectangle 268">
            <a:extLst>
              <a:ext uri="{FF2B5EF4-FFF2-40B4-BE49-F238E27FC236}">
                <a16:creationId xmlns:a16="http://schemas.microsoft.com/office/drawing/2014/main" id="{9925B053-D3C1-4F74-9F7E-6F13FC5B0C64}"/>
              </a:ext>
            </a:extLst>
          </p:cNvPr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57750" y="1741488"/>
            <a:ext cx="116363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D6644DAD-C8BC-45CC-89D1-B79DE8CB63AE}" type="datetime'''''''f''''''''''''''''''''''''''eb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feb</a:t>
            </a:fld>
            <a:endParaRPr lang="da-DK" sz="1026">
              <a:sym typeface="+mn-lt"/>
            </a:endParaRPr>
          </a:p>
        </p:txBody>
      </p:sp>
      <p:sp>
        <p:nvSpPr>
          <p:cNvPr id="168" name="Rectangle 268">
            <a:extLst>
              <a:ext uri="{FF2B5EF4-FFF2-40B4-BE49-F238E27FC236}">
                <a16:creationId xmlns:a16="http://schemas.microsoft.com/office/drawing/2014/main" id="{29D03DB2-1287-461B-9D49-5BED6FAC4F6F}"/>
              </a:ext>
            </a:extLst>
          </p:cNvPr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21388" y="1741488"/>
            <a:ext cx="1243013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2F16841D-BAE8-4149-8D9D-038A98856E0F}" type="datetime'm''''''''''''''''''''''''''''''a''''''r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mar</a:t>
            </a:fld>
            <a:endParaRPr lang="da-DK" sz="1026">
              <a:sym typeface="+mn-lt"/>
            </a:endParaRPr>
          </a:p>
        </p:txBody>
      </p:sp>
      <p:sp>
        <p:nvSpPr>
          <p:cNvPr id="169" name="Rectangle 268">
            <a:extLst>
              <a:ext uri="{FF2B5EF4-FFF2-40B4-BE49-F238E27FC236}">
                <a16:creationId xmlns:a16="http://schemas.microsoft.com/office/drawing/2014/main" id="{379BEE12-DF5B-44E2-ADBA-9FEB9306CB82}"/>
              </a:ext>
            </a:extLst>
          </p:cNvPr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64400" y="1741488"/>
            <a:ext cx="200025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3AD8A2CE-52CE-457F-90B5-AE2405BA85AA}" type="datetime'''''''''''''''''''''''''''''''''''a''''p''''''''''''''r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apr</a:t>
            </a:fld>
            <a:endParaRPr lang="da-DK" sz="1026">
              <a:sym typeface="+mn-lt"/>
            </a:endParaRPr>
          </a:p>
        </p:txBody>
      </p:sp>
      <p:sp>
        <p:nvSpPr>
          <p:cNvPr id="144" name="Rectangle 268">
            <a:extLst>
              <a:ext uri="{FF2B5EF4-FFF2-40B4-BE49-F238E27FC236}">
                <a16:creationId xmlns:a16="http://schemas.microsoft.com/office/drawing/2014/main" id="{133A076A-EC14-4C46-9ABA-EF89E89823E6}"/>
              </a:ext>
            </a:extLst>
          </p:cNvPr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973388" y="1944688"/>
            <a:ext cx="2809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5DC4656F-87EF-45F9-B0A0-89BB3E541CCD}" type="datetime'5''''''''''''''''''''''''''''''''''''1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51</a:t>
            </a:fld>
            <a:endParaRPr lang="da-DK" sz="1026">
              <a:sym typeface="+mn-lt"/>
            </a:endParaRPr>
          </a:p>
        </p:txBody>
      </p:sp>
      <p:sp>
        <p:nvSpPr>
          <p:cNvPr id="146" name="Rectangle 268">
            <a:extLst>
              <a:ext uri="{FF2B5EF4-FFF2-40B4-BE49-F238E27FC236}">
                <a16:creationId xmlns:a16="http://schemas.microsoft.com/office/drawing/2014/main" id="{486E8099-9027-459C-BB88-6BD48EB050A7}"/>
              </a:ext>
            </a:extLst>
          </p:cNvPr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54375" y="1944688"/>
            <a:ext cx="2809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64E23B76-177C-4BFB-A32B-7A75DA4AC6D6}" type="datetime'''''''''''''''''''5''''''''''''''''''''''''''2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52</a:t>
            </a:fld>
            <a:endParaRPr lang="da-DK" sz="1026">
              <a:sym typeface="+mn-lt"/>
            </a:endParaRPr>
          </a:p>
        </p:txBody>
      </p:sp>
      <p:sp>
        <p:nvSpPr>
          <p:cNvPr id="147" name="Rectangle 268">
            <a:extLst>
              <a:ext uri="{FF2B5EF4-FFF2-40B4-BE49-F238E27FC236}">
                <a16:creationId xmlns:a16="http://schemas.microsoft.com/office/drawing/2014/main" id="{591FEEE4-90EE-40DD-B711-A03448D1F64D}"/>
              </a:ext>
            </a:extLst>
          </p:cNvPr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535362" y="1944688"/>
            <a:ext cx="27940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56AD76EC-5C87-4BA4-9B09-451C148520C1}" type="datetime'''''''''''''''''''''''''''''''0''''''''''''''''''''1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01</a:t>
            </a:fld>
            <a:endParaRPr lang="da-DK" sz="1026">
              <a:sym typeface="+mn-lt"/>
            </a:endParaRPr>
          </a:p>
        </p:txBody>
      </p:sp>
      <p:sp>
        <p:nvSpPr>
          <p:cNvPr id="148" name="Rectangle 268">
            <a:extLst>
              <a:ext uri="{FF2B5EF4-FFF2-40B4-BE49-F238E27FC236}">
                <a16:creationId xmlns:a16="http://schemas.microsoft.com/office/drawing/2014/main" id="{79BF0E51-CFF2-44D7-A3C4-B89226592858}"/>
              </a:ext>
            </a:extLst>
          </p:cNvPr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814763" y="1944688"/>
            <a:ext cx="2809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AC8FC561-1DED-4CC9-B733-A4C7F018C354}" type="datetime'''''''''''''''''''''''''0''''''''''''2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02</a:t>
            </a:fld>
            <a:endParaRPr lang="da-DK" sz="1026">
              <a:sym typeface="+mn-lt"/>
            </a:endParaRPr>
          </a:p>
        </p:txBody>
      </p:sp>
      <p:sp>
        <p:nvSpPr>
          <p:cNvPr id="149" name="Rectangle 268">
            <a:extLst>
              <a:ext uri="{FF2B5EF4-FFF2-40B4-BE49-F238E27FC236}">
                <a16:creationId xmlns:a16="http://schemas.microsoft.com/office/drawing/2014/main" id="{48AAC6C1-F469-4CA0-A0EC-C218F43D4AE8}"/>
              </a:ext>
            </a:extLst>
          </p:cNvPr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95750" y="1944688"/>
            <a:ext cx="2809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2586E668-1CC5-4489-99D7-0592D97E00A7}" type="datetime'''''''''''''''''''''''''''0''''''''''''''3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03</a:t>
            </a:fld>
            <a:endParaRPr lang="da-DK" sz="1026">
              <a:sym typeface="+mn-lt"/>
            </a:endParaRPr>
          </a:p>
        </p:txBody>
      </p:sp>
      <p:sp>
        <p:nvSpPr>
          <p:cNvPr id="150" name="Rectangle 268">
            <a:extLst>
              <a:ext uri="{FF2B5EF4-FFF2-40B4-BE49-F238E27FC236}">
                <a16:creationId xmlns:a16="http://schemas.microsoft.com/office/drawing/2014/main" id="{A8837216-78CB-432B-919B-1520E37D4CA7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376738" y="1944688"/>
            <a:ext cx="2809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8AEE0637-0548-4E63-8418-BADEDFCF7766}" type="datetime'''''''''''0''''''''''''''''''''''4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04</a:t>
            </a:fld>
            <a:endParaRPr lang="da-DK" sz="1026">
              <a:sym typeface="+mn-lt"/>
            </a:endParaRPr>
          </a:p>
        </p:txBody>
      </p:sp>
      <p:sp>
        <p:nvSpPr>
          <p:cNvPr id="156" name="Rectangle 268">
            <a:extLst>
              <a:ext uri="{FF2B5EF4-FFF2-40B4-BE49-F238E27FC236}">
                <a16:creationId xmlns:a16="http://schemas.microsoft.com/office/drawing/2014/main" id="{4C06FBE8-8B04-4B0F-93D1-3911958F776A}"/>
              </a:ext>
            </a:extLst>
          </p:cNvPr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657724" y="1944688"/>
            <a:ext cx="2809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A3BBEE49-DCFD-47F9-8C0E-328158D8044B}" type="datetime'''''''''''''''''''0''''''''''''5''''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05</a:t>
            </a:fld>
            <a:endParaRPr lang="da-DK" sz="1026">
              <a:sym typeface="+mn-lt"/>
            </a:endParaRPr>
          </a:p>
        </p:txBody>
      </p:sp>
      <p:sp>
        <p:nvSpPr>
          <p:cNvPr id="157" name="Rectangle 268">
            <a:extLst>
              <a:ext uri="{FF2B5EF4-FFF2-40B4-BE49-F238E27FC236}">
                <a16:creationId xmlns:a16="http://schemas.microsoft.com/office/drawing/2014/main" id="{9915D747-8B79-4116-92C5-BFA3DF4BC2D8}"/>
              </a:ext>
            </a:extLst>
          </p:cNvPr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938713" y="1944688"/>
            <a:ext cx="2809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1B561BB5-8731-4233-99F6-96C9B36A3269}" type="datetime'''''''''''''''''''''''''''''''''''''''''''''''''''''''0''''6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06</a:t>
            </a:fld>
            <a:endParaRPr lang="da-DK" sz="1026">
              <a:sym typeface="+mn-lt"/>
            </a:endParaRPr>
          </a:p>
        </p:txBody>
      </p:sp>
      <p:sp>
        <p:nvSpPr>
          <p:cNvPr id="158" name="Rectangle 268">
            <a:extLst>
              <a:ext uri="{FF2B5EF4-FFF2-40B4-BE49-F238E27FC236}">
                <a16:creationId xmlns:a16="http://schemas.microsoft.com/office/drawing/2014/main" id="{5746F7BE-8934-4D27-8FE4-A55BAC3E6FB0}"/>
              </a:ext>
            </a:extLst>
          </p:cNvPr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19700" y="1944688"/>
            <a:ext cx="27940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73D9EAC3-F368-426F-A49E-226F641B905C}" type="datetime'0''''''''''''''''''''''''''''''''''7''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07</a:t>
            </a:fld>
            <a:endParaRPr lang="da-DK" sz="1026">
              <a:sym typeface="+mn-lt"/>
            </a:endParaRPr>
          </a:p>
        </p:txBody>
      </p:sp>
      <p:sp>
        <p:nvSpPr>
          <p:cNvPr id="159" name="Rectangle 268">
            <a:extLst>
              <a:ext uri="{FF2B5EF4-FFF2-40B4-BE49-F238E27FC236}">
                <a16:creationId xmlns:a16="http://schemas.microsoft.com/office/drawing/2014/main" id="{6DA848CD-0619-4C60-927D-272DCA5ED0E6}"/>
              </a:ext>
            </a:extLst>
          </p:cNvPr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99100" y="1944688"/>
            <a:ext cx="2809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32F02DEF-84A2-4102-A762-2EF4B5A32202}" type="datetime'''''0''''''''''''''''''''''8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08</a:t>
            </a:fld>
            <a:endParaRPr lang="da-DK" sz="1026">
              <a:sym typeface="+mn-lt"/>
            </a:endParaRPr>
          </a:p>
        </p:txBody>
      </p:sp>
      <p:sp>
        <p:nvSpPr>
          <p:cNvPr id="160" name="Rectangle 268">
            <a:extLst>
              <a:ext uri="{FF2B5EF4-FFF2-40B4-BE49-F238E27FC236}">
                <a16:creationId xmlns:a16="http://schemas.microsoft.com/office/drawing/2014/main" id="{132FD44B-5F54-4EC3-853B-DB38E6CA02DE}"/>
              </a:ext>
            </a:extLst>
          </p:cNvPr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80087" y="1944688"/>
            <a:ext cx="2809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96DA3DF0-23B4-47F8-9504-AC73982A9616}" type="datetime'''''''0''''''''''''''''''9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09</a:t>
            </a:fld>
            <a:endParaRPr lang="da-DK" sz="1026">
              <a:sym typeface="+mn-lt"/>
            </a:endParaRPr>
          </a:p>
        </p:txBody>
      </p:sp>
      <p:sp>
        <p:nvSpPr>
          <p:cNvPr id="161" name="Rectangle 268">
            <a:extLst>
              <a:ext uri="{FF2B5EF4-FFF2-40B4-BE49-F238E27FC236}">
                <a16:creationId xmlns:a16="http://schemas.microsoft.com/office/drawing/2014/main" id="{D06036DC-8D43-48CC-AFB0-ABC30B97797B}"/>
              </a:ext>
            </a:extLst>
          </p:cNvPr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061075" y="1944688"/>
            <a:ext cx="2809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FFB110BD-363D-46B5-AB32-BDA256415A62}" type="datetime'1''''''''''''''''0''''''''''''''''''''''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10</a:t>
            </a:fld>
            <a:endParaRPr lang="da-DK" sz="1026">
              <a:sym typeface="+mn-lt"/>
            </a:endParaRPr>
          </a:p>
        </p:txBody>
      </p:sp>
      <p:sp>
        <p:nvSpPr>
          <p:cNvPr id="162" name="Rectangle 268">
            <a:extLst>
              <a:ext uri="{FF2B5EF4-FFF2-40B4-BE49-F238E27FC236}">
                <a16:creationId xmlns:a16="http://schemas.microsoft.com/office/drawing/2014/main" id="{D98D063E-49D9-4990-ACC7-F5FDCB3848DF}"/>
              </a:ext>
            </a:extLst>
          </p:cNvPr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42063" y="1944688"/>
            <a:ext cx="2809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AE02887A-252F-45CD-AE8A-CF145563584D}" type="datetime'''''''''''''''''''''''''''''''''''''1''''''1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11</a:t>
            </a:fld>
            <a:endParaRPr lang="da-DK" sz="1026">
              <a:sym typeface="+mn-lt"/>
            </a:endParaRPr>
          </a:p>
        </p:txBody>
      </p:sp>
      <p:sp>
        <p:nvSpPr>
          <p:cNvPr id="163" name="Rectangle 268">
            <a:extLst>
              <a:ext uri="{FF2B5EF4-FFF2-40B4-BE49-F238E27FC236}">
                <a16:creationId xmlns:a16="http://schemas.microsoft.com/office/drawing/2014/main" id="{7A6AD977-E312-4A73-B76A-20513EF24537}"/>
              </a:ext>
            </a:extLst>
          </p:cNvPr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623050" y="1944688"/>
            <a:ext cx="279400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4C9FDB97-798E-4EDD-96E8-E052FF1E8271}" type="datetime'''1''''''2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12</a:t>
            </a:fld>
            <a:endParaRPr lang="da-DK" sz="1026">
              <a:sym typeface="+mn-lt"/>
            </a:endParaRPr>
          </a:p>
        </p:txBody>
      </p:sp>
      <p:sp>
        <p:nvSpPr>
          <p:cNvPr id="164" name="Rectangle 268">
            <a:extLst>
              <a:ext uri="{FF2B5EF4-FFF2-40B4-BE49-F238E27FC236}">
                <a16:creationId xmlns:a16="http://schemas.microsoft.com/office/drawing/2014/main" id="{DD523785-D920-4548-8118-D3FC5451FB4C}"/>
              </a:ext>
            </a:extLst>
          </p:cNvPr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02449" y="1944688"/>
            <a:ext cx="2809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88A31C6B-D6A4-4AB1-A3AC-479B7098B937}" type="datetime'''''''''''''''''''''''''1''''''''''''''''''''''''''''3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13</a:t>
            </a:fld>
            <a:endParaRPr lang="da-DK" sz="1026">
              <a:sym typeface="+mn-lt"/>
            </a:endParaRPr>
          </a:p>
        </p:txBody>
      </p:sp>
      <p:sp>
        <p:nvSpPr>
          <p:cNvPr id="165" name="Rectangle 268">
            <a:extLst>
              <a:ext uri="{FF2B5EF4-FFF2-40B4-BE49-F238E27FC236}">
                <a16:creationId xmlns:a16="http://schemas.microsoft.com/office/drawing/2014/main" id="{51A9F5FF-0051-4369-9F05-77544B44B055}"/>
              </a:ext>
            </a:extLst>
          </p:cNvPr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183438" y="1944688"/>
            <a:ext cx="280988" cy="20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3813" rIns="0" bIns="23813" anchor="ctr"/>
          <a:lstStyle/>
          <a:p>
            <a:pPr algn="ct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fld id="{4234CCE0-2D10-4521-A9EB-AC06BD566067}" type="datetime'''''1''''''''''''''''''''''''''''''''4'''''''''''''">
              <a:rPr lang="da-DK" altLang="en-US" sz="1026" smtClean="0">
                <a:sym typeface="+mn-lt"/>
              </a:rPr>
              <a:pPr algn="ctr" defTabSz="910540" fontAlgn="base">
                <a:spcBef>
                  <a:spcPct val="0"/>
                </a:spcBef>
                <a:spcAft>
                  <a:spcPct val="0"/>
                </a:spcAft>
                <a:buSzPct val="120000"/>
              </a:pPr>
              <a:t>14</a:t>
            </a:fld>
            <a:endParaRPr lang="da-DK" sz="1026">
              <a:sym typeface="+mn-lt"/>
            </a:endParaRPr>
          </a:p>
        </p:txBody>
      </p:sp>
      <p:cxnSp>
        <p:nvCxnSpPr>
          <p:cNvPr id="178" name="Lige forbindelse 177">
            <a:extLst>
              <a:ext uri="{FF2B5EF4-FFF2-40B4-BE49-F238E27FC236}">
                <a16:creationId xmlns:a16="http://schemas.microsoft.com/office/drawing/2014/main" id="{19F668E7-A92B-4048-9C77-445A5EF4828D}"/>
              </a:ext>
            </a:extLst>
          </p:cNvPr>
          <p:cNvCxnSpPr/>
          <p:nvPr>
            <p:custDataLst>
              <p:tags r:id="rId28"/>
            </p:custDataLst>
          </p:nvPr>
        </p:nvCxnSpPr>
        <p:spPr bwMode="auto">
          <a:xfrm>
            <a:off x="7264400" y="2147888"/>
            <a:ext cx="0" cy="3554413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Lige forbindelse 176">
            <a:extLst>
              <a:ext uri="{FF2B5EF4-FFF2-40B4-BE49-F238E27FC236}">
                <a16:creationId xmlns:a16="http://schemas.microsoft.com/office/drawing/2014/main" id="{B737C924-F638-4805-A93A-65C37F308DCD}"/>
              </a:ext>
            </a:extLst>
          </p:cNvPr>
          <p:cNvCxnSpPr/>
          <p:nvPr>
            <p:custDataLst>
              <p:tags r:id="rId29"/>
            </p:custDataLst>
          </p:nvPr>
        </p:nvCxnSpPr>
        <p:spPr bwMode="auto">
          <a:xfrm>
            <a:off x="6021388" y="2147888"/>
            <a:ext cx="0" cy="3554413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Lige forbindelse 174">
            <a:extLst>
              <a:ext uri="{FF2B5EF4-FFF2-40B4-BE49-F238E27FC236}">
                <a16:creationId xmlns:a16="http://schemas.microsoft.com/office/drawing/2014/main" id="{D55E05BC-0E91-49F6-AAE4-FAD140BD0D19}"/>
              </a:ext>
            </a:extLst>
          </p:cNvPr>
          <p:cNvCxnSpPr/>
          <p:nvPr>
            <p:custDataLst>
              <p:tags r:id="rId30"/>
            </p:custDataLst>
          </p:nvPr>
        </p:nvCxnSpPr>
        <p:spPr bwMode="auto">
          <a:xfrm>
            <a:off x="3614738" y="2147888"/>
            <a:ext cx="0" cy="3554413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410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8750300" y="2147888"/>
            <a:ext cx="0" cy="355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sp>
        <p:nvSpPr>
          <p:cNvPr id="50" name="Line 40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95288" y="2147888"/>
            <a:ext cx="0" cy="355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sp>
        <p:nvSpPr>
          <p:cNvPr id="51" name="Line 59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464425" y="2147888"/>
            <a:ext cx="0" cy="355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sp>
        <p:nvSpPr>
          <p:cNvPr id="52" name="Line 40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73388" y="2147888"/>
            <a:ext cx="0" cy="355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cxnSp>
        <p:nvCxnSpPr>
          <p:cNvPr id="176" name="Lige forbindelse 175">
            <a:extLst>
              <a:ext uri="{FF2B5EF4-FFF2-40B4-BE49-F238E27FC236}">
                <a16:creationId xmlns:a16="http://schemas.microsoft.com/office/drawing/2014/main" id="{C22435EF-2023-44CF-A45D-6AF3AF4D9AA5}"/>
              </a:ext>
            </a:extLst>
          </p:cNvPr>
          <p:cNvCxnSpPr/>
          <p:nvPr>
            <p:custDataLst>
              <p:tags r:id="rId35"/>
            </p:custDataLst>
          </p:nvPr>
        </p:nvCxnSpPr>
        <p:spPr bwMode="auto">
          <a:xfrm>
            <a:off x="4857750" y="2147888"/>
            <a:ext cx="0" cy="3554413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36"/>
            </p:custDataLst>
          </p:nvPr>
        </p:nvCxnSpPr>
        <p:spPr bwMode="auto">
          <a:xfrm>
            <a:off x="395288" y="4086225"/>
            <a:ext cx="8355013" cy="0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Line 40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95288" y="5702300"/>
            <a:ext cx="835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sp>
        <p:nvSpPr>
          <p:cNvPr id="59" name="Line 40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395288" y="2147888"/>
            <a:ext cx="835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noFill/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3520" tIns="33520" rIns="33520" bIns="33520" anchor="ctr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SzPct val="120000"/>
            </a:pPr>
            <a:endParaRPr lang="en-GB" sz="941">
              <a:solidFill>
                <a:srgbClr val="00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E3CE71E1-7D5D-48E6-9948-761F0DBF904C}"/>
              </a:ext>
            </a:extLst>
          </p:cNvPr>
          <p:cNvSpPr/>
          <p:nvPr>
            <p:custDataLst>
              <p:tags r:id="rId39"/>
            </p:custDataLst>
          </p:nvPr>
        </p:nvSpPr>
        <p:spPr bwMode="gray">
          <a:xfrm>
            <a:off x="4657725" y="5414963"/>
            <a:ext cx="1122363" cy="79375"/>
          </a:xfrm>
          <a:prstGeom prst="rect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78" name="Pil: højre 77">
            <a:extLst>
              <a:ext uri="{FF2B5EF4-FFF2-40B4-BE49-F238E27FC236}">
                <a16:creationId xmlns:a16="http://schemas.microsoft.com/office/drawing/2014/main" id="{FF16E526-FDF3-4130-9960-FE9B319AEAAB}"/>
              </a:ext>
            </a:extLst>
          </p:cNvPr>
          <p:cNvSpPr/>
          <p:nvPr>
            <p:custDataLst>
              <p:tags r:id="rId40"/>
            </p:custDataLst>
          </p:nvPr>
        </p:nvSpPr>
        <p:spPr bwMode="gray">
          <a:xfrm>
            <a:off x="6542088" y="4464050"/>
            <a:ext cx="1023938" cy="158750"/>
          </a:xfrm>
          <a:prstGeom prst="rightArrow">
            <a:avLst>
              <a:gd name="adj1" fmla="val 50000"/>
              <a:gd name="adj2" fmla="val 40657"/>
            </a:avLst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92B1AE0E-081A-4365-9C3D-37F353486181}"/>
              </a:ext>
            </a:extLst>
          </p:cNvPr>
          <p:cNvSpPr/>
          <p:nvPr>
            <p:custDataLst>
              <p:tags r:id="rId41"/>
            </p:custDataLst>
          </p:nvPr>
        </p:nvSpPr>
        <p:spPr bwMode="gray">
          <a:xfrm>
            <a:off x="4056062" y="2720975"/>
            <a:ext cx="2286000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75" name="Rektangel 74">
            <a:extLst>
              <a:ext uri="{FF2B5EF4-FFF2-40B4-BE49-F238E27FC236}">
                <a16:creationId xmlns:a16="http://schemas.microsoft.com/office/drawing/2014/main" id="{D7B72AA0-8680-4559-9D44-2EDB3D5C5E6C}"/>
              </a:ext>
            </a:extLst>
          </p:cNvPr>
          <p:cNvSpPr/>
          <p:nvPr>
            <p:custDataLst>
              <p:tags r:id="rId42"/>
            </p:custDataLst>
          </p:nvPr>
        </p:nvSpPr>
        <p:spPr bwMode="gray">
          <a:xfrm>
            <a:off x="6021387" y="4503738"/>
            <a:ext cx="520700" cy="79375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55" name="Pil: højre 54">
            <a:extLst>
              <a:ext uri="{FF2B5EF4-FFF2-40B4-BE49-F238E27FC236}">
                <a16:creationId xmlns:a16="http://schemas.microsoft.com/office/drawing/2014/main" id="{4A1A821A-B781-44F7-AD4D-60819FF57DFE}"/>
              </a:ext>
            </a:extLst>
          </p:cNvPr>
          <p:cNvSpPr/>
          <p:nvPr>
            <p:custDataLst>
              <p:tags r:id="rId43"/>
            </p:custDataLst>
          </p:nvPr>
        </p:nvSpPr>
        <p:spPr bwMode="gray">
          <a:xfrm>
            <a:off x="6462713" y="2965450"/>
            <a:ext cx="1103313" cy="158750"/>
          </a:xfrm>
          <a:prstGeom prst="rightArrow">
            <a:avLst>
              <a:gd name="adj1" fmla="val 50000"/>
              <a:gd name="adj2" fmla="val 40657"/>
            </a:avLst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41" name="Pil: venstre 40">
            <a:extLst>
              <a:ext uri="{FF2B5EF4-FFF2-40B4-BE49-F238E27FC236}">
                <a16:creationId xmlns:a16="http://schemas.microsoft.com/office/drawing/2014/main" id="{8CEBEC65-DA15-4A07-8766-B8605DF5D174}"/>
              </a:ext>
            </a:extLst>
          </p:cNvPr>
          <p:cNvSpPr/>
          <p:nvPr>
            <p:custDataLst>
              <p:tags r:id="rId44"/>
            </p:custDataLst>
          </p:nvPr>
        </p:nvSpPr>
        <p:spPr bwMode="gray">
          <a:xfrm>
            <a:off x="2871788" y="2681288"/>
            <a:ext cx="1184275" cy="158750"/>
          </a:xfrm>
          <a:prstGeom prst="leftArrow">
            <a:avLst>
              <a:gd name="adj1" fmla="val 50000"/>
              <a:gd name="adj2" fmla="val 40657"/>
            </a:avLst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888909EC-CA2A-4746-B676-3FED9DD5C396}"/>
              </a:ext>
            </a:extLst>
          </p:cNvPr>
          <p:cNvSpPr/>
          <p:nvPr>
            <p:custDataLst>
              <p:tags r:id="rId45"/>
            </p:custDataLst>
          </p:nvPr>
        </p:nvSpPr>
        <p:spPr bwMode="gray">
          <a:xfrm>
            <a:off x="6021388" y="3005138"/>
            <a:ext cx="441325" cy="79375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D6B3992C-B8A9-4E14-9E9D-1AE7447B07DF}"/>
              </a:ext>
            </a:extLst>
          </p:cNvPr>
          <p:cNvSpPr/>
          <p:nvPr>
            <p:custDataLst>
              <p:tags r:id="rId46"/>
            </p:custDataLst>
          </p:nvPr>
        </p:nvSpPr>
        <p:spPr bwMode="gray">
          <a:xfrm>
            <a:off x="5018088" y="3292475"/>
            <a:ext cx="1042988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4FFB6F03-CB31-4673-BA3F-4D64CECE4E69}"/>
              </a:ext>
            </a:extLst>
          </p:cNvPr>
          <p:cNvSpPr/>
          <p:nvPr>
            <p:custDataLst>
              <p:tags r:id="rId47"/>
            </p:custDataLst>
          </p:nvPr>
        </p:nvSpPr>
        <p:spPr bwMode="gray">
          <a:xfrm>
            <a:off x="4737100" y="3865563"/>
            <a:ext cx="1604963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73" name="Rektangel 172">
            <a:extLst>
              <a:ext uri="{FF2B5EF4-FFF2-40B4-BE49-F238E27FC236}">
                <a16:creationId xmlns:a16="http://schemas.microsoft.com/office/drawing/2014/main" id="{F845A725-AAED-4A71-87EE-E833C5C3554A}"/>
              </a:ext>
            </a:extLst>
          </p:cNvPr>
          <p:cNvSpPr/>
          <p:nvPr>
            <p:custDataLst>
              <p:tags r:id="rId48"/>
            </p:custDataLst>
          </p:nvPr>
        </p:nvSpPr>
        <p:spPr bwMode="gray">
          <a:xfrm>
            <a:off x="4618038" y="5364163"/>
            <a:ext cx="2605088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71" name="Rektangel 170">
            <a:extLst>
              <a:ext uri="{FF2B5EF4-FFF2-40B4-BE49-F238E27FC236}">
                <a16:creationId xmlns:a16="http://schemas.microsoft.com/office/drawing/2014/main" id="{C0737E13-6A8A-41E6-89B1-2AB642A2C5B6}"/>
              </a:ext>
            </a:extLst>
          </p:cNvPr>
          <p:cNvSpPr/>
          <p:nvPr>
            <p:custDataLst>
              <p:tags r:id="rId49"/>
            </p:custDataLst>
          </p:nvPr>
        </p:nvSpPr>
        <p:spPr bwMode="gray">
          <a:xfrm>
            <a:off x="4938713" y="5076825"/>
            <a:ext cx="2511425" cy="79375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70" name="Rektangel 169">
            <a:extLst>
              <a:ext uri="{FF2B5EF4-FFF2-40B4-BE49-F238E27FC236}">
                <a16:creationId xmlns:a16="http://schemas.microsoft.com/office/drawing/2014/main" id="{CA15974F-378D-4806-9D06-34EC564ADE7B}"/>
              </a:ext>
            </a:extLst>
          </p:cNvPr>
          <p:cNvSpPr/>
          <p:nvPr>
            <p:custDataLst>
              <p:tags r:id="rId50"/>
            </p:custDataLst>
          </p:nvPr>
        </p:nvSpPr>
        <p:spPr bwMode="gray">
          <a:xfrm>
            <a:off x="3614738" y="5076825"/>
            <a:ext cx="1323975" cy="79375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79479CE0-3345-48BA-98EB-F295FF362CA0}"/>
              </a:ext>
            </a:extLst>
          </p:cNvPr>
          <p:cNvSpPr/>
          <p:nvPr>
            <p:custDataLst>
              <p:tags r:id="rId51"/>
            </p:custDataLst>
          </p:nvPr>
        </p:nvSpPr>
        <p:spPr bwMode="gray">
          <a:xfrm>
            <a:off x="4618038" y="3292475"/>
            <a:ext cx="360363" cy="79375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72" name="Rektangel 171">
            <a:extLst>
              <a:ext uri="{FF2B5EF4-FFF2-40B4-BE49-F238E27FC236}">
                <a16:creationId xmlns:a16="http://schemas.microsoft.com/office/drawing/2014/main" id="{5BFF2386-820B-4370-BE10-87DF0742B602}"/>
              </a:ext>
            </a:extLst>
          </p:cNvPr>
          <p:cNvSpPr/>
          <p:nvPr>
            <p:custDataLst>
              <p:tags r:id="rId52"/>
            </p:custDataLst>
          </p:nvPr>
        </p:nvSpPr>
        <p:spPr bwMode="gray">
          <a:xfrm>
            <a:off x="4056063" y="5364163"/>
            <a:ext cx="561975" cy="79375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66" name="Pil: højre 65">
            <a:extLst>
              <a:ext uri="{FF2B5EF4-FFF2-40B4-BE49-F238E27FC236}">
                <a16:creationId xmlns:a16="http://schemas.microsoft.com/office/drawing/2014/main" id="{D5ABF0E8-82B3-4BB9-B4D6-EEE939A22A8E}"/>
              </a:ext>
            </a:extLst>
          </p:cNvPr>
          <p:cNvSpPr/>
          <p:nvPr>
            <p:custDataLst>
              <p:tags r:id="rId53"/>
            </p:custDataLst>
          </p:nvPr>
        </p:nvSpPr>
        <p:spPr bwMode="gray">
          <a:xfrm>
            <a:off x="3614737" y="3538538"/>
            <a:ext cx="3951288" cy="158750"/>
          </a:xfrm>
          <a:prstGeom prst="rightArrow">
            <a:avLst>
              <a:gd name="adj1" fmla="val 50000"/>
              <a:gd name="adj2" fmla="val 40657"/>
            </a:avLst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26A6331F-E78E-4062-AC8A-BA5AB05427CC}"/>
              </a:ext>
            </a:extLst>
          </p:cNvPr>
          <p:cNvSpPr/>
          <p:nvPr>
            <p:custDataLst>
              <p:tags r:id="rId54"/>
            </p:custDataLst>
          </p:nvPr>
        </p:nvSpPr>
        <p:spPr bwMode="gray">
          <a:xfrm>
            <a:off x="4056062" y="3865563"/>
            <a:ext cx="681038" cy="79375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53" name="Rombe 52">
            <a:extLst>
              <a:ext uri="{FF2B5EF4-FFF2-40B4-BE49-F238E27FC236}">
                <a16:creationId xmlns:a16="http://schemas.microsoft.com/office/drawing/2014/main" id="{49D69130-A78F-4621-A6D0-10F3BC3C13A3}"/>
              </a:ext>
            </a:extLst>
          </p:cNvPr>
          <p:cNvSpPr/>
          <p:nvPr>
            <p:custDataLst>
              <p:tags r:id="rId55"/>
            </p:custDataLst>
          </p:nvPr>
        </p:nvSpPr>
        <p:spPr bwMode="gray">
          <a:xfrm>
            <a:off x="6284913" y="2703513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4" name="Rombe 3">
            <a:extLst>
              <a:ext uri="{FF2B5EF4-FFF2-40B4-BE49-F238E27FC236}">
                <a16:creationId xmlns:a16="http://schemas.microsoft.com/office/drawing/2014/main" id="{57D22601-BF98-47E6-A030-42935FBCC046}"/>
              </a:ext>
            </a:extLst>
          </p:cNvPr>
          <p:cNvSpPr/>
          <p:nvPr>
            <p:custDataLst>
              <p:tags r:id="rId56"/>
            </p:custDataLst>
          </p:nvPr>
        </p:nvSpPr>
        <p:spPr bwMode="gray">
          <a:xfrm>
            <a:off x="7165975" y="5346700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64" name="Rombe 63">
            <a:extLst>
              <a:ext uri="{FF2B5EF4-FFF2-40B4-BE49-F238E27FC236}">
                <a16:creationId xmlns:a16="http://schemas.microsoft.com/office/drawing/2014/main" id="{F446F93A-320F-4FC5-80B3-7C957A70A4FB}"/>
              </a:ext>
            </a:extLst>
          </p:cNvPr>
          <p:cNvSpPr/>
          <p:nvPr>
            <p:custDataLst>
              <p:tags r:id="rId57"/>
            </p:custDataLst>
          </p:nvPr>
        </p:nvSpPr>
        <p:spPr bwMode="gray">
          <a:xfrm>
            <a:off x="6003925" y="3275013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72" name="Rombe 71">
            <a:extLst>
              <a:ext uri="{FF2B5EF4-FFF2-40B4-BE49-F238E27FC236}">
                <a16:creationId xmlns:a16="http://schemas.microsoft.com/office/drawing/2014/main" id="{26F0CD7C-7BA1-4686-8E9B-F1B246DB7958}"/>
              </a:ext>
            </a:extLst>
          </p:cNvPr>
          <p:cNvSpPr/>
          <p:nvPr>
            <p:custDataLst>
              <p:tags r:id="rId58"/>
            </p:custDataLst>
          </p:nvPr>
        </p:nvSpPr>
        <p:spPr bwMode="gray">
          <a:xfrm>
            <a:off x="6324600" y="3848100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58" name="Rombe 57">
            <a:extLst>
              <a:ext uri="{FF2B5EF4-FFF2-40B4-BE49-F238E27FC236}">
                <a16:creationId xmlns:a16="http://schemas.microsoft.com/office/drawing/2014/main" id="{003F06FC-3D1A-4D4F-8EA5-54C7ED5271D7}"/>
              </a:ext>
            </a:extLst>
          </p:cNvPr>
          <p:cNvSpPr/>
          <p:nvPr>
            <p:custDataLst>
              <p:tags r:id="rId59"/>
            </p:custDataLst>
          </p:nvPr>
        </p:nvSpPr>
        <p:spPr bwMode="gray">
          <a:xfrm>
            <a:off x="6405563" y="2987675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93" name="Rombe 92">
            <a:extLst>
              <a:ext uri="{FF2B5EF4-FFF2-40B4-BE49-F238E27FC236}">
                <a16:creationId xmlns:a16="http://schemas.microsoft.com/office/drawing/2014/main" id="{0A61C69B-D726-45E8-A4C8-87C95E283ABA}"/>
              </a:ext>
            </a:extLst>
          </p:cNvPr>
          <p:cNvSpPr/>
          <p:nvPr>
            <p:custDataLst>
              <p:tags r:id="rId60"/>
            </p:custDataLst>
          </p:nvPr>
        </p:nvSpPr>
        <p:spPr bwMode="gray">
          <a:xfrm>
            <a:off x="6484938" y="4486275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43" name="Rombe 42">
            <a:extLst>
              <a:ext uri="{FF2B5EF4-FFF2-40B4-BE49-F238E27FC236}">
                <a16:creationId xmlns:a16="http://schemas.microsoft.com/office/drawing/2014/main" id="{7AB73A8E-EF18-4A58-BB8F-D50971CF0A67}"/>
              </a:ext>
            </a:extLst>
          </p:cNvPr>
          <p:cNvSpPr/>
          <p:nvPr>
            <p:custDataLst>
              <p:tags r:id="rId61"/>
            </p:custDataLst>
          </p:nvPr>
        </p:nvSpPr>
        <p:spPr bwMode="gray">
          <a:xfrm>
            <a:off x="3998913" y="2703513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71" name="Rombe 70">
            <a:extLst>
              <a:ext uri="{FF2B5EF4-FFF2-40B4-BE49-F238E27FC236}">
                <a16:creationId xmlns:a16="http://schemas.microsoft.com/office/drawing/2014/main" id="{8C56F13F-DBDB-4B7F-A64E-0592AFCDA4DC}"/>
              </a:ext>
            </a:extLst>
          </p:cNvPr>
          <p:cNvSpPr/>
          <p:nvPr>
            <p:custDataLst>
              <p:tags r:id="rId62"/>
            </p:custDataLst>
          </p:nvPr>
        </p:nvSpPr>
        <p:spPr bwMode="gray">
          <a:xfrm>
            <a:off x="4679950" y="3848100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Rombe 1">
            <a:extLst>
              <a:ext uri="{FF2B5EF4-FFF2-40B4-BE49-F238E27FC236}">
                <a16:creationId xmlns:a16="http://schemas.microsoft.com/office/drawing/2014/main" id="{21FDC1CA-B25D-4FF7-B7F9-E9D46C5E1DA2}"/>
              </a:ext>
            </a:extLst>
          </p:cNvPr>
          <p:cNvSpPr/>
          <p:nvPr>
            <p:custDataLst>
              <p:tags r:id="rId63"/>
            </p:custDataLst>
          </p:nvPr>
        </p:nvSpPr>
        <p:spPr bwMode="gray">
          <a:xfrm>
            <a:off x="4881563" y="5059363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63" name="Rombe 62">
            <a:extLst>
              <a:ext uri="{FF2B5EF4-FFF2-40B4-BE49-F238E27FC236}">
                <a16:creationId xmlns:a16="http://schemas.microsoft.com/office/drawing/2014/main" id="{69E49107-CCB0-491C-9D0A-EECB16132276}"/>
              </a:ext>
            </a:extLst>
          </p:cNvPr>
          <p:cNvSpPr/>
          <p:nvPr>
            <p:custDataLst>
              <p:tags r:id="rId64"/>
            </p:custDataLst>
          </p:nvPr>
        </p:nvSpPr>
        <p:spPr bwMode="gray">
          <a:xfrm>
            <a:off x="4921250" y="3275013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74" name="Rombe 173">
            <a:extLst>
              <a:ext uri="{FF2B5EF4-FFF2-40B4-BE49-F238E27FC236}">
                <a16:creationId xmlns:a16="http://schemas.microsoft.com/office/drawing/2014/main" id="{60446C01-743B-4E42-BDB9-9F996D640D3D}"/>
              </a:ext>
            </a:extLst>
          </p:cNvPr>
          <p:cNvSpPr/>
          <p:nvPr>
            <p:custDataLst>
              <p:tags r:id="rId65"/>
            </p:custDataLst>
          </p:nvPr>
        </p:nvSpPr>
        <p:spPr bwMode="gray">
          <a:xfrm>
            <a:off x="4560888" y="5346700"/>
            <a:ext cx="114300" cy="114300"/>
          </a:xfrm>
          <a:prstGeom prst="diamond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99" name="Rectangle 37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55614" y="2689225"/>
            <a:ext cx="18208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00" dirty="0">
                <a:latin typeface="Arial Narrow" panose="020B0606020202030204" pitchFamily="34" charset="0"/>
                <a:sym typeface="+mn-lt"/>
              </a:rPr>
              <a:t>C2_1 </a:t>
            </a:r>
            <a:r>
              <a:rPr lang="da-DK" sz="1000" dirty="0" err="1">
                <a:latin typeface="Arial Narrow" panose="020B0606020202030204" pitchFamily="34" charset="0"/>
                <a:sym typeface="+mn-lt"/>
              </a:rPr>
              <a:t>Governance</a:t>
            </a:r>
            <a:r>
              <a:rPr lang="da-DK" sz="1000" dirty="0">
                <a:latin typeface="Arial Narrow" panose="020B0606020202030204" pitchFamily="34" charset="0"/>
                <a:sym typeface="+mn-lt"/>
              </a:rPr>
              <a:t>- og beslutningsfora	</a:t>
            </a:r>
          </a:p>
        </p:txBody>
      </p:sp>
      <p:sp>
        <p:nvSpPr>
          <p:cNvPr id="107" name="Text Placeholder 2">
            <a:extLst>
              <a:ext uri="{FF2B5EF4-FFF2-40B4-BE49-F238E27FC236}">
                <a16:creationId xmlns:a16="http://schemas.microsoft.com/office/drawing/2014/main" id="{24D78B32-E4E2-4801-B16E-6B3821D00E41}"/>
              </a:ext>
            </a:extLst>
          </p:cNvPr>
          <p:cNvSpPr>
            <a:spLocks noGrp="1"/>
          </p:cNvSpPr>
          <p:nvPr>
            <p:custDataLst>
              <p:tags r:id="rId67"/>
            </p:custDataLst>
          </p:nvPr>
        </p:nvSpPr>
        <p:spPr bwMode="auto">
          <a:xfrm>
            <a:off x="7626350" y="3832225"/>
            <a:ext cx="25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900" dirty="0"/>
              <a:t>28.1.</a:t>
            </a:r>
            <a:endParaRPr lang="da-DK" altLang="en-US" sz="900" dirty="0">
              <a:sym typeface="+mn-lt"/>
            </a:endParaRPr>
          </a:p>
        </p:txBody>
      </p:sp>
      <p:sp>
        <p:nvSpPr>
          <p:cNvPr id="98" name="Rectangle 378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455613" y="4184650"/>
            <a:ext cx="86995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 b="1">
                <a:sym typeface="+mn-lt"/>
              </a:rPr>
              <a:t>SPOR C3 </a:t>
            </a:r>
            <a:r>
              <a:rPr lang="da-DK" sz="1026" b="1" err="1">
                <a:sym typeface="+mn-lt"/>
              </a:rPr>
              <a:t>CoE</a:t>
            </a:r>
            <a:endParaRPr lang="da-DK" sz="1026" b="1">
              <a:sym typeface="+mn-lt"/>
            </a:endParaRPr>
          </a:p>
        </p:txBody>
      </p:sp>
      <p:sp>
        <p:nvSpPr>
          <p:cNvPr id="76" name="Text Placeholder 2">
            <a:extLst>
              <a:ext uri="{FF2B5EF4-FFF2-40B4-BE49-F238E27FC236}">
                <a16:creationId xmlns:a16="http://schemas.microsoft.com/office/drawing/2014/main" id="{3386CE64-6A24-4317-897C-76C6101487AB}"/>
              </a:ext>
            </a:extLst>
          </p:cNvPr>
          <p:cNvSpPr>
            <a:spLocks noGrp="1"/>
          </p:cNvSpPr>
          <p:nvPr>
            <p:custDataLst>
              <p:tags r:id="rId69"/>
            </p:custDataLst>
          </p:nvPr>
        </p:nvSpPr>
        <p:spPr bwMode="auto">
          <a:xfrm>
            <a:off x="7626350" y="4470400"/>
            <a:ext cx="2222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900" dirty="0"/>
              <a:t>3.3. </a:t>
            </a:r>
          </a:p>
        </p:txBody>
      </p:sp>
      <p:sp>
        <p:nvSpPr>
          <p:cNvPr id="83" name="Rectangle 378">
            <a:extLst>
              <a:ext uri="{FF2B5EF4-FFF2-40B4-BE49-F238E27FC236}">
                <a16:creationId xmlns:a16="http://schemas.microsoft.com/office/drawing/2014/main" id="{DC561CC1-56BE-4C56-9BE2-AB294DDDA14D}"/>
              </a:ext>
            </a:extLst>
          </p:cNvPr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455613" y="4757738"/>
            <a:ext cx="1979613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26" b="1"/>
              <a:t>SPOR C4 Ny Digital </a:t>
            </a:r>
            <a:r>
              <a:rPr lang="da-DK" altLang="en-US" sz="1026" b="1" err="1"/>
              <a:t>Organistion</a:t>
            </a:r>
            <a:endParaRPr lang="da-DK" sz="1026" b="1">
              <a:sym typeface="+mn-lt"/>
            </a:endParaRPr>
          </a:p>
        </p:txBody>
      </p:sp>
      <p:sp>
        <p:nvSpPr>
          <p:cNvPr id="101" name="Rectangle 100"/>
          <p:cNvSpPr>
            <a:spLocks/>
          </p:cNvSpPr>
          <p:nvPr>
            <p:custDataLst>
              <p:tags r:id="rId71"/>
            </p:custDataLst>
          </p:nvPr>
        </p:nvSpPr>
        <p:spPr bwMode="auto">
          <a:xfrm>
            <a:off x="8042275" y="2689225"/>
            <a:ext cx="260350" cy="1524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sz="1000" dirty="0" err="1">
                <a:solidFill>
                  <a:schemeClr val="tx1"/>
                </a:solidFill>
                <a:sym typeface="+mn-lt"/>
              </a:rPr>
              <a:t>BRA</a:t>
            </a:r>
            <a:endParaRPr lang="da-DK" sz="10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79" name="Rectangle 378">
            <a:extLst>
              <a:ext uri="{FF2B5EF4-FFF2-40B4-BE49-F238E27FC236}">
                <a16:creationId xmlns:a16="http://schemas.microsoft.com/office/drawing/2014/main" id="{4283ACDD-EDCB-4EE8-8F3D-8F9E35DF5E51}"/>
              </a:ext>
            </a:extLst>
          </p:cNvPr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455613" y="3259138"/>
            <a:ext cx="1849438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26" dirty="0">
                <a:latin typeface="Arial Narrow" panose="020B0606020202030204" pitchFamily="34" charset="0"/>
                <a:sym typeface="Arial Narrow" panose="020B0606020202030204" pitchFamily="34" charset="0"/>
              </a:rPr>
              <a:t>C2_3 Systemejerskab og superbrugere</a:t>
            </a:r>
            <a:endParaRPr lang="da-DK" sz="1026" dirty="0"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87" name="Rectangle 378">
            <a:extLst>
              <a:ext uri="{FF2B5EF4-FFF2-40B4-BE49-F238E27FC236}">
                <a16:creationId xmlns:a16="http://schemas.microsoft.com/office/drawing/2014/main" id="{64970ABD-BCB8-45F8-B512-E3CAF1B46AAF}"/>
              </a:ext>
            </a:extLst>
          </p:cNvPr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455613" y="5043488"/>
            <a:ext cx="202565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26">
                <a:latin typeface="Arial Narrow" panose="020B0606020202030204" pitchFamily="34" charset="0"/>
                <a:sym typeface="Arial Narrow" panose="020B0606020202030204" pitchFamily="34" charset="0"/>
              </a:rPr>
              <a:t>C4_1 Kultur, Plan for nedslag og aktiviteter</a:t>
            </a:r>
            <a:endParaRPr lang="da-DK" sz="1026"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462D2E70-D63E-4DDB-9597-2F2EF7005E4B}"/>
              </a:ext>
            </a:extLst>
          </p:cNvPr>
          <p:cNvSpPr>
            <a:spLocks noGrp="1"/>
          </p:cNvSpPr>
          <p:nvPr>
            <p:custDataLst>
              <p:tags r:id="rId74"/>
            </p:custDataLst>
          </p:nvPr>
        </p:nvSpPr>
        <p:spPr bwMode="auto">
          <a:xfrm>
            <a:off x="7626350" y="5043488"/>
            <a:ext cx="2222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900" dirty="0"/>
              <a:t>1.2. </a:t>
            </a:r>
          </a:p>
        </p:txBody>
      </p:sp>
      <p:sp>
        <p:nvSpPr>
          <p:cNvPr id="82" name="Rectangle 732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2513013" y="1765300"/>
            <a:ext cx="40005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>
                <a:sym typeface="+mn-lt"/>
              </a:rPr>
              <a:t>Måned</a:t>
            </a:r>
          </a:p>
        </p:txBody>
      </p:sp>
      <p:sp>
        <p:nvSpPr>
          <p:cNvPr id="89" name="Rectangle 375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455613" y="1968500"/>
            <a:ext cx="11715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 b="1">
                <a:sym typeface="+mn-lt"/>
              </a:rPr>
              <a:t>ARBEJDSPAKKER</a:t>
            </a:r>
          </a:p>
        </p:txBody>
      </p:sp>
      <p:sp>
        <p:nvSpPr>
          <p:cNvPr id="94" name="Rectangle 3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455613" y="2971800"/>
            <a:ext cx="935038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 dirty="0">
                <a:latin typeface="Arial Narrow" panose="020B0606020202030204" pitchFamily="34" charset="0"/>
                <a:sym typeface="Arial Narrow" panose="020B0606020202030204" pitchFamily="34" charset="0"/>
              </a:rPr>
              <a:t>C2_2 Serviceaftaler</a:t>
            </a:r>
          </a:p>
        </p:txBody>
      </p:sp>
      <p:sp>
        <p:nvSpPr>
          <p:cNvPr id="109" name="Rectangle 378">
            <a:extLst>
              <a:ext uri="{FF2B5EF4-FFF2-40B4-BE49-F238E27FC236}">
                <a16:creationId xmlns:a16="http://schemas.microsoft.com/office/drawing/2014/main" id="{67864C92-E7BC-4137-BDA2-6EEA494458BF}"/>
              </a:ext>
            </a:extLst>
          </p:cNvPr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455612" y="5330825"/>
            <a:ext cx="235585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26" dirty="0">
                <a:latin typeface="Arial Narrow" panose="020B0606020202030204" pitchFamily="34" charset="0"/>
                <a:sym typeface="Arial Narrow" panose="020B0606020202030204" pitchFamily="34" charset="0"/>
              </a:rPr>
              <a:t>C4_2 Administrative opgaver ifm. ny organisering.</a:t>
            </a:r>
            <a:endParaRPr lang="da-DK" sz="1026" dirty="0"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108" name="Rectangle 91">
            <a:extLst>
              <a:ext uri="{FF2B5EF4-FFF2-40B4-BE49-F238E27FC236}">
                <a16:creationId xmlns:a16="http://schemas.microsoft.com/office/drawing/2014/main" id="{47E97768-B90C-4966-B94B-82E759C715DA}"/>
              </a:ext>
            </a:extLst>
          </p:cNvPr>
          <p:cNvSpPr>
            <a:spLocks/>
          </p:cNvSpPr>
          <p:nvPr>
            <p:custDataLst>
              <p:tags r:id="rId79"/>
            </p:custDataLst>
          </p:nvPr>
        </p:nvSpPr>
        <p:spPr bwMode="auto">
          <a:xfrm>
            <a:off x="8042275" y="5330825"/>
            <a:ext cx="647700" cy="2730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900" dirty="0" err="1">
                <a:solidFill>
                  <a:schemeClr val="tx1"/>
                </a:solidFill>
              </a:rPr>
              <a:t>BRA</a:t>
            </a:r>
            <a:r>
              <a:rPr lang="da-DK" altLang="en-US" sz="900" dirty="0">
                <a:solidFill>
                  <a:schemeClr val="tx1"/>
                </a:solidFill>
              </a:rPr>
              <a:t>/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900" dirty="0">
                <a:solidFill>
                  <a:schemeClr val="tx1"/>
                </a:solidFill>
              </a:rPr>
              <a:t>SDU IT Chef</a:t>
            </a:r>
            <a:endParaRPr lang="da-DK" sz="9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9171C88B-650E-4CAC-AF59-54B6C82AE85D}"/>
              </a:ext>
            </a:extLst>
          </p:cNvPr>
          <p:cNvSpPr>
            <a:spLocks noGrp="1"/>
          </p:cNvSpPr>
          <p:nvPr>
            <p:custDataLst>
              <p:tags r:id="rId80"/>
            </p:custDataLst>
          </p:nvPr>
        </p:nvSpPr>
        <p:spPr bwMode="auto">
          <a:xfrm>
            <a:off x="7626350" y="1857375"/>
            <a:ext cx="3556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800" i="1">
                <a:sym typeface="+mn-lt"/>
              </a:rPr>
              <a:t>Næste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800" i="1">
                <a:sym typeface="+mn-lt"/>
              </a:rPr>
              <a:t>milepæl</a:t>
            </a:r>
            <a:endParaRPr lang="da-DK" sz="800" i="1">
              <a:sym typeface="+mn-lt"/>
            </a:endParaRPr>
          </a:p>
        </p:txBody>
      </p:sp>
      <p:sp>
        <p:nvSpPr>
          <p:cNvPr id="81" name="Rectangle 593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8042275" y="1968500"/>
            <a:ext cx="5365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>
                <a:sym typeface="+mn-lt"/>
              </a:rPr>
              <a:t>Ansvarlig</a:t>
            </a:r>
          </a:p>
        </p:txBody>
      </p:sp>
      <p:sp>
        <p:nvSpPr>
          <p:cNvPr id="100" name="Rectangle 378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455614" y="4470400"/>
            <a:ext cx="1350963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t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 dirty="0">
                <a:latin typeface="Arial Narrow" panose="020B0606020202030204" pitchFamily="34" charset="0"/>
                <a:sym typeface="Arial Narrow" panose="020B0606020202030204" pitchFamily="34" charset="0"/>
              </a:rPr>
              <a:t>C3_1 Konkrete CoE afklares</a:t>
            </a:r>
          </a:p>
        </p:txBody>
      </p:sp>
      <p:sp>
        <p:nvSpPr>
          <p:cNvPr id="80" name="Rectangle 94">
            <a:extLst>
              <a:ext uri="{FF2B5EF4-FFF2-40B4-BE49-F238E27FC236}">
                <a16:creationId xmlns:a16="http://schemas.microsoft.com/office/drawing/2014/main" id="{2404E632-0F81-4303-9A26-4B708B08D99B}"/>
              </a:ext>
            </a:extLst>
          </p:cNvPr>
          <p:cNvSpPr>
            <a:spLocks/>
          </p:cNvSpPr>
          <p:nvPr>
            <p:custDataLst>
              <p:tags r:id="rId83"/>
            </p:custDataLst>
          </p:nvPr>
        </p:nvSpPr>
        <p:spPr bwMode="auto">
          <a:xfrm>
            <a:off x="8042275" y="3259139"/>
            <a:ext cx="609600" cy="1365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900" dirty="0" err="1">
                <a:solidFill>
                  <a:schemeClr val="tx1"/>
                </a:solidFill>
              </a:rPr>
              <a:t>KGN</a:t>
            </a:r>
            <a:r>
              <a:rPr lang="da-DK" altLang="en-US" sz="900" dirty="0">
                <a:solidFill>
                  <a:schemeClr val="tx1"/>
                </a:solidFill>
              </a:rPr>
              <a:t> </a:t>
            </a:r>
            <a:r>
              <a:rPr lang="da-DK" altLang="en-US" sz="900" dirty="0" err="1">
                <a:solidFill>
                  <a:schemeClr val="tx1"/>
                </a:solidFill>
              </a:rPr>
              <a:t>AS-IS</a:t>
            </a:r>
            <a:r>
              <a:rPr lang="da-DK" altLang="en-US" sz="900" dirty="0">
                <a:solidFill>
                  <a:schemeClr val="tx1"/>
                </a:solidFill>
              </a:rPr>
              <a:t> </a:t>
            </a:r>
            <a:endParaRPr lang="da-DK" sz="9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85" name="Rectangle 94">
            <a:extLst>
              <a:ext uri="{FF2B5EF4-FFF2-40B4-BE49-F238E27FC236}">
                <a16:creationId xmlns:a16="http://schemas.microsoft.com/office/drawing/2014/main" id="{C46F619C-40E1-461C-B1F6-A091C955AF4D}"/>
              </a:ext>
            </a:extLst>
          </p:cNvPr>
          <p:cNvSpPr>
            <a:spLocks/>
          </p:cNvSpPr>
          <p:nvPr>
            <p:custDataLst>
              <p:tags r:id="rId84"/>
            </p:custDataLst>
          </p:nvPr>
        </p:nvSpPr>
        <p:spPr bwMode="auto">
          <a:xfrm>
            <a:off x="8042276" y="3544888"/>
            <a:ext cx="303213" cy="1524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1000" dirty="0">
                <a:solidFill>
                  <a:schemeClr val="tx1"/>
                </a:solidFill>
              </a:rPr>
              <a:t>NICS</a:t>
            </a:r>
            <a:endParaRPr lang="da-DK" sz="10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95" name="Rectangle 94"/>
          <p:cNvSpPr>
            <a:spLocks/>
          </p:cNvSpPr>
          <p:nvPr>
            <p:custDataLst>
              <p:tags r:id="rId85"/>
            </p:custDataLst>
          </p:nvPr>
        </p:nvSpPr>
        <p:spPr bwMode="auto">
          <a:xfrm>
            <a:off x="8042275" y="2971800"/>
            <a:ext cx="34925" cy="1524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sz="1000" dirty="0">
                <a:solidFill>
                  <a:schemeClr val="tx1"/>
                </a:solidFill>
                <a:sym typeface="+mn-lt"/>
              </a:rPr>
              <a:t> </a:t>
            </a:r>
          </a:p>
        </p:txBody>
      </p:sp>
      <p:sp>
        <p:nvSpPr>
          <p:cNvPr id="106" name="Rectangle 378">
            <a:extLst>
              <a:ext uri="{FF2B5EF4-FFF2-40B4-BE49-F238E27FC236}">
                <a16:creationId xmlns:a16="http://schemas.microsoft.com/office/drawing/2014/main" id="{AC4040DE-D75B-4CF3-A035-8C512524EB8F}"/>
              </a:ext>
            </a:extLst>
          </p:cNvPr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455613" y="3832225"/>
            <a:ext cx="13493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26" dirty="0">
                <a:latin typeface="Arial Narrow" panose="020B0606020202030204" pitchFamily="34" charset="0"/>
                <a:sym typeface="Arial Narrow" panose="020B0606020202030204" pitchFamily="34" charset="0"/>
              </a:rPr>
              <a:t>C2_5 Compliance/Sikkerhed</a:t>
            </a:r>
            <a:endParaRPr lang="da-DK" sz="1026" dirty="0"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90" name="Text Placeholder 2">
            <a:extLst>
              <a:ext uri="{FF2B5EF4-FFF2-40B4-BE49-F238E27FC236}">
                <a16:creationId xmlns:a16="http://schemas.microsoft.com/office/drawing/2014/main" id="{5E6880F9-B25C-461A-BFBC-8752F2F50656}"/>
              </a:ext>
            </a:extLst>
          </p:cNvPr>
          <p:cNvSpPr>
            <a:spLocks noGrp="1"/>
          </p:cNvSpPr>
          <p:nvPr>
            <p:custDataLst>
              <p:tags r:id="rId87"/>
            </p:custDataLst>
          </p:nvPr>
        </p:nvSpPr>
        <p:spPr bwMode="auto">
          <a:xfrm>
            <a:off x="7626350" y="2971800"/>
            <a:ext cx="2222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900" dirty="0"/>
              <a:t>4.3. </a:t>
            </a:r>
            <a:endParaRPr lang="da-DK" altLang="en-US" sz="900" dirty="0">
              <a:sym typeface="+mn-lt"/>
            </a:endParaRPr>
          </a:p>
        </p:txBody>
      </p:sp>
      <p:sp>
        <p:nvSpPr>
          <p:cNvPr id="96" name="Rectangle 376"/>
          <p:cNvSpPr>
            <a:spLocks noChangeArrowheads="1"/>
          </p:cNvSpPr>
          <p:nvPr>
            <p:custDataLst>
              <p:tags r:id="rId88"/>
            </p:custDataLst>
          </p:nvPr>
        </p:nvSpPr>
        <p:spPr bwMode="auto">
          <a:xfrm>
            <a:off x="455613" y="2246313"/>
            <a:ext cx="16017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 b="1">
                <a:sym typeface="+mn-lt"/>
              </a:rPr>
              <a:t>SPOR C2 Governance &amp;</a:t>
            </a:r>
          </a:p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 b="1">
                <a:sym typeface="+mn-lt"/>
              </a:rPr>
              <a:t> tværgående koordination</a:t>
            </a:r>
          </a:p>
        </p:txBody>
      </p:sp>
      <p:sp>
        <p:nvSpPr>
          <p:cNvPr id="105" name="Rectangle 94">
            <a:extLst>
              <a:ext uri="{FF2B5EF4-FFF2-40B4-BE49-F238E27FC236}">
                <a16:creationId xmlns:a16="http://schemas.microsoft.com/office/drawing/2014/main" id="{FEA01270-CDDD-40F8-92FD-A8B290B4B1AC}"/>
              </a:ext>
            </a:extLst>
          </p:cNvPr>
          <p:cNvSpPr>
            <a:spLocks/>
          </p:cNvSpPr>
          <p:nvPr>
            <p:custDataLst>
              <p:tags r:id="rId89"/>
            </p:custDataLst>
          </p:nvPr>
        </p:nvSpPr>
        <p:spPr bwMode="auto">
          <a:xfrm>
            <a:off x="8042275" y="3832225"/>
            <a:ext cx="260350" cy="1524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a-DK" altLang="en-US" sz="1000" dirty="0" err="1">
                <a:solidFill>
                  <a:schemeClr val="tx1"/>
                </a:solidFill>
              </a:rPr>
              <a:t>BRA</a:t>
            </a:r>
            <a:endParaRPr lang="da-DK" sz="10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84" name="Rectangle 378">
            <a:extLst>
              <a:ext uri="{FF2B5EF4-FFF2-40B4-BE49-F238E27FC236}">
                <a16:creationId xmlns:a16="http://schemas.microsoft.com/office/drawing/2014/main" id="{0C8061A2-F78C-4573-A614-27C48D0AA6C3}"/>
              </a:ext>
            </a:extLst>
          </p:cNvPr>
          <p:cNvSpPr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455613" y="3544888"/>
            <a:ext cx="998538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altLang="en-US" sz="1026" dirty="0">
                <a:latin typeface="Arial Narrow" panose="020B0606020202030204" pitchFamily="34" charset="0"/>
                <a:sym typeface="Arial Narrow" panose="020B0606020202030204" pitchFamily="34" charset="0"/>
              </a:rPr>
              <a:t>C2_4 Økonomimodel</a:t>
            </a:r>
            <a:endParaRPr lang="da-DK" sz="1026" dirty="0"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 useBgFill="1">
        <p:nvSpPr>
          <p:cNvPr id="113" name="Text Placeholder 2">
            <a:extLst>
              <a:ext uri="{FF2B5EF4-FFF2-40B4-BE49-F238E27FC236}">
                <a16:creationId xmlns:a16="http://schemas.microsoft.com/office/drawing/2014/main" id="{B36775D5-88C7-44EC-9229-7F982CE526B1}"/>
              </a:ext>
            </a:extLst>
          </p:cNvPr>
          <p:cNvSpPr>
            <a:spLocks noGrp="1"/>
          </p:cNvSpPr>
          <p:nvPr>
            <p:custDataLst>
              <p:tags r:id="rId91"/>
            </p:custDataLst>
          </p:nvPr>
        </p:nvSpPr>
        <p:spPr bwMode="auto">
          <a:xfrm>
            <a:off x="5405438" y="3398838"/>
            <a:ext cx="266700" cy="13335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en-US" sz="800" dirty="0" err="1">
                <a:sym typeface="+mn-lt"/>
              </a:rPr>
              <a:t>AS-IS</a:t>
            </a:r>
            <a:endParaRPr lang="da-DK" sz="800" dirty="0">
              <a:sym typeface="+mn-lt"/>
            </a:endParaRPr>
          </a:p>
        </p:txBody>
      </p:sp>
      <p:sp>
        <p:nvSpPr>
          <p:cNvPr id="77" name="Rectangle 733"/>
          <p:cNvSpPr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2673350" y="1968500"/>
            <a:ext cx="239713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r" defTabSz="91054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da-DK" sz="1026">
                <a:sym typeface="+mn-lt"/>
              </a:rPr>
              <a:t>Uge</a:t>
            </a:r>
          </a:p>
        </p:txBody>
      </p:sp>
      <p:sp useBgFill="1">
        <p:nvSpPr>
          <p:cNvPr id="114" name="Text Placeholder 2">
            <a:extLst>
              <a:ext uri="{FF2B5EF4-FFF2-40B4-BE49-F238E27FC236}">
                <a16:creationId xmlns:a16="http://schemas.microsoft.com/office/drawing/2014/main" id="{87C67E13-1058-4CE0-9A44-D71379DF4328}"/>
              </a:ext>
            </a:extLst>
          </p:cNvPr>
          <p:cNvSpPr>
            <a:spLocks noGrp="1"/>
          </p:cNvSpPr>
          <p:nvPr>
            <p:custDataLst>
              <p:tags r:id="rId93"/>
            </p:custDataLst>
          </p:nvPr>
        </p:nvSpPr>
        <p:spPr bwMode="auto">
          <a:xfrm>
            <a:off x="4725988" y="5521325"/>
            <a:ext cx="984250" cy="13335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62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8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3974" indent="-251988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sz="800" dirty="0">
                <a:sym typeface="+mn-lt"/>
              </a:rPr>
              <a:t>HR: Start TO-DO liste</a:t>
            </a:r>
          </a:p>
        </p:txBody>
      </p:sp>
      <p:cxnSp>
        <p:nvCxnSpPr>
          <p:cNvPr id="88" name="Lige forbindelse 87">
            <a:extLst>
              <a:ext uri="{FF2B5EF4-FFF2-40B4-BE49-F238E27FC236}">
                <a16:creationId xmlns:a16="http://schemas.microsoft.com/office/drawing/2014/main" id="{6B28D11F-2798-46B0-BB14-E9016FB3F792}"/>
              </a:ext>
            </a:extLst>
          </p:cNvPr>
          <p:cNvCxnSpPr/>
          <p:nvPr>
            <p:custDataLst>
              <p:tags r:id="rId94"/>
            </p:custDataLst>
          </p:nvPr>
        </p:nvCxnSpPr>
        <p:spPr bwMode="gray">
          <a:xfrm>
            <a:off x="4141552" y="2167732"/>
            <a:ext cx="0" cy="3554412"/>
          </a:xfrm>
          <a:prstGeom prst="line">
            <a:avLst/>
          </a:prstGeom>
          <a:ln w="19050" cap="flat" cmpd="sng" algn="ctr">
            <a:solidFill>
              <a:srgbClr val="808080"/>
            </a:solidFill>
            <a:prstDash val="lg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ktangel 178">
            <a:extLst>
              <a:ext uri="{FF2B5EF4-FFF2-40B4-BE49-F238E27FC236}">
                <a16:creationId xmlns:a16="http://schemas.microsoft.com/office/drawing/2014/main" id="{A8A9198A-AA49-4E00-BABB-A09D92CAA81A}"/>
              </a:ext>
            </a:extLst>
          </p:cNvPr>
          <p:cNvSpPr/>
          <p:nvPr/>
        </p:nvSpPr>
        <p:spPr>
          <a:xfrm>
            <a:off x="2991802" y="6613079"/>
            <a:ext cx="3002599" cy="219521"/>
          </a:xfrm>
          <a:prstGeom prst="rect">
            <a:avLst/>
          </a:prstGeom>
          <a:solidFill>
            <a:srgbClr val="D05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da-DK" sz="1000" dirty="0"/>
              <a:t>Forbered til godkendelse i T-ledelse</a:t>
            </a:r>
          </a:p>
        </p:txBody>
      </p:sp>
      <p:sp>
        <p:nvSpPr>
          <p:cNvPr id="180" name="Rektangel 179">
            <a:extLst>
              <a:ext uri="{FF2B5EF4-FFF2-40B4-BE49-F238E27FC236}">
                <a16:creationId xmlns:a16="http://schemas.microsoft.com/office/drawing/2014/main" id="{C0BA46AD-AF32-42CD-BA34-22FA269AB2DE}"/>
              </a:ext>
            </a:extLst>
          </p:cNvPr>
          <p:cNvSpPr/>
          <p:nvPr/>
        </p:nvSpPr>
        <p:spPr>
          <a:xfrm>
            <a:off x="6096000" y="6601745"/>
            <a:ext cx="3002599" cy="219521"/>
          </a:xfrm>
          <a:prstGeom prst="rect">
            <a:avLst/>
          </a:prstGeom>
          <a:solidFill>
            <a:srgbClr val="DD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da-DK" sz="1000">
                <a:solidFill>
                  <a:schemeClr val="tx1"/>
                </a:solidFill>
              </a:rPr>
              <a:t>Gennemfør</a:t>
            </a:r>
          </a:p>
        </p:txBody>
      </p:sp>
      <p:sp>
        <p:nvSpPr>
          <p:cNvPr id="104" name="Rektangel 103">
            <a:extLst>
              <a:ext uri="{FF2B5EF4-FFF2-40B4-BE49-F238E27FC236}">
                <a16:creationId xmlns:a16="http://schemas.microsoft.com/office/drawing/2014/main" id="{4612D8AC-71EF-4DED-A52C-A970CCD781E1}"/>
              </a:ext>
            </a:extLst>
          </p:cNvPr>
          <p:cNvSpPr/>
          <p:nvPr/>
        </p:nvSpPr>
        <p:spPr>
          <a:xfrm>
            <a:off x="7737764" y="59701"/>
            <a:ext cx="1337833" cy="179403"/>
          </a:xfrm>
          <a:prstGeom prst="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r>
              <a:rPr lang="da-DK" sz="900" i="1" dirty="0">
                <a:solidFill>
                  <a:schemeClr val="bg1"/>
                </a:solidFill>
              </a:rPr>
              <a:t>Opdateret 13.1.2020</a:t>
            </a:r>
          </a:p>
        </p:txBody>
      </p:sp>
      <p:sp>
        <p:nvSpPr>
          <p:cNvPr id="115" name="Rektangel 114">
            <a:extLst>
              <a:ext uri="{FF2B5EF4-FFF2-40B4-BE49-F238E27FC236}">
                <a16:creationId xmlns:a16="http://schemas.microsoft.com/office/drawing/2014/main" id="{28400A8E-92E0-45F8-8004-E33B788A155D}"/>
              </a:ext>
            </a:extLst>
          </p:cNvPr>
          <p:cNvSpPr/>
          <p:nvPr/>
        </p:nvSpPr>
        <p:spPr>
          <a:xfrm>
            <a:off x="395288" y="6601745"/>
            <a:ext cx="2525871" cy="230856"/>
          </a:xfrm>
          <a:prstGeom prst="rect">
            <a:avLst/>
          </a:prstGeom>
          <a:solidFill>
            <a:srgbClr val="AEB8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da-DK" sz="1000" dirty="0"/>
              <a:t>Fokusområde (ikke konkrete aktiviteter)</a:t>
            </a:r>
          </a:p>
        </p:txBody>
      </p:sp>
    </p:spTree>
    <p:extLst>
      <p:ext uri="{BB962C8B-B14F-4D97-AF65-F5344CB8AC3E}">
        <p14:creationId xmlns:p14="http://schemas.microsoft.com/office/powerpoint/2010/main" val="3528019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134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#d/%#m&lt;/m_strFormatTime&gt;&lt;m_yearfmt&gt;&lt;begin val=&quot;0&quot;/&gt;&lt;end val=&quot;4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wu7XyIgTQK5mwkk2ztk_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GhUgQroTq.3sYcMeKztmg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nh_w_K7TXaSpJ_tfi25QQ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bJ__3pGRdO88s0iQS0v3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0B1msUR5GkInWQ0UArG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TYTQQ1rTsO5IdKt4yITG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FlxGagkRL.ale2TLGItt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IYKqZexSAmflqsf99cen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7DfqkvMRNOqtD9SXUcQA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qNiVkUfQkWmF6j.f9BHo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tmgOVwSS3avrTaazAo0o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AppQUP4TfG96ekCNWTiH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VKTLHdxSUSO6zb.NoIpV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As3ZhfMTdiF4uWayQWxW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Vg_KdXbTOKl.RSVMKscT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Xeeeul.R5GUa4S7M790_A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rWQ.eWqQT.UFM7WUJZnc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OaC0c9WRGep4YFqhY2mN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Lvpy3EkR.mijjdo4Nx_1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cJVgYgSfuNUBUawR4NUA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D0d3nDSsCtCb7ulcksO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bnTJIL8Qpagq4kI8aPQ1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vdbMD4KT7SMX7QfuAjWQ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Lje7omWStOYPBtdz6KqFA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pvEBdtmSHe8wTpdgWlgn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JVvcGuiTEC6yoDANgL1sA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OCkICXSiue_FG3THSySA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hT0GOR7RPCq5KYS3ApFL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8lHmaSTOay5u5aSyMTxA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mr2rdUeTDa1mQp1rC7nWw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a73O5CRnqaBj8Q1DjXI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lFMgVWyR_SQoMQUi4yG2A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hW4y6e8QuemyYwXGJ5_.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VESvL9ORUq6sDtCuIfnR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0bsMgqNRlKklWxByVs1_g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yCu52ZFSjWl.RY72eCmR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ylXbbIsRMSimjUXtmzXD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LJfQnKbTCiQdUpQtbZhm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KclpQrpQlWkl3X0aXU58A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8.noAYAR9uKRZxTBPNYE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kamA.fR9CfBFP6MHBKJQ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5i6l.JhTf.cGXP8EgDA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px.NHLqSPWnc1HsLCrhO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tq_CjBYTMyKzijpn8dErA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K8.ekx6SEm33IqDl.BsLA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1b5RgQSzqQv73i1jInqA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PZ9_b1mS3OzThtxT9_Szw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_fliv.HT0KdYWfvD1NRsQ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tYtslbTL2krkPz9twu8A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Do3wv.yRIq6YJhFom7r0A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oIKWKo3Tkqg_tFMO5j8KA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OWzCUDcRhKdtbE075xCKg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IqjSu0oSkWFoDp_omWum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H0bSYS0R562fyRO8h1lZw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bH5uFpvStGDN9X9PqAAjQ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3ZNKP4aRHWrDIbnfJVA7w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lxIcjNUSjeiHRYMXNdgKQ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8IpU0OAQSeTM5GikNM_mw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cmhCh3ATju7kpGS293x1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lrFeNCfTaaBFfLAV.sS6g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o7dVhYSRyKByxjsqrNjRg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jWtyo98TCukMQdPmI6tLw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s67EpXSRgWWj6QlMtgcNQ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0iufulWQvSe2Ri7SUbcH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dSL7Y34SsCIg6wPlrKpHw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zAcUBLzQM6KF0fEBHTT4Q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gB0x0STTjyqJUgl0Ol_d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o0LSpjrRDW8rPIAdeAZTA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qXwMICiTFSEumDrANiqlg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aRy7Z6wTBKILvtU9qUHQA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eOJt95cR.ug2QD8SUPUPg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jQwuOvHTnmy_W7u67h.lA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NGj3ON7TlOzUGaO0vi0rw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cYjY_BdThmFmnrz0WAhug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.SFwCp6Sdyg8JWA_XKIQ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3izlKZERQuO7WIT2fsa0Q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gjnqm.DTZSAKgWaqESkUA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nJ5w.zQDK9PbbwYnZoJQ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c252RtQmC9ucEHCRRNZ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Mg61DtsQoikxuQ9RvHntg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EyYfj8ATMCZHn4A3jYuow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scB7T1nQnKtG1UzJGLP0Q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CkLxkdDScqCRTBvNFRCkg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RNsHsd2SiCeMwcyIe1JXg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TIoRf.Q1CozMwOuALCzQ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I0vZKCWS2upu6EW6CKxO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AZMpwZASReiML0AmfEqOA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AGR37USJanLCH2uLPzrA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OSTR7XhSZ6eGxTo.Sbntw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gGyDo4cTT2R7O9562AIEg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9YLdJ7kThqwGn4zULtdQw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NcsQ1NLSlaiIUb3FuSDdQ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dh9_2BuS2qZ3Y6zC3sv2w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ceS8ZjRF22L2hnXHkURQ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nN6dCztQCqpGPlmeIfNww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TAZtggVRvyiKUP3D40bSQ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tCqNgZ_QBeep_4CPXssi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8gFhP85QGiqmCrUL4DPcg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Jto.o2FQi27tSxhWLdqBw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uQExbKERtKpWKMQyuUArg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UiXvR59SvqFAwnRPVUN_g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x6Qyoj9SmSZgurxFiV6YQ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p8hzfPRXehstjoaIextA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yGD1028Tyu502TAr2pLzA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FDgzUlSRiY2RDWLIv1vA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KEwcpMRTejV_qP._2B1A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H19FxcSgW0TfvycnKA6w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CpwM9DaTJSqAqgYHY4Au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57kcsoVShmWXq1u71_eqQ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AGJVpsXSKupHtG2qHms3g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utOdTf_SqSYm2GbYuCkkQ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_bg2wRhSzOSMP9hj_LACA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2XOMSyISEi7FW1go6JDQg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sClsSVRUiPSXL3Z6ob0A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e3knDnYQ2C6TJwzznTnjg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Ga4uxLvT92joZmBl2qqyQ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X_Zc7FiS0KoZ0blCSnTHw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f0Jz6YTRcCukvtti2JrQQ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fcxYXRPT1ST4qJmw8BlE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49qIytTR6OZi8c8rAdqhA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5DAHViR1OJ3qB2Pv3vwQ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lFMgVWyR_SQoMQUi4yG2A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H0bSYS0R562fyRO8h1lZw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7LmJo2xS2uDiTgys7CXiQ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px.NHLqSPWnc1HsLCrhOg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DV4HKZeRnS8a2USYknMvQ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7N91WgkSU2ihBf6BEs8rg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57kJPGWTrqtdJrPKUqWhQ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bIes_.ZQv2r34W0GXFfc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0b5Ug9_SOefa9i1e7PIEg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ycXvANaSuCkUiE2WF_JOQ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BgR9A2FTbmr4wNWOVQRsw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Jm2tJJQN6qMDb3r05OOA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RYk_m9BSEWUHY0OyWPAdg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QGC7m2qRY.w92dW.NOeUw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n4jrVcS8Kfb0780cDsyg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KSvPDTjRg6mgCTQ9xyl6A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m6ezNzNTMuWVWh9z08pjQ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N.S8d8TcO2Jp7T7SHeXA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jV2R5L8TB2WfOYmchWut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Xz_dkUATMK2RB7JdIBq1A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381XIbTQKFvFvFGSeW2g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dvPRwNSS._lwVSiuRLWw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gQBpF9UQO.vUmT5Tx7bxw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3aK.6cNQjeNTMTS_zfS0Q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2vfJO5QShO..gSjN9Njlg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RxaoE16RJWQ_cSwnT3Jdw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..ja_UvSCaVsfYRxKQgNQ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6V_Fkg1QLGxUFIhdvBKNA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3PUV8VJRDaNj1j5mynzNg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CG1CQwAR4OjwaC4CcyVe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sjmq5shTQuhb6P8CBlOUw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Lje7omWStOYPBtdz6KqFA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hT0GOR7RPCq5KYS3ApFLw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JVvcGuiTEC6yoDANgL1sA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OCkICXSiue_FG3THSySA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WLxB8f6RUWCyMC2yzLmtA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E.FOmZoQEu..srQqSXslw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8lHmaSTOay5u5aSyMTxA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mr2rdUeTDa1mQp1rC7nWw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KSu2pGyQaqQWZbTKC7A.g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x3BZG4LQ1CMc8xJfhPYL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ThRfMt9RouBflxGztfPvw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g.LnymjQAyQcUEs1UNq2A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yswOrzATPO4AasIlh5uEQ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fY593beSTCV7j6MC7_04A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t_voXkoQvuMTJu28EE73g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6eLk4LdRUOH6LLPJKyK_Q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6GcU084S7qX1tG7biT4bQ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R5JcTzESH.Reh3Epo7eAg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zaej6dTgC6Uwuft151aA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x8zGMNyRt2vugrRX6dOmQ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2oodxWvRCetD11x9WLJL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97pscaTjGuxD4nITfQTw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rY_jhh2RGmNzOGt6rSYYg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WybdZtLT9aXeDplaMnV4w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PdaJNtjT6G8zNmEdPqu8Q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rleZdTnSDaqhSMZYllOPg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FddBmMASjmaKGYCbY6FkA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zfJWCnXRVuf2QnMBAhZhg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S38d1K_Qpuv8Q8ll_IANw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srOutC9R9y.BAjApnVdcw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vrAbsIQRiaom22UXADLHA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5XzNkGXS1ioTTZU6GEU1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NnUNMEQiaLHGsoK5htxQ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SDqgqjMRve3X33OWYayiw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50P2RGoSAuxDqCyX1F0IQ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2shVfmzS5KnV7lR4PYvHA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QKbS3oMQ.y6Bd5Qeyfm9Q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5YZYV09TVGpfoesVYVAIg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RNsHsd2SiCeMwcyIe1JXg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m5rpEvRcWjOcDYnbTOOw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RT3AtZSriy.moh9Rs0qQ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M2xcN5wSdeuhVyX5.9w8A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Y0bjYMSb6c7K6FL3JZd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X29WdO0R7GfS.L4UmPHrQ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Mg61DtsQoikxuQ9RvHntg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C_eRC0NR5mePjiz_WJI5A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2jpcu6QwmHNHtNtttoPg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e1rGAhxTIqSQnjHibPvoA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Jto.o2FQi27tSxhWLdqBw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FDgzUlSRiY2RDWLIv1vA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I0vZKCWS2upu6EW6CKxOA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.tkbfP4QJ2BKNnw14Uymw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5QW1jUaRWKjZGo1bCslEQ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zS0X5STrqHdrlueyCWz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jjKKktyQFy80DOT2x5tOA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_bg2wRhSzOSMP9hj_LACA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Ga4uxLvT92joZmBl2qqyQ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QkwsOeeSUiqil6O2Q4B3g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Pjy2nt6QvSdoA75432OVg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c252RtQmC9ucEHCRRNZQ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y1w0PPeQkeKdT74KwQ6eQ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lQe.9grRbOPNkemzaYWIg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nJ5w.zQDK9PbbwYnZoJQ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IWf9ZzoTaSC6JrkAB3CVA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5H8MvL6Tjq0LGApKbcFO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aWDOdk8SMyAWal739E6M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AQtBZtARBiEiQ_G5D4asw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vv3uGZ6T_C3GPguMocXUQ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sClsSVRUiPSXL3Z6ob0A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eC5Cw7wQM2bN3_s343D7w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5DAHViR1OJ3qB2Pv3vw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7RKJuApSoaTRoCWU.4Ut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cJOuwElRp27ob8Yx89zN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eyRP1jWRsSaLhtNctP.p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qru5c0eSD2avxll2VfhB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ojPmq.MQo.BTCYFa.Vbz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SMuDbWERAmwvoQDdB6Om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JVvcGuiTEC6yoDANgL1s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dyRJvoTyCRnLyfK30NU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Nybw_p.TceVmWLf8_wgM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EghV0faTRKsPMC_YXpbu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Eabf9pNS0WSp4fij.xHN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OCkICXSiue_FG3THSyS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hT0GOR7RPCq5KYS3ApFL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Lje7omWStOYPBtdz6KqF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E.FOmZoQEu..srQqSXsl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8lHmaSTOay5u5aSyMTx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mr2rdUeTDa1mQp1rC7nW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YoRLIGSfyd6ojtABzxj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0XI4hpdQoeoxogzwVLb9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_802rz3oKWK2XYnh7tEr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pm22Xe8S32g4QiRZrIQN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pHZN65HR4.S1x1bS4oXP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7EybpUQS2OIcq1ZLL24E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CLW_7ABQEy6zUhb4lHKm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K_dFL4RqOM93jcSfPtg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yz29Jf6T92yjwtklWbON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McPGvKTGeFEJLjkDdwp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LquRLPvQhGEfUErHP8FW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nz0cejTQvCpss0RGRezr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Z2rx4zhQt.TxvxRR8o.9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N7G9nkCSMKrhR9Fe6TUS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21yvrkWQFeW64zp7WWqh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PxHa1vkTeqVB3lY3zSka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JK2nyb3TtawpkdOe6DY1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OSTR7XhSZ6eGxTo.Sbnt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e3knDnYQ2C6TJwzznTnj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scB7T1nQnKtG1UzJGLP0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7gPSHEmSNyZIiRy0Xhet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RT3AtZSriy.moh9Rs0q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AGR37USJanLCH2uLPzr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A1v88z8RAStgjFD4Dda5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Cav54ENSSaNbTSzWzZyO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gfeZ7kOQHSbyotqNhlkP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Ga4uxLvT92joZmBl2qqy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1vnoeqVRVasaiywRL26M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Mg61DtsQoikxuQ9RvHnt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yF_AZOqS9ScGpV39zTiI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RNsHsd2SiCeMwcyIe1JX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8L2B5kRGGTrSAbXG8_s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TIoRf.Q1CozMwOuALCz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sClsSVRUiPSXL3Z6ob0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FDgzUlSRiY2RDWLIv1v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0Ymt4DTRfmUJFMthwRtc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_bg2wRhSzOSMP9hj_LAC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WBXy_poQA2DdMcI8o5vp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NcsQ1NLSlaiIUb3FuSDd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Jto.o2FQi27tSxhWLdqB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nJ5w.zQDK9PbbwYnZoJ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Js1NOUbTaqZyKdPUjToL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I0vZKCWS2upu6EW6CKxO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b.f7D3GQaaLLtNRKQjHF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C.XyPL2RlaAWk3s_IDlz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c252RtQmC9ucEHCRRNZ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xl9HegbQZmxm5pNzVyId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z403Xn4R7GbtYqDFm6t3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pyQVYS6RLW1G8jMSYkJs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5DAHViR1OJ3qB2Pv3vw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lFMgVWyR_SQoMQUi4yG2A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px.NHLqSPWnc1HsLCrhO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p4iFJpmSwyj2PkAegiq2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SyjUCjgQJmcDUj3V7aUbw"/>
</p:tagLst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1_Blank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TemplafyFormConfiguration><![CDATA[{"formFields":[{"required":false,"type":"datePicker","name":"Date","label":"Date","helpTexts":{"prefix":"","postfix":""},"spacing":{},"fullyQualifiedName":"Date"}],"formDataEntries":[{"name":"Date","value":"WunPCMWN7rtFnBpe9Uq1rQ=="}]}]]></TemplafyFormConfiguratio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52D12F44D5B04B8D13576B443C5840" ma:contentTypeVersion="6" ma:contentTypeDescription="Opret et nyt dokument." ma:contentTypeScope="" ma:versionID="888c4a0d29c1efae80c1c047cc1367a3">
  <xsd:schema xmlns:xsd="http://www.w3.org/2001/XMLSchema" xmlns:xs="http://www.w3.org/2001/XMLSchema" xmlns:p="http://schemas.microsoft.com/office/2006/metadata/properties" xmlns:ns2="28b39761-d04c-47a2-b327-7a36e7a94e10" targetNamespace="http://schemas.microsoft.com/office/2006/metadata/properties" ma:root="true" ma:fieldsID="4814d808af0905ec0ac2abbc0759b5d9" ns2:_="">
    <xsd:import namespace="28b39761-d04c-47a2-b327-7a36e7a94e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39761-d04c-47a2-b327-7a36e7a94e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TemplafyTemplateConfiguration><![CDATA[{"elementsMetadata":[],"transformationConfigurations":[{"language":"{{DocumentLanguage}}","disableUpdates":false,"type":"proofingLanguage"}],"templateName":"SDU 4:3 template - uden enhedsnavn, dato og links","templateDescription":"SDU 4:3 template - uden enhedsnavn, dato og links","enableDocumentContentUpdater":true,"version":"1.3"}]]></TemplafyTemplateConfiguration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AC4054-766B-4184-8C82-3C99998DAC7F}">
  <ds:schemaRefs/>
</ds:datastoreItem>
</file>

<file path=customXml/itemProps2.xml><?xml version="1.0" encoding="utf-8"?>
<ds:datastoreItem xmlns:ds="http://schemas.openxmlformats.org/officeDocument/2006/customXml" ds:itemID="{1B00B65F-0C4E-47C9-914C-131FB66358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0EB71E-555A-4529-A3B3-F65379EF99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b39761-d04c-47a2-b327-7a36e7a94e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484C70F-0F64-4774-853F-19FDF7E1F81D}">
  <ds:schemaRefs/>
</ds:datastoreItem>
</file>

<file path=customXml/itemProps5.xml><?xml version="1.0" encoding="utf-8"?>
<ds:datastoreItem xmlns:ds="http://schemas.openxmlformats.org/officeDocument/2006/customXml" ds:itemID="{15702290-E7F2-47B7-A7AA-B89B9C4B8655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28b39761-d04c-47a2-b327-7a36e7a94e1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Skærmshow (4:3)</PresentationFormat>
  <Paragraphs>191</Paragraphs>
  <Slides>3</Slides>
  <Notes>1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HelveticaNeueLT Std Lt Cn</vt:lpstr>
      <vt:lpstr>Wingdings</vt:lpstr>
      <vt:lpstr>Blank</vt:lpstr>
      <vt:lpstr>1_Blank</vt:lpstr>
      <vt:lpstr>think-cell Slide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Etablering af ny digital organisation på SDU</dc:title>
  <dc:creator/>
  <cp:lastModifiedBy/>
  <cp:revision>16</cp:revision>
  <dcterms:created xsi:type="dcterms:W3CDTF">2019-09-10T08:33:45Z</dcterms:created>
  <dcterms:modified xsi:type="dcterms:W3CDTF">2020-01-16T09:38:53Z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0x010100C052D12F44D5B04B8D13576B443C5840</vt:lpwstr>
  </property>
</Properties>
</file>