
<file path=[Content_Types].xml><?xml version="1.0" encoding="utf-8"?>
<Types xmlns="http://schemas.openxmlformats.org/package/2006/content-types">
  <Default Extension="bin"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5" r:id="rId6"/>
  </p:sldMasterIdLst>
  <p:notesMasterIdLst>
    <p:notesMasterId r:id="rId33"/>
  </p:notesMasterIdLst>
  <p:sldIdLst>
    <p:sldId id="262" r:id="rId7"/>
    <p:sldId id="351" r:id="rId8"/>
    <p:sldId id="326" r:id="rId9"/>
    <p:sldId id="350" r:id="rId10"/>
    <p:sldId id="305" r:id="rId11"/>
    <p:sldId id="307" r:id="rId12"/>
    <p:sldId id="306" r:id="rId13"/>
    <p:sldId id="327" r:id="rId14"/>
    <p:sldId id="340" r:id="rId15"/>
    <p:sldId id="308" r:id="rId16"/>
    <p:sldId id="341" r:id="rId17"/>
    <p:sldId id="343" r:id="rId18"/>
    <p:sldId id="342" r:id="rId19"/>
    <p:sldId id="279" r:id="rId20"/>
    <p:sldId id="331" r:id="rId21"/>
    <p:sldId id="332" r:id="rId22"/>
    <p:sldId id="352" r:id="rId23"/>
    <p:sldId id="354" r:id="rId24"/>
    <p:sldId id="353" r:id="rId25"/>
    <p:sldId id="333" r:id="rId26"/>
    <p:sldId id="344" r:id="rId27"/>
    <p:sldId id="345" r:id="rId28"/>
    <p:sldId id="346" r:id="rId29"/>
    <p:sldId id="347" r:id="rId30"/>
    <p:sldId id="348" r:id="rId31"/>
    <p:sldId id="349" r:id="rId3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81B4E-FDBF-644C-8085-4F547C586C76}" v="9" dt="2024-04-18T17:47:24.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9"/>
    <p:restoredTop sz="94694"/>
  </p:normalViewPr>
  <p:slideViewPr>
    <p:cSldViewPr snapToGrid="0">
      <p:cViewPr varScale="1">
        <p:scale>
          <a:sx n="117" d="100"/>
          <a:sy n="117" d="100"/>
        </p:scale>
        <p:origin x="4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s Niemann-Christensen" userId="f7d85e22-3b04-47c4-a20e-0184d795ba93" providerId="ADAL" clId="{C7981B4E-FDBF-644C-8085-4F547C586C76}"/>
    <pc:docChg chg="undo custSel addSld delSld modSld">
      <pc:chgData name="Mads Niemann-Christensen" userId="f7d85e22-3b04-47c4-a20e-0184d795ba93" providerId="ADAL" clId="{C7981B4E-FDBF-644C-8085-4F547C586C76}" dt="2024-04-19T06:32:44.111" v="1393" actId="20577"/>
      <pc:docMkLst>
        <pc:docMk/>
      </pc:docMkLst>
      <pc:sldChg chg="addSp delSp modSp mod addAnim delAnim">
        <pc:chgData name="Mads Niemann-Christensen" userId="f7d85e22-3b04-47c4-a20e-0184d795ba93" providerId="ADAL" clId="{C7981B4E-FDBF-644C-8085-4F547C586C76}" dt="2024-04-18T17:47:25.223" v="1368" actId="26606"/>
        <pc:sldMkLst>
          <pc:docMk/>
          <pc:sldMk cId="157290652" sldId="262"/>
        </pc:sldMkLst>
        <pc:spChg chg="mod">
          <ac:chgData name="Mads Niemann-Christensen" userId="f7d85e22-3b04-47c4-a20e-0184d795ba93" providerId="ADAL" clId="{C7981B4E-FDBF-644C-8085-4F547C586C76}" dt="2024-04-18T17:47:25.223" v="1368" actId="26606"/>
          <ac:spMkLst>
            <pc:docMk/>
            <pc:sldMk cId="157290652" sldId="262"/>
            <ac:spMk id="2" creationId="{305FFE6C-6A88-CBCD-F5D7-B33FEDCB21B4}"/>
          </ac:spMkLst>
        </pc:spChg>
        <pc:spChg chg="add del">
          <ac:chgData name="Mads Niemann-Christensen" userId="f7d85e22-3b04-47c4-a20e-0184d795ba93" providerId="ADAL" clId="{C7981B4E-FDBF-644C-8085-4F547C586C76}" dt="2024-04-18T17:47:25.223" v="1368" actId="26606"/>
          <ac:spMkLst>
            <pc:docMk/>
            <pc:sldMk cId="157290652" sldId="262"/>
            <ac:spMk id="1043" creationId="{96CF2A2B-0745-440C-9224-C5C6A0A4286F}"/>
          </ac:spMkLst>
        </pc:spChg>
        <pc:spChg chg="add del">
          <ac:chgData name="Mads Niemann-Christensen" userId="f7d85e22-3b04-47c4-a20e-0184d795ba93" providerId="ADAL" clId="{C7981B4E-FDBF-644C-8085-4F547C586C76}" dt="2024-04-18T17:47:25.223" v="1368" actId="26606"/>
          <ac:spMkLst>
            <pc:docMk/>
            <pc:sldMk cId="157290652" sldId="262"/>
            <ac:spMk id="1045" creationId="{75BE6D6B-84C9-4D2B-97EB-773B7369EF82}"/>
          </ac:spMkLst>
        </pc:spChg>
        <pc:spChg chg="add del">
          <ac:chgData name="Mads Niemann-Christensen" userId="f7d85e22-3b04-47c4-a20e-0184d795ba93" providerId="ADAL" clId="{C7981B4E-FDBF-644C-8085-4F547C586C76}" dt="2024-04-18T17:47:25.223" v="1368" actId="26606"/>
          <ac:spMkLst>
            <pc:docMk/>
            <pc:sldMk cId="157290652" sldId="262"/>
            <ac:spMk id="1050" creationId="{E91DC736-0EF8-4F87-9146-EBF1D2EE4D3D}"/>
          </ac:spMkLst>
        </pc:spChg>
        <pc:spChg chg="add del">
          <ac:chgData name="Mads Niemann-Christensen" userId="f7d85e22-3b04-47c4-a20e-0184d795ba93" providerId="ADAL" clId="{C7981B4E-FDBF-644C-8085-4F547C586C76}" dt="2024-04-18T17:47:25.223" v="1368" actId="26606"/>
          <ac:spMkLst>
            <pc:docMk/>
            <pc:sldMk cId="157290652" sldId="262"/>
            <ac:spMk id="1052" creationId="{097CD68E-23E3-4007-8847-CD0944C4F7BE}"/>
          </ac:spMkLst>
        </pc:spChg>
        <pc:spChg chg="add del">
          <ac:chgData name="Mads Niemann-Christensen" userId="f7d85e22-3b04-47c4-a20e-0184d795ba93" providerId="ADAL" clId="{C7981B4E-FDBF-644C-8085-4F547C586C76}" dt="2024-04-18T17:47:25.223" v="1368" actId="26606"/>
          <ac:spMkLst>
            <pc:docMk/>
            <pc:sldMk cId="157290652" sldId="262"/>
            <ac:spMk id="1054" creationId="{AF2F604E-43BE-4DC3-B983-E071523364F8}"/>
          </ac:spMkLst>
        </pc:spChg>
        <pc:spChg chg="add del">
          <ac:chgData name="Mads Niemann-Christensen" userId="f7d85e22-3b04-47c4-a20e-0184d795ba93" providerId="ADAL" clId="{C7981B4E-FDBF-644C-8085-4F547C586C76}" dt="2024-04-18T17:47:25.223" v="1368" actId="26606"/>
          <ac:spMkLst>
            <pc:docMk/>
            <pc:sldMk cId="157290652" sldId="262"/>
            <ac:spMk id="1056" creationId="{08C9B587-E65E-4B52-B37C-ABEBB6E87928}"/>
          </ac:spMkLst>
        </pc:spChg>
        <pc:spChg chg="add del">
          <ac:chgData name="Mads Niemann-Christensen" userId="f7d85e22-3b04-47c4-a20e-0184d795ba93" providerId="ADAL" clId="{C7981B4E-FDBF-644C-8085-4F547C586C76}" dt="2024-04-18T17:47:24.715" v="1367" actId="26606"/>
          <ac:spMkLst>
            <pc:docMk/>
            <pc:sldMk cId="157290652" sldId="262"/>
            <ac:spMk id="1061" creationId="{06DA9DF9-31F7-4056-B42E-878CC92417B8}"/>
          </ac:spMkLst>
        </pc:spChg>
        <pc:picChg chg="mod ord">
          <ac:chgData name="Mads Niemann-Christensen" userId="f7d85e22-3b04-47c4-a20e-0184d795ba93" providerId="ADAL" clId="{C7981B4E-FDBF-644C-8085-4F547C586C76}" dt="2024-04-18T17:47:25.223" v="1368" actId="26606"/>
          <ac:picMkLst>
            <pc:docMk/>
            <pc:sldMk cId="157290652" sldId="262"/>
            <ac:picMk id="1028" creationId="{5411B1D8-3AF7-887D-C447-8031649FFEF7}"/>
          </ac:picMkLst>
        </pc:picChg>
      </pc:sldChg>
      <pc:sldChg chg="del">
        <pc:chgData name="Mads Niemann-Christensen" userId="f7d85e22-3b04-47c4-a20e-0184d795ba93" providerId="ADAL" clId="{C7981B4E-FDBF-644C-8085-4F547C586C76}" dt="2024-04-18T17:02:01.276" v="225" actId="2696"/>
        <pc:sldMkLst>
          <pc:docMk/>
          <pc:sldMk cId="3617843743" sldId="265"/>
        </pc:sldMkLst>
      </pc:sldChg>
      <pc:sldChg chg="addSp delSp modSp mod">
        <pc:chgData name="Mads Niemann-Christensen" userId="f7d85e22-3b04-47c4-a20e-0184d795ba93" providerId="ADAL" clId="{C7981B4E-FDBF-644C-8085-4F547C586C76}" dt="2024-04-18T17:22:00.635" v="276" actId="947"/>
        <pc:sldMkLst>
          <pc:docMk/>
          <pc:sldMk cId="2913452699" sldId="279"/>
        </pc:sldMkLst>
        <pc:spChg chg="del mod">
          <ac:chgData name="Mads Niemann-Christensen" userId="f7d85e22-3b04-47c4-a20e-0184d795ba93" providerId="ADAL" clId="{C7981B4E-FDBF-644C-8085-4F547C586C76}" dt="2024-04-18T17:19:38.794" v="251" actId="478"/>
          <ac:spMkLst>
            <pc:docMk/>
            <pc:sldMk cId="2913452699" sldId="279"/>
            <ac:spMk id="2" creationId="{9CEFF934-A6E6-6682-0321-27FF85D31D46}"/>
          </ac:spMkLst>
        </pc:spChg>
        <pc:spChg chg="del mod">
          <ac:chgData name="Mads Niemann-Christensen" userId="f7d85e22-3b04-47c4-a20e-0184d795ba93" providerId="ADAL" clId="{C7981B4E-FDBF-644C-8085-4F547C586C76}" dt="2024-04-18T17:21:17.137" v="270" actId="478"/>
          <ac:spMkLst>
            <pc:docMk/>
            <pc:sldMk cId="2913452699" sldId="279"/>
            <ac:spMk id="3" creationId="{AAE81913-B927-9918-A7C3-EB006ABCE405}"/>
          </ac:spMkLst>
        </pc:spChg>
        <pc:spChg chg="add mod">
          <ac:chgData name="Mads Niemann-Christensen" userId="f7d85e22-3b04-47c4-a20e-0184d795ba93" providerId="ADAL" clId="{C7981B4E-FDBF-644C-8085-4F547C586C76}" dt="2024-04-18T17:22:00.635" v="276" actId="947"/>
          <ac:spMkLst>
            <pc:docMk/>
            <pc:sldMk cId="2913452699" sldId="279"/>
            <ac:spMk id="7" creationId="{D8C2C4DF-D508-B52D-BB55-E9420AA98401}"/>
          </ac:spMkLst>
        </pc:spChg>
        <pc:spChg chg="add del mod">
          <ac:chgData name="Mads Niemann-Christensen" userId="f7d85e22-3b04-47c4-a20e-0184d795ba93" providerId="ADAL" clId="{C7981B4E-FDBF-644C-8085-4F547C586C76}" dt="2024-04-18T17:21:20.650" v="271" actId="478"/>
          <ac:spMkLst>
            <pc:docMk/>
            <pc:sldMk cId="2913452699" sldId="279"/>
            <ac:spMk id="10" creationId="{97AE6E6A-CAF6-6C57-CEC2-ECD153DEAF5A}"/>
          </ac:spMkLst>
        </pc:spChg>
        <pc:spChg chg="mod">
          <ac:chgData name="Mads Niemann-Christensen" userId="f7d85e22-3b04-47c4-a20e-0184d795ba93" providerId="ADAL" clId="{C7981B4E-FDBF-644C-8085-4F547C586C76}" dt="2024-04-18T17:18:59.897" v="241" actId="21"/>
          <ac:spMkLst>
            <pc:docMk/>
            <pc:sldMk cId="2913452699" sldId="279"/>
            <ac:spMk id="11" creationId="{491216CE-2A9E-3288-C514-B85C70A490F7}"/>
          </ac:spMkLst>
        </pc:spChg>
        <pc:picChg chg="mod">
          <ac:chgData name="Mads Niemann-Christensen" userId="f7d85e22-3b04-47c4-a20e-0184d795ba93" providerId="ADAL" clId="{C7981B4E-FDBF-644C-8085-4F547C586C76}" dt="2024-04-18T17:21:34.245" v="274" actId="1076"/>
          <ac:picMkLst>
            <pc:docMk/>
            <pc:sldMk cId="2913452699" sldId="279"/>
            <ac:picMk id="8" creationId="{161F0BC1-7C79-8431-59EE-51FFC5A27BE2}"/>
          </ac:picMkLst>
        </pc:picChg>
      </pc:sldChg>
      <pc:sldChg chg="modSp mod">
        <pc:chgData name="Mads Niemann-Christensen" userId="f7d85e22-3b04-47c4-a20e-0184d795ba93" providerId="ADAL" clId="{C7981B4E-FDBF-644C-8085-4F547C586C76}" dt="2024-04-18T16:52:23.975" v="193" actId="27636"/>
        <pc:sldMkLst>
          <pc:docMk/>
          <pc:sldMk cId="2263934926" sldId="305"/>
        </pc:sldMkLst>
        <pc:spChg chg="mod">
          <ac:chgData name="Mads Niemann-Christensen" userId="f7d85e22-3b04-47c4-a20e-0184d795ba93" providerId="ADAL" clId="{C7981B4E-FDBF-644C-8085-4F547C586C76}" dt="2024-04-18T16:52:23.975" v="193" actId="27636"/>
          <ac:spMkLst>
            <pc:docMk/>
            <pc:sldMk cId="2263934926" sldId="305"/>
            <ac:spMk id="4" creationId="{C6367852-B737-6DA3-AC56-DBABDE6DF225}"/>
          </ac:spMkLst>
        </pc:spChg>
      </pc:sldChg>
      <pc:sldChg chg="modSp mod">
        <pc:chgData name="Mads Niemann-Christensen" userId="f7d85e22-3b04-47c4-a20e-0184d795ba93" providerId="ADAL" clId="{C7981B4E-FDBF-644C-8085-4F547C586C76}" dt="2024-04-18T16:53:16.682" v="202" actId="115"/>
        <pc:sldMkLst>
          <pc:docMk/>
          <pc:sldMk cId="3934540726" sldId="307"/>
        </pc:sldMkLst>
        <pc:spChg chg="mod">
          <ac:chgData name="Mads Niemann-Christensen" userId="f7d85e22-3b04-47c4-a20e-0184d795ba93" providerId="ADAL" clId="{C7981B4E-FDBF-644C-8085-4F547C586C76}" dt="2023-12-20T08:36:06.357" v="13" actId="27636"/>
          <ac:spMkLst>
            <pc:docMk/>
            <pc:sldMk cId="3934540726" sldId="307"/>
            <ac:spMk id="2" creationId="{4423E454-F15B-7CF8-B05C-9AE080451084}"/>
          </ac:spMkLst>
        </pc:spChg>
        <pc:spChg chg="mod">
          <ac:chgData name="Mads Niemann-Christensen" userId="f7d85e22-3b04-47c4-a20e-0184d795ba93" providerId="ADAL" clId="{C7981B4E-FDBF-644C-8085-4F547C586C76}" dt="2024-04-18T16:53:16.682" v="202" actId="115"/>
          <ac:spMkLst>
            <pc:docMk/>
            <pc:sldMk cId="3934540726" sldId="307"/>
            <ac:spMk id="4" creationId="{04A967BF-B36E-278C-2747-5C075CEB2AD1}"/>
          </ac:spMkLst>
        </pc:spChg>
      </pc:sldChg>
      <pc:sldChg chg="addSp delSp modSp mod setBg">
        <pc:chgData name="Mads Niemann-Christensen" userId="f7d85e22-3b04-47c4-a20e-0184d795ba93" providerId="ADAL" clId="{C7981B4E-FDBF-644C-8085-4F547C586C76}" dt="2024-04-18T17:45:51.436" v="1360" actId="26606"/>
        <pc:sldMkLst>
          <pc:docMk/>
          <pc:sldMk cId="3053073393" sldId="326"/>
        </pc:sldMkLst>
        <pc:spChg chg="mod">
          <ac:chgData name="Mads Niemann-Christensen" userId="f7d85e22-3b04-47c4-a20e-0184d795ba93" providerId="ADAL" clId="{C7981B4E-FDBF-644C-8085-4F547C586C76}" dt="2024-04-18T17:45:51.436" v="1360" actId="26606"/>
          <ac:spMkLst>
            <pc:docMk/>
            <pc:sldMk cId="3053073393" sldId="326"/>
            <ac:spMk id="2" creationId="{70BD6965-C25A-4491-5135-B18FE29CC8A7}"/>
          </ac:spMkLst>
        </pc:spChg>
        <pc:spChg chg="mod">
          <ac:chgData name="Mads Niemann-Christensen" userId="f7d85e22-3b04-47c4-a20e-0184d795ba93" providerId="ADAL" clId="{C7981B4E-FDBF-644C-8085-4F547C586C76}" dt="2024-04-18T17:45:51.436" v="1360" actId="26606"/>
          <ac:spMkLst>
            <pc:docMk/>
            <pc:sldMk cId="3053073393" sldId="326"/>
            <ac:spMk id="3" creationId="{CB1165D0-499E-97C9-ED3D-793639B0F948}"/>
          </ac:spMkLst>
        </pc:spChg>
        <pc:spChg chg="mod">
          <ac:chgData name="Mads Niemann-Christensen" userId="f7d85e22-3b04-47c4-a20e-0184d795ba93" providerId="ADAL" clId="{C7981B4E-FDBF-644C-8085-4F547C586C76}" dt="2024-04-18T17:45:51.436" v="1360" actId="26606"/>
          <ac:spMkLst>
            <pc:docMk/>
            <pc:sldMk cId="3053073393" sldId="326"/>
            <ac:spMk id="4" creationId="{CB1F5C4B-EB8E-71A1-CA8C-B4EE89228400}"/>
          </ac:spMkLst>
        </pc:spChg>
        <pc:spChg chg="mod">
          <ac:chgData name="Mads Niemann-Christensen" userId="f7d85e22-3b04-47c4-a20e-0184d795ba93" providerId="ADAL" clId="{C7981B4E-FDBF-644C-8085-4F547C586C76}" dt="2024-04-18T17:45:51.436" v="1360" actId="26606"/>
          <ac:spMkLst>
            <pc:docMk/>
            <pc:sldMk cId="3053073393" sldId="326"/>
            <ac:spMk id="5" creationId="{4FA0BC6D-974F-C44D-9762-EB86046B3DC9}"/>
          </ac:spMkLst>
        </pc:spChg>
        <pc:spChg chg="mod">
          <ac:chgData name="Mads Niemann-Christensen" userId="f7d85e22-3b04-47c4-a20e-0184d795ba93" providerId="ADAL" clId="{C7981B4E-FDBF-644C-8085-4F547C586C76}" dt="2024-04-18T17:45:51.436" v="1360" actId="26606"/>
          <ac:spMkLst>
            <pc:docMk/>
            <pc:sldMk cId="3053073393" sldId="326"/>
            <ac:spMk id="6" creationId="{D335235E-6ACF-A824-42B4-A1D0F348B5E2}"/>
          </ac:spMkLst>
        </pc:spChg>
        <pc:spChg chg="add del">
          <ac:chgData name="Mads Niemann-Christensen" userId="f7d85e22-3b04-47c4-a20e-0184d795ba93" providerId="ADAL" clId="{C7981B4E-FDBF-644C-8085-4F547C586C76}" dt="2024-04-18T17:45:34.464" v="1358" actId="26606"/>
          <ac:spMkLst>
            <pc:docMk/>
            <pc:sldMk cId="3053073393" sldId="326"/>
            <ac:spMk id="11" creationId="{777A147A-9ED8-46B4-8660-1B3C2AA880B5}"/>
          </ac:spMkLst>
        </pc:spChg>
        <pc:spChg chg="add del">
          <ac:chgData name="Mads Niemann-Christensen" userId="f7d85e22-3b04-47c4-a20e-0184d795ba93" providerId="ADAL" clId="{C7981B4E-FDBF-644C-8085-4F547C586C76}" dt="2024-04-18T17:45:51.436" v="1360" actId="26606"/>
          <ac:spMkLst>
            <pc:docMk/>
            <pc:sldMk cId="3053073393" sldId="326"/>
            <ac:spMk id="12" creationId="{C0763A76-9F1C-4FC5-82B7-DD475DA461B2}"/>
          </ac:spMkLst>
        </pc:spChg>
        <pc:spChg chg="add del">
          <ac:chgData name="Mads Niemann-Christensen" userId="f7d85e22-3b04-47c4-a20e-0184d795ba93" providerId="ADAL" clId="{C7981B4E-FDBF-644C-8085-4F547C586C76}" dt="2024-04-18T17:45:34.464" v="1358" actId="26606"/>
          <ac:spMkLst>
            <pc:docMk/>
            <pc:sldMk cId="3053073393" sldId="326"/>
            <ac:spMk id="13" creationId="{5D6C15A0-C087-4593-8414-2B4EC1CDC3DE}"/>
          </ac:spMkLst>
        </pc:spChg>
        <pc:spChg chg="add del">
          <ac:chgData name="Mads Niemann-Christensen" userId="f7d85e22-3b04-47c4-a20e-0184d795ba93" providerId="ADAL" clId="{C7981B4E-FDBF-644C-8085-4F547C586C76}" dt="2024-04-18T17:45:51.436" v="1360" actId="26606"/>
          <ac:spMkLst>
            <pc:docMk/>
            <pc:sldMk cId="3053073393" sldId="326"/>
            <ac:spMk id="14" creationId="{E81BF4F6-F2CF-4984-9D14-D6966D92F99F}"/>
          </ac:spMkLst>
        </pc:spChg>
        <pc:picChg chg="add del">
          <ac:chgData name="Mads Niemann-Christensen" userId="f7d85e22-3b04-47c4-a20e-0184d795ba93" providerId="ADAL" clId="{C7981B4E-FDBF-644C-8085-4F547C586C76}" dt="2024-04-18T17:45:51.436" v="1360" actId="26606"/>
          <ac:picMkLst>
            <pc:docMk/>
            <pc:sldMk cId="3053073393" sldId="326"/>
            <ac:picMk id="8" creationId="{A3A92561-627F-1A02-ED3F-5FA163A8F80A}"/>
          </ac:picMkLst>
        </pc:picChg>
      </pc:sldChg>
      <pc:sldChg chg="modSp mod">
        <pc:chgData name="Mads Niemann-Christensen" userId="f7d85e22-3b04-47c4-a20e-0184d795ba93" providerId="ADAL" clId="{C7981B4E-FDBF-644C-8085-4F547C586C76}" dt="2024-04-18T17:22:32.603" v="298" actId="122"/>
        <pc:sldMkLst>
          <pc:docMk/>
          <pc:sldMk cId="3660603824" sldId="331"/>
        </pc:sldMkLst>
        <pc:spChg chg="mod">
          <ac:chgData name="Mads Niemann-Christensen" userId="f7d85e22-3b04-47c4-a20e-0184d795ba93" providerId="ADAL" clId="{C7981B4E-FDBF-644C-8085-4F547C586C76}" dt="2024-04-18T17:22:32.603" v="298" actId="122"/>
          <ac:spMkLst>
            <pc:docMk/>
            <pc:sldMk cId="3660603824" sldId="331"/>
            <ac:spMk id="3" creationId="{D4AD4B5F-3057-8BD4-0CA6-8DDEDD2D2606}"/>
          </ac:spMkLst>
        </pc:spChg>
      </pc:sldChg>
      <pc:sldChg chg="modSp mod">
        <pc:chgData name="Mads Niemann-Christensen" userId="f7d85e22-3b04-47c4-a20e-0184d795ba93" providerId="ADAL" clId="{C7981B4E-FDBF-644C-8085-4F547C586C76}" dt="2024-04-19T06:32:44.111" v="1393" actId="20577"/>
        <pc:sldMkLst>
          <pc:docMk/>
          <pc:sldMk cId="4106091281" sldId="332"/>
        </pc:sldMkLst>
        <pc:spChg chg="mod">
          <ac:chgData name="Mads Niemann-Christensen" userId="f7d85e22-3b04-47c4-a20e-0184d795ba93" providerId="ADAL" clId="{C7981B4E-FDBF-644C-8085-4F547C586C76}" dt="2024-04-19T06:32:44.111" v="1393" actId="20577"/>
          <ac:spMkLst>
            <pc:docMk/>
            <pc:sldMk cId="4106091281" sldId="332"/>
            <ac:spMk id="2" creationId="{8E7DC19C-294E-79CF-A07E-91E251AF6126}"/>
          </ac:spMkLst>
        </pc:spChg>
        <pc:spChg chg="mod">
          <ac:chgData name="Mads Niemann-Christensen" userId="f7d85e22-3b04-47c4-a20e-0184d795ba93" providerId="ADAL" clId="{C7981B4E-FDBF-644C-8085-4F547C586C76}" dt="2024-04-18T17:22:46.237" v="306" actId="20577"/>
          <ac:spMkLst>
            <pc:docMk/>
            <pc:sldMk cId="4106091281" sldId="332"/>
            <ac:spMk id="3" creationId="{D4AD4B5F-3057-8BD4-0CA6-8DDEDD2D2606}"/>
          </ac:spMkLst>
        </pc:spChg>
      </pc:sldChg>
      <pc:sldChg chg="modSp mod">
        <pc:chgData name="Mads Niemann-Christensen" userId="f7d85e22-3b04-47c4-a20e-0184d795ba93" providerId="ADAL" clId="{C7981B4E-FDBF-644C-8085-4F547C586C76}" dt="2024-04-18T17:41:52.228" v="1338" actId="20577"/>
        <pc:sldMkLst>
          <pc:docMk/>
          <pc:sldMk cId="1465723880" sldId="341"/>
        </pc:sldMkLst>
        <pc:spChg chg="mod">
          <ac:chgData name="Mads Niemann-Christensen" userId="f7d85e22-3b04-47c4-a20e-0184d795ba93" providerId="ADAL" clId="{C7981B4E-FDBF-644C-8085-4F547C586C76}" dt="2024-04-18T17:41:52.228" v="1338" actId="20577"/>
          <ac:spMkLst>
            <pc:docMk/>
            <pc:sldMk cId="1465723880" sldId="341"/>
            <ac:spMk id="3" creationId="{46D0C059-8D55-B107-B0AC-8B18CE73607C}"/>
          </ac:spMkLst>
        </pc:spChg>
      </pc:sldChg>
      <pc:sldChg chg="modSp mod">
        <pc:chgData name="Mads Niemann-Christensen" userId="f7d85e22-3b04-47c4-a20e-0184d795ba93" providerId="ADAL" clId="{C7981B4E-FDBF-644C-8085-4F547C586C76}" dt="2024-04-18T17:01:38.633" v="224" actId="113"/>
        <pc:sldMkLst>
          <pc:docMk/>
          <pc:sldMk cId="242123501" sldId="342"/>
        </pc:sldMkLst>
        <pc:spChg chg="mod">
          <ac:chgData name="Mads Niemann-Christensen" userId="f7d85e22-3b04-47c4-a20e-0184d795ba93" providerId="ADAL" clId="{C7981B4E-FDBF-644C-8085-4F547C586C76}" dt="2024-04-18T17:01:38.633" v="224" actId="113"/>
          <ac:spMkLst>
            <pc:docMk/>
            <pc:sldMk cId="242123501" sldId="342"/>
            <ac:spMk id="2" creationId="{ADAAA2B6-6A52-FF62-A0A3-3A3076E6AA7A}"/>
          </ac:spMkLst>
        </pc:spChg>
      </pc:sldChg>
      <pc:sldChg chg="delSp modSp mod">
        <pc:chgData name="Mads Niemann-Christensen" userId="f7d85e22-3b04-47c4-a20e-0184d795ba93" providerId="ADAL" clId="{C7981B4E-FDBF-644C-8085-4F547C586C76}" dt="2024-04-18T17:01:12.809" v="212" actId="478"/>
        <pc:sldMkLst>
          <pc:docMk/>
          <pc:sldMk cId="1478826375" sldId="343"/>
        </pc:sldMkLst>
        <pc:spChg chg="del mod">
          <ac:chgData name="Mads Niemann-Christensen" userId="f7d85e22-3b04-47c4-a20e-0184d795ba93" providerId="ADAL" clId="{C7981B4E-FDBF-644C-8085-4F547C586C76}" dt="2024-04-18T17:01:12.809" v="212" actId="478"/>
          <ac:spMkLst>
            <pc:docMk/>
            <pc:sldMk cId="1478826375" sldId="343"/>
            <ac:spMk id="2" creationId="{B07B593F-B227-7EB6-81E1-A3A2EFDA8993}"/>
          </ac:spMkLst>
        </pc:spChg>
        <pc:spChg chg="mod">
          <ac:chgData name="Mads Niemann-Christensen" userId="f7d85e22-3b04-47c4-a20e-0184d795ba93" providerId="ADAL" clId="{C7981B4E-FDBF-644C-8085-4F547C586C76}" dt="2024-04-18T17:00:50.667" v="211" actId="1076"/>
          <ac:spMkLst>
            <pc:docMk/>
            <pc:sldMk cId="1478826375" sldId="343"/>
            <ac:spMk id="4" creationId="{440296BE-D595-B11D-D34A-EF971CC36A5D}"/>
          </ac:spMkLst>
        </pc:spChg>
      </pc:sldChg>
      <pc:sldChg chg="modSp add mod">
        <pc:chgData name="Mads Niemann-Christensen" userId="f7d85e22-3b04-47c4-a20e-0184d795ba93" providerId="ADAL" clId="{C7981B4E-FDBF-644C-8085-4F547C586C76}" dt="2023-12-20T08:47:22.627" v="131" actId="20577"/>
        <pc:sldMkLst>
          <pc:docMk/>
          <pc:sldMk cId="2918229154" sldId="344"/>
        </pc:sldMkLst>
        <pc:spChg chg="mod">
          <ac:chgData name="Mads Niemann-Christensen" userId="f7d85e22-3b04-47c4-a20e-0184d795ba93" providerId="ADAL" clId="{C7981B4E-FDBF-644C-8085-4F547C586C76}" dt="2023-12-20T08:47:22.627" v="131" actId="20577"/>
          <ac:spMkLst>
            <pc:docMk/>
            <pc:sldMk cId="2918229154" sldId="344"/>
            <ac:spMk id="2" creationId="{70BD6965-C25A-4491-5135-B18FE29CC8A7}"/>
          </ac:spMkLst>
        </pc:spChg>
        <pc:spChg chg="mod">
          <ac:chgData name="Mads Niemann-Christensen" userId="f7d85e22-3b04-47c4-a20e-0184d795ba93" providerId="ADAL" clId="{C7981B4E-FDBF-644C-8085-4F547C586C76}" dt="2023-12-20T08:34:14.371" v="6" actId="255"/>
          <ac:spMkLst>
            <pc:docMk/>
            <pc:sldMk cId="2918229154" sldId="344"/>
            <ac:spMk id="3" creationId="{CB1165D0-499E-97C9-ED3D-793639B0F948}"/>
          </ac:spMkLst>
        </pc:spChg>
      </pc:sldChg>
      <pc:sldChg chg="modSp add mod">
        <pc:chgData name="Mads Niemann-Christensen" userId="f7d85e22-3b04-47c4-a20e-0184d795ba93" providerId="ADAL" clId="{C7981B4E-FDBF-644C-8085-4F547C586C76}" dt="2023-12-20T08:37:39.157" v="23" actId="27636"/>
        <pc:sldMkLst>
          <pc:docMk/>
          <pc:sldMk cId="4182558220" sldId="345"/>
        </pc:sldMkLst>
        <pc:spChg chg="mod">
          <ac:chgData name="Mads Niemann-Christensen" userId="f7d85e22-3b04-47c4-a20e-0184d795ba93" providerId="ADAL" clId="{C7981B4E-FDBF-644C-8085-4F547C586C76}" dt="2023-12-20T08:35:00.536" v="8"/>
          <ac:spMkLst>
            <pc:docMk/>
            <pc:sldMk cId="4182558220" sldId="345"/>
            <ac:spMk id="2" creationId="{CF4F8481-A0E4-D15F-2CEA-68DCB10D64A5}"/>
          </ac:spMkLst>
        </pc:spChg>
        <pc:spChg chg="mod">
          <ac:chgData name="Mads Niemann-Christensen" userId="f7d85e22-3b04-47c4-a20e-0184d795ba93" providerId="ADAL" clId="{C7981B4E-FDBF-644C-8085-4F547C586C76}" dt="2023-12-20T08:37:39.157" v="23" actId="27636"/>
          <ac:spMkLst>
            <pc:docMk/>
            <pc:sldMk cId="4182558220" sldId="345"/>
            <ac:spMk id="4" creationId="{C6367852-B737-6DA3-AC56-DBABDE6DF225}"/>
          </ac:spMkLst>
        </pc:spChg>
      </pc:sldChg>
      <pc:sldChg chg="addSp modSp add mod">
        <pc:chgData name="Mads Niemann-Christensen" userId="f7d85e22-3b04-47c4-a20e-0184d795ba93" providerId="ADAL" clId="{C7981B4E-FDBF-644C-8085-4F547C586C76}" dt="2023-12-20T08:37:49.187" v="24" actId="20577"/>
        <pc:sldMkLst>
          <pc:docMk/>
          <pc:sldMk cId="3089511483" sldId="346"/>
        </pc:sldMkLst>
        <pc:spChg chg="mod">
          <ac:chgData name="Mads Niemann-Christensen" userId="f7d85e22-3b04-47c4-a20e-0184d795ba93" providerId="ADAL" clId="{C7981B4E-FDBF-644C-8085-4F547C586C76}" dt="2023-12-20T08:37:28.743" v="21" actId="27636"/>
          <ac:spMkLst>
            <pc:docMk/>
            <pc:sldMk cId="3089511483" sldId="346"/>
            <ac:spMk id="4" creationId="{04A967BF-B36E-278C-2747-5C075CEB2AD1}"/>
          </ac:spMkLst>
        </pc:spChg>
        <pc:spChg chg="add mod">
          <ac:chgData name="Mads Niemann-Christensen" userId="f7d85e22-3b04-47c4-a20e-0184d795ba93" providerId="ADAL" clId="{C7981B4E-FDBF-644C-8085-4F547C586C76}" dt="2023-12-20T08:37:49.187" v="24" actId="20577"/>
          <ac:spMkLst>
            <pc:docMk/>
            <pc:sldMk cId="3089511483" sldId="346"/>
            <ac:spMk id="5" creationId="{D96E75FD-AD03-2B26-833F-5F634247D25F}"/>
          </ac:spMkLst>
        </pc:spChg>
      </pc:sldChg>
      <pc:sldChg chg="modSp add mod">
        <pc:chgData name="Mads Niemann-Christensen" userId="f7d85e22-3b04-47c4-a20e-0184d795ba93" providerId="ADAL" clId="{C7981B4E-FDBF-644C-8085-4F547C586C76}" dt="2023-12-20T08:41:09.350" v="35" actId="2711"/>
        <pc:sldMkLst>
          <pc:docMk/>
          <pc:sldMk cId="1333309194" sldId="347"/>
        </pc:sldMkLst>
        <pc:spChg chg="mod">
          <ac:chgData name="Mads Niemann-Christensen" userId="f7d85e22-3b04-47c4-a20e-0184d795ba93" providerId="ADAL" clId="{C7981B4E-FDBF-644C-8085-4F547C586C76}" dt="2023-12-20T08:39:12.125" v="29" actId="27636"/>
          <ac:spMkLst>
            <pc:docMk/>
            <pc:sldMk cId="1333309194" sldId="347"/>
            <ac:spMk id="2" creationId="{3A12C676-BC4F-CF2A-690B-AC9391E98712}"/>
          </ac:spMkLst>
        </pc:spChg>
        <pc:spChg chg="mod">
          <ac:chgData name="Mads Niemann-Christensen" userId="f7d85e22-3b04-47c4-a20e-0184d795ba93" providerId="ADAL" clId="{C7981B4E-FDBF-644C-8085-4F547C586C76}" dt="2023-12-20T08:41:09.350" v="35" actId="2711"/>
          <ac:spMkLst>
            <pc:docMk/>
            <pc:sldMk cId="1333309194" sldId="347"/>
            <ac:spMk id="4" creationId="{0A8B2B0B-EACF-B9EB-414C-55FC1EB5F791}"/>
          </ac:spMkLst>
        </pc:spChg>
      </pc:sldChg>
      <pc:sldChg chg="modSp add mod">
        <pc:chgData name="Mads Niemann-Christensen" userId="f7d85e22-3b04-47c4-a20e-0184d795ba93" providerId="ADAL" clId="{C7981B4E-FDBF-644C-8085-4F547C586C76}" dt="2023-12-20T08:43:30.523" v="70" actId="255"/>
        <pc:sldMkLst>
          <pc:docMk/>
          <pc:sldMk cId="1013463438" sldId="348"/>
        </pc:sldMkLst>
        <pc:spChg chg="mod">
          <ac:chgData name="Mads Niemann-Christensen" userId="f7d85e22-3b04-47c4-a20e-0184d795ba93" providerId="ADAL" clId="{C7981B4E-FDBF-644C-8085-4F547C586C76}" dt="2023-12-20T08:40:23.831" v="32"/>
          <ac:spMkLst>
            <pc:docMk/>
            <pc:sldMk cId="1013463438" sldId="348"/>
            <ac:spMk id="2" creationId="{E26ABD21-CD19-B3C4-3E1D-97FB3EEA9EBB}"/>
          </ac:spMkLst>
        </pc:spChg>
        <pc:spChg chg="mod">
          <ac:chgData name="Mads Niemann-Christensen" userId="f7d85e22-3b04-47c4-a20e-0184d795ba93" providerId="ADAL" clId="{C7981B4E-FDBF-644C-8085-4F547C586C76}" dt="2023-12-20T08:43:30.523" v="70" actId="255"/>
          <ac:spMkLst>
            <pc:docMk/>
            <pc:sldMk cId="1013463438" sldId="348"/>
            <ac:spMk id="3" creationId="{95F315CA-D231-B327-2154-44B02470128D}"/>
          </ac:spMkLst>
        </pc:spChg>
      </pc:sldChg>
      <pc:sldChg chg="add del">
        <pc:chgData name="Mads Niemann-Christensen" userId="f7d85e22-3b04-47c4-a20e-0184d795ba93" providerId="ADAL" clId="{C7981B4E-FDBF-644C-8085-4F547C586C76}" dt="2023-12-20T08:38:56.618" v="27" actId="2696"/>
        <pc:sldMkLst>
          <pc:docMk/>
          <pc:sldMk cId="3756978859" sldId="348"/>
        </pc:sldMkLst>
      </pc:sldChg>
      <pc:sldChg chg="modSp add mod">
        <pc:chgData name="Mads Niemann-Christensen" userId="f7d85e22-3b04-47c4-a20e-0184d795ba93" providerId="ADAL" clId="{C7981B4E-FDBF-644C-8085-4F547C586C76}" dt="2023-12-20T08:48:31.420" v="160" actId="27636"/>
        <pc:sldMkLst>
          <pc:docMk/>
          <pc:sldMk cId="3437785255" sldId="349"/>
        </pc:sldMkLst>
        <pc:spChg chg="mod">
          <ac:chgData name="Mads Niemann-Christensen" userId="f7d85e22-3b04-47c4-a20e-0184d795ba93" providerId="ADAL" clId="{C7981B4E-FDBF-644C-8085-4F547C586C76}" dt="2023-12-20T08:48:06.170" v="158" actId="20577"/>
          <ac:spMkLst>
            <pc:docMk/>
            <pc:sldMk cId="3437785255" sldId="349"/>
            <ac:spMk id="2" creationId="{ADAAA2B6-6A52-FF62-A0A3-3A3076E6AA7A}"/>
          </ac:spMkLst>
        </pc:spChg>
        <pc:spChg chg="mod">
          <ac:chgData name="Mads Niemann-Christensen" userId="f7d85e22-3b04-47c4-a20e-0184d795ba93" providerId="ADAL" clId="{C7981B4E-FDBF-644C-8085-4F547C586C76}" dt="2023-12-20T08:48:31.420" v="160" actId="27636"/>
          <ac:spMkLst>
            <pc:docMk/>
            <pc:sldMk cId="3437785255" sldId="349"/>
            <ac:spMk id="3" creationId="{51C25B18-1082-6C5A-179E-E8CB86CF5CA4}"/>
          </ac:spMkLst>
        </pc:spChg>
      </pc:sldChg>
      <pc:sldChg chg="modSp mod">
        <pc:chgData name="Mads Niemann-Christensen" userId="f7d85e22-3b04-47c4-a20e-0184d795ba93" providerId="ADAL" clId="{C7981B4E-FDBF-644C-8085-4F547C586C76}" dt="2024-04-18T16:51:34.667" v="191" actId="123"/>
        <pc:sldMkLst>
          <pc:docMk/>
          <pc:sldMk cId="3759236480" sldId="350"/>
        </pc:sldMkLst>
        <pc:spChg chg="mod">
          <ac:chgData name="Mads Niemann-Christensen" userId="f7d85e22-3b04-47c4-a20e-0184d795ba93" providerId="ADAL" clId="{C7981B4E-FDBF-644C-8085-4F547C586C76}" dt="2024-04-18T16:51:34.667" v="191" actId="123"/>
          <ac:spMkLst>
            <pc:docMk/>
            <pc:sldMk cId="3759236480" sldId="350"/>
            <ac:spMk id="3" creationId="{7743D5EF-7149-96F9-101C-E095F836C1B1}"/>
          </ac:spMkLst>
        </pc:spChg>
      </pc:sldChg>
      <pc:sldChg chg="addSp delSp modSp mod setBg">
        <pc:chgData name="Mads Niemann-Christensen" userId="f7d85e22-3b04-47c4-a20e-0184d795ba93" providerId="ADAL" clId="{C7981B4E-FDBF-644C-8085-4F547C586C76}" dt="2024-04-18T17:44:54.186" v="1356" actId="26606"/>
        <pc:sldMkLst>
          <pc:docMk/>
          <pc:sldMk cId="2129938852" sldId="351"/>
        </pc:sldMkLst>
        <pc:spChg chg="mod">
          <ac:chgData name="Mads Niemann-Christensen" userId="f7d85e22-3b04-47c4-a20e-0184d795ba93" providerId="ADAL" clId="{C7981B4E-FDBF-644C-8085-4F547C586C76}" dt="2024-04-18T17:44:54.186" v="1356" actId="26606"/>
          <ac:spMkLst>
            <pc:docMk/>
            <pc:sldMk cId="2129938852" sldId="351"/>
            <ac:spMk id="2" creationId="{F6838A96-E352-B4FD-D135-BFCFEBD827C4}"/>
          </ac:spMkLst>
        </pc:spChg>
        <pc:spChg chg="del mod">
          <ac:chgData name="Mads Niemann-Christensen" userId="f7d85e22-3b04-47c4-a20e-0184d795ba93" providerId="ADAL" clId="{C7981B4E-FDBF-644C-8085-4F547C586C76}" dt="2024-04-18T17:44:54.186" v="1356" actId="26606"/>
          <ac:spMkLst>
            <pc:docMk/>
            <pc:sldMk cId="2129938852" sldId="351"/>
            <ac:spMk id="3" creationId="{77488A8A-1E90-EF98-0CAE-6C67F0D4F1FD}"/>
          </ac:spMkLst>
        </pc:spChg>
        <pc:spChg chg="mod">
          <ac:chgData name="Mads Niemann-Christensen" userId="f7d85e22-3b04-47c4-a20e-0184d795ba93" providerId="ADAL" clId="{C7981B4E-FDBF-644C-8085-4F547C586C76}" dt="2024-04-18T17:44:54.186" v="1356" actId="26606"/>
          <ac:spMkLst>
            <pc:docMk/>
            <pc:sldMk cId="2129938852" sldId="351"/>
            <ac:spMk id="4" creationId="{7FD6D63F-FFBB-13FC-7CC7-ED4D84A120E1}"/>
          </ac:spMkLst>
        </pc:spChg>
        <pc:spChg chg="mod">
          <ac:chgData name="Mads Niemann-Christensen" userId="f7d85e22-3b04-47c4-a20e-0184d795ba93" providerId="ADAL" clId="{C7981B4E-FDBF-644C-8085-4F547C586C76}" dt="2024-04-18T17:44:54.186" v="1356" actId="26606"/>
          <ac:spMkLst>
            <pc:docMk/>
            <pc:sldMk cId="2129938852" sldId="351"/>
            <ac:spMk id="5" creationId="{203D7E12-8678-3105-6B4F-95F7B7CDAEC0}"/>
          </ac:spMkLst>
        </pc:spChg>
        <pc:spChg chg="add">
          <ac:chgData name="Mads Niemann-Christensen" userId="f7d85e22-3b04-47c4-a20e-0184d795ba93" providerId="ADAL" clId="{C7981B4E-FDBF-644C-8085-4F547C586C76}" dt="2024-04-18T17:44:54.186" v="1356" actId="26606"/>
          <ac:spMkLst>
            <pc:docMk/>
            <pc:sldMk cId="2129938852" sldId="351"/>
            <ac:spMk id="11" creationId="{2E442304-DDBD-4F7B-8017-36BCC863FB40}"/>
          </ac:spMkLst>
        </pc:spChg>
        <pc:spChg chg="add">
          <ac:chgData name="Mads Niemann-Christensen" userId="f7d85e22-3b04-47c4-a20e-0184d795ba93" providerId="ADAL" clId="{C7981B4E-FDBF-644C-8085-4F547C586C76}" dt="2024-04-18T17:44:54.186" v="1356" actId="26606"/>
          <ac:spMkLst>
            <pc:docMk/>
            <pc:sldMk cId="2129938852" sldId="351"/>
            <ac:spMk id="13" creationId="{5E107275-3853-46FD-A241-DE4355A42675}"/>
          </ac:spMkLst>
        </pc:spChg>
        <pc:graphicFrameChg chg="add">
          <ac:chgData name="Mads Niemann-Christensen" userId="f7d85e22-3b04-47c4-a20e-0184d795ba93" providerId="ADAL" clId="{C7981B4E-FDBF-644C-8085-4F547C586C76}" dt="2024-04-18T17:44:54.186" v="1356" actId="26606"/>
          <ac:graphicFrameMkLst>
            <pc:docMk/>
            <pc:sldMk cId="2129938852" sldId="351"/>
            <ac:graphicFrameMk id="7" creationId="{B6C42DAF-9903-3F15-1154-BC1F5340FA4A}"/>
          </ac:graphicFrameMkLst>
        </pc:graphicFrameChg>
      </pc:sldChg>
      <pc:sldChg chg="modSp new mod">
        <pc:chgData name="Mads Niemann-Christensen" userId="f7d85e22-3b04-47c4-a20e-0184d795ba93" providerId="ADAL" clId="{C7981B4E-FDBF-644C-8085-4F547C586C76}" dt="2024-04-19T06:26:46.857" v="1369" actId="20577"/>
        <pc:sldMkLst>
          <pc:docMk/>
          <pc:sldMk cId="1925322130" sldId="352"/>
        </pc:sldMkLst>
        <pc:spChg chg="mod">
          <ac:chgData name="Mads Niemann-Christensen" userId="f7d85e22-3b04-47c4-a20e-0184d795ba93" providerId="ADAL" clId="{C7981B4E-FDBF-644C-8085-4F547C586C76}" dt="2024-04-19T06:26:46.857" v="1369" actId="20577"/>
          <ac:spMkLst>
            <pc:docMk/>
            <pc:sldMk cId="1925322130" sldId="352"/>
            <ac:spMk id="2" creationId="{197A35BF-64BC-63E4-7DEA-39BD61659AAC}"/>
          </ac:spMkLst>
        </pc:spChg>
        <pc:spChg chg="mod">
          <ac:chgData name="Mads Niemann-Christensen" userId="f7d85e22-3b04-47c4-a20e-0184d795ba93" providerId="ADAL" clId="{C7981B4E-FDBF-644C-8085-4F547C586C76}" dt="2024-04-18T17:37:19.413" v="1176" actId="20577"/>
          <ac:spMkLst>
            <pc:docMk/>
            <pc:sldMk cId="1925322130" sldId="352"/>
            <ac:spMk id="3" creationId="{F086D660-7F91-7255-18C6-F14F3B180D56}"/>
          </ac:spMkLst>
        </pc:spChg>
      </pc:sldChg>
      <pc:sldChg chg="modSp new mod">
        <pc:chgData name="Mads Niemann-Christensen" userId="f7d85e22-3b04-47c4-a20e-0184d795ba93" providerId="ADAL" clId="{C7981B4E-FDBF-644C-8085-4F547C586C76}" dt="2024-04-18T17:34:44.372" v="1088" actId="113"/>
        <pc:sldMkLst>
          <pc:docMk/>
          <pc:sldMk cId="1106106416" sldId="353"/>
        </pc:sldMkLst>
        <pc:spChg chg="mod">
          <ac:chgData name="Mads Niemann-Christensen" userId="f7d85e22-3b04-47c4-a20e-0184d795ba93" providerId="ADAL" clId="{C7981B4E-FDBF-644C-8085-4F547C586C76}" dt="2024-04-18T17:34:44.372" v="1088" actId="113"/>
          <ac:spMkLst>
            <pc:docMk/>
            <pc:sldMk cId="1106106416" sldId="353"/>
            <ac:spMk id="2" creationId="{4235A180-1BEB-2999-0113-D2433A493F00}"/>
          </ac:spMkLst>
        </pc:spChg>
      </pc:sldChg>
      <pc:sldChg chg="modSp new mod">
        <pc:chgData name="Mads Niemann-Christensen" userId="f7d85e22-3b04-47c4-a20e-0184d795ba93" providerId="ADAL" clId="{C7981B4E-FDBF-644C-8085-4F547C586C76}" dt="2024-04-18T17:40:09.098" v="1333" actId="20577"/>
        <pc:sldMkLst>
          <pc:docMk/>
          <pc:sldMk cId="2591338011" sldId="354"/>
        </pc:sldMkLst>
        <pc:spChg chg="mod">
          <ac:chgData name="Mads Niemann-Christensen" userId="f7d85e22-3b04-47c4-a20e-0184d795ba93" providerId="ADAL" clId="{C7981B4E-FDBF-644C-8085-4F547C586C76}" dt="2024-04-18T17:36:19.367" v="1146" actId="122"/>
          <ac:spMkLst>
            <pc:docMk/>
            <pc:sldMk cId="2591338011" sldId="354"/>
            <ac:spMk id="2" creationId="{8128EBE7-AFBC-63D7-C5CA-E4C046619CE5}"/>
          </ac:spMkLst>
        </pc:spChg>
        <pc:spChg chg="mod">
          <ac:chgData name="Mads Niemann-Christensen" userId="f7d85e22-3b04-47c4-a20e-0184d795ba93" providerId="ADAL" clId="{C7981B4E-FDBF-644C-8085-4F547C586C76}" dt="2024-04-18T17:40:09.098" v="1333" actId="20577"/>
          <ac:spMkLst>
            <pc:docMk/>
            <pc:sldMk cId="2591338011" sldId="354"/>
            <ac:spMk id="3" creationId="{6A854D83-2624-4484-055F-665551643256}"/>
          </ac:spMkLst>
        </pc:spChg>
      </pc:sldChg>
    </pc:docChg>
  </pc:docChgLst>
  <pc:docChgLst>
    <pc:chgData name="Mads Niemann-Christensen" userId="f7d85e22-3b04-47c4-a20e-0184d795ba93" providerId="ADAL" clId="{AD474DDA-F9D8-4E69-BA22-E993A01A8B62}"/>
    <pc:docChg chg="custSel addSld modSld">
      <pc:chgData name="Mads Niemann-Christensen" userId="f7d85e22-3b04-47c4-a20e-0184d795ba93" providerId="ADAL" clId="{AD474DDA-F9D8-4E69-BA22-E993A01A8B62}" dt="2024-02-20T14:28:51.382" v="515" actId="20577"/>
      <pc:docMkLst>
        <pc:docMk/>
      </pc:docMkLst>
      <pc:sldChg chg="modSp mod">
        <pc:chgData name="Mads Niemann-Christensen" userId="f7d85e22-3b04-47c4-a20e-0184d795ba93" providerId="ADAL" clId="{AD474DDA-F9D8-4E69-BA22-E993A01A8B62}" dt="2024-02-20T13:51:56.783" v="34" actId="27636"/>
        <pc:sldMkLst>
          <pc:docMk/>
          <pc:sldMk cId="157290652" sldId="262"/>
        </pc:sldMkLst>
        <pc:spChg chg="mod">
          <ac:chgData name="Mads Niemann-Christensen" userId="f7d85e22-3b04-47c4-a20e-0184d795ba93" providerId="ADAL" clId="{AD474DDA-F9D8-4E69-BA22-E993A01A8B62}" dt="2024-02-20T13:51:56.783" v="34" actId="27636"/>
          <ac:spMkLst>
            <pc:docMk/>
            <pc:sldMk cId="157290652" sldId="262"/>
            <ac:spMk id="2" creationId="{305FFE6C-6A88-CBCD-F5D7-B33FEDCB21B4}"/>
          </ac:spMkLst>
        </pc:spChg>
      </pc:sldChg>
      <pc:sldChg chg="delSp modSp mod">
        <pc:chgData name="Mads Niemann-Christensen" userId="f7d85e22-3b04-47c4-a20e-0184d795ba93" providerId="ADAL" clId="{AD474DDA-F9D8-4E69-BA22-E993A01A8B62}" dt="2024-02-20T13:51:29.660" v="32" actId="14100"/>
        <pc:sldMkLst>
          <pc:docMk/>
          <pc:sldMk cId="2263934926" sldId="305"/>
        </pc:sldMkLst>
        <pc:spChg chg="del mod">
          <ac:chgData name="Mads Niemann-Christensen" userId="f7d85e22-3b04-47c4-a20e-0184d795ba93" providerId="ADAL" clId="{AD474DDA-F9D8-4E69-BA22-E993A01A8B62}" dt="2024-02-20T13:51:20.842" v="31" actId="478"/>
          <ac:spMkLst>
            <pc:docMk/>
            <pc:sldMk cId="2263934926" sldId="305"/>
            <ac:spMk id="2" creationId="{CF4F8481-A0E4-D15F-2CEA-68DCB10D64A5}"/>
          </ac:spMkLst>
        </pc:spChg>
        <pc:spChg chg="mod">
          <ac:chgData name="Mads Niemann-Christensen" userId="f7d85e22-3b04-47c4-a20e-0184d795ba93" providerId="ADAL" clId="{AD474DDA-F9D8-4E69-BA22-E993A01A8B62}" dt="2024-02-20T13:51:29.660" v="32" actId="14100"/>
          <ac:spMkLst>
            <pc:docMk/>
            <pc:sldMk cId="2263934926" sldId="305"/>
            <ac:spMk id="4" creationId="{C6367852-B737-6DA3-AC56-DBABDE6DF225}"/>
          </ac:spMkLst>
        </pc:spChg>
      </pc:sldChg>
      <pc:sldChg chg="delSp modSp mod">
        <pc:chgData name="Mads Niemann-Christensen" userId="f7d85e22-3b04-47c4-a20e-0184d795ba93" providerId="ADAL" clId="{AD474DDA-F9D8-4E69-BA22-E993A01A8B62}" dt="2024-02-20T14:25:25.231" v="190" actId="27636"/>
        <pc:sldMkLst>
          <pc:docMk/>
          <pc:sldMk cId="3934540726" sldId="307"/>
        </pc:sldMkLst>
        <pc:spChg chg="del mod">
          <ac:chgData name="Mads Niemann-Christensen" userId="f7d85e22-3b04-47c4-a20e-0184d795ba93" providerId="ADAL" clId="{AD474DDA-F9D8-4E69-BA22-E993A01A8B62}" dt="2024-02-20T13:51:04.353" v="28" actId="478"/>
          <ac:spMkLst>
            <pc:docMk/>
            <pc:sldMk cId="3934540726" sldId="307"/>
            <ac:spMk id="2" creationId="{4423E454-F15B-7CF8-B05C-9AE080451084}"/>
          </ac:spMkLst>
        </pc:spChg>
        <pc:spChg chg="mod">
          <ac:chgData name="Mads Niemann-Christensen" userId="f7d85e22-3b04-47c4-a20e-0184d795ba93" providerId="ADAL" clId="{AD474DDA-F9D8-4E69-BA22-E993A01A8B62}" dt="2024-02-20T14:25:25.231" v="190" actId="27636"/>
          <ac:spMkLst>
            <pc:docMk/>
            <pc:sldMk cId="3934540726" sldId="307"/>
            <ac:spMk id="4" creationId="{04A967BF-B36E-278C-2747-5C075CEB2AD1}"/>
          </ac:spMkLst>
        </pc:spChg>
      </pc:sldChg>
      <pc:sldChg chg="modSp mod">
        <pc:chgData name="Mads Niemann-Christensen" userId="f7d85e22-3b04-47c4-a20e-0184d795ba93" providerId="ADAL" clId="{AD474DDA-F9D8-4E69-BA22-E993A01A8B62}" dt="2024-02-20T14:28:51.382" v="515" actId="20577"/>
        <pc:sldMkLst>
          <pc:docMk/>
          <pc:sldMk cId="3480221449" sldId="333"/>
        </pc:sldMkLst>
        <pc:spChg chg="mod">
          <ac:chgData name="Mads Niemann-Christensen" userId="f7d85e22-3b04-47c4-a20e-0184d795ba93" providerId="ADAL" clId="{AD474DDA-F9D8-4E69-BA22-E993A01A8B62}" dt="2024-02-20T14:28:51.382" v="515" actId="20577"/>
          <ac:spMkLst>
            <pc:docMk/>
            <pc:sldMk cId="3480221449" sldId="333"/>
            <ac:spMk id="3" creationId="{DB2EEB34-7112-C478-7649-23B8B09BAA42}"/>
          </ac:spMkLst>
        </pc:spChg>
      </pc:sldChg>
      <pc:sldChg chg="delSp modSp mod">
        <pc:chgData name="Mads Niemann-Christensen" userId="f7d85e22-3b04-47c4-a20e-0184d795ba93" providerId="ADAL" clId="{AD474DDA-F9D8-4E69-BA22-E993A01A8B62}" dt="2024-02-20T13:49:57.310" v="26" actId="27636"/>
        <pc:sldMkLst>
          <pc:docMk/>
          <pc:sldMk cId="4182558220" sldId="345"/>
        </pc:sldMkLst>
        <pc:spChg chg="del mod">
          <ac:chgData name="Mads Niemann-Christensen" userId="f7d85e22-3b04-47c4-a20e-0184d795ba93" providerId="ADAL" clId="{AD474DDA-F9D8-4E69-BA22-E993A01A8B62}" dt="2024-02-20T13:49:27.541" v="18" actId="478"/>
          <ac:spMkLst>
            <pc:docMk/>
            <pc:sldMk cId="4182558220" sldId="345"/>
            <ac:spMk id="2" creationId="{CF4F8481-A0E4-D15F-2CEA-68DCB10D64A5}"/>
          </ac:spMkLst>
        </pc:spChg>
        <pc:spChg chg="mod">
          <ac:chgData name="Mads Niemann-Christensen" userId="f7d85e22-3b04-47c4-a20e-0184d795ba93" providerId="ADAL" clId="{AD474DDA-F9D8-4E69-BA22-E993A01A8B62}" dt="2024-02-20T13:49:57.310" v="26" actId="27636"/>
          <ac:spMkLst>
            <pc:docMk/>
            <pc:sldMk cId="4182558220" sldId="345"/>
            <ac:spMk id="4" creationId="{C6367852-B737-6DA3-AC56-DBABDE6DF225}"/>
          </ac:spMkLst>
        </pc:spChg>
      </pc:sldChg>
      <pc:sldChg chg="modSp new mod">
        <pc:chgData name="Mads Niemann-Christensen" userId="f7d85e22-3b04-47c4-a20e-0184d795ba93" providerId="ADAL" clId="{AD474DDA-F9D8-4E69-BA22-E993A01A8B62}" dt="2024-02-20T14:23:37.836" v="175" actId="114"/>
        <pc:sldMkLst>
          <pc:docMk/>
          <pc:sldMk cId="3759236480" sldId="350"/>
        </pc:sldMkLst>
        <pc:spChg chg="mod">
          <ac:chgData name="Mads Niemann-Christensen" userId="f7d85e22-3b04-47c4-a20e-0184d795ba93" providerId="ADAL" clId="{AD474DDA-F9D8-4E69-BA22-E993A01A8B62}" dt="2024-02-20T13:52:35.265" v="68" actId="20577"/>
          <ac:spMkLst>
            <pc:docMk/>
            <pc:sldMk cId="3759236480" sldId="350"/>
            <ac:spMk id="2" creationId="{4EE6754F-28C4-15F6-6428-5C5B41EBB454}"/>
          </ac:spMkLst>
        </pc:spChg>
        <pc:spChg chg="mod">
          <ac:chgData name="Mads Niemann-Christensen" userId="f7d85e22-3b04-47c4-a20e-0184d795ba93" providerId="ADAL" clId="{AD474DDA-F9D8-4E69-BA22-E993A01A8B62}" dt="2024-02-20T14:23:37.836" v="175" actId="114"/>
          <ac:spMkLst>
            <pc:docMk/>
            <pc:sldMk cId="3759236480" sldId="350"/>
            <ac:spMk id="3" creationId="{7743D5EF-7149-96F9-101C-E095F836C1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3141D-E7A3-496A-AB95-6758143B67D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1DCB63D-811D-425D-B895-4BFD78DD01CF}">
      <dgm:prSet/>
      <dgm:spPr/>
      <dgm:t>
        <a:bodyPr/>
        <a:lstStyle/>
        <a:p>
          <a:r>
            <a:rPr lang="da-DK"/>
            <a:t>Justitsministeriets Departement med politi og sikkerhed som omdrejningspunkt</a:t>
          </a:r>
          <a:endParaRPr lang="en-US"/>
        </a:p>
      </dgm:t>
    </dgm:pt>
    <dgm:pt modelId="{4EB9FA39-E063-4E28-B87F-C72D9FC50FDF}" type="parTrans" cxnId="{AE0A4D63-8788-40F8-8C06-D8391B3806A8}">
      <dgm:prSet/>
      <dgm:spPr/>
      <dgm:t>
        <a:bodyPr/>
        <a:lstStyle/>
        <a:p>
          <a:endParaRPr lang="en-US"/>
        </a:p>
      </dgm:t>
    </dgm:pt>
    <dgm:pt modelId="{856762CE-880B-4F91-9BE7-E1E19D4EBA3E}" type="sibTrans" cxnId="{AE0A4D63-8788-40F8-8C06-D8391B3806A8}">
      <dgm:prSet/>
      <dgm:spPr/>
      <dgm:t>
        <a:bodyPr/>
        <a:lstStyle/>
        <a:p>
          <a:endParaRPr lang="en-US"/>
        </a:p>
      </dgm:t>
    </dgm:pt>
    <dgm:pt modelId="{ABFFEA16-7A77-4B44-8632-6C62C06F2D5E}">
      <dgm:prSet/>
      <dgm:spPr/>
      <dgm:t>
        <a:bodyPr/>
        <a:lstStyle/>
        <a:p>
          <a:r>
            <a:rPr lang="da-DK"/>
            <a:t>HR-chef på SDU</a:t>
          </a:r>
          <a:endParaRPr lang="en-US"/>
        </a:p>
      </dgm:t>
    </dgm:pt>
    <dgm:pt modelId="{9C620682-EC39-42D0-8C61-32FB7068B46A}" type="parTrans" cxnId="{29191036-0509-4C2F-9D07-64A96B9E354B}">
      <dgm:prSet/>
      <dgm:spPr/>
      <dgm:t>
        <a:bodyPr/>
        <a:lstStyle/>
        <a:p>
          <a:endParaRPr lang="en-US"/>
        </a:p>
      </dgm:t>
    </dgm:pt>
    <dgm:pt modelId="{636775B4-0B3C-4DE0-AF29-20F1FDDA8F68}" type="sibTrans" cxnId="{29191036-0509-4C2F-9D07-64A96B9E354B}">
      <dgm:prSet/>
      <dgm:spPr/>
      <dgm:t>
        <a:bodyPr/>
        <a:lstStyle/>
        <a:p>
          <a:endParaRPr lang="en-US"/>
        </a:p>
      </dgm:t>
    </dgm:pt>
    <dgm:pt modelId="{DFE9FE2A-33F7-46E1-B70C-06345EE54A1F}">
      <dgm:prSet/>
      <dgm:spPr/>
      <dgm:t>
        <a:bodyPr/>
        <a:lstStyle/>
        <a:p>
          <a:r>
            <a:rPr lang="da-DK"/>
            <a:t>Stabschef i Miljøministeriet, Naturstyrelsen</a:t>
          </a:r>
          <a:endParaRPr lang="en-US"/>
        </a:p>
      </dgm:t>
    </dgm:pt>
    <dgm:pt modelId="{C3B45B1A-0333-4432-8D0D-C92EEF08D288}" type="parTrans" cxnId="{E1A97208-EDCA-4293-B0B3-F80CA509E62C}">
      <dgm:prSet/>
      <dgm:spPr/>
      <dgm:t>
        <a:bodyPr/>
        <a:lstStyle/>
        <a:p>
          <a:endParaRPr lang="en-US"/>
        </a:p>
      </dgm:t>
    </dgm:pt>
    <dgm:pt modelId="{29B07EAA-7657-428C-B597-1475D42A65A3}" type="sibTrans" cxnId="{E1A97208-EDCA-4293-B0B3-F80CA509E62C}">
      <dgm:prSet/>
      <dgm:spPr/>
      <dgm:t>
        <a:bodyPr/>
        <a:lstStyle/>
        <a:p>
          <a:endParaRPr lang="en-US"/>
        </a:p>
      </dgm:t>
    </dgm:pt>
    <dgm:pt modelId="{F8C99581-2063-4670-A6D0-6F7F9457F2CB}">
      <dgm:prSet/>
      <dgm:spPr/>
      <dgm:t>
        <a:bodyPr/>
        <a:lstStyle/>
        <a:p>
          <a:r>
            <a:rPr lang="da-DK"/>
            <a:t>Nu områdechef for SDU SAFE</a:t>
          </a:r>
          <a:endParaRPr lang="en-US"/>
        </a:p>
      </dgm:t>
    </dgm:pt>
    <dgm:pt modelId="{BAEB279C-5B3E-4ABE-B6D3-479D83CFD53B}" type="parTrans" cxnId="{9130DB66-43A6-41EC-AB4D-76D786CB74A4}">
      <dgm:prSet/>
      <dgm:spPr/>
      <dgm:t>
        <a:bodyPr/>
        <a:lstStyle/>
        <a:p>
          <a:endParaRPr lang="en-US"/>
        </a:p>
      </dgm:t>
    </dgm:pt>
    <dgm:pt modelId="{A938169C-0393-41F0-8BAF-1F9FB784B85C}" type="sibTrans" cxnId="{9130DB66-43A6-41EC-AB4D-76D786CB74A4}">
      <dgm:prSet/>
      <dgm:spPr/>
      <dgm:t>
        <a:bodyPr/>
        <a:lstStyle/>
        <a:p>
          <a:endParaRPr lang="en-US"/>
        </a:p>
      </dgm:t>
    </dgm:pt>
    <dgm:pt modelId="{0CC81A55-6608-7944-A73C-8BA806F958E1}" type="pres">
      <dgm:prSet presAssocID="{6E53141D-E7A3-496A-AB95-6758143B67DD}" presName="vert0" presStyleCnt="0">
        <dgm:presLayoutVars>
          <dgm:dir/>
          <dgm:animOne val="branch"/>
          <dgm:animLvl val="lvl"/>
        </dgm:presLayoutVars>
      </dgm:prSet>
      <dgm:spPr/>
    </dgm:pt>
    <dgm:pt modelId="{0E99B4F3-FF95-C541-AAEA-7EC3B11EC56A}" type="pres">
      <dgm:prSet presAssocID="{01DCB63D-811D-425D-B895-4BFD78DD01CF}" presName="thickLine" presStyleLbl="alignNode1" presStyleIdx="0" presStyleCnt="4"/>
      <dgm:spPr/>
    </dgm:pt>
    <dgm:pt modelId="{2F9DF0C1-1D70-8146-94B3-90CB7DC6E9BD}" type="pres">
      <dgm:prSet presAssocID="{01DCB63D-811D-425D-B895-4BFD78DD01CF}" presName="horz1" presStyleCnt="0"/>
      <dgm:spPr/>
    </dgm:pt>
    <dgm:pt modelId="{1139C26A-7AD0-E345-B5CA-1451E2A77F07}" type="pres">
      <dgm:prSet presAssocID="{01DCB63D-811D-425D-B895-4BFD78DD01CF}" presName="tx1" presStyleLbl="revTx" presStyleIdx="0" presStyleCnt="4"/>
      <dgm:spPr/>
    </dgm:pt>
    <dgm:pt modelId="{774C3F52-0779-9A4E-9133-CAB3B7D1EBFD}" type="pres">
      <dgm:prSet presAssocID="{01DCB63D-811D-425D-B895-4BFD78DD01CF}" presName="vert1" presStyleCnt="0"/>
      <dgm:spPr/>
    </dgm:pt>
    <dgm:pt modelId="{BA47A888-5A79-0B4F-A6F7-0B8D915CED3F}" type="pres">
      <dgm:prSet presAssocID="{ABFFEA16-7A77-4B44-8632-6C62C06F2D5E}" presName="thickLine" presStyleLbl="alignNode1" presStyleIdx="1" presStyleCnt="4"/>
      <dgm:spPr/>
    </dgm:pt>
    <dgm:pt modelId="{827E8196-F2F2-DA44-BCAF-F5DB30DA7F66}" type="pres">
      <dgm:prSet presAssocID="{ABFFEA16-7A77-4B44-8632-6C62C06F2D5E}" presName="horz1" presStyleCnt="0"/>
      <dgm:spPr/>
    </dgm:pt>
    <dgm:pt modelId="{6A7CDDCD-2133-C645-8CBC-EFEC809F1A74}" type="pres">
      <dgm:prSet presAssocID="{ABFFEA16-7A77-4B44-8632-6C62C06F2D5E}" presName="tx1" presStyleLbl="revTx" presStyleIdx="1" presStyleCnt="4"/>
      <dgm:spPr/>
    </dgm:pt>
    <dgm:pt modelId="{966637BF-C803-EA44-9BCD-52234F4960BF}" type="pres">
      <dgm:prSet presAssocID="{ABFFEA16-7A77-4B44-8632-6C62C06F2D5E}" presName="vert1" presStyleCnt="0"/>
      <dgm:spPr/>
    </dgm:pt>
    <dgm:pt modelId="{958DAB56-5059-0A4D-BC2F-6003DDC71514}" type="pres">
      <dgm:prSet presAssocID="{DFE9FE2A-33F7-46E1-B70C-06345EE54A1F}" presName="thickLine" presStyleLbl="alignNode1" presStyleIdx="2" presStyleCnt="4"/>
      <dgm:spPr/>
    </dgm:pt>
    <dgm:pt modelId="{5685B105-7BE2-F34F-B547-1E8449F06A03}" type="pres">
      <dgm:prSet presAssocID="{DFE9FE2A-33F7-46E1-B70C-06345EE54A1F}" presName="horz1" presStyleCnt="0"/>
      <dgm:spPr/>
    </dgm:pt>
    <dgm:pt modelId="{766A32DB-BA67-9044-A33F-5A5FFCDDCEB5}" type="pres">
      <dgm:prSet presAssocID="{DFE9FE2A-33F7-46E1-B70C-06345EE54A1F}" presName="tx1" presStyleLbl="revTx" presStyleIdx="2" presStyleCnt="4"/>
      <dgm:spPr/>
    </dgm:pt>
    <dgm:pt modelId="{64CE3C01-E29B-804E-A544-C045142DE259}" type="pres">
      <dgm:prSet presAssocID="{DFE9FE2A-33F7-46E1-B70C-06345EE54A1F}" presName="vert1" presStyleCnt="0"/>
      <dgm:spPr/>
    </dgm:pt>
    <dgm:pt modelId="{3C73AB7C-14C1-5D40-AD03-8769E683303B}" type="pres">
      <dgm:prSet presAssocID="{F8C99581-2063-4670-A6D0-6F7F9457F2CB}" presName="thickLine" presStyleLbl="alignNode1" presStyleIdx="3" presStyleCnt="4"/>
      <dgm:spPr/>
    </dgm:pt>
    <dgm:pt modelId="{D86D5308-A6D1-5B42-BEBC-E9BF870B0D0B}" type="pres">
      <dgm:prSet presAssocID="{F8C99581-2063-4670-A6D0-6F7F9457F2CB}" presName="horz1" presStyleCnt="0"/>
      <dgm:spPr/>
    </dgm:pt>
    <dgm:pt modelId="{3A746DB8-0B98-E843-97FD-AB86907F656C}" type="pres">
      <dgm:prSet presAssocID="{F8C99581-2063-4670-A6D0-6F7F9457F2CB}" presName="tx1" presStyleLbl="revTx" presStyleIdx="3" presStyleCnt="4"/>
      <dgm:spPr/>
    </dgm:pt>
    <dgm:pt modelId="{2ED26EDA-94F7-0F44-A0A6-5D0F585C634E}" type="pres">
      <dgm:prSet presAssocID="{F8C99581-2063-4670-A6D0-6F7F9457F2CB}" presName="vert1" presStyleCnt="0"/>
      <dgm:spPr/>
    </dgm:pt>
  </dgm:ptLst>
  <dgm:cxnLst>
    <dgm:cxn modelId="{E1A97208-EDCA-4293-B0B3-F80CA509E62C}" srcId="{6E53141D-E7A3-496A-AB95-6758143B67DD}" destId="{DFE9FE2A-33F7-46E1-B70C-06345EE54A1F}" srcOrd="2" destOrd="0" parTransId="{C3B45B1A-0333-4432-8D0D-C92EEF08D288}" sibTransId="{29B07EAA-7657-428C-B597-1475D42A65A3}"/>
    <dgm:cxn modelId="{3F720B15-14F7-6D42-9AED-9180AE01CEA8}" type="presOf" srcId="{ABFFEA16-7A77-4B44-8632-6C62C06F2D5E}" destId="{6A7CDDCD-2133-C645-8CBC-EFEC809F1A74}" srcOrd="0" destOrd="0" presId="urn:microsoft.com/office/officeart/2008/layout/LinedList"/>
    <dgm:cxn modelId="{E978B52F-3175-804F-AD5B-4E4210AED009}" type="presOf" srcId="{6E53141D-E7A3-496A-AB95-6758143B67DD}" destId="{0CC81A55-6608-7944-A73C-8BA806F958E1}" srcOrd="0" destOrd="0" presId="urn:microsoft.com/office/officeart/2008/layout/LinedList"/>
    <dgm:cxn modelId="{29191036-0509-4C2F-9D07-64A96B9E354B}" srcId="{6E53141D-E7A3-496A-AB95-6758143B67DD}" destId="{ABFFEA16-7A77-4B44-8632-6C62C06F2D5E}" srcOrd="1" destOrd="0" parTransId="{9C620682-EC39-42D0-8C61-32FB7068B46A}" sibTransId="{636775B4-0B3C-4DE0-AF29-20F1FDDA8F68}"/>
    <dgm:cxn modelId="{81B47652-C694-BD49-8761-955FD23E4D1A}" type="presOf" srcId="{01DCB63D-811D-425D-B895-4BFD78DD01CF}" destId="{1139C26A-7AD0-E345-B5CA-1451E2A77F07}" srcOrd="0" destOrd="0" presId="urn:microsoft.com/office/officeart/2008/layout/LinedList"/>
    <dgm:cxn modelId="{AE0A4D63-8788-40F8-8C06-D8391B3806A8}" srcId="{6E53141D-E7A3-496A-AB95-6758143B67DD}" destId="{01DCB63D-811D-425D-B895-4BFD78DD01CF}" srcOrd="0" destOrd="0" parTransId="{4EB9FA39-E063-4E28-B87F-C72D9FC50FDF}" sibTransId="{856762CE-880B-4F91-9BE7-E1E19D4EBA3E}"/>
    <dgm:cxn modelId="{9130DB66-43A6-41EC-AB4D-76D786CB74A4}" srcId="{6E53141D-E7A3-496A-AB95-6758143B67DD}" destId="{F8C99581-2063-4670-A6D0-6F7F9457F2CB}" srcOrd="3" destOrd="0" parTransId="{BAEB279C-5B3E-4ABE-B6D3-479D83CFD53B}" sibTransId="{A938169C-0393-41F0-8BAF-1F9FB784B85C}"/>
    <dgm:cxn modelId="{DA290876-1C41-DB44-A4F4-ECA453C2F09E}" type="presOf" srcId="{F8C99581-2063-4670-A6D0-6F7F9457F2CB}" destId="{3A746DB8-0B98-E843-97FD-AB86907F656C}" srcOrd="0" destOrd="0" presId="urn:microsoft.com/office/officeart/2008/layout/LinedList"/>
    <dgm:cxn modelId="{5105B69C-05E0-964F-918A-BAC00944BC96}" type="presOf" srcId="{DFE9FE2A-33F7-46E1-B70C-06345EE54A1F}" destId="{766A32DB-BA67-9044-A33F-5A5FFCDDCEB5}" srcOrd="0" destOrd="0" presId="urn:microsoft.com/office/officeart/2008/layout/LinedList"/>
    <dgm:cxn modelId="{4AFC7D99-C602-2748-BD3C-11D970298B1C}" type="presParOf" srcId="{0CC81A55-6608-7944-A73C-8BA806F958E1}" destId="{0E99B4F3-FF95-C541-AAEA-7EC3B11EC56A}" srcOrd="0" destOrd="0" presId="urn:microsoft.com/office/officeart/2008/layout/LinedList"/>
    <dgm:cxn modelId="{93C17D53-CDAA-364A-9D79-BCF01C8A75DB}" type="presParOf" srcId="{0CC81A55-6608-7944-A73C-8BA806F958E1}" destId="{2F9DF0C1-1D70-8146-94B3-90CB7DC6E9BD}" srcOrd="1" destOrd="0" presId="urn:microsoft.com/office/officeart/2008/layout/LinedList"/>
    <dgm:cxn modelId="{162601B9-DD04-134A-883E-AB71E69A9657}" type="presParOf" srcId="{2F9DF0C1-1D70-8146-94B3-90CB7DC6E9BD}" destId="{1139C26A-7AD0-E345-B5CA-1451E2A77F07}" srcOrd="0" destOrd="0" presId="urn:microsoft.com/office/officeart/2008/layout/LinedList"/>
    <dgm:cxn modelId="{D6D63013-2DE0-0E48-A324-E0A14F322B17}" type="presParOf" srcId="{2F9DF0C1-1D70-8146-94B3-90CB7DC6E9BD}" destId="{774C3F52-0779-9A4E-9133-CAB3B7D1EBFD}" srcOrd="1" destOrd="0" presId="urn:microsoft.com/office/officeart/2008/layout/LinedList"/>
    <dgm:cxn modelId="{EAF5B94B-0171-814A-ADF8-A54BD1A999F1}" type="presParOf" srcId="{0CC81A55-6608-7944-A73C-8BA806F958E1}" destId="{BA47A888-5A79-0B4F-A6F7-0B8D915CED3F}" srcOrd="2" destOrd="0" presId="urn:microsoft.com/office/officeart/2008/layout/LinedList"/>
    <dgm:cxn modelId="{E4AD2AE9-E1FD-BD40-B698-4D2844217B76}" type="presParOf" srcId="{0CC81A55-6608-7944-A73C-8BA806F958E1}" destId="{827E8196-F2F2-DA44-BCAF-F5DB30DA7F66}" srcOrd="3" destOrd="0" presId="urn:microsoft.com/office/officeart/2008/layout/LinedList"/>
    <dgm:cxn modelId="{2DE3959B-CC53-5242-A71B-1E45955779DA}" type="presParOf" srcId="{827E8196-F2F2-DA44-BCAF-F5DB30DA7F66}" destId="{6A7CDDCD-2133-C645-8CBC-EFEC809F1A74}" srcOrd="0" destOrd="0" presId="urn:microsoft.com/office/officeart/2008/layout/LinedList"/>
    <dgm:cxn modelId="{663ED13F-1551-CF45-B729-1C60A980FD9E}" type="presParOf" srcId="{827E8196-F2F2-DA44-BCAF-F5DB30DA7F66}" destId="{966637BF-C803-EA44-9BCD-52234F4960BF}" srcOrd="1" destOrd="0" presId="urn:microsoft.com/office/officeart/2008/layout/LinedList"/>
    <dgm:cxn modelId="{83EBE3D5-1D78-2146-9904-6C6D6836619A}" type="presParOf" srcId="{0CC81A55-6608-7944-A73C-8BA806F958E1}" destId="{958DAB56-5059-0A4D-BC2F-6003DDC71514}" srcOrd="4" destOrd="0" presId="urn:microsoft.com/office/officeart/2008/layout/LinedList"/>
    <dgm:cxn modelId="{B2A5D897-5CB1-9042-81A0-4F416D830157}" type="presParOf" srcId="{0CC81A55-6608-7944-A73C-8BA806F958E1}" destId="{5685B105-7BE2-F34F-B547-1E8449F06A03}" srcOrd="5" destOrd="0" presId="urn:microsoft.com/office/officeart/2008/layout/LinedList"/>
    <dgm:cxn modelId="{24BBE2F0-53A6-514C-8444-15302CD7927F}" type="presParOf" srcId="{5685B105-7BE2-F34F-B547-1E8449F06A03}" destId="{766A32DB-BA67-9044-A33F-5A5FFCDDCEB5}" srcOrd="0" destOrd="0" presId="urn:microsoft.com/office/officeart/2008/layout/LinedList"/>
    <dgm:cxn modelId="{20124E92-8ACF-2948-ABC7-DA48D5AA5DCE}" type="presParOf" srcId="{5685B105-7BE2-F34F-B547-1E8449F06A03}" destId="{64CE3C01-E29B-804E-A544-C045142DE259}" srcOrd="1" destOrd="0" presId="urn:microsoft.com/office/officeart/2008/layout/LinedList"/>
    <dgm:cxn modelId="{E6A5057B-EA85-074C-98D1-CE8A3107BCB9}" type="presParOf" srcId="{0CC81A55-6608-7944-A73C-8BA806F958E1}" destId="{3C73AB7C-14C1-5D40-AD03-8769E683303B}" srcOrd="6" destOrd="0" presId="urn:microsoft.com/office/officeart/2008/layout/LinedList"/>
    <dgm:cxn modelId="{F64DBA2E-57D2-4140-B8FC-D4447326C67E}" type="presParOf" srcId="{0CC81A55-6608-7944-A73C-8BA806F958E1}" destId="{D86D5308-A6D1-5B42-BEBC-E9BF870B0D0B}" srcOrd="7" destOrd="0" presId="urn:microsoft.com/office/officeart/2008/layout/LinedList"/>
    <dgm:cxn modelId="{A16D023D-6E6D-924E-BD09-7490AFC1B59A}" type="presParOf" srcId="{D86D5308-A6D1-5B42-BEBC-E9BF870B0D0B}" destId="{3A746DB8-0B98-E843-97FD-AB86907F656C}" srcOrd="0" destOrd="0" presId="urn:microsoft.com/office/officeart/2008/layout/LinedList"/>
    <dgm:cxn modelId="{B1F6080C-A60B-174D-8F47-25611B96E720}" type="presParOf" srcId="{D86D5308-A6D1-5B42-BEBC-E9BF870B0D0B}" destId="{2ED26EDA-94F7-0F44-A0A6-5D0F585C63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4ECD5-2DDD-1C41-AD2E-C16E493B0FF8}" type="doc">
      <dgm:prSet loTypeId="urn:microsoft.com/office/officeart/2005/8/layout/process1" loCatId="" qsTypeId="urn:microsoft.com/office/officeart/2005/8/quickstyle/simple1" qsCatId="simple" csTypeId="urn:microsoft.com/office/officeart/2005/8/colors/accent1_2" csCatId="accent1" phldr="1"/>
      <dgm:spPr/>
    </dgm:pt>
    <dgm:pt modelId="{DB374A73-757C-B542-BF2C-ADD6C32C33DA}">
      <dgm:prSet phldrT="[Tekst]"/>
      <dgm:spPr>
        <a:solidFill>
          <a:schemeClr val="accent6"/>
        </a:solidFill>
      </dgm:spPr>
      <dgm:t>
        <a:bodyPr/>
        <a:lstStyle/>
        <a:p>
          <a:r>
            <a:rPr lang="da-DK" dirty="0"/>
            <a:t>Trussel</a:t>
          </a:r>
        </a:p>
      </dgm:t>
    </dgm:pt>
    <dgm:pt modelId="{953194D8-CDCB-D548-9926-F59CC51B86E3}" type="parTrans" cxnId="{CDE165C6-1E04-BE4F-95AB-C3128C619CFE}">
      <dgm:prSet/>
      <dgm:spPr/>
      <dgm:t>
        <a:bodyPr/>
        <a:lstStyle/>
        <a:p>
          <a:endParaRPr lang="da-DK"/>
        </a:p>
      </dgm:t>
    </dgm:pt>
    <dgm:pt modelId="{36470270-75E1-8949-A9B8-1E7B5BA7637B}" type="sibTrans" cxnId="{CDE165C6-1E04-BE4F-95AB-C3128C619CFE}">
      <dgm:prSet/>
      <dgm:spPr/>
      <dgm:t>
        <a:bodyPr/>
        <a:lstStyle/>
        <a:p>
          <a:endParaRPr lang="da-DK"/>
        </a:p>
      </dgm:t>
    </dgm:pt>
    <dgm:pt modelId="{BCD01EA2-07E8-2E4B-9CBF-84E05CAF6355}">
      <dgm:prSet phldrT="[Tekst]"/>
      <dgm:spPr>
        <a:solidFill>
          <a:schemeClr val="accent6"/>
        </a:solidFill>
      </dgm:spPr>
      <dgm:t>
        <a:bodyPr/>
        <a:lstStyle/>
        <a:p>
          <a:r>
            <a:rPr lang="da-DK" dirty="0"/>
            <a:t>Ledelsesmæssigt fokus</a:t>
          </a:r>
        </a:p>
      </dgm:t>
    </dgm:pt>
    <dgm:pt modelId="{9F032690-8088-C449-BE42-F2F303E0710E}" type="parTrans" cxnId="{246FAEE1-72ED-1749-88EF-7F8D1D103B03}">
      <dgm:prSet/>
      <dgm:spPr/>
      <dgm:t>
        <a:bodyPr/>
        <a:lstStyle/>
        <a:p>
          <a:endParaRPr lang="da-DK"/>
        </a:p>
      </dgm:t>
    </dgm:pt>
    <dgm:pt modelId="{14519A7F-C255-2E4F-9626-1F719C3C3C0F}" type="sibTrans" cxnId="{246FAEE1-72ED-1749-88EF-7F8D1D103B03}">
      <dgm:prSet/>
      <dgm:spPr/>
      <dgm:t>
        <a:bodyPr/>
        <a:lstStyle/>
        <a:p>
          <a:endParaRPr lang="da-DK"/>
        </a:p>
      </dgm:t>
    </dgm:pt>
    <dgm:pt modelId="{7FC3FB39-BCBF-B44B-878E-5FC1E854847B}">
      <dgm:prSet phldrT="[Tekst]"/>
      <dgm:spPr>
        <a:solidFill>
          <a:schemeClr val="accent6"/>
        </a:solidFill>
      </dgm:spPr>
      <dgm:t>
        <a:bodyPr/>
        <a:lstStyle/>
        <a:p>
          <a:r>
            <a:rPr lang="da-DK" dirty="0"/>
            <a:t>Kritisk forskning</a:t>
          </a:r>
        </a:p>
      </dgm:t>
    </dgm:pt>
    <dgm:pt modelId="{0B4A3850-4DFA-3349-BA04-B4440473E093}" type="parTrans" cxnId="{8FA73190-2A72-2946-943C-B565E80E4483}">
      <dgm:prSet/>
      <dgm:spPr/>
      <dgm:t>
        <a:bodyPr/>
        <a:lstStyle/>
        <a:p>
          <a:endParaRPr lang="da-DK"/>
        </a:p>
      </dgm:t>
    </dgm:pt>
    <dgm:pt modelId="{7A354D4E-ED0D-E742-BD06-207A8E4A7804}" type="sibTrans" cxnId="{8FA73190-2A72-2946-943C-B565E80E4483}">
      <dgm:prSet/>
      <dgm:spPr/>
      <dgm:t>
        <a:bodyPr/>
        <a:lstStyle/>
        <a:p>
          <a:endParaRPr lang="da-DK"/>
        </a:p>
      </dgm:t>
    </dgm:pt>
    <dgm:pt modelId="{83C9A88D-C209-4A49-8A2D-381860E8FAA5}">
      <dgm:prSet/>
      <dgm:spPr>
        <a:solidFill>
          <a:schemeClr val="accent6"/>
        </a:solidFill>
      </dgm:spPr>
      <dgm:t>
        <a:bodyPr/>
        <a:lstStyle/>
        <a:p>
          <a:r>
            <a:rPr lang="da-DK" dirty="0"/>
            <a:t>Sårbarhed</a:t>
          </a:r>
        </a:p>
      </dgm:t>
    </dgm:pt>
    <dgm:pt modelId="{0AB3C8B5-DCAC-0E46-AAEC-0D399AD98A43}" type="parTrans" cxnId="{7F292A05-6509-D241-9E1F-070C0C07B0F5}">
      <dgm:prSet/>
      <dgm:spPr/>
      <dgm:t>
        <a:bodyPr/>
        <a:lstStyle/>
        <a:p>
          <a:endParaRPr lang="da-DK"/>
        </a:p>
      </dgm:t>
    </dgm:pt>
    <dgm:pt modelId="{109E3B5B-823B-A840-BB67-062B5678453B}" type="sibTrans" cxnId="{7F292A05-6509-D241-9E1F-070C0C07B0F5}">
      <dgm:prSet/>
      <dgm:spPr/>
      <dgm:t>
        <a:bodyPr/>
        <a:lstStyle/>
        <a:p>
          <a:endParaRPr lang="da-DK"/>
        </a:p>
      </dgm:t>
    </dgm:pt>
    <dgm:pt modelId="{3967020A-09C5-C547-B4CC-06B06D1A8797}">
      <dgm:prSet/>
      <dgm:spPr>
        <a:solidFill>
          <a:schemeClr val="accent6"/>
        </a:solidFill>
      </dgm:spPr>
      <dgm:t>
        <a:bodyPr/>
        <a:lstStyle/>
        <a:p>
          <a:r>
            <a:rPr lang="da-DK" dirty="0" err="1"/>
            <a:t>Mitigering</a:t>
          </a:r>
          <a:endParaRPr lang="da-DK" dirty="0"/>
        </a:p>
      </dgm:t>
    </dgm:pt>
    <dgm:pt modelId="{632C9051-A752-554D-A997-50F784123CB4}" type="parTrans" cxnId="{83C501DC-46C1-664D-9BB2-E6ED8524BE70}">
      <dgm:prSet/>
      <dgm:spPr/>
      <dgm:t>
        <a:bodyPr/>
        <a:lstStyle/>
        <a:p>
          <a:endParaRPr lang="da-DK"/>
        </a:p>
      </dgm:t>
    </dgm:pt>
    <dgm:pt modelId="{4B1B2875-497D-0446-891E-A3D9218EB2A7}" type="sibTrans" cxnId="{83C501DC-46C1-664D-9BB2-E6ED8524BE70}">
      <dgm:prSet/>
      <dgm:spPr/>
      <dgm:t>
        <a:bodyPr/>
        <a:lstStyle/>
        <a:p>
          <a:endParaRPr lang="da-DK"/>
        </a:p>
      </dgm:t>
    </dgm:pt>
    <dgm:pt modelId="{1EA4D9BC-4204-204C-88DC-D22AED1E4D2B}" type="pres">
      <dgm:prSet presAssocID="{F024ECD5-2DDD-1C41-AD2E-C16E493B0FF8}" presName="Name0" presStyleCnt="0">
        <dgm:presLayoutVars>
          <dgm:dir/>
          <dgm:resizeHandles val="exact"/>
        </dgm:presLayoutVars>
      </dgm:prSet>
      <dgm:spPr/>
    </dgm:pt>
    <dgm:pt modelId="{A39842C7-C087-6B46-8227-7C9518CC256A}" type="pres">
      <dgm:prSet presAssocID="{DB374A73-757C-B542-BF2C-ADD6C32C33DA}" presName="node" presStyleLbl="node1" presStyleIdx="0" presStyleCnt="5" custLinFactNeighborX="-921" custLinFactNeighborY="567">
        <dgm:presLayoutVars>
          <dgm:bulletEnabled val="1"/>
        </dgm:presLayoutVars>
      </dgm:prSet>
      <dgm:spPr/>
    </dgm:pt>
    <dgm:pt modelId="{67F46690-45F6-484F-BC8F-DE316BB37ED6}" type="pres">
      <dgm:prSet presAssocID="{36470270-75E1-8949-A9B8-1E7B5BA7637B}" presName="sibTrans" presStyleLbl="sibTrans2D1" presStyleIdx="0" presStyleCnt="4"/>
      <dgm:spPr/>
    </dgm:pt>
    <dgm:pt modelId="{E154738E-FE70-7844-BDE7-AD09209C4219}" type="pres">
      <dgm:prSet presAssocID="{36470270-75E1-8949-A9B8-1E7B5BA7637B}" presName="connectorText" presStyleLbl="sibTrans2D1" presStyleIdx="0" presStyleCnt="4"/>
      <dgm:spPr/>
    </dgm:pt>
    <dgm:pt modelId="{3C9A3760-BA5A-3B43-9583-20D5B94725CD}" type="pres">
      <dgm:prSet presAssocID="{BCD01EA2-07E8-2E4B-9CBF-84E05CAF6355}" presName="node" presStyleLbl="node1" presStyleIdx="1" presStyleCnt="5">
        <dgm:presLayoutVars>
          <dgm:bulletEnabled val="1"/>
        </dgm:presLayoutVars>
      </dgm:prSet>
      <dgm:spPr/>
    </dgm:pt>
    <dgm:pt modelId="{509A4D69-B5BF-A449-BDB6-E69A21C80DA7}" type="pres">
      <dgm:prSet presAssocID="{14519A7F-C255-2E4F-9626-1F719C3C3C0F}" presName="sibTrans" presStyleLbl="sibTrans2D1" presStyleIdx="1" presStyleCnt="4"/>
      <dgm:spPr/>
    </dgm:pt>
    <dgm:pt modelId="{0312C9DF-8284-6B48-A980-A65A8C38AAA7}" type="pres">
      <dgm:prSet presAssocID="{14519A7F-C255-2E4F-9626-1F719C3C3C0F}" presName="connectorText" presStyleLbl="sibTrans2D1" presStyleIdx="1" presStyleCnt="4"/>
      <dgm:spPr/>
    </dgm:pt>
    <dgm:pt modelId="{A38CDE25-D8FA-B045-A8CE-81EACCFF3CBF}" type="pres">
      <dgm:prSet presAssocID="{7FC3FB39-BCBF-B44B-878E-5FC1E854847B}" presName="node" presStyleLbl="node1" presStyleIdx="2" presStyleCnt="5">
        <dgm:presLayoutVars>
          <dgm:bulletEnabled val="1"/>
        </dgm:presLayoutVars>
      </dgm:prSet>
      <dgm:spPr/>
    </dgm:pt>
    <dgm:pt modelId="{7E018779-FFA1-D14E-922E-4467F415F0C4}" type="pres">
      <dgm:prSet presAssocID="{7A354D4E-ED0D-E742-BD06-207A8E4A7804}" presName="sibTrans" presStyleLbl="sibTrans2D1" presStyleIdx="2" presStyleCnt="4"/>
      <dgm:spPr/>
    </dgm:pt>
    <dgm:pt modelId="{218675E9-E1CF-794B-82A7-1944A1B0CEA8}" type="pres">
      <dgm:prSet presAssocID="{7A354D4E-ED0D-E742-BD06-207A8E4A7804}" presName="connectorText" presStyleLbl="sibTrans2D1" presStyleIdx="2" presStyleCnt="4"/>
      <dgm:spPr/>
    </dgm:pt>
    <dgm:pt modelId="{C42B7467-A144-B84E-95E9-7EF7C95ACF1E}" type="pres">
      <dgm:prSet presAssocID="{83C9A88D-C209-4A49-8A2D-381860E8FAA5}" presName="node" presStyleLbl="node1" presStyleIdx="3" presStyleCnt="5">
        <dgm:presLayoutVars>
          <dgm:bulletEnabled val="1"/>
        </dgm:presLayoutVars>
      </dgm:prSet>
      <dgm:spPr/>
    </dgm:pt>
    <dgm:pt modelId="{122DFAA7-06F2-D24B-952A-3C9B3EE95D49}" type="pres">
      <dgm:prSet presAssocID="{109E3B5B-823B-A840-BB67-062B5678453B}" presName="sibTrans" presStyleLbl="sibTrans2D1" presStyleIdx="3" presStyleCnt="4"/>
      <dgm:spPr/>
    </dgm:pt>
    <dgm:pt modelId="{DAADA38A-0F85-DC4D-BC24-B1530D41C639}" type="pres">
      <dgm:prSet presAssocID="{109E3B5B-823B-A840-BB67-062B5678453B}" presName="connectorText" presStyleLbl="sibTrans2D1" presStyleIdx="3" presStyleCnt="4"/>
      <dgm:spPr/>
    </dgm:pt>
    <dgm:pt modelId="{B47B9EAC-2665-314F-8AD3-0D9E7653B539}" type="pres">
      <dgm:prSet presAssocID="{3967020A-09C5-C547-B4CC-06B06D1A8797}" presName="node" presStyleLbl="node1" presStyleIdx="4" presStyleCnt="5">
        <dgm:presLayoutVars>
          <dgm:bulletEnabled val="1"/>
        </dgm:presLayoutVars>
      </dgm:prSet>
      <dgm:spPr/>
    </dgm:pt>
  </dgm:ptLst>
  <dgm:cxnLst>
    <dgm:cxn modelId="{6ADB4804-A6D9-9D48-8D73-5C1E3AB1633B}" type="presOf" srcId="{109E3B5B-823B-A840-BB67-062B5678453B}" destId="{122DFAA7-06F2-D24B-952A-3C9B3EE95D49}" srcOrd="0" destOrd="0" presId="urn:microsoft.com/office/officeart/2005/8/layout/process1"/>
    <dgm:cxn modelId="{7F292A05-6509-D241-9E1F-070C0C07B0F5}" srcId="{F024ECD5-2DDD-1C41-AD2E-C16E493B0FF8}" destId="{83C9A88D-C209-4A49-8A2D-381860E8FAA5}" srcOrd="3" destOrd="0" parTransId="{0AB3C8B5-DCAC-0E46-AAEC-0D399AD98A43}" sibTransId="{109E3B5B-823B-A840-BB67-062B5678453B}"/>
    <dgm:cxn modelId="{5E824018-9445-754A-9032-938CB2929A0B}" type="presOf" srcId="{36470270-75E1-8949-A9B8-1E7B5BA7637B}" destId="{E154738E-FE70-7844-BDE7-AD09209C4219}" srcOrd="1" destOrd="0" presId="urn:microsoft.com/office/officeart/2005/8/layout/process1"/>
    <dgm:cxn modelId="{DB767F18-4E8D-B242-8EE9-E1B9994AF849}" type="presOf" srcId="{7A354D4E-ED0D-E742-BD06-207A8E4A7804}" destId="{7E018779-FFA1-D14E-922E-4467F415F0C4}" srcOrd="0" destOrd="0" presId="urn:microsoft.com/office/officeart/2005/8/layout/process1"/>
    <dgm:cxn modelId="{19F17B55-3C91-344C-818B-5DCCEF7D6BE5}" type="presOf" srcId="{DB374A73-757C-B542-BF2C-ADD6C32C33DA}" destId="{A39842C7-C087-6B46-8227-7C9518CC256A}" srcOrd="0" destOrd="0" presId="urn:microsoft.com/office/officeart/2005/8/layout/process1"/>
    <dgm:cxn modelId="{3493F35F-58A5-4D42-9DED-D22DDFBACEEB}" type="presOf" srcId="{BCD01EA2-07E8-2E4B-9CBF-84E05CAF6355}" destId="{3C9A3760-BA5A-3B43-9583-20D5B94725CD}" srcOrd="0" destOrd="0" presId="urn:microsoft.com/office/officeart/2005/8/layout/process1"/>
    <dgm:cxn modelId="{0A237B61-D957-AB44-985C-4039FEE0EA8D}" type="presOf" srcId="{14519A7F-C255-2E4F-9626-1F719C3C3C0F}" destId="{509A4D69-B5BF-A449-BDB6-E69A21C80DA7}" srcOrd="0" destOrd="0" presId="urn:microsoft.com/office/officeart/2005/8/layout/process1"/>
    <dgm:cxn modelId="{6AE27872-7DBB-9644-B89E-DB23EF02CF2C}" type="presOf" srcId="{109E3B5B-823B-A840-BB67-062B5678453B}" destId="{DAADA38A-0F85-DC4D-BC24-B1530D41C639}" srcOrd="1" destOrd="0" presId="urn:microsoft.com/office/officeart/2005/8/layout/process1"/>
    <dgm:cxn modelId="{4A2F8975-CEC8-F645-B600-D6A032908031}" type="presOf" srcId="{14519A7F-C255-2E4F-9626-1F719C3C3C0F}" destId="{0312C9DF-8284-6B48-A980-A65A8C38AAA7}" srcOrd="1" destOrd="0" presId="urn:microsoft.com/office/officeart/2005/8/layout/process1"/>
    <dgm:cxn modelId="{8FA73190-2A72-2946-943C-B565E80E4483}" srcId="{F024ECD5-2DDD-1C41-AD2E-C16E493B0FF8}" destId="{7FC3FB39-BCBF-B44B-878E-5FC1E854847B}" srcOrd="2" destOrd="0" parTransId="{0B4A3850-4DFA-3349-BA04-B4440473E093}" sibTransId="{7A354D4E-ED0D-E742-BD06-207A8E4A7804}"/>
    <dgm:cxn modelId="{2EACE392-A7CD-F24C-847B-D129D4922FD9}" type="presOf" srcId="{7A354D4E-ED0D-E742-BD06-207A8E4A7804}" destId="{218675E9-E1CF-794B-82A7-1944A1B0CEA8}" srcOrd="1" destOrd="0" presId="urn:microsoft.com/office/officeart/2005/8/layout/process1"/>
    <dgm:cxn modelId="{03B4E898-7D31-394E-BA32-F3059F94C3B6}" type="presOf" srcId="{36470270-75E1-8949-A9B8-1E7B5BA7637B}" destId="{67F46690-45F6-484F-BC8F-DE316BB37ED6}" srcOrd="0" destOrd="0" presId="urn:microsoft.com/office/officeart/2005/8/layout/process1"/>
    <dgm:cxn modelId="{351FE7BE-D244-DA4C-B742-CD74D3BD729A}" type="presOf" srcId="{F024ECD5-2DDD-1C41-AD2E-C16E493B0FF8}" destId="{1EA4D9BC-4204-204C-88DC-D22AED1E4D2B}" srcOrd="0" destOrd="0" presId="urn:microsoft.com/office/officeart/2005/8/layout/process1"/>
    <dgm:cxn modelId="{CDE165C6-1E04-BE4F-95AB-C3128C619CFE}" srcId="{F024ECD5-2DDD-1C41-AD2E-C16E493B0FF8}" destId="{DB374A73-757C-B542-BF2C-ADD6C32C33DA}" srcOrd="0" destOrd="0" parTransId="{953194D8-CDCB-D548-9926-F59CC51B86E3}" sibTransId="{36470270-75E1-8949-A9B8-1E7B5BA7637B}"/>
    <dgm:cxn modelId="{7A8A54D4-9358-274A-AA34-E19FDEE70C05}" type="presOf" srcId="{3967020A-09C5-C547-B4CC-06B06D1A8797}" destId="{B47B9EAC-2665-314F-8AD3-0D9E7653B539}" srcOrd="0" destOrd="0" presId="urn:microsoft.com/office/officeart/2005/8/layout/process1"/>
    <dgm:cxn modelId="{83C501DC-46C1-664D-9BB2-E6ED8524BE70}" srcId="{F024ECD5-2DDD-1C41-AD2E-C16E493B0FF8}" destId="{3967020A-09C5-C547-B4CC-06B06D1A8797}" srcOrd="4" destOrd="0" parTransId="{632C9051-A752-554D-A997-50F784123CB4}" sibTransId="{4B1B2875-497D-0446-891E-A3D9218EB2A7}"/>
    <dgm:cxn modelId="{31CF1EE1-F18C-1A44-AA31-82A98AF667B4}" type="presOf" srcId="{83C9A88D-C209-4A49-8A2D-381860E8FAA5}" destId="{C42B7467-A144-B84E-95E9-7EF7C95ACF1E}" srcOrd="0" destOrd="0" presId="urn:microsoft.com/office/officeart/2005/8/layout/process1"/>
    <dgm:cxn modelId="{246FAEE1-72ED-1749-88EF-7F8D1D103B03}" srcId="{F024ECD5-2DDD-1C41-AD2E-C16E493B0FF8}" destId="{BCD01EA2-07E8-2E4B-9CBF-84E05CAF6355}" srcOrd="1" destOrd="0" parTransId="{9F032690-8088-C449-BE42-F2F303E0710E}" sibTransId="{14519A7F-C255-2E4F-9626-1F719C3C3C0F}"/>
    <dgm:cxn modelId="{B61EAEFE-72D9-EF4C-85E4-26823B5F68ED}" type="presOf" srcId="{7FC3FB39-BCBF-B44B-878E-5FC1E854847B}" destId="{A38CDE25-D8FA-B045-A8CE-81EACCFF3CBF}" srcOrd="0" destOrd="0" presId="urn:microsoft.com/office/officeart/2005/8/layout/process1"/>
    <dgm:cxn modelId="{C1F9636A-1988-1F40-9CB7-DB4BD0A0F832}" type="presParOf" srcId="{1EA4D9BC-4204-204C-88DC-D22AED1E4D2B}" destId="{A39842C7-C087-6B46-8227-7C9518CC256A}" srcOrd="0" destOrd="0" presId="urn:microsoft.com/office/officeart/2005/8/layout/process1"/>
    <dgm:cxn modelId="{0B523F2C-400F-C747-9F1C-86BA091C1D67}" type="presParOf" srcId="{1EA4D9BC-4204-204C-88DC-D22AED1E4D2B}" destId="{67F46690-45F6-484F-BC8F-DE316BB37ED6}" srcOrd="1" destOrd="0" presId="urn:microsoft.com/office/officeart/2005/8/layout/process1"/>
    <dgm:cxn modelId="{4C246A59-FE07-7541-BB59-35E253C3464D}" type="presParOf" srcId="{67F46690-45F6-484F-BC8F-DE316BB37ED6}" destId="{E154738E-FE70-7844-BDE7-AD09209C4219}" srcOrd="0" destOrd="0" presId="urn:microsoft.com/office/officeart/2005/8/layout/process1"/>
    <dgm:cxn modelId="{08B2D7EA-A816-D845-A883-46179D682607}" type="presParOf" srcId="{1EA4D9BC-4204-204C-88DC-D22AED1E4D2B}" destId="{3C9A3760-BA5A-3B43-9583-20D5B94725CD}" srcOrd="2" destOrd="0" presId="urn:microsoft.com/office/officeart/2005/8/layout/process1"/>
    <dgm:cxn modelId="{CA89B80C-2039-C242-9249-66F1DCBD4535}" type="presParOf" srcId="{1EA4D9BC-4204-204C-88DC-D22AED1E4D2B}" destId="{509A4D69-B5BF-A449-BDB6-E69A21C80DA7}" srcOrd="3" destOrd="0" presId="urn:microsoft.com/office/officeart/2005/8/layout/process1"/>
    <dgm:cxn modelId="{8F29631B-CAAA-1841-B5B0-53D99F432AC3}" type="presParOf" srcId="{509A4D69-B5BF-A449-BDB6-E69A21C80DA7}" destId="{0312C9DF-8284-6B48-A980-A65A8C38AAA7}" srcOrd="0" destOrd="0" presId="urn:microsoft.com/office/officeart/2005/8/layout/process1"/>
    <dgm:cxn modelId="{93775074-E2BE-964F-BAD4-7B0E5553DA81}" type="presParOf" srcId="{1EA4D9BC-4204-204C-88DC-D22AED1E4D2B}" destId="{A38CDE25-D8FA-B045-A8CE-81EACCFF3CBF}" srcOrd="4" destOrd="0" presId="urn:microsoft.com/office/officeart/2005/8/layout/process1"/>
    <dgm:cxn modelId="{07E96A71-8710-A247-908B-E1CC989F00F2}" type="presParOf" srcId="{1EA4D9BC-4204-204C-88DC-D22AED1E4D2B}" destId="{7E018779-FFA1-D14E-922E-4467F415F0C4}" srcOrd="5" destOrd="0" presId="urn:microsoft.com/office/officeart/2005/8/layout/process1"/>
    <dgm:cxn modelId="{6595BD8F-1F03-F24E-B472-C0F856809BEC}" type="presParOf" srcId="{7E018779-FFA1-D14E-922E-4467F415F0C4}" destId="{218675E9-E1CF-794B-82A7-1944A1B0CEA8}" srcOrd="0" destOrd="0" presId="urn:microsoft.com/office/officeart/2005/8/layout/process1"/>
    <dgm:cxn modelId="{431A8A24-7838-374F-8795-F688E62D700C}" type="presParOf" srcId="{1EA4D9BC-4204-204C-88DC-D22AED1E4D2B}" destId="{C42B7467-A144-B84E-95E9-7EF7C95ACF1E}" srcOrd="6" destOrd="0" presId="urn:microsoft.com/office/officeart/2005/8/layout/process1"/>
    <dgm:cxn modelId="{FD0CC122-2CDC-6A41-839E-7AACAE903DB8}" type="presParOf" srcId="{1EA4D9BC-4204-204C-88DC-D22AED1E4D2B}" destId="{122DFAA7-06F2-D24B-952A-3C9B3EE95D49}" srcOrd="7" destOrd="0" presId="urn:microsoft.com/office/officeart/2005/8/layout/process1"/>
    <dgm:cxn modelId="{A732388E-656C-854C-9163-AE829E5B7819}" type="presParOf" srcId="{122DFAA7-06F2-D24B-952A-3C9B3EE95D49}" destId="{DAADA38A-0F85-DC4D-BC24-B1530D41C639}" srcOrd="0" destOrd="0" presId="urn:microsoft.com/office/officeart/2005/8/layout/process1"/>
    <dgm:cxn modelId="{AF11E3C0-E0F6-7746-807F-7D25DEE68D80}" type="presParOf" srcId="{1EA4D9BC-4204-204C-88DC-D22AED1E4D2B}" destId="{B47B9EAC-2665-314F-8AD3-0D9E7653B53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9B4F3-FF95-C541-AAEA-7EC3B11EC56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9C26A-7AD0-E345-B5CA-1451E2A77F0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Justitsministeriets Departement med politi og sikkerhed som omdrejningspunkt</a:t>
          </a:r>
          <a:endParaRPr lang="en-US" sz="3000" kern="1200"/>
        </a:p>
      </dsp:txBody>
      <dsp:txXfrm>
        <a:off x="0" y="0"/>
        <a:ext cx="6900512" cy="1384035"/>
      </dsp:txXfrm>
    </dsp:sp>
    <dsp:sp modelId="{BA47A888-5A79-0B4F-A6F7-0B8D915CED3F}">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CDDCD-2133-C645-8CBC-EFEC809F1A74}">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HR-chef på SDU</a:t>
          </a:r>
          <a:endParaRPr lang="en-US" sz="3000" kern="1200"/>
        </a:p>
      </dsp:txBody>
      <dsp:txXfrm>
        <a:off x="0" y="1384035"/>
        <a:ext cx="6900512" cy="1384035"/>
      </dsp:txXfrm>
    </dsp:sp>
    <dsp:sp modelId="{958DAB56-5059-0A4D-BC2F-6003DDC71514}">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A32DB-BA67-9044-A33F-5A5FFCDDCEB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Stabschef i Miljøministeriet, Naturstyrelsen</a:t>
          </a:r>
          <a:endParaRPr lang="en-US" sz="3000" kern="1200"/>
        </a:p>
      </dsp:txBody>
      <dsp:txXfrm>
        <a:off x="0" y="2768070"/>
        <a:ext cx="6900512" cy="1384035"/>
      </dsp:txXfrm>
    </dsp:sp>
    <dsp:sp modelId="{3C73AB7C-14C1-5D40-AD03-8769E683303B}">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46DB8-0B98-E843-97FD-AB86907F656C}">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Nu områdechef for SDU SAFE</a:t>
          </a:r>
          <a:endParaRPr lang="en-US" sz="30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842C7-C087-6B46-8227-7C9518CC256A}">
      <dsp:nvSpPr>
        <dsp:cNvPr id="0" name=""/>
        <dsp:cNvSpPr/>
      </dsp:nvSpPr>
      <dsp:spPr>
        <a:xfrm>
          <a:off x="0" y="484411"/>
          <a:ext cx="1659239" cy="99554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Trussel</a:t>
          </a:r>
        </a:p>
      </dsp:txBody>
      <dsp:txXfrm>
        <a:off x="29158" y="513569"/>
        <a:ext cx="1600923" cy="937227"/>
      </dsp:txXfrm>
    </dsp:sp>
    <dsp:sp modelId="{67F46690-45F6-484F-BC8F-DE316BB37ED6}">
      <dsp:nvSpPr>
        <dsp:cNvPr id="0" name=""/>
        <dsp:cNvSpPr/>
      </dsp:nvSpPr>
      <dsp:spPr>
        <a:xfrm rot="21591665">
          <a:off x="1826501" y="773590"/>
          <a:ext cx="354596" cy="411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1826501" y="856017"/>
        <a:ext cx="248217" cy="246895"/>
      </dsp:txXfrm>
    </dsp:sp>
    <dsp:sp modelId="{3C9A3760-BA5A-3B43-9583-20D5B94725CD}">
      <dsp:nvSpPr>
        <dsp:cNvPr id="0" name=""/>
        <dsp:cNvSpPr/>
      </dsp:nvSpPr>
      <dsp:spPr>
        <a:xfrm>
          <a:off x="2328288" y="478766"/>
          <a:ext cx="1659239" cy="99554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Ledelsesmæssigt fokus</a:t>
          </a:r>
        </a:p>
      </dsp:txBody>
      <dsp:txXfrm>
        <a:off x="2357446" y="507924"/>
        <a:ext cx="1600923" cy="937227"/>
      </dsp:txXfrm>
    </dsp:sp>
    <dsp:sp modelId="{509A4D69-B5BF-A449-BDB6-E69A21C80DA7}">
      <dsp:nvSpPr>
        <dsp:cNvPr id="0" name=""/>
        <dsp:cNvSpPr/>
      </dsp:nvSpPr>
      <dsp:spPr>
        <a:xfrm>
          <a:off x="4153451" y="770792"/>
          <a:ext cx="351758" cy="411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4153451" y="853090"/>
        <a:ext cx="246231" cy="246895"/>
      </dsp:txXfrm>
    </dsp:sp>
    <dsp:sp modelId="{A38CDE25-D8FA-B045-A8CE-81EACCFF3CBF}">
      <dsp:nvSpPr>
        <dsp:cNvPr id="0" name=""/>
        <dsp:cNvSpPr/>
      </dsp:nvSpPr>
      <dsp:spPr>
        <a:xfrm>
          <a:off x="4651223" y="478766"/>
          <a:ext cx="1659239" cy="99554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Kritisk forskning</a:t>
          </a:r>
        </a:p>
      </dsp:txBody>
      <dsp:txXfrm>
        <a:off x="4680381" y="507924"/>
        <a:ext cx="1600923" cy="937227"/>
      </dsp:txXfrm>
    </dsp:sp>
    <dsp:sp modelId="{7E018779-FFA1-D14E-922E-4467F415F0C4}">
      <dsp:nvSpPr>
        <dsp:cNvPr id="0" name=""/>
        <dsp:cNvSpPr/>
      </dsp:nvSpPr>
      <dsp:spPr>
        <a:xfrm>
          <a:off x="6476387" y="770792"/>
          <a:ext cx="351758" cy="411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6476387" y="853090"/>
        <a:ext cx="246231" cy="246895"/>
      </dsp:txXfrm>
    </dsp:sp>
    <dsp:sp modelId="{C42B7467-A144-B84E-95E9-7EF7C95ACF1E}">
      <dsp:nvSpPr>
        <dsp:cNvPr id="0" name=""/>
        <dsp:cNvSpPr/>
      </dsp:nvSpPr>
      <dsp:spPr>
        <a:xfrm>
          <a:off x="6974159" y="478766"/>
          <a:ext cx="1659239" cy="99554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Sårbarhed</a:t>
          </a:r>
        </a:p>
      </dsp:txBody>
      <dsp:txXfrm>
        <a:off x="7003317" y="507924"/>
        <a:ext cx="1600923" cy="937227"/>
      </dsp:txXfrm>
    </dsp:sp>
    <dsp:sp modelId="{122DFAA7-06F2-D24B-952A-3C9B3EE95D49}">
      <dsp:nvSpPr>
        <dsp:cNvPr id="0" name=""/>
        <dsp:cNvSpPr/>
      </dsp:nvSpPr>
      <dsp:spPr>
        <a:xfrm>
          <a:off x="8799322" y="770792"/>
          <a:ext cx="351758" cy="411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8799322" y="853090"/>
        <a:ext cx="246231" cy="246895"/>
      </dsp:txXfrm>
    </dsp:sp>
    <dsp:sp modelId="{B47B9EAC-2665-314F-8AD3-0D9E7653B539}">
      <dsp:nvSpPr>
        <dsp:cNvPr id="0" name=""/>
        <dsp:cNvSpPr/>
      </dsp:nvSpPr>
      <dsp:spPr>
        <a:xfrm>
          <a:off x="9297094" y="478766"/>
          <a:ext cx="1659239" cy="99554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err="1"/>
            <a:t>Mitigering</a:t>
          </a:r>
          <a:endParaRPr lang="da-DK" sz="1600" kern="1200" dirty="0"/>
        </a:p>
      </dsp:txBody>
      <dsp:txXfrm>
        <a:off x="9326252" y="507924"/>
        <a:ext cx="1600923" cy="9372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C83BE-796E-4F81-B4DD-A855CF419FD8}" type="datetimeFigureOut">
              <a:rPr lang="da-DK" smtClean="0"/>
              <a:t>19.04.2024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67903-3FC7-408D-B4FB-8BA41CC24196}" type="slidenum">
              <a:rPr lang="da-DK" smtClean="0"/>
              <a:t>‹nr.›</a:t>
            </a:fld>
            <a:endParaRPr lang="da-DK"/>
          </a:p>
        </p:txBody>
      </p:sp>
    </p:spTree>
    <p:extLst>
      <p:ext uri="{BB962C8B-B14F-4D97-AF65-F5344CB8AC3E}">
        <p14:creationId xmlns:p14="http://schemas.microsoft.com/office/powerpoint/2010/main" val="326080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5067903-3FC7-408D-B4FB-8BA41CC24196}" type="slidenum">
              <a:rPr lang="da-DK" smtClean="0"/>
              <a:t>1</a:t>
            </a:fld>
            <a:endParaRPr lang="da-DK"/>
          </a:p>
        </p:txBody>
      </p:sp>
    </p:spTree>
    <p:extLst>
      <p:ext uri="{BB962C8B-B14F-4D97-AF65-F5344CB8AC3E}">
        <p14:creationId xmlns:p14="http://schemas.microsoft.com/office/powerpoint/2010/main" val="421024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329147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8</a:t>
            </a:fld>
            <a:endParaRPr lang="en-GB" dirty="0"/>
          </a:p>
        </p:txBody>
      </p:sp>
    </p:spTree>
    <p:extLst>
      <p:ext uri="{BB962C8B-B14F-4D97-AF65-F5344CB8AC3E}">
        <p14:creationId xmlns:p14="http://schemas.microsoft.com/office/powerpoint/2010/main" val="108468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21</a:t>
            </a:fld>
            <a:endParaRPr lang="en-GB" dirty="0"/>
          </a:p>
        </p:txBody>
      </p:sp>
    </p:spTree>
    <p:extLst>
      <p:ext uri="{BB962C8B-B14F-4D97-AF65-F5344CB8AC3E}">
        <p14:creationId xmlns:p14="http://schemas.microsoft.com/office/powerpoint/2010/main" val="41116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25</a:t>
            </a:fld>
            <a:endParaRPr lang="en-GB" dirty="0"/>
          </a:p>
        </p:txBody>
      </p:sp>
    </p:spTree>
    <p:extLst>
      <p:ext uri="{BB962C8B-B14F-4D97-AF65-F5344CB8AC3E}">
        <p14:creationId xmlns:p14="http://schemas.microsoft.com/office/powerpoint/2010/main" val="2488483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9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3296791857"/>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3117298664"/>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2817797659"/>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2177994183"/>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892640103"/>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A988-09B0-E947-D48F-D714ECDE8916}"/>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8BA65C97-50C8-7A7F-6447-618A695314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2201A654-64D9-581D-70C7-6E7483E1F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3E164AC8-33AD-7E56-A0B9-DF01FD23E38B}"/>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6" name="Footer Placeholder 5">
            <a:extLst>
              <a:ext uri="{FF2B5EF4-FFF2-40B4-BE49-F238E27FC236}">
                <a16:creationId xmlns:a16="http://schemas.microsoft.com/office/drawing/2014/main" id="{06CB70B2-7B44-529F-E208-5D2F517FD0C3}"/>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CD32D25-EF41-646A-EFDF-7A33F1D6B9C4}"/>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1503284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BE8A-F40D-C1AB-5EE0-982CDC5AA873}"/>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1E80D7D6-17DD-8986-B662-3F5D5148D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782AA2-9BAD-6C9F-BA6B-B4CE5A778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E5815908-43B4-B726-B818-1FC23A19D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69C27A-2425-D8F1-EB61-3AD38DBB8B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C46B8F36-6236-4528-3DD2-9EE0964CBC87}"/>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8" name="Footer Placeholder 7">
            <a:extLst>
              <a:ext uri="{FF2B5EF4-FFF2-40B4-BE49-F238E27FC236}">
                <a16:creationId xmlns:a16="http://schemas.microsoft.com/office/drawing/2014/main" id="{7AC09B65-C86A-0118-0746-A76DD438D4F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1084CC1-B12B-313F-D377-D8271DCE7989}"/>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42368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3ACF-5EF2-C8C5-DE55-A052D5C5D2EF}"/>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89E86789-341E-BAA6-4EBB-740E7FD45FAF}"/>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4" name="Footer Placeholder 3">
            <a:extLst>
              <a:ext uri="{FF2B5EF4-FFF2-40B4-BE49-F238E27FC236}">
                <a16:creationId xmlns:a16="http://schemas.microsoft.com/office/drawing/2014/main" id="{DAB5323F-B683-3340-453D-22839543C5F7}"/>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A2C5AE01-8DF6-2377-39AC-E34A20A65225}"/>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402811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C6473-F5D2-CF8F-B8BC-43FEA85625E1}"/>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3" name="Footer Placeholder 2">
            <a:extLst>
              <a:ext uri="{FF2B5EF4-FFF2-40B4-BE49-F238E27FC236}">
                <a16:creationId xmlns:a16="http://schemas.microsoft.com/office/drawing/2014/main" id="{5E65E894-8533-FB0B-725C-A0290DD45305}"/>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D968C48-D1D9-C412-BCB6-DF6E13ECACD8}"/>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188465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FEEA-7E2F-D56B-4AD6-21A78CCEA78F}"/>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2730E47B-779D-B62E-D0F1-6F5019557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DEC1480-1415-C274-856A-7B8DB58DA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3803F-06A2-6F92-CF13-F1E874C483BB}"/>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6" name="Footer Placeholder 5">
            <a:extLst>
              <a:ext uri="{FF2B5EF4-FFF2-40B4-BE49-F238E27FC236}">
                <a16:creationId xmlns:a16="http://schemas.microsoft.com/office/drawing/2014/main" id="{2B6E6748-6934-E741-5231-7CB59666166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B417583-CCEA-8524-672B-48A60CE3334F}"/>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1440972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A3F2-BF7E-34C5-8423-1BFA0859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E94CAD6E-C3D8-D65B-5A84-5BAFC35EC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6F37F4AA-4253-2968-CC03-38841A68A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43CC65-F402-29B7-6A8D-C7B535D13B68}"/>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6" name="Footer Placeholder 5">
            <a:extLst>
              <a:ext uri="{FF2B5EF4-FFF2-40B4-BE49-F238E27FC236}">
                <a16:creationId xmlns:a16="http://schemas.microsoft.com/office/drawing/2014/main" id="{B79A66F3-9FCF-08D1-6533-0CE40B306FC8}"/>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533A067-E941-F19E-0F64-2361D5AC0E80}"/>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265223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464454037"/>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7940-3188-AA68-9A1A-C979EE71BFE7}"/>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64FCA196-BC2B-7BD9-ADC7-EE85932E97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1A957B36-DE6D-EEDF-C5EB-45CE6F286E4B}"/>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5" name="Footer Placeholder 4">
            <a:extLst>
              <a:ext uri="{FF2B5EF4-FFF2-40B4-BE49-F238E27FC236}">
                <a16:creationId xmlns:a16="http://schemas.microsoft.com/office/drawing/2014/main" id="{2B45C22A-9D81-8BE4-B88F-4D7D3C8E89B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17C503F-FAB7-E16B-FE63-5C1B2AA35676}"/>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188161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83BDB-5E5E-7881-BFFC-3AC0D01143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0525B74C-67E1-C5F8-081E-937C5516B7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978EB6F4-8FB4-32FF-56EE-1D1B4873062C}"/>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5" name="Footer Placeholder 4">
            <a:extLst>
              <a:ext uri="{FF2B5EF4-FFF2-40B4-BE49-F238E27FC236}">
                <a16:creationId xmlns:a16="http://schemas.microsoft.com/office/drawing/2014/main" id="{C5A81A2C-43D2-F77A-2CC2-3F47CBE0DE6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8F9D174-BC41-B01B-632C-EC00CE1F24D4}"/>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2992813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19.04.2024</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3" name="Footer Placeholder 2">
            <a:extLst>
              <a:ext uri="{FF2B5EF4-FFF2-40B4-BE49-F238E27FC236}">
                <a16:creationId xmlns:a16="http://schemas.microsoft.com/office/drawing/2014/main" id="{2920C039-324F-433E-90A2-B9FAD2872EC2}"/>
              </a:ext>
            </a:extLst>
          </p:cNvPr>
          <p:cNvSpPr>
            <a:spLocks noGrp="1"/>
          </p:cNvSpPr>
          <p:nvPr>
            <p:ph type="ftr" sz="quarter" idx="15"/>
          </p:nvPr>
        </p:nvSpPr>
        <p:spPr/>
        <p:txBody>
          <a:bodyPr/>
          <a:lstStyle/>
          <a:p>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867322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19.04.2024</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620641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19.04.2024</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8" name="Background">
            <a:extLst>
              <a:ext uri="{FF2B5EF4-FFF2-40B4-BE49-F238E27FC236}">
                <a16:creationId xmlns:a16="http://schemas.microsoft.com/office/drawing/2014/main" id="{F8185FA0-7011-91FB-4052-6043A23713A8}"/>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pic>
        <p:nvPicPr>
          <p:cNvPr id="9" name="Logo black">
            <a:extLst>
              <a:ext uri="{FF2B5EF4-FFF2-40B4-BE49-F238E27FC236}">
                <a16:creationId xmlns:a16="http://schemas.microsoft.com/office/drawing/2014/main" id="{0ED8BC36-B577-26BE-E8AB-D6386371AC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0" name="sdu.dk">
            <a:extLst>
              <a:ext uri="{FF2B5EF4-FFF2-40B4-BE49-F238E27FC236}">
                <a16:creationId xmlns:a16="http://schemas.microsoft.com/office/drawing/2014/main" id="{5F437060-4963-9A90-49BE-4DB78D673583}"/>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12" name="#sdudk">
            <a:extLst>
              <a:ext uri="{FF2B5EF4-FFF2-40B4-BE49-F238E27FC236}">
                <a16:creationId xmlns:a16="http://schemas.microsoft.com/office/drawing/2014/main" id="{B895B5AD-6736-F08F-4772-E45EC9527D8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cxnSp>
        <p:nvCxnSpPr>
          <p:cNvPr id="13" name="Straight Connector 11">
            <a:extLst>
              <a:ext uri="{FF2B5EF4-FFF2-40B4-BE49-F238E27FC236}">
                <a16:creationId xmlns:a16="http://schemas.microsoft.com/office/drawing/2014/main" id="{33FF5E2F-CC79-FAB2-67F4-3D96C895F83D}"/>
              </a:ext>
            </a:extLst>
          </p:cNvPr>
          <p:cNvCxnSpPr>
            <a:cxnSpLocks/>
          </p:cNvCxnSpPr>
          <p:nvPr userDrawn="1"/>
        </p:nvCxnSpPr>
        <p:spPr>
          <a:xfrm>
            <a:off x="410400" y="715665"/>
            <a:ext cx="6992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BE7A1B66-F625-FDDB-C3D9-E49C240D4359}"/>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17" name="Rectangle 12" descr="{&quot;templafy&quot;:{&quot;id&quot;:&quot;bc38619d-c2e2-4a88-8243-0589228e5727&quot;}}">
            <a:extLst>
              <a:ext uri="{FF2B5EF4-FFF2-40B4-BE49-F238E27FC236}">
                <a16:creationId xmlns:a16="http://schemas.microsoft.com/office/drawing/2014/main" id="{68DC1F35-862E-E2DC-03EA-20B788814B41}"/>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bg1"/>
              </a:solidFill>
            </a:endParaRPr>
          </a:p>
        </p:txBody>
      </p:sp>
      <p:sp>
        <p:nvSpPr>
          <p:cNvPr id="18" name="TextBox 9">
            <a:extLst>
              <a:ext uri="{FF2B5EF4-FFF2-40B4-BE49-F238E27FC236}">
                <a16:creationId xmlns:a16="http://schemas.microsoft.com/office/drawing/2014/main" id="{2B46EFE7-9915-7860-9FCC-0BD439F69CB5}"/>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9" name="text" descr="{&quot;templafy&quot;:{&quot;id&quot;:&quot;b6c30a7a-7d1e-4328-9072-47fb4e3c478a&quot;}}" title="UserProfile.Institut.InstituteDCU_{{DocumentLanguage}}">
            <a:extLst>
              <a:ext uri="{FF2B5EF4-FFF2-40B4-BE49-F238E27FC236}">
                <a16:creationId xmlns:a16="http://schemas.microsoft.com/office/drawing/2014/main" id="{798A0BF4-9AE6-B247-94A9-405B5DB77A2A}"/>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solidFill>
                  <a:schemeClr val="bg1"/>
                </a:solidFill>
              </a:rPr>
              <a:t>Rektorsekretariatet</a:t>
            </a:r>
          </a:p>
        </p:txBody>
      </p:sp>
    </p:spTree>
    <p:extLst>
      <p:ext uri="{BB962C8B-B14F-4D97-AF65-F5344CB8AC3E}">
        <p14:creationId xmlns:p14="http://schemas.microsoft.com/office/powerpoint/2010/main" val="579597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19.04.2024</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6" name="text" descr="{&quot;templafy&quot;:{&quot;id&quot;:&quot;566a82d6-6fe4-4cff-91a6-1befe76c05a2&quot;}}" title="UserProfile.Institut.InstituteDCU_{{DocumentLanguage}}">
            <a:extLst>
              <a:ext uri="{FF2B5EF4-FFF2-40B4-BE49-F238E27FC236}">
                <a16:creationId xmlns:a16="http://schemas.microsoft.com/office/drawing/2014/main" id="{9C3851C6-E0ED-8AFC-487C-1DD8E2CECF88}"/>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180953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7" name="sdu.dk">
            <a:extLst>
              <a:ext uri="{FF2B5EF4-FFF2-40B4-BE49-F238E27FC236}">
                <a16:creationId xmlns:a16="http://schemas.microsoft.com/office/drawing/2014/main" id="{3C94DA3D-5886-CB90-B7B7-E3DBAA8EE913}"/>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8" name="#sdudk">
            <a:extLst>
              <a:ext uri="{FF2B5EF4-FFF2-40B4-BE49-F238E27FC236}">
                <a16:creationId xmlns:a16="http://schemas.microsoft.com/office/drawing/2014/main" id="{ABC0AA56-9405-9F5F-00F3-8F4F7D541B85}"/>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9" name="Straight Connector 10">
            <a:extLst>
              <a:ext uri="{FF2B5EF4-FFF2-40B4-BE49-F238E27FC236}">
                <a16:creationId xmlns:a16="http://schemas.microsoft.com/office/drawing/2014/main" id="{B31848B1-69A2-4D22-297C-8460648C5AEF}"/>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Logo black">
            <a:extLst>
              <a:ext uri="{FF2B5EF4-FFF2-40B4-BE49-F238E27FC236}">
                <a16:creationId xmlns:a16="http://schemas.microsoft.com/office/drawing/2014/main" id="{379A13EB-9E26-5940-506E-83EA2C2C3B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8F417A81-8CE1-67FD-14B6-47B4C1C0086A}"/>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5" name="text" descr="{&quot;templafy&quot;:{&quot;id&quot;:&quot;17eeffbf-c0c1-4bbf-898d-3cb7f0f5724c&quot;}}" title="UserProfile.Institut.InstituteDCU_{{DocumentLanguage}}">
            <a:extLst>
              <a:ext uri="{FF2B5EF4-FFF2-40B4-BE49-F238E27FC236}">
                <a16:creationId xmlns:a16="http://schemas.microsoft.com/office/drawing/2014/main" id="{692253F6-301E-3071-2381-D62F990D070B}"/>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4053669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19.04.2024</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9" name="Date Placeholder 14">
            <a:extLst>
              <a:ext uri="{FF2B5EF4-FFF2-40B4-BE49-F238E27FC236}">
                <a16:creationId xmlns:a16="http://schemas.microsoft.com/office/drawing/2014/main" id="{69000381-7908-86E6-BE2A-0A71056DEED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10" name="text" descr="{&quot;templafy&quot;:{&quot;id&quot;:&quot;f48a2a49-1a00-48c6-8297-87869ba05bd1&quot;}}" title="UserProfile.Institut.InstituteDCU_{{DocumentLanguage}}">
            <a:extLst>
              <a:ext uri="{FF2B5EF4-FFF2-40B4-BE49-F238E27FC236}">
                <a16:creationId xmlns:a16="http://schemas.microsoft.com/office/drawing/2014/main" id="{4E3189C8-C733-92C6-E536-A0ECFE4AE98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3598561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19.04.2024</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
        <p:nvSpPr>
          <p:cNvPr id="8" name="Date Placeholder 14">
            <a:extLst>
              <a:ext uri="{FF2B5EF4-FFF2-40B4-BE49-F238E27FC236}">
                <a16:creationId xmlns:a16="http://schemas.microsoft.com/office/drawing/2014/main" id="{B3FAC068-07A2-0457-4011-93E33A66873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9" name="text" descr="{&quot;templafy&quot;:{&quot;id&quot;:&quot;1a3e7df9-27a2-42a8-85f0-eea5b95877b4&quot;}}" title="UserProfile.Institut.InstituteDCU_{{DocumentLanguage}}">
            <a:extLst>
              <a:ext uri="{FF2B5EF4-FFF2-40B4-BE49-F238E27FC236}">
                <a16:creationId xmlns:a16="http://schemas.microsoft.com/office/drawing/2014/main" id="{B6E1E268-25B0-3F99-5BEA-7E49E46EC128}"/>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1984656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8" name="sdu.dk">
            <a:extLst>
              <a:ext uri="{FF2B5EF4-FFF2-40B4-BE49-F238E27FC236}">
                <a16:creationId xmlns:a16="http://schemas.microsoft.com/office/drawing/2014/main" id="{1E4AFDBB-7C79-C055-A1D6-4A88549083ED}"/>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9" name="#sdudk">
            <a:extLst>
              <a:ext uri="{FF2B5EF4-FFF2-40B4-BE49-F238E27FC236}">
                <a16:creationId xmlns:a16="http://schemas.microsoft.com/office/drawing/2014/main" id="{EC3EFC9E-0697-AA03-0280-879B877EC0D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0" name="Straight Connector 20">
            <a:extLst>
              <a:ext uri="{FF2B5EF4-FFF2-40B4-BE49-F238E27FC236}">
                <a16:creationId xmlns:a16="http://schemas.microsoft.com/office/drawing/2014/main" id="{33C8483B-8A46-4E25-8707-E0291573395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black">
            <a:extLst>
              <a:ext uri="{FF2B5EF4-FFF2-40B4-BE49-F238E27FC236}">
                <a16:creationId xmlns:a16="http://schemas.microsoft.com/office/drawing/2014/main" id="{2C4953BD-5889-6049-2B6A-FE9F7B59BB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Rectangle 14" descr="{&quot;templafy&quot;:{&quot;id&quot;:&quot;e4c6a651-f54d-49c0-814e-e9c3034a2593&quot;}}">
            <a:extLst>
              <a:ext uri="{FF2B5EF4-FFF2-40B4-BE49-F238E27FC236}">
                <a16:creationId xmlns:a16="http://schemas.microsoft.com/office/drawing/2014/main" id="{7CDB81BE-F585-F1FB-5D0F-D7D819C32734}"/>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2" name="text" descr="{&quot;templafy&quot;:{&quot;id&quot;:&quot;65045846-f0a0-4280-8679-3447977b60c2&quot;}}" title="UserProfile.Institut.InstituteDCU_{{DocumentLanguage}}">
            <a:extLst>
              <a:ext uri="{FF2B5EF4-FFF2-40B4-BE49-F238E27FC236}">
                <a16:creationId xmlns:a16="http://schemas.microsoft.com/office/drawing/2014/main" id="{AE0B67AE-F894-270E-19AE-0E164AF0B2D3}"/>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285496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04DF-55B4-1727-8BE3-49757A08FD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F7F8AB1E-C966-05C9-7DE1-5F21055E8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735344DB-2528-1189-8C82-DE6F685C4B89}"/>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5" name="Footer Placeholder 4">
            <a:extLst>
              <a:ext uri="{FF2B5EF4-FFF2-40B4-BE49-F238E27FC236}">
                <a16:creationId xmlns:a16="http://schemas.microsoft.com/office/drawing/2014/main" id="{E2DCD4FD-89E6-3A80-0682-62C20C45694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C30A205-C96B-FD30-C202-DCE2480D2179}"/>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2642523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874ea77b-47b7-48ef-9338-b277296c5b7a&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482580974"/>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19.04.2024</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0" name="sdu.dk">
            <a:extLst>
              <a:ext uri="{FF2B5EF4-FFF2-40B4-BE49-F238E27FC236}">
                <a16:creationId xmlns:a16="http://schemas.microsoft.com/office/drawing/2014/main" id="{E11EA3DB-CFF9-E17E-4691-AD84BB1AA23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1" name="#sdudk">
            <a:extLst>
              <a:ext uri="{FF2B5EF4-FFF2-40B4-BE49-F238E27FC236}">
                <a16:creationId xmlns:a16="http://schemas.microsoft.com/office/drawing/2014/main" id="{47D4647D-A0D8-4BA6-8B1D-579A8962B25B}"/>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A8344942-CCA5-C46F-EF5C-D9B351F0BA74}"/>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black">
            <a:extLst>
              <a:ext uri="{FF2B5EF4-FFF2-40B4-BE49-F238E27FC236}">
                <a16:creationId xmlns:a16="http://schemas.microsoft.com/office/drawing/2014/main" id="{7374A1E7-EDA7-4FC4-2A9F-748497FC7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5" name="Date Placeholder 14">
            <a:extLst>
              <a:ext uri="{FF2B5EF4-FFF2-40B4-BE49-F238E27FC236}">
                <a16:creationId xmlns:a16="http://schemas.microsoft.com/office/drawing/2014/main" id="{979054D1-DBEB-DD04-EB6D-B0E0EAA569F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21" name="Rectangle 18" descr="{&quot;templafy&quot;:{&quot;id&quot;:&quot;fad16c46-197c-420c-8e8d-d189db098442&quot;}}">
            <a:extLst>
              <a:ext uri="{FF2B5EF4-FFF2-40B4-BE49-F238E27FC236}">
                <a16:creationId xmlns:a16="http://schemas.microsoft.com/office/drawing/2014/main" id="{2D1F5D18-2C87-0FD6-208D-CF2BB213B94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22" name="TextBox 9">
            <a:extLst>
              <a:ext uri="{FF2B5EF4-FFF2-40B4-BE49-F238E27FC236}">
                <a16:creationId xmlns:a16="http://schemas.microsoft.com/office/drawing/2014/main" id="{C5DE2490-AF4C-429F-A1C6-48B68AF6DCB5}"/>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7" name="text" descr="{&quot;templafy&quot;:{&quot;id&quot;:&quot;0e88bd31-3476-4077-ad4a-1f2172a9cf1b&quot;}}" title="UserProfile.Institut.InstituteDCU_{{DocumentLanguage}}">
            <a:extLst>
              <a:ext uri="{FF2B5EF4-FFF2-40B4-BE49-F238E27FC236}">
                <a16:creationId xmlns:a16="http://schemas.microsoft.com/office/drawing/2014/main" id="{A5270570-9971-D098-6A3A-73ADF809AC5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1266360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19.04.2024</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
        <p:nvSpPr>
          <p:cNvPr id="13" name="Date Placeholder 14">
            <a:extLst>
              <a:ext uri="{FF2B5EF4-FFF2-40B4-BE49-F238E27FC236}">
                <a16:creationId xmlns:a16="http://schemas.microsoft.com/office/drawing/2014/main" id="{DDE6B7B7-37A0-D480-07CB-15C7F591F93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16" name="text" descr="{&quot;templafy&quot;:{&quot;id&quot;:&quot;3181d8d0-dbef-4453-9620-6a3479c2ead7&quot;}}" title="UserProfile.Institut.InstituteDCU_{{DocumentLanguage}}">
            <a:extLst>
              <a:ext uri="{FF2B5EF4-FFF2-40B4-BE49-F238E27FC236}">
                <a16:creationId xmlns:a16="http://schemas.microsoft.com/office/drawing/2014/main" id="{0F2E7AB3-CD7C-9947-4E57-15C225D9CEA2}"/>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3448222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11" name="sdu.dk">
            <a:extLst>
              <a:ext uri="{FF2B5EF4-FFF2-40B4-BE49-F238E27FC236}">
                <a16:creationId xmlns:a16="http://schemas.microsoft.com/office/drawing/2014/main" id="{72697A22-CBC3-A484-F246-C5C8B438E04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2" name="#sdudk">
            <a:extLst>
              <a:ext uri="{FF2B5EF4-FFF2-40B4-BE49-F238E27FC236}">
                <a16:creationId xmlns:a16="http://schemas.microsoft.com/office/drawing/2014/main" id="{28A7C55E-B681-C1E7-FA15-608C847286B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3" name="Straight Connector 17">
            <a:extLst>
              <a:ext uri="{FF2B5EF4-FFF2-40B4-BE49-F238E27FC236}">
                <a16:creationId xmlns:a16="http://schemas.microsoft.com/office/drawing/2014/main" id="{2D70E466-4F9E-BA11-0588-F68B5B9329FD}"/>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black">
            <a:extLst>
              <a:ext uri="{FF2B5EF4-FFF2-40B4-BE49-F238E27FC236}">
                <a16:creationId xmlns:a16="http://schemas.microsoft.com/office/drawing/2014/main" id="{54810BE8-0056-B934-3B73-6F7C88E8F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CA5063A4-8DAA-DF95-B099-AF0695E4FE0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6" name="text" descr="{&quot;templafy&quot;:{&quot;id&quot;:&quot;bbe33f2d-3c04-421f-8c50-3a9d7fd6d218&quot;}}" title="UserProfile.Institut.InstituteDCU_{{DocumentLanguage}}">
            <a:extLst>
              <a:ext uri="{FF2B5EF4-FFF2-40B4-BE49-F238E27FC236}">
                <a16:creationId xmlns:a16="http://schemas.microsoft.com/office/drawing/2014/main" id="{6AA6A1BD-0215-BC40-A001-EB01D935E842}"/>
              </a:ext>
            </a:extLst>
          </p:cNvPr>
          <p:cNvSpPr txBox="1">
            <a:spLocks/>
          </p:cNvSpPr>
          <p:nvPr userDrawn="1"/>
        </p:nvSpPr>
        <p:spPr>
          <a:xfrm>
            <a:off x="6684803" y="319792"/>
            <a:ext cx="4772380"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1773301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Date Placeholder 14">
            <a:extLst>
              <a:ext uri="{FF2B5EF4-FFF2-40B4-BE49-F238E27FC236}">
                <a16:creationId xmlns:a16="http://schemas.microsoft.com/office/drawing/2014/main" id="{DCF3C161-2674-A570-59C7-58B50E24D0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pic>
        <p:nvPicPr>
          <p:cNvPr id="17" name="Logo black">
            <a:extLst>
              <a:ext uri="{FF2B5EF4-FFF2-40B4-BE49-F238E27FC236}">
                <a16:creationId xmlns:a16="http://schemas.microsoft.com/office/drawing/2014/main" id="{C67574D4-E8FF-84D9-961A-6F713059F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19" name="Straight Connector 15">
            <a:extLst>
              <a:ext uri="{FF2B5EF4-FFF2-40B4-BE49-F238E27FC236}">
                <a16:creationId xmlns:a16="http://schemas.microsoft.com/office/drawing/2014/main" id="{75F2405D-DEFE-7B29-AA11-2983CDDF174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6">
            <a:extLst>
              <a:ext uri="{FF2B5EF4-FFF2-40B4-BE49-F238E27FC236}">
                <a16:creationId xmlns:a16="http://schemas.microsoft.com/office/drawing/2014/main" id="{510354E0-0D98-99BD-C41C-5C6F483535D4}"/>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Rectangle 18">
            <a:extLst>
              <a:ext uri="{FF2B5EF4-FFF2-40B4-BE49-F238E27FC236}">
                <a16:creationId xmlns:a16="http://schemas.microsoft.com/office/drawing/2014/main" id="{F2E80612-65CA-8548-5C3F-0053B483CBEF}"/>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3" name="TextBox 9">
            <a:extLst>
              <a:ext uri="{FF2B5EF4-FFF2-40B4-BE49-F238E27FC236}">
                <a16:creationId xmlns:a16="http://schemas.microsoft.com/office/drawing/2014/main" id="{D99C4AF5-2E43-20C7-4F2D-1A72F864A331}"/>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6" name="text" descr="{&quot;templafy&quot;:{&quot;id&quot;:&quot;97eb7476-ac59-4a85-8a69-023fdd0a8ca8&quot;}}" title="UserProfile.Institut.InstituteDCU_{{DocumentLanguage}}">
            <a:extLst>
              <a:ext uri="{FF2B5EF4-FFF2-40B4-BE49-F238E27FC236}">
                <a16:creationId xmlns:a16="http://schemas.microsoft.com/office/drawing/2014/main" id="{F123D66E-C740-891E-EE32-86B342CB0549}"/>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234298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19.04.2024</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
        <p:nvSpPr>
          <p:cNvPr id="7" name="Date Placeholder 14">
            <a:extLst>
              <a:ext uri="{FF2B5EF4-FFF2-40B4-BE49-F238E27FC236}">
                <a16:creationId xmlns:a16="http://schemas.microsoft.com/office/drawing/2014/main" id="{73A00A9D-7213-5D3D-AFCA-2F7A4C0661DB}"/>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8" name="text" descr="{&quot;templafy&quot;:{&quot;id&quot;:&quot;57db56fb-a2c9-4c7a-b3d7-8c82e40dcd33&quot;}}" title="UserProfile.Institut.InstituteDCU_{{DocumentLanguage}}">
            <a:extLst>
              <a:ext uri="{FF2B5EF4-FFF2-40B4-BE49-F238E27FC236}">
                <a16:creationId xmlns:a16="http://schemas.microsoft.com/office/drawing/2014/main" id="{5803091C-FBAC-06FB-9F65-E834CC6FDE6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2607562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
        <p:nvSpPr>
          <p:cNvPr id="12" name="text" descr="{&quot;templafy&quot;:{&quot;id&quot;:&quot;1b1b22b5-30ce-4d8b-80d3-5d1d32721c43&quot;}}" title="UserProfile.Institut.InstituteDCU_{{DocumentLanguage}}">
            <a:extLst>
              <a:ext uri="{FF2B5EF4-FFF2-40B4-BE49-F238E27FC236}">
                <a16:creationId xmlns:a16="http://schemas.microsoft.com/office/drawing/2014/main" id="{DD8D5AAF-ADD4-7965-20E1-CAD60C11F790}"/>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3459309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19.04.2024</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9" name="text" descr="{&quot;templafy&quot;:{&quot;id&quot;:&quot;9bae9eb4-5572-4cb3-9de6-12fea8ec047f&quot;}}" title="UserProfile.Institut.InstituteDCU_{{DocumentLanguage}}">
            <a:extLst>
              <a:ext uri="{FF2B5EF4-FFF2-40B4-BE49-F238E27FC236}">
                <a16:creationId xmlns:a16="http://schemas.microsoft.com/office/drawing/2014/main" id="{91B24A03-A9DC-8214-B212-7BEC0B19CAD0}"/>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302658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2106222483"/>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5C66-B26E-2EBA-C532-22915EBF3455}"/>
              </a:ext>
            </a:extLst>
          </p:cNvPr>
          <p:cNvSpPr>
            <a:spLocks noGrp="1"/>
          </p:cNvSpPr>
          <p:nvPr>
            <p:ph type="title"/>
          </p:nvPr>
        </p:nvSpPr>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9F04F245-1D4C-BEE5-ADD4-235C9CFD9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462A7CF-C082-D39E-3E34-B686E6AF6C13}"/>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5" name="Footer Placeholder 4">
            <a:extLst>
              <a:ext uri="{FF2B5EF4-FFF2-40B4-BE49-F238E27FC236}">
                <a16:creationId xmlns:a16="http://schemas.microsoft.com/office/drawing/2014/main" id="{6C9BC360-83C0-903A-4013-798D133CD33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0074892-5ABE-6F85-4C66-EE765502B15E}"/>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257362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8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err="1"/>
              <a:t>Rektorsekretariatet</a:t>
            </a:r>
            <a:endParaRPr lang="en-GB" sz="1400" dirty="0"/>
          </a:p>
        </p:txBody>
      </p:sp>
    </p:spTree>
    <p:extLst>
      <p:ext uri="{BB962C8B-B14F-4D97-AF65-F5344CB8AC3E}">
        <p14:creationId xmlns:p14="http://schemas.microsoft.com/office/powerpoint/2010/main" val="2720630981"/>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3432837705"/>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3BB2-5230-C257-A517-76C1B8274E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85440B4-031C-6997-87F0-E7489AC9C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E38AA-E661-6EA0-F93E-3955542423C5}"/>
              </a:ext>
            </a:extLst>
          </p:cNvPr>
          <p:cNvSpPr>
            <a:spLocks noGrp="1"/>
          </p:cNvSpPr>
          <p:nvPr>
            <p:ph type="dt" sz="half" idx="10"/>
          </p:nvPr>
        </p:nvSpPr>
        <p:spPr/>
        <p:txBody>
          <a:bodyPr/>
          <a:lstStyle/>
          <a:p>
            <a:fld id="{0B19CA39-37A8-4B95-919F-3CE12A929443}" type="datetimeFigureOut">
              <a:rPr lang="da-DK" smtClean="0"/>
              <a:t>19.04.2024</a:t>
            </a:fld>
            <a:endParaRPr lang="da-DK"/>
          </a:p>
        </p:txBody>
      </p:sp>
      <p:sp>
        <p:nvSpPr>
          <p:cNvPr id="5" name="Footer Placeholder 4">
            <a:extLst>
              <a:ext uri="{FF2B5EF4-FFF2-40B4-BE49-F238E27FC236}">
                <a16:creationId xmlns:a16="http://schemas.microsoft.com/office/drawing/2014/main" id="{FE184941-B128-BF27-AB05-0F2CA42D963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A195995-01B7-3078-6EB4-00704B69103E}"/>
              </a:ext>
            </a:extLst>
          </p:cNvPr>
          <p:cNvSpPr>
            <a:spLocks noGrp="1"/>
          </p:cNvSpPr>
          <p:nvPr>
            <p:ph type="sldNum" sz="quarter" idx="12"/>
          </p:nvPr>
        </p:nvSpPr>
        <p:spPr/>
        <p:txBody>
          <a:bodyPr/>
          <a:lstStyle/>
          <a:p>
            <a:fld id="{09E37DE8-21EE-40CD-9321-5B7A7EA6434D}" type="slidenum">
              <a:rPr lang="da-DK" smtClean="0"/>
              <a:t>‹nr.›</a:t>
            </a:fld>
            <a:endParaRPr lang="da-DK"/>
          </a:p>
        </p:txBody>
      </p:sp>
    </p:spTree>
    <p:extLst>
      <p:ext uri="{BB962C8B-B14F-4D97-AF65-F5344CB8AC3E}">
        <p14:creationId xmlns:p14="http://schemas.microsoft.com/office/powerpoint/2010/main" val="161085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19.04.2024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ca7eb636-6db9-4c38-9516-2855dc6eea1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cxnSp>
        <p:nvCxnSpPr>
          <p:cNvPr id="4" name="Straight Connector 17">
            <a:extLst>
              <a:ext uri="{FF2B5EF4-FFF2-40B4-BE49-F238E27FC236}">
                <a16:creationId xmlns:a16="http://schemas.microsoft.com/office/drawing/2014/main" id="{4BE04720-8AC1-DE67-5B24-F5B3624C7285}"/>
              </a:ext>
            </a:extLst>
          </p:cNvPr>
          <p:cNvCxnSpPr>
            <a:cxnSpLocks/>
          </p:cNvCxnSpPr>
          <p:nvPr userDrawn="1"/>
        </p:nvCxnSpPr>
        <p:spPr>
          <a:xfrm>
            <a:off x="403346" y="732506"/>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descr="{&quot;templafy&quot;:{&quot;id&quot;:&quot;ca7eb636-6db9-4c38-9516-2855dc6eea1d&quot;}}" title="UserProfile.Institut.InstituteDCU_{{DocumentLanguage}}">
            <a:extLst>
              <a:ext uri="{FF2B5EF4-FFF2-40B4-BE49-F238E27FC236}">
                <a16:creationId xmlns:a16="http://schemas.microsoft.com/office/drawing/2014/main" id="{F112B0A3-F04F-E842-604B-0118F1CF1476}"/>
              </a:ext>
            </a:extLst>
          </p:cNvPr>
          <p:cNvSpPr txBox="1">
            <a:spLocks/>
          </p:cNvSpPr>
          <p:nvPr userDrawn="1"/>
        </p:nvSpPr>
        <p:spPr>
          <a:xfrm>
            <a:off x="412590" y="351267"/>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3368854818"/>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2.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F7280-DC25-3B61-26FF-3072B03CF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C86F0AC2-AC78-997F-009A-2B05D2AC9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3DE6A6E-B44A-F85A-8CB3-5324A5152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9CA39-37A8-4B95-919F-3CE12A929443}" type="datetimeFigureOut">
              <a:rPr lang="da-DK" smtClean="0"/>
              <a:t>19.04.2024</a:t>
            </a:fld>
            <a:endParaRPr lang="da-DK"/>
          </a:p>
        </p:txBody>
      </p:sp>
      <p:sp>
        <p:nvSpPr>
          <p:cNvPr id="5" name="Footer Placeholder 4">
            <a:extLst>
              <a:ext uri="{FF2B5EF4-FFF2-40B4-BE49-F238E27FC236}">
                <a16:creationId xmlns:a16="http://schemas.microsoft.com/office/drawing/2014/main" id="{EEEE6BF5-E29E-B9D2-2BBE-BB631CD02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a:extLst>
              <a:ext uri="{FF2B5EF4-FFF2-40B4-BE49-F238E27FC236}">
                <a16:creationId xmlns:a16="http://schemas.microsoft.com/office/drawing/2014/main" id="{60F5C5DA-BCAD-057D-0CD9-4D9C2A2A1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37DE8-21EE-40CD-9321-5B7A7EA6434D}" type="slidenum">
              <a:rPr lang="da-DK" smtClean="0"/>
              <a:t>‹nr.›</a:t>
            </a:fld>
            <a:endParaRPr lang="da-DK" dirty="0"/>
          </a:p>
        </p:txBody>
      </p:sp>
    </p:spTree>
    <p:extLst>
      <p:ext uri="{BB962C8B-B14F-4D97-AF65-F5344CB8AC3E}">
        <p14:creationId xmlns:p14="http://schemas.microsoft.com/office/powerpoint/2010/main" val="559062395"/>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49" r:id="rId3"/>
    <p:sldLayoutId id="2147483666" r:id="rId4"/>
    <p:sldLayoutId id="2147483650" r:id="rId5"/>
    <p:sldLayoutId id="2147483673" r:id="rId6"/>
    <p:sldLayoutId id="2147483667" r:id="rId7"/>
    <p:sldLayoutId id="2147483651" r:id="rId8"/>
    <p:sldLayoutId id="2147483672" r:id="rId9"/>
    <p:sldLayoutId id="2147483671" r:id="rId10"/>
    <p:sldLayoutId id="2147483670" r:id="rId11"/>
    <p:sldLayoutId id="2147483669" r:id="rId12"/>
    <p:sldLayoutId id="2147483668"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3" r:id="rId22"/>
    <p:sldLayoutId id="214748366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19.04.2024</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8" name="Rectangle 15">
            <a:extLst>
              <a:ext uri="{FF2B5EF4-FFF2-40B4-BE49-F238E27FC236}">
                <a16:creationId xmlns:a16="http://schemas.microsoft.com/office/drawing/2014/main" id="{4D855B35-9157-35F0-0B75-83072C32A7E8}"/>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9" name="Rectangle 16">
            <a:extLst>
              <a:ext uri="{FF2B5EF4-FFF2-40B4-BE49-F238E27FC236}">
                <a16:creationId xmlns:a16="http://schemas.microsoft.com/office/drawing/2014/main" id="{745FDBC2-0FE8-0521-D51C-92615DD17AAE}"/>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pic>
        <p:nvPicPr>
          <p:cNvPr id="10" name="Logo black">
            <a:extLst>
              <a:ext uri="{FF2B5EF4-FFF2-40B4-BE49-F238E27FC236}">
                <a16:creationId xmlns:a16="http://schemas.microsoft.com/office/drawing/2014/main" id="{902CE77C-069E-5E7A-8D8E-AB15811B63A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11" name="Straight Connector 26">
            <a:extLst>
              <a:ext uri="{FF2B5EF4-FFF2-40B4-BE49-F238E27FC236}">
                <a16:creationId xmlns:a16="http://schemas.microsoft.com/office/drawing/2014/main" id="{70C6C0EE-8FE3-6A9C-33B8-374802EF4C3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14">
            <a:extLst>
              <a:ext uri="{FF2B5EF4-FFF2-40B4-BE49-F238E27FC236}">
                <a16:creationId xmlns:a16="http://schemas.microsoft.com/office/drawing/2014/main" id="{523BCE81-49FD-3EE2-35BF-BD057CE50D7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19.04.2024</a:t>
            </a:fld>
            <a:endParaRPr lang="da-DK" dirty="0"/>
          </a:p>
        </p:txBody>
      </p:sp>
      <p:sp>
        <p:nvSpPr>
          <p:cNvPr id="14" name="Rectangle 3" descr="{&quot;templafy&quot;:{&quot;id&quot;:&quot;5a1e1397-e57b-4433-9c50-ffb80b6ca3b6&quot;}}">
            <a:extLst>
              <a:ext uri="{FF2B5EF4-FFF2-40B4-BE49-F238E27FC236}">
                <a16:creationId xmlns:a16="http://schemas.microsoft.com/office/drawing/2014/main" id="{424105E5-06C8-CF1E-C432-CFC01960EB2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r>
              <a:rPr lang="da-DK" sz="1050" dirty="0" err="1">
                <a:solidFill>
                  <a:schemeClr val="tx1"/>
                </a:solidFill>
              </a:rPr>
              <a:t>9. november 2023</a:t>
            </a:r>
          </a:p>
        </p:txBody>
      </p:sp>
      <p:sp>
        <p:nvSpPr>
          <p:cNvPr id="16" name="TextBox 9">
            <a:extLst>
              <a:ext uri="{FF2B5EF4-FFF2-40B4-BE49-F238E27FC236}">
                <a16:creationId xmlns:a16="http://schemas.microsoft.com/office/drawing/2014/main" id="{6C36CED4-D7EC-2F5A-64CA-838805A4F998}"/>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7" name="text" descr="{&quot;templafy&quot;:{&quot;id&quot;:&quot;e0127d90-428f-4b52-aa93-1f3c3843d198&quot;}}" title="UserProfile.Institut.InstituteDCU_{{DocumentLanguage}}">
            <a:extLst>
              <a:ext uri="{FF2B5EF4-FFF2-40B4-BE49-F238E27FC236}">
                <a16:creationId xmlns:a16="http://schemas.microsoft.com/office/drawing/2014/main" id="{9ED68219-402C-1844-B56E-D8437E3F6CCE}"/>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Rektorsekretariatet</a:t>
            </a:r>
          </a:p>
        </p:txBody>
      </p:sp>
    </p:spTree>
    <p:extLst>
      <p:ext uri="{BB962C8B-B14F-4D97-AF65-F5344CB8AC3E}">
        <p14:creationId xmlns:p14="http://schemas.microsoft.com/office/powerpoint/2010/main" val="22365168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85">
          <p15:clr>
            <a:srgbClr val="F26B43"/>
          </p15:clr>
        </p15:guide>
        <p15:guide id="13" orient="horz" pos="1071">
          <p15:clr>
            <a:srgbClr val="F26B43"/>
          </p15:clr>
        </p15:guide>
        <p15:guide id="14" pos="259">
          <p15:clr>
            <a:srgbClr val="F26B43"/>
          </p15:clr>
        </p15:guide>
        <p15:guide id="15" pos="7421">
          <p15:clr>
            <a:srgbClr val="F26B43"/>
          </p15:clr>
        </p15:guide>
        <p15:guide id="16" orient="horz" pos="1253">
          <p15:clr>
            <a:srgbClr val="F26B43"/>
          </p15:clr>
        </p15:guide>
        <p15:guide id="17" orient="horz" pos="3680">
          <p15:clr>
            <a:srgbClr val="F26B43"/>
          </p15:clr>
        </p15:guide>
        <p15:guide id="18" orient="horz" pos="3916">
          <p15:clr>
            <a:srgbClr val="F26B43"/>
          </p15:clr>
        </p15:guide>
        <p15:guide id="19" orient="horz" pos="4094">
          <p15:clr>
            <a:srgbClr val="F26B43"/>
          </p15:clr>
        </p15:guide>
        <p15:guide id="20" pos="54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customXml" Target="../../customXml/item2.xml"/><Relationship Id="rId1" Type="http://schemas.openxmlformats.org/officeDocument/2006/relationships/customXml" Target="../../customXml/item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customXml" Target="../../customXml/item4.xml"/><Relationship Id="rId1" Type="http://schemas.openxmlformats.org/officeDocument/2006/relationships/customXml" Target="../../customXml/item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1044">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5411B1D8-3AF7-887D-C447-8031649FF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85" r="17985"/>
          <a:stretch/>
        </p:blipFill>
        <p:spPr bwMode="auto">
          <a:xfrm>
            <a:off x="-1039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05FFE6C-6A88-CBCD-F5D7-B33FEDCB21B4}"/>
              </a:ext>
            </a:extLst>
          </p:cNvPr>
          <p:cNvSpPr>
            <a:spLocks noGrp="1"/>
          </p:cNvSpPr>
          <p:nvPr>
            <p:ph type="title"/>
          </p:nvPr>
        </p:nvSpPr>
        <p:spPr>
          <a:xfrm>
            <a:off x="839100" y="70365"/>
            <a:ext cx="6494888" cy="1561880"/>
          </a:xfrm>
          <a:noFill/>
          <a:effectLst>
            <a:glow rad="127000">
              <a:srgbClr val="FFC000"/>
            </a:glow>
          </a:effectLst>
        </p:spPr>
        <p:txBody>
          <a:bodyPr vert="horz" lIns="91440" tIns="45720" rIns="91440" bIns="45720" rtlCol="0" anchor="ctr">
            <a:normAutofit/>
          </a:bodyPr>
          <a:lstStyle/>
          <a:p>
            <a:r>
              <a:rPr lang="en-US" b="1" dirty="0" err="1"/>
              <a:t>Sikkerhed</a:t>
            </a:r>
            <a:r>
              <a:rPr lang="en-US" b="1" dirty="0"/>
              <a:t> </a:t>
            </a:r>
            <a:r>
              <a:rPr lang="en-US" b="1" dirty="0" err="1"/>
              <a:t>på</a:t>
            </a:r>
            <a:r>
              <a:rPr lang="en-US" b="1" dirty="0"/>
              <a:t> </a:t>
            </a:r>
            <a:r>
              <a:rPr lang="en-US" b="1" dirty="0" err="1"/>
              <a:t>universitetet</a:t>
            </a:r>
            <a:br>
              <a:rPr lang="en-US" b="1" dirty="0"/>
            </a:br>
            <a:r>
              <a:rPr lang="en-US" sz="2200" b="1" dirty="0" err="1"/>
              <a:t>Områdechef</a:t>
            </a:r>
            <a:r>
              <a:rPr lang="en-US" sz="2200" b="1" dirty="0"/>
              <a:t> for SDU SAFE Mads Niemann-Christen-</a:t>
            </a:r>
            <a:r>
              <a:rPr lang="en-US" sz="2200" b="1" dirty="0" err="1"/>
              <a:t>sen</a:t>
            </a:r>
            <a:endParaRPr lang="en-US" sz="2200" dirty="0"/>
          </a:p>
        </p:txBody>
      </p:sp>
      <p:sp>
        <p:nvSpPr>
          <p:cNvPr id="5" name="Tekstfelt 4">
            <a:extLst>
              <a:ext uri="{FF2B5EF4-FFF2-40B4-BE49-F238E27FC236}">
                <a16:creationId xmlns:a16="http://schemas.microsoft.com/office/drawing/2014/main" id="{646DD8B1-008A-0CF1-129D-FB1FDC56C741}"/>
              </a:ext>
            </a:extLst>
          </p:cNvPr>
          <p:cNvSpPr txBox="1"/>
          <p:nvPr/>
        </p:nvSpPr>
        <p:spPr>
          <a:xfrm>
            <a:off x="1198181" y="2957665"/>
            <a:ext cx="9792471" cy="3171423"/>
          </a:xfrm>
          <a:prstGeom prst="rect">
            <a:avLst/>
          </a:prstGeom>
        </p:spPr>
        <p:txBody>
          <a:bodyPr vert="horz" lIns="91440" tIns="45720" rIns="91440" bIns="45720" rtlCol="0">
            <a:normAutofit/>
          </a:bodyPr>
          <a:lstStyle/>
          <a:p>
            <a:pPr>
              <a:lnSpc>
                <a:spcPct val="90000"/>
              </a:lnSpc>
              <a:spcAft>
                <a:spcPts val="600"/>
              </a:spcAft>
            </a:pPr>
            <a:endParaRPr lang="en-US" sz="2000" b="1" dirty="0">
              <a:solidFill>
                <a:srgbClr val="FFFFFF"/>
              </a:solidFill>
              <a:effectLst/>
            </a:endParaRPr>
          </a:p>
        </p:txBody>
      </p:sp>
    </p:spTree>
    <p:extLst>
      <p:ext uri="{BB962C8B-B14F-4D97-AF65-F5344CB8AC3E}">
        <p14:creationId xmlns:p14="http://schemas.microsoft.com/office/powerpoint/2010/main" val="15729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5B403-607D-272A-6B5D-1E5FB9A55766}"/>
              </a:ext>
            </a:extLst>
          </p:cNvPr>
          <p:cNvSpPr>
            <a:spLocks noGrp="1"/>
          </p:cNvSpPr>
          <p:nvPr>
            <p:ph type="title"/>
          </p:nvPr>
        </p:nvSpPr>
        <p:spPr>
          <a:xfrm>
            <a:off x="838201" y="643467"/>
            <a:ext cx="3888526" cy="1800526"/>
          </a:xfrm>
        </p:spPr>
        <p:txBody>
          <a:bodyPr vert="horz" lIns="91440" tIns="45720" rIns="91440" bIns="45720" rtlCol="0" anchor="ctr">
            <a:normAutofit fontScale="90000"/>
          </a:bodyPr>
          <a:lstStyle/>
          <a:p>
            <a:r>
              <a:rPr lang="da-DK" sz="2800" dirty="0">
                <a:effectLst/>
                <a:latin typeface="Campton"/>
              </a:rPr>
              <a:t>Kina har forskningsmiljøer i verdensklasse, og samarbejdet med Kina er vigtigt for universiteterne og virksomhederne i DK</a:t>
            </a:r>
            <a:br>
              <a:rPr lang="da-DK" sz="1100" dirty="0"/>
            </a:br>
            <a:endParaRPr lang="en-US" sz="1800" kern="1200" dirty="0">
              <a:solidFill>
                <a:schemeClr val="tx1"/>
              </a:solidFill>
              <a:latin typeface="+mj-lt"/>
              <a:ea typeface="+mj-ea"/>
              <a:cs typeface="+mj-cs"/>
            </a:endParaRPr>
          </a:p>
        </p:txBody>
      </p:sp>
      <p:sp>
        <p:nvSpPr>
          <p:cNvPr id="4" name="Pladsholder til tekst 3">
            <a:extLst>
              <a:ext uri="{FF2B5EF4-FFF2-40B4-BE49-F238E27FC236}">
                <a16:creationId xmlns:a16="http://schemas.microsoft.com/office/drawing/2014/main" id="{51D25148-83D0-9B28-DF2F-DB037A88E6C3}"/>
              </a:ext>
            </a:extLst>
          </p:cNvPr>
          <p:cNvSpPr>
            <a:spLocks noGrp="1"/>
          </p:cNvSpPr>
          <p:nvPr>
            <p:ph type="body" sz="half" idx="2"/>
          </p:nvPr>
        </p:nvSpPr>
        <p:spPr>
          <a:xfrm>
            <a:off x="838201" y="2623381"/>
            <a:ext cx="3888528" cy="3553581"/>
          </a:xfrm>
        </p:spPr>
        <p:txBody>
          <a:bodyPr vert="horz" lIns="91440" tIns="45720" rIns="91440" bIns="45720" rtlCol="0">
            <a:normAutofit/>
          </a:bodyPr>
          <a:lstStyle/>
          <a:p>
            <a:r>
              <a:rPr lang="en-US" sz="2000" dirty="0"/>
              <a:t>Fra ASPI’s critical technology tracker:</a:t>
            </a:r>
          </a:p>
          <a:p>
            <a:r>
              <a:rPr lang="en-US" sz="2000" b="0" i="1" u="none" strike="noStrike" dirty="0">
                <a:effectLst/>
              </a:rPr>
              <a:t>”</a:t>
            </a:r>
            <a:r>
              <a:rPr lang="en-US" sz="2000" b="0" i="1" u="sng" strike="noStrike" dirty="0">
                <a:effectLst/>
              </a:rPr>
              <a:t>China’s global lead extends to </a:t>
            </a:r>
            <a:r>
              <a:rPr lang="en-US" sz="2000" b="1" i="1" u="sng" strike="noStrike" dirty="0">
                <a:effectLst/>
              </a:rPr>
              <a:t>37 out of 44 technologies</a:t>
            </a:r>
            <a:r>
              <a:rPr lang="en-US" sz="2000" b="0" i="1" u="sng" strike="noStrike" dirty="0">
                <a:effectLst/>
              </a:rPr>
              <a:t> </a:t>
            </a:r>
            <a:r>
              <a:rPr lang="en-US" sz="2000" b="0" i="1" u="none" strike="noStrike" dirty="0">
                <a:effectLst/>
              </a:rPr>
              <a:t>that ASPI is now tracking, covering a range of crucial technology fields spanning </a:t>
            </a:r>
            <a:r>
              <a:rPr lang="en-US" sz="2000" b="0" i="1" u="none" strike="noStrike" dirty="0" err="1">
                <a:effectLst/>
              </a:rPr>
              <a:t>defence</a:t>
            </a:r>
            <a:r>
              <a:rPr lang="en-US" sz="2000" b="0" i="1" u="none" strike="noStrike" dirty="0">
                <a:effectLst/>
              </a:rPr>
              <a:t>, space, robotics, energy, the environment, biotechnology, artificial intelligence (AI), advanced materials and key quantum technology areas.</a:t>
            </a:r>
            <a:r>
              <a:rPr lang="en-US" sz="2000" b="1" i="1" u="none" strike="noStrike" baseline="30000" dirty="0">
                <a:effectLst/>
              </a:rPr>
              <a:t>”</a:t>
            </a:r>
            <a:r>
              <a:rPr lang="en-US" sz="2000" b="0" i="1" u="none" strike="noStrike" dirty="0">
                <a:effectLst/>
              </a:rPr>
              <a:t> </a:t>
            </a:r>
            <a:endParaRPr lang="en-US" sz="2000" i="1" dirty="0"/>
          </a:p>
        </p:txBody>
      </p:sp>
      <p:pic>
        <p:nvPicPr>
          <p:cNvPr id="6" name="Pladsholder til indhold 5">
            <a:extLst>
              <a:ext uri="{FF2B5EF4-FFF2-40B4-BE49-F238E27FC236}">
                <a16:creationId xmlns:a16="http://schemas.microsoft.com/office/drawing/2014/main" id="{0B67B399-D769-B9AC-EA21-BF84671CD9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0306" y="338203"/>
            <a:ext cx="6569901" cy="6369485"/>
          </a:xfrm>
          <a:prstGeom prst="rect">
            <a:avLst/>
          </a:prstGeom>
        </p:spPr>
      </p:pic>
    </p:spTree>
    <p:extLst>
      <p:ext uri="{BB962C8B-B14F-4D97-AF65-F5344CB8AC3E}">
        <p14:creationId xmlns:p14="http://schemas.microsoft.com/office/powerpoint/2010/main" val="415964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91581-9E12-E0C3-E11F-7B58DBDC3CE0}"/>
              </a:ext>
            </a:extLst>
          </p:cNvPr>
          <p:cNvSpPr>
            <a:spLocks noGrp="1"/>
          </p:cNvSpPr>
          <p:nvPr>
            <p:ph type="title"/>
          </p:nvPr>
        </p:nvSpPr>
        <p:spPr/>
        <p:txBody>
          <a:bodyPr>
            <a:normAutofit fontScale="90000"/>
          </a:bodyPr>
          <a:lstStyle/>
          <a:p>
            <a:r>
              <a:rPr lang="da-DK" dirty="0"/>
              <a:t>Kan vi ikke bare sige pænt ”nej tak”? (fortsat)</a:t>
            </a:r>
          </a:p>
        </p:txBody>
      </p:sp>
      <p:sp>
        <p:nvSpPr>
          <p:cNvPr id="3" name="Pladsholder til indhold 2">
            <a:extLst>
              <a:ext uri="{FF2B5EF4-FFF2-40B4-BE49-F238E27FC236}">
                <a16:creationId xmlns:a16="http://schemas.microsoft.com/office/drawing/2014/main" id="{46D0C059-8D55-B107-B0AC-8B18CE73607C}"/>
              </a:ext>
            </a:extLst>
          </p:cNvPr>
          <p:cNvSpPr>
            <a:spLocks noGrp="1"/>
          </p:cNvSpPr>
          <p:nvPr>
            <p:ph sz="quarter" idx="19"/>
          </p:nvPr>
        </p:nvSpPr>
        <p:spPr/>
        <p:txBody>
          <a:bodyPr/>
          <a:lstStyle/>
          <a:p>
            <a:r>
              <a:rPr lang="da-DK" sz="2800" i="1" dirty="0">
                <a:effectLst/>
                <a:latin typeface="Campton"/>
              </a:rPr>
              <a:t>Fra URIS-afrapporteringen:</a:t>
            </a:r>
          </a:p>
          <a:p>
            <a:pPr marL="0" indent="0">
              <a:buNone/>
            </a:pPr>
            <a:endParaRPr lang="da-DK" sz="2800" i="1" dirty="0">
              <a:effectLst/>
              <a:latin typeface="Campton"/>
            </a:endParaRPr>
          </a:p>
          <a:p>
            <a:pPr marL="0" indent="0">
              <a:buNone/>
            </a:pPr>
            <a:r>
              <a:rPr lang="da-DK" sz="2800" dirty="0">
                <a:effectLst/>
                <a:latin typeface="Campton"/>
              </a:rPr>
              <a:t>”(…) handler derfor om at finde den rigtige balance, hvor risikoen ved samarbejdet er acceptabel set i forhold til den mulige positive gevinst samt de eventuelle negative konsekvenser af at </a:t>
            </a:r>
            <a:r>
              <a:rPr lang="da-DK" sz="2800" dirty="0" err="1">
                <a:effectLst/>
                <a:latin typeface="Campton"/>
              </a:rPr>
              <a:t>afsta</a:t>
            </a:r>
            <a:r>
              <a:rPr lang="da-DK" sz="2800" dirty="0">
                <a:effectLst/>
                <a:latin typeface="Campton"/>
              </a:rPr>
              <a:t>̊ fra samarbejde.” </a:t>
            </a:r>
            <a:endParaRPr lang="da-DK" sz="3200" dirty="0"/>
          </a:p>
          <a:p>
            <a:pPr marL="0" indent="0">
              <a:buNone/>
            </a:pPr>
            <a:endParaRPr lang="da-DK" dirty="0"/>
          </a:p>
          <a:p>
            <a:pPr marL="0" indent="0">
              <a:buNone/>
            </a:pPr>
            <a:r>
              <a:rPr lang="da-DK" dirty="0"/>
              <a:t>”Så åbne som muligt, og så sikre som nødvendigt.” </a:t>
            </a:r>
          </a:p>
        </p:txBody>
      </p:sp>
      <p:sp>
        <p:nvSpPr>
          <p:cNvPr id="4" name="Pladsholder til dato 3">
            <a:extLst>
              <a:ext uri="{FF2B5EF4-FFF2-40B4-BE49-F238E27FC236}">
                <a16:creationId xmlns:a16="http://schemas.microsoft.com/office/drawing/2014/main" id="{C6CB9B18-0E49-155F-EA68-7F08AEE73B2B}"/>
              </a:ext>
            </a:extLst>
          </p:cNvPr>
          <p:cNvSpPr>
            <a:spLocks noGrp="1"/>
          </p:cNvSpPr>
          <p:nvPr>
            <p:ph type="dt" sz="half" idx="20"/>
          </p:nvPr>
        </p:nvSpPr>
        <p:spPr/>
        <p:txBody>
          <a:bodyPr/>
          <a:lstStyle/>
          <a:p>
            <a:fld id="{FEC8A2C9-6AAE-1E40-8B79-BC33F4558D16}" type="datetime1">
              <a:rPr lang="da-DK" smtClean="0"/>
              <a:t>19.04.2024</a:t>
            </a:fld>
            <a:endParaRPr lang="da-DK" dirty="0"/>
          </a:p>
        </p:txBody>
      </p:sp>
      <p:sp>
        <p:nvSpPr>
          <p:cNvPr id="5" name="Pladsholder til slidenummer 4">
            <a:extLst>
              <a:ext uri="{FF2B5EF4-FFF2-40B4-BE49-F238E27FC236}">
                <a16:creationId xmlns:a16="http://schemas.microsoft.com/office/drawing/2014/main" id="{A422630D-9064-3CC7-D11B-D0089090B7EF}"/>
              </a:ext>
            </a:extLst>
          </p:cNvPr>
          <p:cNvSpPr>
            <a:spLocks noGrp="1"/>
          </p:cNvSpPr>
          <p:nvPr>
            <p:ph type="sldNum" sz="quarter" idx="22"/>
          </p:nvPr>
        </p:nvSpPr>
        <p:spPr/>
        <p:txBody>
          <a:bodyPr/>
          <a:lstStyle/>
          <a:p>
            <a:fld id="{45D37B1E-C366-494F-A587-962AD9AABC83}" type="slidenum">
              <a:rPr lang="da-DK" smtClean="0"/>
              <a:pPr/>
              <a:t>11</a:t>
            </a:fld>
            <a:endParaRPr lang="da-DK" dirty="0"/>
          </a:p>
        </p:txBody>
      </p:sp>
    </p:spTree>
    <p:extLst>
      <p:ext uri="{BB962C8B-B14F-4D97-AF65-F5344CB8AC3E}">
        <p14:creationId xmlns:p14="http://schemas.microsoft.com/office/powerpoint/2010/main" val="146572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05C8F13B-40F4-551E-9C78-87F1AD2142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250949"/>
            <a:ext cx="4289946" cy="4289946"/>
          </a:xfrm>
        </p:spPr>
      </p:pic>
      <p:sp>
        <p:nvSpPr>
          <p:cNvPr id="4" name="Pladsholder til tekst 3">
            <a:extLst>
              <a:ext uri="{FF2B5EF4-FFF2-40B4-BE49-F238E27FC236}">
                <a16:creationId xmlns:a16="http://schemas.microsoft.com/office/drawing/2014/main" id="{440296BE-D595-B11D-D34A-EF971CC36A5D}"/>
              </a:ext>
            </a:extLst>
          </p:cNvPr>
          <p:cNvSpPr>
            <a:spLocks noGrp="1"/>
          </p:cNvSpPr>
          <p:nvPr>
            <p:ph type="body" sz="half" idx="2"/>
          </p:nvPr>
        </p:nvSpPr>
        <p:spPr>
          <a:xfrm>
            <a:off x="839788" y="1250949"/>
            <a:ext cx="3932237" cy="3811588"/>
          </a:xfrm>
        </p:spPr>
        <p:txBody>
          <a:bodyPr>
            <a:normAutofit fontScale="92500" lnSpcReduction="20000"/>
          </a:bodyPr>
          <a:lstStyle/>
          <a:p>
            <a:r>
              <a:rPr lang="da-DK" sz="2400" dirty="0">
                <a:effectLst/>
                <a:latin typeface="MenoText"/>
              </a:rPr>
              <a:t>“</a:t>
            </a:r>
            <a:r>
              <a:rPr lang="da-DK" sz="2400" dirty="0" err="1">
                <a:effectLst/>
                <a:latin typeface="MenoText"/>
              </a:rPr>
              <a:t>There</a:t>
            </a:r>
            <a:r>
              <a:rPr lang="da-DK" sz="2400" dirty="0">
                <a:effectLst/>
                <a:latin typeface="MenoText"/>
              </a:rPr>
              <a:t> </a:t>
            </a:r>
            <a:r>
              <a:rPr lang="da-DK" sz="2400" dirty="0" err="1">
                <a:effectLst/>
                <a:latin typeface="MenoText"/>
              </a:rPr>
              <a:t>are</a:t>
            </a:r>
            <a:r>
              <a:rPr lang="da-DK" sz="2400" dirty="0">
                <a:effectLst/>
                <a:latin typeface="MenoText"/>
              </a:rPr>
              <a:t> </a:t>
            </a:r>
            <a:r>
              <a:rPr lang="da-DK" sz="2400" dirty="0" err="1">
                <a:effectLst/>
                <a:latin typeface="MenoText"/>
              </a:rPr>
              <a:t>important</a:t>
            </a:r>
            <a:r>
              <a:rPr lang="da-DK" sz="2400" dirty="0">
                <a:effectLst/>
                <a:latin typeface="MenoText"/>
              </a:rPr>
              <a:t> </a:t>
            </a:r>
            <a:r>
              <a:rPr lang="da-DK" sz="2400" dirty="0" err="1">
                <a:effectLst/>
                <a:latin typeface="MenoText"/>
              </a:rPr>
              <a:t>areas</a:t>
            </a:r>
            <a:r>
              <a:rPr lang="da-DK" sz="2400" dirty="0">
                <a:effectLst/>
                <a:latin typeface="MenoText"/>
              </a:rPr>
              <a:t> of research and </a:t>
            </a:r>
            <a:r>
              <a:rPr lang="da-DK" sz="2400" dirty="0" err="1">
                <a:effectLst/>
                <a:latin typeface="MenoText"/>
              </a:rPr>
              <a:t>education</a:t>
            </a:r>
            <a:r>
              <a:rPr lang="da-DK" sz="2400" dirty="0">
                <a:effectLst/>
                <a:latin typeface="MenoText"/>
              </a:rPr>
              <a:t> in </a:t>
            </a:r>
            <a:r>
              <a:rPr lang="da-DK" sz="2400" dirty="0" err="1">
                <a:effectLst/>
                <a:latin typeface="MenoText"/>
              </a:rPr>
              <a:t>which</a:t>
            </a:r>
            <a:r>
              <a:rPr lang="da-DK" sz="2400" dirty="0">
                <a:effectLst/>
                <a:latin typeface="MenoText"/>
              </a:rPr>
              <a:t> MIT, the </a:t>
            </a:r>
            <a:r>
              <a:rPr lang="da-DK" sz="2400" dirty="0" err="1">
                <a:effectLst/>
                <a:latin typeface="MenoText"/>
              </a:rPr>
              <a:t>academic</a:t>
            </a:r>
            <a:r>
              <a:rPr lang="da-DK" sz="2400" dirty="0">
                <a:effectLst/>
                <a:latin typeface="MenoText"/>
              </a:rPr>
              <a:t> community, the nation, and the </a:t>
            </a:r>
            <a:r>
              <a:rPr lang="da-DK" sz="2400" dirty="0" err="1">
                <a:effectLst/>
                <a:latin typeface="MenoText"/>
              </a:rPr>
              <a:t>world</a:t>
            </a:r>
            <a:r>
              <a:rPr lang="da-DK" sz="2400" dirty="0">
                <a:effectLst/>
                <a:latin typeface="MenoText"/>
              </a:rPr>
              <a:t> </a:t>
            </a:r>
            <a:r>
              <a:rPr lang="da-DK" sz="2400" dirty="0" err="1">
                <a:effectLst/>
                <a:latin typeface="MenoText"/>
              </a:rPr>
              <a:t>would</a:t>
            </a:r>
            <a:r>
              <a:rPr lang="da-DK" sz="2400" dirty="0">
                <a:effectLst/>
                <a:latin typeface="MenoText"/>
              </a:rPr>
              <a:t> </a:t>
            </a:r>
            <a:r>
              <a:rPr lang="da-DK" sz="2400" u="sng" dirty="0" err="1">
                <a:effectLst/>
                <a:latin typeface="MenoText"/>
              </a:rPr>
              <a:t>be</a:t>
            </a:r>
            <a:r>
              <a:rPr lang="da-DK" sz="2400" u="sng" dirty="0">
                <a:effectLst/>
                <a:latin typeface="MenoText"/>
              </a:rPr>
              <a:t> </a:t>
            </a:r>
            <a:r>
              <a:rPr lang="da-DK" sz="2400" u="sng" dirty="0" err="1">
                <a:effectLst/>
                <a:latin typeface="MenoText"/>
              </a:rPr>
              <a:t>better</a:t>
            </a:r>
            <a:r>
              <a:rPr lang="da-DK" sz="2400" u="sng" dirty="0">
                <a:effectLst/>
                <a:latin typeface="MenoText"/>
              </a:rPr>
              <a:t> </a:t>
            </a:r>
            <a:r>
              <a:rPr lang="da-DK" sz="2400" u="sng" dirty="0" err="1">
                <a:effectLst/>
                <a:latin typeface="MenoText"/>
              </a:rPr>
              <a:t>off</a:t>
            </a:r>
            <a:r>
              <a:rPr lang="da-DK" sz="2400" u="sng" dirty="0">
                <a:effectLst/>
                <a:latin typeface="MenoText"/>
              </a:rPr>
              <a:t> with more, </a:t>
            </a:r>
            <a:r>
              <a:rPr lang="da-DK" sz="2400" u="sng" dirty="0" err="1">
                <a:effectLst/>
                <a:latin typeface="MenoText"/>
              </a:rPr>
              <a:t>rather</a:t>
            </a:r>
            <a:r>
              <a:rPr lang="da-DK" sz="2400" u="sng" dirty="0">
                <a:effectLst/>
                <a:latin typeface="MenoText"/>
              </a:rPr>
              <a:t> </a:t>
            </a:r>
            <a:r>
              <a:rPr lang="da-DK" sz="2400" u="sng" dirty="0" err="1">
                <a:effectLst/>
                <a:latin typeface="MenoText"/>
              </a:rPr>
              <a:t>than</a:t>
            </a:r>
            <a:r>
              <a:rPr lang="da-DK" sz="2400" u="sng" dirty="0">
                <a:effectLst/>
                <a:latin typeface="MenoText"/>
              </a:rPr>
              <a:t> </a:t>
            </a:r>
            <a:r>
              <a:rPr lang="da-DK" sz="2400" u="sng" dirty="0" err="1">
                <a:effectLst/>
                <a:latin typeface="MenoText"/>
              </a:rPr>
              <a:t>less</a:t>
            </a:r>
            <a:r>
              <a:rPr lang="da-DK" sz="2400" u="sng" dirty="0">
                <a:effectLst/>
                <a:latin typeface="MenoText"/>
              </a:rPr>
              <a:t>, </a:t>
            </a:r>
            <a:r>
              <a:rPr lang="da-DK" sz="2400" u="sng" dirty="0" err="1">
                <a:effectLst/>
                <a:latin typeface="MenoText"/>
              </a:rPr>
              <a:t>scientific</a:t>
            </a:r>
            <a:r>
              <a:rPr lang="da-DK" sz="2400" u="sng" dirty="0">
                <a:effectLst/>
                <a:latin typeface="MenoText"/>
              </a:rPr>
              <a:t> </a:t>
            </a:r>
            <a:r>
              <a:rPr lang="da-DK" sz="2400" u="sng" dirty="0" err="1">
                <a:effectLst/>
                <a:latin typeface="MenoText"/>
              </a:rPr>
              <a:t>collaboration</a:t>
            </a:r>
            <a:r>
              <a:rPr lang="da-DK" sz="2400" u="sng" dirty="0">
                <a:effectLst/>
                <a:latin typeface="MenoText"/>
              </a:rPr>
              <a:t> with China</a:t>
            </a:r>
            <a:r>
              <a:rPr lang="da-DK" sz="2400" dirty="0">
                <a:effectLst/>
                <a:latin typeface="MenoText"/>
              </a:rPr>
              <a:t>.” </a:t>
            </a:r>
            <a:endParaRPr lang="da-DK" sz="2400" dirty="0">
              <a:effectLst/>
            </a:endParaRPr>
          </a:p>
          <a:p>
            <a:endParaRPr lang="da-DK" sz="2400" i="1" dirty="0">
              <a:latin typeface="MenoText"/>
            </a:endParaRPr>
          </a:p>
          <a:p>
            <a:r>
              <a:rPr lang="da-DK" sz="2400" i="1" dirty="0">
                <a:effectLst/>
                <a:latin typeface="MenoText"/>
              </a:rPr>
              <a:t>“This </a:t>
            </a:r>
            <a:r>
              <a:rPr lang="da-DK" sz="2400" i="1" dirty="0" err="1">
                <a:effectLst/>
                <a:latin typeface="MenoText"/>
              </a:rPr>
              <a:t>report</a:t>
            </a:r>
            <a:r>
              <a:rPr lang="da-DK" sz="2400" i="1" dirty="0">
                <a:effectLst/>
                <a:latin typeface="MenoText"/>
              </a:rPr>
              <a:t> (…) </a:t>
            </a:r>
            <a:r>
              <a:rPr lang="da-DK" sz="2400" i="1" dirty="0" err="1">
                <a:effectLst/>
                <a:latin typeface="MenoText"/>
              </a:rPr>
              <a:t>recommends</a:t>
            </a:r>
            <a:r>
              <a:rPr lang="da-DK" sz="2400" i="1" dirty="0">
                <a:effectLst/>
                <a:latin typeface="MenoText"/>
              </a:rPr>
              <a:t> an approach </a:t>
            </a:r>
            <a:r>
              <a:rPr lang="da-DK" sz="2400" i="1" dirty="0" err="1">
                <a:effectLst/>
                <a:latin typeface="MenoText"/>
              </a:rPr>
              <a:t>that</a:t>
            </a:r>
            <a:r>
              <a:rPr lang="da-DK" sz="2400" i="1" dirty="0">
                <a:effectLst/>
                <a:latin typeface="MenoText"/>
              </a:rPr>
              <a:t> </a:t>
            </a:r>
            <a:r>
              <a:rPr lang="da-DK" sz="2400" i="1" dirty="0" err="1">
                <a:effectLst/>
                <a:latin typeface="MenoText"/>
              </a:rPr>
              <a:t>combines</a:t>
            </a:r>
            <a:r>
              <a:rPr lang="da-DK" sz="2400" i="1" dirty="0">
                <a:effectLst/>
                <a:latin typeface="MenoText"/>
              </a:rPr>
              <a:t> </a:t>
            </a:r>
            <a:r>
              <a:rPr lang="da-DK" sz="2400" u="sng" dirty="0" err="1">
                <a:effectLst/>
                <a:latin typeface="MenoText"/>
              </a:rPr>
              <a:t>selective</a:t>
            </a:r>
            <a:r>
              <a:rPr lang="da-DK" sz="2400" u="sng" dirty="0">
                <a:effectLst/>
                <a:latin typeface="MenoText"/>
              </a:rPr>
              <a:t> engagement with </a:t>
            </a:r>
            <a:r>
              <a:rPr lang="da-DK" sz="2400" u="sng" dirty="0" err="1">
                <a:effectLst/>
                <a:latin typeface="MenoText"/>
              </a:rPr>
              <a:t>targeted</a:t>
            </a:r>
            <a:r>
              <a:rPr lang="da-DK" sz="2400" u="sng" dirty="0">
                <a:effectLst/>
                <a:latin typeface="MenoText"/>
              </a:rPr>
              <a:t> </a:t>
            </a:r>
            <a:r>
              <a:rPr lang="da-DK" sz="2400" u="sng" dirty="0" err="1">
                <a:effectLst/>
                <a:latin typeface="MenoText"/>
              </a:rPr>
              <a:t>risk</a:t>
            </a:r>
            <a:r>
              <a:rPr lang="da-DK" sz="2400" u="sng" dirty="0">
                <a:effectLst/>
                <a:latin typeface="MenoText"/>
              </a:rPr>
              <a:t> </a:t>
            </a:r>
            <a:r>
              <a:rPr lang="da-DK" sz="2400" u="sng" dirty="0" err="1">
                <a:effectLst/>
                <a:latin typeface="MenoText"/>
              </a:rPr>
              <a:t>assessment</a:t>
            </a:r>
            <a:r>
              <a:rPr lang="da-DK" sz="2400" u="sng" dirty="0">
                <a:effectLst/>
                <a:latin typeface="MenoText"/>
              </a:rPr>
              <a:t> and management</a:t>
            </a:r>
            <a:r>
              <a:rPr lang="da-DK" sz="2400" i="1" dirty="0">
                <a:effectLst/>
                <a:latin typeface="MenoText"/>
              </a:rPr>
              <a:t>.” </a:t>
            </a:r>
            <a:endParaRPr lang="da-DK" sz="2400" i="1" dirty="0">
              <a:effectLst/>
            </a:endParaRPr>
          </a:p>
          <a:p>
            <a:endParaRPr lang="da-DK" dirty="0">
              <a:effectLst/>
            </a:endParaRPr>
          </a:p>
          <a:p>
            <a:endParaRPr lang="da-DK" dirty="0"/>
          </a:p>
        </p:txBody>
      </p:sp>
    </p:spTree>
    <p:extLst>
      <p:ext uri="{BB962C8B-B14F-4D97-AF65-F5344CB8AC3E}">
        <p14:creationId xmlns:p14="http://schemas.microsoft.com/office/powerpoint/2010/main" val="147882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AA2B6-6A52-FF62-A0A3-3A3076E6AA7A}"/>
              </a:ext>
            </a:extLst>
          </p:cNvPr>
          <p:cNvSpPr>
            <a:spLocks noGrp="1"/>
          </p:cNvSpPr>
          <p:nvPr>
            <p:ph type="title"/>
          </p:nvPr>
        </p:nvSpPr>
        <p:spPr/>
        <p:txBody>
          <a:bodyPr>
            <a:normAutofit fontScale="90000"/>
          </a:bodyPr>
          <a:lstStyle/>
          <a:p>
            <a:r>
              <a:rPr lang="da-DK" b="1" dirty="0" err="1"/>
              <a:t>SDU’s</a:t>
            </a:r>
            <a:r>
              <a:rPr lang="da-DK" b="1" dirty="0"/>
              <a:t> tilgang</a:t>
            </a:r>
          </a:p>
        </p:txBody>
      </p:sp>
      <p:sp>
        <p:nvSpPr>
          <p:cNvPr id="3" name="Pladsholder til indhold 2">
            <a:extLst>
              <a:ext uri="{FF2B5EF4-FFF2-40B4-BE49-F238E27FC236}">
                <a16:creationId xmlns:a16="http://schemas.microsoft.com/office/drawing/2014/main" id="{51C25B18-1082-6C5A-179E-E8CB86CF5CA4}"/>
              </a:ext>
            </a:extLst>
          </p:cNvPr>
          <p:cNvSpPr>
            <a:spLocks noGrp="1"/>
          </p:cNvSpPr>
          <p:nvPr>
            <p:ph sz="quarter" idx="19"/>
          </p:nvPr>
        </p:nvSpPr>
        <p:spPr/>
        <p:txBody>
          <a:bodyPr>
            <a:normAutofit lnSpcReduction="10000"/>
          </a:bodyPr>
          <a:lstStyle/>
          <a:p>
            <a:pPr marL="0" indent="0">
              <a:buFont typeface="Wingdings" panose="05000000000000000000" pitchFamily="2" charset="2"/>
              <a:buNone/>
            </a:pPr>
            <a:r>
              <a:rPr lang="da-DK" sz="2800" dirty="0"/>
              <a:t>Løbende </a:t>
            </a:r>
            <a:r>
              <a:rPr lang="da-DK" sz="2800" u="sng" dirty="0"/>
              <a:t>ledelsesmæssig vurdering og håndtering</a:t>
            </a:r>
            <a:r>
              <a:rPr lang="da-DK" sz="2800" dirty="0"/>
              <a:t>, som </a:t>
            </a:r>
            <a:r>
              <a:rPr lang="da-DK" sz="2800" u="sng" dirty="0"/>
              <a:t>mitigerer risici og trusler</a:t>
            </a:r>
            <a:r>
              <a:rPr lang="da-DK" sz="2800" dirty="0"/>
              <a:t> samtidig med </a:t>
            </a:r>
            <a:r>
              <a:rPr lang="da-DK" sz="2800" u="sng" dirty="0"/>
              <a:t>pragmatisme og fleksibilitet</a:t>
            </a:r>
            <a:r>
              <a:rPr lang="da-DK" sz="2800" dirty="0"/>
              <a:t> i forhold til universitetets akademiske opgaver. </a:t>
            </a:r>
          </a:p>
          <a:p>
            <a:pPr marL="0" indent="0">
              <a:buFont typeface="Wingdings" panose="05000000000000000000" pitchFamily="2" charset="2"/>
              <a:buNone/>
            </a:pPr>
            <a:endParaRPr lang="da-DK" sz="2800" dirty="0"/>
          </a:p>
          <a:p>
            <a:pPr marL="0" indent="0">
              <a:buFont typeface="Wingdings" panose="05000000000000000000" pitchFamily="2" charset="2"/>
              <a:buNone/>
            </a:pPr>
            <a:r>
              <a:rPr lang="da-DK" sz="2800" dirty="0"/>
              <a:t>Ved tvivl og usikkerhed om den ledelsesmæssige håndtering af sager, eskaleres sager ledelsesmæssigt i ledelsesstrengen. </a:t>
            </a:r>
          </a:p>
          <a:p>
            <a:pPr marL="0" indent="0">
              <a:buFont typeface="Wingdings" panose="05000000000000000000" pitchFamily="2" charset="2"/>
              <a:buNone/>
            </a:pPr>
            <a:endParaRPr lang="da-DK" dirty="0"/>
          </a:p>
          <a:p>
            <a:pPr marL="0" indent="0">
              <a:buFont typeface="Wingdings" panose="05000000000000000000" pitchFamily="2" charset="2"/>
              <a:buNone/>
            </a:pPr>
            <a:r>
              <a:rPr lang="da-DK" sz="2800" dirty="0"/>
              <a:t>Afgørende med dialoger internt på universitetet om de dilemmaer, som uundgåeligt vil opstå.</a:t>
            </a:r>
            <a:endParaRPr lang="da-DK" sz="2400" dirty="0"/>
          </a:p>
          <a:p>
            <a:endParaRPr lang="da-DK" dirty="0"/>
          </a:p>
        </p:txBody>
      </p:sp>
      <p:sp>
        <p:nvSpPr>
          <p:cNvPr id="4" name="Pladsholder til dato 3">
            <a:extLst>
              <a:ext uri="{FF2B5EF4-FFF2-40B4-BE49-F238E27FC236}">
                <a16:creationId xmlns:a16="http://schemas.microsoft.com/office/drawing/2014/main" id="{B7AA09E9-743F-BB54-91E6-61393B050778}"/>
              </a:ext>
            </a:extLst>
          </p:cNvPr>
          <p:cNvSpPr>
            <a:spLocks noGrp="1"/>
          </p:cNvSpPr>
          <p:nvPr>
            <p:ph type="dt" sz="half" idx="20"/>
          </p:nvPr>
        </p:nvSpPr>
        <p:spPr/>
        <p:txBody>
          <a:bodyPr/>
          <a:lstStyle/>
          <a:p>
            <a:fld id="{C20B1708-30ED-C54E-B468-2562EFBBF9EE}" type="datetime1">
              <a:rPr lang="da-DK" smtClean="0"/>
              <a:t>19.04.2024</a:t>
            </a:fld>
            <a:endParaRPr lang="da-DK" dirty="0"/>
          </a:p>
        </p:txBody>
      </p:sp>
      <p:sp>
        <p:nvSpPr>
          <p:cNvPr id="5" name="Pladsholder til slidenummer 4">
            <a:extLst>
              <a:ext uri="{FF2B5EF4-FFF2-40B4-BE49-F238E27FC236}">
                <a16:creationId xmlns:a16="http://schemas.microsoft.com/office/drawing/2014/main" id="{870E4263-3E99-A2B0-20EE-F9FD0AE39426}"/>
              </a:ext>
            </a:extLst>
          </p:cNvPr>
          <p:cNvSpPr>
            <a:spLocks noGrp="1"/>
          </p:cNvSpPr>
          <p:nvPr>
            <p:ph type="sldNum" sz="quarter" idx="22"/>
          </p:nvPr>
        </p:nvSpPr>
        <p:spPr/>
        <p:txBody>
          <a:bodyPr/>
          <a:lstStyle/>
          <a:p>
            <a:fld id="{45D37B1E-C366-494F-A587-962AD9AABC83}" type="slidenum">
              <a:rPr lang="da-DK" smtClean="0"/>
              <a:pPr/>
              <a:t>13</a:t>
            </a:fld>
            <a:endParaRPr lang="da-DK" dirty="0"/>
          </a:p>
        </p:txBody>
      </p:sp>
    </p:spTree>
    <p:extLst>
      <p:ext uri="{BB962C8B-B14F-4D97-AF65-F5344CB8AC3E}">
        <p14:creationId xmlns:p14="http://schemas.microsoft.com/office/powerpoint/2010/main" val="24212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B3EB9153-591D-696E-1722-CA43F8A8C289}"/>
              </a:ext>
            </a:extLst>
          </p:cNvPr>
          <p:cNvSpPr>
            <a:spLocks noGrp="1"/>
          </p:cNvSpPr>
          <p:nvPr>
            <p:ph type="dt" sz="half" idx="2"/>
          </p:nvPr>
        </p:nvSpPr>
        <p:spPr/>
        <p:txBody>
          <a:bodyPr/>
          <a:lstStyle/>
          <a:p>
            <a:fld id="{9171D7F4-A797-4022-9919-482EBC8FDDE8}" type="datetime1">
              <a:rPr lang="da-DK" smtClean="0"/>
              <a:t>19.04.2024</a:t>
            </a:fld>
            <a:endParaRPr lang="da-DK" dirty="0"/>
          </a:p>
        </p:txBody>
      </p:sp>
      <p:sp>
        <p:nvSpPr>
          <p:cNvPr id="5" name="Pladsholder til sidefod 4">
            <a:extLst>
              <a:ext uri="{FF2B5EF4-FFF2-40B4-BE49-F238E27FC236}">
                <a16:creationId xmlns:a16="http://schemas.microsoft.com/office/drawing/2014/main" id="{2EE51078-2F3C-EC37-4264-0EEEBEA25386}"/>
              </a:ext>
            </a:extLst>
          </p:cNvPr>
          <p:cNvSpPr>
            <a:spLocks noGrp="1"/>
          </p:cNvSpPr>
          <p:nvPr>
            <p:ph type="ftr" sz="quarter" idx="14"/>
          </p:nvPr>
        </p:nvSpPr>
        <p:spPr/>
        <p:txBody>
          <a:bodyPr/>
          <a:lstStyle/>
          <a:p>
            <a:endParaRPr lang="da-DK" dirty="0"/>
          </a:p>
        </p:txBody>
      </p:sp>
      <p:sp>
        <p:nvSpPr>
          <p:cNvPr id="6" name="Pladsholder til slidenummer 5">
            <a:extLst>
              <a:ext uri="{FF2B5EF4-FFF2-40B4-BE49-F238E27FC236}">
                <a16:creationId xmlns:a16="http://schemas.microsoft.com/office/drawing/2014/main" id="{397A48F8-97BC-2629-E339-CF89E946BCA7}"/>
              </a:ext>
            </a:extLst>
          </p:cNvPr>
          <p:cNvSpPr>
            <a:spLocks noGrp="1"/>
          </p:cNvSpPr>
          <p:nvPr>
            <p:ph type="sldNum" sz="quarter" idx="15"/>
          </p:nvPr>
        </p:nvSpPr>
        <p:spPr/>
        <p:txBody>
          <a:bodyPr/>
          <a:lstStyle/>
          <a:p>
            <a:fld id="{45D37B1E-C366-494F-A587-962AD9AABC83}" type="slidenum">
              <a:rPr lang="da-DK" smtClean="0"/>
              <a:pPr/>
              <a:t>14</a:t>
            </a:fld>
            <a:endParaRPr lang="da-DK" dirty="0"/>
          </a:p>
        </p:txBody>
      </p:sp>
      <p:pic>
        <p:nvPicPr>
          <p:cNvPr id="8" name="Billede 7">
            <a:extLst>
              <a:ext uri="{FF2B5EF4-FFF2-40B4-BE49-F238E27FC236}">
                <a16:creationId xmlns:a16="http://schemas.microsoft.com/office/drawing/2014/main" id="{161F0BC1-7C79-8431-59EE-51FFC5A27BE2}"/>
              </a:ext>
            </a:extLst>
          </p:cNvPr>
          <p:cNvPicPr>
            <a:picLocks noChangeAspect="1"/>
          </p:cNvPicPr>
          <p:nvPr/>
        </p:nvPicPr>
        <p:blipFill>
          <a:blip r:embed="rId2"/>
          <a:stretch>
            <a:fillRect/>
          </a:stretch>
        </p:blipFill>
        <p:spPr>
          <a:xfrm>
            <a:off x="2550994" y="2015193"/>
            <a:ext cx="6836228" cy="3547509"/>
          </a:xfrm>
          <a:prstGeom prst="rect">
            <a:avLst/>
          </a:prstGeom>
        </p:spPr>
      </p:pic>
      <p:sp>
        <p:nvSpPr>
          <p:cNvPr id="11" name="Pladsholder til indhold 2">
            <a:extLst>
              <a:ext uri="{FF2B5EF4-FFF2-40B4-BE49-F238E27FC236}">
                <a16:creationId xmlns:a16="http://schemas.microsoft.com/office/drawing/2014/main" id="{491216CE-2A9E-3288-C514-B85C70A490F7}"/>
              </a:ext>
            </a:extLst>
          </p:cNvPr>
          <p:cNvSpPr txBox="1">
            <a:spLocks/>
          </p:cNvSpPr>
          <p:nvPr/>
        </p:nvSpPr>
        <p:spPr>
          <a:xfrm>
            <a:off x="6357257" y="2788542"/>
            <a:ext cx="5420047" cy="3189483"/>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Font typeface="Wingdings" panose="05000000000000000000" pitchFamily="2" charset="2"/>
              <a:buNone/>
            </a:pPr>
            <a:endParaRPr lang="da-DK" sz="2400" dirty="0"/>
          </a:p>
        </p:txBody>
      </p:sp>
      <p:sp>
        <p:nvSpPr>
          <p:cNvPr id="7" name="Tekstfelt 6">
            <a:extLst>
              <a:ext uri="{FF2B5EF4-FFF2-40B4-BE49-F238E27FC236}">
                <a16:creationId xmlns:a16="http://schemas.microsoft.com/office/drawing/2014/main" id="{D8C2C4DF-D508-B52D-BB55-E9420AA98401}"/>
              </a:ext>
            </a:extLst>
          </p:cNvPr>
          <p:cNvSpPr txBox="1"/>
          <p:nvPr/>
        </p:nvSpPr>
        <p:spPr>
          <a:xfrm>
            <a:off x="2550994" y="623549"/>
            <a:ext cx="6059606" cy="707886"/>
          </a:xfrm>
          <a:prstGeom prst="rect">
            <a:avLst/>
          </a:prstGeom>
          <a:noFill/>
        </p:spPr>
        <p:txBody>
          <a:bodyPr wrap="square" rtlCol="0">
            <a:spAutoFit/>
          </a:bodyPr>
          <a:lstStyle/>
          <a:p>
            <a:pPr algn="ctr"/>
            <a:r>
              <a:rPr lang="da-DK" sz="4000" b="1" dirty="0"/>
              <a:t>Sikkerhedsmatrix</a:t>
            </a:r>
          </a:p>
        </p:txBody>
      </p:sp>
    </p:spTree>
    <p:extLst>
      <p:ext uri="{BB962C8B-B14F-4D97-AF65-F5344CB8AC3E}">
        <p14:creationId xmlns:p14="http://schemas.microsoft.com/office/powerpoint/2010/main" val="291345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904D85-4074-4715-A046-DE8E25150AF3}"/>
              </a:ext>
            </a:extLst>
          </p:cNvPr>
          <p:cNvSpPr>
            <a:spLocks noGrp="1"/>
          </p:cNvSpPr>
          <p:nvPr>
            <p:ph type="dt" sz="half" idx="2"/>
          </p:nvPr>
        </p:nvSpPr>
        <p:spPr/>
        <p:txBody>
          <a:bodyPr/>
          <a:lstStyle/>
          <a:p>
            <a:fld id="{E7CA3817-A476-4B06-979C-515F11F22B55}" type="datetime1">
              <a:rPr lang="da-DK" smtClean="0"/>
              <a:t>19.04.2024</a:t>
            </a:fld>
            <a:endParaRPr lang="da-DK" dirty="0"/>
          </a:p>
        </p:txBody>
      </p:sp>
      <p:sp>
        <p:nvSpPr>
          <p:cNvPr id="3" name="Titel 2">
            <a:extLst>
              <a:ext uri="{FF2B5EF4-FFF2-40B4-BE49-F238E27FC236}">
                <a16:creationId xmlns:a16="http://schemas.microsoft.com/office/drawing/2014/main" id="{D4AD4B5F-3057-8BD4-0CA6-8DDEDD2D2606}"/>
              </a:ext>
            </a:extLst>
          </p:cNvPr>
          <p:cNvSpPr>
            <a:spLocks noGrp="1"/>
          </p:cNvSpPr>
          <p:nvPr>
            <p:ph type="ctrTitle"/>
          </p:nvPr>
        </p:nvSpPr>
        <p:spPr>
          <a:xfrm>
            <a:off x="521228" y="972244"/>
            <a:ext cx="9826783" cy="616860"/>
          </a:xfrm>
        </p:spPr>
        <p:txBody>
          <a:bodyPr/>
          <a:lstStyle/>
          <a:p>
            <a:pPr algn="ctr"/>
            <a:r>
              <a:rPr lang="da-DK" sz="1800" b="1" dirty="0">
                <a:effectLst/>
                <a:latin typeface="Arial" panose="020B0604020202020204" pitchFamily="34" charset="0"/>
                <a:ea typeface="Calibri" panose="020F0502020204030204" pitchFamily="34" charset="0"/>
                <a:cs typeface="Times New Roman" panose="02020603050405020304" pitchFamily="18" charset="0"/>
              </a:rPr>
              <a:t>Organisering af arbejdet med implementering af URIS’ anbefalinger </a:t>
            </a:r>
            <a:r>
              <a:rPr lang="da-DK" sz="1800" b="1" dirty="0">
                <a:latin typeface="Arial" panose="020B0604020202020204" pitchFamily="34" charset="0"/>
                <a:ea typeface="Calibri" panose="020F0502020204030204" pitchFamily="34" charset="0"/>
                <a:cs typeface="Times New Roman" panose="02020603050405020304" pitchFamily="18" charset="0"/>
              </a:rPr>
              <a:t>i DK</a:t>
            </a:r>
            <a:endParaRPr lang="da-DK" b="1" dirty="0"/>
          </a:p>
        </p:txBody>
      </p:sp>
      <p:cxnSp>
        <p:nvCxnSpPr>
          <p:cNvPr id="4" name="Lige forbindelse 3">
            <a:extLst>
              <a:ext uri="{FF2B5EF4-FFF2-40B4-BE49-F238E27FC236}">
                <a16:creationId xmlns:a16="http://schemas.microsoft.com/office/drawing/2014/main" id="{04A95A4A-6848-A301-1F56-F54B0F79B288}"/>
              </a:ext>
            </a:extLst>
          </p:cNvPr>
          <p:cNvCxnSpPr/>
          <p:nvPr/>
        </p:nvCxnSpPr>
        <p:spPr>
          <a:xfrm>
            <a:off x="5814874" y="1700211"/>
            <a:ext cx="0" cy="4238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felt 1">
            <a:extLst>
              <a:ext uri="{FF2B5EF4-FFF2-40B4-BE49-F238E27FC236}">
                <a16:creationId xmlns:a16="http://schemas.microsoft.com/office/drawing/2014/main" id="{8E7DC19C-294E-79CF-A07E-91E251AF6126}"/>
              </a:ext>
            </a:extLst>
          </p:cNvPr>
          <p:cNvSpPr txBox="1"/>
          <p:nvPr/>
        </p:nvSpPr>
        <p:spPr>
          <a:xfrm>
            <a:off x="521228" y="1838281"/>
            <a:ext cx="4816580" cy="984885"/>
          </a:xfrm>
          <a:prstGeom prst="rect">
            <a:avLst/>
          </a:prstGeom>
          <a:noFill/>
        </p:spPr>
        <p:txBody>
          <a:bodyPr wrap="square" lIns="0" tIns="0" rIns="0" bIns="0" rtlCol="0">
            <a:spAutoFit/>
          </a:bodyPr>
          <a:lstStyle/>
          <a:p>
            <a:r>
              <a:rPr lang="da-DK" sz="1600" dirty="0"/>
              <a:t>Udover den interne organisering på SDU er der i forbindelse med implementeringen af URIS’ anbefalinger også en række centrale </a:t>
            </a:r>
            <a:r>
              <a:rPr lang="da-DK" sz="1600" b="1" i="1" dirty="0"/>
              <a:t>eksterne fora</a:t>
            </a:r>
            <a:r>
              <a:rPr lang="da-DK" sz="1600" dirty="0"/>
              <a:t>, som SDU indgår i. </a:t>
            </a:r>
          </a:p>
        </p:txBody>
      </p:sp>
      <p:sp>
        <p:nvSpPr>
          <p:cNvPr id="6" name="Tekstfelt 5">
            <a:extLst>
              <a:ext uri="{FF2B5EF4-FFF2-40B4-BE49-F238E27FC236}">
                <a16:creationId xmlns:a16="http://schemas.microsoft.com/office/drawing/2014/main" id="{1620E39A-2525-BC5D-E334-239BEC1D6F9E}"/>
              </a:ext>
            </a:extLst>
          </p:cNvPr>
          <p:cNvSpPr txBox="1"/>
          <p:nvPr/>
        </p:nvSpPr>
        <p:spPr>
          <a:xfrm>
            <a:off x="521228" y="5731868"/>
            <a:ext cx="4243523" cy="153888"/>
          </a:xfrm>
          <a:prstGeom prst="rect">
            <a:avLst/>
          </a:prstGeom>
          <a:noFill/>
        </p:spPr>
        <p:txBody>
          <a:bodyPr wrap="square" lIns="0" tIns="0" rIns="0" bIns="0" rtlCol="0">
            <a:spAutoFit/>
          </a:bodyPr>
          <a:lstStyle/>
          <a:p>
            <a:pPr algn="l"/>
            <a:r>
              <a:rPr lang="da-DK" sz="1000" dirty="0"/>
              <a:t>* </a:t>
            </a:r>
            <a:r>
              <a:rPr lang="da-DK" sz="1000" u="none" strike="noStrike" baseline="0" dirty="0">
                <a:solidFill>
                  <a:srgbClr val="000000"/>
                </a:solidFill>
                <a:latin typeface="Arial" panose="020B0604020202020204" pitchFamily="34" charset="0"/>
              </a:rPr>
              <a:t> Forum for International Koordination og Samarbejde nedsat i regi af UFM </a:t>
            </a:r>
            <a:endParaRPr lang="da-DK" sz="1000" dirty="0"/>
          </a:p>
        </p:txBody>
      </p:sp>
      <p:sp>
        <p:nvSpPr>
          <p:cNvPr id="7" name="Ellipse 6">
            <a:extLst>
              <a:ext uri="{FF2B5EF4-FFF2-40B4-BE49-F238E27FC236}">
                <a16:creationId xmlns:a16="http://schemas.microsoft.com/office/drawing/2014/main" id="{A4BE6654-B616-2C89-1706-42EB435E3CD8}"/>
              </a:ext>
            </a:extLst>
          </p:cNvPr>
          <p:cNvSpPr/>
          <p:nvPr/>
        </p:nvSpPr>
        <p:spPr>
          <a:xfrm>
            <a:off x="1750787" y="4125213"/>
            <a:ext cx="1784404" cy="10564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FIKS*</a:t>
            </a:r>
          </a:p>
        </p:txBody>
      </p:sp>
      <p:sp>
        <p:nvSpPr>
          <p:cNvPr id="8" name="Ellipse 7">
            <a:extLst>
              <a:ext uri="{FF2B5EF4-FFF2-40B4-BE49-F238E27FC236}">
                <a16:creationId xmlns:a16="http://schemas.microsoft.com/office/drawing/2014/main" id="{A0F2620D-DE8C-EAB6-33C5-DB53571C50C5}"/>
              </a:ext>
            </a:extLst>
          </p:cNvPr>
          <p:cNvSpPr/>
          <p:nvPr/>
        </p:nvSpPr>
        <p:spPr>
          <a:xfrm>
            <a:off x="3002221" y="4913362"/>
            <a:ext cx="1161406" cy="39415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t>MCNC</a:t>
            </a:r>
          </a:p>
        </p:txBody>
      </p:sp>
      <p:sp>
        <p:nvSpPr>
          <p:cNvPr id="11" name="Rektangel 10">
            <a:extLst>
              <a:ext uri="{FF2B5EF4-FFF2-40B4-BE49-F238E27FC236}">
                <a16:creationId xmlns:a16="http://schemas.microsoft.com/office/drawing/2014/main" id="{A53A1B2A-3842-5BDA-D9E4-E6E803850F78}"/>
              </a:ext>
            </a:extLst>
          </p:cNvPr>
          <p:cNvSpPr/>
          <p:nvPr/>
        </p:nvSpPr>
        <p:spPr>
          <a:xfrm>
            <a:off x="6419425" y="3390304"/>
            <a:ext cx="2559722" cy="616861"/>
          </a:xfrm>
          <a:prstGeom prst="rect">
            <a:avLst/>
          </a:prstGeom>
          <a:solidFill>
            <a:schemeClr val="bg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Universitetsdirektørs-udvalget (UDU)</a:t>
            </a:r>
          </a:p>
        </p:txBody>
      </p:sp>
      <p:sp>
        <p:nvSpPr>
          <p:cNvPr id="12" name="Rektangel 11">
            <a:extLst>
              <a:ext uri="{FF2B5EF4-FFF2-40B4-BE49-F238E27FC236}">
                <a16:creationId xmlns:a16="http://schemas.microsoft.com/office/drawing/2014/main" id="{833A7ECD-383E-EEE7-E405-2791C9F0D279}"/>
              </a:ext>
            </a:extLst>
          </p:cNvPr>
          <p:cNvSpPr/>
          <p:nvPr/>
        </p:nvSpPr>
        <p:spPr>
          <a:xfrm>
            <a:off x="7699286" y="2352582"/>
            <a:ext cx="2559722" cy="616861"/>
          </a:xfrm>
          <a:prstGeom prst="rect">
            <a:avLst/>
          </a:prstGeom>
          <a:solidFill>
            <a:schemeClr val="bg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Rektorkollegiet</a:t>
            </a:r>
          </a:p>
        </p:txBody>
      </p:sp>
      <p:sp>
        <p:nvSpPr>
          <p:cNvPr id="13" name="Ellipse 12">
            <a:extLst>
              <a:ext uri="{FF2B5EF4-FFF2-40B4-BE49-F238E27FC236}">
                <a16:creationId xmlns:a16="http://schemas.microsoft.com/office/drawing/2014/main" id="{4535791A-1C98-FB6F-BD11-B1548FF94562}"/>
              </a:ext>
            </a:extLst>
          </p:cNvPr>
          <p:cNvSpPr/>
          <p:nvPr/>
        </p:nvSpPr>
        <p:spPr>
          <a:xfrm>
            <a:off x="6062286" y="3819686"/>
            <a:ext cx="802288" cy="418399"/>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t>TBV</a:t>
            </a:r>
          </a:p>
        </p:txBody>
      </p:sp>
      <p:sp>
        <p:nvSpPr>
          <p:cNvPr id="14" name="Ellipse 13">
            <a:extLst>
              <a:ext uri="{FF2B5EF4-FFF2-40B4-BE49-F238E27FC236}">
                <a16:creationId xmlns:a16="http://schemas.microsoft.com/office/drawing/2014/main" id="{F5D8A690-FB30-7F0E-9B83-AE055D2F5BD5}"/>
              </a:ext>
            </a:extLst>
          </p:cNvPr>
          <p:cNvSpPr/>
          <p:nvPr/>
        </p:nvSpPr>
        <p:spPr>
          <a:xfrm>
            <a:off x="9967972" y="2731657"/>
            <a:ext cx="760078" cy="353164"/>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t>JRI</a:t>
            </a:r>
          </a:p>
        </p:txBody>
      </p:sp>
      <p:cxnSp>
        <p:nvCxnSpPr>
          <p:cNvPr id="16" name="Lige forbindelse 15">
            <a:extLst>
              <a:ext uri="{FF2B5EF4-FFF2-40B4-BE49-F238E27FC236}">
                <a16:creationId xmlns:a16="http://schemas.microsoft.com/office/drawing/2014/main" id="{6316539C-F60E-3DA0-A1AF-FC94424D3FAC}"/>
              </a:ext>
            </a:extLst>
          </p:cNvPr>
          <p:cNvCxnSpPr>
            <a:cxnSpLocks/>
          </p:cNvCxnSpPr>
          <p:nvPr/>
        </p:nvCxnSpPr>
        <p:spPr>
          <a:xfrm>
            <a:off x="8314328" y="2953150"/>
            <a:ext cx="0" cy="432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BD332F0E-0F9F-844B-F80F-AB0B0EBC221B}"/>
              </a:ext>
            </a:extLst>
          </p:cNvPr>
          <p:cNvCxnSpPr>
            <a:cxnSpLocks/>
          </p:cNvCxnSpPr>
          <p:nvPr/>
        </p:nvCxnSpPr>
        <p:spPr>
          <a:xfrm flipH="1">
            <a:off x="7576171" y="4022577"/>
            <a:ext cx="213" cy="602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30C02A4C-B41B-C78D-2D82-7C9842FFC54B}"/>
              </a:ext>
            </a:extLst>
          </p:cNvPr>
          <p:cNvSpPr/>
          <p:nvPr/>
        </p:nvSpPr>
        <p:spPr>
          <a:xfrm>
            <a:off x="6377127" y="4583164"/>
            <a:ext cx="2559722" cy="616861"/>
          </a:xfrm>
          <a:prstGeom prst="rect">
            <a:avLst/>
          </a:prstGeom>
          <a:solidFill>
            <a:schemeClr val="bg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ad hoc-gruppe</a:t>
            </a:r>
          </a:p>
        </p:txBody>
      </p:sp>
      <p:sp>
        <p:nvSpPr>
          <p:cNvPr id="20" name="Tekstfelt 19">
            <a:extLst>
              <a:ext uri="{FF2B5EF4-FFF2-40B4-BE49-F238E27FC236}">
                <a16:creationId xmlns:a16="http://schemas.microsoft.com/office/drawing/2014/main" id="{D3FA2931-96F5-180E-E7BA-5BE253004AEA}"/>
              </a:ext>
            </a:extLst>
          </p:cNvPr>
          <p:cNvSpPr txBox="1"/>
          <p:nvPr/>
        </p:nvSpPr>
        <p:spPr>
          <a:xfrm>
            <a:off x="8030242" y="1587704"/>
            <a:ext cx="1776066" cy="492443"/>
          </a:xfrm>
          <a:prstGeom prst="rect">
            <a:avLst/>
          </a:prstGeom>
          <a:noFill/>
        </p:spPr>
        <p:txBody>
          <a:bodyPr wrap="square" lIns="0" tIns="0" rIns="0" bIns="0" rtlCol="0">
            <a:spAutoFit/>
          </a:bodyPr>
          <a:lstStyle/>
          <a:p>
            <a:pPr algn="ctr"/>
            <a:r>
              <a:rPr lang="da-DK" sz="1600" dirty="0"/>
              <a:t>Nedsat i regi af DKUNI</a:t>
            </a:r>
          </a:p>
        </p:txBody>
      </p:sp>
      <p:sp>
        <p:nvSpPr>
          <p:cNvPr id="9" name="Tekstfelt 8">
            <a:extLst>
              <a:ext uri="{FF2B5EF4-FFF2-40B4-BE49-F238E27FC236}">
                <a16:creationId xmlns:a16="http://schemas.microsoft.com/office/drawing/2014/main" id="{A04CB24E-FE46-03FD-50EE-43413103BBDC}"/>
              </a:ext>
            </a:extLst>
          </p:cNvPr>
          <p:cNvSpPr txBox="1"/>
          <p:nvPr/>
        </p:nvSpPr>
        <p:spPr>
          <a:xfrm>
            <a:off x="1750787" y="3452512"/>
            <a:ext cx="1776066" cy="492443"/>
          </a:xfrm>
          <a:prstGeom prst="rect">
            <a:avLst/>
          </a:prstGeom>
          <a:noFill/>
        </p:spPr>
        <p:txBody>
          <a:bodyPr wrap="square" lIns="0" tIns="0" rIns="0" bIns="0" rtlCol="0">
            <a:spAutoFit/>
          </a:bodyPr>
          <a:lstStyle/>
          <a:p>
            <a:pPr algn="ctr"/>
            <a:r>
              <a:rPr lang="da-DK" sz="1600" dirty="0"/>
              <a:t>Nedsat i regi af UFM</a:t>
            </a:r>
          </a:p>
        </p:txBody>
      </p:sp>
      <p:sp>
        <p:nvSpPr>
          <p:cNvPr id="15" name="Rektangel 14">
            <a:extLst>
              <a:ext uri="{FF2B5EF4-FFF2-40B4-BE49-F238E27FC236}">
                <a16:creationId xmlns:a16="http://schemas.microsoft.com/office/drawing/2014/main" id="{69C637A8-D049-C21C-B837-1A5FD77AD559}"/>
              </a:ext>
            </a:extLst>
          </p:cNvPr>
          <p:cNvSpPr/>
          <p:nvPr/>
        </p:nvSpPr>
        <p:spPr>
          <a:xfrm>
            <a:off x="9194741" y="3390304"/>
            <a:ext cx="2559722" cy="616861"/>
          </a:xfrm>
          <a:prstGeom prst="rect">
            <a:avLst/>
          </a:prstGeom>
          <a:solidFill>
            <a:schemeClr val="bg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Forskningspolitisk udvalg</a:t>
            </a:r>
          </a:p>
        </p:txBody>
      </p:sp>
      <p:sp>
        <p:nvSpPr>
          <p:cNvPr id="22" name="Ellipse 21">
            <a:extLst>
              <a:ext uri="{FF2B5EF4-FFF2-40B4-BE49-F238E27FC236}">
                <a16:creationId xmlns:a16="http://schemas.microsoft.com/office/drawing/2014/main" id="{AE305194-AE58-FDD0-B2DC-BA21F9455142}"/>
              </a:ext>
            </a:extLst>
          </p:cNvPr>
          <p:cNvSpPr/>
          <p:nvPr/>
        </p:nvSpPr>
        <p:spPr>
          <a:xfrm>
            <a:off x="11068563" y="3886022"/>
            <a:ext cx="901494" cy="418399"/>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t>HEBI</a:t>
            </a:r>
          </a:p>
        </p:txBody>
      </p:sp>
      <p:sp>
        <p:nvSpPr>
          <p:cNvPr id="23" name="Ellipse 22">
            <a:extLst>
              <a:ext uri="{FF2B5EF4-FFF2-40B4-BE49-F238E27FC236}">
                <a16:creationId xmlns:a16="http://schemas.microsoft.com/office/drawing/2014/main" id="{6DEAE57F-C3A5-EC39-C498-BB50119260FD}"/>
              </a:ext>
            </a:extLst>
          </p:cNvPr>
          <p:cNvSpPr/>
          <p:nvPr/>
        </p:nvSpPr>
        <p:spPr>
          <a:xfrm>
            <a:off x="6062285" y="5089188"/>
            <a:ext cx="1075361" cy="418399"/>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t>MCNC</a:t>
            </a:r>
          </a:p>
        </p:txBody>
      </p:sp>
      <p:cxnSp>
        <p:nvCxnSpPr>
          <p:cNvPr id="24" name="Lige forbindelse 23">
            <a:extLst>
              <a:ext uri="{FF2B5EF4-FFF2-40B4-BE49-F238E27FC236}">
                <a16:creationId xmlns:a16="http://schemas.microsoft.com/office/drawing/2014/main" id="{CD40C454-85B2-2261-839B-0E734FC1CFCF}"/>
              </a:ext>
            </a:extLst>
          </p:cNvPr>
          <p:cNvCxnSpPr>
            <a:cxnSpLocks/>
          </p:cNvCxnSpPr>
          <p:nvPr/>
        </p:nvCxnSpPr>
        <p:spPr>
          <a:xfrm>
            <a:off x="9665213" y="2953150"/>
            <a:ext cx="0" cy="432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366060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904D85-4074-4715-A046-DE8E25150AF3}"/>
              </a:ext>
            </a:extLst>
          </p:cNvPr>
          <p:cNvSpPr>
            <a:spLocks noGrp="1"/>
          </p:cNvSpPr>
          <p:nvPr>
            <p:ph type="dt" sz="half" idx="2"/>
          </p:nvPr>
        </p:nvSpPr>
        <p:spPr/>
        <p:txBody>
          <a:bodyPr/>
          <a:lstStyle/>
          <a:p>
            <a:fld id="{E7CA3817-A476-4B06-979C-515F11F22B55}" type="datetime1">
              <a:rPr lang="da-DK" smtClean="0"/>
              <a:t>19.04.2024</a:t>
            </a:fld>
            <a:endParaRPr lang="da-DK" dirty="0"/>
          </a:p>
        </p:txBody>
      </p:sp>
      <p:sp>
        <p:nvSpPr>
          <p:cNvPr id="3" name="Titel 2">
            <a:extLst>
              <a:ext uri="{FF2B5EF4-FFF2-40B4-BE49-F238E27FC236}">
                <a16:creationId xmlns:a16="http://schemas.microsoft.com/office/drawing/2014/main" id="{D4AD4B5F-3057-8BD4-0CA6-8DDEDD2D2606}"/>
              </a:ext>
            </a:extLst>
          </p:cNvPr>
          <p:cNvSpPr>
            <a:spLocks noGrp="1"/>
          </p:cNvSpPr>
          <p:nvPr>
            <p:ph type="ctrTitle"/>
          </p:nvPr>
        </p:nvSpPr>
        <p:spPr>
          <a:xfrm>
            <a:off x="521228" y="972244"/>
            <a:ext cx="9826783" cy="616860"/>
          </a:xfrm>
        </p:spPr>
        <p:txBody>
          <a:bodyPr/>
          <a:lstStyle/>
          <a:p>
            <a:pPr algn="ctr"/>
            <a:r>
              <a:rPr lang="da-DK" sz="1800" b="1" dirty="0">
                <a:effectLst/>
                <a:latin typeface="Arial" panose="020B0604020202020204" pitchFamily="34" charset="0"/>
                <a:ea typeface="Calibri" panose="020F0502020204030204" pitchFamily="34" charset="0"/>
                <a:cs typeface="Times New Roman" panose="02020603050405020304" pitchFamily="18" charset="0"/>
              </a:rPr>
              <a:t>Organisering af arbejdet med implementering af URIS’ anbefalinger på SDU</a:t>
            </a:r>
            <a:endParaRPr lang="da-DK" b="1" dirty="0"/>
          </a:p>
        </p:txBody>
      </p:sp>
      <p:cxnSp>
        <p:nvCxnSpPr>
          <p:cNvPr id="4" name="Lige forbindelse 3">
            <a:extLst>
              <a:ext uri="{FF2B5EF4-FFF2-40B4-BE49-F238E27FC236}">
                <a16:creationId xmlns:a16="http://schemas.microsoft.com/office/drawing/2014/main" id="{04A95A4A-6848-A301-1F56-F54B0F79B288}"/>
              </a:ext>
            </a:extLst>
          </p:cNvPr>
          <p:cNvCxnSpPr/>
          <p:nvPr/>
        </p:nvCxnSpPr>
        <p:spPr>
          <a:xfrm>
            <a:off x="5814874" y="1700211"/>
            <a:ext cx="0" cy="4238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ktangel 18">
            <a:extLst>
              <a:ext uri="{FF2B5EF4-FFF2-40B4-BE49-F238E27FC236}">
                <a16:creationId xmlns:a16="http://schemas.microsoft.com/office/drawing/2014/main" id="{15444DFD-D53D-4545-595F-8F60F53D07DB}"/>
              </a:ext>
            </a:extLst>
          </p:cNvPr>
          <p:cNvSpPr/>
          <p:nvPr/>
        </p:nvSpPr>
        <p:spPr>
          <a:xfrm>
            <a:off x="7095729" y="2099701"/>
            <a:ext cx="2092958" cy="500478"/>
          </a:xfrm>
          <a:prstGeom prst="rect">
            <a:avLst/>
          </a:prstGeom>
          <a:solidFill>
            <a:schemeClr val="bg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Forretningsudvalg</a:t>
            </a:r>
          </a:p>
        </p:txBody>
      </p:sp>
      <p:sp>
        <p:nvSpPr>
          <p:cNvPr id="21" name="Rektangel 20">
            <a:extLst>
              <a:ext uri="{FF2B5EF4-FFF2-40B4-BE49-F238E27FC236}">
                <a16:creationId xmlns:a16="http://schemas.microsoft.com/office/drawing/2014/main" id="{E2F30196-3318-73DB-13F0-E7B7ED3C859D}"/>
              </a:ext>
            </a:extLst>
          </p:cNvPr>
          <p:cNvSpPr/>
          <p:nvPr/>
        </p:nvSpPr>
        <p:spPr>
          <a:xfrm>
            <a:off x="9032443" y="2414191"/>
            <a:ext cx="1315568" cy="371976"/>
          </a:xfrm>
          <a:prstGeom prst="rect">
            <a:avLst/>
          </a:prstGeom>
          <a:solidFill>
            <a:schemeClr val="tx2"/>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200" dirty="0">
                <a:solidFill>
                  <a:schemeClr val="bg1"/>
                </a:solidFill>
              </a:rPr>
              <a:t>JRI, TBV, HEBI</a:t>
            </a:r>
          </a:p>
        </p:txBody>
      </p:sp>
      <p:sp>
        <p:nvSpPr>
          <p:cNvPr id="22" name="Rektangel 21">
            <a:extLst>
              <a:ext uri="{FF2B5EF4-FFF2-40B4-BE49-F238E27FC236}">
                <a16:creationId xmlns:a16="http://schemas.microsoft.com/office/drawing/2014/main" id="{8B9FA497-14F0-08CD-5CE3-F68CC8316BED}"/>
              </a:ext>
            </a:extLst>
          </p:cNvPr>
          <p:cNvSpPr/>
          <p:nvPr/>
        </p:nvSpPr>
        <p:spPr>
          <a:xfrm>
            <a:off x="7095729" y="2858341"/>
            <a:ext cx="2092958" cy="500478"/>
          </a:xfrm>
          <a:prstGeom prst="rect">
            <a:avLst/>
          </a:prstGeom>
          <a:solidFill>
            <a:schemeClr val="bg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Universitetsdirektør</a:t>
            </a:r>
          </a:p>
        </p:txBody>
      </p:sp>
      <p:cxnSp>
        <p:nvCxnSpPr>
          <p:cNvPr id="30" name="Lige forbindelse 29">
            <a:extLst>
              <a:ext uri="{FF2B5EF4-FFF2-40B4-BE49-F238E27FC236}">
                <a16:creationId xmlns:a16="http://schemas.microsoft.com/office/drawing/2014/main" id="{505E9E82-3FEF-9B9F-B004-6D4BA96CE7ED}"/>
              </a:ext>
            </a:extLst>
          </p:cNvPr>
          <p:cNvCxnSpPr/>
          <p:nvPr/>
        </p:nvCxnSpPr>
        <p:spPr>
          <a:xfrm>
            <a:off x="8146256" y="3358819"/>
            <a:ext cx="0" cy="235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5F7D7513-D830-E61E-C090-2348DBD068B9}"/>
              </a:ext>
            </a:extLst>
          </p:cNvPr>
          <p:cNvCxnSpPr>
            <a:cxnSpLocks/>
          </p:cNvCxnSpPr>
          <p:nvPr/>
        </p:nvCxnSpPr>
        <p:spPr>
          <a:xfrm>
            <a:off x="8142208" y="2600179"/>
            <a:ext cx="0" cy="233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ktangel 34">
            <a:extLst>
              <a:ext uri="{FF2B5EF4-FFF2-40B4-BE49-F238E27FC236}">
                <a16:creationId xmlns:a16="http://schemas.microsoft.com/office/drawing/2014/main" id="{9A1EAAD6-3F12-A59E-50E6-D2B45067D0FC}"/>
              </a:ext>
            </a:extLst>
          </p:cNvPr>
          <p:cNvSpPr/>
          <p:nvPr/>
        </p:nvSpPr>
        <p:spPr>
          <a:xfrm>
            <a:off x="7095729" y="3628714"/>
            <a:ext cx="2092958" cy="500478"/>
          </a:xfrm>
          <a:prstGeom prst="rect">
            <a:avLst/>
          </a:prstGeom>
          <a:solidFill>
            <a:schemeClr val="bg2">
              <a:lumMod val="40000"/>
              <a:lumOff val="6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Projektgruppe</a:t>
            </a:r>
          </a:p>
        </p:txBody>
      </p:sp>
      <p:sp>
        <p:nvSpPr>
          <p:cNvPr id="37" name="Rektangel 36">
            <a:extLst>
              <a:ext uri="{FF2B5EF4-FFF2-40B4-BE49-F238E27FC236}">
                <a16:creationId xmlns:a16="http://schemas.microsoft.com/office/drawing/2014/main" id="{556843E6-8BF8-FAB7-B52C-FC71774872B9}"/>
              </a:ext>
            </a:extLst>
          </p:cNvPr>
          <p:cNvSpPr/>
          <p:nvPr/>
        </p:nvSpPr>
        <p:spPr>
          <a:xfrm>
            <a:off x="9032443" y="3961397"/>
            <a:ext cx="715239" cy="371976"/>
          </a:xfrm>
          <a:prstGeom prst="rect">
            <a:avLst/>
          </a:prstGeom>
          <a:solidFill>
            <a:schemeClr val="tx2"/>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200" dirty="0">
                <a:solidFill>
                  <a:schemeClr val="bg1"/>
                </a:solidFill>
              </a:rPr>
              <a:t>MCNC</a:t>
            </a:r>
          </a:p>
        </p:txBody>
      </p:sp>
      <p:sp>
        <p:nvSpPr>
          <p:cNvPr id="40" name="Rektangel 39">
            <a:extLst>
              <a:ext uri="{FF2B5EF4-FFF2-40B4-BE49-F238E27FC236}">
                <a16:creationId xmlns:a16="http://schemas.microsoft.com/office/drawing/2014/main" id="{2800E390-D2A4-5918-9F47-39D808D4F327}"/>
              </a:ext>
            </a:extLst>
          </p:cNvPr>
          <p:cNvSpPr/>
          <p:nvPr/>
        </p:nvSpPr>
        <p:spPr>
          <a:xfrm>
            <a:off x="6254817" y="4798767"/>
            <a:ext cx="1873184" cy="500478"/>
          </a:xfrm>
          <a:prstGeom prst="rect">
            <a:avLst/>
          </a:prstGeom>
          <a:solidFill>
            <a:schemeClr val="bg2">
              <a:lumMod val="40000"/>
              <a:lumOff val="6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solidFill>
                  <a:schemeClr val="tx1"/>
                </a:solidFill>
              </a:rPr>
              <a:t>Områdechefer</a:t>
            </a:r>
          </a:p>
        </p:txBody>
      </p:sp>
      <p:sp>
        <p:nvSpPr>
          <p:cNvPr id="41" name="Rektangel 40">
            <a:extLst>
              <a:ext uri="{FF2B5EF4-FFF2-40B4-BE49-F238E27FC236}">
                <a16:creationId xmlns:a16="http://schemas.microsoft.com/office/drawing/2014/main" id="{C573D0FC-D23C-8355-D028-FDAE5CCE2E86}"/>
              </a:ext>
            </a:extLst>
          </p:cNvPr>
          <p:cNvSpPr/>
          <p:nvPr/>
        </p:nvSpPr>
        <p:spPr>
          <a:xfrm>
            <a:off x="8376583" y="4798767"/>
            <a:ext cx="1873184" cy="500478"/>
          </a:xfrm>
          <a:prstGeom prst="rect">
            <a:avLst/>
          </a:prstGeom>
          <a:solidFill>
            <a:schemeClr val="bg2">
              <a:lumMod val="40000"/>
              <a:lumOff val="6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err="1">
                <a:solidFill>
                  <a:schemeClr val="tx1"/>
                </a:solidFill>
              </a:rPr>
              <a:t>Sekr.chefer</a:t>
            </a:r>
            <a:endParaRPr lang="da-DK" sz="1600" dirty="0">
              <a:solidFill>
                <a:schemeClr val="tx1"/>
              </a:solidFill>
            </a:endParaRPr>
          </a:p>
        </p:txBody>
      </p:sp>
      <p:cxnSp>
        <p:nvCxnSpPr>
          <p:cNvPr id="45" name="Lige forbindelse 44">
            <a:extLst>
              <a:ext uri="{FF2B5EF4-FFF2-40B4-BE49-F238E27FC236}">
                <a16:creationId xmlns:a16="http://schemas.microsoft.com/office/drawing/2014/main" id="{1D7C5538-C222-1A1F-ABEA-2516115618FF}"/>
              </a:ext>
            </a:extLst>
          </p:cNvPr>
          <p:cNvCxnSpPr>
            <a:cxnSpLocks/>
            <a:stCxn id="35" idx="2"/>
          </p:cNvCxnSpPr>
          <p:nvPr/>
        </p:nvCxnSpPr>
        <p:spPr>
          <a:xfrm>
            <a:off x="8142208" y="4129192"/>
            <a:ext cx="0" cy="387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AC7FBB08-EFAA-2CB3-0945-F1FEB66BFB2D}"/>
              </a:ext>
            </a:extLst>
          </p:cNvPr>
          <p:cNvCxnSpPr/>
          <p:nvPr/>
        </p:nvCxnSpPr>
        <p:spPr>
          <a:xfrm>
            <a:off x="7406640" y="4517158"/>
            <a:ext cx="145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E00EFCEC-26B3-FB16-FFBE-31A5DFF4712B}"/>
              </a:ext>
            </a:extLst>
          </p:cNvPr>
          <p:cNvCxnSpPr/>
          <p:nvPr/>
        </p:nvCxnSpPr>
        <p:spPr>
          <a:xfrm>
            <a:off x="7396480" y="4517158"/>
            <a:ext cx="0" cy="28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38A41E61-573C-28BD-A09A-B79E4C89E1B6}"/>
              </a:ext>
            </a:extLst>
          </p:cNvPr>
          <p:cNvCxnSpPr/>
          <p:nvPr/>
        </p:nvCxnSpPr>
        <p:spPr>
          <a:xfrm>
            <a:off x="8859520" y="4517158"/>
            <a:ext cx="0" cy="28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felt 1">
            <a:extLst>
              <a:ext uri="{FF2B5EF4-FFF2-40B4-BE49-F238E27FC236}">
                <a16:creationId xmlns:a16="http://schemas.microsoft.com/office/drawing/2014/main" id="{8E7DC19C-294E-79CF-A07E-91E251AF6126}"/>
              </a:ext>
            </a:extLst>
          </p:cNvPr>
          <p:cNvSpPr txBox="1"/>
          <p:nvPr/>
        </p:nvSpPr>
        <p:spPr>
          <a:xfrm>
            <a:off x="521228" y="1838281"/>
            <a:ext cx="4816580" cy="5416868"/>
          </a:xfrm>
          <a:prstGeom prst="rect">
            <a:avLst/>
          </a:prstGeom>
          <a:noFill/>
        </p:spPr>
        <p:txBody>
          <a:bodyPr wrap="square" lIns="0" tIns="0" rIns="0" bIns="0" rtlCol="0">
            <a:spAutoFit/>
          </a:bodyPr>
          <a:lstStyle/>
          <a:p>
            <a:endParaRPr lang="da-DK" sz="1600" dirty="0"/>
          </a:p>
          <a:p>
            <a:r>
              <a:rPr lang="da-DK" sz="1600" dirty="0"/>
              <a:t>.</a:t>
            </a:r>
          </a:p>
          <a:p>
            <a:endParaRPr lang="da-DK" sz="1600" dirty="0"/>
          </a:p>
          <a:p>
            <a:endParaRPr lang="da-DK" sz="2400" dirty="0"/>
          </a:p>
          <a:p>
            <a:pPr marL="285750" indent="-285750">
              <a:buFont typeface="Arial" panose="020B0604020202020204" pitchFamily="34" charset="0"/>
              <a:buChar char="•"/>
            </a:pPr>
            <a:r>
              <a:rPr lang="da-DK" sz="2000" dirty="0"/>
              <a:t>MCNC (formand)</a:t>
            </a:r>
          </a:p>
          <a:p>
            <a:pPr marL="285750" indent="-285750">
              <a:buFont typeface="Arial" panose="020B0604020202020204" pitchFamily="34" charset="0"/>
              <a:buChar char="•"/>
            </a:pPr>
            <a:r>
              <a:rPr lang="da-DK" sz="2000" dirty="0"/>
              <a:t>En repræsentant for hvert fakultet</a:t>
            </a:r>
          </a:p>
          <a:p>
            <a:pPr marL="285750" indent="-285750">
              <a:buFont typeface="Arial" panose="020B0604020202020204" pitchFamily="34" charset="0"/>
              <a:buChar char="•"/>
            </a:pPr>
            <a:r>
              <a:rPr lang="da-DK" sz="2000" dirty="0"/>
              <a:t>Repræsentanter for SDU IT, SDU Digital, Teknisk Service og SDU RIO</a:t>
            </a:r>
          </a:p>
          <a:p>
            <a:pPr marL="285750" indent="-285750">
              <a:buFont typeface="Arial" panose="020B0604020202020204" pitchFamily="34" charset="0"/>
              <a:buChar char="•"/>
            </a:pPr>
            <a:r>
              <a:rPr lang="da-DK" sz="2000"/>
              <a:t>SDU Uddannelse </a:t>
            </a:r>
            <a:r>
              <a:rPr lang="da-DK" sz="2000" dirty="0"/>
              <a:t>og SDU HR deltager ad hoc</a:t>
            </a:r>
          </a:p>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p:txBody>
      </p:sp>
    </p:spTree>
    <p:custDataLst>
      <p:custData r:id="rId1"/>
      <p:custData r:id="rId2"/>
    </p:custDataLst>
    <p:extLst>
      <p:ext uri="{BB962C8B-B14F-4D97-AF65-F5344CB8AC3E}">
        <p14:creationId xmlns:p14="http://schemas.microsoft.com/office/powerpoint/2010/main" val="410609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A35BF-64BC-63E4-7DEA-39BD61659AAC}"/>
              </a:ext>
            </a:extLst>
          </p:cNvPr>
          <p:cNvSpPr>
            <a:spLocks noGrp="1"/>
          </p:cNvSpPr>
          <p:nvPr>
            <p:ph type="title"/>
          </p:nvPr>
        </p:nvSpPr>
        <p:spPr/>
        <p:txBody>
          <a:bodyPr>
            <a:normAutofit fontScale="90000"/>
          </a:bodyPr>
          <a:lstStyle/>
          <a:p>
            <a:pPr algn="ctr"/>
            <a:r>
              <a:rPr lang="da-DK" b="1" dirty="0"/>
              <a:t>Status for URIS-gruppens arbejde </a:t>
            </a:r>
            <a:br>
              <a:rPr lang="da-DK" b="1" dirty="0"/>
            </a:br>
            <a:r>
              <a:rPr lang="da-DK" b="1" dirty="0"/>
              <a:t>(i lige træskolængder)</a:t>
            </a:r>
          </a:p>
        </p:txBody>
      </p:sp>
      <p:sp>
        <p:nvSpPr>
          <p:cNvPr id="3" name="Pladsholder til indhold 2">
            <a:extLst>
              <a:ext uri="{FF2B5EF4-FFF2-40B4-BE49-F238E27FC236}">
                <a16:creationId xmlns:a16="http://schemas.microsoft.com/office/drawing/2014/main" id="{F086D660-7F91-7255-18C6-F14F3B180D56}"/>
              </a:ext>
            </a:extLst>
          </p:cNvPr>
          <p:cNvSpPr>
            <a:spLocks noGrp="1"/>
          </p:cNvSpPr>
          <p:nvPr>
            <p:ph sz="quarter" idx="19"/>
          </p:nvPr>
        </p:nvSpPr>
        <p:spPr/>
        <p:txBody>
          <a:bodyPr/>
          <a:lstStyle/>
          <a:p>
            <a:endParaRPr lang="da-DK" dirty="0"/>
          </a:p>
          <a:p>
            <a:r>
              <a:rPr lang="da-DK" dirty="0"/>
              <a:t>Defineret ”</a:t>
            </a:r>
            <a:r>
              <a:rPr lang="da-DK" u="sng" dirty="0"/>
              <a:t>kritisk forskning</a:t>
            </a:r>
            <a:r>
              <a:rPr lang="da-DK" dirty="0"/>
              <a:t>”</a:t>
            </a:r>
          </a:p>
          <a:p>
            <a:r>
              <a:rPr lang="da-DK" dirty="0"/>
              <a:t>Fastlagt proces for </a:t>
            </a:r>
            <a:r>
              <a:rPr lang="da-DK" u="sng" dirty="0"/>
              <a:t>kortlægning</a:t>
            </a:r>
            <a:r>
              <a:rPr lang="da-DK" dirty="0"/>
              <a:t> af kritisk forskning</a:t>
            </a:r>
          </a:p>
          <a:p>
            <a:r>
              <a:rPr lang="da-DK" dirty="0"/>
              <a:t>Fastlagt </a:t>
            </a:r>
            <a:r>
              <a:rPr lang="da-DK" u="sng" dirty="0"/>
              <a:t>beskyttelsespakke</a:t>
            </a:r>
            <a:r>
              <a:rPr lang="da-DK" dirty="0"/>
              <a:t> – informationssikkerhed, databeskyttelse og fysisk</a:t>
            </a:r>
          </a:p>
          <a:p>
            <a:r>
              <a:rPr lang="da-DK" dirty="0"/>
              <a:t>I kommende uge procedure for </a:t>
            </a:r>
            <a:r>
              <a:rPr lang="da-DK" u="sng" dirty="0"/>
              <a:t>baggrundstjek</a:t>
            </a:r>
            <a:r>
              <a:rPr lang="da-DK" dirty="0"/>
              <a:t> af ansatte og samarbejder</a:t>
            </a:r>
          </a:p>
        </p:txBody>
      </p:sp>
      <p:sp>
        <p:nvSpPr>
          <p:cNvPr id="4" name="Pladsholder til dato 3">
            <a:extLst>
              <a:ext uri="{FF2B5EF4-FFF2-40B4-BE49-F238E27FC236}">
                <a16:creationId xmlns:a16="http://schemas.microsoft.com/office/drawing/2014/main" id="{81BA2F17-C1CE-F66F-093F-AF5EAAF38A0D}"/>
              </a:ext>
            </a:extLst>
          </p:cNvPr>
          <p:cNvSpPr>
            <a:spLocks noGrp="1"/>
          </p:cNvSpPr>
          <p:nvPr>
            <p:ph type="dt" sz="half" idx="20"/>
          </p:nvPr>
        </p:nvSpPr>
        <p:spPr/>
        <p:txBody>
          <a:bodyPr/>
          <a:lstStyle/>
          <a:p>
            <a:fld id="{A20DBA88-D2F1-3D4C-B4F7-9A08123A5D9B}" type="datetime1">
              <a:rPr lang="da-DK" smtClean="0"/>
              <a:t>19.04.2024</a:t>
            </a:fld>
            <a:endParaRPr lang="da-DK" dirty="0"/>
          </a:p>
        </p:txBody>
      </p:sp>
      <p:sp>
        <p:nvSpPr>
          <p:cNvPr id="5" name="Pladsholder til slidenummer 4">
            <a:extLst>
              <a:ext uri="{FF2B5EF4-FFF2-40B4-BE49-F238E27FC236}">
                <a16:creationId xmlns:a16="http://schemas.microsoft.com/office/drawing/2014/main" id="{662416F2-F289-11D1-CF19-FEC6CD4535BC}"/>
              </a:ext>
            </a:extLst>
          </p:cNvPr>
          <p:cNvSpPr>
            <a:spLocks noGrp="1"/>
          </p:cNvSpPr>
          <p:nvPr>
            <p:ph type="sldNum" sz="quarter" idx="22"/>
          </p:nvPr>
        </p:nvSpPr>
        <p:spPr/>
        <p:txBody>
          <a:bodyPr/>
          <a:lstStyle/>
          <a:p>
            <a:fld id="{45D37B1E-C366-494F-A587-962AD9AABC83}" type="slidenum">
              <a:rPr lang="da-DK" smtClean="0"/>
              <a:pPr/>
              <a:t>17</a:t>
            </a:fld>
            <a:endParaRPr lang="da-DK" dirty="0"/>
          </a:p>
        </p:txBody>
      </p:sp>
    </p:spTree>
    <p:extLst>
      <p:ext uri="{BB962C8B-B14F-4D97-AF65-F5344CB8AC3E}">
        <p14:creationId xmlns:p14="http://schemas.microsoft.com/office/powerpoint/2010/main" val="192532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8EBE7-AFBC-63D7-C5CA-E4C046619CE5}"/>
              </a:ext>
            </a:extLst>
          </p:cNvPr>
          <p:cNvSpPr>
            <a:spLocks noGrp="1"/>
          </p:cNvSpPr>
          <p:nvPr>
            <p:ph type="title"/>
          </p:nvPr>
        </p:nvSpPr>
        <p:spPr/>
        <p:txBody>
          <a:bodyPr>
            <a:normAutofit fontScale="90000"/>
          </a:bodyPr>
          <a:lstStyle/>
          <a:p>
            <a:pPr algn="ctr"/>
            <a:r>
              <a:rPr lang="da-DK" b="1" dirty="0"/>
              <a:t>Styrkelse af sikkerhedsområdet generelt</a:t>
            </a:r>
            <a:r>
              <a:rPr lang="da-DK" dirty="0"/>
              <a:t> </a:t>
            </a:r>
          </a:p>
        </p:txBody>
      </p:sp>
      <p:sp>
        <p:nvSpPr>
          <p:cNvPr id="3" name="Pladsholder til indhold 2">
            <a:extLst>
              <a:ext uri="{FF2B5EF4-FFF2-40B4-BE49-F238E27FC236}">
                <a16:creationId xmlns:a16="http://schemas.microsoft.com/office/drawing/2014/main" id="{6A854D83-2624-4484-055F-665551643256}"/>
              </a:ext>
            </a:extLst>
          </p:cNvPr>
          <p:cNvSpPr>
            <a:spLocks noGrp="1"/>
          </p:cNvSpPr>
          <p:nvPr>
            <p:ph sz="quarter" idx="19"/>
          </p:nvPr>
        </p:nvSpPr>
        <p:spPr/>
        <p:txBody>
          <a:bodyPr/>
          <a:lstStyle/>
          <a:p>
            <a:r>
              <a:rPr lang="da-DK" dirty="0"/>
              <a:t>Nedsat et overordnet koordinerende chefudvalg (Thomas, Henrik, Bue, Jacob og jeg), der kommer til at arbejde med:</a:t>
            </a:r>
          </a:p>
          <a:p>
            <a:pPr algn="l" rtl="0" fontAlgn="base">
              <a:buFont typeface="Arial" panose="020B0604020202020204" pitchFamily="34" charset="0"/>
              <a:buChar char="•"/>
            </a:pPr>
            <a:endParaRPr lang="da-DK" sz="1800" b="0" i="0" u="none" strike="noStrike" dirty="0">
              <a:solidFill>
                <a:srgbClr val="000000"/>
              </a:solidFill>
              <a:effectLst/>
              <a:highlight>
                <a:srgbClr val="FFFFFF"/>
              </a:highlight>
              <a:latin typeface="Calibri" panose="020F0502020204030204" pitchFamily="34" charset="0"/>
            </a:endParaRPr>
          </a:p>
          <a:p>
            <a:pPr lvl="1" fontAlgn="base"/>
            <a:r>
              <a:rPr lang="da-DK" sz="1800" b="0" i="0" u="none" strike="noStrike" dirty="0">
                <a:solidFill>
                  <a:srgbClr val="000000"/>
                </a:solidFill>
                <a:effectLst/>
                <a:highlight>
                  <a:srgbClr val="FFFFFF"/>
                </a:highlight>
                <a:latin typeface="Calibri" panose="020F0502020204030204" pitchFamily="34" charset="0"/>
              </a:rPr>
              <a:t>beredskabskoncept</a:t>
            </a:r>
            <a:endParaRPr lang="da-DK" sz="1800" b="0" i="0" dirty="0">
              <a:solidFill>
                <a:srgbClr val="000000"/>
              </a:solidFill>
              <a:effectLst/>
              <a:highlight>
                <a:srgbClr val="FFFFFF"/>
              </a:highlight>
              <a:latin typeface="Calibri" panose="020F0502020204030204" pitchFamily="34" charset="0"/>
            </a:endParaRPr>
          </a:p>
          <a:p>
            <a:pPr lvl="1" fontAlgn="base"/>
            <a:r>
              <a:rPr lang="da-DK" sz="1800" b="0" i="0" u="none" strike="noStrike" dirty="0">
                <a:solidFill>
                  <a:srgbClr val="000000"/>
                </a:solidFill>
                <a:effectLst/>
                <a:highlight>
                  <a:srgbClr val="FFFFFF"/>
                </a:highlight>
                <a:latin typeface="Calibri" panose="020F0502020204030204" pitchFamily="34" charset="0"/>
              </a:rPr>
              <a:t>kommunikationsplatform til brug under beredskabshændelser</a:t>
            </a:r>
            <a:endParaRPr lang="da-DK" sz="1800" b="0" i="0" dirty="0">
              <a:solidFill>
                <a:srgbClr val="000000"/>
              </a:solidFill>
              <a:effectLst/>
              <a:highlight>
                <a:srgbClr val="FFFFFF"/>
              </a:highlight>
              <a:latin typeface="Calibri" panose="020F0502020204030204" pitchFamily="34" charset="0"/>
            </a:endParaRPr>
          </a:p>
          <a:p>
            <a:pPr lvl="1" fontAlgn="base"/>
            <a:r>
              <a:rPr lang="da-DK" sz="1800" b="0" i="0" u="none" strike="noStrike" dirty="0">
                <a:solidFill>
                  <a:srgbClr val="000000"/>
                </a:solidFill>
                <a:effectLst/>
                <a:highlight>
                  <a:srgbClr val="FFFFFF"/>
                </a:highlight>
                <a:latin typeface="Calibri" panose="020F0502020204030204" pitchFamily="34" charset="0"/>
              </a:rPr>
              <a:t>strategi for særlige beredskabshændelser </a:t>
            </a:r>
            <a:r>
              <a:rPr lang="da-DK" sz="1800" b="0" i="0" dirty="0">
                <a:solidFill>
                  <a:srgbClr val="000000"/>
                </a:solidFill>
                <a:effectLst/>
                <a:highlight>
                  <a:srgbClr val="FFFFFF"/>
                </a:highlight>
                <a:latin typeface="Calibri" panose="020F0502020204030204" pitchFamily="34" charset="0"/>
              </a:rPr>
              <a:t> </a:t>
            </a:r>
          </a:p>
          <a:p>
            <a:pPr lvl="1" fontAlgn="base"/>
            <a:r>
              <a:rPr lang="da-DK" sz="1800" b="0" i="0" u="none" strike="noStrike" dirty="0">
                <a:solidFill>
                  <a:srgbClr val="000000"/>
                </a:solidFill>
                <a:effectLst/>
                <a:highlight>
                  <a:srgbClr val="FFFFFF"/>
                </a:highlight>
                <a:latin typeface="Calibri" panose="020F0502020204030204" pitchFamily="34" charset="0"/>
              </a:rPr>
              <a:t>sikkerhedsgodkendelse af medarbejdere og </a:t>
            </a:r>
            <a:r>
              <a:rPr lang="da-DK" sz="1800" b="0" i="0" dirty="0">
                <a:solidFill>
                  <a:srgbClr val="000000"/>
                </a:solidFill>
                <a:effectLst/>
                <a:highlight>
                  <a:srgbClr val="FFFFFF"/>
                </a:highlight>
                <a:latin typeface="Calibri" panose="020F0502020204030204" pitchFamily="34" charset="0"/>
              </a:rPr>
              <a:t> </a:t>
            </a:r>
          </a:p>
          <a:p>
            <a:pPr lvl="1" fontAlgn="base"/>
            <a:r>
              <a:rPr lang="da-DK" sz="1800" b="0" i="0" u="none" strike="noStrike" dirty="0">
                <a:solidFill>
                  <a:srgbClr val="000000"/>
                </a:solidFill>
                <a:effectLst/>
                <a:highlight>
                  <a:srgbClr val="FFFFFF"/>
                </a:highlight>
                <a:latin typeface="Calibri" panose="020F0502020204030204" pitchFamily="34" charset="0"/>
              </a:rPr>
              <a:t>varsling ved en beredskabshændelser m.v.</a:t>
            </a:r>
            <a:r>
              <a:rPr lang="da-DK" sz="1800" b="0" i="0" dirty="0">
                <a:solidFill>
                  <a:srgbClr val="000000"/>
                </a:solidFill>
                <a:effectLst/>
                <a:highlight>
                  <a:srgbClr val="FFFFFF"/>
                </a:highlight>
                <a:latin typeface="Calibri" panose="020F0502020204030204" pitchFamily="34" charset="0"/>
              </a:rPr>
              <a:t> </a:t>
            </a:r>
          </a:p>
          <a:p>
            <a:pPr marL="0" indent="0" algn="l" rtl="0" fontAlgn="base">
              <a:buNone/>
            </a:pPr>
            <a:endParaRPr lang="da-DK" b="0" i="0" dirty="0">
              <a:solidFill>
                <a:srgbClr val="000000"/>
              </a:solidFill>
              <a:effectLst/>
              <a:highlight>
                <a:srgbClr val="FFFFFF"/>
              </a:highlight>
              <a:latin typeface="Segoe UI" panose="020B0502040204020203" pitchFamily="34" charset="0"/>
            </a:endParaRPr>
          </a:p>
          <a:p>
            <a:pPr marL="0" indent="0" algn="l" rtl="0" fontAlgn="base">
              <a:buNone/>
            </a:pPr>
            <a:endParaRPr lang="da-DK" b="0" i="0" dirty="0">
              <a:solidFill>
                <a:srgbClr val="000000"/>
              </a:solidFill>
              <a:effectLst/>
              <a:highlight>
                <a:srgbClr val="FFFFFF"/>
              </a:highlight>
              <a:latin typeface="Segoe UI" panose="020B0502040204020203" pitchFamily="34" charset="0"/>
            </a:endParaRPr>
          </a:p>
          <a:p>
            <a:endParaRPr lang="da-DK" dirty="0"/>
          </a:p>
        </p:txBody>
      </p:sp>
      <p:sp>
        <p:nvSpPr>
          <p:cNvPr id="4" name="Pladsholder til dato 3">
            <a:extLst>
              <a:ext uri="{FF2B5EF4-FFF2-40B4-BE49-F238E27FC236}">
                <a16:creationId xmlns:a16="http://schemas.microsoft.com/office/drawing/2014/main" id="{BE36B5CB-BA35-AD15-E1C3-3A1627900125}"/>
              </a:ext>
            </a:extLst>
          </p:cNvPr>
          <p:cNvSpPr>
            <a:spLocks noGrp="1"/>
          </p:cNvSpPr>
          <p:nvPr>
            <p:ph type="dt" sz="half" idx="20"/>
          </p:nvPr>
        </p:nvSpPr>
        <p:spPr/>
        <p:txBody>
          <a:bodyPr/>
          <a:lstStyle/>
          <a:p>
            <a:fld id="{BCC730E4-DB90-F64C-B6F4-588CA5949637}" type="datetime1">
              <a:rPr lang="da-DK" smtClean="0"/>
              <a:t>19.04.2024</a:t>
            </a:fld>
            <a:endParaRPr lang="da-DK" dirty="0"/>
          </a:p>
        </p:txBody>
      </p:sp>
      <p:sp>
        <p:nvSpPr>
          <p:cNvPr id="5" name="Pladsholder til slidenummer 4">
            <a:extLst>
              <a:ext uri="{FF2B5EF4-FFF2-40B4-BE49-F238E27FC236}">
                <a16:creationId xmlns:a16="http://schemas.microsoft.com/office/drawing/2014/main" id="{74374C33-9D89-F437-80C9-2149B4F2666E}"/>
              </a:ext>
            </a:extLst>
          </p:cNvPr>
          <p:cNvSpPr>
            <a:spLocks noGrp="1"/>
          </p:cNvSpPr>
          <p:nvPr>
            <p:ph type="sldNum" sz="quarter" idx="22"/>
          </p:nvPr>
        </p:nvSpPr>
        <p:spPr/>
        <p:txBody>
          <a:bodyPr/>
          <a:lstStyle/>
          <a:p>
            <a:fld id="{45D37B1E-C366-494F-A587-962AD9AABC83}" type="slidenum">
              <a:rPr lang="da-DK" smtClean="0"/>
              <a:pPr/>
              <a:t>18</a:t>
            </a:fld>
            <a:endParaRPr lang="da-DK" dirty="0"/>
          </a:p>
        </p:txBody>
      </p:sp>
    </p:spTree>
    <p:extLst>
      <p:ext uri="{BB962C8B-B14F-4D97-AF65-F5344CB8AC3E}">
        <p14:creationId xmlns:p14="http://schemas.microsoft.com/office/powerpoint/2010/main" val="2591338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5A180-1BEB-2999-0113-D2433A493F00}"/>
              </a:ext>
            </a:extLst>
          </p:cNvPr>
          <p:cNvSpPr>
            <a:spLocks noGrp="1"/>
          </p:cNvSpPr>
          <p:nvPr>
            <p:ph type="title"/>
          </p:nvPr>
        </p:nvSpPr>
        <p:spPr/>
        <p:txBody>
          <a:bodyPr>
            <a:normAutofit fontScale="90000"/>
          </a:bodyPr>
          <a:lstStyle/>
          <a:p>
            <a:pPr algn="ctr"/>
            <a:r>
              <a:rPr lang="da-DK" b="1" dirty="0"/>
              <a:t>Spørgsmål?</a:t>
            </a:r>
          </a:p>
        </p:txBody>
      </p:sp>
      <p:sp>
        <p:nvSpPr>
          <p:cNvPr id="3" name="Pladsholder til indhold 2">
            <a:extLst>
              <a:ext uri="{FF2B5EF4-FFF2-40B4-BE49-F238E27FC236}">
                <a16:creationId xmlns:a16="http://schemas.microsoft.com/office/drawing/2014/main" id="{86E905F0-713C-064B-D3F8-1FF484321644}"/>
              </a:ext>
            </a:extLst>
          </p:cNvPr>
          <p:cNvSpPr>
            <a:spLocks noGrp="1"/>
          </p:cNvSpPr>
          <p:nvPr>
            <p:ph sz="quarter" idx="19"/>
          </p:nvPr>
        </p:nvSpPr>
        <p:spPr/>
        <p:txBody>
          <a:bodyPr/>
          <a:lstStyle/>
          <a:p>
            <a:endParaRPr lang="da-DK" dirty="0"/>
          </a:p>
        </p:txBody>
      </p:sp>
      <p:sp>
        <p:nvSpPr>
          <p:cNvPr id="4" name="Pladsholder til dato 3">
            <a:extLst>
              <a:ext uri="{FF2B5EF4-FFF2-40B4-BE49-F238E27FC236}">
                <a16:creationId xmlns:a16="http://schemas.microsoft.com/office/drawing/2014/main" id="{8E4ED826-7C4A-063F-E64F-7A0AB4A8DF78}"/>
              </a:ext>
            </a:extLst>
          </p:cNvPr>
          <p:cNvSpPr>
            <a:spLocks noGrp="1"/>
          </p:cNvSpPr>
          <p:nvPr>
            <p:ph type="dt" sz="half" idx="20"/>
          </p:nvPr>
        </p:nvSpPr>
        <p:spPr/>
        <p:txBody>
          <a:bodyPr/>
          <a:lstStyle/>
          <a:p>
            <a:fld id="{A0AA36A5-BD02-AF4F-A432-3EF09BAB790D}" type="datetime1">
              <a:rPr lang="da-DK" smtClean="0"/>
              <a:t>19.04.2024</a:t>
            </a:fld>
            <a:endParaRPr lang="da-DK" dirty="0"/>
          </a:p>
        </p:txBody>
      </p:sp>
      <p:sp>
        <p:nvSpPr>
          <p:cNvPr id="5" name="Pladsholder til slidenummer 4">
            <a:extLst>
              <a:ext uri="{FF2B5EF4-FFF2-40B4-BE49-F238E27FC236}">
                <a16:creationId xmlns:a16="http://schemas.microsoft.com/office/drawing/2014/main" id="{C0C076F3-010E-18FA-3403-443548FF0AF8}"/>
              </a:ext>
            </a:extLst>
          </p:cNvPr>
          <p:cNvSpPr>
            <a:spLocks noGrp="1"/>
          </p:cNvSpPr>
          <p:nvPr>
            <p:ph type="sldNum" sz="quarter" idx="22"/>
          </p:nvPr>
        </p:nvSpPr>
        <p:spPr/>
        <p:txBody>
          <a:bodyPr/>
          <a:lstStyle/>
          <a:p>
            <a:fld id="{45D37B1E-C366-494F-A587-962AD9AABC83}" type="slidenum">
              <a:rPr lang="da-DK" smtClean="0"/>
              <a:pPr/>
              <a:t>19</a:t>
            </a:fld>
            <a:endParaRPr lang="da-DK" dirty="0"/>
          </a:p>
        </p:txBody>
      </p:sp>
    </p:spTree>
    <p:extLst>
      <p:ext uri="{BB962C8B-B14F-4D97-AF65-F5344CB8AC3E}">
        <p14:creationId xmlns:p14="http://schemas.microsoft.com/office/powerpoint/2010/main" val="110610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6838A96-E352-B4FD-D135-BFCFEBD827C4}"/>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4600" kern="1200">
                <a:solidFill>
                  <a:schemeClr val="tx1"/>
                </a:solidFill>
                <a:latin typeface="+mj-lt"/>
                <a:ea typeface="+mj-ea"/>
                <a:cs typeface="+mj-cs"/>
              </a:rPr>
              <a:t>WHOMAMI?</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dsholder til dato 3">
            <a:extLst>
              <a:ext uri="{FF2B5EF4-FFF2-40B4-BE49-F238E27FC236}">
                <a16:creationId xmlns:a16="http://schemas.microsoft.com/office/drawing/2014/main" id="{7FD6D63F-FFBB-13FC-7CC7-ED4D84A120E1}"/>
              </a:ext>
            </a:extLst>
          </p:cNvPr>
          <p:cNvSpPr>
            <a:spLocks noGrp="1"/>
          </p:cNvSpPr>
          <p:nvPr>
            <p:ph type="dt" sz="half" idx="20"/>
          </p:nvPr>
        </p:nvSpPr>
        <p:spPr>
          <a:xfrm>
            <a:off x="838200" y="6356350"/>
            <a:ext cx="2743200" cy="365125"/>
          </a:xfrm>
        </p:spPr>
        <p:txBody>
          <a:bodyPr vert="horz" lIns="91440" tIns="45720" rIns="91440" bIns="45720" rtlCol="0" anchor="ctr">
            <a:normAutofit/>
          </a:bodyPr>
          <a:lstStyle/>
          <a:p>
            <a:pPr>
              <a:spcAft>
                <a:spcPts val="600"/>
              </a:spcAft>
            </a:pPr>
            <a:fld id="{ADBE2690-5C98-C34C-B13A-CF2E62FF48A6}" type="datetime1">
              <a:rPr lang="en-US" smtClean="0"/>
              <a:pPr>
                <a:spcAft>
                  <a:spcPts val="600"/>
                </a:spcAft>
              </a:pPr>
              <a:t>4/19/24</a:t>
            </a:fld>
            <a:endParaRPr lang="en-US"/>
          </a:p>
        </p:txBody>
      </p:sp>
      <p:sp>
        <p:nvSpPr>
          <p:cNvPr id="5" name="Pladsholder til slidenummer 4">
            <a:extLst>
              <a:ext uri="{FF2B5EF4-FFF2-40B4-BE49-F238E27FC236}">
                <a16:creationId xmlns:a16="http://schemas.microsoft.com/office/drawing/2014/main" id="{203D7E12-8678-3105-6B4F-95F7B7CDAEC0}"/>
              </a:ext>
            </a:extLst>
          </p:cNvPr>
          <p:cNvSpPr>
            <a:spLocks noGrp="1"/>
          </p:cNvSpPr>
          <p:nvPr>
            <p:ph type="sldNum" sz="quarter" idx="22"/>
          </p:nvPr>
        </p:nvSpPr>
        <p:spPr>
          <a:xfrm>
            <a:off x="8610600" y="6356350"/>
            <a:ext cx="2743200" cy="365125"/>
          </a:xfrm>
        </p:spPr>
        <p:txBody>
          <a:bodyPr vert="horz" lIns="91440" tIns="45720" rIns="91440" bIns="45720" rtlCol="0" anchor="ctr">
            <a:normAutofit/>
          </a:bodyPr>
          <a:lstStyle/>
          <a:p>
            <a:pPr>
              <a:spcAft>
                <a:spcPts val="600"/>
              </a:spcAft>
            </a:pPr>
            <a:fld id="{45D37B1E-C366-494F-A587-962AD9AABC83}" type="slidenum">
              <a:rPr lang="en-US" smtClean="0"/>
              <a:pPr>
                <a:spcAft>
                  <a:spcPts val="600"/>
                </a:spcAft>
              </a:pPr>
              <a:t>2</a:t>
            </a:fld>
            <a:endParaRPr lang="en-US"/>
          </a:p>
        </p:txBody>
      </p:sp>
      <p:graphicFrame>
        <p:nvGraphicFramePr>
          <p:cNvPr id="7" name="Pladsholder til indhold 2">
            <a:extLst>
              <a:ext uri="{FF2B5EF4-FFF2-40B4-BE49-F238E27FC236}">
                <a16:creationId xmlns:a16="http://schemas.microsoft.com/office/drawing/2014/main" id="{B6C42DAF-9903-3F15-1154-BC1F5340FA4A}"/>
              </a:ext>
            </a:extLst>
          </p:cNvPr>
          <p:cNvGraphicFramePr>
            <a:graphicFrameLocks noGrp="1"/>
          </p:cNvGraphicFramePr>
          <p:nvPr>
            <p:ph sz="quarter" idx="19"/>
            <p:extLst>
              <p:ext uri="{D42A27DB-BD31-4B8C-83A1-F6EECF244321}">
                <p14:modId xmlns:p14="http://schemas.microsoft.com/office/powerpoint/2010/main" val="35960695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93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434B1-5F7E-0711-4372-70872DA7987B}"/>
              </a:ext>
            </a:extLst>
          </p:cNvPr>
          <p:cNvSpPr>
            <a:spLocks noGrp="1"/>
          </p:cNvSpPr>
          <p:nvPr>
            <p:ph type="title"/>
          </p:nvPr>
        </p:nvSpPr>
        <p:spPr/>
        <p:txBody>
          <a:bodyPr>
            <a:normAutofit fontScale="90000"/>
          </a:bodyPr>
          <a:lstStyle/>
          <a:p>
            <a:r>
              <a:rPr lang="da-DK" dirty="0"/>
              <a:t>Hvad er </a:t>
            </a:r>
            <a:r>
              <a:rPr lang="da-DK" dirty="0" err="1"/>
              <a:t>uris</a:t>
            </a:r>
            <a:r>
              <a:rPr lang="da-DK" dirty="0"/>
              <a:t>-gruppen gået i gang med?</a:t>
            </a:r>
          </a:p>
        </p:txBody>
      </p:sp>
      <p:graphicFrame>
        <p:nvGraphicFramePr>
          <p:cNvPr id="6" name="Pladsholder til indhold 5">
            <a:extLst>
              <a:ext uri="{FF2B5EF4-FFF2-40B4-BE49-F238E27FC236}">
                <a16:creationId xmlns:a16="http://schemas.microsoft.com/office/drawing/2014/main" id="{DE331C33-B279-0291-757F-220230F9BD4B}"/>
              </a:ext>
            </a:extLst>
          </p:cNvPr>
          <p:cNvGraphicFramePr>
            <a:graphicFrameLocks noGrp="1"/>
          </p:cNvGraphicFramePr>
          <p:nvPr>
            <p:ph sz="quarter" idx="19"/>
            <p:extLst>
              <p:ext uri="{D42A27DB-BD31-4B8C-83A1-F6EECF244321}">
                <p14:modId xmlns:p14="http://schemas.microsoft.com/office/powerpoint/2010/main" val="1032349043"/>
              </p:ext>
            </p:extLst>
          </p:nvPr>
        </p:nvGraphicFramePr>
        <p:xfrm>
          <a:off x="410713" y="2079429"/>
          <a:ext cx="10961687" cy="1953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dato 3">
            <a:extLst>
              <a:ext uri="{FF2B5EF4-FFF2-40B4-BE49-F238E27FC236}">
                <a16:creationId xmlns:a16="http://schemas.microsoft.com/office/drawing/2014/main" id="{B71DAD14-A50B-2CFF-D470-6AC1923B7449}"/>
              </a:ext>
            </a:extLst>
          </p:cNvPr>
          <p:cNvSpPr>
            <a:spLocks noGrp="1"/>
          </p:cNvSpPr>
          <p:nvPr>
            <p:ph type="dt" sz="half" idx="20"/>
          </p:nvPr>
        </p:nvSpPr>
        <p:spPr/>
        <p:txBody>
          <a:bodyPr/>
          <a:lstStyle/>
          <a:p>
            <a:fld id="{F4EE03BC-E3B0-9345-977C-1B3C9DDD9C9C}" type="datetime1">
              <a:rPr lang="da-DK" smtClean="0"/>
              <a:t>19.04.2024</a:t>
            </a:fld>
            <a:endParaRPr lang="da-DK" dirty="0"/>
          </a:p>
        </p:txBody>
      </p:sp>
      <p:sp>
        <p:nvSpPr>
          <p:cNvPr id="5" name="Pladsholder til slidenummer 4">
            <a:extLst>
              <a:ext uri="{FF2B5EF4-FFF2-40B4-BE49-F238E27FC236}">
                <a16:creationId xmlns:a16="http://schemas.microsoft.com/office/drawing/2014/main" id="{4A13E2C4-CFB8-7D68-F11E-8806B7A90E8A}"/>
              </a:ext>
            </a:extLst>
          </p:cNvPr>
          <p:cNvSpPr>
            <a:spLocks noGrp="1"/>
          </p:cNvSpPr>
          <p:nvPr>
            <p:ph type="sldNum" sz="quarter" idx="22"/>
          </p:nvPr>
        </p:nvSpPr>
        <p:spPr/>
        <p:txBody>
          <a:bodyPr/>
          <a:lstStyle/>
          <a:p>
            <a:fld id="{45D37B1E-C366-494F-A587-962AD9AABC83}" type="slidenum">
              <a:rPr lang="da-DK" smtClean="0"/>
              <a:pPr/>
              <a:t>20</a:t>
            </a:fld>
            <a:endParaRPr lang="da-DK" dirty="0"/>
          </a:p>
        </p:txBody>
      </p:sp>
      <p:sp>
        <p:nvSpPr>
          <p:cNvPr id="8" name="Ellipse 7">
            <a:extLst>
              <a:ext uri="{FF2B5EF4-FFF2-40B4-BE49-F238E27FC236}">
                <a16:creationId xmlns:a16="http://schemas.microsoft.com/office/drawing/2014/main" id="{CCD56CE8-DECA-A2E3-5E9E-5D95705C9B83}"/>
              </a:ext>
            </a:extLst>
          </p:cNvPr>
          <p:cNvSpPr/>
          <p:nvPr/>
        </p:nvSpPr>
        <p:spPr>
          <a:xfrm>
            <a:off x="4891496" y="2383251"/>
            <a:ext cx="4256314" cy="1345431"/>
          </a:xfrm>
          <a:prstGeom prst="ellipse">
            <a:avLst/>
          </a:prstGeom>
          <a:noFill/>
          <a:ln w="254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Tekstfelt 2">
            <a:extLst>
              <a:ext uri="{FF2B5EF4-FFF2-40B4-BE49-F238E27FC236}">
                <a16:creationId xmlns:a16="http://schemas.microsoft.com/office/drawing/2014/main" id="{DB2EEB34-7112-C478-7649-23B8B09BAA42}"/>
              </a:ext>
            </a:extLst>
          </p:cNvPr>
          <p:cNvSpPr txBox="1"/>
          <p:nvPr/>
        </p:nvSpPr>
        <p:spPr>
          <a:xfrm>
            <a:off x="496562" y="4285569"/>
            <a:ext cx="10875838" cy="2246769"/>
          </a:xfrm>
          <a:prstGeom prst="rect">
            <a:avLst/>
          </a:prstGeom>
          <a:noFill/>
        </p:spPr>
        <p:txBody>
          <a:bodyPr wrap="square" rtlCol="0">
            <a:spAutoFit/>
          </a:bodyPr>
          <a:lstStyle/>
          <a:p>
            <a:pPr marL="285750" indent="-285750" algn="just">
              <a:buFont typeface="Arial" panose="020B0604020202020204" pitchFamily="34" charset="0"/>
              <a:buChar char="•"/>
            </a:pPr>
            <a:r>
              <a:rPr lang="da-DK" sz="2800" dirty="0"/>
              <a:t>Principper for kritisk forskning</a:t>
            </a:r>
          </a:p>
          <a:p>
            <a:pPr marL="285750" indent="-285750" algn="just">
              <a:buFont typeface="Arial" panose="020B0604020202020204" pitchFamily="34" charset="0"/>
              <a:buChar char="•"/>
            </a:pPr>
            <a:r>
              <a:rPr lang="da-DK" sz="2800" dirty="0"/>
              <a:t>Proces for identifikation af kritisk forskning</a:t>
            </a:r>
          </a:p>
          <a:p>
            <a:pPr marL="285750" indent="-285750" algn="just">
              <a:buFont typeface="Arial" panose="020B0604020202020204" pitchFamily="34" charset="0"/>
              <a:buChar char="•"/>
            </a:pPr>
            <a:r>
              <a:rPr lang="da-DK" sz="2800" dirty="0"/>
              <a:t>Beskyttelse af kritisk forskning</a:t>
            </a:r>
          </a:p>
          <a:p>
            <a:pPr marL="285750" indent="-285750" algn="just">
              <a:buFont typeface="Arial" panose="020B0604020202020204" pitchFamily="34" charset="0"/>
              <a:buChar char="•"/>
            </a:pPr>
            <a:r>
              <a:rPr lang="da-DK" sz="2800" dirty="0"/>
              <a:t>Underarbejdsgrupper inden for HR, fysisk sikkerhed og it-sikkerhed, samarbejdsaftaler og kommunikation.</a:t>
            </a:r>
          </a:p>
        </p:txBody>
      </p:sp>
    </p:spTree>
    <p:extLst>
      <p:ext uri="{BB962C8B-B14F-4D97-AF65-F5344CB8AC3E}">
        <p14:creationId xmlns:p14="http://schemas.microsoft.com/office/powerpoint/2010/main" val="348022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D6965-C25A-4491-5135-B18FE29CC8A7}"/>
              </a:ext>
            </a:extLst>
          </p:cNvPr>
          <p:cNvSpPr>
            <a:spLocks noGrp="1"/>
          </p:cNvSpPr>
          <p:nvPr>
            <p:ph type="title"/>
          </p:nvPr>
        </p:nvSpPr>
        <p:spPr/>
        <p:txBody>
          <a:bodyPr>
            <a:normAutofit fontScale="90000"/>
          </a:bodyPr>
          <a:lstStyle/>
          <a:p>
            <a:r>
              <a:rPr lang="da-DK" b="0" i="0" u="none" strike="noStrike" dirty="0" err="1">
                <a:solidFill>
                  <a:srgbClr val="374151"/>
                </a:solidFill>
                <a:effectLst/>
                <a:latin typeface="Söhne"/>
              </a:rPr>
              <a:t>What’s</a:t>
            </a:r>
            <a:r>
              <a:rPr lang="da-DK" b="0" i="0" u="none" strike="noStrike" dirty="0">
                <a:solidFill>
                  <a:srgbClr val="374151"/>
                </a:solidFill>
                <a:effectLst/>
                <a:latin typeface="Söhne"/>
              </a:rPr>
              <a:t> the </a:t>
            </a:r>
            <a:r>
              <a:rPr lang="da-DK" b="0" i="0" u="none" strike="noStrike" dirty="0" err="1">
                <a:solidFill>
                  <a:srgbClr val="374151"/>
                </a:solidFill>
                <a:effectLst/>
                <a:latin typeface="Söhne"/>
              </a:rPr>
              <a:t>role</a:t>
            </a:r>
            <a:r>
              <a:rPr lang="da-DK" b="0" i="0" u="none" strike="noStrike" dirty="0">
                <a:solidFill>
                  <a:srgbClr val="374151"/>
                </a:solidFill>
                <a:effectLst/>
                <a:latin typeface="Söhne"/>
              </a:rPr>
              <a:t> of CSO at a SDU?</a:t>
            </a:r>
            <a:endParaRPr lang="da-DK" dirty="0"/>
          </a:p>
        </p:txBody>
      </p:sp>
      <p:sp>
        <p:nvSpPr>
          <p:cNvPr id="3" name="Pladsholder til indhold 2">
            <a:extLst>
              <a:ext uri="{FF2B5EF4-FFF2-40B4-BE49-F238E27FC236}">
                <a16:creationId xmlns:a16="http://schemas.microsoft.com/office/drawing/2014/main" id="{CB1165D0-499E-97C9-ED3D-793639B0F948}"/>
              </a:ext>
            </a:extLst>
          </p:cNvPr>
          <p:cNvSpPr>
            <a:spLocks noGrp="1"/>
          </p:cNvSpPr>
          <p:nvPr>
            <p:ph sz="quarter" idx="19"/>
          </p:nvPr>
        </p:nvSpPr>
        <p:spPr/>
        <p:txBody>
          <a:bodyPr>
            <a:normAutofit/>
          </a:bodyPr>
          <a:lstStyle/>
          <a:p>
            <a:pPr marL="0" indent="0" algn="just">
              <a:buNone/>
            </a:pPr>
            <a:endParaRPr lang="da-DK" dirty="0"/>
          </a:p>
          <a:p>
            <a:pPr algn="l"/>
            <a:r>
              <a:rPr lang="da-DK" sz="2400" b="0" i="0" u="none" strike="noStrike" dirty="0">
                <a:solidFill>
                  <a:srgbClr val="374151"/>
                </a:solidFill>
                <a:effectLst/>
              </a:rPr>
              <a:t>To </a:t>
            </a:r>
            <a:r>
              <a:rPr lang="da-DK" sz="2400" b="0" i="0" u="none" strike="noStrike" dirty="0" err="1">
                <a:solidFill>
                  <a:srgbClr val="374151"/>
                </a:solidFill>
                <a:effectLst/>
              </a:rPr>
              <a:t>sharpen</a:t>
            </a:r>
            <a:r>
              <a:rPr lang="da-DK" sz="2400" b="0" i="0" u="none" strike="noStrike" dirty="0">
                <a:solidFill>
                  <a:srgbClr val="374151"/>
                </a:solidFill>
                <a:effectLst/>
              </a:rPr>
              <a:t> </a:t>
            </a:r>
            <a:r>
              <a:rPr lang="da-DK" sz="2400" b="0" i="0" u="none" strike="noStrike" dirty="0" err="1">
                <a:solidFill>
                  <a:srgbClr val="374151"/>
                </a:solidFill>
                <a:effectLst/>
              </a:rPr>
              <a:t>SDU’s</a:t>
            </a:r>
            <a:r>
              <a:rPr lang="da-DK" sz="2400" b="0" i="0" u="none" strike="noStrike" dirty="0">
                <a:solidFill>
                  <a:srgbClr val="374151"/>
                </a:solidFill>
                <a:effectLst/>
              </a:rPr>
              <a:t> </a:t>
            </a:r>
            <a:r>
              <a:rPr lang="da-DK" sz="2400" b="0" i="0" u="none" strike="noStrike" dirty="0" err="1">
                <a:solidFill>
                  <a:srgbClr val="374151"/>
                </a:solidFill>
                <a:effectLst/>
              </a:rPr>
              <a:t>focus</a:t>
            </a:r>
            <a:r>
              <a:rPr lang="da-DK" sz="2400" b="0" i="0" u="none" strike="noStrike" dirty="0">
                <a:solidFill>
                  <a:srgbClr val="374151"/>
                </a:solidFill>
                <a:effectLst/>
              </a:rPr>
              <a:t> on international research and innovation </a:t>
            </a:r>
            <a:r>
              <a:rPr lang="da-DK" sz="2400" b="0" i="0" u="none" strike="noStrike" dirty="0" err="1">
                <a:solidFill>
                  <a:srgbClr val="374151"/>
                </a:solidFill>
                <a:effectLst/>
              </a:rPr>
              <a:t>collaboration</a:t>
            </a:r>
            <a:r>
              <a:rPr lang="da-DK" sz="2400" b="0" i="0" u="none" strike="noStrike" dirty="0">
                <a:solidFill>
                  <a:srgbClr val="374151"/>
                </a:solidFill>
                <a:effectLst/>
              </a:rPr>
              <a:t>:</a:t>
            </a:r>
          </a:p>
          <a:p>
            <a:pPr algn="l"/>
            <a:r>
              <a:rPr lang="da-DK" sz="2400" b="0" i="0" u="none" strike="noStrike" dirty="0" err="1">
                <a:solidFill>
                  <a:srgbClr val="374151"/>
                </a:solidFill>
                <a:effectLst/>
              </a:rPr>
              <a:t>Implementation</a:t>
            </a:r>
            <a:r>
              <a:rPr lang="da-DK" sz="2400" b="0" i="0" u="none" strike="noStrike" dirty="0">
                <a:solidFill>
                  <a:srgbClr val="374151"/>
                </a:solidFill>
                <a:effectLst/>
              </a:rPr>
              <a:t> of URIS (</a:t>
            </a:r>
            <a:r>
              <a:rPr lang="da-DK" sz="2400" b="0" i="0" u="none" strike="noStrike" dirty="0" err="1">
                <a:solidFill>
                  <a:srgbClr val="374151"/>
                </a:solidFill>
                <a:effectLst/>
              </a:rPr>
              <a:t>Identify</a:t>
            </a:r>
            <a:r>
              <a:rPr lang="da-DK" sz="2400" b="0" i="0" u="none" strike="noStrike" dirty="0">
                <a:solidFill>
                  <a:srgbClr val="374151"/>
                </a:solidFill>
                <a:effectLst/>
              </a:rPr>
              <a:t> and </a:t>
            </a:r>
            <a:r>
              <a:rPr lang="da-DK" sz="2400" b="0" i="0" u="none" strike="noStrike" dirty="0" err="1">
                <a:solidFill>
                  <a:srgbClr val="374151"/>
                </a:solidFill>
                <a:effectLst/>
              </a:rPr>
              <a:t>protect</a:t>
            </a:r>
            <a:r>
              <a:rPr lang="da-DK" sz="2400" b="0" i="0" u="none" strike="noStrike" dirty="0">
                <a:solidFill>
                  <a:srgbClr val="374151"/>
                </a:solidFill>
                <a:effectLst/>
              </a:rPr>
              <a:t> research, </a:t>
            </a:r>
            <a:r>
              <a:rPr lang="da-DK" sz="2400" b="0" i="0" u="none" strike="noStrike" dirty="0" err="1">
                <a:solidFill>
                  <a:srgbClr val="374151"/>
                </a:solidFill>
                <a:effectLst/>
              </a:rPr>
              <a:t>know</a:t>
            </a:r>
            <a:r>
              <a:rPr lang="da-DK" sz="2400" b="0" i="0" u="none" strike="noStrike" dirty="0">
                <a:solidFill>
                  <a:srgbClr val="374151"/>
                </a:solidFill>
                <a:effectLst/>
              </a:rPr>
              <a:t> </a:t>
            </a:r>
            <a:r>
              <a:rPr lang="da-DK" sz="2400" b="0" i="0" u="none" strike="noStrike" dirty="0" err="1">
                <a:solidFill>
                  <a:srgbClr val="374151"/>
                </a:solidFill>
                <a:effectLst/>
              </a:rPr>
              <a:t>collaborators</a:t>
            </a:r>
            <a:r>
              <a:rPr lang="da-DK" sz="2400" b="0" i="0" u="none" strike="noStrike" dirty="0">
                <a:solidFill>
                  <a:srgbClr val="374151"/>
                </a:solidFill>
                <a:effectLst/>
              </a:rPr>
              <a:t>, and </a:t>
            </a:r>
            <a:r>
              <a:rPr lang="da-DK" sz="2400" b="0" i="0" u="none" strike="noStrike" dirty="0" err="1">
                <a:solidFill>
                  <a:srgbClr val="374151"/>
                </a:solidFill>
                <a:effectLst/>
              </a:rPr>
              <a:t>safeguard</a:t>
            </a:r>
            <a:r>
              <a:rPr lang="da-DK" sz="2400" b="0" i="0" u="none" strike="noStrike" dirty="0">
                <a:solidFill>
                  <a:srgbClr val="374151"/>
                </a:solidFill>
                <a:effectLst/>
              </a:rPr>
              <a:t> the institution, </a:t>
            </a:r>
            <a:r>
              <a:rPr lang="da-DK" sz="2400" b="0" i="0" u="none" strike="noStrike" dirty="0" err="1">
                <a:solidFill>
                  <a:srgbClr val="374151"/>
                </a:solidFill>
                <a:effectLst/>
              </a:rPr>
              <a:t>employees</a:t>
            </a:r>
            <a:r>
              <a:rPr lang="da-DK" sz="2400" b="0" i="0" u="none" strike="noStrike" dirty="0">
                <a:solidFill>
                  <a:srgbClr val="374151"/>
                </a:solidFill>
                <a:effectLst/>
              </a:rPr>
              <a:t>, and students).</a:t>
            </a:r>
          </a:p>
          <a:p>
            <a:pPr algn="l"/>
            <a:r>
              <a:rPr lang="da-DK" sz="2400" b="0" i="0" u="none" strike="noStrike" dirty="0" err="1">
                <a:solidFill>
                  <a:srgbClr val="374151"/>
                </a:solidFill>
                <a:effectLst/>
              </a:rPr>
              <a:t>Further</a:t>
            </a:r>
            <a:r>
              <a:rPr lang="da-DK" sz="2400" b="0" i="0" u="none" strike="noStrike" dirty="0">
                <a:solidFill>
                  <a:srgbClr val="374151"/>
                </a:solidFill>
                <a:effectLst/>
              </a:rPr>
              <a:t> </a:t>
            </a:r>
            <a:r>
              <a:rPr lang="da-DK" sz="2400" b="0" i="0" u="none" strike="noStrike" dirty="0" err="1">
                <a:solidFill>
                  <a:srgbClr val="374151"/>
                </a:solidFill>
                <a:effectLst/>
              </a:rPr>
              <a:t>strengthen</a:t>
            </a:r>
            <a:r>
              <a:rPr lang="da-DK" sz="2400" b="0" i="0" u="none" strike="noStrike" dirty="0">
                <a:solidFill>
                  <a:srgbClr val="374151"/>
                </a:solidFill>
                <a:effectLst/>
              </a:rPr>
              <a:t> the security </a:t>
            </a:r>
            <a:r>
              <a:rPr lang="da-DK" sz="2400" b="0" i="0" u="none" strike="noStrike" dirty="0" err="1">
                <a:solidFill>
                  <a:srgbClr val="374151"/>
                </a:solidFill>
                <a:effectLst/>
              </a:rPr>
              <a:t>area</a:t>
            </a:r>
            <a:r>
              <a:rPr lang="da-DK" sz="2400" b="0" i="0" u="none" strike="noStrike" dirty="0">
                <a:solidFill>
                  <a:srgbClr val="374151"/>
                </a:solidFill>
                <a:effectLst/>
              </a:rPr>
              <a:t> at SDU:</a:t>
            </a:r>
          </a:p>
          <a:p>
            <a:pPr algn="l"/>
            <a:r>
              <a:rPr lang="da-DK" sz="2400" b="0" i="0" u="none" strike="noStrike" dirty="0" err="1">
                <a:solidFill>
                  <a:srgbClr val="374151"/>
                </a:solidFill>
                <a:effectLst/>
              </a:rPr>
              <a:t>Coordination</a:t>
            </a:r>
            <a:r>
              <a:rPr lang="da-DK" sz="2400" b="0" i="0" u="none" strike="noStrike" dirty="0">
                <a:solidFill>
                  <a:srgbClr val="374151"/>
                </a:solidFill>
                <a:effectLst/>
              </a:rPr>
              <a:t> and </a:t>
            </a:r>
            <a:r>
              <a:rPr lang="da-DK" sz="2400" b="0" i="0" u="none" strike="noStrike" dirty="0" err="1">
                <a:solidFill>
                  <a:srgbClr val="374151"/>
                </a:solidFill>
                <a:effectLst/>
              </a:rPr>
              <a:t>collaboration</a:t>
            </a:r>
            <a:r>
              <a:rPr lang="da-DK" sz="2400" b="0" i="0" u="none" strike="noStrike" dirty="0">
                <a:solidFill>
                  <a:srgbClr val="374151"/>
                </a:solidFill>
                <a:effectLst/>
              </a:rPr>
              <a:t> </a:t>
            </a:r>
            <a:r>
              <a:rPr lang="da-DK" sz="2400" b="0" i="0" u="none" strike="noStrike" dirty="0" err="1">
                <a:solidFill>
                  <a:srgbClr val="374151"/>
                </a:solidFill>
                <a:effectLst/>
              </a:rPr>
              <a:t>among</a:t>
            </a:r>
            <a:r>
              <a:rPr lang="da-DK" sz="2400" b="0" i="0" u="none" strike="noStrike" dirty="0">
                <a:solidFill>
                  <a:srgbClr val="374151"/>
                </a:solidFill>
                <a:effectLst/>
              </a:rPr>
              <a:t> units </a:t>
            </a:r>
            <a:r>
              <a:rPr lang="da-DK" sz="2400" b="0" i="0" u="none" strike="noStrike" dirty="0" err="1">
                <a:solidFill>
                  <a:srgbClr val="374151"/>
                </a:solidFill>
                <a:effectLst/>
              </a:rPr>
              <a:t>dealing</a:t>
            </a:r>
            <a:r>
              <a:rPr lang="da-DK" sz="2400" b="0" i="0" u="none" strike="noStrike" dirty="0">
                <a:solidFill>
                  <a:srgbClr val="374151"/>
                </a:solidFill>
                <a:effectLst/>
              </a:rPr>
              <a:t> with </a:t>
            </a:r>
            <a:r>
              <a:rPr lang="da-DK" sz="2400" b="0" i="0" u="none" strike="noStrike" dirty="0" err="1">
                <a:solidFill>
                  <a:srgbClr val="374151"/>
                </a:solidFill>
                <a:effectLst/>
              </a:rPr>
              <a:t>different</a:t>
            </a:r>
            <a:r>
              <a:rPr lang="da-DK" sz="2400" b="0" i="0" u="none" strike="noStrike" dirty="0">
                <a:solidFill>
                  <a:srgbClr val="374151"/>
                </a:solidFill>
                <a:effectLst/>
              </a:rPr>
              <a:t> </a:t>
            </a:r>
            <a:r>
              <a:rPr lang="da-DK" sz="2400" b="0" i="0" u="none" strike="noStrike" dirty="0" err="1">
                <a:solidFill>
                  <a:srgbClr val="374151"/>
                </a:solidFill>
                <a:effectLst/>
              </a:rPr>
              <a:t>perspectives</a:t>
            </a:r>
            <a:r>
              <a:rPr lang="da-DK" sz="2400" b="0" i="0" u="none" strike="noStrike" dirty="0">
                <a:solidFill>
                  <a:srgbClr val="374151"/>
                </a:solidFill>
                <a:effectLst/>
              </a:rPr>
              <a:t> on security (research and </a:t>
            </a:r>
            <a:r>
              <a:rPr lang="da-DK" sz="2400" b="0" i="0" u="none" strike="noStrike" dirty="0" err="1">
                <a:solidFill>
                  <a:srgbClr val="374151"/>
                </a:solidFill>
                <a:effectLst/>
              </a:rPr>
              <a:t>knowledge</a:t>
            </a:r>
            <a:r>
              <a:rPr lang="da-DK" sz="2400" b="0" i="0" u="none" strike="noStrike" dirty="0">
                <a:solidFill>
                  <a:srgbClr val="374151"/>
                </a:solidFill>
                <a:effectLst/>
              </a:rPr>
              <a:t> security, IT security, data </a:t>
            </a:r>
            <a:r>
              <a:rPr lang="da-DK" sz="2400" b="0" i="0" u="none" strike="noStrike" dirty="0" err="1">
                <a:solidFill>
                  <a:srgbClr val="374151"/>
                </a:solidFill>
                <a:effectLst/>
              </a:rPr>
              <a:t>protection</a:t>
            </a:r>
            <a:r>
              <a:rPr lang="da-DK" sz="2400" b="0" i="0" u="none" strike="noStrike" dirty="0">
                <a:solidFill>
                  <a:srgbClr val="374151"/>
                </a:solidFill>
                <a:effectLst/>
              </a:rPr>
              <a:t>, </a:t>
            </a:r>
            <a:r>
              <a:rPr lang="da-DK" sz="2400" b="0" i="0" u="none" strike="noStrike" dirty="0" err="1">
                <a:solidFill>
                  <a:srgbClr val="374151"/>
                </a:solidFill>
                <a:effectLst/>
              </a:rPr>
              <a:t>preparedness</a:t>
            </a:r>
            <a:r>
              <a:rPr lang="da-DK" sz="2400" b="0" i="0" u="none" strike="noStrike" dirty="0">
                <a:solidFill>
                  <a:srgbClr val="374151"/>
                </a:solidFill>
                <a:effectLst/>
              </a:rPr>
              <a:t>, </a:t>
            </a:r>
            <a:r>
              <a:rPr lang="da-DK" sz="2400" b="0" i="0" u="none" strike="noStrike" dirty="0" err="1">
                <a:solidFill>
                  <a:srgbClr val="374151"/>
                </a:solidFill>
                <a:effectLst/>
              </a:rPr>
              <a:t>contracts</a:t>
            </a:r>
            <a:r>
              <a:rPr lang="da-DK" sz="2400" b="0" i="0" u="none" strike="noStrike" dirty="0">
                <a:solidFill>
                  <a:srgbClr val="374151"/>
                </a:solidFill>
                <a:effectLst/>
              </a:rPr>
              <a:t>, etc.).</a:t>
            </a:r>
          </a:p>
          <a:p>
            <a:pPr lvl="2" algn="just"/>
            <a:endParaRPr lang="da-DK" dirty="0"/>
          </a:p>
          <a:p>
            <a:pPr lvl="2" algn="just"/>
            <a:endParaRPr lang="da-DK" dirty="0"/>
          </a:p>
          <a:p>
            <a:pPr algn="just"/>
            <a:endParaRPr lang="da-DK" dirty="0"/>
          </a:p>
          <a:p>
            <a:pPr marL="0" indent="0" algn="just">
              <a:buNone/>
            </a:pPr>
            <a:endParaRPr lang="da-DK" dirty="0"/>
          </a:p>
          <a:p>
            <a:pPr marL="0" indent="0" algn="just">
              <a:buNone/>
            </a:pPr>
            <a:endParaRPr lang="da-DK" dirty="0"/>
          </a:p>
          <a:p>
            <a:pPr lvl="1" algn="just"/>
            <a:endParaRPr lang="da-DK" dirty="0"/>
          </a:p>
          <a:p>
            <a:pPr algn="just"/>
            <a:endParaRPr lang="da-DK" dirty="0"/>
          </a:p>
          <a:p>
            <a:pPr marL="0" indent="0" algn="just">
              <a:buNone/>
            </a:pPr>
            <a:endParaRPr lang="da-DK" dirty="0"/>
          </a:p>
          <a:p>
            <a:pPr algn="just"/>
            <a:endParaRPr lang="da-DK" dirty="0"/>
          </a:p>
          <a:p>
            <a:pPr algn="just"/>
            <a:endParaRPr lang="da-DK" dirty="0"/>
          </a:p>
        </p:txBody>
      </p:sp>
      <p:sp>
        <p:nvSpPr>
          <p:cNvPr id="4" name="Pladsholder til dato 3">
            <a:extLst>
              <a:ext uri="{FF2B5EF4-FFF2-40B4-BE49-F238E27FC236}">
                <a16:creationId xmlns:a16="http://schemas.microsoft.com/office/drawing/2014/main" id="{CB1F5C4B-EB8E-71A1-CA8C-B4EE89228400}"/>
              </a:ext>
            </a:extLst>
          </p:cNvPr>
          <p:cNvSpPr>
            <a:spLocks noGrp="1"/>
          </p:cNvSpPr>
          <p:nvPr>
            <p:ph type="dt" sz="half" idx="20"/>
          </p:nvPr>
        </p:nvSpPr>
        <p:spPr/>
        <p:txBody>
          <a:bodyPr/>
          <a:lstStyle/>
          <a:p>
            <a:fld id="{796327D0-7D57-7F4B-92BA-9CCB89088A20}" type="datetime1">
              <a:rPr lang="da-DK" smtClean="0"/>
              <a:t>19.04.2024</a:t>
            </a:fld>
            <a:endParaRPr lang="da-DK" dirty="0"/>
          </a:p>
        </p:txBody>
      </p:sp>
      <p:sp>
        <p:nvSpPr>
          <p:cNvPr id="5" name="Pladsholder til sidefod 4">
            <a:extLst>
              <a:ext uri="{FF2B5EF4-FFF2-40B4-BE49-F238E27FC236}">
                <a16:creationId xmlns:a16="http://schemas.microsoft.com/office/drawing/2014/main" id="{4FA0BC6D-974F-C44D-9762-EB86046B3DC9}"/>
              </a:ext>
            </a:extLst>
          </p:cNvPr>
          <p:cNvSpPr>
            <a:spLocks noGrp="1"/>
          </p:cNvSpPr>
          <p:nvPr>
            <p:ph type="ftr" sz="quarter" idx="21"/>
          </p:nvPr>
        </p:nvSpPr>
        <p:spPr>
          <a:xfrm>
            <a:off x="5186700" y="6465600"/>
            <a:ext cx="1680324" cy="180000"/>
          </a:xfrm>
          <a:prstGeom prst="rect">
            <a:avLst/>
          </a:prstGeom>
        </p:spPr>
        <p:txBody>
          <a:bodyPr vert="horz" lIns="0" tIns="0" rIns="0" bIns="0" rtlCol="0" anchor="t" anchorCtr="0">
            <a:noAutofit/>
          </a:bodyPr>
          <a:lstStyle>
            <a:defPPr>
              <a:defRPr lang="en-US"/>
            </a:defPPr>
            <a:lvl1pPr marL="0" algn="r" defTabSz="914400" rtl="0" eaLnBrk="1" latinLnBrk="0" hangingPunct="1">
              <a:defRPr sz="1000" b="0" kern="1200" cap="none"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Pladsholder til slidenummer 5">
            <a:extLst>
              <a:ext uri="{FF2B5EF4-FFF2-40B4-BE49-F238E27FC236}">
                <a16:creationId xmlns:a16="http://schemas.microsoft.com/office/drawing/2014/main" id="{D335235E-6ACF-A824-42B4-A1D0F348B5E2}"/>
              </a:ext>
            </a:extLst>
          </p:cNvPr>
          <p:cNvSpPr>
            <a:spLocks noGrp="1"/>
          </p:cNvSpPr>
          <p:nvPr>
            <p:ph type="sldNum" sz="quarter" idx="22"/>
          </p:nvPr>
        </p:nvSpPr>
        <p:spPr/>
        <p:txBody>
          <a:bodyPr/>
          <a:lstStyle/>
          <a:p>
            <a:fld id="{45D37B1E-C366-494F-A587-962AD9AABC83}" type="slidenum">
              <a:rPr lang="da-DK" smtClean="0"/>
              <a:pPr/>
              <a:t>21</a:t>
            </a:fld>
            <a:endParaRPr lang="da-DK" dirty="0"/>
          </a:p>
        </p:txBody>
      </p:sp>
    </p:spTree>
    <p:extLst>
      <p:ext uri="{BB962C8B-B14F-4D97-AF65-F5344CB8AC3E}">
        <p14:creationId xmlns:p14="http://schemas.microsoft.com/office/powerpoint/2010/main" val="2918229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D48657B2-9BD8-DD54-19AD-9794E25E7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601" y="390731"/>
            <a:ext cx="4634344" cy="6044798"/>
          </a:xfrm>
        </p:spPr>
      </p:pic>
      <p:sp>
        <p:nvSpPr>
          <p:cNvPr id="4" name="Pladsholder til tekst 3">
            <a:extLst>
              <a:ext uri="{FF2B5EF4-FFF2-40B4-BE49-F238E27FC236}">
                <a16:creationId xmlns:a16="http://schemas.microsoft.com/office/drawing/2014/main" id="{C6367852-B737-6DA3-AC56-DBABDE6DF225}"/>
              </a:ext>
            </a:extLst>
          </p:cNvPr>
          <p:cNvSpPr>
            <a:spLocks noGrp="1"/>
          </p:cNvSpPr>
          <p:nvPr>
            <p:ph type="body" sz="half" idx="2"/>
          </p:nvPr>
        </p:nvSpPr>
        <p:spPr>
          <a:xfrm>
            <a:off x="839788" y="478302"/>
            <a:ext cx="3932237" cy="5390686"/>
          </a:xfrm>
        </p:spPr>
        <p:txBody>
          <a:bodyPr>
            <a:normAutofit fontScale="92500" lnSpcReduction="10000"/>
          </a:bodyPr>
          <a:lstStyle/>
          <a:p>
            <a:endParaRPr lang="da-DK" sz="1800" i="1" dirty="0">
              <a:latin typeface="Saira"/>
            </a:endParaRPr>
          </a:p>
          <a:p>
            <a:pPr algn="l"/>
            <a:r>
              <a:rPr lang="da-DK" sz="2000" b="0" i="0" u="none" strike="noStrike" dirty="0">
                <a:solidFill>
                  <a:srgbClr val="0F0F0F"/>
                </a:solidFill>
                <a:effectLst/>
                <a:latin typeface="Söhne"/>
              </a:rPr>
              <a:t>"</a:t>
            </a:r>
            <a:r>
              <a:rPr lang="da-DK" sz="2400" dirty="0"/>
              <a:t>Der er en </a:t>
            </a:r>
            <a:r>
              <a:rPr lang="da-DK" sz="2400" u="sng" dirty="0"/>
              <a:t>markant, bredspektret og vedvarende trussel</a:t>
            </a:r>
            <a:r>
              <a:rPr lang="da-DK" sz="2400" dirty="0"/>
              <a:t> fra fremmede staters efterretningsvirksomhed mod Danmark. Truslen udgår først og fremmest fra Rusland og Kina”</a:t>
            </a:r>
          </a:p>
          <a:p>
            <a:pPr algn="l"/>
            <a:endParaRPr lang="da-DK" sz="2400" b="0" i="0" u="none" strike="noStrike" dirty="0">
              <a:solidFill>
                <a:srgbClr val="0F0F0F"/>
              </a:solidFill>
              <a:effectLst/>
              <a:latin typeface="Söhne"/>
            </a:endParaRPr>
          </a:p>
          <a:p>
            <a:pPr algn="l"/>
            <a:endParaRPr lang="da-DK" sz="2000" b="0" i="0" u="none" strike="noStrike" dirty="0">
              <a:solidFill>
                <a:srgbClr val="0F0F0F"/>
              </a:solidFill>
              <a:effectLst/>
              <a:latin typeface="Söhne"/>
            </a:endParaRPr>
          </a:p>
          <a:p>
            <a:pPr algn="l"/>
            <a:r>
              <a:rPr lang="da-DK" sz="2000" b="0" i="0" u="none" strike="noStrike" dirty="0">
                <a:solidFill>
                  <a:srgbClr val="0F0F0F"/>
                </a:solidFill>
                <a:effectLst/>
                <a:latin typeface="Söhne"/>
              </a:rPr>
              <a:t>"</a:t>
            </a:r>
            <a:r>
              <a:rPr lang="da-DK" sz="2400" dirty="0"/>
              <a:t>Truslen fra de fremmede staters efterretningsvirksomhed omfatter først og fremmest </a:t>
            </a:r>
            <a:r>
              <a:rPr lang="da-DK" sz="2400" u="sng" dirty="0"/>
              <a:t>spionage og forsøg på ulovligt eller på uønsket vis at anskaffe produkter, viden og teknologi</a:t>
            </a:r>
            <a:r>
              <a:rPr lang="da-DK" sz="2400" dirty="0"/>
              <a:t> bl.a. for at udvikle de fremmede staters militære kapacitet</a:t>
            </a:r>
            <a:r>
              <a:rPr lang="da-DK" sz="2000" b="0" i="0" u="none" strike="noStrike" dirty="0">
                <a:solidFill>
                  <a:srgbClr val="0F0F0F"/>
                </a:solidFill>
                <a:effectLst/>
                <a:latin typeface="Söhne"/>
              </a:rPr>
              <a:t>."</a:t>
            </a:r>
          </a:p>
          <a:p>
            <a:endParaRPr lang="da-DK" sz="1800" i="1" dirty="0">
              <a:latin typeface="Saira"/>
            </a:endParaRPr>
          </a:p>
          <a:p>
            <a:endParaRPr lang="da-DK" i="1" dirty="0"/>
          </a:p>
          <a:p>
            <a:endParaRPr lang="da-DK" dirty="0"/>
          </a:p>
          <a:p>
            <a:endParaRPr lang="da-DK" dirty="0"/>
          </a:p>
        </p:txBody>
      </p:sp>
    </p:spTree>
    <p:extLst>
      <p:ext uri="{BB962C8B-B14F-4D97-AF65-F5344CB8AC3E}">
        <p14:creationId xmlns:p14="http://schemas.microsoft.com/office/powerpoint/2010/main" val="4182558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3E454-F15B-7CF8-B05C-9AE080451084}"/>
              </a:ext>
            </a:extLst>
          </p:cNvPr>
          <p:cNvSpPr>
            <a:spLocks noGrp="1"/>
          </p:cNvSpPr>
          <p:nvPr>
            <p:ph type="title"/>
          </p:nvPr>
        </p:nvSpPr>
        <p:spPr>
          <a:xfrm>
            <a:off x="648929" y="557190"/>
            <a:ext cx="5181510" cy="1671569"/>
          </a:xfrm>
        </p:spPr>
        <p:txBody>
          <a:bodyPr vert="horz" lIns="91440" tIns="45720" rIns="91440" bIns="45720" rtlCol="0" anchor="ctr">
            <a:normAutofit fontScale="90000"/>
          </a:bodyPr>
          <a:lstStyle/>
          <a:p>
            <a:r>
              <a:rPr lang="en-US" sz="4000" dirty="0"/>
              <a:t>Fra PET, UFM </a:t>
            </a:r>
            <a:r>
              <a:rPr lang="en-US" sz="4000" dirty="0" err="1"/>
              <a:t>og</a:t>
            </a:r>
            <a:r>
              <a:rPr lang="en-US" sz="4000" dirty="0"/>
              <a:t>  </a:t>
            </a:r>
            <a:r>
              <a:rPr lang="en-US" sz="4000" dirty="0" err="1"/>
              <a:t>Erhvervsstyrelsens</a:t>
            </a:r>
            <a:r>
              <a:rPr lang="en-US" sz="4000" dirty="0"/>
              <a:t> “Er </a:t>
            </a:r>
            <a:r>
              <a:rPr lang="en-US" sz="4000" dirty="0" err="1"/>
              <a:t>jeres</a:t>
            </a:r>
            <a:r>
              <a:rPr lang="en-US" sz="4000" dirty="0"/>
              <a:t> </a:t>
            </a:r>
            <a:r>
              <a:rPr lang="en-US" sz="4000" dirty="0" err="1"/>
              <a:t>forskning</a:t>
            </a:r>
            <a:r>
              <a:rPr lang="en-US" sz="4000" dirty="0"/>
              <a:t> </a:t>
            </a:r>
            <a:r>
              <a:rPr lang="en-US" sz="4000" dirty="0" err="1"/>
              <a:t>i</a:t>
            </a:r>
            <a:r>
              <a:rPr lang="en-US" sz="4000" dirty="0"/>
              <a:t> fare?”</a:t>
            </a:r>
          </a:p>
        </p:txBody>
      </p:sp>
      <p:sp>
        <p:nvSpPr>
          <p:cNvPr id="4" name="Pladsholder til tekst 3">
            <a:extLst>
              <a:ext uri="{FF2B5EF4-FFF2-40B4-BE49-F238E27FC236}">
                <a16:creationId xmlns:a16="http://schemas.microsoft.com/office/drawing/2014/main" id="{04A967BF-B36E-278C-2747-5C075CEB2AD1}"/>
              </a:ext>
            </a:extLst>
          </p:cNvPr>
          <p:cNvSpPr>
            <a:spLocks noGrp="1"/>
          </p:cNvSpPr>
          <p:nvPr>
            <p:ph type="body" sz="half" idx="2"/>
          </p:nvPr>
        </p:nvSpPr>
        <p:spPr>
          <a:xfrm>
            <a:off x="648930" y="2406650"/>
            <a:ext cx="5181508" cy="3722438"/>
          </a:xfrm>
        </p:spPr>
        <p:txBody>
          <a:bodyPr vert="horz" lIns="91440" tIns="45720" rIns="91440" bIns="45720" rtlCol="0">
            <a:normAutofit lnSpcReduction="10000"/>
          </a:bodyPr>
          <a:lstStyle/>
          <a:p>
            <a:pPr algn="l"/>
            <a:br>
              <a:rPr lang="da-DK" sz="2000" b="0" i="0" u="none" strike="noStrike" dirty="0">
                <a:solidFill>
                  <a:srgbClr val="0F0F0F"/>
                </a:solidFill>
                <a:effectLst/>
                <a:latin typeface="Söhne"/>
              </a:rPr>
            </a:br>
            <a:r>
              <a:rPr lang="da-DK" sz="2000" b="0" i="0" u="none" strike="noStrike" dirty="0">
                <a:solidFill>
                  <a:srgbClr val="0F0F0F"/>
                </a:solidFill>
                <a:effectLst/>
                <a:latin typeface="Söhne"/>
              </a:rPr>
              <a:t>"PET </a:t>
            </a:r>
            <a:r>
              <a:rPr lang="da-DK" sz="2000" b="0" i="0" u="none" strike="noStrike" dirty="0" err="1">
                <a:solidFill>
                  <a:srgbClr val="0F0F0F"/>
                </a:solidFill>
                <a:effectLst/>
                <a:latin typeface="Söhne"/>
              </a:rPr>
              <a:t>can</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among</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other</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things</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confirm</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that</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foreign</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intelligence</a:t>
            </a:r>
            <a:r>
              <a:rPr lang="da-DK" sz="2000" b="0" i="0" u="none" strike="noStrike" dirty="0">
                <a:solidFill>
                  <a:srgbClr val="0F0F0F"/>
                </a:solidFill>
                <a:effectLst/>
                <a:latin typeface="Söhne"/>
              </a:rPr>
              <a:t> services </a:t>
            </a:r>
            <a:r>
              <a:rPr lang="da-DK" sz="2000" b="0" i="0" u="none" strike="noStrike" dirty="0" err="1">
                <a:solidFill>
                  <a:srgbClr val="0F0F0F"/>
                </a:solidFill>
                <a:effectLst/>
                <a:latin typeface="Söhne"/>
              </a:rPr>
              <a:t>continually</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attempt</a:t>
            </a:r>
            <a:r>
              <a:rPr lang="da-DK" sz="2000" b="0" i="0" u="none" strike="noStrike" dirty="0">
                <a:solidFill>
                  <a:srgbClr val="0F0F0F"/>
                </a:solidFill>
                <a:effectLst/>
                <a:latin typeface="Söhne"/>
              </a:rPr>
              <a:t> to </a:t>
            </a:r>
            <a:r>
              <a:rPr lang="da-DK" sz="2000" b="0" i="0" u="none" strike="noStrike" dirty="0" err="1">
                <a:solidFill>
                  <a:srgbClr val="0F0F0F"/>
                </a:solidFill>
                <a:effectLst/>
                <a:latin typeface="Söhne"/>
              </a:rPr>
              <a:t>establish</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contacts</a:t>
            </a:r>
            <a:r>
              <a:rPr lang="da-DK" sz="2000" b="0" i="0" u="none" strike="noStrike" dirty="0">
                <a:solidFill>
                  <a:srgbClr val="0F0F0F"/>
                </a:solidFill>
                <a:effectLst/>
                <a:latin typeface="Söhne"/>
              </a:rPr>
              <a:t> with students, researchers, and </a:t>
            </a:r>
            <a:r>
              <a:rPr lang="da-DK" sz="2000" b="0" i="0" u="none" strike="noStrike" dirty="0" err="1">
                <a:solidFill>
                  <a:srgbClr val="0F0F0F"/>
                </a:solidFill>
                <a:effectLst/>
                <a:latin typeface="Söhne"/>
              </a:rPr>
              <a:t>companies</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who</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may</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be</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able</a:t>
            </a:r>
            <a:r>
              <a:rPr lang="da-DK" sz="2000" b="0" i="0" u="none" strike="noStrike" dirty="0">
                <a:solidFill>
                  <a:srgbClr val="0F0F0F"/>
                </a:solidFill>
                <a:effectLst/>
                <a:latin typeface="Söhne"/>
              </a:rPr>
              <a:t> to provide products and </a:t>
            </a:r>
            <a:r>
              <a:rPr lang="da-DK" sz="2000" b="0" i="0" u="none" strike="noStrike" dirty="0" err="1">
                <a:solidFill>
                  <a:srgbClr val="0F0F0F"/>
                </a:solidFill>
                <a:effectLst/>
                <a:latin typeface="Söhne"/>
              </a:rPr>
              <a:t>specific</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knowledge</a:t>
            </a:r>
            <a:r>
              <a:rPr lang="da-DK" sz="2000" b="0" i="0" u="none" strike="noStrike" dirty="0">
                <a:solidFill>
                  <a:srgbClr val="0F0F0F"/>
                </a:solidFill>
                <a:effectLst/>
                <a:latin typeface="Söhne"/>
              </a:rPr>
              <a:t> (...)."</a:t>
            </a:r>
          </a:p>
          <a:p>
            <a:pPr algn="l"/>
            <a:r>
              <a:rPr lang="da-DK" sz="2000" b="0" i="0" u="none" strike="noStrike" dirty="0">
                <a:solidFill>
                  <a:srgbClr val="0F0F0F"/>
                </a:solidFill>
                <a:effectLst/>
                <a:latin typeface="Söhne"/>
              </a:rPr>
              <a:t>"</a:t>
            </a:r>
            <a:r>
              <a:rPr lang="da-DK" sz="2000" b="0" i="0" u="none" strike="noStrike" dirty="0" err="1">
                <a:solidFill>
                  <a:srgbClr val="0F0F0F"/>
                </a:solidFill>
                <a:effectLst/>
                <a:latin typeface="Söhne"/>
              </a:rPr>
              <a:t>Foreign</a:t>
            </a:r>
            <a:r>
              <a:rPr lang="da-DK" sz="2000" b="0" i="0" u="none" strike="noStrike" dirty="0">
                <a:solidFill>
                  <a:srgbClr val="0F0F0F"/>
                </a:solidFill>
                <a:effectLst/>
                <a:latin typeface="Söhne"/>
              </a:rPr>
              <a:t> students and researchers in Denmark </a:t>
            </a:r>
            <a:r>
              <a:rPr lang="da-DK" sz="2000" b="0" i="0" u="none" strike="noStrike" dirty="0" err="1">
                <a:solidFill>
                  <a:srgbClr val="0F0F0F"/>
                </a:solidFill>
                <a:effectLst/>
                <a:latin typeface="Söhne"/>
              </a:rPr>
              <a:t>can</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contribute</a:t>
            </a:r>
            <a:r>
              <a:rPr lang="da-DK" sz="2000" b="0" i="0" u="none" strike="noStrike" dirty="0">
                <a:solidFill>
                  <a:srgbClr val="0F0F0F"/>
                </a:solidFill>
                <a:effectLst/>
                <a:latin typeface="Söhne"/>
              </a:rPr>
              <a:t> to </a:t>
            </a:r>
            <a:r>
              <a:rPr lang="da-DK" sz="2000" b="0" i="0" u="none" strike="noStrike" dirty="0" err="1">
                <a:solidFill>
                  <a:srgbClr val="0F0F0F"/>
                </a:solidFill>
                <a:effectLst/>
                <a:latin typeface="Söhne"/>
              </a:rPr>
              <a:t>transferring</a:t>
            </a:r>
            <a:r>
              <a:rPr lang="da-DK" sz="2000" b="0" i="0" u="none" strike="noStrike" dirty="0">
                <a:solidFill>
                  <a:srgbClr val="0F0F0F"/>
                </a:solidFill>
                <a:effectLst/>
                <a:latin typeface="Söhne"/>
              </a:rPr>
              <a:t> sensitive </a:t>
            </a:r>
            <a:r>
              <a:rPr lang="da-DK" sz="2000" b="0" i="0" u="none" strike="noStrike" dirty="0" err="1">
                <a:solidFill>
                  <a:srgbClr val="0F0F0F"/>
                </a:solidFill>
                <a:effectLst/>
                <a:latin typeface="Söhne"/>
              </a:rPr>
              <a:t>knowledge</a:t>
            </a:r>
            <a:r>
              <a:rPr lang="da-DK" sz="2000" b="0" i="0" u="none" strike="noStrike" dirty="0">
                <a:solidFill>
                  <a:srgbClr val="0F0F0F"/>
                </a:solidFill>
                <a:effectLst/>
                <a:latin typeface="Söhne"/>
              </a:rPr>
              <a:t> to </a:t>
            </a:r>
            <a:r>
              <a:rPr lang="da-DK" sz="2000" b="0" i="0" u="none" strike="noStrike" dirty="0" err="1">
                <a:solidFill>
                  <a:srgbClr val="0F0F0F"/>
                </a:solidFill>
                <a:effectLst/>
                <a:latin typeface="Söhne"/>
              </a:rPr>
              <a:t>foreign</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states</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They</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may</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be</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subjected</a:t>
            </a:r>
            <a:r>
              <a:rPr lang="da-DK" sz="2000" b="0" i="0" u="none" strike="noStrike" dirty="0">
                <a:solidFill>
                  <a:srgbClr val="0F0F0F"/>
                </a:solidFill>
                <a:effectLst/>
                <a:latin typeface="Söhne"/>
              </a:rPr>
              <a:t> to </a:t>
            </a:r>
            <a:r>
              <a:rPr lang="da-DK" sz="2000" b="0" i="0" u="none" strike="noStrike" dirty="0" err="1">
                <a:solidFill>
                  <a:srgbClr val="0F0F0F"/>
                </a:solidFill>
                <a:effectLst/>
                <a:latin typeface="Söhne"/>
              </a:rPr>
              <a:t>strong</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pressure</a:t>
            </a:r>
            <a:r>
              <a:rPr lang="da-DK" sz="2000" b="0" i="0" u="none" strike="noStrike" dirty="0">
                <a:solidFill>
                  <a:srgbClr val="0F0F0F"/>
                </a:solidFill>
                <a:effectLst/>
                <a:latin typeface="Söhne"/>
              </a:rPr>
              <a:t> from </a:t>
            </a:r>
            <a:r>
              <a:rPr lang="da-DK" sz="2000" b="0" i="0" u="none" strike="noStrike" dirty="0" err="1">
                <a:solidFill>
                  <a:srgbClr val="0F0F0F"/>
                </a:solidFill>
                <a:effectLst/>
                <a:latin typeface="Söhne"/>
              </a:rPr>
              <a:t>their</a:t>
            </a:r>
            <a:r>
              <a:rPr lang="da-DK" sz="2000" b="0" i="0" u="none" strike="noStrike" dirty="0">
                <a:solidFill>
                  <a:srgbClr val="0F0F0F"/>
                </a:solidFill>
                <a:effectLst/>
                <a:latin typeface="Söhne"/>
              </a:rPr>
              <a:t> home </a:t>
            </a:r>
            <a:r>
              <a:rPr lang="da-DK" sz="2000" b="0" i="0" u="none" strike="noStrike" dirty="0" err="1">
                <a:solidFill>
                  <a:srgbClr val="0F0F0F"/>
                </a:solidFill>
                <a:effectLst/>
                <a:latin typeface="Söhne"/>
              </a:rPr>
              <a:t>country's</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intelligence</a:t>
            </a:r>
            <a:r>
              <a:rPr lang="da-DK" sz="2000" b="0" i="0" u="none" strike="noStrike" dirty="0">
                <a:solidFill>
                  <a:srgbClr val="0F0F0F"/>
                </a:solidFill>
                <a:effectLst/>
                <a:latin typeface="Söhne"/>
              </a:rPr>
              <a:t> services, and (...), </a:t>
            </a:r>
            <a:r>
              <a:rPr lang="da-DK" sz="2000" b="0" i="0" u="none" strike="noStrike" dirty="0" err="1">
                <a:solidFill>
                  <a:srgbClr val="0F0F0F"/>
                </a:solidFill>
                <a:effectLst/>
                <a:latin typeface="Söhne"/>
              </a:rPr>
              <a:t>some</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authoritarian</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states</a:t>
            </a:r>
            <a:r>
              <a:rPr lang="da-DK" sz="2000" b="0" i="0" u="none" strike="noStrike" dirty="0">
                <a:solidFill>
                  <a:srgbClr val="0F0F0F"/>
                </a:solidFill>
                <a:effectLst/>
                <a:latin typeface="Söhne"/>
              </a:rPr>
              <a:t> have </a:t>
            </a:r>
            <a:r>
              <a:rPr lang="da-DK" sz="2000" b="0" i="0" u="none" strike="noStrike" dirty="0" err="1">
                <a:solidFill>
                  <a:srgbClr val="0F0F0F"/>
                </a:solidFill>
                <a:effectLst/>
                <a:latin typeface="Söhne"/>
              </a:rPr>
              <a:t>laws</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that</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require</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their</a:t>
            </a:r>
            <a:r>
              <a:rPr lang="da-DK" sz="2000" b="0" i="0" u="none" strike="noStrike" dirty="0">
                <a:solidFill>
                  <a:srgbClr val="0F0F0F"/>
                </a:solidFill>
                <a:effectLst/>
                <a:latin typeface="Söhne"/>
              </a:rPr>
              <a:t> </a:t>
            </a:r>
            <a:r>
              <a:rPr lang="da-DK" sz="2000" b="0" i="0" u="none" strike="noStrike" dirty="0" err="1">
                <a:solidFill>
                  <a:srgbClr val="0F0F0F"/>
                </a:solidFill>
                <a:effectLst/>
                <a:latin typeface="Söhne"/>
              </a:rPr>
              <a:t>citizens</a:t>
            </a:r>
            <a:r>
              <a:rPr lang="da-DK" sz="2000" b="0" i="0" u="none" strike="noStrike" dirty="0">
                <a:solidFill>
                  <a:srgbClr val="0F0F0F"/>
                </a:solidFill>
                <a:effectLst/>
                <a:latin typeface="Söhne"/>
              </a:rPr>
              <a:t> to assist </a:t>
            </a:r>
            <a:r>
              <a:rPr lang="da-DK" sz="2000" b="0" i="0" u="none" strike="noStrike" dirty="0" err="1">
                <a:solidFill>
                  <a:srgbClr val="0F0F0F"/>
                </a:solidFill>
                <a:effectLst/>
                <a:latin typeface="Söhne"/>
              </a:rPr>
              <a:t>intelligence</a:t>
            </a:r>
            <a:r>
              <a:rPr lang="da-DK" sz="2000" b="0" i="0" u="none" strike="noStrike" dirty="0">
                <a:solidFill>
                  <a:srgbClr val="0F0F0F"/>
                </a:solidFill>
                <a:effectLst/>
                <a:latin typeface="Söhne"/>
              </a:rPr>
              <a:t> services with information of </a:t>
            </a:r>
            <a:r>
              <a:rPr lang="da-DK" sz="2000" b="0" i="0" u="none" strike="noStrike" dirty="0" err="1">
                <a:solidFill>
                  <a:srgbClr val="0F0F0F"/>
                </a:solidFill>
                <a:effectLst/>
                <a:latin typeface="Söhne"/>
              </a:rPr>
              <a:t>interest</a:t>
            </a:r>
            <a:r>
              <a:rPr lang="da-DK" sz="2000" b="0" i="0" u="none" strike="noStrike" dirty="0">
                <a:solidFill>
                  <a:srgbClr val="0F0F0F"/>
                </a:solidFill>
                <a:effectLst/>
                <a:latin typeface="Söhne"/>
              </a:rPr>
              <a:t> to the </a:t>
            </a:r>
            <a:r>
              <a:rPr lang="da-DK" sz="2000" b="0" i="0" u="none" strike="noStrike" dirty="0" err="1">
                <a:solidFill>
                  <a:srgbClr val="0F0F0F"/>
                </a:solidFill>
                <a:effectLst/>
                <a:latin typeface="Söhne"/>
              </a:rPr>
              <a:t>state</a:t>
            </a:r>
            <a:r>
              <a:rPr lang="da-DK" sz="2000" b="0" i="0" u="none" strike="noStrike" dirty="0">
                <a:solidFill>
                  <a:srgbClr val="0F0F0F"/>
                </a:solidFill>
                <a:effectLst/>
                <a:latin typeface="Söhne"/>
              </a:rPr>
              <a:t>."</a:t>
            </a:r>
          </a:p>
          <a:p>
            <a:pPr indent="-228600">
              <a:buFont typeface="Arial" panose="020B0604020202020204" pitchFamily="34" charset="0"/>
              <a:buChar char="•"/>
            </a:pPr>
            <a:endParaRPr lang="en-US" sz="1700" dirty="0"/>
          </a:p>
        </p:txBody>
      </p:sp>
      <p:pic>
        <p:nvPicPr>
          <p:cNvPr id="10" name="Pladsholder til indhold 9">
            <a:extLst>
              <a:ext uri="{FF2B5EF4-FFF2-40B4-BE49-F238E27FC236}">
                <a16:creationId xmlns:a16="http://schemas.microsoft.com/office/drawing/2014/main" id="{660E2F34-E840-C893-2D80-C04B4DEBA8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8314"/>
          <a:stretch/>
        </p:blipFill>
        <p:spPr>
          <a:xfrm>
            <a:off x="6189155" y="10"/>
            <a:ext cx="6002844" cy="6857990"/>
          </a:xfrm>
          <a:prstGeom prst="rect">
            <a:avLst/>
          </a:prstGeom>
          <a:effectLst/>
        </p:spPr>
      </p:pic>
      <p:sp>
        <p:nvSpPr>
          <p:cNvPr id="5" name="Tekstfelt 4">
            <a:extLst>
              <a:ext uri="{FF2B5EF4-FFF2-40B4-BE49-F238E27FC236}">
                <a16:creationId xmlns:a16="http://schemas.microsoft.com/office/drawing/2014/main" id="{D96E75FD-AD03-2B26-833F-5F634247D25F}"/>
              </a:ext>
            </a:extLst>
          </p:cNvPr>
          <p:cNvSpPr txBox="1"/>
          <p:nvPr/>
        </p:nvSpPr>
        <p:spPr>
          <a:xfrm>
            <a:off x="2438400" y="2228759"/>
            <a:ext cx="6096000" cy="646331"/>
          </a:xfrm>
          <a:prstGeom prst="rect">
            <a:avLst/>
          </a:prstGeom>
          <a:noFill/>
        </p:spPr>
        <p:txBody>
          <a:bodyPr wrap="square">
            <a:spAutoFit/>
          </a:bodyPr>
          <a:lstStyle/>
          <a:p>
            <a:br>
              <a:rPr lang="da-DK" dirty="0"/>
            </a:br>
            <a:endParaRPr lang="da-DK" dirty="0"/>
          </a:p>
        </p:txBody>
      </p:sp>
    </p:spTree>
    <p:extLst>
      <p:ext uri="{BB962C8B-B14F-4D97-AF65-F5344CB8AC3E}">
        <p14:creationId xmlns:p14="http://schemas.microsoft.com/office/powerpoint/2010/main" val="308951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2C676-BC4F-CF2A-690B-AC9391E98712}"/>
              </a:ext>
            </a:extLst>
          </p:cNvPr>
          <p:cNvSpPr>
            <a:spLocks noGrp="1"/>
          </p:cNvSpPr>
          <p:nvPr>
            <p:ph type="title"/>
          </p:nvPr>
        </p:nvSpPr>
        <p:spPr/>
        <p:txBody>
          <a:bodyPr>
            <a:normAutofit fontScale="90000"/>
          </a:bodyPr>
          <a:lstStyle/>
          <a:p>
            <a:r>
              <a:rPr lang="da-DK" b="0" i="0" u="none" strike="noStrike" dirty="0">
                <a:solidFill>
                  <a:srgbClr val="374151"/>
                </a:solidFill>
                <a:effectLst/>
                <a:latin typeface="Söhne"/>
              </a:rPr>
              <a:t>"URIS </a:t>
            </a:r>
            <a:r>
              <a:rPr lang="da-DK" b="0" i="0" u="none" strike="noStrike" dirty="0" err="1">
                <a:solidFill>
                  <a:srgbClr val="374151"/>
                </a:solidFill>
                <a:effectLst/>
                <a:latin typeface="Söhne"/>
              </a:rPr>
              <a:t>Recommendations</a:t>
            </a:r>
            <a:r>
              <a:rPr lang="da-DK" b="0" i="0" u="none" strike="noStrike" dirty="0">
                <a:solidFill>
                  <a:srgbClr val="374151"/>
                </a:solidFill>
                <a:effectLst/>
                <a:latin typeface="Söhne"/>
              </a:rPr>
              <a:t> and the </a:t>
            </a:r>
            <a:r>
              <a:rPr lang="da-DK" b="0" i="0" u="none" strike="noStrike" dirty="0" err="1">
                <a:solidFill>
                  <a:srgbClr val="374151"/>
                </a:solidFill>
                <a:effectLst/>
                <a:latin typeface="Söhne"/>
              </a:rPr>
              <a:t>Need</a:t>
            </a:r>
            <a:r>
              <a:rPr lang="da-DK" b="0" i="0" u="none" strike="noStrike" dirty="0">
                <a:solidFill>
                  <a:srgbClr val="374151"/>
                </a:solidFill>
                <a:effectLst/>
                <a:latin typeface="Söhne"/>
              </a:rPr>
              <a:t> for New </a:t>
            </a:r>
            <a:r>
              <a:rPr lang="da-DK" b="0" i="0" u="none" strike="noStrike" dirty="0" err="1">
                <a:solidFill>
                  <a:srgbClr val="374151"/>
                </a:solidFill>
                <a:effectLst/>
                <a:latin typeface="Söhne"/>
              </a:rPr>
              <a:t>Initiatives</a:t>
            </a:r>
            <a:r>
              <a:rPr lang="da-DK" b="0" i="0" u="none" strike="noStrike" dirty="0">
                <a:solidFill>
                  <a:srgbClr val="374151"/>
                </a:solidFill>
                <a:effectLst/>
                <a:latin typeface="Söhne"/>
              </a:rPr>
              <a:t>"</a:t>
            </a:r>
            <a:br>
              <a:rPr lang="da-DK" dirty="0"/>
            </a:br>
            <a:endParaRPr lang="da-DK" dirty="0"/>
          </a:p>
        </p:txBody>
      </p:sp>
      <p:sp>
        <p:nvSpPr>
          <p:cNvPr id="4" name="Pladsholder til tekst 3">
            <a:extLst>
              <a:ext uri="{FF2B5EF4-FFF2-40B4-BE49-F238E27FC236}">
                <a16:creationId xmlns:a16="http://schemas.microsoft.com/office/drawing/2014/main" id="{0A8B2B0B-EACF-B9EB-414C-55FC1EB5F791}"/>
              </a:ext>
            </a:extLst>
          </p:cNvPr>
          <p:cNvSpPr>
            <a:spLocks noGrp="1"/>
          </p:cNvSpPr>
          <p:nvPr>
            <p:ph type="body" sz="half" idx="2"/>
          </p:nvPr>
        </p:nvSpPr>
        <p:spPr/>
        <p:txBody>
          <a:bodyPr>
            <a:normAutofit fontScale="70000" lnSpcReduction="20000"/>
          </a:bodyPr>
          <a:lstStyle/>
          <a:p>
            <a:pPr algn="l"/>
            <a:r>
              <a:rPr lang="da-DK" sz="2800" b="0" i="0" u="none" strike="noStrike" dirty="0">
                <a:solidFill>
                  <a:srgbClr val="374151"/>
                </a:solidFill>
                <a:effectLst/>
              </a:rPr>
              <a:t>New and </a:t>
            </a:r>
            <a:r>
              <a:rPr lang="da-DK" sz="2800" b="0" i="0" u="none" strike="noStrike" dirty="0" err="1">
                <a:solidFill>
                  <a:srgbClr val="374151"/>
                </a:solidFill>
                <a:effectLst/>
              </a:rPr>
              <a:t>Enhanced</a:t>
            </a:r>
            <a:r>
              <a:rPr lang="da-DK" sz="2800" b="0" i="0" u="none" strike="noStrike" dirty="0">
                <a:solidFill>
                  <a:srgbClr val="374151"/>
                </a:solidFill>
                <a:effectLst/>
              </a:rPr>
              <a:t> Approach to International Research and Innovation Collaboration.</a:t>
            </a:r>
          </a:p>
          <a:p>
            <a:pPr algn="l"/>
            <a:r>
              <a:rPr lang="da-DK" sz="2800" b="0" i="0" u="none" strike="noStrike" dirty="0">
                <a:solidFill>
                  <a:srgbClr val="374151"/>
                </a:solidFill>
                <a:effectLst/>
              </a:rPr>
              <a:t>A </a:t>
            </a:r>
            <a:r>
              <a:rPr lang="da-DK" sz="2800" b="0" i="0" u="none" strike="noStrike" dirty="0" err="1">
                <a:solidFill>
                  <a:srgbClr val="374151"/>
                </a:solidFill>
                <a:effectLst/>
              </a:rPr>
              <a:t>collaborative</a:t>
            </a:r>
            <a:r>
              <a:rPr lang="da-DK" sz="2800" b="0" i="0" u="none" strike="noStrike" dirty="0">
                <a:solidFill>
                  <a:srgbClr val="374151"/>
                </a:solidFill>
                <a:effectLst/>
              </a:rPr>
              <a:t> approach with like-minded </a:t>
            </a:r>
            <a:r>
              <a:rPr lang="da-DK" sz="2800" b="0" i="0" u="none" strike="noStrike" dirty="0" err="1">
                <a:solidFill>
                  <a:srgbClr val="374151"/>
                </a:solidFill>
                <a:effectLst/>
              </a:rPr>
              <a:t>countries</a:t>
            </a:r>
            <a:r>
              <a:rPr lang="da-DK" sz="2800" b="0" i="0" u="none" strike="noStrike" dirty="0">
                <a:solidFill>
                  <a:srgbClr val="374151"/>
                </a:solidFill>
                <a:effectLst/>
              </a:rPr>
              <a:t> to </a:t>
            </a:r>
            <a:r>
              <a:rPr lang="da-DK" sz="2800" b="0" i="0" u="none" strike="noStrike" dirty="0" err="1">
                <a:solidFill>
                  <a:srgbClr val="374151"/>
                </a:solidFill>
                <a:effectLst/>
              </a:rPr>
              <a:t>avoid</a:t>
            </a:r>
            <a:r>
              <a:rPr lang="da-DK" sz="2800" b="0" i="0" u="none" strike="noStrike" dirty="0">
                <a:solidFill>
                  <a:srgbClr val="374151"/>
                </a:solidFill>
                <a:effectLst/>
              </a:rPr>
              <a:t> isolating Danish researchers from a </a:t>
            </a:r>
            <a:r>
              <a:rPr lang="da-DK" sz="2800" b="0" i="0" u="none" strike="noStrike" dirty="0" err="1">
                <a:solidFill>
                  <a:srgbClr val="374151"/>
                </a:solidFill>
                <a:effectLst/>
              </a:rPr>
              <a:t>wide</a:t>
            </a:r>
            <a:r>
              <a:rPr lang="da-DK" sz="2800" b="0" i="0" u="none" strike="noStrike" dirty="0">
                <a:solidFill>
                  <a:srgbClr val="374151"/>
                </a:solidFill>
                <a:effectLst/>
              </a:rPr>
              <a:t> range of international </a:t>
            </a:r>
            <a:r>
              <a:rPr lang="da-DK" sz="2800" b="0" i="0" u="none" strike="noStrike" dirty="0" err="1">
                <a:solidFill>
                  <a:srgbClr val="374151"/>
                </a:solidFill>
                <a:effectLst/>
              </a:rPr>
              <a:t>collaboration</a:t>
            </a:r>
            <a:r>
              <a:rPr lang="da-DK" sz="2800" b="0" i="0" u="none" strike="noStrike" dirty="0">
                <a:solidFill>
                  <a:srgbClr val="374151"/>
                </a:solidFill>
                <a:effectLst/>
              </a:rPr>
              <a:t>, </a:t>
            </a:r>
            <a:r>
              <a:rPr lang="da-DK" sz="2800" b="0" i="0" u="none" strike="noStrike" dirty="0" err="1">
                <a:solidFill>
                  <a:srgbClr val="374151"/>
                </a:solidFill>
                <a:effectLst/>
              </a:rPr>
              <a:t>which</a:t>
            </a:r>
            <a:r>
              <a:rPr lang="da-DK" sz="2800" b="0" i="0" u="none" strike="noStrike" dirty="0">
                <a:solidFill>
                  <a:srgbClr val="374151"/>
                </a:solidFill>
                <a:effectLst/>
              </a:rPr>
              <a:t> is </a:t>
            </a:r>
            <a:r>
              <a:rPr lang="da-DK" sz="2800" b="0" i="0" u="none" strike="noStrike" dirty="0" err="1">
                <a:solidFill>
                  <a:srgbClr val="374151"/>
                </a:solidFill>
                <a:effectLst/>
              </a:rPr>
              <a:t>beneficial</a:t>
            </a:r>
            <a:r>
              <a:rPr lang="da-DK" sz="2800" b="0" i="0" u="none" strike="noStrike" dirty="0">
                <a:solidFill>
                  <a:srgbClr val="374151"/>
                </a:solidFill>
                <a:effectLst/>
              </a:rPr>
              <a:t> to Denmark, and to </a:t>
            </a:r>
            <a:r>
              <a:rPr lang="da-DK" sz="2800" b="0" i="0" u="none" strike="noStrike" dirty="0" err="1">
                <a:solidFill>
                  <a:srgbClr val="374151"/>
                </a:solidFill>
                <a:effectLst/>
              </a:rPr>
              <a:t>preserve</a:t>
            </a:r>
            <a:r>
              <a:rPr lang="da-DK" sz="2800" b="0" i="0" u="none" strike="noStrike" dirty="0">
                <a:solidFill>
                  <a:srgbClr val="374151"/>
                </a:solidFill>
                <a:effectLst/>
              </a:rPr>
              <a:t> </a:t>
            </a:r>
            <a:r>
              <a:rPr lang="da-DK" sz="2800" b="0" i="0" u="none" strike="noStrike" dirty="0" err="1">
                <a:solidFill>
                  <a:srgbClr val="374151"/>
                </a:solidFill>
                <a:effectLst/>
              </a:rPr>
              <a:t>Denmark's</a:t>
            </a:r>
            <a:r>
              <a:rPr lang="da-DK" sz="2800" b="0" i="0" u="none" strike="noStrike" dirty="0">
                <a:solidFill>
                  <a:srgbClr val="374151"/>
                </a:solidFill>
                <a:effectLst/>
              </a:rPr>
              <a:t> relative </a:t>
            </a:r>
            <a:r>
              <a:rPr lang="da-DK" sz="2800" b="0" i="0" u="none" strike="noStrike" dirty="0" err="1">
                <a:solidFill>
                  <a:srgbClr val="374151"/>
                </a:solidFill>
                <a:effectLst/>
              </a:rPr>
              <a:t>competitiveness</a:t>
            </a:r>
            <a:r>
              <a:rPr lang="da-DK" sz="2800" b="0" i="0" u="none" strike="noStrike" dirty="0">
                <a:solidFill>
                  <a:srgbClr val="374151"/>
                </a:solidFill>
                <a:effectLst/>
              </a:rPr>
              <a:t>.</a:t>
            </a:r>
          </a:p>
          <a:p>
            <a:pPr algn="l"/>
            <a:r>
              <a:rPr lang="da-DK" sz="2800" b="0" i="0" u="none" strike="noStrike" dirty="0">
                <a:solidFill>
                  <a:srgbClr val="374151"/>
                </a:solidFill>
                <a:effectLst/>
              </a:rPr>
              <a:t>Establishment of a </a:t>
            </a:r>
            <a:r>
              <a:rPr lang="da-DK" sz="2800" b="0" i="0" u="none" strike="noStrike" dirty="0" err="1">
                <a:solidFill>
                  <a:srgbClr val="374151"/>
                </a:solidFill>
                <a:effectLst/>
              </a:rPr>
              <a:t>standing</a:t>
            </a:r>
            <a:r>
              <a:rPr lang="da-DK" sz="2800" b="0" i="0" u="none" strike="noStrike" dirty="0">
                <a:solidFill>
                  <a:srgbClr val="374151"/>
                </a:solidFill>
                <a:effectLst/>
              </a:rPr>
              <a:t> </a:t>
            </a:r>
            <a:r>
              <a:rPr lang="da-DK" sz="2800" b="0" i="0" u="none" strike="noStrike" dirty="0" err="1">
                <a:solidFill>
                  <a:srgbClr val="374151"/>
                </a:solidFill>
                <a:effectLst/>
              </a:rPr>
              <a:t>committee</a:t>
            </a:r>
            <a:r>
              <a:rPr lang="da-DK" sz="2800" b="0" i="0" u="none" strike="noStrike" dirty="0">
                <a:solidFill>
                  <a:srgbClr val="374151"/>
                </a:solidFill>
                <a:effectLst/>
              </a:rPr>
              <a:t> at the </a:t>
            </a:r>
            <a:r>
              <a:rPr lang="da-DK" sz="2800" b="0" i="0" u="none" strike="noStrike" dirty="0" err="1">
                <a:solidFill>
                  <a:srgbClr val="374151"/>
                </a:solidFill>
                <a:effectLst/>
              </a:rPr>
              <a:t>leadership</a:t>
            </a:r>
            <a:r>
              <a:rPr lang="da-DK" sz="2800" b="0" i="0" u="none" strike="noStrike" dirty="0">
                <a:solidFill>
                  <a:srgbClr val="374151"/>
                </a:solidFill>
                <a:effectLst/>
              </a:rPr>
              <a:t> </a:t>
            </a:r>
            <a:r>
              <a:rPr lang="da-DK" sz="2800" b="0" i="0" u="none" strike="noStrike" dirty="0" err="1">
                <a:solidFill>
                  <a:srgbClr val="374151"/>
                </a:solidFill>
                <a:effectLst/>
              </a:rPr>
              <a:t>level</a:t>
            </a:r>
            <a:r>
              <a:rPr lang="da-DK" sz="2800" b="0" i="0" u="none" strike="noStrike" dirty="0">
                <a:solidFill>
                  <a:srgbClr val="374151"/>
                </a:solidFill>
                <a:effectLst/>
              </a:rPr>
              <a:t> for </a:t>
            </a:r>
            <a:r>
              <a:rPr lang="da-DK" sz="2800" b="0" i="0" u="none" strike="noStrike" dirty="0" err="1">
                <a:solidFill>
                  <a:srgbClr val="374151"/>
                </a:solidFill>
                <a:effectLst/>
              </a:rPr>
              <a:t>ongoing</a:t>
            </a:r>
            <a:r>
              <a:rPr lang="da-DK" sz="2800" b="0" i="0" u="none" strike="noStrike" dirty="0">
                <a:solidFill>
                  <a:srgbClr val="374151"/>
                </a:solidFill>
                <a:effectLst/>
              </a:rPr>
              <a:t> </a:t>
            </a:r>
            <a:r>
              <a:rPr lang="da-DK" sz="2800" b="0" i="0" u="none" strike="noStrike" dirty="0" err="1">
                <a:solidFill>
                  <a:srgbClr val="374151"/>
                </a:solidFill>
                <a:effectLst/>
              </a:rPr>
              <a:t>knowledge</a:t>
            </a:r>
            <a:r>
              <a:rPr lang="da-DK" sz="2800" b="0" i="0" u="none" strike="noStrike" dirty="0">
                <a:solidFill>
                  <a:srgbClr val="374151"/>
                </a:solidFill>
                <a:effectLst/>
              </a:rPr>
              <a:t> </a:t>
            </a:r>
            <a:r>
              <a:rPr lang="da-DK" sz="2800" b="0" i="0" u="none" strike="noStrike" dirty="0" err="1">
                <a:solidFill>
                  <a:srgbClr val="374151"/>
                </a:solidFill>
                <a:effectLst/>
              </a:rPr>
              <a:t>sharing</a:t>
            </a:r>
            <a:r>
              <a:rPr lang="da-DK" sz="2800" b="0" i="0" u="none" strike="noStrike" dirty="0">
                <a:solidFill>
                  <a:srgbClr val="374151"/>
                </a:solidFill>
                <a:effectLst/>
              </a:rPr>
              <a:t> </a:t>
            </a:r>
            <a:r>
              <a:rPr lang="da-DK" sz="2800" b="0" i="0" u="none" strike="noStrike" dirty="0" err="1">
                <a:solidFill>
                  <a:srgbClr val="374151"/>
                </a:solidFill>
                <a:effectLst/>
              </a:rPr>
              <a:t>among</a:t>
            </a:r>
            <a:r>
              <a:rPr lang="da-DK" sz="2800" b="0" i="0" u="none" strike="noStrike" dirty="0">
                <a:solidFill>
                  <a:srgbClr val="374151"/>
                </a:solidFill>
                <a:effectLst/>
              </a:rPr>
              <a:t> </a:t>
            </a:r>
            <a:r>
              <a:rPr lang="da-DK" sz="2800" b="0" i="0" u="none" strike="noStrike" dirty="0" err="1">
                <a:solidFill>
                  <a:srgbClr val="374151"/>
                </a:solidFill>
                <a:effectLst/>
              </a:rPr>
              <a:t>authorities</a:t>
            </a:r>
            <a:r>
              <a:rPr lang="da-DK" sz="2800" b="0" i="0" u="none" strike="noStrike" dirty="0">
                <a:solidFill>
                  <a:srgbClr val="374151"/>
                </a:solidFill>
                <a:effectLst/>
              </a:rPr>
              <a:t>, institutions, and </a:t>
            </a:r>
            <a:r>
              <a:rPr lang="da-DK" sz="2800" b="0" i="0" u="none" strike="noStrike" dirty="0" err="1">
                <a:solidFill>
                  <a:srgbClr val="374151"/>
                </a:solidFill>
                <a:effectLst/>
              </a:rPr>
              <a:t>foundations</a:t>
            </a:r>
            <a:r>
              <a:rPr lang="da-DK" sz="2800" b="0" i="0" u="none" strike="noStrike" dirty="0">
                <a:solidFill>
                  <a:srgbClr val="374151"/>
                </a:solidFill>
                <a:effectLst/>
              </a:rPr>
              <a:t>."</a:t>
            </a:r>
          </a:p>
          <a:p>
            <a:endParaRPr lang="da-DK" sz="1300" dirty="0">
              <a:latin typeface="Campton"/>
            </a:endParaRPr>
          </a:p>
          <a:p>
            <a:endParaRPr lang="da-DK" sz="1300" dirty="0">
              <a:effectLst/>
              <a:latin typeface="Campton"/>
            </a:endParaRPr>
          </a:p>
          <a:p>
            <a:endParaRPr lang="da-DK" sz="1300" dirty="0">
              <a:latin typeface="Campton"/>
            </a:endParaRPr>
          </a:p>
          <a:p>
            <a:endParaRPr lang="da-DK" dirty="0"/>
          </a:p>
        </p:txBody>
      </p:sp>
      <p:pic>
        <p:nvPicPr>
          <p:cNvPr id="10" name="Pladsholder til indhold 9">
            <a:extLst>
              <a:ext uri="{FF2B5EF4-FFF2-40B4-BE49-F238E27FC236}">
                <a16:creationId xmlns:a16="http://schemas.microsoft.com/office/drawing/2014/main" id="{ED61387C-8368-518B-1ED0-927781B58A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3438" y="1804987"/>
            <a:ext cx="4711700" cy="3238500"/>
          </a:xfrm>
        </p:spPr>
      </p:pic>
    </p:spTree>
    <p:extLst>
      <p:ext uri="{BB962C8B-B14F-4D97-AF65-F5344CB8AC3E}">
        <p14:creationId xmlns:p14="http://schemas.microsoft.com/office/powerpoint/2010/main" val="133330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ABD21-CD19-B3C4-3E1D-97FB3EEA9EBB}"/>
              </a:ext>
            </a:extLst>
          </p:cNvPr>
          <p:cNvSpPr>
            <a:spLocks noGrp="1"/>
          </p:cNvSpPr>
          <p:nvPr>
            <p:ph type="title"/>
          </p:nvPr>
        </p:nvSpPr>
        <p:spPr/>
        <p:txBody>
          <a:bodyPr>
            <a:normAutofit fontScale="90000"/>
          </a:bodyPr>
          <a:lstStyle/>
          <a:p>
            <a:r>
              <a:rPr lang="da-DK" b="0" i="0" u="none" strike="noStrike" dirty="0">
                <a:solidFill>
                  <a:srgbClr val="374151"/>
                </a:solidFill>
                <a:effectLst/>
                <a:latin typeface="Söhne"/>
              </a:rPr>
              <a:t>URIS </a:t>
            </a:r>
            <a:r>
              <a:rPr lang="da-DK" b="0" i="0" u="none" strike="noStrike" dirty="0" err="1">
                <a:solidFill>
                  <a:srgbClr val="374151"/>
                </a:solidFill>
                <a:effectLst/>
                <a:latin typeface="Söhne"/>
              </a:rPr>
              <a:t>Recommendations</a:t>
            </a:r>
            <a:endParaRPr lang="da-DK" dirty="0"/>
          </a:p>
        </p:txBody>
      </p:sp>
      <p:sp>
        <p:nvSpPr>
          <p:cNvPr id="3" name="Pladsholder til indhold 2">
            <a:extLst>
              <a:ext uri="{FF2B5EF4-FFF2-40B4-BE49-F238E27FC236}">
                <a16:creationId xmlns:a16="http://schemas.microsoft.com/office/drawing/2014/main" id="{95F315CA-D231-B327-2154-44B02470128D}"/>
              </a:ext>
            </a:extLst>
          </p:cNvPr>
          <p:cNvSpPr>
            <a:spLocks noGrp="1"/>
          </p:cNvSpPr>
          <p:nvPr>
            <p:ph sz="quarter" idx="19"/>
          </p:nvPr>
        </p:nvSpPr>
        <p:spPr/>
        <p:txBody>
          <a:bodyPr>
            <a:normAutofit fontScale="70000" lnSpcReduction="20000"/>
          </a:bodyPr>
          <a:lstStyle/>
          <a:p>
            <a:pPr algn="l">
              <a:buFont typeface="+mj-lt"/>
              <a:buAutoNum type="arabicPeriod"/>
            </a:pPr>
            <a:r>
              <a:rPr lang="da-DK" sz="3400" b="1" i="0" u="none" strike="noStrike" dirty="0" err="1">
                <a:solidFill>
                  <a:srgbClr val="374151"/>
                </a:solidFill>
                <a:effectLst/>
              </a:rPr>
              <a:t>Identify</a:t>
            </a:r>
            <a:r>
              <a:rPr lang="da-DK" sz="3400" b="1" i="0" u="none" strike="noStrike" dirty="0">
                <a:solidFill>
                  <a:srgbClr val="374151"/>
                </a:solidFill>
                <a:effectLst/>
              </a:rPr>
              <a:t> and </a:t>
            </a:r>
            <a:r>
              <a:rPr lang="da-DK" sz="3400" b="1" i="0" u="none" strike="noStrike" dirty="0" err="1">
                <a:solidFill>
                  <a:srgbClr val="374151"/>
                </a:solidFill>
                <a:effectLst/>
              </a:rPr>
              <a:t>Protect</a:t>
            </a:r>
            <a:r>
              <a:rPr lang="da-DK" sz="3400" b="1" i="0" u="none" strike="noStrike" dirty="0">
                <a:solidFill>
                  <a:srgbClr val="374151"/>
                </a:solidFill>
                <a:effectLst/>
              </a:rPr>
              <a:t> </a:t>
            </a:r>
            <a:r>
              <a:rPr lang="da-DK" sz="3400" b="1" i="0" u="none" strike="noStrike" dirty="0" err="1">
                <a:solidFill>
                  <a:srgbClr val="374151"/>
                </a:solidFill>
                <a:effectLst/>
              </a:rPr>
              <a:t>Your</a:t>
            </a:r>
            <a:r>
              <a:rPr lang="da-DK" sz="3400" b="1" i="0" u="none" strike="noStrike" dirty="0">
                <a:solidFill>
                  <a:srgbClr val="374151"/>
                </a:solidFill>
                <a:effectLst/>
              </a:rPr>
              <a:t> Critical Research</a:t>
            </a:r>
            <a:r>
              <a:rPr lang="da-DK" sz="3400" b="0" i="0" u="none" strike="noStrike" dirty="0">
                <a:solidFill>
                  <a:srgbClr val="374151"/>
                </a:solidFill>
                <a:effectLst/>
              </a:rPr>
              <a:t> </a:t>
            </a:r>
          </a:p>
          <a:p>
            <a:pPr marL="0" indent="0" algn="l">
              <a:buNone/>
            </a:pPr>
            <a:r>
              <a:rPr lang="da-DK" sz="2100" b="0" i="0" u="none" strike="noStrike" dirty="0">
                <a:solidFill>
                  <a:srgbClr val="374151"/>
                </a:solidFill>
                <a:effectLst/>
              </a:rPr>
              <a:t>1.1 Understand the </a:t>
            </a:r>
            <a:r>
              <a:rPr lang="da-DK" sz="2100" b="0" i="0" u="none" strike="noStrike" dirty="0" err="1">
                <a:solidFill>
                  <a:srgbClr val="374151"/>
                </a:solidFill>
                <a:effectLst/>
              </a:rPr>
              <a:t>value</a:t>
            </a:r>
            <a:r>
              <a:rPr lang="da-DK" sz="2100" b="0" i="0" u="none" strike="noStrike" dirty="0">
                <a:solidFill>
                  <a:srgbClr val="374151"/>
                </a:solidFill>
                <a:effectLst/>
              </a:rPr>
              <a:t> and potential of </a:t>
            </a:r>
            <a:r>
              <a:rPr lang="da-DK" sz="2100" b="0" i="0" u="none" strike="noStrike" dirty="0" err="1">
                <a:solidFill>
                  <a:srgbClr val="374151"/>
                </a:solidFill>
                <a:effectLst/>
              </a:rPr>
              <a:t>your</a:t>
            </a:r>
            <a:r>
              <a:rPr lang="da-DK" sz="2100" b="0" i="0" u="none" strike="noStrike" dirty="0">
                <a:solidFill>
                  <a:srgbClr val="374151"/>
                </a:solidFill>
                <a:effectLst/>
              </a:rPr>
              <a:t> research (overall </a:t>
            </a:r>
            <a:r>
              <a:rPr lang="da-DK" sz="2100" b="0" i="0" u="none" strike="noStrike" dirty="0" err="1">
                <a:solidFill>
                  <a:srgbClr val="374151"/>
                </a:solidFill>
                <a:effectLst/>
              </a:rPr>
              <a:t>assessment</a:t>
            </a:r>
            <a:r>
              <a:rPr lang="da-DK" sz="2100" b="0" i="0" u="none" strike="noStrike" dirty="0">
                <a:solidFill>
                  <a:srgbClr val="374151"/>
                </a:solidFill>
                <a:effectLst/>
              </a:rPr>
              <a:t> </a:t>
            </a:r>
            <a:r>
              <a:rPr lang="da-DK" sz="2100" b="0" i="0" u="none" strike="noStrike" dirty="0" err="1">
                <a:solidFill>
                  <a:srgbClr val="374151"/>
                </a:solidFill>
                <a:effectLst/>
              </a:rPr>
              <a:t>based</a:t>
            </a:r>
            <a:r>
              <a:rPr lang="da-DK" sz="2100" b="0" i="0" u="none" strike="noStrike" dirty="0">
                <a:solidFill>
                  <a:srgbClr val="374151"/>
                </a:solidFill>
                <a:effectLst/>
              </a:rPr>
              <a:t> on, </a:t>
            </a:r>
            <a:r>
              <a:rPr lang="da-DK" sz="2100" b="0" i="0" u="none" strike="noStrike" dirty="0" err="1">
                <a:solidFill>
                  <a:srgbClr val="374151"/>
                </a:solidFill>
                <a:effectLst/>
              </a:rPr>
              <a:t>among</a:t>
            </a:r>
            <a:r>
              <a:rPr lang="da-DK" sz="2100" b="0" i="0" u="none" strike="noStrike" dirty="0">
                <a:solidFill>
                  <a:srgbClr val="374151"/>
                </a:solidFill>
                <a:effectLst/>
              </a:rPr>
              <a:t> </a:t>
            </a:r>
            <a:r>
              <a:rPr lang="da-DK" sz="2100" b="0" i="0" u="none" strike="noStrike" dirty="0" err="1">
                <a:solidFill>
                  <a:srgbClr val="374151"/>
                </a:solidFill>
                <a:effectLst/>
              </a:rPr>
              <a:t>others</a:t>
            </a:r>
            <a:r>
              <a:rPr lang="da-DK" sz="2100" b="0" i="0" u="none" strike="noStrike" dirty="0">
                <a:solidFill>
                  <a:srgbClr val="374151"/>
                </a:solidFill>
                <a:effectLst/>
              </a:rPr>
              <a:t>, </a:t>
            </a:r>
            <a:r>
              <a:rPr lang="da-DK" sz="2100" b="0" i="0" u="none" strike="noStrike" dirty="0" err="1">
                <a:solidFill>
                  <a:srgbClr val="374151"/>
                </a:solidFill>
                <a:effectLst/>
              </a:rPr>
              <a:t>export</a:t>
            </a:r>
            <a:r>
              <a:rPr lang="da-DK" sz="2100" b="0" i="0" u="none" strike="noStrike" dirty="0">
                <a:solidFill>
                  <a:srgbClr val="374151"/>
                </a:solidFill>
                <a:effectLst/>
              </a:rPr>
              <a:t> </a:t>
            </a:r>
            <a:r>
              <a:rPr lang="da-DK" sz="2100" b="0" i="0" u="none" strike="noStrike" dirty="0" err="1">
                <a:solidFill>
                  <a:srgbClr val="374151"/>
                </a:solidFill>
                <a:effectLst/>
              </a:rPr>
              <a:t>control</a:t>
            </a:r>
            <a:r>
              <a:rPr lang="da-DK" sz="2100" b="0" i="0" u="none" strike="noStrike" dirty="0">
                <a:solidFill>
                  <a:srgbClr val="374151"/>
                </a:solidFill>
                <a:effectLst/>
              </a:rPr>
              <a:t> </a:t>
            </a:r>
            <a:r>
              <a:rPr lang="da-DK" sz="2100" b="0" i="0" u="none" strike="noStrike" dirty="0" err="1">
                <a:solidFill>
                  <a:srgbClr val="374151"/>
                </a:solidFill>
                <a:effectLst/>
              </a:rPr>
              <a:t>laws</a:t>
            </a:r>
            <a:r>
              <a:rPr lang="da-DK" sz="2100" b="0" i="0" u="none" strike="noStrike" dirty="0">
                <a:solidFill>
                  <a:srgbClr val="374151"/>
                </a:solidFill>
                <a:effectLst/>
              </a:rPr>
              <a:t>, ASPI, etc.) </a:t>
            </a:r>
          </a:p>
          <a:p>
            <a:pPr marL="0" indent="0" algn="l">
              <a:buNone/>
            </a:pPr>
            <a:r>
              <a:rPr lang="da-DK" sz="2100" b="0" i="0" u="none" strike="noStrike" dirty="0">
                <a:solidFill>
                  <a:srgbClr val="374151"/>
                </a:solidFill>
                <a:effectLst/>
              </a:rPr>
              <a:t>1.2 </a:t>
            </a:r>
            <a:r>
              <a:rPr lang="da-DK" sz="2100" b="0" i="0" u="none" strike="noStrike" dirty="0" err="1">
                <a:solidFill>
                  <a:srgbClr val="374151"/>
                </a:solidFill>
                <a:effectLst/>
              </a:rPr>
              <a:t>Safeguard</a:t>
            </a:r>
            <a:r>
              <a:rPr lang="da-DK" sz="2100" b="0" i="0" u="none" strike="noStrike" dirty="0">
                <a:solidFill>
                  <a:srgbClr val="374151"/>
                </a:solidFill>
                <a:effectLst/>
              </a:rPr>
              <a:t> </a:t>
            </a:r>
            <a:r>
              <a:rPr lang="da-DK" sz="2100" b="0" i="0" u="none" strike="noStrike" dirty="0" err="1">
                <a:solidFill>
                  <a:srgbClr val="374151"/>
                </a:solidFill>
                <a:effectLst/>
              </a:rPr>
              <a:t>your</a:t>
            </a:r>
            <a:r>
              <a:rPr lang="da-DK" sz="2100" b="0" i="0" u="none" strike="noStrike" dirty="0">
                <a:solidFill>
                  <a:srgbClr val="374151"/>
                </a:solidFill>
                <a:effectLst/>
              </a:rPr>
              <a:t> </a:t>
            </a:r>
            <a:r>
              <a:rPr lang="da-DK" sz="2100" b="0" i="0" u="none" strike="noStrike" dirty="0" err="1">
                <a:solidFill>
                  <a:srgbClr val="374151"/>
                </a:solidFill>
                <a:effectLst/>
              </a:rPr>
              <a:t>knowledge</a:t>
            </a:r>
            <a:r>
              <a:rPr lang="da-DK" sz="2100" b="0" i="0" u="none" strike="noStrike" dirty="0">
                <a:solidFill>
                  <a:srgbClr val="374151"/>
                </a:solidFill>
                <a:effectLst/>
              </a:rPr>
              <a:t> and </a:t>
            </a:r>
            <a:r>
              <a:rPr lang="da-DK" sz="2100" b="0" i="0" u="none" strike="noStrike" dirty="0" err="1">
                <a:solidFill>
                  <a:srgbClr val="374151"/>
                </a:solidFill>
                <a:effectLst/>
              </a:rPr>
              <a:t>results</a:t>
            </a:r>
            <a:r>
              <a:rPr lang="da-DK" sz="2100" b="0" i="0" u="none" strike="noStrike" dirty="0">
                <a:solidFill>
                  <a:srgbClr val="374151"/>
                </a:solidFill>
                <a:effectLst/>
              </a:rPr>
              <a:t> (</a:t>
            </a:r>
            <a:r>
              <a:rPr lang="da-DK" sz="2100" b="0" i="0" u="none" strike="noStrike" dirty="0" err="1">
                <a:solidFill>
                  <a:srgbClr val="374151"/>
                </a:solidFill>
                <a:effectLst/>
              </a:rPr>
              <a:t>collaboration</a:t>
            </a:r>
            <a:r>
              <a:rPr lang="da-DK" sz="2100" b="0" i="0" u="none" strike="noStrike" dirty="0">
                <a:solidFill>
                  <a:srgbClr val="374151"/>
                </a:solidFill>
                <a:effectLst/>
              </a:rPr>
              <a:t> agreements and </a:t>
            </a:r>
            <a:r>
              <a:rPr lang="da-DK" sz="2100" b="0" i="0" u="none" strike="noStrike" dirty="0" err="1">
                <a:solidFill>
                  <a:srgbClr val="374151"/>
                </a:solidFill>
                <a:effectLst/>
              </a:rPr>
              <a:t>their</a:t>
            </a:r>
            <a:r>
              <a:rPr lang="da-DK" sz="2100" b="0" i="0" u="none" strike="noStrike" dirty="0">
                <a:solidFill>
                  <a:srgbClr val="374151"/>
                </a:solidFill>
                <a:effectLst/>
              </a:rPr>
              <a:t> revision) </a:t>
            </a:r>
          </a:p>
          <a:p>
            <a:pPr marL="0" indent="0" algn="l">
              <a:buNone/>
            </a:pPr>
            <a:r>
              <a:rPr lang="da-DK" sz="2100" b="0" i="0" u="none" strike="noStrike" dirty="0">
                <a:solidFill>
                  <a:srgbClr val="374151"/>
                </a:solidFill>
                <a:effectLst/>
              </a:rPr>
              <a:t>1.3 </a:t>
            </a:r>
            <a:r>
              <a:rPr lang="da-DK" sz="2100" b="0" i="0" u="none" strike="noStrike" dirty="0" err="1">
                <a:solidFill>
                  <a:srgbClr val="374151"/>
                </a:solidFill>
                <a:effectLst/>
              </a:rPr>
              <a:t>Familiarize</a:t>
            </a:r>
            <a:r>
              <a:rPr lang="da-DK" sz="2100" b="0" i="0" u="none" strike="noStrike" dirty="0">
                <a:solidFill>
                  <a:srgbClr val="374151"/>
                </a:solidFill>
                <a:effectLst/>
              </a:rPr>
              <a:t> </a:t>
            </a:r>
            <a:r>
              <a:rPr lang="da-DK" sz="2100" b="0" i="0" u="none" strike="noStrike" dirty="0" err="1">
                <a:solidFill>
                  <a:srgbClr val="374151"/>
                </a:solidFill>
                <a:effectLst/>
              </a:rPr>
              <a:t>yourselves</a:t>
            </a:r>
            <a:r>
              <a:rPr lang="da-DK" sz="2100" b="0" i="0" u="none" strike="noStrike" dirty="0">
                <a:solidFill>
                  <a:srgbClr val="374151"/>
                </a:solidFill>
                <a:effectLst/>
              </a:rPr>
              <a:t> with </a:t>
            </a:r>
            <a:r>
              <a:rPr lang="da-DK" sz="2100" b="0" i="0" u="none" strike="noStrike" dirty="0" err="1">
                <a:solidFill>
                  <a:srgbClr val="374151"/>
                </a:solidFill>
                <a:effectLst/>
              </a:rPr>
              <a:t>export</a:t>
            </a:r>
            <a:r>
              <a:rPr lang="da-DK" sz="2100" b="0" i="0" u="none" strike="noStrike" dirty="0">
                <a:solidFill>
                  <a:srgbClr val="374151"/>
                </a:solidFill>
                <a:effectLst/>
              </a:rPr>
              <a:t> </a:t>
            </a:r>
            <a:r>
              <a:rPr lang="da-DK" sz="2100" b="0" i="0" u="none" strike="noStrike" dirty="0" err="1">
                <a:solidFill>
                  <a:srgbClr val="374151"/>
                </a:solidFill>
                <a:effectLst/>
              </a:rPr>
              <a:t>control</a:t>
            </a:r>
            <a:r>
              <a:rPr lang="da-DK" sz="2100" b="0" i="0" u="none" strike="noStrike" dirty="0">
                <a:solidFill>
                  <a:srgbClr val="374151"/>
                </a:solidFill>
                <a:effectLst/>
              </a:rPr>
              <a:t> </a:t>
            </a:r>
            <a:r>
              <a:rPr lang="da-DK" sz="2100" b="0" i="0" u="none" strike="noStrike" dirty="0" err="1">
                <a:solidFill>
                  <a:srgbClr val="374151"/>
                </a:solidFill>
                <a:effectLst/>
              </a:rPr>
              <a:t>regulations</a:t>
            </a:r>
            <a:r>
              <a:rPr lang="da-DK" sz="2100" b="0" i="0" u="none" strike="noStrike" dirty="0">
                <a:solidFill>
                  <a:srgbClr val="374151"/>
                </a:solidFill>
                <a:effectLst/>
              </a:rPr>
              <a:t> and the </a:t>
            </a:r>
            <a:r>
              <a:rPr lang="da-DK" sz="2100" b="0" i="0" u="none" strike="noStrike" dirty="0" err="1">
                <a:solidFill>
                  <a:srgbClr val="374151"/>
                </a:solidFill>
                <a:effectLst/>
              </a:rPr>
              <a:t>investment</a:t>
            </a:r>
            <a:r>
              <a:rPr lang="da-DK" sz="2100" b="0" i="0" u="none" strike="noStrike" dirty="0">
                <a:solidFill>
                  <a:srgbClr val="374151"/>
                </a:solidFill>
                <a:effectLst/>
              </a:rPr>
              <a:t> screening </a:t>
            </a:r>
            <a:r>
              <a:rPr lang="da-DK" sz="2100" b="0" i="0" u="none" strike="noStrike" dirty="0" err="1">
                <a:solidFill>
                  <a:srgbClr val="374151"/>
                </a:solidFill>
                <a:effectLst/>
              </a:rPr>
              <a:t>law</a:t>
            </a:r>
            <a:r>
              <a:rPr lang="da-DK" sz="2100" b="0" i="0" u="none" strike="noStrike" dirty="0">
                <a:solidFill>
                  <a:srgbClr val="374151"/>
                </a:solidFill>
                <a:effectLst/>
              </a:rPr>
              <a:t> (guidelines, workshops, </a:t>
            </a:r>
            <a:r>
              <a:rPr lang="da-DK" sz="2100" b="0" i="0" u="none" strike="noStrike" dirty="0" err="1">
                <a:solidFill>
                  <a:srgbClr val="374151"/>
                </a:solidFill>
                <a:effectLst/>
              </a:rPr>
              <a:t>resource</a:t>
            </a:r>
            <a:r>
              <a:rPr lang="da-DK" sz="2100" b="0" i="0" u="none" strike="noStrike" dirty="0">
                <a:solidFill>
                  <a:srgbClr val="374151"/>
                </a:solidFill>
                <a:effectLst/>
              </a:rPr>
              <a:t> persons, etc.)</a:t>
            </a:r>
          </a:p>
          <a:p>
            <a:pPr marL="0" indent="0" algn="l">
              <a:buNone/>
            </a:pPr>
            <a:r>
              <a:rPr lang="da-DK" sz="2100" b="1" i="0" u="none" strike="noStrike" dirty="0">
                <a:solidFill>
                  <a:srgbClr val="374151"/>
                </a:solidFill>
                <a:effectLst/>
              </a:rPr>
              <a:t>2,</a:t>
            </a:r>
            <a:r>
              <a:rPr lang="da-DK" sz="3400" b="1" i="0" u="none" strike="noStrike" dirty="0">
                <a:solidFill>
                  <a:srgbClr val="374151"/>
                </a:solidFill>
                <a:effectLst/>
              </a:rPr>
              <a:t> </a:t>
            </a:r>
            <a:r>
              <a:rPr lang="da-DK" sz="3400" b="1" i="0" u="none" strike="noStrike" dirty="0" err="1">
                <a:solidFill>
                  <a:srgbClr val="374151"/>
                </a:solidFill>
                <a:effectLst/>
              </a:rPr>
              <a:t>Know</a:t>
            </a:r>
            <a:r>
              <a:rPr lang="da-DK" sz="3400" b="1" i="0" u="none" strike="noStrike" dirty="0">
                <a:solidFill>
                  <a:srgbClr val="374151"/>
                </a:solidFill>
                <a:effectLst/>
              </a:rPr>
              <a:t> </a:t>
            </a:r>
            <a:r>
              <a:rPr lang="da-DK" sz="3400" b="1" i="0" u="none" strike="noStrike" dirty="0" err="1">
                <a:solidFill>
                  <a:srgbClr val="374151"/>
                </a:solidFill>
                <a:effectLst/>
              </a:rPr>
              <a:t>Your</a:t>
            </a:r>
            <a:r>
              <a:rPr lang="da-DK" sz="3400" b="1" i="0" u="none" strike="noStrike" dirty="0">
                <a:solidFill>
                  <a:srgbClr val="374151"/>
                </a:solidFill>
                <a:effectLst/>
              </a:rPr>
              <a:t> </a:t>
            </a:r>
            <a:r>
              <a:rPr lang="da-DK" sz="3400" b="1" i="0" u="none" strike="noStrike" dirty="0" err="1">
                <a:solidFill>
                  <a:srgbClr val="374151"/>
                </a:solidFill>
                <a:effectLst/>
              </a:rPr>
              <a:t>Collaborators</a:t>
            </a:r>
            <a:r>
              <a:rPr lang="da-DK" sz="3400" b="0" i="0" u="none" strike="noStrike" dirty="0">
                <a:solidFill>
                  <a:srgbClr val="374151"/>
                </a:solidFill>
                <a:effectLst/>
              </a:rPr>
              <a:t> </a:t>
            </a:r>
          </a:p>
          <a:p>
            <a:pPr marL="0" indent="0" algn="l">
              <a:buNone/>
            </a:pPr>
            <a:r>
              <a:rPr lang="da-DK" sz="2100" b="0" i="0" u="none" strike="noStrike" dirty="0">
                <a:solidFill>
                  <a:srgbClr val="374151"/>
                </a:solidFill>
                <a:effectLst/>
              </a:rPr>
              <a:t>2.1 </a:t>
            </a:r>
            <a:r>
              <a:rPr lang="da-DK" sz="2100" b="0" i="0" u="none" strike="noStrike" dirty="0" err="1">
                <a:solidFill>
                  <a:srgbClr val="374151"/>
                </a:solidFill>
                <a:effectLst/>
              </a:rPr>
              <a:t>Investigate</a:t>
            </a:r>
            <a:r>
              <a:rPr lang="da-DK" sz="2100" b="0" i="0" u="none" strike="noStrike" dirty="0">
                <a:solidFill>
                  <a:srgbClr val="374151"/>
                </a:solidFill>
                <a:effectLst/>
              </a:rPr>
              <a:t> </a:t>
            </a:r>
            <a:r>
              <a:rPr lang="da-DK" sz="2100" b="0" i="0" u="none" strike="noStrike" dirty="0" err="1">
                <a:solidFill>
                  <a:srgbClr val="374151"/>
                </a:solidFill>
                <a:effectLst/>
              </a:rPr>
              <a:t>who</a:t>
            </a:r>
            <a:r>
              <a:rPr lang="da-DK" sz="2100" b="0" i="0" u="none" strike="noStrike" dirty="0">
                <a:solidFill>
                  <a:srgbClr val="374151"/>
                </a:solidFill>
                <a:effectLst/>
              </a:rPr>
              <a:t> </a:t>
            </a:r>
            <a:r>
              <a:rPr lang="da-DK" sz="2100" b="0" i="0" u="none" strike="noStrike" dirty="0" err="1">
                <a:solidFill>
                  <a:srgbClr val="374151"/>
                </a:solidFill>
                <a:effectLst/>
              </a:rPr>
              <a:t>you</a:t>
            </a:r>
            <a:r>
              <a:rPr lang="da-DK" sz="2100" b="0" i="0" u="none" strike="noStrike" dirty="0">
                <a:solidFill>
                  <a:srgbClr val="374151"/>
                </a:solidFill>
                <a:effectLst/>
              </a:rPr>
              <a:t> </a:t>
            </a:r>
            <a:r>
              <a:rPr lang="da-DK" sz="2100" b="0" i="0" u="none" strike="noStrike" dirty="0" err="1">
                <a:solidFill>
                  <a:srgbClr val="374151"/>
                </a:solidFill>
                <a:effectLst/>
              </a:rPr>
              <a:t>are</a:t>
            </a:r>
            <a:r>
              <a:rPr lang="da-DK" sz="2100" b="0" i="0" u="none" strike="noStrike" dirty="0">
                <a:solidFill>
                  <a:srgbClr val="374151"/>
                </a:solidFill>
                <a:effectLst/>
              </a:rPr>
              <a:t> </a:t>
            </a:r>
            <a:r>
              <a:rPr lang="da-DK" sz="2100" b="0" i="0" u="none" strike="noStrike" dirty="0" err="1">
                <a:solidFill>
                  <a:srgbClr val="374151"/>
                </a:solidFill>
                <a:effectLst/>
              </a:rPr>
              <a:t>collaborating</a:t>
            </a:r>
            <a:r>
              <a:rPr lang="da-DK" sz="2100" b="0" i="0" u="none" strike="noStrike" dirty="0">
                <a:solidFill>
                  <a:srgbClr val="374151"/>
                </a:solidFill>
                <a:effectLst/>
              </a:rPr>
              <a:t> with (procedures for </a:t>
            </a:r>
            <a:r>
              <a:rPr lang="da-DK" sz="2100" b="0" i="0" u="none" strike="noStrike" dirty="0" err="1">
                <a:solidFill>
                  <a:srgbClr val="374151"/>
                </a:solidFill>
                <a:effectLst/>
              </a:rPr>
              <a:t>background</a:t>
            </a:r>
            <a:r>
              <a:rPr lang="da-DK" sz="2100" b="0" i="0" u="none" strike="noStrike" dirty="0">
                <a:solidFill>
                  <a:srgbClr val="374151"/>
                </a:solidFill>
                <a:effectLst/>
              </a:rPr>
              <a:t> checks) </a:t>
            </a:r>
          </a:p>
          <a:p>
            <a:pPr marL="0" indent="0" algn="l">
              <a:buNone/>
            </a:pPr>
            <a:r>
              <a:rPr lang="da-DK" sz="2100" b="0" i="0" u="none" strike="noStrike" dirty="0">
                <a:solidFill>
                  <a:srgbClr val="374151"/>
                </a:solidFill>
                <a:effectLst/>
              </a:rPr>
              <a:t>2.2 </a:t>
            </a:r>
            <a:r>
              <a:rPr lang="da-DK" sz="2100" b="0" i="0" u="none" strike="noStrike" dirty="0" err="1">
                <a:solidFill>
                  <a:srgbClr val="374151"/>
                </a:solidFill>
                <a:effectLst/>
              </a:rPr>
              <a:t>Question</a:t>
            </a:r>
            <a:r>
              <a:rPr lang="da-DK" sz="2100" b="0" i="0" u="none" strike="noStrike" dirty="0">
                <a:solidFill>
                  <a:srgbClr val="374151"/>
                </a:solidFill>
                <a:effectLst/>
              </a:rPr>
              <a:t> </a:t>
            </a:r>
            <a:r>
              <a:rPr lang="da-DK" sz="2100" b="0" i="0" u="none" strike="noStrike" dirty="0" err="1">
                <a:solidFill>
                  <a:srgbClr val="374151"/>
                </a:solidFill>
                <a:effectLst/>
              </a:rPr>
              <a:t>why</a:t>
            </a:r>
            <a:r>
              <a:rPr lang="da-DK" sz="2100" b="0" i="0" u="none" strike="noStrike" dirty="0">
                <a:solidFill>
                  <a:srgbClr val="374151"/>
                </a:solidFill>
                <a:effectLst/>
              </a:rPr>
              <a:t> </a:t>
            </a:r>
            <a:r>
              <a:rPr lang="da-DK" sz="2100" b="0" i="0" u="none" strike="noStrike" dirty="0" err="1">
                <a:solidFill>
                  <a:srgbClr val="374151"/>
                </a:solidFill>
                <a:effectLst/>
              </a:rPr>
              <a:t>you</a:t>
            </a:r>
            <a:r>
              <a:rPr lang="da-DK" sz="2100" b="0" i="0" u="none" strike="noStrike" dirty="0">
                <a:solidFill>
                  <a:srgbClr val="374151"/>
                </a:solidFill>
                <a:effectLst/>
              </a:rPr>
              <a:t> </a:t>
            </a:r>
            <a:r>
              <a:rPr lang="da-DK" sz="2100" b="0" i="0" u="none" strike="noStrike" dirty="0" err="1">
                <a:solidFill>
                  <a:srgbClr val="374151"/>
                </a:solidFill>
                <a:effectLst/>
              </a:rPr>
              <a:t>are</a:t>
            </a:r>
            <a:r>
              <a:rPr lang="da-DK" sz="2100" b="0" i="0" u="none" strike="noStrike" dirty="0">
                <a:solidFill>
                  <a:srgbClr val="374151"/>
                </a:solidFill>
                <a:effectLst/>
              </a:rPr>
              <a:t> </a:t>
            </a:r>
            <a:r>
              <a:rPr lang="da-DK" sz="2100" b="0" i="0" u="none" strike="noStrike" dirty="0" err="1">
                <a:solidFill>
                  <a:srgbClr val="374151"/>
                </a:solidFill>
                <a:effectLst/>
              </a:rPr>
              <a:t>collaborating</a:t>
            </a:r>
            <a:r>
              <a:rPr lang="da-DK" sz="2100" b="0" i="0" u="none" strike="noStrike" dirty="0">
                <a:solidFill>
                  <a:srgbClr val="374151"/>
                </a:solidFill>
                <a:effectLst/>
              </a:rPr>
              <a:t> with </a:t>
            </a:r>
            <a:r>
              <a:rPr lang="da-DK" sz="2100" b="0" i="0" u="none" strike="noStrike" dirty="0" err="1">
                <a:solidFill>
                  <a:srgbClr val="374151"/>
                </a:solidFill>
                <a:effectLst/>
              </a:rPr>
              <a:t>them</a:t>
            </a:r>
            <a:r>
              <a:rPr lang="da-DK" sz="2100" b="0" i="0" u="none" strike="noStrike" dirty="0">
                <a:solidFill>
                  <a:srgbClr val="374151"/>
                </a:solidFill>
                <a:effectLst/>
              </a:rPr>
              <a:t> (</a:t>
            </a:r>
            <a:r>
              <a:rPr lang="da-DK" sz="2100" b="0" i="0" u="none" strike="noStrike" dirty="0" err="1">
                <a:solidFill>
                  <a:srgbClr val="374151"/>
                </a:solidFill>
                <a:effectLst/>
              </a:rPr>
              <a:t>questionnaire</a:t>
            </a:r>
            <a:r>
              <a:rPr lang="da-DK" sz="2100" b="0" i="0" u="none" strike="noStrike" dirty="0">
                <a:solidFill>
                  <a:srgbClr val="374151"/>
                </a:solidFill>
                <a:effectLst/>
              </a:rPr>
              <a:t>, </a:t>
            </a:r>
            <a:r>
              <a:rPr lang="da-DK" sz="2100" b="0" i="0" u="none" strike="noStrike" dirty="0" err="1">
                <a:solidFill>
                  <a:srgbClr val="374151"/>
                </a:solidFill>
                <a:effectLst/>
              </a:rPr>
              <a:t>assessment</a:t>
            </a:r>
            <a:r>
              <a:rPr lang="da-DK" sz="2100" b="0" i="0" u="none" strike="noStrike" dirty="0">
                <a:solidFill>
                  <a:srgbClr val="374151"/>
                </a:solidFill>
                <a:effectLst/>
              </a:rPr>
              <a:t> of </a:t>
            </a:r>
            <a:r>
              <a:rPr lang="da-DK" sz="2100" b="0" i="0" u="none" strike="noStrike" dirty="0" err="1">
                <a:solidFill>
                  <a:srgbClr val="374151"/>
                </a:solidFill>
                <a:effectLst/>
              </a:rPr>
              <a:t>interests</a:t>
            </a:r>
            <a:r>
              <a:rPr lang="da-DK" sz="2100" b="0" i="0" u="none" strike="noStrike" dirty="0">
                <a:solidFill>
                  <a:srgbClr val="374151"/>
                </a:solidFill>
                <a:effectLst/>
              </a:rPr>
              <a:t>, etc.) </a:t>
            </a:r>
          </a:p>
          <a:p>
            <a:pPr marL="0" indent="0" algn="l">
              <a:buNone/>
            </a:pPr>
            <a:r>
              <a:rPr lang="da-DK" sz="2100" b="0" i="0" u="none" strike="noStrike" dirty="0">
                <a:solidFill>
                  <a:srgbClr val="374151"/>
                </a:solidFill>
                <a:effectLst/>
              </a:rPr>
              <a:t>2.3 </a:t>
            </a:r>
            <a:r>
              <a:rPr lang="da-DK" sz="2100" b="0" i="0" u="none" strike="noStrike" dirty="0" err="1">
                <a:solidFill>
                  <a:srgbClr val="374151"/>
                </a:solidFill>
                <a:effectLst/>
              </a:rPr>
              <a:t>Define</a:t>
            </a:r>
            <a:r>
              <a:rPr lang="da-DK" sz="2100" b="0" i="0" u="none" strike="noStrike" dirty="0">
                <a:solidFill>
                  <a:srgbClr val="374151"/>
                </a:solidFill>
                <a:effectLst/>
              </a:rPr>
              <a:t> the </a:t>
            </a:r>
            <a:r>
              <a:rPr lang="da-DK" sz="2100" b="0" i="0" u="none" strike="noStrike" dirty="0" err="1">
                <a:solidFill>
                  <a:srgbClr val="374151"/>
                </a:solidFill>
                <a:effectLst/>
              </a:rPr>
              <a:t>scope</a:t>
            </a:r>
            <a:r>
              <a:rPr lang="da-DK" sz="2100" b="0" i="0" u="none" strike="noStrike" dirty="0">
                <a:solidFill>
                  <a:srgbClr val="374151"/>
                </a:solidFill>
                <a:effectLst/>
              </a:rPr>
              <a:t> of </a:t>
            </a:r>
            <a:r>
              <a:rPr lang="da-DK" sz="2100" b="0" i="0" u="none" strike="noStrike" dirty="0" err="1">
                <a:solidFill>
                  <a:srgbClr val="374151"/>
                </a:solidFill>
                <a:effectLst/>
              </a:rPr>
              <a:t>your</a:t>
            </a:r>
            <a:r>
              <a:rPr lang="da-DK" sz="2100" b="0" i="0" u="none" strike="noStrike" dirty="0">
                <a:solidFill>
                  <a:srgbClr val="374151"/>
                </a:solidFill>
                <a:effectLst/>
              </a:rPr>
              <a:t> </a:t>
            </a:r>
            <a:r>
              <a:rPr lang="da-DK" sz="2100" b="0" i="0" u="none" strike="noStrike" dirty="0" err="1">
                <a:solidFill>
                  <a:srgbClr val="374151"/>
                </a:solidFill>
                <a:effectLst/>
              </a:rPr>
              <a:t>collaboration</a:t>
            </a:r>
            <a:r>
              <a:rPr lang="da-DK" sz="2100" b="0" i="0" u="none" strike="noStrike" dirty="0">
                <a:solidFill>
                  <a:srgbClr val="374151"/>
                </a:solidFill>
                <a:effectLst/>
              </a:rPr>
              <a:t> with </a:t>
            </a:r>
            <a:r>
              <a:rPr lang="da-DK" sz="2100" b="0" i="0" u="none" strike="noStrike" dirty="0" err="1">
                <a:solidFill>
                  <a:srgbClr val="374151"/>
                </a:solidFill>
                <a:effectLst/>
              </a:rPr>
              <a:t>them</a:t>
            </a:r>
            <a:r>
              <a:rPr lang="da-DK" sz="2100" b="0" i="0" u="none" strike="noStrike" dirty="0">
                <a:solidFill>
                  <a:srgbClr val="374151"/>
                </a:solidFill>
                <a:effectLst/>
              </a:rPr>
              <a:t> (positive and/or negative lists)</a:t>
            </a:r>
          </a:p>
          <a:p>
            <a:pPr marL="0" indent="0" algn="l">
              <a:buNone/>
            </a:pPr>
            <a:r>
              <a:rPr lang="da-DK" sz="2100" b="1" i="0" u="none" strike="noStrike" dirty="0">
                <a:solidFill>
                  <a:srgbClr val="374151"/>
                </a:solidFill>
                <a:effectLst/>
              </a:rPr>
              <a:t>3</a:t>
            </a:r>
            <a:r>
              <a:rPr lang="da-DK" sz="3400" b="1" i="0" u="none" strike="noStrike" dirty="0">
                <a:solidFill>
                  <a:srgbClr val="374151"/>
                </a:solidFill>
                <a:effectLst/>
              </a:rPr>
              <a:t>. </a:t>
            </a:r>
            <a:r>
              <a:rPr lang="da-DK" sz="3400" b="1" i="0" u="none" strike="noStrike" dirty="0" err="1">
                <a:solidFill>
                  <a:srgbClr val="374151"/>
                </a:solidFill>
                <a:effectLst/>
              </a:rPr>
              <a:t>Protect</a:t>
            </a:r>
            <a:r>
              <a:rPr lang="da-DK" sz="3400" b="1" i="0" u="none" strike="noStrike" dirty="0">
                <a:solidFill>
                  <a:srgbClr val="374151"/>
                </a:solidFill>
                <a:effectLst/>
              </a:rPr>
              <a:t> </a:t>
            </a:r>
            <a:r>
              <a:rPr lang="da-DK" sz="3400" b="1" i="0" u="none" strike="noStrike" dirty="0" err="1">
                <a:solidFill>
                  <a:srgbClr val="374151"/>
                </a:solidFill>
                <a:effectLst/>
              </a:rPr>
              <a:t>Your</a:t>
            </a:r>
            <a:r>
              <a:rPr lang="da-DK" sz="3400" b="1" i="0" u="none" strike="noStrike" dirty="0">
                <a:solidFill>
                  <a:srgbClr val="374151"/>
                </a:solidFill>
                <a:effectLst/>
              </a:rPr>
              <a:t> Institution, </a:t>
            </a:r>
            <a:r>
              <a:rPr lang="da-DK" sz="3400" b="1" i="0" u="none" strike="noStrike" dirty="0" err="1">
                <a:solidFill>
                  <a:srgbClr val="374151"/>
                </a:solidFill>
                <a:effectLst/>
              </a:rPr>
              <a:t>Employees</a:t>
            </a:r>
            <a:r>
              <a:rPr lang="da-DK" sz="3400" b="1" i="0" u="none" strike="noStrike" dirty="0">
                <a:solidFill>
                  <a:srgbClr val="374151"/>
                </a:solidFill>
                <a:effectLst/>
              </a:rPr>
              <a:t>, and Students </a:t>
            </a:r>
          </a:p>
          <a:p>
            <a:pPr marL="0" indent="0" algn="l">
              <a:buNone/>
            </a:pPr>
            <a:r>
              <a:rPr lang="da-DK" sz="2100" b="0" i="0" u="none" strike="noStrike" dirty="0">
                <a:solidFill>
                  <a:srgbClr val="374151"/>
                </a:solidFill>
                <a:effectLst/>
              </a:rPr>
              <a:t>3.1 Be </a:t>
            </a:r>
            <a:r>
              <a:rPr lang="da-DK" sz="2100" b="0" i="0" u="none" strike="noStrike" dirty="0" err="1">
                <a:solidFill>
                  <a:srgbClr val="374151"/>
                </a:solidFill>
                <a:effectLst/>
              </a:rPr>
              <a:t>aware</a:t>
            </a:r>
            <a:r>
              <a:rPr lang="da-DK" sz="2100" b="0" i="0" u="none" strike="noStrike" dirty="0">
                <a:solidFill>
                  <a:srgbClr val="374151"/>
                </a:solidFill>
                <a:effectLst/>
              </a:rPr>
              <a:t> </a:t>
            </a:r>
            <a:r>
              <a:rPr lang="da-DK" sz="2100" b="0" i="0" u="none" strike="noStrike" dirty="0" err="1">
                <a:solidFill>
                  <a:srgbClr val="374151"/>
                </a:solidFill>
                <a:effectLst/>
              </a:rPr>
              <a:t>that</a:t>
            </a:r>
            <a:r>
              <a:rPr lang="da-DK" sz="2100" b="0" i="0" u="none" strike="noStrike" dirty="0">
                <a:solidFill>
                  <a:srgbClr val="374151"/>
                </a:solidFill>
                <a:effectLst/>
              </a:rPr>
              <a:t> </a:t>
            </a:r>
            <a:r>
              <a:rPr lang="da-DK" sz="2100" b="0" i="0" u="none" strike="noStrike" dirty="0" err="1">
                <a:solidFill>
                  <a:srgbClr val="374151"/>
                </a:solidFill>
                <a:effectLst/>
              </a:rPr>
              <a:t>there</a:t>
            </a:r>
            <a:r>
              <a:rPr lang="da-DK" sz="2100" b="0" i="0" u="none" strike="noStrike" dirty="0">
                <a:solidFill>
                  <a:srgbClr val="374151"/>
                </a:solidFill>
                <a:effectLst/>
              </a:rPr>
              <a:t> </a:t>
            </a:r>
            <a:r>
              <a:rPr lang="da-DK" sz="2100" b="0" i="0" u="none" strike="noStrike" dirty="0" err="1">
                <a:solidFill>
                  <a:srgbClr val="374151"/>
                </a:solidFill>
                <a:effectLst/>
              </a:rPr>
              <a:t>may</a:t>
            </a:r>
            <a:r>
              <a:rPr lang="da-DK" sz="2100" b="0" i="0" u="none" strike="noStrike" dirty="0">
                <a:solidFill>
                  <a:srgbClr val="374151"/>
                </a:solidFill>
                <a:effectLst/>
              </a:rPr>
              <a:t> </a:t>
            </a:r>
            <a:r>
              <a:rPr lang="da-DK" sz="2100" b="0" i="0" u="none" strike="noStrike" dirty="0" err="1">
                <a:solidFill>
                  <a:srgbClr val="374151"/>
                </a:solidFill>
                <a:effectLst/>
              </a:rPr>
              <a:t>be</a:t>
            </a:r>
            <a:r>
              <a:rPr lang="da-DK" sz="2100" b="0" i="0" u="none" strike="noStrike" dirty="0">
                <a:solidFill>
                  <a:srgbClr val="374151"/>
                </a:solidFill>
                <a:effectLst/>
              </a:rPr>
              <a:t> a </a:t>
            </a:r>
            <a:r>
              <a:rPr lang="da-DK" sz="2100" b="0" i="0" u="none" strike="noStrike" dirty="0" err="1">
                <a:solidFill>
                  <a:srgbClr val="374151"/>
                </a:solidFill>
                <a:effectLst/>
              </a:rPr>
              <a:t>threat</a:t>
            </a:r>
            <a:r>
              <a:rPr lang="da-DK" sz="2100" b="0" i="0" u="none" strike="noStrike" dirty="0">
                <a:solidFill>
                  <a:srgbClr val="374151"/>
                </a:solidFill>
                <a:effectLst/>
              </a:rPr>
              <a:t> (</a:t>
            </a:r>
            <a:r>
              <a:rPr lang="da-DK" sz="2100" b="0" i="0" u="none" strike="noStrike" dirty="0" err="1">
                <a:solidFill>
                  <a:srgbClr val="374151"/>
                </a:solidFill>
                <a:effectLst/>
              </a:rPr>
              <a:t>courses</a:t>
            </a:r>
            <a:r>
              <a:rPr lang="da-DK" sz="2100" b="0" i="0" u="none" strike="noStrike" dirty="0">
                <a:solidFill>
                  <a:srgbClr val="374151"/>
                </a:solidFill>
                <a:effectLst/>
              </a:rPr>
              <a:t>, guidelines, briefings, etc.) </a:t>
            </a:r>
          </a:p>
          <a:p>
            <a:pPr marL="0" indent="0" algn="l">
              <a:buNone/>
            </a:pPr>
            <a:r>
              <a:rPr lang="da-DK" sz="2100" b="0" i="0" u="none" strike="noStrike" dirty="0">
                <a:solidFill>
                  <a:srgbClr val="374151"/>
                </a:solidFill>
                <a:effectLst/>
              </a:rPr>
              <a:t>3.2 Focus on security procedures and systems (</a:t>
            </a:r>
            <a:r>
              <a:rPr lang="da-DK" sz="2100" b="0" i="0" u="none" strike="noStrike" dirty="0" err="1">
                <a:solidFill>
                  <a:srgbClr val="374151"/>
                </a:solidFill>
                <a:effectLst/>
              </a:rPr>
              <a:t>know</a:t>
            </a:r>
            <a:r>
              <a:rPr lang="da-DK" sz="2100" b="0" i="0" u="none" strike="noStrike" dirty="0">
                <a:solidFill>
                  <a:srgbClr val="374151"/>
                </a:solidFill>
                <a:effectLst/>
              </a:rPr>
              <a:t> </a:t>
            </a:r>
            <a:r>
              <a:rPr lang="da-DK" sz="2100" b="0" i="0" u="none" strike="noStrike" dirty="0" err="1">
                <a:solidFill>
                  <a:srgbClr val="374151"/>
                </a:solidFill>
                <a:effectLst/>
              </a:rPr>
              <a:t>command</a:t>
            </a:r>
            <a:r>
              <a:rPr lang="da-DK" sz="2100" b="0" i="0" u="none" strike="noStrike" dirty="0">
                <a:solidFill>
                  <a:srgbClr val="374151"/>
                </a:solidFill>
                <a:effectLst/>
              </a:rPr>
              <a:t> </a:t>
            </a:r>
            <a:r>
              <a:rPr lang="da-DK" sz="2100" b="0" i="0" u="none" strike="noStrike" dirty="0" err="1">
                <a:solidFill>
                  <a:srgbClr val="374151"/>
                </a:solidFill>
                <a:effectLst/>
              </a:rPr>
              <a:t>pathways</a:t>
            </a:r>
            <a:r>
              <a:rPr lang="da-DK" sz="2100" b="0" i="0" u="none" strike="noStrike" dirty="0">
                <a:solidFill>
                  <a:srgbClr val="374151"/>
                </a:solidFill>
                <a:effectLst/>
              </a:rPr>
              <a:t>, </a:t>
            </a:r>
            <a:r>
              <a:rPr lang="da-DK" sz="2100" b="0" i="0" u="none" strike="noStrike" dirty="0" err="1">
                <a:solidFill>
                  <a:srgbClr val="374151"/>
                </a:solidFill>
                <a:effectLst/>
              </a:rPr>
              <a:t>establish</a:t>
            </a:r>
            <a:r>
              <a:rPr lang="da-DK" sz="2100" b="0" i="0" u="none" strike="noStrike" dirty="0">
                <a:solidFill>
                  <a:srgbClr val="374151"/>
                </a:solidFill>
                <a:effectLst/>
              </a:rPr>
              <a:t> clear </a:t>
            </a:r>
            <a:r>
              <a:rPr lang="da-DK" sz="2100" b="0" i="0" u="none" strike="noStrike" dirty="0" err="1">
                <a:solidFill>
                  <a:srgbClr val="374151"/>
                </a:solidFill>
                <a:effectLst/>
              </a:rPr>
              <a:t>command</a:t>
            </a:r>
            <a:r>
              <a:rPr lang="da-DK" sz="2100" b="0" i="0" u="none" strike="noStrike" dirty="0">
                <a:solidFill>
                  <a:srgbClr val="374151"/>
                </a:solidFill>
                <a:effectLst/>
              </a:rPr>
              <a:t> </a:t>
            </a:r>
            <a:r>
              <a:rPr lang="da-DK" sz="2100" b="0" i="0" u="none" strike="noStrike" dirty="0" err="1">
                <a:solidFill>
                  <a:srgbClr val="374151"/>
                </a:solidFill>
                <a:effectLst/>
              </a:rPr>
              <a:t>pathways</a:t>
            </a:r>
            <a:r>
              <a:rPr lang="da-DK" sz="2100" b="0" i="0" u="none" strike="noStrike" dirty="0">
                <a:solidFill>
                  <a:srgbClr val="374151"/>
                </a:solidFill>
                <a:effectLst/>
              </a:rPr>
              <a:t>) </a:t>
            </a:r>
          </a:p>
          <a:p>
            <a:pPr marL="0" indent="0" algn="l">
              <a:buNone/>
            </a:pPr>
            <a:r>
              <a:rPr lang="da-DK" sz="2100" b="0" i="0" u="none" strike="noStrike" dirty="0">
                <a:solidFill>
                  <a:srgbClr val="374151"/>
                </a:solidFill>
                <a:effectLst/>
              </a:rPr>
              <a:t>3.3 </a:t>
            </a:r>
            <a:r>
              <a:rPr lang="da-DK" sz="2100" b="0" i="0" u="none" strike="noStrike" dirty="0" err="1">
                <a:solidFill>
                  <a:srgbClr val="374151"/>
                </a:solidFill>
                <a:effectLst/>
              </a:rPr>
              <a:t>Safeguard</a:t>
            </a:r>
            <a:r>
              <a:rPr lang="da-DK" sz="2100" b="0" i="0" u="none" strike="noStrike" dirty="0">
                <a:solidFill>
                  <a:srgbClr val="374151"/>
                </a:solidFill>
                <a:effectLst/>
              </a:rPr>
              <a:t> </a:t>
            </a:r>
            <a:r>
              <a:rPr lang="da-DK" sz="2100" b="0" i="0" u="none" strike="noStrike" dirty="0" err="1">
                <a:solidFill>
                  <a:srgbClr val="374151"/>
                </a:solidFill>
                <a:effectLst/>
              </a:rPr>
              <a:t>your</a:t>
            </a:r>
            <a:r>
              <a:rPr lang="da-DK" sz="2100" b="0" i="0" u="none" strike="noStrike" dirty="0">
                <a:solidFill>
                  <a:srgbClr val="374151"/>
                </a:solidFill>
                <a:effectLst/>
              </a:rPr>
              <a:t> </a:t>
            </a:r>
            <a:r>
              <a:rPr lang="da-DK" sz="2100" b="0" i="0" u="none" strike="noStrike" dirty="0" err="1">
                <a:solidFill>
                  <a:srgbClr val="374151"/>
                </a:solidFill>
                <a:effectLst/>
              </a:rPr>
              <a:t>employees</a:t>
            </a:r>
            <a:r>
              <a:rPr lang="da-DK" sz="2100" b="0" i="0" u="none" strike="noStrike" dirty="0">
                <a:solidFill>
                  <a:srgbClr val="374151"/>
                </a:solidFill>
                <a:effectLst/>
              </a:rPr>
              <a:t> and students (generally </a:t>
            </a:r>
            <a:r>
              <a:rPr lang="da-DK" sz="2100" b="0" i="0" u="none" strike="noStrike" dirty="0" err="1">
                <a:solidFill>
                  <a:srgbClr val="374151"/>
                </a:solidFill>
                <a:effectLst/>
              </a:rPr>
              <a:t>increase</a:t>
            </a:r>
            <a:r>
              <a:rPr lang="da-DK" sz="2100" b="0" i="0" u="none" strike="noStrike" dirty="0">
                <a:solidFill>
                  <a:srgbClr val="374151"/>
                </a:solidFill>
                <a:effectLst/>
              </a:rPr>
              <a:t> </a:t>
            </a:r>
            <a:r>
              <a:rPr lang="da-DK" sz="2100" b="0" i="0" u="none" strike="noStrike" dirty="0" err="1">
                <a:solidFill>
                  <a:srgbClr val="374151"/>
                </a:solidFill>
                <a:effectLst/>
              </a:rPr>
              <a:t>awareness</a:t>
            </a:r>
            <a:r>
              <a:rPr lang="da-DK" sz="2100" b="0" i="0" u="none" strike="noStrike" dirty="0">
                <a:solidFill>
                  <a:srgbClr val="374151"/>
                </a:solidFill>
                <a:effectLst/>
              </a:rPr>
              <a:t>)</a:t>
            </a:r>
          </a:p>
          <a:p>
            <a:endParaRPr lang="da-DK" dirty="0"/>
          </a:p>
        </p:txBody>
      </p:sp>
      <p:sp>
        <p:nvSpPr>
          <p:cNvPr id="4" name="Pladsholder til dato 3">
            <a:extLst>
              <a:ext uri="{FF2B5EF4-FFF2-40B4-BE49-F238E27FC236}">
                <a16:creationId xmlns:a16="http://schemas.microsoft.com/office/drawing/2014/main" id="{FD465112-5880-21B7-3A9B-F6C69D2DBB7E}"/>
              </a:ext>
            </a:extLst>
          </p:cNvPr>
          <p:cNvSpPr>
            <a:spLocks noGrp="1"/>
          </p:cNvSpPr>
          <p:nvPr>
            <p:ph type="dt" sz="half" idx="20"/>
          </p:nvPr>
        </p:nvSpPr>
        <p:spPr/>
        <p:txBody>
          <a:bodyPr/>
          <a:lstStyle/>
          <a:p>
            <a:fld id="{9E87B28A-3B18-0C42-995E-3C0CDD375D1B}" type="datetime1">
              <a:rPr lang="da-DK" smtClean="0"/>
              <a:t>19.04.2024</a:t>
            </a:fld>
            <a:endParaRPr lang="da-DK" dirty="0"/>
          </a:p>
        </p:txBody>
      </p:sp>
      <p:sp>
        <p:nvSpPr>
          <p:cNvPr id="5" name="Pladsholder til sidefod 4">
            <a:extLst>
              <a:ext uri="{FF2B5EF4-FFF2-40B4-BE49-F238E27FC236}">
                <a16:creationId xmlns:a16="http://schemas.microsoft.com/office/drawing/2014/main" id="{D4991125-CFF8-5E8C-3B9B-3D3AE5BC6997}"/>
              </a:ext>
            </a:extLst>
          </p:cNvPr>
          <p:cNvSpPr>
            <a:spLocks noGrp="1"/>
          </p:cNvSpPr>
          <p:nvPr>
            <p:ph type="ftr" sz="quarter" idx="21"/>
          </p:nvPr>
        </p:nvSpPr>
        <p:spPr>
          <a:xfrm>
            <a:off x="5186700" y="6465600"/>
            <a:ext cx="1680324" cy="180000"/>
          </a:xfrm>
          <a:prstGeom prst="rect">
            <a:avLst/>
          </a:prstGeom>
        </p:spPr>
        <p:txBody>
          <a:bodyPr vert="horz" lIns="0" tIns="0" rIns="0" bIns="0" rtlCol="0" anchor="t" anchorCtr="0">
            <a:noAutofit/>
          </a:bodyPr>
          <a:lstStyle>
            <a:defPPr>
              <a:defRPr lang="en-US"/>
            </a:defPPr>
            <a:lvl1pPr marL="0" algn="r" defTabSz="914400" rtl="0" eaLnBrk="1" latinLnBrk="0" hangingPunct="1">
              <a:defRPr sz="1000" b="0" kern="1200" cap="none"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Pladsholder til slidenummer 5">
            <a:extLst>
              <a:ext uri="{FF2B5EF4-FFF2-40B4-BE49-F238E27FC236}">
                <a16:creationId xmlns:a16="http://schemas.microsoft.com/office/drawing/2014/main" id="{9BFD0533-E511-2729-DC74-4B81272E17D4}"/>
              </a:ext>
            </a:extLst>
          </p:cNvPr>
          <p:cNvSpPr>
            <a:spLocks noGrp="1"/>
          </p:cNvSpPr>
          <p:nvPr>
            <p:ph type="sldNum" sz="quarter" idx="22"/>
          </p:nvPr>
        </p:nvSpPr>
        <p:spPr/>
        <p:txBody>
          <a:bodyPr/>
          <a:lstStyle/>
          <a:p>
            <a:fld id="{45D37B1E-C366-494F-A587-962AD9AABC83}" type="slidenum">
              <a:rPr lang="da-DK" smtClean="0"/>
              <a:pPr/>
              <a:t>25</a:t>
            </a:fld>
            <a:endParaRPr lang="da-DK" dirty="0"/>
          </a:p>
        </p:txBody>
      </p:sp>
    </p:spTree>
    <p:extLst>
      <p:ext uri="{BB962C8B-B14F-4D97-AF65-F5344CB8AC3E}">
        <p14:creationId xmlns:p14="http://schemas.microsoft.com/office/powerpoint/2010/main" val="1013463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AA2B6-6A52-FF62-A0A3-3A3076E6AA7A}"/>
              </a:ext>
            </a:extLst>
          </p:cNvPr>
          <p:cNvSpPr>
            <a:spLocks noGrp="1"/>
          </p:cNvSpPr>
          <p:nvPr>
            <p:ph type="title"/>
          </p:nvPr>
        </p:nvSpPr>
        <p:spPr/>
        <p:txBody>
          <a:bodyPr>
            <a:normAutofit fontScale="90000"/>
          </a:bodyPr>
          <a:lstStyle/>
          <a:p>
            <a:r>
              <a:rPr lang="da-DK" dirty="0"/>
              <a:t>The SDU </a:t>
            </a:r>
            <a:r>
              <a:rPr lang="da-DK" dirty="0" err="1"/>
              <a:t>aproach</a:t>
            </a:r>
            <a:endParaRPr lang="da-DK" dirty="0"/>
          </a:p>
        </p:txBody>
      </p:sp>
      <p:sp>
        <p:nvSpPr>
          <p:cNvPr id="3" name="Pladsholder til indhold 2">
            <a:extLst>
              <a:ext uri="{FF2B5EF4-FFF2-40B4-BE49-F238E27FC236}">
                <a16:creationId xmlns:a16="http://schemas.microsoft.com/office/drawing/2014/main" id="{51C25B18-1082-6C5A-179E-E8CB86CF5CA4}"/>
              </a:ext>
            </a:extLst>
          </p:cNvPr>
          <p:cNvSpPr>
            <a:spLocks noGrp="1"/>
          </p:cNvSpPr>
          <p:nvPr>
            <p:ph sz="quarter" idx="19"/>
          </p:nvPr>
        </p:nvSpPr>
        <p:spPr/>
        <p:txBody>
          <a:bodyPr>
            <a:normAutofit/>
          </a:bodyPr>
          <a:lstStyle/>
          <a:p>
            <a:pPr algn="l"/>
            <a:r>
              <a:rPr lang="da-DK" b="0" i="0" u="none" strike="noStrike" dirty="0" err="1">
                <a:solidFill>
                  <a:srgbClr val="374151"/>
                </a:solidFill>
                <a:effectLst/>
                <a:latin typeface="Söhne"/>
              </a:rPr>
              <a:t>Continuous</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managerial</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assessment</a:t>
            </a:r>
            <a:r>
              <a:rPr lang="da-DK" b="0" i="0" u="none" strike="noStrike" dirty="0">
                <a:solidFill>
                  <a:srgbClr val="374151"/>
                </a:solidFill>
                <a:effectLst/>
                <a:latin typeface="Söhne"/>
              </a:rPr>
              <a:t> and handling </a:t>
            </a:r>
            <a:r>
              <a:rPr lang="da-DK" b="0" i="0" u="none" strike="noStrike" dirty="0" err="1">
                <a:solidFill>
                  <a:srgbClr val="374151"/>
                </a:solidFill>
                <a:effectLst/>
                <a:latin typeface="Söhne"/>
              </a:rPr>
              <a:t>that</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mitigates</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risks</a:t>
            </a:r>
            <a:r>
              <a:rPr lang="da-DK" b="0" i="0" u="none" strike="noStrike" dirty="0">
                <a:solidFill>
                  <a:srgbClr val="374151"/>
                </a:solidFill>
                <a:effectLst/>
                <a:latin typeface="Söhne"/>
              </a:rPr>
              <a:t> and </a:t>
            </a:r>
            <a:r>
              <a:rPr lang="da-DK" b="0" i="0" u="none" strike="noStrike" dirty="0" err="1">
                <a:solidFill>
                  <a:srgbClr val="374151"/>
                </a:solidFill>
                <a:effectLst/>
                <a:latin typeface="Söhne"/>
              </a:rPr>
              <a:t>threats</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concurrently</a:t>
            </a:r>
            <a:r>
              <a:rPr lang="da-DK" b="0" i="0" u="none" strike="noStrike" dirty="0">
                <a:solidFill>
                  <a:srgbClr val="374151"/>
                </a:solidFill>
                <a:effectLst/>
                <a:latin typeface="Söhne"/>
              </a:rPr>
              <a:t> with </a:t>
            </a:r>
            <a:r>
              <a:rPr lang="da-DK" b="0" i="0" u="none" strike="noStrike" dirty="0" err="1">
                <a:solidFill>
                  <a:srgbClr val="374151"/>
                </a:solidFill>
                <a:effectLst/>
                <a:latin typeface="Söhne"/>
              </a:rPr>
              <a:t>pragmatism</a:t>
            </a:r>
            <a:r>
              <a:rPr lang="da-DK" b="0" i="0" u="none" strike="noStrike" dirty="0">
                <a:solidFill>
                  <a:srgbClr val="374151"/>
                </a:solidFill>
                <a:effectLst/>
                <a:latin typeface="Söhne"/>
              </a:rPr>
              <a:t> and </a:t>
            </a:r>
            <a:r>
              <a:rPr lang="da-DK" b="0" i="0" u="none" strike="noStrike" dirty="0" err="1">
                <a:solidFill>
                  <a:srgbClr val="374151"/>
                </a:solidFill>
                <a:effectLst/>
                <a:latin typeface="Söhne"/>
              </a:rPr>
              <a:t>flexibility</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concerning</a:t>
            </a:r>
            <a:r>
              <a:rPr lang="da-DK" b="0" i="0" u="none" strike="noStrike" dirty="0">
                <a:solidFill>
                  <a:srgbClr val="374151"/>
                </a:solidFill>
                <a:effectLst/>
                <a:latin typeface="Söhne"/>
              </a:rPr>
              <a:t> the </a:t>
            </a:r>
            <a:r>
              <a:rPr lang="da-DK" b="0" i="0" u="none" strike="noStrike" dirty="0" err="1">
                <a:solidFill>
                  <a:srgbClr val="374151"/>
                </a:solidFill>
                <a:effectLst/>
                <a:latin typeface="Söhne"/>
              </a:rPr>
              <a:t>university's</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academic</a:t>
            </a:r>
            <a:r>
              <a:rPr lang="da-DK" b="0" i="0" u="none" strike="noStrike" dirty="0">
                <a:solidFill>
                  <a:srgbClr val="374151"/>
                </a:solidFill>
                <a:effectLst/>
                <a:latin typeface="Söhne"/>
              </a:rPr>
              <a:t> tasks.</a:t>
            </a:r>
          </a:p>
          <a:p>
            <a:pPr algn="l"/>
            <a:r>
              <a:rPr lang="da-DK" b="0" i="0" u="none" strike="noStrike" dirty="0">
                <a:solidFill>
                  <a:srgbClr val="374151"/>
                </a:solidFill>
                <a:effectLst/>
                <a:latin typeface="Söhne"/>
              </a:rPr>
              <a:t>In case of </a:t>
            </a:r>
            <a:r>
              <a:rPr lang="da-DK" b="0" i="0" u="none" strike="noStrike" dirty="0" err="1">
                <a:solidFill>
                  <a:srgbClr val="374151"/>
                </a:solidFill>
                <a:effectLst/>
                <a:latin typeface="Söhne"/>
              </a:rPr>
              <a:t>doubt</a:t>
            </a:r>
            <a:r>
              <a:rPr lang="da-DK" b="0" i="0" u="none" strike="noStrike" dirty="0">
                <a:solidFill>
                  <a:srgbClr val="374151"/>
                </a:solidFill>
                <a:effectLst/>
                <a:latin typeface="Söhne"/>
              </a:rPr>
              <a:t> and </a:t>
            </a:r>
            <a:r>
              <a:rPr lang="da-DK" b="0" i="0" u="none" strike="noStrike" dirty="0" err="1">
                <a:solidFill>
                  <a:srgbClr val="374151"/>
                </a:solidFill>
                <a:effectLst/>
                <a:latin typeface="Söhne"/>
              </a:rPr>
              <a:t>uncertainty</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about</a:t>
            </a:r>
            <a:r>
              <a:rPr lang="da-DK" b="0" i="0" u="none" strike="noStrike" dirty="0">
                <a:solidFill>
                  <a:srgbClr val="374151"/>
                </a:solidFill>
                <a:effectLst/>
                <a:latin typeface="Söhne"/>
              </a:rPr>
              <a:t> the </a:t>
            </a:r>
            <a:r>
              <a:rPr lang="da-DK" b="0" i="0" u="none" strike="noStrike" dirty="0" err="1">
                <a:solidFill>
                  <a:srgbClr val="374151"/>
                </a:solidFill>
                <a:effectLst/>
                <a:latin typeface="Söhne"/>
              </a:rPr>
              <a:t>managerial</a:t>
            </a:r>
            <a:r>
              <a:rPr lang="da-DK" b="0" i="0" u="none" strike="noStrike" dirty="0">
                <a:solidFill>
                  <a:srgbClr val="374151"/>
                </a:solidFill>
                <a:effectLst/>
                <a:latin typeface="Söhne"/>
              </a:rPr>
              <a:t> handling of cases, issues </a:t>
            </a:r>
            <a:r>
              <a:rPr lang="da-DK" b="0" i="0" u="none" strike="noStrike" dirty="0" err="1">
                <a:solidFill>
                  <a:srgbClr val="374151"/>
                </a:solidFill>
                <a:effectLst/>
                <a:latin typeface="Söhne"/>
              </a:rPr>
              <a:t>are</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escalated</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within</a:t>
            </a:r>
            <a:r>
              <a:rPr lang="da-DK" b="0" i="0" u="none" strike="noStrike" dirty="0">
                <a:solidFill>
                  <a:srgbClr val="374151"/>
                </a:solidFill>
                <a:effectLst/>
                <a:latin typeface="Söhne"/>
              </a:rPr>
              <a:t> the management </a:t>
            </a:r>
            <a:r>
              <a:rPr lang="da-DK" b="0" i="0" u="none" strike="noStrike" dirty="0" err="1">
                <a:solidFill>
                  <a:srgbClr val="374151"/>
                </a:solidFill>
                <a:effectLst/>
                <a:latin typeface="Söhne"/>
              </a:rPr>
              <a:t>hierarchy</a:t>
            </a:r>
            <a:r>
              <a:rPr lang="da-DK" b="0" i="0" u="none" strike="noStrike" dirty="0">
                <a:solidFill>
                  <a:srgbClr val="374151"/>
                </a:solidFill>
                <a:effectLst/>
                <a:latin typeface="Söhne"/>
              </a:rPr>
              <a:t>.</a:t>
            </a:r>
          </a:p>
          <a:p>
            <a:pPr algn="l"/>
            <a:r>
              <a:rPr lang="da-DK" b="0" i="0" u="none" strike="noStrike" dirty="0" err="1">
                <a:solidFill>
                  <a:srgbClr val="374151"/>
                </a:solidFill>
                <a:effectLst/>
                <a:latin typeface="Söhne"/>
              </a:rPr>
              <a:t>Crucial</a:t>
            </a:r>
            <a:r>
              <a:rPr lang="da-DK" b="0" i="0" u="none" strike="noStrike" dirty="0">
                <a:solidFill>
                  <a:srgbClr val="374151"/>
                </a:solidFill>
                <a:effectLst/>
                <a:latin typeface="Söhne"/>
              </a:rPr>
              <a:t> to </a:t>
            </a:r>
            <a:r>
              <a:rPr lang="da-DK" b="0" i="0" u="none" strike="noStrike" dirty="0" err="1">
                <a:solidFill>
                  <a:srgbClr val="374151"/>
                </a:solidFill>
                <a:effectLst/>
                <a:latin typeface="Söhne"/>
              </a:rPr>
              <a:t>engage</a:t>
            </a:r>
            <a:r>
              <a:rPr lang="da-DK" b="0" i="0" u="none" strike="noStrike" dirty="0">
                <a:solidFill>
                  <a:srgbClr val="374151"/>
                </a:solidFill>
                <a:effectLst/>
                <a:latin typeface="Söhne"/>
              </a:rPr>
              <a:t> in </a:t>
            </a:r>
            <a:r>
              <a:rPr lang="da-DK" b="0" i="0" u="none" strike="noStrike" dirty="0" err="1">
                <a:solidFill>
                  <a:srgbClr val="374151"/>
                </a:solidFill>
                <a:effectLst/>
                <a:latin typeface="Söhne"/>
              </a:rPr>
              <a:t>internal</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dialogues</a:t>
            </a:r>
            <a:r>
              <a:rPr lang="da-DK" b="0" i="0" u="none" strike="noStrike" dirty="0">
                <a:solidFill>
                  <a:srgbClr val="374151"/>
                </a:solidFill>
                <a:effectLst/>
                <a:latin typeface="Söhne"/>
              </a:rPr>
              <a:t> at the </a:t>
            </a:r>
            <a:r>
              <a:rPr lang="da-DK" b="0" i="0" u="none" strike="noStrike" dirty="0" err="1">
                <a:solidFill>
                  <a:srgbClr val="374151"/>
                </a:solidFill>
                <a:effectLst/>
                <a:latin typeface="Söhne"/>
              </a:rPr>
              <a:t>university</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about</a:t>
            </a:r>
            <a:r>
              <a:rPr lang="da-DK" b="0" i="0" u="none" strike="noStrike" dirty="0">
                <a:solidFill>
                  <a:srgbClr val="374151"/>
                </a:solidFill>
                <a:effectLst/>
                <a:latin typeface="Söhne"/>
              </a:rPr>
              <a:t> the dilemmas </a:t>
            </a:r>
            <a:r>
              <a:rPr lang="da-DK" b="0" i="0" u="none" strike="noStrike" dirty="0" err="1">
                <a:solidFill>
                  <a:srgbClr val="374151"/>
                </a:solidFill>
                <a:effectLst/>
                <a:latin typeface="Söhne"/>
              </a:rPr>
              <a:t>that</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will</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inevitably</a:t>
            </a:r>
            <a:r>
              <a:rPr lang="da-DK" b="0" i="0" u="none" strike="noStrike" dirty="0">
                <a:solidFill>
                  <a:srgbClr val="374151"/>
                </a:solidFill>
                <a:effectLst/>
                <a:latin typeface="Söhne"/>
              </a:rPr>
              <a:t> </a:t>
            </a:r>
            <a:r>
              <a:rPr lang="da-DK" b="0" i="0" u="none" strike="noStrike" dirty="0" err="1">
                <a:solidFill>
                  <a:srgbClr val="374151"/>
                </a:solidFill>
                <a:effectLst/>
                <a:latin typeface="Söhne"/>
              </a:rPr>
              <a:t>arise</a:t>
            </a:r>
            <a:r>
              <a:rPr lang="da-DK" b="0" i="0" u="none" strike="noStrike" dirty="0">
                <a:solidFill>
                  <a:srgbClr val="374151"/>
                </a:solidFill>
                <a:effectLst/>
                <a:latin typeface="Söhne"/>
              </a:rPr>
              <a:t>."</a:t>
            </a:r>
          </a:p>
          <a:p>
            <a:endParaRPr lang="da-DK" dirty="0"/>
          </a:p>
        </p:txBody>
      </p:sp>
      <p:sp>
        <p:nvSpPr>
          <p:cNvPr id="4" name="Pladsholder til dato 3">
            <a:extLst>
              <a:ext uri="{FF2B5EF4-FFF2-40B4-BE49-F238E27FC236}">
                <a16:creationId xmlns:a16="http://schemas.microsoft.com/office/drawing/2014/main" id="{B7AA09E9-743F-BB54-91E6-61393B050778}"/>
              </a:ext>
            </a:extLst>
          </p:cNvPr>
          <p:cNvSpPr>
            <a:spLocks noGrp="1"/>
          </p:cNvSpPr>
          <p:nvPr>
            <p:ph type="dt" sz="half" idx="20"/>
          </p:nvPr>
        </p:nvSpPr>
        <p:spPr/>
        <p:txBody>
          <a:bodyPr/>
          <a:lstStyle/>
          <a:p>
            <a:fld id="{C20B1708-30ED-C54E-B468-2562EFBBF9EE}" type="datetime1">
              <a:rPr lang="da-DK" smtClean="0"/>
              <a:t>19.04.2024</a:t>
            </a:fld>
            <a:endParaRPr lang="da-DK" dirty="0"/>
          </a:p>
        </p:txBody>
      </p:sp>
      <p:sp>
        <p:nvSpPr>
          <p:cNvPr id="5" name="Pladsholder til slidenummer 4">
            <a:extLst>
              <a:ext uri="{FF2B5EF4-FFF2-40B4-BE49-F238E27FC236}">
                <a16:creationId xmlns:a16="http://schemas.microsoft.com/office/drawing/2014/main" id="{870E4263-3E99-A2B0-20EE-F9FD0AE39426}"/>
              </a:ext>
            </a:extLst>
          </p:cNvPr>
          <p:cNvSpPr>
            <a:spLocks noGrp="1"/>
          </p:cNvSpPr>
          <p:nvPr>
            <p:ph type="sldNum" sz="quarter" idx="22"/>
          </p:nvPr>
        </p:nvSpPr>
        <p:spPr/>
        <p:txBody>
          <a:bodyPr/>
          <a:lstStyle/>
          <a:p>
            <a:fld id="{45D37B1E-C366-494F-A587-962AD9AABC83}" type="slidenum">
              <a:rPr lang="da-DK" smtClean="0"/>
              <a:pPr/>
              <a:t>26</a:t>
            </a:fld>
            <a:endParaRPr lang="da-DK" dirty="0"/>
          </a:p>
        </p:txBody>
      </p:sp>
    </p:spTree>
    <p:extLst>
      <p:ext uri="{BB962C8B-B14F-4D97-AF65-F5344CB8AC3E}">
        <p14:creationId xmlns:p14="http://schemas.microsoft.com/office/powerpoint/2010/main" val="343778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D6965-C25A-4491-5135-B18FE29CC8A7}"/>
              </a:ext>
            </a:extLst>
          </p:cNvPr>
          <p:cNvSpPr>
            <a:spLocks noGrp="1"/>
          </p:cNvSpPr>
          <p:nvPr>
            <p:ph type="title"/>
          </p:nvPr>
        </p:nvSpPr>
        <p:spPr/>
        <p:txBody>
          <a:bodyPr>
            <a:normAutofit fontScale="90000"/>
          </a:bodyPr>
          <a:lstStyle/>
          <a:p>
            <a:r>
              <a:rPr lang="da-DK"/>
              <a:t>Hvad er opgaven for SDU SAFE?</a:t>
            </a:r>
            <a:endParaRPr lang="da-DK" dirty="0"/>
          </a:p>
        </p:txBody>
      </p:sp>
      <p:sp>
        <p:nvSpPr>
          <p:cNvPr id="3" name="Pladsholder til indhold 2">
            <a:extLst>
              <a:ext uri="{FF2B5EF4-FFF2-40B4-BE49-F238E27FC236}">
                <a16:creationId xmlns:a16="http://schemas.microsoft.com/office/drawing/2014/main" id="{CB1165D0-499E-97C9-ED3D-793639B0F948}"/>
              </a:ext>
            </a:extLst>
          </p:cNvPr>
          <p:cNvSpPr>
            <a:spLocks noGrp="1"/>
          </p:cNvSpPr>
          <p:nvPr>
            <p:ph sz="quarter" idx="19"/>
          </p:nvPr>
        </p:nvSpPr>
        <p:spPr/>
        <p:txBody>
          <a:bodyPr>
            <a:normAutofit/>
          </a:bodyPr>
          <a:lstStyle/>
          <a:p>
            <a:pPr marL="0" indent="0" algn="just">
              <a:buNone/>
            </a:pPr>
            <a:endParaRPr lang="da-DK"/>
          </a:p>
          <a:p>
            <a:pPr lvl="1" algn="just"/>
            <a:r>
              <a:rPr lang="da-DK" u="sng"/>
              <a:t>at skærpe SDU’s fokus på internationalt forsknings- og innovationssamarbejde </a:t>
            </a:r>
          </a:p>
          <a:p>
            <a:pPr lvl="1" algn="just"/>
            <a:endParaRPr lang="da-DK" u="sng"/>
          </a:p>
          <a:p>
            <a:pPr lvl="2" algn="just"/>
            <a:r>
              <a:rPr lang="da-DK"/>
              <a:t>URIS-implementering</a:t>
            </a:r>
          </a:p>
          <a:p>
            <a:pPr lvl="2" algn="just"/>
            <a:endParaRPr lang="da-DK"/>
          </a:p>
          <a:p>
            <a:pPr lvl="1" algn="just"/>
            <a:r>
              <a:rPr lang="da-DK" u="sng"/>
              <a:t>yderligere at styrke sikkerhedsområdet på SDU</a:t>
            </a:r>
            <a:endParaRPr lang="da-DK"/>
          </a:p>
          <a:p>
            <a:pPr lvl="1" algn="just"/>
            <a:endParaRPr lang="da-DK"/>
          </a:p>
          <a:p>
            <a:pPr lvl="2" algn="just"/>
            <a:r>
              <a:rPr lang="da-DK"/>
              <a:t>Koordinering og samarbejde mellem de enheder, der beskæftiger sig med forskellige perspektiver på sikkerhed (forskningssikkerhed, IT-sikkerhed, databeskyttelse, beredskab, kontrakter m.v.).</a:t>
            </a:r>
          </a:p>
          <a:p>
            <a:pPr lvl="2" algn="just"/>
            <a:endParaRPr lang="da-DK"/>
          </a:p>
          <a:p>
            <a:pPr lvl="2" algn="just"/>
            <a:endParaRPr lang="da-DK"/>
          </a:p>
          <a:p>
            <a:pPr algn="just"/>
            <a:endParaRPr lang="da-DK"/>
          </a:p>
          <a:p>
            <a:pPr marL="0" indent="0" algn="just">
              <a:buNone/>
            </a:pPr>
            <a:endParaRPr lang="da-DK"/>
          </a:p>
          <a:p>
            <a:pPr marL="0" indent="0" algn="just">
              <a:buNone/>
            </a:pPr>
            <a:endParaRPr lang="da-DK"/>
          </a:p>
          <a:p>
            <a:pPr lvl="1" algn="just"/>
            <a:endParaRPr lang="da-DK"/>
          </a:p>
          <a:p>
            <a:pPr algn="just"/>
            <a:endParaRPr lang="da-DK"/>
          </a:p>
          <a:p>
            <a:pPr marL="0" indent="0" algn="just">
              <a:buNone/>
            </a:pPr>
            <a:endParaRPr lang="da-DK"/>
          </a:p>
          <a:p>
            <a:pPr algn="just"/>
            <a:endParaRPr lang="da-DK"/>
          </a:p>
          <a:p>
            <a:pPr algn="just"/>
            <a:endParaRPr lang="da-DK" dirty="0"/>
          </a:p>
        </p:txBody>
      </p:sp>
      <p:sp>
        <p:nvSpPr>
          <p:cNvPr id="4" name="Pladsholder til dato 3">
            <a:extLst>
              <a:ext uri="{FF2B5EF4-FFF2-40B4-BE49-F238E27FC236}">
                <a16:creationId xmlns:a16="http://schemas.microsoft.com/office/drawing/2014/main" id="{CB1F5C4B-EB8E-71A1-CA8C-B4EE89228400}"/>
              </a:ext>
            </a:extLst>
          </p:cNvPr>
          <p:cNvSpPr>
            <a:spLocks noGrp="1"/>
          </p:cNvSpPr>
          <p:nvPr>
            <p:ph type="dt" sz="half" idx="20"/>
          </p:nvPr>
        </p:nvSpPr>
        <p:spPr/>
        <p:txBody>
          <a:bodyPr/>
          <a:lstStyle/>
          <a:p>
            <a:fld id="{796327D0-7D57-7F4B-92BA-9CCB89088A20}" type="datetime1">
              <a:rPr lang="da-DK" smtClean="0"/>
              <a:t>19.04.2024</a:t>
            </a:fld>
            <a:endParaRPr lang="da-DK" dirty="0"/>
          </a:p>
        </p:txBody>
      </p:sp>
      <p:sp>
        <p:nvSpPr>
          <p:cNvPr id="5" name="Pladsholder til sidefod 4">
            <a:extLst>
              <a:ext uri="{FF2B5EF4-FFF2-40B4-BE49-F238E27FC236}">
                <a16:creationId xmlns:a16="http://schemas.microsoft.com/office/drawing/2014/main" id="{4FA0BC6D-974F-C44D-9762-EB86046B3DC9}"/>
              </a:ext>
            </a:extLst>
          </p:cNvPr>
          <p:cNvSpPr>
            <a:spLocks noGrp="1"/>
          </p:cNvSpPr>
          <p:nvPr>
            <p:ph type="ftr" sz="quarter" idx="21"/>
          </p:nvPr>
        </p:nvSpPr>
        <p:spPr>
          <a:xfrm>
            <a:off x="5186700" y="6465600"/>
            <a:ext cx="1680324" cy="180000"/>
          </a:xfrm>
          <a:prstGeom prst="rect">
            <a:avLst/>
          </a:prstGeom>
        </p:spPr>
        <p:txBody>
          <a:bodyPr vert="horz" lIns="0" tIns="0" rIns="0" bIns="0" rtlCol="0" anchor="t" anchorCtr="0">
            <a:noAutofit/>
          </a:bodyPr>
          <a:lstStyle>
            <a:defPPr>
              <a:defRPr lang="en-US"/>
            </a:defPPr>
            <a:lvl1pPr marL="0" algn="r" defTabSz="914400" rtl="0" eaLnBrk="1" latinLnBrk="0" hangingPunct="1">
              <a:defRPr sz="1000" b="0" kern="1200" cap="none"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Pladsholder til slidenummer 5">
            <a:extLst>
              <a:ext uri="{FF2B5EF4-FFF2-40B4-BE49-F238E27FC236}">
                <a16:creationId xmlns:a16="http://schemas.microsoft.com/office/drawing/2014/main" id="{D335235E-6ACF-A824-42B4-A1D0F348B5E2}"/>
              </a:ext>
            </a:extLst>
          </p:cNvPr>
          <p:cNvSpPr>
            <a:spLocks noGrp="1"/>
          </p:cNvSpPr>
          <p:nvPr>
            <p:ph type="sldNum" sz="quarter" idx="22"/>
          </p:nvPr>
        </p:nvSpPr>
        <p:spPr/>
        <p:txBody>
          <a:bodyPr/>
          <a:lstStyle/>
          <a:p>
            <a:fld id="{45D37B1E-C366-494F-A587-962AD9AABC83}" type="slidenum">
              <a:rPr lang="da-DK" smtClean="0"/>
              <a:pPr/>
              <a:t>3</a:t>
            </a:fld>
            <a:endParaRPr lang="da-DK" dirty="0"/>
          </a:p>
        </p:txBody>
      </p:sp>
    </p:spTree>
    <p:extLst>
      <p:ext uri="{BB962C8B-B14F-4D97-AF65-F5344CB8AC3E}">
        <p14:creationId xmlns:p14="http://schemas.microsoft.com/office/powerpoint/2010/main" val="305307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6754F-28C4-15F6-6428-5C5B41EBB454}"/>
              </a:ext>
            </a:extLst>
          </p:cNvPr>
          <p:cNvSpPr>
            <a:spLocks noGrp="1"/>
          </p:cNvSpPr>
          <p:nvPr>
            <p:ph type="title"/>
          </p:nvPr>
        </p:nvSpPr>
        <p:spPr/>
        <p:txBody>
          <a:bodyPr>
            <a:normAutofit fontScale="90000"/>
          </a:bodyPr>
          <a:lstStyle/>
          <a:p>
            <a:r>
              <a:rPr lang="da-DK" dirty="0"/>
              <a:t>Ændret geopolitisk situation</a:t>
            </a:r>
          </a:p>
        </p:txBody>
      </p:sp>
      <p:sp>
        <p:nvSpPr>
          <p:cNvPr id="3" name="Pladsholder til indhold 2">
            <a:extLst>
              <a:ext uri="{FF2B5EF4-FFF2-40B4-BE49-F238E27FC236}">
                <a16:creationId xmlns:a16="http://schemas.microsoft.com/office/drawing/2014/main" id="{7743D5EF-7149-96F9-101C-E095F836C1B1}"/>
              </a:ext>
            </a:extLst>
          </p:cNvPr>
          <p:cNvSpPr>
            <a:spLocks noGrp="1"/>
          </p:cNvSpPr>
          <p:nvPr>
            <p:ph sz="quarter" idx="19"/>
          </p:nvPr>
        </p:nvSpPr>
        <p:spPr/>
        <p:txBody>
          <a:bodyPr/>
          <a:lstStyle/>
          <a:p>
            <a:pPr marL="0" indent="0">
              <a:buNone/>
            </a:pPr>
            <a:r>
              <a:rPr lang="da-DK" dirty="0"/>
              <a:t>Fra udenrigsministerens forord til regeringens udenrigspolitiske strategi fra 2023:</a:t>
            </a:r>
          </a:p>
          <a:p>
            <a:pPr marL="0" indent="0">
              <a:buNone/>
            </a:pPr>
            <a:endParaRPr lang="da-DK" dirty="0"/>
          </a:p>
          <a:p>
            <a:pPr marL="1073150" indent="0" algn="just">
              <a:buNone/>
            </a:pPr>
            <a:r>
              <a:rPr lang="da-DK" b="0" i="1" dirty="0">
                <a:solidFill>
                  <a:srgbClr val="282828"/>
                </a:solidFill>
                <a:effectLst/>
                <a:latin typeface="National 2"/>
              </a:rPr>
              <a:t>"Rusland ser stort på international lov. Kina vil have større albuerum. USA vender antennerne mod udviklingen i Asien. Der er flere spændinger og større konkurrence end længe. "</a:t>
            </a:r>
            <a:endParaRPr lang="da-DK" i="1" dirty="0"/>
          </a:p>
          <a:p>
            <a:pPr marL="0" indent="0">
              <a:buNone/>
            </a:pPr>
            <a:endParaRPr lang="da-DK" dirty="0"/>
          </a:p>
          <a:p>
            <a:pPr marL="0" indent="0">
              <a:buNone/>
            </a:pPr>
            <a:endParaRPr lang="da-DK" dirty="0"/>
          </a:p>
        </p:txBody>
      </p:sp>
      <p:sp>
        <p:nvSpPr>
          <p:cNvPr id="4" name="Pladsholder til dato 3">
            <a:extLst>
              <a:ext uri="{FF2B5EF4-FFF2-40B4-BE49-F238E27FC236}">
                <a16:creationId xmlns:a16="http://schemas.microsoft.com/office/drawing/2014/main" id="{4FA0476A-9A70-AD2D-761F-3E462D0B97C8}"/>
              </a:ext>
            </a:extLst>
          </p:cNvPr>
          <p:cNvSpPr>
            <a:spLocks noGrp="1"/>
          </p:cNvSpPr>
          <p:nvPr>
            <p:ph type="dt" sz="half" idx="20"/>
          </p:nvPr>
        </p:nvSpPr>
        <p:spPr/>
        <p:txBody>
          <a:bodyPr/>
          <a:lstStyle/>
          <a:p>
            <a:fld id="{37C24C6B-1BBA-4ED4-AA43-91F51FE45EF5}" type="datetime1">
              <a:rPr lang="da-DK" smtClean="0"/>
              <a:t>19.04.2024</a:t>
            </a:fld>
            <a:endParaRPr lang="da-DK" dirty="0"/>
          </a:p>
        </p:txBody>
      </p:sp>
      <p:sp>
        <p:nvSpPr>
          <p:cNvPr id="5" name="Pladsholder til slidenummer 4">
            <a:extLst>
              <a:ext uri="{FF2B5EF4-FFF2-40B4-BE49-F238E27FC236}">
                <a16:creationId xmlns:a16="http://schemas.microsoft.com/office/drawing/2014/main" id="{9FC1E929-79D3-C55F-1C3E-53D5AABD3E67}"/>
              </a:ext>
            </a:extLst>
          </p:cNvPr>
          <p:cNvSpPr>
            <a:spLocks noGrp="1"/>
          </p:cNvSpPr>
          <p:nvPr>
            <p:ph type="sldNum" sz="quarter" idx="22"/>
          </p:nvPr>
        </p:nvSpPr>
        <p:spPr/>
        <p:txBody>
          <a:bodyPr/>
          <a:lstStyle/>
          <a:p>
            <a:fld id="{45D37B1E-C366-494F-A587-962AD9AABC83}" type="slidenum">
              <a:rPr lang="da-DK" smtClean="0"/>
              <a:pPr/>
              <a:t>4</a:t>
            </a:fld>
            <a:endParaRPr lang="da-DK" dirty="0"/>
          </a:p>
        </p:txBody>
      </p:sp>
    </p:spTree>
    <p:extLst>
      <p:ext uri="{BB962C8B-B14F-4D97-AF65-F5344CB8AC3E}">
        <p14:creationId xmlns:p14="http://schemas.microsoft.com/office/powerpoint/2010/main" val="375923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D48657B2-9BD8-DD54-19AD-9794E25E7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601" y="390731"/>
            <a:ext cx="4634344" cy="6044798"/>
          </a:xfrm>
        </p:spPr>
      </p:pic>
      <p:sp>
        <p:nvSpPr>
          <p:cNvPr id="4" name="Pladsholder til tekst 3">
            <a:extLst>
              <a:ext uri="{FF2B5EF4-FFF2-40B4-BE49-F238E27FC236}">
                <a16:creationId xmlns:a16="http://schemas.microsoft.com/office/drawing/2014/main" id="{C6367852-B737-6DA3-AC56-DBABDE6DF225}"/>
              </a:ext>
            </a:extLst>
          </p:cNvPr>
          <p:cNvSpPr>
            <a:spLocks noGrp="1"/>
          </p:cNvSpPr>
          <p:nvPr>
            <p:ph type="body" sz="half" idx="2"/>
          </p:nvPr>
        </p:nvSpPr>
        <p:spPr>
          <a:xfrm>
            <a:off x="839788" y="390731"/>
            <a:ext cx="3932237" cy="5478257"/>
          </a:xfrm>
        </p:spPr>
        <p:txBody>
          <a:bodyPr>
            <a:normAutofit fontScale="92500"/>
          </a:bodyPr>
          <a:lstStyle/>
          <a:p>
            <a:endParaRPr lang="da-DK" sz="1800" i="1" dirty="0">
              <a:latin typeface="Saira"/>
            </a:endParaRPr>
          </a:p>
          <a:p>
            <a:r>
              <a:rPr lang="da-DK" sz="2400" i="1" dirty="0">
                <a:latin typeface="Saira"/>
              </a:rPr>
              <a:t>”</a:t>
            </a:r>
            <a:r>
              <a:rPr lang="da-DK" sz="2400" b="0" i="1" dirty="0">
                <a:effectLst/>
                <a:latin typeface="Saira"/>
              </a:rPr>
              <a:t>Der er en </a:t>
            </a:r>
            <a:r>
              <a:rPr lang="da-DK" sz="2400" b="0" i="1" u="sng" dirty="0">
                <a:effectLst/>
                <a:latin typeface="Saira"/>
              </a:rPr>
              <a:t>markant, bredspektret og vedvarende trussel </a:t>
            </a:r>
            <a:r>
              <a:rPr lang="da-DK" sz="2400" b="0" i="1" dirty="0">
                <a:effectLst/>
                <a:latin typeface="Saira"/>
              </a:rPr>
              <a:t>fra fremmede staters efterretningsvirksomhed mod Danmark. Truslen </a:t>
            </a:r>
            <a:r>
              <a:rPr lang="da-DK" sz="2400" b="0" i="1" dirty="0" err="1">
                <a:effectLst/>
                <a:latin typeface="Saira"/>
              </a:rPr>
              <a:t>udgår</a:t>
            </a:r>
            <a:r>
              <a:rPr lang="da-DK" sz="2400" b="0" i="1" dirty="0">
                <a:effectLst/>
                <a:latin typeface="Saira"/>
              </a:rPr>
              <a:t> </a:t>
            </a:r>
            <a:r>
              <a:rPr lang="da-DK" sz="2400" b="0" i="1" u="sng" dirty="0">
                <a:effectLst/>
                <a:latin typeface="Saira"/>
              </a:rPr>
              <a:t>først og fremmest fra Rusland og Kina</a:t>
            </a:r>
            <a:r>
              <a:rPr lang="da-DK" sz="2400" b="0" i="1" dirty="0">
                <a:effectLst/>
                <a:latin typeface="Saira"/>
              </a:rPr>
              <a:t>.” </a:t>
            </a:r>
          </a:p>
          <a:p>
            <a:endParaRPr lang="da-DK" sz="2400" i="1" dirty="0">
              <a:latin typeface="Saira"/>
            </a:endParaRPr>
          </a:p>
          <a:p>
            <a:r>
              <a:rPr lang="da-DK" sz="2400" b="0" i="1" dirty="0">
                <a:effectLst/>
                <a:latin typeface="Saira"/>
              </a:rPr>
              <a:t>”Truslen fra de fremmede staters efterretningsvirksomhed omfatter (…) </a:t>
            </a:r>
            <a:r>
              <a:rPr lang="da-DK" sz="2400" b="0" i="1" u="sng" dirty="0">
                <a:effectLst/>
                <a:latin typeface="Saira"/>
              </a:rPr>
              <a:t>forsøg på ulovligt eller på uønsket vis at anskaffe produkter, viden og teknologi </a:t>
            </a:r>
            <a:r>
              <a:rPr lang="da-DK" sz="2400" b="0" i="1" dirty="0">
                <a:effectLst/>
                <a:latin typeface="Saira"/>
              </a:rPr>
              <a:t>bl.a. for at udvikle de fremmede staters militære kapacitet.” </a:t>
            </a:r>
          </a:p>
          <a:p>
            <a:endParaRPr lang="da-DK" sz="1800" i="1" dirty="0">
              <a:latin typeface="Saira"/>
            </a:endParaRPr>
          </a:p>
          <a:p>
            <a:endParaRPr lang="da-DK" i="1" dirty="0"/>
          </a:p>
          <a:p>
            <a:endParaRPr lang="da-DK" dirty="0"/>
          </a:p>
          <a:p>
            <a:endParaRPr lang="da-DK" dirty="0"/>
          </a:p>
        </p:txBody>
      </p:sp>
    </p:spTree>
    <p:extLst>
      <p:ext uri="{BB962C8B-B14F-4D97-AF65-F5344CB8AC3E}">
        <p14:creationId xmlns:p14="http://schemas.microsoft.com/office/powerpoint/2010/main" val="226393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04A967BF-B36E-278C-2747-5C075CEB2AD1}"/>
              </a:ext>
            </a:extLst>
          </p:cNvPr>
          <p:cNvSpPr>
            <a:spLocks noGrp="1"/>
          </p:cNvSpPr>
          <p:nvPr>
            <p:ph type="body" sz="half" idx="2"/>
          </p:nvPr>
        </p:nvSpPr>
        <p:spPr>
          <a:xfrm>
            <a:off x="648930" y="724486"/>
            <a:ext cx="5181508" cy="5404602"/>
          </a:xfrm>
        </p:spPr>
        <p:txBody>
          <a:bodyPr vert="horz" lIns="91440" tIns="45720" rIns="91440" bIns="45720" rtlCol="0">
            <a:normAutofit lnSpcReduction="10000"/>
          </a:bodyPr>
          <a:lstStyle/>
          <a:p>
            <a:pPr algn="l"/>
            <a:r>
              <a:rPr lang="da-DK" sz="2400" dirty="0"/>
              <a:t>”PET kan bl.a. konstatere, at fremmede efterretningstjenester </a:t>
            </a:r>
            <a:r>
              <a:rPr lang="da-DK" sz="2400" u="sng" dirty="0"/>
              <a:t>løbende forsøger at opbygge kontakter til studerende, forskere </a:t>
            </a:r>
            <a:r>
              <a:rPr lang="da-DK" sz="2400" dirty="0"/>
              <a:t>og virksomheder, der vil kunne udlevere produkter og konkret viden om den nyeste danske teknologi og forskning. </a:t>
            </a:r>
          </a:p>
          <a:p>
            <a:pPr algn="l"/>
            <a:endParaRPr lang="da-DK" sz="2400" b="0" i="0" u="none" strike="noStrike" dirty="0">
              <a:solidFill>
                <a:srgbClr val="374151"/>
              </a:solidFill>
              <a:effectLst/>
              <a:latin typeface="Söhne"/>
            </a:endParaRPr>
          </a:p>
          <a:p>
            <a:pPr algn="l"/>
            <a:r>
              <a:rPr lang="da-DK" sz="2400" dirty="0"/>
              <a:t>”Udenlandske studerende og forskere i Danmark kan medvirke til at overføre sensitiv viden til fremmede stater. De kan være </a:t>
            </a:r>
            <a:r>
              <a:rPr lang="da-DK" sz="2400" u="sng" dirty="0"/>
              <a:t>underlagt stærkt pres fra hjemlandets efterretningstjenester</a:t>
            </a:r>
            <a:r>
              <a:rPr lang="da-DK" sz="2400" dirty="0"/>
              <a:t>, (…) enkelte autoritære stater har love, der </a:t>
            </a:r>
            <a:r>
              <a:rPr lang="da-DK" sz="2400" u="sng" dirty="0"/>
              <a:t>pålægger deres lands statsborgere at bistå efterretningstjenesterne</a:t>
            </a:r>
            <a:r>
              <a:rPr lang="da-DK" sz="2400" dirty="0"/>
              <a:t> med oplysninger af interesse for staten.”</a:t>
            </a:r>
            <a:endParaRPr lang="en-US" sz="1700" dirty="0"/>
          </a:p>
        </p:txBody>
      </p:sp>
      <p:pic>
        <p:nvPicPr>
          <p:cNvPr id="10" name="Pladsholder til indhold 9">
            <a:extLst>
              <a:ext uri="{FF2B5EF4-FFF2-40B4-BE49-F238E27FC236}">
                <a16:creationId xmlns:a16="http://schemas.microsoft.com/office/drawing/2014/main" id="{660E2F34-E840-C893-2D80-C04B4DEBA8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8314"/>
          <a:stretch/>
        </p:blipFill>
        <p:spPr>
          <a:xfrm>
            <a:off x="6189155" y="10"/>
            <a:ext cx="6002844" cy="6857990"/>
          </a:xfrm>
          <a:prstGeom prst="rect">
            <a:avLst/>
          </a:prstGeom>
          <a:effectLst/>
        </p:spPr>
      </p:pic>
    </p:spTree>
    <p:extLst>
      <p:ext uri="{BB962C8B-B14F-4D97-AF65-F5344CB8AC3E}">
        <p14:creationId xmlns:p14="http://schemas.microsoft.com/office/powerpoint/2010/main" val="393454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2C676-BC4F-CF2A-690B-AC9391E98712}"/>
              </a:ext>
            </a:extLst>
          </p:cNvPr>
          <p:cNvSpPr>
            <a:spLocks noGrp="1"/>
          </p:cNvSpPr>
          <p:nvPr>
            <p:ph type="title"/>
          </p:nvPr>
        </p:nvSpPr>
        <p:spPr/>
        <p:txBody>
          <a:bodyPr/>
          <a:lstStyle/>
          <a:p>
            <a:r>
              <a:rPr lang="da-DK" dirty="0"/>
              <a:t>URIS anbefalinger og behov for nye tiltag</a:t>
            </a:r>
            <a:br>
              <a:rPr lang="da-DK" dirty="0"/>
            </a:br>
            <a:endParaRPr lang="da-DK" dirty="0"/>
          </a:p>
        </p:txBody>
      </p:sp>
      <p:sp>
        <p:nvSpPr>
          <p:cNvPr id="4" name="Pladsholder til tekst 3">
            <a:extLst>
              <a:ext uri="{FF2B5EF4-FFF2-40B4-BE49-F238E27FC236}">
                <a16:creationId xmlns:a16="http://schemas.microsoft.com/office/drawing/2014/main" id="{0A8B2B0B-EACF-B9EB-414C-55FC1EB5F791}"/>
              </a:ext>
            </a:extLst>
          </p:cNvPr>
          <p:cNvSpPr>
            <a:spLocks noGrp="1"/>
          </p:cNvSpPr>
          <p:nvPr>
            <p:ph type="body" sz="half" idx="2"/>
          </p:nvPr>
        </p:nvSpPr>
        <p:spPr/>
        <p:txBody>
          <a:bodyPr>
            <a:normAutofit fontScale="70000" lnSpcReduction="20000"/>
          </a:bodyPr>
          <a:lstStyle/>
          <a:p>
            <a:pPr marL="285750" indent="-285750">
              <a:buFont typeface="Arial" panose="020B0604020202020204" pitchFamily="34" charset="0"/>
              <a:buChar char="•"/>
            </a:pPr>
            <a:r>
              <a:rPr lang="da-DK" sz="2400" dirty="0">
                <a:effectLst/>
                <a:latin typeface="Campton"/>
              </a:rPr>
              <a:t>Ny og skærpet tilgang til internationalt forsknings- og innovationssamarbejde. </a:t>
            </a:r>
          </a:p>
          <a:p>
            <a:pPr marL="285750" indent="-285750">
              <a:buFont typeface="Arial" panose="020B0604020202020204" pitchFamily="34" charset="0"/>
              <a:buChar char="•"/>
            </a:pPr>
            <a:endParaRPr lang="da-DK" sz="2400" dirty="0">
              <a:latin typeface="Campton"/>
            </a:endParaRPr>
          </a:p>
          <a:p>
            <a:pPr marL="285750" indent="-285750">
              <a:buFont typeface="Arial" panose="020B0604020202020204" pitchFamily="34" charset="0"/>
              <a:buChar char="•"/>
            </a:pPr>
            <a:r>
              <a:rPr lang="da-DK" sz="2400" dirty="0">
                <a:latin typeface="Campton"/>
              </a:rPr>
              <a:t>Fælles tilgang med ligesindede lande for ikke at afskære danske forskere fra en bred vifte af internationalt samarbejde, der er til Danmarks fordel, og for ikke at forringe Danmarks relative konkurrenceevne.</a:t>
            </a:r>
          </a:p>
          <a:p>
            <a:endParaRPr lang="da-DK" sz="2400" dirty="0">
              <a:latin typeface="Campton"/>
            </a:endParaRPr>
          </a:p>
          <a:p>
            <a:pPr marL="285750" indent="-285750">
              <a:buFont typeface="Arial" panose="020B0604020202020204" pitchFamily="34" charset="0"/>
              <a:buChar char="•"/>
            </a:pPr>
            <a:r>
              <a:rPr lang="da-DK" sz="2400" dirty="0">
                <a:effectLst/>
                <a:latin typeface="Campton"/>
              </a:rPr>
              <a:t>Et </a:t>
            </a:r>
            <a:r>
              <a:rPr lang="da-DK" sz="2400" dirty="0" err="1">
                <a:effectLst/>
                <a:latin typeface="Campton"/>
              </a:rPr>
              <a:t>stående</a:t>
            </a:r>
            <a:r>
              <a:rPr lang="da-DK" sz="2400" dirty="0">
                <a:effectLst/>
                <a:latin typeface="Campton"/>
              </a:rPr>
              <a:t> udvalg på ledelsesniveau med henblik på løbende videndeling mellem myndigheder, institutioner og fonde.</a:t>
            </a:r>
            <a:endParaRPr lang="da-DK" sz="2400" dirty="0">
              <a:latin typeface="Campton"/>
            </a:endParaRPr>
          </a:p>
          <a:p>
            <a:endParaRPr lang="da-DK" sz="1300" dirty="0">
              <a:latin typeface="Campton"/>
            </a:endParaRPr>
          </a:p>
          <a:p>
            <a:endParaRPr lang="da-DK" sz="1300" dirty="0">
              <a:effectLst/>
              <a:latin typeface="Campton"/>
            </a:endParaRPr>
          </a:p>
          <a:p>
            <a:endParaRPr lang="da-DK" sz="1300" dirty="0">
              <a:latin typeface="Campton"/>
            </a:endParaRPr>
          </a:p>
          <a:p>
            <a:endParaRPr lang="da-DK" dirty="0"/>
          </a:p>
        </p:txBody>
      </p:sp>
      <p:pic>
        <p:nvPicPr>
          <p:cNvPr id="10" name="Pladsholder til indhold 9">
            <a:extLst>
              <a:ext uri="{FF2B5EF4-FFF2-40B4-BE49-F238E27FC236}">
                <a16:creationId xmlns:a16="http://schemas.microsoft.com/office/drawing/2014/main" id="{ED61387C-8368-518B-1ED0-927781B58A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3438" y="1804987"/>
            <a:ext cx="4711700" cy="3238500"/>
          </a:xfrm>
        </p:spPr>
      </p:pic>
    </p:spTree>
    <p:extLst>
      <p:ext uri="{BB962C8B-B14F-4D97-AF65-F5344CB8AC3E}">
        <p14:creationId xmlns:p14="http://schemas.microsoft.com/office/powerpoint/2010/main" val="393340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ABD21-CD19-B3C4-3E1D-97FB3EEA9EBB}"/>
              </a:ext>
            </a:extLst>
          </p:cNvPr>
          <p:cNvSpPr>
            <a:spLocks noGrp="1"/>
          </p:cNvSpPr>
          <p:nvPr>
            <p:ph type="title"/>
          </p:nvPr>
        </p:nvSpPr>
        <p:spPr/>
        <p:txBody>
          <a:bodyPr>
            <a:normAutofit fontScale="90000"/>
          </a:bodyPr>
          <a:lstStyle/>
          <a:p>
            <a:r>
              <a:rPr lang="da-DK" dirty="0"/>
              <a:t>URIS-retningslinjerne</a:t>
            </a:r>
          </a:p>
        </p:txBody>
      </p:sp>
      <p:sp>
        <p:nvSpPr>
          <p:cNvPr id="3" name="Pladsholder til indhold 2">
            <a:extLst>
              <a:ext uri="{FF2B5EF4-FFF2-40B4-BE49-F238E27FC236}">
                <a16:creationId xmlns:a16="http://schemas.microsoft.com/office/drawing/2014/main" id="{95F315CA-D231-B327-2154-44B02470128D}"/>
              </a:ext>
            </a:extLst>
          </p:cNvPr>
          <p:cNvSpPr>
            <a:spLocks noGrp="1"/>
          </p:cNvSpPr>
          <p:nvPr>
            <p:ph sz="quarter" idx="19"/>
          </p:nvPr>
        </p:nvSpPr>
        <p:spPr/>
        <p:txBody>
          <a:bodyPr>
            <a:normAutofit fontScale="70000" lnSpcReduction="20000"/>
          </a:bodyPr>
          <a:lstStyle/>
          <a:p>
            <a:pPr marL="251986" lvl="1" indent="0">
              <a:buNone/>
            </a:pPr>
            <a:r>
              <a:rPr lang="da-DK" b="1" dirty="0">
                <a:effectLst/>
                <a:latin typeface="Campton"/>
              </a:rPr>
              <a:t>1. </a:t>
            </a:r>
            <a:r>
              <a:rPr lang="da-DK" b="1" dirty="0" err="1">
                <a:effectLst/>
                <a:latin typeface="Campton"/>
              </a:rPr>
              <a:t>Identificér</a:t>
            </a:r>
            <a:r>
              <a:rPr lang="da-DK" b="1" dirty="0">
                <a:effectLst/>
                <a:latin typeface="Campton"/>
              </a:rPr>
              <a:t> og beskyt jeres kritiske forskning </a:t>
            </a:r>
            <a:endParaRPr lang="da-DK" dirty="0">
              <a:effectLst/>
              <a:latin typeface="Campton"/>
            </a:endParaRPr>
          </a:p>
          <a:p>
            <a:pPr marL="251986" lvl="1" indent="0" fontAlgn="ctr">
              <a:buNone/>
            </a:pPr>
            <a:r>
              <a:rPr lang="da-DK" dirty="0">
                <a:latin typeface="Campton"/>
              </a:rPr>
              <a:t>	</a:t>
            </a:r>
            <a:r>
              <a:rPr lang="da-DK" b="0" i="0" dirty="0">
                <a:effectLst/>
                <a:latin typeface="Campton"/>
              </a:rPr>
              <a:t>1.1  Kend jeres forsknings værdi og potentiale (</a:t>
            </a:r>
            <a:r>
              <a:rPr lang="da-DK" dirty="0">
                <a:latin typeface="Campton"/>
              </a:rPr>
              <a:t>overordnet vurdering baseret på bl.a. 	</a:t>
            </a:r>
            <a:r>
              <a:rPr lang="da-DK" b="0" i="0" dirty="0">
                <a:effectLst/>
                <a:latin typeface="Campton"/>
              </a:rPr>
              <a:t>eksportkontrolloven, ASPI m.v.)</a:t>
            </a:r>
            <a:endParaRPr lang="da-DK" b="0" i="0" dirty="0">
              <a:effectLst/>
              <a:latin typeface="Calibri" panose="020F0502020204030204" pitchFamily="34" charset="0"/>
            </a:endParaRPr>
          </a:p>
          <a:p>
            <a:pPr marL="342898" lvl="1" indent="0">
              <a:buNone/>
            </a:pPr>
            <a:r>
              <a:rPr lang="da-DK" b="0" i="0" dirty="0">
                <a:latin typeface="Campton"/>
              </a:rPr>
              <a:t>	</a:t>
            </a:r>
            <a:r>
              <a:rPr lang="da-DK" b="0" i="0" dirty="0">
                <a:effectLst/>
                <a:latin typeface="Campton"/>
              </a:rPr>
              <a:t>1.2  Beskyt jeres viden og resultater (samarbejdsaftaler og revision heraf)</a:t>
            </a:r>
            <a:endParaRPr lang="da-DK" b="0" i="0" dirty="0">
              <a:effectLst/>
              <a:latin typeface="Calibri" panose="020F0502020204030204" pitchFamily="34" charset="0"/>
            </a:endParaRPr>
          </a:p>
          <a:p>
            <a:pPr marL="342898" lvl="1" indent="0">
              <a:buNone/>
            </a:pPr>
            <a:r>
              <a:rPr lang="da-DK" b="0" i="0" dirty="0">
                <a:latin typeface="Campton"/>
              </a:rPr>
              <a:t>	</a:t>
            </a:r>
            <a:r>
              <a:rPr lang="da-DK" b="0" i="0" dirty="0">
                <a:effectLst/>
                <a:latin typeface="Campton"/>
              </a:rPr>
              <a:t>1.3  Sæt jer ind i eksportkontrolreglerne og investeringsscreeningsloven (vejledninger, workshops, 	ressourcepersoner m.v.)</a:t>
            </a:r>
            <a:endParaRPr lang="da-DK" b="0" i="0" dirty="0">
              <a:effectLst/>
              <a:latin typeface="Calibri" panose="020F0502020204030204" pitchFamily="34" charset="0"/>
            </a:endParaRPr>
          </a:p>
          <a:p>
            <a:pPr marL="342898" lvl="1" indent="0">
              <a:buNone/>
            </a:pPr>
            <a:endParaRPr lang="da-DK" dirty="0">
              <a:effectLst/>
              <a:latin typeface="Campton"/>
            </a:endParaRPr>
          </a:p>
          <a:p>
            <a:pPr marL="251986" lvl="1" indent="0">
              <a:buNone/>
            </a:pPr>
            <a:r>
              <a:rPr lang="da-DK" b="1" dirty="0">
                <a:effectLst/>
                <a:latin typeface="Campton"/>
              </a:rPr>
              <a:t>2. Kend jeres samarbejdspartnere </a:t>
            </a:r>
            <a:endParaRPr lang="da-DK" dirty="0">
              <a:effectLst/>
              <a:latin typeface="Campton"/>
            </a:endParaRPr>
          </a:p>
          <a:p>
            <a:pPr marL="251986" lvl="1" indent="0">
              <a:buNone/>
            </a:pPr>
            <a:r>
              <a:rPr lang="da-DK" dirty="0">
                <a:latin typeface="Campton"/>
              </a:rPr>
              <a:t>	2</a:t>
            </a:r>
            <a:r>
              <a:rPr lang="da-DK" b="0" i="0" dirty="0">
                <a:effectLst/>
                <a:latin typeface="Campton"/>
              </a:rPr>
              <a:t>.1  Undersøg, hvem I samarbejder med? (procedurer for baggrundstjek)</a:t>
            </a:r>
            <a:endParaRPr lang="da-DK" b="0" i="0" dirty="0">
              <a:effectLst/>
              <a:latin typeface="Calibri" panose="020F0502020204030204" pitchFamily="34" charset="0"/>
            </a:endParaRPr>
          </a:p>
          <a:p>
            <a:pPr marL="251986" lvl="1" indent="0" fontAlgn="ctr">
              <a:buNone/>
            </a:pPr>
            <a:r>
              <a:rPr lang="da-DK" b="0" i="0" dirty="0">
                <a:effectLst/>
                <a:latin typeface="Campton"/>
              </a:rPr>
              <a:t>	2.2  Spørg jer selv, hvorfor I samarbejder med dem (spørgeguide, vurdering af interesser m.v.)</a:t>
            </a:r>
            <a:endParaRPr lang="da-DK" b="0" i="0" dirty="0">
              <a:effectLst/>
              <a:latin typeface="Calibri" panose="020F0502020204030204" pitchFamily="34" charset="0"/>
            </a:endParaRPr>
          </a:p>
          <a:p>
            <a:pPr marL="251986" lvl="1" indent="0" fontAlgn="ctr">
              <a:buNone/>
            </a:pPr>
            <a:r>
              <a:rPr lang="da-DK" b="0" i="0" dirty="0">
                <a:effectLst/>
                <a:latin typeface="Campton"/>
              </a:rPr>
              <a:t>	2.3  Afgræns, hvad I samarbejder med dem om (positiv- og/eller </a:t>
            </a:r>
            <a:r>
              <a:rPr lang="da-DK" b="0" i="0" dirty="0" err="1">
                <a:effectLst/>
                <a:latin typeface="Campton"/>
              </a:rPr>
              <a:t>negativlister</a:t>
            </a:r>
            <a:r>
              <a:rPr lang="da-DK" b="0" i="0" dirty="0">
                <a:effectLst/>
                <a:latin typeface="Campton"/>
              </a:rPr>
              <a:t>)</a:t>
            </a:r>
            <a:endParaRPr lang="da-DK" b="0" i="0" dirty="0">
              <a:effectLst/>
              <a:latin typeface="Calibri" panose="020F0502020204030204" pitchFamily="34" charset="0"/>
            </a:endParaRPr>
          </a:p>
          <a:p>
            <a:pPr marL="251986" lvl="1" indent="0">
              <a:buNone/>
            </a:pPr>
            <a:endParaRPr lang="da-DK" dirty="0">
              <a:latin typeface="Campton"/>
            </a:endParaRPr>
          </a:p>
          <a:p>
            <a:pPr marL="251986" lvl="1" indent="0">
              <a:buNone/>
            </a:pPr>
            <a:r>
              <a:rPr lang="da-DK" b="1" dirty="0">
                <a:effectLst/>
                <a:latin typeface="Campton"/>
              </a:rPr>
              <a:t>3. Beskyt jeres institution, ansatte og studerende </a:t>
            </a:r>
            <a:endParaRPr lang="da-DK" b="1" dirty="0">
              <a:latin typeface="Campton"/>
            </a:endParaRPr>
          </a:p>
          <a:p>
            <a:pPr marL="251986" lvl="1" indent="0">
              <a:buNone/>
            </a:pPr>
            <a:r>
              <a:rPr lang="da-DK" dirty="0">
                <a:effectLst/>
                <a:latin typeface="Campton"/>
              </a:rPr>
              <a:t>	3.1 Vær bevidst om, at der kan være en trussel (kurser, vejledninger, briefings m.v.)</a:t>
            </a:r>
          </a:p>
          <a:p>
            <a:pPr marL="251986" lvl="1" indent="0">
              <a:buNone/>
            </a:pPr>
            <a:r>
              <a:rPr lang="da-DK" dirty="0">
                <a:effectLst/>
                <a:latin typeface="Campton"/>
              </a:rPr>
              <a:t>	3.2 </a:t>
            </a:r>
            <a:r>
              <a:rPr lang="da-DK" dirty="0" err="1">
                <a:effectLst/>
                <a:latin typeface="Campton"/>
              </a:rPr>
              <a:t>Fokusér</a:t>
            </a:r>
            <a:r>
              <a:rPr lang="da-DK" dirty="0">
                <a:effectLst/>
                <a:latin typeface="Campton"/>
              </a:rPr>
              <a:t> på sikkerhedsprocedurer og -systemer (kende kommandoveje, klare kommandoveje, </a:t>
            </a:r>
          </a:p>
          <a:p>
            <a:pPr marL="342898" lvl="1" indent="0">
              <a:buNone/>
            </a:pPr>
            <a:r>
              <a:rPr lang="da-DK" dirty="0">
                <a:latin typeface="Campton"/>
              </a:rPr>
              <a:t>	</a:t>
            </a:r>
            <a:r>
              <a:rPr lang="da-DK" dirty="0">
                <a:effectLst/>
                <a:latin typeface="Campton"/>
              </a:rPr>
              <a:t>3.3 Værn om jeres ansatte og studerende (generelt øge opmærksomhed)</a:t>
            </a:r>
          </a:p>
          <a:p>
            <a:endParaRPr lang="da-DK" dirty="0"/>
          </a:p>
        </p:txBody>
      </p:sp>
      <p:sp>
        <p:nvSpPr>
          <p:cNvPr id="4" name="Pladsholder til dato 3">
            <a:extLst>
              <a:ext uri="{FF2B5EF4-FFF2-40B4-BE49-F238E27FC236}">
                <a16:creationId xmlns:a16="http://schemas.microsoft.com/office/drawing/2014/main" id="{FD465112-5880-21B7-3A9B-F6C69D2DBB7E}"/>
              </a:ext>
            </a:extLst>
          </p:cNvPr>
          <p:cNvSpPr>
            <a:spLocks noGrp="1"/>
          </p:cNvSpPr>
          <p:nvPr>
            <p:ph type="dt" sz="half" idx="20"/>
          </p:nvPr>
        </p:nvSpPr>
        <p:spPr/>
        <p:txBody>
          <a:bodyPr/>
          <a:lstStyle/>
          <a:p>
            <a:fld id="{9E87B28A-3B18-0C42-995E-3C0CDD375D1B}" type="datetime1">
              <a:rPr lang="da-DK" smtClean="0"/>
              <a:t>19.04.2024</a:t>
            </a:fld>
            <a:endParaRPr lang="da-DK" dirty="0"/>
          </a:p>
        </p:txBody>
      </p:sp>
      <p:sp>
        <p:nvSpPr>
          <p:cNvPr id="5" name="Pladsholder til sidefod 4">
            <a:extLst>
              <a:ext uri="{FF2B5EF4-FFF2-40B4-BE49-F238E27FC236}">
                <a16:creationId xmlns:a16="http://schemas.microsoft.com/office/drawing/2014/main" id="{D4991125-CFF8-5E8C-3B9B-3D3AE5BC6997}"/>
              </a:ext>
            </a:extLst>
          </p:cNvPr>
          <p:cNvSpPr>
            <a:spLocks noGrp="1"/>
          </p:cNvSpPr>
          <p:nvPr>
            <p:ph type="ftr" sz="quarter" idx="21"/>
          </p:nvPr>
        </p:nvSpPr>
        <p:spPr>
          <a:xfrm>
            <a:off x="5186700" y="6465600"/>
            <a:ext cx="1680324" cy="180000"/>
          </a:xfrm>
          <a:prstGeom prst="rect">
            <a:avLst/>
          </a:prstGeom>
        </p:spPr>
        <p:txBody>
          <a:bodyPr vert="horz" lIns="0" tIns="0" rIns="0" bIns="0" rtlCol="0" anchor="t" anchorCtr="0">
            <a:noAutofit/>
          </a:bodyPr>
          <a:lstStyle>
            <a:defPPr>
              <a:defRPr lang="en-US"/>
            </a:defPPr>
            <a:lvl1pPr marL="0" algn="r" defTabSz="914400" rtl="0" eaLnBrk="1" latinLnBrk="0" hangingPunct="1">
              <a:defRPr sz="1000" b="0" kern="1200" cap="none"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Pladsholder til slidenummer 5">
            <a:extLst>
              <a:ext uri="{FF2B5EF4-FFF2-40B4-BE49-F238E27FC236}">
                <a16:creationId xmlns:a16="http://schemas.microsoft.com/office/drawing/2014/main" id="{9BFD0533-E511-2729-DC74-4B81272E17D4}"/>
              </a:ext>
            </a:extLst>
          </p:cNvPr>
          <p:cNvSpPr>
            <a:spLocks noGrp="1"/>
          </p:cNvSpPr>
          <p:nvPr>
            <p:ph type="sldNum" sz="quarter" idx="22"/>
          </p:nvPr>
        </p:nvSpPr>
        <p:spPr/>
        <p:txBody>
          <a:bodyPr/>
          <a:lstStyle/>
          <a:p>
            <a:fld id="{45D37B1E-C366-494F-A587-962AD9AABC83}" type="slidenum">
              <a:rPr lang="da-DK" smtClean="0"/>
              <a:pPr/>
              <a:t>8</a:t>
            </a:fld>
            <a:endParaRPr lang="da-DK" dirty="0"/>
          </a:p>
        </p:txBody>
      </p:sp>
    </p:spTree>
    <p:extLst>
      <p:ext uri="{BB962C8B-B14F-4D97-AF65-F5344CB8AC3E}">
        <p14:creationId xmlns:p14="http://schemas.microsoft.com/office/powerpoint/2010/main" val="19491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91581-9E12-E0C3-E11F-7B58DBDC3CE0}"/>
              </a:ext>
            </a:extLst>
          </p:cNvPr>
          <p:cNvSpPr>
            <a:spLocks noGrp="1"/>
          </p:cNvSpPr>
          <p:nvPr>
            <p:ph type="title"/>
          </p:nvPr>
        </p:nvSpPr>
        <p:spPr/>
        <p:txBody>
          <a:bodyPr>
            <a:normAutofit fontScale="90000"/>
          </a:bodyPr>
          <a:lstStyle/>
          <a:p>
            <a:r>
              <a:rPr lang="da-DK" dirty="0"/>
              <a:t>Kan vi ikke bare sige pænt ”nej tak”?</a:t>
            </a:r>
          </a:p>
        </p:txBody>
      </p:sp>
      <p:sp>
        <p:nvSpPr>
          <p:cNvPr id="3" name="Pladsholder til indhold 2">
            <a:extLst>
              <a:ext uri="{FF2B5EF4-FFF2-40B4-BE49-F238E27FC236}">
                <a16:creationId xmlns:a16="http://schemas.microsoft.com/office/drawing/2014/main" id="{46D0C059-8D55-B107-B0AC-8B18CE73607C}"/>
              </a:ext>
            </a:extLst>
          </p:cNvPr>
          <p:cNvSpPr>
            <a:spLocks noGrp="1"/>
          </p:cNvSpPr>
          <p:nvPr>
            <p:ph sz="quarter" idx="19"/>
          </p:nvPr>
        </p:nvSpPr>
        <p:spPr/>
        <p:txBody>
          <a:bodyPr/>
          <a:lstStyle/>
          <a:p>
            <a:r>
              <a:rPr lang="da-DK" sz="2800" i="1" dirty="0">
                <a:effectLst/>
                <a:latin typeface="Campton"/>
              </a:rPr>
              <a:t>Fra URIS-afrapporteringen:</a:t>
            </a:r>
          </a:p>
          <a:p>
            <a:endParaRPr lang="da-DK" sz="2800" i="1" dirty="0">
              <a:effectLst/>
              <a:latin typeface="Campton"/>
            </a:endParaRPr>
          </a:p>
          <a:p>
            <a:r>
              <a:rPr lang="da-DK" sz="2800" dirty="0">
                <a:effectLst/>
                <a:latin typeface="Campton"/>
              </a:rPr>
              <a:t>”</a:t>
            </a:r>
            <a:r>
              <a:rPr lang="da-DK" sz="2800" i="1" dirty="0">
                <a:effectLst/>
                <a:latin typeface="Campton"/>
              </a:rPr>
              <a:t>(…) Kina har (…) forskningsmiljøer i verdensklasse, og samarbejdet med Kina er i høj grad efterspurgt og til gavn for forskningsinstitutioner og virksomheder i Danmark, EU og ligesindede lande.” </a:t>
            </a:r>
          </a:p>
          <a:p>
            <a:endParaRPr lang="da-DK" dirty="0"/>
          </a:p>
        </p:txBody>
      </p:sp>
      <p:sp>
        <p:nvSpPr>
          <p:cNvPr id="4" name="Pladsholder til dato 3">
            <a:extLst>
              <a:ext uri="{FF2B5EF4-FFF2-40B4-BE49-F238E27FC236}">
                <a16:creationId xmlns:a16="http://schemas.microsoft.com/office/drawing/2014/main" id="{C6CB9B18-0E49-155F-EA68-7F08AEE73B2B}"/>
              </a:ext>
            </a:extLst>
          </p:cNvPr>
          <p:cNvSpPr>
            <a:spLocks noGrp="1"/>
          </p:cNvSpPr>
          <p:nvPr>
            <p:ph type="dt" sz="half" idx="20"/>
          </p:nvPr>
        </p:nvSpPr>
        <p:spPr/>
        <p:txBody>
          <a:bodyPr/>
          <a:lstStyle/>
          <a:p>
            <a:fld id="{FEC8A2C9-6AAE-1E40-8B79-BC33F4558D16}" type="datetime1">
              <a:rPr lang="da-DK" smtClean="0"/>
              <a:t>19.04.2024</a:t>
            </a:fld>
            <a:endParaRPr lang="da-DK" dirty="0"/>
          </a:p>
        </p:txBody>
      </p:sp>
      <p:sp>
        <p:nvSpPr>
          <p:cNvPr id="5" name="Pladsholder til slidenummer 4">
            <a:extLst>
              <a:ext uri="{FF2B5EF4-FFF2-40B4-BE49-F238E27FC236}">
                <a16:creationId xmlns:a16="http://schemas.microsoft.com/office/drawing/2014/main" id="{A422630D-9064-3CC7-D11B-D0089090B7EF}"/>
              </a:ext>
            </a:extLst>
          </p:cNvPr>
          <p:cNvSpPr>
            <a:spLocks noGrp="1"/>
          </p:cNvSpPr>
          <p:nvPr>
            <p:ph type="sldNum" sz="quarter" idx="22"/>
          </p:nvPr>
        </p:nvSpPr>
        <p:spPr/>
        <p:txBody>
          <a:bodyPr/>
          <a:lstStyle/>
          <a:p>
            <a:fld id="{45D37B1E-C366-494F-A587-962AD9AABC83}" type="slidenum">
              <a:rPr lang="da-DK" smtClean="0"/>
              <a:pPr/>
              <a:t>9</a:t>
            </a:fld>
            <a:endParaRPr lang="da-DK" dirty="0"/>
          </a:p>
        </p:txBody>
      </p:sp>
    </p:spTree>
    <p:extLst>
      <p:ext uri="{BB962C8B-B14F-4D97-AF65-F5344CB8AC3E}">
        <p14:creationId xmlns:p14="http://schemas.microsoft.com/office/powerpoint/2010/main" val="2579729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DU">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id="{F00653A6-EDC9-4A26-A101-22DCF11D94E2}" vid="{4BE6CC0C-BBC1-44D2-9F45-8500ECBE54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6891895636479881","enableDocumentContentUpdater":true,"version":"1.3"}]]></TemplafySlideTemplateConfiguration>
</file>

<file path=customXml/item3.xml><?xml version="1.0" encoding="utf-8"?>
<TemplafySlideTemplateConfiguration><![CDATA[{"documentContentValidatorConfiguration":{"enableDocumentContentValidator":false,"documentContentValidatorVersion":0},"elementsMetadata":[],"slideId":"636891895636479881","enableDocumentContentUpdater":true,"version":"1.3"}]]></TemplafySlideTemplateConfiguration>
</file>

<file path=customXml/item4.xml><?xml version="1.0" encoding="utf-8"?>
<TemplafySlideFormConfiguration><![CDATA[{"formFields":[],"formDataEntries":[]}]]></TemplafySlideFormConfiguration>
</file>

<file path=customXml/itemProps1.xml><?xml version="1.0" encoding="utf-8"?>
<ds:datastoreItem xmlns:ds="http://schemas.openxmlformats.org/officeDocument/2006/customXml" ds:itemID="{B727EAED-B407-A647-BFE2-5D05F9D7A85F}">
  <ds:schemaRefs/>
</ds:datastoreItem>
</file>

<file path=customXml/itemProps2.xml><?xml version="1.0" encoding="utf-8"?>
<ds:datastoreItem xmlns:ds="http://schemas.openxmlformats.org/officeDocument/2006/customXml" ds:itemID="{880AD4CA-DE79-6D46-8DBA-FB6F6F290A00}">
  <ds:schemaRefs/>
</ds:datastoreItem>
</file>

<file path=customXml/itemProps3.xml><?xml version="1.0" encoding="utf-8"?>
<ds:datastoreItem xmlns:ds="http://schemas.openxmlformats.org/officeDocument/2006/customXml" ds:itemID="{CDED8F0E-F524-9341-8CD8-BBDF94299481}">
  <ds:schemaRefs/>
</ds:datastoreItem>
</file>

<file path=customXml/itemProps4.xml><?xml version="1.0" encoding="utf-8"?>
<ds:datastoreItem xmlns:ds="http://schemas.openxmlformats.org/officeDocument/2006/customXml" ds:itemID="{A17FD8BF-E462-BF49-8F32-2D991EEDEC9A}">
  <ds:schemaRefs/>
</ds:datastoreItem>
</file>

<file path=docProps/app.xml><?xml version="1.0" encoding="utf-8"?>
<Properties xmlns="http://schemas.openxmlformats.org/officeDocument/2006/extended-properties" xmlns:vt="http://schemas.openxmlformats.org/officeDocument/2006/docPropsVTypes">
  <TotalTime>9810</TotalTime>
  <Words>1714</Words>
  <Application>Microsoft Macintosh PowerPoint</Application>
  <PresentationFormat>Widescreen</PresentationFormat>
  <Paragraphs>232</Paragraphs>
  <Slides>26</Slides>
  <Notes>5</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26</vt:i4>
      </vt:variant>
    </vt:vector>
  </HeadingPairs>
  <TitlesOfParts>
    <vt:vector size="38" baseType="lpstr">
      <vt:lpstr>Arial</vt:lpstr>
      <vt:lpstr>Calibri</vt:lpstr>
      <vt:lpstr>Calibri Light</vt:lpstr>
      <vt:lpstr>Campton</vt:lpstr>
      <vt:lpstr>MenoText</vt:lpstr>
      <vt:lpstr>National 2</vt:lpstr>
      <vt:lpstr>Saira</vt:lpstr>
      <vt:lpstr>Segoe UI</vt:lpstr>
      <vt:lpstr>Söhne</vt:lpstr>
      <vt:lpstr>Wingdings</vt:lpstr>
      <vt:lpstr>Office Theme</vt:lpstr>
      <vt:lpstr>SDU</vt:lpstr>
      <vt:lpstr>Sikkerhed på universitetet Områdechef for SDU SAFE Mads Niemann-Christen-sen</vt:lpstr>
      <vt:lpstr>WHOMAMI?</vt:lpstr>
      <vt:lpstr>Hvad er opgaven for SDU SAFE?</vt:lpstr>
      <vt:lpstr>Ændret geopolitisk situation</vt:lpstr>
      <vt:lpstr>PowerPoint-præsentation</vt:lpstr>
      <vt:lpstr>PowerPoint-præsentation</vt:lpstr>
      <vt:lpstr>URIS anbefalinger og behov for nye tiltag </vt:lpstr>
      <vt:lpstr>URIS-retningslinjerne</vt:lpstr>
      <vt:lpstr>Kan vi ikke bare sige pænt ”nej tak”?</vt:lpstr>
      <vt:lpstr>Kina har forskningsmiljøer i verdensklasse, og samarbejdet med Kina er vigtigt for universiteterne og virksomhederne i DK </vt:lpstr>
      <vt:lpstr>Kan vi ikke bare sige pænt ”nej tak”? (fortsat)</vt:lpstr>
      <vt:lpstr>PowerPoint-præsentation</vt:lpstr>
      <vt:lpstr>SDU’s tilgang</vt:lpstr>
      <vt:lpstr>PowerPoint-præsentation</vt:lpstr>
      <vt:lpstr>Organisering af arbejdet med implementering af URIS’ anbefalinger i DK</vt:lpstr>
      <vt:lpstr>Organisering af arbejdet med implementering af URIS’ anbefalinger på SDU</vt:lpstr>
      <vt:lpstr>Status for URIS-gruppens arbejde  (i lige træskolængder)</vt:lpstr>
      <vt:lpstr>Styrkelse af sikkerhedsområdet generelt </vt:lpstr>
      <vt:lpstr>Spørgsmål?</vt:lpstr>
      <vt:lpstr>Hvad er uris-gruppen gået i gang med?</vt:lpstr>
      <vt:lpstr>What’s the role of CSO at a SDU?</vt:lpstr>
      <vt:lpstr>PowerPoint-præsentation</vt:lpstr>
      <vt:lpstr>Fra PET, UFM og  Erhvervsstyrelsens “Er jeres forskning i fare?”</vt:lpstr>
      <vt:lpstr>"URIS Recommendations and the Need for New Initiatives" </vt:lpstr>
      <vt:lpstr>URIS Recommendations</vt:lpstr>
      <vt:lpstr>The SDU aproach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SDU Lederseminar</dc:title>
  <dc:creator>Kristina Dienhart</dc:creator>
  <cp:lastModifiedBy>Mads Niemann-Christensen</cp:lastModifiedBy>
  <cp:revision>37</cp:revision>
  <dcterms:created xsi:type="dcterms:W3CDTF">2022-10-09T19:13:03Z</dcterms:created>
  <dcterms:modified xsi:type="dcterms:W3CDTF">2024-04-19T06:32:49Z</dcterms:modified>
</cp:coreProperties>
</file>