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9" r:id="rId4"/>
    <p:sldId id="260" r:id="rId5"/>
    <p:sldId id="261" r:id="rId6"/>
    <p:sldId id="268" r:id="rId7"/>
    <p:sldId id="269" r:id="rId8"/>
    <p:sldId id="270" r:id="rId9"/>
    <p:sldId id="262" r:id="rId10"/>
    <p:sldId id="272" r:id="rId11"/>
    <p:sldId id="271" r:id="rId12"/>
    <p:sldId id="267" r:id="rId13"/>
    <p:sldId id="263" r:id="rId14"/>
    <p:sldId id="258" r:id="rId15"/>
    <p:sldId id="273" r:id="rId1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488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886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54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842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525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271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080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4541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439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3384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259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71A6E-C543-4D6D-AC75-EB575D402E20}" type="datetimeFigureOut">
              <a:rPr lang="da-DK" smtClean="0"/>
              <a:t>30-05-2023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E11B9-3F80-4ECE-8ACC-83222B82D0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915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timeedit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Den nye klient i TimeEdit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789040"/>
            <a:ext cx="1614487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135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Oplysninger om reservationen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/>
              <a:t>Du kan også bruge en ”</a:t>
            </a:r>
            <a:r>
              <a:rPr lang="da-DK" sz="2400" dirty="0" err="1"/>
              <a:t>mouseover</a:t>
            </a:r>
            <a:r>
              <a:rPr lang="da-DK" sz="2400" dirty="0"/>
              <a:t>”:</a:t>
            </a:r>
          </a:p>
          <a:p>
            <a:r>
              <a:rPr lang="da-DK" sz="2400" dirty="0"/>
              <a:t>Hold musen henover en booking, og oplysninger om bookingen vil vise sig efter et par sekunder. </a:t>
            </a:r>
          </a:p>
          <a:p>
            <a:endParaRPr lang="da-DK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27410"/>
            <a:ext cx="3384376" cy="251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780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Oplysninger om reservationen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/>
              <a:t>Ønsker du mere specifik informationen om reservationen,(her om lokalet, antal pladser osv.) </a:t>
            </a:r>
            <a:r>
              <a:rPr lang="da-DK" sz="2400" dirty="0" err="1"/>
              <a:t>højreklikker</a:t>
            </a:r>
            <a:r>
              <a:rPr lang="da-DK" sz="2400" dirty="0"/>
              <a:t> du her:</a:t>
            </a:r>
          </a:p>
          <a:p>
            <a:r>
              <a:rPr lang="da-DK" sz="2400" dirty="0"/>
              <a:t>(Du kan gøre det på alle 4 rækker.)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068960"/>
            <a:ext cx="6951663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9255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Objektinfo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94498"/>
            <a:ext cx="8229600" cy="413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boks 2"/>
          <p:cNvSpPr txBox="1"/>
          <p:nvPr/>
        </p:nvSpPr>
        <p:spPr>
          <a:xfrm>
            <a:off x="5220072" y="5301208"/>
            <a:ext cx="2088232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Og denne dukker op.</a:t>
            </a:r>
          </a:p>
        </p:txBody>
      </p:sp>
    </p:spTree>
    <p:extLst>
      <p:ext uri="{BB962C8B-B14F-4D97-AF65-F5344CB8AC3E}">
        <p14:creationId xmlns:p14="http://schemas.microsoft.com/office/powerpoint/2010/main" val="157695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Tilføje kommentar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356517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53269"/>
            <a:ext cx="3546691" cy="342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Lige pilforbindelse 4"/>
          <p:cNvCxnSpPr/>
          <p:nvPr/>
        </p:nvCxnSpPr>
        <p:spPr>
          <a:xfrm flipH="1" flipV="1">
            <a:off x="7308304" y="4106689"/>
            <a:ext cx="1368152" cy="372814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Tekstboks 2"/>
          <p:cNvSpPr txBox="1"/>
          <p:nvPr/>
        </p:nvSpPr>
        <p:spPr>
          <a:xfrm>
            <a:off x="5210384" y="4293096"/>
            <a:ext cx="2232248" cy="20313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Marker her hvis det er en ændring der er nært forestående. Så vil de studerende kunne se dette på deres personlige skema: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780" y="5085184"/>
            <a:ext cx="19812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6457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FIF!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Klik H for at se genveje.</a:t>
            </a:r>
          </a:p>
          <a:p>
            <a:r>
              <a:rPr lang="da-DK" dirty="0" err="1"/>
              <a:t>F.eks</a:t>
            </a:r>
            <a:r>
              <a:rPr lang="da-DK" dirty="0"/>
              <a:t>: :Klik . for dags dato</a:t>
            </a:r>
          </a:p>
          <a:p>
            <a:r>
              <a:rPr lang="da-DK" dirty="0"/>
              <a:t>Højre/venstre pil ved flyt af reservationen. (kan ses under genveje.)</a:t>
            </a:r>
          </a:p>
          <a:p>
            <a:r>
              <a:rPr lang="da-DK" dirty="0"/>
              <a:t>Hængelås!!!Er der et lokale eller en UVA der skal bookes meget i, sættes hængelås på og den forbliver fast indtil hængelåsen fjernes igen.</a:t>
            </a:r>
          </a:p>
        </p:txBody>
      </p:sp>
    </p:spTree>
    <p:extLst>
      <p:ext uri="{BB962C8B-B14F-4D97-AF65-F5344CB8AC3E}">
        <p14:creationId xmlns:p14="http://schemas.microsoft.com/office/powerpoint/2010/main" val="3286370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FIF!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Sådan ser hængelåsen ud: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155" y="2214156"/>
            <a:ext cx="59150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77072"/>
            <a:ext cx="60674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7086501" y="1854116"/>
            <a:ext cx="11521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Åben</a:t>
            </a:r>
          </a:p>
        </p:txBody>
      </p:sp>
      <p:sp>
        <p:nvSpPr>
          <p:cNvPr id="6" name="Tekstboks 5"/>
          <p:cNvSpPr txBox="1"/>
          <p:nvPr/>
        </p:nvSpPr>
        <p:spPr>
          <a:xfrm>
            <a:off x="5796136" y="5373216"/>
            <a:ext cx="79208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Lukket</a:t>
            </a:r>
          </a:p>
        </p:txBody>
      </p:sp>
    </p:spTree>
    <p:extLst>
      <p:ext uri="{BB962C8B-B14F-4D97-AF65-F5344CB8AC3E}">
        <p14:creationId xmlns:p14="http://schemas.microsoft.com/office/powerpoint/2010/main" val="1469840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Log in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https://www.timeedit.net/</a:t>
            </a:r>
            <a:endParaRPr lang="da-DK" dirty="0"/>
          </a:p>
          <a:p>
            <a:endParaRPr lang="da-DK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81509"/>
            <a:ext cx="172819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045605"/>
            <a:ext cx="2671564" cy="1681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50" y="4437112"/>
            <a:ext cx="32766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2144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Indstilling af personlig kalender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968" y="1628800"/>
            <a:ext cx="178548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boks 3"/>
          <p:cNvSpPr txBox="1"/>
          <p:nvPr/>
        </p:nvSpPr>
        <p:spPr>
          <a:xfrm>
            <a:off x="1043608" y="2636912"/>
            <a:ext cx="16561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Her indstiller man antal uger man vil se. Antal dage man vil se og tidspunkt.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268760"/>
            <a:ext cx="2219325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8002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Indstilling af undermenuer</a:t>
            </a:r>
            <a:br>
              <a:rPr lang="da-DK" dirty="0"/>
            </a:br>
            <a:r>
              <a:rPr lang="da-DK" sz="2700" dirty="0"/>
              <a:t>(lokalevalg)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628800"/>
            <a:ext cx="3816424" cy="187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484784"/>
            <a:ext cx="3240211" cy="251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boks 3"/>
          <p:cNvSpPr txBox="1"/>
          <p:nvPr/>
        </p:nvSpPr>
        <p:spPr>
          <a:xfrm>
            <a:off x="7452320" y="1068637"/>
            <a:ext cx="1512168" cy="14773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Vælg by, lokaletype og bygning. Klik derefter på LUK.</a:t>
            </a:r>
          </a:p>
        </p:txBody>
      </p:sp>
      <p:sp>
        <p:nvSpPr>
          <p:cNvPr id="6" name="Tekstboks 5"/>
          <p:cNvSpPr txBox="1"/>
          <p:nvPr/>
        </p:nvSpPr>
        <p:spPr>
          <a:xfrm>
            <a:off x="107503" y="1484784"/>
            <a:ext cx="648073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Klik på tandhjul.</a:t>
            </a:r>
          </a:p>
        </p:txBody>
      </p:sp>
    </p:spTree>
    <p:extLst>
      <p:ext uri="{BB962C8B-B14F-4D97-AF65-F5344CB8AC3E}">
        <p14:creationId xmlns:p14="http://schemas.microsoft.com/office/powerpoint/2010/main" val="3045128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Indstilling af undermenuer</a:t>
            </a:r>
            <a:br>
              <a:rPr lang="da-DK" dirty="0"/>
            </a:br>
            <a:r>
              <a:rPr lang="da-DK" sz="3100" dirty="0"/>
              <a:t>(periode)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05064"/>
            <a:ext cx="3457947" cy="158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499752"/>
            <a:ext cx="4004295" cy="32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boks 2"/>
          <p:cNvSpPr txBox="1"/>
          <p:nvPr/>
        </p:nvSpPr>
        <p:spPr>
          <a:xfrm>
            <a:off x="683568" y="3068960"/>
            <a:ext cx="108012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Klik på tandhjul.</a:t>
            </a:r>
          </a:p>
        </p:txBody>
      </p:sp>
      <p:sp>
        <p:nvSpPr>
          <p:cNvPr id="4" name="Tekstboks 3"/>
          <p:cNvSpPr txBox="1"/>
          <p:nvPr/>
        </p:nvSpPr>
        <p:spPr>
          <a:xfrm>
            <a:off x="7308304" y="3068960"/>
            <a:ext cx="1368152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Vælg periode og klik på LUK.</a:t>
            </a:r>
          </a:p>
        </p:txBody>
      </p:sp>
    </p:spTree>
    <p:extLst>
      <p:ext uri="{BB962C8B-B14F-4D97-AF65-F5344CB8AC3E}">
        <p14:creationId xmlns:p14="http://schemas.microsoft.com/office/powerpoint/2010/main" val="1986064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Indstilling af undermenuer</a:t>
            </a:r>
            <a:br>
              <a:rPr lang="da-DK" dirty="0"/>
            </a:br>
            <a:r>
              <a:rPr lang="da-DK" sz="3100" dirty="0"/>
              <a:t>(opsætning)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Man kan opsætte menuen som man ønsker, i forhold til UVA-kode:</a:t>
            </a:r>
          </a:p>
          <a:p>
            <a:endParaRPr lang="da-DK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15599"/>
            <a:ext cx="6096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boks 3"/>
          <p:cNvSpPr txBox="1"/>
          <p:nvPr/>
        </p:nvSpPr>
        <p:spPr>
          <a:xfrm>
            <a:off x="6804248" y="2780928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Her kan ændres og til eller fravælges hvad man vil se.</a:t>
            </a:r>
          </a:p>
        </p:txBody>
      </p:sp>
      <p:cxnSp>
        <p:nvCxnSpPr>
          <p:cNvPr id="6" name="Lige pilforbindelse 5"/>
          <p:cNvCxnSpPr/>
          <p:nvPr/>
        </p:nvCxnSpPr>
        <p:spPr>
          <a:xfrm flipH="1" flipV="1">
            <a:off x="6804248" y="3704258"/>
            <a:ext cx="1368152" cy="372814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621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Indstilling af undermenuer</a:t>
            </a:r>
            <a:br>
              <a:rPr lang="da-DK" dirty="0"/>
            </a:br>
            <a:r>
              <a:rPr lang="da-DK" sz="3100" dirty="0"/>
              <a:t>(opsætning)</a:t>
            </a:r>
            <a:endParaRPr lang="da-DK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61048"/>
            <a:ext cx="6096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412776"/>
            <a:ext cx="6156176" cy="2521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Lige pilforbindelse 5"/>
          <p:cNvCxnSpPr/>
          <p:nvPr/>
        </p:nvCxnSpPr>
        <p:spPr>
          <a:xfrm flipH="1" flipV="1">
            <a:off x="5940152" y="4088871"/>
            <a:ext cx="1368152" cy="372814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Lige pilforbindelse 6"/>
          <p:cNvCxnSpPr/>
          <p:nvPr/>
        </p:nvCxnSpPr>
        <p:spPr>
          <a:xfrm flipH="1" flipV="1">
            <a:off x="3707904" y="2300685"/>
            <a:ext cx="1368152" cy="372814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" name="Tekstboks 4"/>
          <p:cNvSpPr txBox="1"/>
          <p:nvPr/>
        </p:nvSpPr>
        <p:spPr>
          <a:xfrm>
            <a:off x="6084168" y="2060848"/>
            <a:ext cx="2088232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Her vælger du dit personlige look. </a:t>
            </a:r>
          </a:p>
        </p:txBody>
      </p:sp>
    </p:spTree>
    <p:extLst>
      <p:ext uri="{BB962C8B-B14F-4D97-AF65-F5344CB8AC3E}">
        <p14:creationId xmlns:p14="http://schemas.microsoft.com/office/powerpoint/2010/main" val="804214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Indstilling af undermenuer</a:t>
            </a:r>
            <a:br>
              <a:rPr lang="da-DK" dirty="0"/>
            </a:br>
            <a:r>
              <a:rPr lang="da-DK" sz="3100" dirty="0"/>
              <a:t>(opsætning)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/>
              <a:t>Du bestemmer selv hvor meget de tre bokse nederst på skærmen skal fylde. Træk i disse her: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886" y="2420888"/>
            <a:ext cx="500062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Lige pilforbindelse 4"/>
          <p:cNvCxnSpPr/>
          <p:nvPr/>
        </p:nvCxnSpPr>
        <p:spPr>
          <a:xfrm flipV="1">
            <a:off x="4067944" y="4437112"/>
            <a:ext cx="0" cy="1368152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121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Oplysninger om reservationen</a:t>
            </a:r>
          </a:p>
        </p:txBody>
      </p:sp>
      <p:pic>
        <p:nvPicPr>
          <p:cNvPr id="410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39085"/>
            <a:ext cx="8229600" cy="3048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boks 2"/>
          <p:cNvSpPr txBox="1"/>
          <p:nvPr/>
        </p:nvSpPr>
        <p:spPr>
          <a:xfrm>
            <a:off x="5868144" y="5661248"/>
            <a:ext cx="2520280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Her er sparsomme oplysninger om hele reservationen.</a:t>
            </a:r>
          </a:p>
        </p:txBody>
      </p:sp>
    </p:spTree>
    <p:extLst>
      <p:ext uri="{BB962C8B-B14F-4D97-AF65-F5344CB8AC3E}">
        <p14:creationId xmlns:p14="http://schemas.microsoft.com/office/powerpoint/2010/main" val="652277530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324</Words>
  <Application>Microsoft Office PowerPoint</Application>
  <PresentationFormat>Skærmshow (4:3)</PresentationFormat>
  <Paragraphs>39</Paragraphs>
  <Slides>15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18" baseType="lpstr">
      <vt:lpstr>Arial</vt:lpstr>
      <vt:lpstr>Calibri</vt:lpstr>
      <vt:lpstr>Kontortema</vt:lpstr>
      <vt:lpstr>Den nye klient i TimeEdit</vt:lpstr>
      <vt:lpstr>Log in</vt:lpstr>
      <vt:lpstr>Indstilling af personlig kalender</vt:lpstr>
      <vt:lpstr>Indstilling af undermenuer (lokalevalg)</vt:lpstr>
      <vt:lpstr>Indstilling af undermenuer (periode)</vt:lpstr>
      <vt:lpstr>Indstilling af undermenuer (opsætning)</vt:lpstr>
      <vt:lpstr>Indstilling af undermenuer (opsætning)</vt:lpstr>
      <vt:lpstr>Indstilling af undermenuer (opsætning)</vt:lpstr>
      <vt:lpstr>Oplysninger om reservationen</vt:lpstr>
      <vt:lpstr>Oplysninger om reservationen</vt:lpstr>
      <vt:lpstr>Oplysninger om reservationen</vt:lpstr>
      <vt:lpstr>Objektinfo</vt:lpstr>
      <vt:lpstr>Tilføje kommentar</vt:lpstr>
      <vt:lpstr>FIF!</vt:lpstr>
      <vt:lpstr>FIF!</vt:lpstr>
    </vt:vector>
  </TitlesOfParts>
  <Company>Syddansk Unversitet - University of Southern Denmark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 nye klient i TimeEdit</dc:title>
  <dc:creator>Lisbeth Anni Mortensen</dc:creator>
  <cp:lastModifiedBy>Lisbeth Anni Mortensen</cp:lastModifiedBy>
  <cp:revision>40</cp:revision>
  <dcterms:created xsi:type="dcterms:W3CDTF">2016-11-01T09:16:32Z</dcterms:created>
  <dcterms:modified xsi:type="dcterms:W3CDTF">2023-05-30T11:56:12Z</dcterms:modified>
</cp:coreProperties>
</file>