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1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aus Hollmann" userId="3215c3b5-f9fc-4989-8ffe-598d9f4b0072" providerId="ADAL" clId="{A16A5A7E-4C3D-49A4-A5CC-038C00705821}"/>
    <pc:docChg chg="custSel addSld modSld">
      <pc:chgData name="Klaus Hollmann" userId="3215c3b5-f9fc-4989-8ffe-598d9f4b0072" providerId="ADAL" clId="{A16A5A7E-4C3D-49A4-A5CC-038C00705821}" dt="2024-03-21T13:22:52.105" v="24" actId="20577"/>
      <pc:docMkLst>
        <pc:docMk/>
      </pc:docMkLst>
      <pc:sldChg chg="delSp modSp new mod">
        <pc:chgData name="Klaus Hollmann" userId="3215c3b5-f9fc-4989-8ffe-598d9f4b0072" providerId="ADAL" clId="{A16A5A7E-4C3D-49A4-A5CC-038C00705821}" dt="2024-03-21T13:22:52.105" v="24" actId="20577"/>
        <pc:sldMkLst>
          <pc:docMk/>
          <pc:sldMk cId="2952206366" sldId="256"/>
        </pc:sldMkLst>
        <pc:spChg chg="mod">
          <ac:chgData name="Klaus Hollmann" userId="3215c3b5-f9fc-4989-8ffe-598d9f4b0072" providerId="ADAL" clId="{A16A5A7E-4C3D-49A4-A5CC-038C00705821}" dt="2024-03-21T13:22:52.105" v="24" actId="20577"/>
          <ac:spMkLst>
            <pc:docMk/>
            <pc:sldMk cId="2952206366" sldId="256"/>
            <ac:spMk id="2" creationId="{C1B109A8-1031-C543-4C06-0997D4127F8C}"/>
          </ac:spMkLst>
        </pc:spChg>
        <pc:spChg chg="del">
          <ac:chgData name="Klaus Hollmann" userId="3215c3b5-f9fc-4989-8ffe-598d9f4b0072" providerId="ADAL" clId="{A16A5A7E-4C3D-49A4-A5CC-038C00705821}" dt="2024-03-21T13:21:48.558" v="4" actId="21"/>
          <ac:spMkLst>
            <pc:docMk/>
            <pc:sldMk cId="2952206366" sldId="256"/>
            <ac:spMk id="3" creationId="{5D95E079-7494-9577-C310-6DE35F19136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2B4F14-1CC0-DCAE-069B-C04B10538E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0744679-91D1-971C-1CBD-4D0AE1CA99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C3DDEE4-D622-1395-14FF-D1060D228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E9A4-A59B-4C0D-8AE3-236C2C8BC49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F5E3F29-445A-D16D-6177-E66CE1C92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0C522A5-1DE5-99B2-D184-A7AC0CDCD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AD7A-FA64-492C-9FBB-500D17FC008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9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1CDAB-5996-B672-3A14-A9C91E0AF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66E572F-1C75-BA2B-FEFA-59BD11640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4A5AE43-9E72-A00C-5BDC-D72EE3994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E9A4-A59B-4C0D-8AE3-236C2C8BC49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24B1A40-E40D-51F8-09FF-78C210762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215059-56A3-0B2C-A5F8-A5AE7E679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AD7A-FA64-492C-9FBB-500D17FC008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8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647B1089-88EC-E29C-7855-C492F147C6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EE61238-6CB3-0DA1-6AE1-214A91216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5463FCC-FE0E-8D75-5942-81A7CB323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E9A4-A59B-4C0D-8AE3-236C2C8BC49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657EE81-0B87-4BFD-1A99-FF2550EA0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A89F6B6-C35A-F1F3-AFF9-E5765BBF9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AD7A-FA64-492C-9FBB-500D17FC008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22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ED0FDA-0E7E-1EC4-DE58-CEB8085F6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B1E0A14-9CF0-2D37-7F0B-2DEBFCD2C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45FD7E2-5D30-8722-4B00-8E1818A8C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E9A4-A59B-4C0D-8AE3-236C2C8BC49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939730F-CBB8-A852-AD03-B7DF47BBE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5C23E10-2990-073B-B8B3-923FB2F45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AD7A-FA64-492C-9FBB-500D17FC008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2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24942F-7D3A-9652-183D-390B5E2F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9E92303-D0EC-69FA-9233-E065F03DA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6D4DDA5-F6FD-C239-F511-5CA87324F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E9A4-A59B-4C0D-8AE3-236C2C8BC49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E7A41C2-DDBE-39C7-0140-1C8813E8E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770B542-853F-E9F1-58A8-F3B058D67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AD7A-FA64-492C-9FBB-500D17FC008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0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000C5D-08B4-0030-C0AB-4F0611540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5DB6AF3-9584-0281-19F0-B367B14595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AC6120A-E4AE-7F5E-6F94-CCC0101847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8714D8A-619B-DCEE-4BA9-6B3CA3B61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E9A4-A59B-4C0D-8AE3-236C2C8BC49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F500BF-4D80-3BC4-370D-2E0BB16F1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A3C44A6-B6AD-9ADA-EE1B-059327882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AD7A-FA64-492C-9FBB-500D17FC008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8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1CBBA7-A4A3-16CB-DF82-9A56EE846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D9C3AC9-E7E8-D686-7A76-588297179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D114B2F-D52F-786B-CF94-F74306C4D0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839A02E3-7332-F631-921D-0852380DA3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5110B3AD-2792-4E67-2842-CF4D3C2508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3592C01B-3A31-C780-B1DC-A38C569C6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E9A4-A59B-4C0D-8AE3-236C2C8BC49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B8D4F390-4ABA-8BCD-63D3-FD068CCE6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A00C40E0-EB40-CCFD-A369-BC958BEC7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AD7A-FA64-492C-9FBB-500D17FC008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22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D312AF-6A1A-376C-6A9F-C5310B100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0330F68-EA33-17C2-57FA-F49408430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E9A4-A59B-4C0D-8AE3-236C2C8BC49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688B792-03C4-06CC-EAB6-BD3B37342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9C8690B-5F3C-76DB-9C45-329B39872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AD7A-FA64-492C-9FBB-500D17FC008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A46E2BEF-9901-B322-2022-AB0FB4BB1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E9A4-A59B-4C0D-8AE3-236C2C8BC49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053E8F6-F255-B147-2101-22D2FCEC2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A14D1317-4569-C37C-27ED-E2736C2D5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AD7A-FA64-492C-9FBB-500D17FC008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3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F77BD7-2F4E-2EE1-5BFE-8648C703B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27B5F06-0A00-A9FD-0C04-7B33008AB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FAFD627-80AE-2549-0D6F-62ED48D58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38E9EBC-ED3E-FB76-68EE-61ADC3BD6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E9A4-A59B-4C0D-8AE3-236C2C8BC49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5A1899D-91E9-459F-FE8E-CC115722C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C439E09-443B-4889-BD8C-287E6A5CD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AD7A-FA64-492C-9FBB-500D17FC008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2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687F02-FDCE-A713-2B69-FD629F58C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32A18F86-8261-62F8-8AE7-437A48FAB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F63C40F-71DA-9B82-F972-4FB95D9B06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B866EBC-CC8D-D1E1-388C-842AC2E71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E9A4-A59B-4C0D-8AE3-236C2C8BC49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F3E3B56-C533-2737-B821-FDE5490BF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BBA1977-C9D3-5FDC-FBC5-42E42A910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2AD7A-FA64-492C-9FBB-500D17FC008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6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CBD97422-75DD-1E19-53AF-0C0E87ACA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A7F7A28-57F6-4769-9CDB-2EA206C42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28A7716-027F-30E0-7BEE-9568EC843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FE9A4-A59B-4C0D-8AE3-236C2C8BC49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3098B1B-5DB3-BE82-3DD9-BB7D03FACF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ECD6A8C-BD7F-58D2-1BB7-89E9B70C29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2AD7A-FA64-492C-9FBB-500D17FC008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2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B109A8-1031-C543-4C06-0997D4127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685584"/>
          </a:xfrm>
        </p:spPr>
        <p:txBody>
          <a:bodyPr>
            <a:normAutofit fontScale="90000"/>
          </a:bodyPr>
          <a:lstStyle/>
          <a:p>
            <a:pPr algn="l"/>
            <a:r>
              <a:rPr lang="da-DK" sz="3600" b="1" dirty="0">
                <a:cs typeface="Arial"/>
              </a:rPr>
              <a:t>Dagsorden </a:t>
            </a:r>
            <a:r>
              <a:rPr lang="da-DK" sz="3600" b="1">
                <a:cs typeface="Arial"/>
              </a:rPr>
              <a:t>for mødet</a:t>
            </a:r>
            <a:br>
              <a:rPr lang="da-DK" sz="3600" b="1">
                <a:cs typeface="Arial"/>
              </a:rPr>
            </a:br>
            <a:br>
              <a:rPr lang="da-DK" sz="3600" dirty="0">
                <a:cs typeface="Arial"/>
              </a:rPr>
            </a:br>
            <a:r>
              <a:rPr lang="da-DK" sz="3600" dirty="0">
                <a:cs typeface="Arial"/>
              </a:rPr>
              <a:t>1. </a:t>
            </a:r>
            <a:r>
              <a:rPr lang="da-DK" sz="3600" dirty="0"/>
              <a:t>Ledelsens redegørelse for tilpasningsbehovet og efterfølgende drøftelse</a:t>
            </a:r>
            <a:br>
              <a:rPr lang="da-DK" sz="3600" dirty="0"/>
            </a:br>
            <a:r>
              <a:rPr lang="da-DK" sz="3600" dirty="0"/>
              <a:t>2. </a:t>
            </a:r>
            <a:r>
              <a:rPr lang="da-DK" sz="3600" dirty="0">
                <a:cs typeface="Arial"/>
              </a:rPr>
              <a:t>Indledende drøftelse af den videre proces</a:t>
            </a:r>
            <a:br>
              <a:rPr lang="da-DK" sz="3600" dirty="0">
                <a:cs typeface="Arial"/>
              </a:rPr>
            </a:br>
            <a:r>
              <a:rPr lang="da-DK" sz="3600" dirty="0">
                <a:cs typeface="Arial"/>
              </a:rPr>
              <a:t>3. Personalepolitiske principper</a:t>
            </a:r>
            <a:br>
              <a:rPr lang="da-DK" sz="3600" dirty="0">
                <a:cs typeface="Arial"/>
              </a:rPr>
            </a:br>
            <a:r>
              <a:rPr lang="da-DK" sz="3600" dirty="0">
                <a:cs typeface="Arial"/>
              </a:rPr>
              <a:t>Samarbejdsudvalgets rolle</a:t>
            </a:r>
            <a:br>
              <a:rPr lang="da-DK" sz="3600" dirty="0">
                <a:cs typeface="Arial"/>
              </a:rPr>
            </a:br>
            <a:r>
              <a:rPr lang="da-DK" sz="3600" dirty="0">
                <a:cs typeface="Arial"/>
              </a:rPr>
              <a:t>Organisering og procesplan</a:t>
            </a:r>
            <a:br>
              <a:rPr lang="da-DK" sz="3600" dirty="0">
                <a:cs typeface="Arial"/>
              </a:rPr>
            </a:br>
            <a:r>
              <a:rPr lang="da-DK" sz="3600" dirty="0">
                <a:cs typeface="Arial"/>
              </a:rPr>
              <a:t>4. </a:t>
            </a:r>
            <a:r>
              <a:rPr lang="da-DK" sz="3600" dirty="0"/>
              <a:t>Evt.</a:t>
            </a:r>
            <a:br>
              <a:rPr lang="da-DK" sz="18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206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99A35E2A60CB7418DBE3EE789A4F061" ma:contentTypeVersion="4" ma:contentTypeDescription="Opret et nyt dokument." ma:contentTypeScope="" ma:versionID="9eda6de5e47033d857e29435bb6e6c82">
  <xsd:schema xmlns:xsd="http://www.w3.org/2001/XMLSchema" xmlns:xs="http://www.w3.org/2001/XMLSchema" xmlns:p="http://schemas.microsoft.com/office/2006/metadata/properties" xmlns:ns2="0881836b-ed77-4d5d-ac71-a624ab321d5b" targetNamespace="http://schemas.microsoft.com/office/2006/metadata/properties" ma:root="true" ma:fieldsID="297c6a60820e5bed9e6b6ec94d3d31c0" ns2:_="">
    <xsd:import namespace="0881836b-ed77-4d5d-ac71-a624ab321d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81836b-ed77-4d5d-ac71-a624ab321d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152D99-C539-4261-9AF2-18FA829F1E61}"/>
</file>

<file path=customXml/itemProps2.xml><?xml version="1.0" encoding="utf-8"?>
<ds:datastoreItem xmlns:ds="http://schemas.openxmlformats.org/officeDocument/2006/customXml" ds:itemID="{FD6949C2-D9A3-4A74-8153-5039DCEDD0E7}"/>
</file>

<file path=customXml/itemProps3.xml><?xml version="1.0" encoding="utf-8"?>
<ds:datastoreItem xmlns:ds="http://schemas.openxmlformats.org/officeDocument/2006/customXml" ds:itemID="{42911F20-FAD1-49E6-A215-DEDD87BDEE8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Dagsorden for mødet  1. Ledelsens redegørelse for tilpasningsbehovet og efterfølgende drøftelse 2. Indledende drøftelse af den videre proces 3. Personalepolitiske principper Samarbejdsudvalgets rolle Organisering og procesplan 4. Evt.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Dagsorden for mødet  1. Ledelsens redegørelse for tilpasningsbehovet og efterfølgende drøftelse 2. Indledende drøftelse af den videre proces 3. Personalepolitiske principper Samarbejdsudvalgets rolle Organisering og procesplan 4. Evt. </dc:title>
  <dc:creator>Klaus Hollmann</dc:creator>
  <cp:lastModifiedBy>Klaus Hollmann</cp:lastModifiedBy>
  <cp:revision>1</cp:revision>
  <dcterms:created xsi:type="dcterms:W3CDTF">2024-03-21T13:21:28Z</dcterms:created>
  <dcterms:modified xsi:type="dcterms:W3CDTF">2024-03-21T13:22:53Z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0x010100999A35E2A60CB7418DBE3EE789A4F061</vt:lpwstr>
  </property>
</Properties>
</file>