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27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54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81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08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35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62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89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15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63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30"/>
    <p:restoredTop sz="96327"/>
  </p:normalViewPr>
  <p:slideViewPr>
    <p:cSldViewPr snapToGrid="0">
      <p:cViewPr varScale="1">
        <p:scale>
          <a:sx n="174" d="100"/>
          <a:sy n="174" d="100"/>
        </p:scale>
        <p:origin x="184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s Elbæk" userId="6f77e764-2e60-43be-b081-05a156fe17cf" providerId="ADAL" clId="{A2B6E82C-3D22-4D47-89A5-637239486D77}"/>
    <pc:docChg chg="modSld">
      <pc:chgData name="Lars Elbæk" userId="6f77e764-2e60-43be-b081-05a156fe17cf" providerId="ADAL" clId="{A2B6E82C-3D22-4D47-89A5-637239486D77}" dt="2024-04-02T06:40:44.327" v="0"/>
      <pc:docMkLst>
        <pc:docMk/>
      </pc:docMkLst>
      <pc:sldChg chg="modSp">
        <pc:chgData name="Lars Elbæk" userId="6f77e764-2e60-43be-b081-05a156fe17cf" providerId="ADAL" clId="{A2B6E82C-3D22-4D47-89A5-637239486D77}" dt="2024-04-02T06:40:44.327" v="0"/>
        <pc:sldMkLst>
          <pc:docMk/>
          <pc:sldMk cId="1796690402" sldId="256"/>
        </pc:sldMkLst>
      </pc:sldChg>
    </pc:docChg>
  </pc:docChgLst>
  <pc:docChgLst>
    <pc:chgData name="Lars Elbæk" userId="6f77e764-2e60-43be-b081-05a156fe17cf" providerId="ADAL" clId="{DAA4338E-22CA-5875-90E0-E21416395B73}"/>
    <pc:docChg chg="modSld">
      <pc:chgData name="Lars Elbæk" userId="6f77e764-2e60-43be-b081-05a156fe17cf" providerId="ADAL" clId="{DAA4338E-22CA-5875-90E0-E21416395B73}" dt="2025-09-22T08:22:38.286" v="0" actId="27918"/>
      <pc:docMkLst>
        <pc:docMk/>
      </pc:docMkLst>
      <pc:sldChg chg="mod">
        <pc:chgData name="Lars Elbæk" userId="6f77e764-2e60-43be-b081-05a156fe17cf" providerId="ADAL" clId="{DAA4338E-22CA-5875-90E0-E21416395B73}" dt="2025-09-22T08:22:38.286" v="0" actId="27918"/>
        <pc:sldMkLst>
          <pc:docMk/>
          <pc:sldMk cId="1796690402" sldId="256"/>
        </pc:sldMkLst>
      </pc:sldChg>
    </pc:docChg>
  </pc:docChgLst>
  <pc:docChgLst>
    <pc:chgData name="Lars Elbæk" userId="6f77e764-2e60-43be-b081-05a156fe17cf" providerId="ADAL" clId="{BE19739D-11ED-364B-BC96-37300ECD4A17}"/>
    <pc:docChg chg="delSld">
      <pc:chgData name="Lars Elbæk" userId="6f77e764-2e60-43be-b081-05a156fe17cf" providerId="ADAL" clId="{BE19739D-11ED-364B-BC96-37300ECD4A17}" dt="2024-08-13T06:58:51.607" v="3" actId="2696"/>
      <pc:docMkLst>
        <pc:docMk/>
      </pc:docMkLst>
      <pc:sldChg chg="del">
        <pc:chgData name="Lars Elbæk" userId="6f77e764-2e60-43be-b081-05a156fe17cf" providerId="ADAL" clId="{BE19739D-11ED-364B-BC96-37300ECD4A17}" dt="2024-08-13T06:58:50.799" v="2" actId="2696"/>
        <pc:sldMkLst>
          <pc:docMk/>
          <pc:sldMk cId="1559816249" sldId="257"/>
        </pc:sldMkLst>
      </pc:sldChg>
      <pc:sldChg chg="del">
        <pc:chgData name="Lars Elbæk" userId="6f77e764-2e60-43be-b081-05a156fe17cf" providerId="ADAL" clId="{BE19739D-11ED-364B-BC96-37300ECD4A17}" dt="2024-08-13T06:58:50.104" v="1" actId="2696"/>
        <pc:sldMkLst>
          <pc:docMk/>
          <pc:sldMk cId="3871851" sldId="272"/>
        </pc:sldMkLst>
      </pc:sldChg>
      <pc:sldChg chg="del">
        <pc:chgData name="Lars Elbæk" userId="6f77e764-2e60-43be-b081-05a156fe17cf" providerId="ADAL" clId="{BE19739D-11ED-364B-BC96-37300ECD4A17}" dt="2024-08-13T06:58:49.481" v="0" actId="2696"/>
        <pc:sldMkLst>
          <pc:docMk/>
          <pc:sldMk cId="2194047040" sldId="274"/>
        </pc:sldMkLst>
      </pc:sldChg>
      <pc:sldChg chg="del">
        <pc:chgData name="Lars Elbæk" userId="6f77e764-2e60-43be-b081-05a156fe17cf" providerId="ADAL" clId="{BE19739D-11ED-364B-BC96-37300ECD4A17}" dt="2024-08-13T06:58:51.607" v="3" actId="2696"/>
        <pc:sldMkLst>
          <pc:docMk/>
          <pc:sldMk cId="1596101249" sldId="275"/>
        </pc:sldMkLst>
      </pc:sldChg>
    </pc:docChg>
  </pc:docChgLst>
  <pc:docChgLst>
    <pc:chgData name="Lars Elbæk" userId="6f77e764-2e60-43be-b081-05a156fe17cf" providerId="ADAL" clId="{3776CEFF-0AE4-7B4D-BA6E-BEEC873BA678}"/>
    <pc:docChg chg="modSld">
      <pc:chgData name="Lars Elbæk" userId="6f77e764-2e60-43be-b081-05a156fe17cf" providerId="ADAL" clId="{3776CEFF-0AE4-7B4D-BA6E-BEEC873BA678}" dt="2024-06-14T06:54:11.222" v="1" actId="27918"/>
      <pc:docMkLst>
        <pc:docMk/>
      </pc:docMkLst>
      <pc:sldChg chg="mod">
        <pc:chgData name="Lars Elbæk" userId="6f77e764-2e60-43be-b081-05a156fe17cf" providerId="ADAL" clId="{3776CEFF-0AE4-7B4D-BA6E-BEEC873BA678}" dt="2024-06-14T06:54:11.222" v="1" actId="27918"/>
        <pc:sldMkLst>
          <pc:docMk/>
          <pc:sldMk cId="1796690402" sldId="256"/>
        </pc:sldMkLst>
      </pc:sldChg>
    </pc:docChg>
  </pc:docChgLst>
</pc:chgInfo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-regneark.xlsx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-regneark1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'Ark1'!$A$2:$C$46</cx:f>
        <cx:lvl ptCount="45">
          <cx:pt idx="0">SUND åben punkt</cx:pt>
          <cx:pt idx="1">SUND MUS opfølg og plan</cx:pt>
          <cx:pt idx="2">SUND budget</cx:pt>
          <cx:pt idx="3">SU ultimo nov. el. primo dec.</cx:pt>
          <cx:pt idx="4"/>
          <cx:pt idx="5"/>
          <cx:pt idx="6"/>
          <cx:pt idx="7"/>
          <cx:pt idx="8">SUND åben punkt</cx:pt>
          <cx:pt idx="9">SUND psykisk arbejdsmiljø</cx:pt>
          <cx:pt idx="10">SUND økonomi opfølgning</cx:pt>
          <cx:pt idx="11">SU-møde ultimo okt.</cx:pt>
          <cx:pt idx="12">Stå- og ansøg.- prognose</cx:pt>
          <cx:pt idx="13">SUND-SU undervis. kvali.</cx:pt>
          <cx:pt idx="14">1. budget udkast SUND</cx:pt>
          <cx:pt idx="15">SU-medio medio sept.</cx:pt>
          <cx:pt idx="16"/>
          <cx:pt idx="17"/>
          <cx:pt idx="18"/>
          <cx:pt idx="19"/>
          <cx:pt idx="20"/>
          <cx:pt idx="21"/>
          <cx:pt idx="22"/>
          <cx:pt idx="23"/>
          <cx:pt idx="24">SUND åben punkt</cx:pt>
          <cx:pt idx="25">Medarbejde politikker</cx:pt>
          <cx:pt idx="26">Forsknings-kvalitet</cx:pt>
          <cx:pt idx="27">SU-møde ultimo juni</cx:pt>
          <cx:pt idx="28">KKV-opfølgning</cx:pt>
          <cx:pt idx="29">Stå-prog indeværende år</cx:pt>
          <cx:pt idx="30">0. budget udkast SUND</cx:pt>
          <cx:pt idx="31">SU-møde medio ult. maj</cx:pt>
          <cx:pt idx="32">Medio april SU-seminar, 2,5 t</cx:pt>
          <cx:pt idx="33"/>
          <cx:pt idx="34"/>
          <cx:pt idx="35"/>
          <cx:pt idx="36">SUND åben punkt</cx:pt>
          <cx:pt idx="37">SUND strategi</cx:pt>
          <cx:pt idx="38">SUND regnskab</cx:pt>
          <cx:pt idx="39">SU-møde medio marts</cx:pt>
          <cx:pt idx="40"/>
          <cx:pt idx="41"/>
          <cx:pt idx="42"/>
          <cx:pt idx="43"/>
          <cx:pt idx="44"/>
        </cx:lvl>
        <cx:lvl ptCount="45">
          <cx:pt idx="0">Bestyrelse</cx:pt>
          <cx:pt idx="1"/>
          <cx:pt idx="2">Budget 2025</cx:pt>
          <cx:pt idx="3"/>
          <cx:pt idx="4">Direktions-møde</cx:pt>
          <cx:pt idx="5"/>
          <cx:pt idx="6">Økonomi opfølgning</cx:pt>
          <cx:pt idx="7"/>
          <cx:pt idx="8">Direktions-møde</cx:pt>
          <cx:pt idx="9"/>
          <cx:pt idx="10">Budget 2025</cx:pt>
          <cx:pt idx="11"/>
          <cx:pt idx="12">Bestyrelses-møde</cx:pt>
          <cx:pt idx="13"/>
          <cx:pt idx="14">Økonomi-rapport</cx:pt>
          <cx:pt idx="15"/>
          <cx:pt idx="16">Direktions-møde</cx:pt>
          <cx:pt idx="17"/>
          <cx:pt idx="18">STÅ-prognose</cx:pt>
          <cx:pt idx="19"/>
          <cx:pt idx="20">Ferie</cx:pt>
          <cx:pt idx="21"/>
          <cx:pt idx="22"/>
          <cx:pt idx="23"/>
          <cx:pt idx="24">Bestyrelses-møde</cx:pt>
          <cx:pt idx="25"/>
          <cx:pt idx="26">Budget 2025</cx:pt>
          <cx:pt idx="27"/>
          <cx:pt idx="28">Direktions-møde</cx:pt>
          <cx:pt idx="29"/>
          <cx:pt idx="30">Økonomi-rapport</cx:pt>
          <cx:pt idx="31"/>
          <cx:pt idx="32">Bestyrelses-møde</cx:pt>
          <cx:pt idx="33"/>
          <cx:pt idx="34"/>
          <cx:pt idx="35"/>
          <cx:pt idx="36">Direktions-møde</cx:pt>
          <cx:pt idx="37"/>
          <cx:pt idx="38">Regnskab</cx:pt>
          <cx:pt idx="39"/>
          <cx:pt idx="40">Direktions-møde</cx:pt>
          <cx:pt idx="41"/>
          <cx:pt idx="42">Lønprognose</cx:pt>
          <cx:pt idx="43"/>
          <cx:pt idx="44">Direktions-møde</cx:pt>
        </cx:lvl>
        <cx:lvl ptCount="45">
          <cx:pt idx="0">December</cx:pt>
          <cx:pt idx="1"/>
          <cx:pt idx="2"/>
          <cx:pt idx="3"/>
          <cx:pt idx="4">November</cx:pt>
          <cx:pt idx="5"/>
          <cx:pt idx="6"/>
          <cx:pt idx="7"/>
          <cx:pt idx="8">Oktober</cx:pt>
          <cx:pt idx="9"/>
          <cx:pt idx="10"/>
          <cx:pt idx="11"/>
          <cx:pt idx="12">September</cx:pt>
          <cx:pt idx="13"/>
          <cx:pt idx="14"/>
          <cx:pt idx="15"/>
          <cx:pt idx="16">August</cx:pt>
          <cx:pt idx="17"/>
          <cx:pt idx="18"/>
          <cx:pt idx="19"/>
          <cx:pt idx="20">Juli</cx:pt>
          <cx:pt idx="21"/>
          <cx:pt idx="22"/>
          <cx:pt idx="23"/>
          <cx:pt idx="24">Juni</cx:pt>
          <cx:pt idx="25"/>
          <cx:pt idx="26"/>
          <cx:pt idx="27"/>
          <cx:pt idx="28">Maj</cx:pt>
          <cx:pt idx="29"/>
          <cx:pt idx="30"/>
          <cx:pt idx="31"/>
          <cx:pt idx="32">April</cx:pt>
          <cx:pt idx="33"/>
          <cx:pt idx="34"/>
          <cx:pt idx="35"/>
          <cx:pt idx="36">Marts</cx:pt>
          <cx:pt idx="37"/>
          <cx:pt idx="38"/>
          <cx:pt idx="39"/>
          <cx:pt idx="40">Februar</cx:pt>
          <cx:pt idx="41"/>
          <cx:pt idx="42"/>
          <cx:pt idx="43"/>
          <cx:pt idx="44">Januar</cx:pt>
        </cx:lvl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  <cx:lvl ptCount="0"/>
      </cx:strDim>
      <cx:numDim type="size">
        <cx:f>'Ark1'!$D$2:$D$46</cx:f>
        <cx:lvl ptCount="45" formatCode="Standard">
          <cx:pt idx="0">6</cx:pt>
          <cx:pt idx="1">6</cx:pt>
          <cx:pt idx="2">6</cx:pt>
          <cx:pt idx="3">6</cx:pt>
          <cx:pt idx="4">12</cx:pt>
          <cx:pt idx="6">12</cx:pt>
          <cx:pt idx="8">6</cx:pt>
          <cx:pt idx="9">6</cx:pt>
          <cx:pt idx="10">6</cx:pt>
          <cx:pt idx="11">6</cx:pt>
          <cx:pt idx="12">6</cx:pt>
          <cx:pt idx="13">6</cx:pt>
          <cx:pt idx="14">6</cx:pt>
          <cx:pt idx="15">6</cx:pt>
          <cx:pt idx="16">12</cx:pt>
          <cx:pt idx="18">12</cx:pt>
          <cx:pt idx="20">24</cx:pt>
          <cx:pt idx="24">6</cx:pt>
          <cx:pt idx="25">6</cx:pt>
          <cx:pt idx="26">6</cx:pt>
          <cx:pt idx="27">6</cx:pt>
          <cx:pt idx="28">6</cx:pt>
          <cx:pt idx="29">6</cx:pt>
          <cx:pt idx="30">6</cx:pt>
          <cx:pt idx="31">6</cx:pt>
          <cx:pt idx="32">24</cx:pt>
          <cx:pt idx="36">6</cx:pt>
          <cx:pt idx="37">6</cx:pt>
          <cx:pt idx="38">6</cx:pt>
          <cx:pt idx="39">6</cx:pt>
          <cx:pt idx="40">12</cx:pt>
          <cx:pt idx="42">12</cx:pt>
          <cx:pt idx="44">24</cx:pt>
        </cx:lvl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  <cx:lvl ptCount="0" formatCode="Standard"/>
      </cx:numDim>
    </cx:data>
  </cx:chartData>
  <cx:chart>
    <cx:plotArea>
      <cx:plotAreaRegion>
        <cx:series layoutId="sunburst" uniqueId="{CFE23312-4D76-2D4E-BEBB-BCD64174B238}">
          <cx:tx>
            <cx:txData>
              <cx:f>'Ark1'!$D$1</cx:f>
              <cx:v>Serie1</cx:v>
            </cx:txData>
          </cx:tx>
          <cx:dataPt idx="53"/>
          <cx:dataLabels pos="ctr"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/>
                </a:pPr>
                <a:endParaRPr lang="da-DK" sz="1197" b="0" i="0" u="none" strike="noStrike" baseline="0">
                  <a:solidFill>
                    <a:prstClr val="white"/>
                  </a:solidFill>
                  <a:latin typeface="Aptos" panose="02110004020202020204"/>
                </a:endParaRPr>
              </a:p>
            </cx:txPr>
            <cx:visibility seriesName="0" categoryName="1" value="0"/>
          </cx:dataLabels>
          <cx:dataId val="0"/>
        </cx:series>
      </cx:plotAreaRegion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'Ark1'!$A$2:$C$12</cx:f>
        <cx:lvl ptCount="11">
          <cx:pt idx="0">Udsend dags-orden</cx:pt>
          <cx:pt idx="1">Dags-orden møde</cx:pt>
          <cx:pt idx="2">TR'er + inddrag bagland</cx:pt>
          <cx:pt idx="3">Institut ledere</cx:pt>
          <cx:pt idx="5">Informer og inddrag bagland</cx:pt>
          <cx:pt idx="6">Opdate-ret ref.</cx:pt>
          <cx:pt idx="8">Arbejde</cx:pt>
          <cx:pt idx="9">Dialog</cx:pt>
        </cx:lvl>
        <cx:lvl ptCount="11">
          <cx:pt idx="0">Dagsor. feed-back</cx:pt>
          <cx:pt idx="1">Dags-orden udkast</cx:pt>
          <cx:pt idx="2">Uddan-nelse</cx:pt>
          <cx:pt idx="3">Dekanat</cx:pt>
          <cx:pt idx="4">Indhent forslag</cx:pt>
          <cx:pt idx="5">Arbejde med sager</cx:pt>
          <cx:pt idx="6">Feed-back</cx:pt>
          <cx:pt idx="7">Referat</cx:pt>
          <cx:pt idx="8">Ansvar opgaver</cx:pt>
          <cx:pt idx="9">Frem-lægge</cx:pt>
          <cx:pt idx="10">Info</cx:pt>
        </cx:lvl>
        <cx:lvl ptCount="11">
          <cx:pt idx="0">Før møde</cx:pt>
          <cx:pt idx="1">Før møde</cx:pt>
          <cx:pt idx="2">Før møde</cx:pt>
          <cx:pt idx="3">Før møde</cx:pt>
          <cx:pt idx="4">Før møde</cx:pt>
          <cx:pt idx="5">Efter møde</cx:pt>
          <cx:pt idx="6">Efter møde</cx:pt>
          <cx:pt idx="7">Efter møde</cx:pt>
          <cx:pt idx="8">Under møde</cx:pt>
          <cx:pt idx="9">Under møde</cx:pt>
          <cx:pt idx="10">Under møde</cx:pt>
        </cx:lvl>
      </cx:strDim>
      <cx:numDim type="size">
        <cx:f>'Ark1'!$D$2:$D$12</cx:f>
        <cx:lvl ptCount="11" formatCode="Standard">
          <cx:pt idx="0">10</cx:pt>
          <cx:pt idx="1">10</cx:pt>
          <cx:pt idx="2">10</cx:pt>
          <cx:pt idx="3">10</cx:pt>
          <cx:pt idx="4">10</cx:pt>
          <cx:pt idx="5">10</cx:pt>
          <cx:pt idx="6">10</cx:pt>
          <cx:pt idx="7">10</cx:pt>
          <cx:pt idx="8">10</cx:pt>
          <cx:pt idx="9">10</cx:pt>
          <cx:pt idx="10">10</cx:pt>
        </cx:lvl>
      </cx:numDim>
    </cx:data>
  </cx:chartData>
  <cx:chart>
    <cx:title pos="t" align="ctr" overlay="0">
      <cx:tx>
        <cx:txData>
          <cx:v>SUND-SU mødehjul</cx:v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r>
            <a:rPr lang="da-DK" sz="1862" b="0" i="0" u="none" strike="noStrike" baseline="0" dirty="0">
              <a:solidFill>
                <a:prstClr val="black">
                  <a:lumMod val="65000"/>
                  <a:lumOff val="35000"/>
                </a:prstClr>
              </a:solidFill>
              <a:latin typeface="Aptos" panose="02110004020202020204"/>
            </a:rPr>
            <a:t>SUND-SU mødehjul</a:t>
          </a:r>
        </a:p>
      </cx:txPr>
    </cx:title>
    <cx:plotArea>
      <cx:plotAreaRegion>
        <cx:series layoutId="sunburst" uniqueId="{AED72D3F-998B-DE4E-B139-B3EAA4CC859D}">
          <cx:tx>
            <cx:txData>
              <cx:f>'Ark1'!$D$1</cx:f>
              <cx:v>Serie1</cx:v>
            </cx:txData>
          </cx:tx>
          <cx:dataLabels pos="ctr">
            <cx:visibility seriesName="0" categoryName="1" value="0"/>
          </cx:dataLabels>
          <cx:dataId val="0"/>
        </cx:series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1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40" indent="0" algn="ctr">
              <a:buNone/>
              <a:defRPr sz="2801"/>
            </a:lvl2pPr>
            <a:lvl3pPr marL="1280078" indent="0" algn="ctr">
              <a:buNone/>
              <a:defRPr sz="2520"/>
            </a:lvl3pPr>
            <a:lvl4pPr marL="1920117" indent="0" algn="ctr">
              <a:buNone/>
              <a:defRPr sz="2239"/>
            </a:lvl4pPr>
            <a:lvl5pPr marL="2560155" indent="0" algn="ctr">
              <a:buNone/>
              <a:defRPr sz="2239"/>
            </a:lvl5pPr>
            <a:lvl6pPr marL="3200195" indent="0" algn="ctr">
              <a:buNone/>
              <a:defRPr sz="2239"/>
            </a:lvl6pPr>
            <a:lvl7pPr marL="3840235" indent="0" algn="ctr">
              <a:buNone/>
              <a:defRPr sz="2239"/>
            </a:lvl7pPr>
            <a:lvl8pPr marL="4480273" indent="0" algn="ctr">
              <a:buNone/>
              <a:defRPr sz="2239"/>
            </a:lvl8pPr>
            <a:lvl9pPr marL="5120312" indent="0" algn="ctr">
              <a:buNone/>
              <a:defRPr sz="2239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8445-7F0A-914A-880C-78005E487838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296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8445-7F0A-914A-880C-78005E487838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274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7" y="511175"/>
            <a:ext cx="2760345" cy="8136573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2" y="511175"/>
            <a:ext cx="8121015" cy="8136573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8445-7F0A-914A-880C-78005E487838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032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8445-7F0A-914A-880C-78005E487838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906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6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1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40" indent="0">
              <a:buNone/>
              <a:defRPr sz="2801">
                <a:solidFill>
                  <a:schemeClr val="tx1">
                    <a:tint val="82000"/>
                  </a:schemeClr>
                </a:solidFill>
              </a:defRPr>
            </a:lvl2pPr>
            <a:lvl3pPr marL="1280078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117" indent="0">
              <a:buNone/>
              <a:defRPr sz="2239">
                <a:solidFill>
                  <a:schemeClr val="tx1">
                    <a:tint val="82000"/>
                  </a:schemeClr>
                </a:solidFill>
              </a:defRPr>
            </a:lvl4pPr>
            <a:lvl5pPr marL="2560155" indent="0">
              <a:buNone/>
              <a:defRPr sz="2239">
                <a:solidFill>
                  <a:schemeClr val="tx1">
                    <a:tint val="82000"/>
                  </a:schemeClr>
                </a:solidFill>
              </a:defRPr>
            </a:lvl5pPr>
            <a:lvl6pPr marL="3200195" indent="0">
              <a:buNone/>
              <a:defRPr sz="2239">
                <a:solidFill>
                  <a:schemeClr val="tx1">
                    <a:tint val="82000"/>
                  </a:schemeClr>
                </a:solidFill>
              </a:defRPr>
            </a:lvl6pPr>
            <a:lvl7pPr marL="3840235" indent="0">
              <a:buNone/>
              <a:defRPr sz="2239">
                <a:solidFill>
                  <a:schemeClr val="tx1">
                    <a:tint val="82000"/>
                  </a:schemeClr>
                </a:solidFill>
              </a:defRPr>
            </a:lvl7pPr>
            <a:lvl8pPr marL="4480273" indent="0">
              <a:buNone/>
              <a:defRPr sz="2239">
                <a:solidFill>
                  <a:schemeClr val="tx1">
                    <a:tint val="82000"/>
                  </a:schemeClr>
                </a:solidFill>
              </a:defRPr>
            </a:lvl8pPr>
            <a:lvl9pPr marL="5120312" indent="0">
              <a:buNone/>
              <a:defRPr sz="223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8445-7F0A-914A-880C-78005E487838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150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6"/>
            <a:ext cx="5440680" cy="609187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6"/>
            <a:ext cx="5440680" cy="609187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8445-7F0A-914A-880C-78005E487838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041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31"/>
            <a:ext cx="5415676" cy="1153476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40" indent="0">
              <a:buNone/>
              <a:defRPr sz="2801" b="1"/>
            </a:lvl2pPr>
            <a:lvl3pPr marL="1280078" indent="0">
              <a:buNone/>
              <a:defRPr sz="2520" b="1"/>
            </a:lvl3pPr>
            <a:lvl4pPr marL="1920117" indent="0">
              <a:buNone/>
              <a:defRPr sz="2239" b="1"/>
            </a:lvl4pPr>
            <a:lvl5pPr marL="2560155" indent="0">
              <a:buNone/>
              <a:defRPr sz="2239" b="1"/>
            </a:lvl5pPr>
            <a:lvl6pPr marL="3200195" indent="0">
              <a:buNone/>
              <a:defRPr sz="2239" b="1"/>
            </a:lvl6pPr>
            <a:lvl7pPr marL="3840235" indent="0">
              <a:buNone/>
              <a:defRPr sz="2239" b="1"/>
            </a:lvl7pPr>
            <a:lvl8pPr marL="4480273" indent="0">
              <a:buNone/>
              <a:defRPr sz="2239" b="1"/>
            </a:lvl8pPr>
            <a:lvl9pPr marL="5120312" indent="0">
              <a:buNone/>
              <a:defRPr sz="2239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6"/>
            <a:ext cx="5415676" cy="515842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2" y="2353631"/>
            <a:ext cx="5442347" cy="1153476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40" indent="0">
              <a:buNone/>
              <a:defRPr sz="2801" b="1"/>
            </a:lvl2pPr>
            <a:lvl3pPr marL="1280078" indent="0">
              <a:buNone/>
              <a:defRPr sz="2520" b="1"/>
            </a:lvl3pPr>
            <a:lvl4pPr marL="1920117" indent="0">
              <a:buNone/>
              <a:defRPr sz="2239" b="1"/>
            </a:lvl4pPr>
            <a:lvl5pPr marL="2560155" indent="0">
              <a:buNone/>
              <a:defRPr sz="2239" b="1"/>
            </a:lvl5pPr>
            <a:lvl6pPr marL="3200195" indent="0">
              <a:buNone/>
              <a:defRPr sz="2239" b="1"/>
            </a:lvl6pPr>
            <a:lvl7pPr marL="3840235" indent="0">
              <a:buNone/>
              <a:defRPr sz="2239" b="1"/>
            </a:lvl7pPr>
            <a:lvl8pPr marL="4480273" indent="0">
              <a:buNone/>
              <a:defRPr sz="2239" b="1"/>
            </a:lvl8pPr>
            <a:lvl9pPr marL="5120312" indent="0">
              <a:buNone/>
              <a:defRPr sz="2239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2" y="3507106"/>
            <a:ext cx="5442347" cy="515842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8445-7F0A-914A-880C-78005E487838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598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8445-7F0A-914A-880C-78005E487838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664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8445-7F0A-914A-880C-78005E487838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521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49" cy="2240280"/>
          </a:xfrm>
        </p:spPr>
        <p:txBody>
          <a:bodyPr anchor="b"/>
          <a:lstStyle>
            <a:lvl1pPr>
              <a:defRPr sz="4479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8"/>
            <a:ext cx="6480810" cy="6823075"/>
          </a:xfrm>
        </p:spPr>
        <p:txBody>
          <a:bodyPr/>
          <a:lstStyle>
            <a:lvl1pPr>
              <a:defRPr sz="4479"/>
            </a:lvl1pPr>
            <a:lvl2pPr>
              <a:defRPr sz="3919"/>
            </a:lvl2pPr>
            <a:lvl3pPr>
              <a:defRPr sz="3360"/>
            </a:lvl3pPr>
            <a:lvl4pPr>
              <a:defRPr sz="2801"/>
            </a:lvl4pPr>
            <a:lvl5pPr>
              <a:defRPr sz="2801"/>
            </a:lvl5pPr>
            <a:lvl6pPr>
              <a:defRPr sz="2801"/>
            </a:lvl6pPr>
            <a:lvl7pPr>
              <a:defRPr sz="2801"/>
            </a:lvl7pPr>
            <a:lvl8pPr>
              <a:defRPr sz="2801"/>
            </a:lvl8pPr>
            <a:lvl9pPr>
              <a:defRPr sz="2801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1"/>
            <a:ext cx="4128849" cy="5336223"/>
          </a:xfrm>
        </p:spPr>
        <p:txBody>
          <a:bodyPr/>
          <a:lstStyle>
            <a:lvl1pPr marL="0" indent="0">
              <a:buNone/>
              <a:defRPr sz="2239"/>
            </a:lvl1pPr>
            <a:lvl2pPr marL="640040" indent="0">
              <a:buNone/>
              <a:defRPr sz="1961"/>
            </a:lvl2pPr>
            <a:lvl3pPr marL="1280078" indent="0">
              <a:buNone/>
              <a:defRPr sz="1680"/>
            </a:lvl3pPr>
            <a:lvl4pPr marL="1920117" indent="0">
              <a:buNone/>
              <a:defRPr sz="1399"/>
            </a:lvl4pPr>
            <a:lvl5pPr marL="2560155" indent="0">
              <a:buNone/>
              <a:defRPr sz="1399"/>
            </a:lvl5pPr>
            <a:lvl6pPr marL="3200195" indent="0">
              <a:buNone/>
              <a:defRPr sz="1399"/>
            </a:lvl6pPr>
            <a:lvl7pPr marL="3840235" indent="0">
              <a:buNone/>
              <a:defRPr sz="1399"/>
            </a:lvl7pPr>
            <a:lvl8pPr marL="4480273" indent="0">
              <a:buNone/>
              <a:defRPr sz="1399"/>
            </a:lvl8pPr>
            <a:lvl9pPr marL="5120312" indent="0">
              <a:buNone/>
              <a:defRPr sz="1399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8445-7F0A-914A-880C-78005E487838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298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49" cy="2240280"/>
          </a:xfrm>
        </p:spPr>
        <p:txBody>
          <a:bodyPr anchor="b"/>
          <a:lstStyle>
            <a:lvl1pPr>
              <a:defRPr sz="4479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8"/>
            <a:ext cx="6480810" cy="6823075"/>
          </a:xfrm>
        </p:spPr>
        <p:txBody>
          <a:bodyPr anchor="t"/>
          <a:lstStyle>
            <a:lvl1pPr marL="0" indent="0">
              <a:buNone/>
              <a:defRPr sz="4479"/>
            </a:lvl1pPr>
            <a:lvl2pPr marL="640040" indent="0">
              <a:buNone/>
              <a:defRPr sz="3919"/>
            </a:lvl2pPr>
            <a:lvl3pPr marL="1280078" indent="0">
              <a:buNone/>
              <a:defRPr sz="3360"/>
            </a:lvl3pPr>
            <a:lvl4pPr marL="1920117" indent="0">
              <a:buNone/>
              <a:defRPr sz="2801"/>
            </a:lvl4pPr>
            <a:lvl5pPr marL="2560155" indent="0">
              <a:buNone/>
              <a:defRPr sz="2801"/>
            </a:lvl5pPr>
            <a:lvl6pPr marL="3200195" indent="0">
              <a:buNone/>
              <a:defRPr sz="2801"/>
            </a:lvl6pPr>
            <a:lvl7pPr marL="3840235" indent="0">
              <a:buNone/>
              <a:defRPr sz="2801"/>
            </a:lvl7pPr>
            <a:lvl8pPr marL="4480273" indent="0">
              <a:buNone/>
              <a:defRPr sz="2801"/>
            </a:lvl8pPr>
            <a:lvl9pPr marL="5120312" indent="0">
              <a:buNone/>
              <a:defRPr sz="2801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1"/>
            <a:ext cx="4128849" cy="5336223"/>
          </a:xfrm>
        </p:spPr>
        <p:txBody>
          <a:bodyPr/>
          <a:lstStyle>
            <a:lvl1pPr marL="0" indent="0">
              <a:buNone/>
              <a:defRPr sz="2239"/>
            </a:lvl1pPr>
            <a:lvl2pPr marL="640040" indent="0">
              <a:buNone/>
              <a:defRPr sz="1961"/>
            </a:lvl2pPr>
            <a:lvl3pPr marL="1280078" indent="0">
              <a:buNone/>
              <a:defRPr sz="1680"/>
            </a:lvl3pPr>
            <a:lvl4pPr marL="1920117" indent="0">
              <a:buNone/>
              <a:defRPr sz="1399"/>
            </a:lvl4pPr>
            <a:lvl5pPr marL="2560155" indent="0">
              <a:buNone/>
              <a:defRPr sz="1399"/>
            </a:lvl5pPr>
            <a:lvl6pPr marL="3200195" indent="0">
              <a:buNone/>
              <a:defRPr sz="1399"/>
            </a:lvl6pPr>
            <a:lvl7pPr marL="3840235" indent="0">
              <a:buNone/>
              <a:defRPr sz="1399"/>
            </a:lvl7pPr>
            <a:lvl8pPr marL="4480273" indent="0">
              <a:buNone/>
              <a:defRPr sz="1399"/>
            </a:lvl8pPr>
            <a:lvl9pPr marL="5120312" indent="0">
              <a:buNone/>
              <a:defRPr sz="1399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8445-7F0A-914A-880C-78005E487838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287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6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4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EB8445-7F0A-914A-880C-78005E487838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4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4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312BEB-7976-D742-BFA2-3D840ABA2BF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847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078" rtl="0" eaLnBrk="1" latinLnBrk="0" hangingPunct="1">
        <a:lnSpc>
          <a:spcPct val="90000"/>
        </a:lnSpc>
        <a:spcBef>
          <a:spcPct val="0"/>
        </a:spcBef>
        <a:buNone/>
        <a:defRPr sz="61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20" indent="-320020" algn="l" defTabSz="1280078" rtl="0" eaLnBrk="1" latinLnBrk="0" hangingPunct="1">
        <a:lnSpc>
          <a:spcPct val="90000"/>
        </a:lnSpc>
        <a:spcBef>
          <a:spcPts val="1399"/>
        </a:spcBef>
        <a:buFont typeface="Arial" panose="020B0604020202020204" pitchFamily="34" charset="0"/>
        <a:buChar char="•"/>
        <a:defRPr sz="3919" kern="1200">
          <a:solidFill>
            <a:schemeClr val="tx1"/>
          </a:solidFill>
          <a:latin typeface="+mn-lt"/>
          <a:ea typeface="+mn-ea"/>
          <a:cs typeface="+mn-cs"/>
        </a:defRPr>
      </a:lvl1pPr>
      <a:lvl2pPr marL="960058" indent="-320020" algn="l" defTabSz="1280078" rtl="0" eaLnBrk="1" latinLnBrk="0" hangingPunct="1">
        <a:lnSpc>
          <a:spcPct val="90000"/>
        </a:lnSpc>
        <a:spcBef>
          <a:spcPts val="701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098" indent="-320020" algn="l" defTabSz="1280078" rtl="0" eaLnBrk="1" latinLnBrk="0" hangingPunct="1">
        <a:lnSpc>
          <a:spcPct val="90000"/>
        </a:lnSpc>
        <a:spcBef>
          <a:spcPts val="701"/>
        </a:spcBef>
        <a:buFont typeface="Arial" panose="020B0604020202020204" pitchFamily="34" charset="0"/>
        <a:buChar char="•"/>
        <a:defRPr sz="2801" kern="1200">
          <a:solidFill>
            <a:schemeClr val="tx1"/>
          </a:solidFill>
          <a:latin typeface="+mn-lt"/>
          <a:ea typeface="+mn-ea"/>
          <a:cs typeface="+mn-cs"/>
        </a:defRPr>
      </a:lvl3pPr>
      <a:lvl4pPr marL="2240137" indent="-320020" algn="l" defTabSz="1280078" rtl="0" eaLnBrk="1" latinLnBrk="0" hangingPunct="1">
        <a:lnSpc>
          <a:spcPct val="90000"/>
        </a:lnSpc>
        <a:spcBef>
          <a:spcPts val="701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175" indent="-320020" algn="l" defTabSz="1280078" rtl="0" eaLnBrk="1" latinLnBrk="0" hangingPunct="1">
        <a:lnSpc>
          <a:spcPct val="90000"/>
        </a:lnSpc>
        <a:spcBef>
          <a:spcPts val="701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215" indent="-320020" algn="l" defTabSz="1280078" rtl="0" eaLnBrk="1" latinLnBrk="0" hangingPunct="1">
        <a:lnSpc>
          <a:spcPct val="90000"/>
        </a:lnSpc>
        <a:spcBef>
          <a:spcPts val="701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255" indent="-320020" algn="l" defTabSz="1280078" rtl="0" eaLnBrk="1" latinLnBrk="0" hangingPunct="1">
        <a:lnSpc>
          <a:spcPct val="90000"/>
        </a:lnSpc>
        <a:spcBef>
          <a:spcPts val="701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293" indent="-320020" algn="l" defTabSz="1280078" rtl="0" eaLnBrk="1" latinLnBrk="0" hangingPunct="1">
        <a:lnSpc>
          <a:spcPct val="90000"/>
        </a:lnSpc>
        <a:spcBef>
          <a:spcPts val="701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332" indent="-320020" algn="l" defTabSz="1280078" rtl="0" eaLnBrk="1" latinLnBrk="0" hangingPunct="1">
        <a:lnSpc>
          <a:spcPct val="90000"/>
        </a:lnSpc>
        <a:spcBef>
          <a:spcPts val="701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07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40" algn="l" defTabSz="128007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078" algn="l" defTabSz="128007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117" algn="l" defTabSz="128007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155" algn="l" defTabSz="128007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195" algn="l" defTabSz="128007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235" algn="l" defTabSz="128007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273" algn="l" defTabSz="128007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312" algn="l" defTabSz="128007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microsoft.com/office/2014/relationships/chartEx" Target="../charts/chartEx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6" name="Diagram 5">
                <a:extLst>
                  <a:ext uri="{FF2B5EF4-FFF2-40B4-BE49-F238E27FC236}">
                    <a16:creationId xmlns:a16="http://schemas.microsoft.com/office/drawing/2014/main" id="{892C9309-8BB2-59CD-E6D4-680A8D1F8F87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533696030"/>
                  </p:ext>
                </p:extLst>
              </p:nvPr>
            </p:nvGraphicFramePr>
            <p:xfrm>
              <a:off x="4188280" y="1045030"/>
              <a:ext cx="8613321" cy="8556171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6" name="Diagram 5">
                <a:extLst>
                  <a:ext uri="{FF2B5EF4-FFF2-40B4-BE49-F238E27FC236}">
                    <a16:creationId xmlns:a16="http://schemas.microsoft.com/office/drawing/2014/main" id="{892C9309-8BB2-59CD-E6D4-680A8D1F8F8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88280" y="1045030"/>
                <a:ext cx="8613321" cy="855617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2" name="Diagram 1">
                <a:extLst>
                  <a:ext uri="{FF2B5EF4-FFF2-40B4-BE49-F238E27FC236}">
                    <a16:creationId xmlns:a16="http://schemas.microsoft.com/office/drawing/2014/main" id="{4AE5600B-F940-8100-413E-8409E17B7CBE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147583130"/>
                  </p:ext>
                </p:extLst>
              </p:nvPr>
            </p:nvGraphicFramePr>
            <p:xfrm>
              <a:off x="0" y="0"/>
              <a:ext cx="4800600" cy="5094514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2" name="Diagram 1">
                <a:extLst>
                  <a:ext uri="{FF2B5EF4-FFF2-40B4-BE49-F238E27FC236}">
                    <a16:creationId xmlns:a16="http://schemas.microsoft.com/office/drawing/2014/main" id="{4AE5600B-F940-8100-413E-8409E17B7CB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4800600" cy="5094514"/>
              </a:xfrm>
              <a:prstGeom prst="rect">
                <a:avLst/>
              </a:prstGeom>
            </p:spPr>
          </p:pic>
        </mc:Fallback>
      </mc:AlternateContent>
      <p:sp>
        <p:nvSpPr>
          <p:cNvPr id="4" name="Tekstfelt 3">
            <a:extLst>
              <a:ext uri="{FF2B5EF4-FFF2-40B4-BE49-F238E27FC236}">
                <a16:creationId xmlns:a16="http://schemas.microsoft.com/office/drawing/2014/main" id="{93D440EB-BBBE-018C-AD41-1F28E98A0965}"/>
              </a:ext>
            </a:extLst>
          </p:cNvPr>
          <p:cNvSpPr txBox="1"/>
          <p:nvPr/>
        </p:nvSpPr>
        <p:spPr>
          <a:xfrm>
            <a:off x="6609022" y="546852"/>
            <a:ext cx="3729790" cy="461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399" dirty="0">
                <a:solidFill>
                  <a:prstClr val="black">
                    <a:lumMod val="65000"/>
                    <a:lumOff val="35000"/>
                  </a:prstClr>
                </a:solidFill>
                <a:latin typeface="Aptos" panose="02110004020202020204"/>
              </a:rPr>
              <a:t>SUND-SU årshjul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3ACD6B20-C05B-99C8-DE08-2FA019B7C989}"/>
              </a:ext>
            </a:extLst>
          </p:cNvPr>
          <p:cNvSpPr txBox="1"/>
          <p:nvPr/>
        </p:nvSpPr>
        <p:spPr>
          <a:xfrm>
            <a:off x="504910" y="5208810"/>
            <a:ext cx="3292761" cy="3968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Aptos" panose="02110004020202020204"/>
              </a:rPr>
              <a:t>Skabeloner</a:t>
            </a:r>
            <a:endParaRPr lang="da-DK" sz="1194" dirty="0">
              <a:solidFill>
                <a:prstClr val="black">
                  <a:lumMod val="65000"/>
                  <a:lumOff val="35000"/>
                </a:prstClr>
              </a:solidFill>
              <a:latin typeface="Aptos" panose="02110004020202020204"/>
            </a:endParaRPr>
          </a:p>
          <a:p>
            <a:r>
              <a:rPr lang="da-DK" sz="1200" dirty="0">
                <a:solidFill>
                  <a:prstClr val="black">
                    <a:lumMod val="65000"/>
                    <a:lumOff val="35000"/>
                  </a:prstClr>
                </a:solidFill>
                <a:latin typeface="Aptos" panose="02110004020202020204"/>
              </a:rPr>
              <a:t>	Sager</a:t>
            </a:r>
          </a:p>
          <a:p>
            <a:r>
              <a:rPr lang="da-DK" sz="1200" dirty="0">
                <a:solidFill>
                  <a:prstClr val="black">
                    <a:lumMod val="65000"/>
                    <a:lumOff val="35000"/>
                  </a:prstClr>
                </a:solidFill>
                <a:latin typeface="Aptos" panose="02110004020202020204"/>
              </a:rPr>
              <a:t>	Økonomi</a:t>
            </a:r>
          </a:p>
          <a:p>
            <a:r>
              <a:rPr lang="da-DK" sz="1200" dirty="0">
                <a:solidFill>
                  <a:prstClr val="black">
                    <a:lumMod val="65000"/>
                    <a:lumOff val="35000"/>
                  </a:prstClr>
                </a:solidFill>
                <a:latin typeface="Aptos" panose="02110004020202020204"/>
              </a:rPr>
              <a:t>	etc.</a:t>
            </a:r>
          </a:p>
          <a:p>
            <a:endParaRPr lang="da-DK" sz="1399" dirty="0">
              <a:solidFill>
                <a:prstClr val="black">
                  <a:lumMod val="65000"/>
                  <a:lumOff val="35000"/>
                </a:prstClr>
              </a:solidFill>
              <a:latin typeface="Aptos" panose="02110004020202020204"/>
            </a:endParaRPr>
          </a:p>
          <a:p>
            <a:r>
              <a:rPr lang="da-DK" sz="14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Aptos" panose="02110004020202020204"/>
              </a:rPr>
              <a:t>Kodex</a:t>
            </a:r>
            <a:r>
              <a:rPr lang="da-DK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Aptos" panose="02110004020202020204"/>
              </a:rPr>
              <a:t> og debatkultur</a:t>
            </a:r>
          </a:p>
          <a:p>
            <a:pPr marL="685756" lvl="1" indent="-228586">
              <a:buFont typeface="+mj-lt"/>
              <a:buAutoNum type="romanLcPeriod"/>
            </a:pPr>
            <a:r>
              <a:rPr lang="da-DK" sz="1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Fælles vi</a:t>
            </a:r>
          </a:p>
          <a:p>
            <a:pPr marL="685756" lvl="1" indent="-228586">
              <a:buFont typeface="+mj-lt"/>
              <a:buAutoNum type="romanLcPeriod"/>
            </a:pPr>
            <a:r>
              <a:rPr lang="da-DK" sz="1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Tillid</a:t>
            </a:r>
          </a:p>
          <a:p>
            <a:pPr marL="685756" lvl="1" indent="-228586">
              <a:buFont typeface="+mj-lt"/>
              <a:buAutoNum type="romanLcPeriod"/>
            </a:pPr>
            <a:r>
              <a:rPr lang="da-DK" sz="1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Åbent sind</a:t>
            </a:r>
          </a:p>
          <a:p>
            <a:pPr marL="685756" lvl="1" indent="-228586">
              <a:buFont typeface="+mj-lt"/>
              <a:buAutoNum type="romanLcPeriod"/>
            </a:pPr>
            <a:r>
              <a:rPr lang="da-DK" sz="1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Nysgerrighed (lytte) – nuanceret anskuelse</a:t>
            </a:r>
          </a:p>
          <a:p>
            <a:pPr marL="685756" lvl="1" indent="-228586">
              <a:buFont typeface="+mj-lt"/>
              <a:buAutoNum type="romanLcPeriod"/>
            </a:pPr>
            <a:r>
              <a:rPr lang="da-DK" sz="1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Spejle – forstå</a:t>
            </a:r>
          </a:p>
          <a:p>
            <a:pPr marL="685756" lvl="1" indent="-228586">
              <a:buFont typeface="+mj-lt"/>
              <a:buAutoNum type="romanLcPeriod"/>
            </a:pPr>
            <a:r>
              <a:rPr lang="da-DK" sz="1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Anerkende</a:t>
            </a:r>
          </a:p>
          <a:p>
            <a:pPr marL="685756" lvl="1" indent="-228586">
              <a:buFont typeface="+mj-lt"/>
              <a:buAutoNum type="romanLcPeriod"/>
            </a:pPr>
            <a:r>
              <a:rPr lang="da-DK" sz="1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Dokumentation – transparens </a:t>
            </a:r>
          </a:p>
          <a:p>
            <a:pPr marL="685756" lvl="1" indent="-228586">
              <a:buFont typeface="+mj-lt"/>
              <a:buAutoNum type="romanLcPeriod"/>
            </a:pPr>
            <a:r>
              <a:rPr lang="da-DK" sz="1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Respekt</a:t>
            </a:r>
          </a:p>
          <a:p>
            <a:pPr marL="685756" lvl="1" indent="-228586">
              <a:buFont typeface="+mj-lt"/>
              <a:buAutoNum type="romanLcPeriod"/>
            </a:pPr>
            <a:r>
              <a:rPr lang="da-DK" sz="1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Lydhør over forskellighed</a:t>
            </a:r>
          </a:p>
          <a:p>
            <a:pPr marL="685756" lvl="1" indent="-228586">
              <a:buFont typeface="+mj-lt"/>
              <a:buAutoNum type="romanLcPeriod"/>
            </a:pPr>
            <a:r>
              <a:rPr lang="da-DK" sz="1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Ordentlighed</a:t>
            </a:r>
          </a:p>
          <a:p>
            <a:pPr marL="685756" lvl="1" indent="-228586">
              <a:buFont typeface="+mj-lt"/>
              <a:buAutoNum type="romanLcPeriod"/>
            </a:pPr>
            <a:r>
              <a:rPr lang="da-DK" sz="1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God tone</a:t>
            </a:r>
          </a:p>
          <a:p>
            <a:endParaRPr lang="da-DK" sz="1194" dirty="0">
              <a:solidFill>
                <a:prstClr val="black">
                  <a:lumMod val="65000"/>
                  <a:lumOff val="35000"/>
                </a:prstClr>
              </a:solidFill>
              <a:latin typeface="Aptos" panose="02110004020202020204"/>
            </a:endParaRPr>
          </a:p>
          <a:p>
            <a:r>
              <a:rPr lang="da-DK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Aptos" panose="02110004020202020204"/>
              </a:rPr>
              <a:t>Inddrage baglandet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93CEE07D-F40C-6E6B-5EAE-0A1C0838F823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49696"/>
          <a:stretch/>
        </p:blipFill>
        <p:spPr>
          <a:xfrm>
            <a:off x="10962635" y="127536"/>
            <a:ext cx="1722848" cy="461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690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40111</TotalTime>
  <Words>43</Words>
  <Application>Microsoft Macintosh PowerPoint</Application>
  <PresentationFormat>A3-papir (297 x 420 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Lars Elbæk</dc:creator>
  <cp:lastModifiedBy>Lars Elbæk</cp:lastModifiedBy>
  <cp:revision>16</cp:revision>
  <dcterms:created xsi:type="dcterms:W3CDTF">2024-03-17T05:36:07Z</dcterms:created>
  <dcterms:modified xsi:type="dcterms:W3CDTF">2025-09-22T08:22:51Z</dcterms:modified>
</cp:coreProperties>
</file>