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2.xml" ContentType="application/vnd.openxmlformats-officedocument.presentationml.tag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3.xml" ContentType="application/vnd.openxmlformats-officedocument.presentationml.tag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tags/tag4.xml" ContentType="application/vnd.openxmlformats-officedocument.presentationml.tags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8"/>
    <p:sldMasterId id="2147483693" r:id="rId9"/>
    <p:sldMasterId id="2147483702" r:id="rId10"/>
    <p:sldMasterId id="2147483735" r:id="rId11"/>
  </p:sldMasterIdLst>
  <p:notesMasterIdLst>
    <p:notesMasterId r:id="rId24"/>
  </p:notesMasterIdLst>
  <p:sldIdLst>
    <p:sldId id="2624" r:id="rId12"/>
    <p:sldId id="2576" r:id="rId13"/>
    <p:sldId id="2628" r:id="rId14"/>
    <p:sldId id="2630" r:id="rId15"/>
    <p:sldId id="2627" r:id="rId16"/>
    <p:sldId id="2629" r:id="rId17"/>
    <p:sldId id="2631" r:id="rId18"/>
    <p:sldId id="2632" r:id="rId19"/>
    <p:sldId id="2633" r:id="rId20"/>
    <p:sldId id="2634" r:id="rId21"/>
    <p:sldId id="2636" r:id="rId22"/>
    <p:sldId id="2635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FC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876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1.xml"/><Relationship Id="rId13" Type="http://schemas.openxmlformats.org/officeDocument/2006/relationships/slide" Target="slides/slide2.xml"/><Relationship Id="rId18" Type="http://schemas.openxmlformats.org/officeDocument/2006/relationships/slide" Target="slides/slide7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0.xml"/><Relationship Id="rId7" Type="http://schemas.openxmlformats.org/officeDocument/2006/relationships/customXml" Target="../customXml/item7.xml"/><Relationship Id="rId12" Type="http://schemas.openxmlformats.org/officeDocument/2006/relationships/slide" Target="slides/slide1.xml"/><Relationship Id="rId17" Type="http://schemas.openxmlformats.org/officeDocument/2006/relationships/slide" Target="slides/slide6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5.xml"/><Relationship Id="rId20" Type="http://schemas.openxmlformats.org/officeDocument/2006/relationships/slide" Target="slides/slide9.xml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slideMaster" Target="slideMasters/slideMaster4.xml"/><Relationship Id="rId24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slide" Target="slides/slide4.xml"/><Relationship Id="rId23" Type="http://schemas.openxmlformats.org/officeDocument/2006/relationships/slide" Target="slides/slide12.xml"/><Relationship Id="rId28" Type="http://schemas.openxmlformats.org/officeDocument/2006/relationships/tableStyles" Target="tableStyles.xml"/><Relationship Id="rId10" Type="http://schemas.openxmlformats.org/officeDocument/2006/relationships/slideMaster" Target="slideMasters/slideMaster3.xml"/><Relationship Id="rId19" Type="http://schemas.openxmlformats.org/officeDocument/2006/relationships/slide" Target="slides/slide8.xml"/><Relationship Id="rId4" Type="http://schemas.openxmlformats.org/officeDocument/2006/relationships/customXml" Target="../customXml/item4.xml"/><Relationship Id="rId9" Type="http://schemas.openxmlformats.org/officeDocument/2006/relationships/slideMaster" Target="slideMasters/slideMaster2.xml"/><Relationship Id="rId14" Type="http://schemas.openxmlformats.org/officeDocument/2006/relationships/slide" Target="slides/slide3.xml"/><Relationship Id="rId22" Type="http://schemas.openxmlformats.org/officeDocument/2006/relationships/slide" Target="slides/slide11.xml"/><Relationship Id="rId27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ne Mølgaard Nielsen" userId="1c28c38e-07c6-484d-bafe-6ed6030c3ea4" providerId="ADAL" clId="{307D3C5E-BE22-42AA-A32F-99BDBD64A3EF}"/>
    <pc:docChg chg="custSel modMainMaster">
      <pc:chgData name="Anne Mølgaard Nielsen" userId="1c28c38e-07c6-484d-bafe-6ed6030c3ea4" providerId="ADAL" clId="{307D3C5E-BE22-42AA-A32F-99BDBD64A3EF}" dt="2025-12-22T11:51:28.376" v="5" actId="139"/>
      <pc:docMkLst>
        <pc:docMk/>
      </pc:docMkLst>
      <pc:sldMasterChg chg="modSp mod modSldLayout">
        <pc:chgData name="Anne Mølgaard Nielsen" userId="1c28c38e-07c6-484d-bafe-6ed6030c3ea4" providerId="ADAL" clId="{307D3C5E-BE22-42AA-A32F-99BDBD64A3EF}" dt="2025-12-22T11:51:28.376" v="5" actId="139"/>
        <pc:sldMasterMkLst>
          <pc:docMk/>
          <pc:sldMasterMk cId="3839103081" sldId="2147483693"/>
        </pc:sldMasterMkLst>
        <pc:spChg chg="mod">
          <ac:chgData name="Anne Mølgaard Nielsen" userId="1c28c38e-07c6-484d-bafe-6ed6030c3ea4" providerId="ADAL" clId="{307D3C5E-BE22-42AA-A32F-99BDBD64A3EF}" dt="2025-12-22T11:51:28.360" v="1" actId="139"/>
          <ac:spMkLst>
            <pc:docMk/>
            <pc:sldMasterMk cId="3839103081" sldId="2147483693"/>
            <ac:spMk id="17" creationId="{9ED68219-402C-1844-B56E-D8437E3F6CCE}"/>
          </ac:spMkLst>
        </pc:spChg>
        <pc:sldLayoutChg chg="modSp mod">
          <pc:chgData name="Anne Mølgaard Nielsen" userId="1c28c38e-07c6-484d-bafe-6ed6030c3ea4" providerId="ADAL" clId="{307D3C5E-BE22-42AA-A32F-99BDBD64A3EF}" dt="2025-12-22T11:51:28.366" v="3" actId="139"/>
          <pc:sldLayoutMkLst>
            <pc:docMk/>
            <pc:sldMasterMk cId="3839103081" sldId="2147483693"/>
            <pc:sldLayoutMk cId="4271445927" sldId="2147483695"/>
          </pc:sldLayoutMkLst>
          <pc:spChg chg="mod">
            <ac:chgData name="Anne Mølgaard Nielsen" userId="1c28c38e-07c6-484d-bafe-6ed6030c3ea4" providerId="ADAL" clId="{307D3C5E-BE22-42AA-A32F-99BDBD64A3EF}" dt="2025-12-22T11:51:28.366" v="3" actId="139"/>
            <ac:spMkLst>
              <pc:docMk/>
              <pc:sldMasterMk cId="3839103081" sldId="2147483693"/>
              <pc:sldLayoutMk cId="4271445927" sldId="2147483695"/>
              <ac:spMk id="6" creationId="{9C3851C6-E0ED-8AFC-487C-1DD8E2CECF88}"/>
            </ac:spMkLst>
          </pc:spChg>
        </pc:sldLayoutChg>
        <pc:sldLayoutChg chg="modSp mod">
          <pc:chgData name="Anne Mølgaard Nielsen" userId="1c28c38e-07c6-484d-bafe-6ed6030c3ea4" providerId="ADAL" clId="{307D3C5E-BE22-42AA-A32F-99BDBD64A3EF}" dt="2025-12-22T11:51:28.376" v="5" actId="139"/>
          <pc:sldLayoutMkLst>
            <pc:docMk/>
            <pc:sldMasterMk cId="3839103081" sldId="2147483693"/>
            <pc:sldLayoutMk cId="4198049963" sldId="2147483700"/>
          </pc:sldLayoutMkLst>
          <pc:spChg chg="mod">
            <ac:chgData name="Anne Mølgaard Nielsen" userId="1c28c38e-07c6-484d-bafe-6ed6030c3ea4" providerId="ADAL" clId="{307D3C5E-BE22-42AA-A32F-99BDBD64A3EF}" dt="2025-12-22T11:51:28.376" v="5" actId="139"/>
            <ac:spMkLst>
              <pc:docMk/>
              <pc:sldMasterMk cId="3839103081" sldId="2147483693"/>
              <pc:sldLayoutMk cId="4198049963" sldId="2147483700"/>
              <ac:spMk id="7" creationId="{B15EA452-05B4-A751-51B4-E13FBF8D2D74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CD72A38B-F9FA-4036-A084-652409E98F08}" type="datetimeFigureOut">
              <a:rPr lang="en-GB"/>
              <a:pPr/>
              <a:t>22/12/2025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49436F85-577F-4A92-A47F-D540A2BCC821}" type="slidenum">
              <a:rPr lang="en-GB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8091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C573D3-FC27-1474-ED07-6FAC842994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>
            <a:extLst>
              <a:ext uri="{FF2B5EF4-FFF2-40B4-BE49-F238E27FC236}">
                <a16:creationId xmlns:a16="http://schemas.microsoft.com/office/drawing/2014/main" id="{4DFE60AA-AAB7-B2DF-BECF-44267222CEF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>
            <a:extLst>
              <a:ext uri="{FF2B5EF4-FFF2-40B4-BE49-F238E27FC236}">
                <a16:creationId xmlns:a16="http://schemas.microsoft.com/office/drawing/2014/main" id="{23CE4EDD-E654-CB46-889B-907F2443EC0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/>
              <a:t>AI-</a:t>
            </a:r>
            <a:r>
              <a:rPr lang="da-DK" err="1"/>
              <a:t>generated</a:t>
            </a:r>
            <a:r>
              <a:rPr lang="da-DK"/>
              <a:t> content </a:t>
            </a:r>
            <a:r>
              <a:rPr lang="da-DK" err="1"/>
              <a:t>may</a:t>
            </a:r>
            <a:r>
              <a:rPr lang="da-DK"/>
              <a:t> </a:t>
            </a:r>
            <a:r>
              <a:rPr lang="da-DK" err="1"/>
              <a:t>be</a:t>
            </a:r>
            <a:r>
              <a:rPr lang="da-DK"/>
              <a:t> </a:t>
            </a:r>
            <a:r>
              <a:rPr lang="da-DK" err="1"/>
              <a:t>incorrect</a:t>
            </a:r>
            <a:r>
              <a:rPr lang="da-DK"/>
              <a:t>.
---
</a:t>
            </a:r>
            <a:r>
              <a:rPr lang="da-DK" err="1"/>
              <a:t>Welcome</a:t>
            </a:r>
            <a:r>
              <a:rPr lang="da-DK"/>
              <a:t> to the workshop on </a:t>
            </a:r>
            <a:r>
              <a:rPr lang="da-DK" err="1"/>
              <a:t>creating</a:t>
            </a:r>
            <a:r>
              <a:rPr lang="da-DK"/>
              <a:t> </a:t>
            </a:r>
            <a:r>
              <a:rPr lang="da-DK" err="1"/>
              <a:t>effective</a:t>
            </a:r>
            <a:r>
              <a:rPr lang="da-DK"/>
              <a:t> </a:t>
            </a:r>
            <a:r>
              <a:rPr lang="da-DK" err="1"/>
              <a:t>teaching</a:t>
            </a:r>
            <a:r>
              <a:rPr lang="da-DK"/>
              <a:t> and learning </a:t>
            </a:r>
            <a:r>
              <a:rPr lang="da-DK" err="1"/>
              <a:t>activities</a:t>
            </a:r>
            <a:r>
              <a:rPr lang="da-DK"/>
              <a:t> with Copilot, an AI-</a:t>
            </a:r>
            <a:r>
              <a:rPr lang="da-DK" err="1"/>
              <a:t>powered</a:t>
            </a:r>
            <a:r>
              <a:rPr lang="da-DK"/>
              <a:t> </a:t>
            </a:r>
            <a:r>
              <a:rPr lang="da-DK" err="1"/>
              <a:t>tool</a:t>
            </a:r>
            <a:r>
              <a:rPr lang="da-DK"/>
              <a:t> </a:t>
            </a:r>
            <a:r>
              <a:rPr lang="da-DK" err="1"/>
              <a:t>designed</a:t>
            </a:r>
            <a:r>
              <a:rPr lang="da-DK"/>
              <a:t> to </a:t>
            </a:r>
            <a:r>
              <a:rPr lang="da-DK" err="1"/>
              <a:t>enhance</a:t>
            </a:r>
            <a:r>
              <a:rPr lang="da-DK"/>
              <a:t> </a:t>
            </a:r>
            <a:r>
              <a:rPr lang="da-DK" err="1"/>
              <a:t>education</a:t>
            </a:r>
            <a:r>
              <a:rPr lang="da-DK"/>
              <a:t>. In </a:t>
            </a:r>
            <a:r>
              <a:rPr lang="da-DK" err="1"/>
              <a:t>this</a:t>
            </a:r>
            <a:r>
              <a:rPr lang="da-DK"/>
              <a:t> </a:t>
            </a:r>
            <a:r>
              <a:rPr lang="da-DK" err="1"/>
              <a:t>presentation</a:t>
            </a:r>
            <a:r>
              <a:rPr lang="da-DK"/>
              <a:t>, </a:t>
            </a:r>
            <a:r>
              <a:rPr lang="da-DK" err="1"/>
              <a:t>we</a:t>
            </a:r>
            <a:r>
              <a:rPr lang="da-DK"/>
              <a:t> </a:t>
            </a:r>
            <a:r>
              <a:rPr lang="da-DK" err="1"/>
              <a:t>will</a:t>
            </a:r>
            <a:r>
              <a:rPr lang="da-DK"/>
              <a:t> </a:t>
            </a:r>
            <a:r>
              <a:rPr lang="da-DK" err="1"/>
              <a:t>explore</a:t>
            </a:r>
            <a:r>
              <a:rPr lang="da-DK"/>
              <a:t> the </a:t>
            </a:r>
            <a:r>
              <a:rPr lang="da-DK" err="1"/>
              <a:t>benefits</a:t>
            </a:r>
            <a:r>
              <a:rPr lang="da-DK"/>
              <a:t> of </a:t>
            </a:r>
            <a:r>
              <a:rPr lang="da-DK" err="1"/>
              <a:t>using</a:t>
            </a:r>
            <a:r>
              <a:rPr lang="da-DK"/>
              <a:t> Copilot, </a:t>
            </a:r>
            <a:r>
              <a:rPr lang="da-DK" err="1"/>
              <a:t>identify</a:t>
            </a:r>
            <a:r>
              <a:rPr lang="da-DK"/>
              <a:t> </a:t>
            </a:r>
            <a:r>
              <a:rPr lang="da-DK" err="1"/>
              <a:t>ways</a:t>
            </a:r>
            <a:r>
              <a:rPr lang="da-DK"/>
              <a:t> to </a:t>
            </a:r>
            <a:r>
              <a:rPr lang="da-DK" err="1"/>
              <a:t>use</a:t>
            </a:r>
            <a:r>
              <a:rPr lang="da-DK"/>
              <a:t> it to </a:t>
            </a:r>
            <a:r>
              <a:rPr lang="da-DK" err="1"/>
              <a:t>enhance</a:t>
            </a:r>
            <a:r>
              <a:rPr lang="da-DK"/>
              <a:t> </a:t>
            </a:r>
            <a:r>
              <a:rPr lang="da-DK" err="1"/>
              <a:t>teaching</a:t>
            </a:r>
            <a:r>
              <a:rPr lang="da-DK"/>
              <a:t> and learning </a:t>
            </a:r>
            <a:r>
              <a:rPr lang="da-DK" err="1"/>
              <a:t>activities</a:t>
            </a:r>
            <a:r>
              <a:rPr lang="da-DK"/>
              <a:t>, and </a:t>
            </a:r>
            <a:r>
              <a:rPr lang="da-DK" err="1"/>
              <a:t>develop</a:t>
            </a:r>
            <a:r>
              <a:rPr lang="da-DK"/>
              <a:t> </a:t>
            </a:r>
            <a:r>
              <a:rPr lang="da-DK" err="1"/>
              <a:t>hands-on</a:t>
            </a:r>
            <a:r>
              <a:rPr lang="da-DK"/>
              <a:t> </a:t>
            </a:r>
            <a:r>
              <a:rPr lang="da-DK" err="1"/>
              <a:t>experience</a:t>
            </a:r>
            <a:r>
              <a:rPr lang="da-DK"/>
              <a:t> </a:t>
            </a:r>
            <a:r>
              <a:rPr lang="da-DK" err="1"/>
              <a:t>using</a:t>
            </a:r>
            <a:r>
              <a:rPr lang="da-DK"/>
              <a:t> the </a:t>
            </a:r>
            <a:r>
              <a:rPr lang="da-DK" err="1"/>
              <a:t>tool</a:t>
            </a:r>
            <a:r>
              <a:rPr lang="da-DK"/>
              <a:t>.
</a:t>
            </a:r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1210DC25-0F43-DC22-8932-97A7D3DB250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36F85-577F-4A92-A47F-D540A2BCC821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37283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36F85-577F-4A92-A47F-D540A2BCC821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4435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36F85-577F-4A92-A47F-D540A2BCC821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20688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52EDA6-27AB-0A23-7E8F-022FA3EE01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E15DA1B-D92E-E63C-C000-57048E1BB33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941A6FF-DBB8-493E-DB37-452D64BA498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50D20B-BC3E-F8D8-C911-F6911E83BDB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36F85-577F-4A92-A47F-D540A2BCC821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84992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B30CAC-6A34-5287-3359-A4EB2BC66B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>
            <a:extLst>
              <a:ext uri="{FF2B5EF4-FFF2-40B4-BE49-F238E27FC236}">
                <a16:creationId xmlns:a16="http://schemas.microsoft.com/office/drawing/2014/main" id="{AB7D9DCB-CF86-CA73-42F1-05193D12F63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>
            <a:extLst>
              <a:ext uri="{FF2B5EF4-FFF2-40B4-BE49-F238E27FC236}">
                <a16:creationId xmlns:a16="http://schemas.microsoft.com/office/drawing/2014/main" id="{0BCB7515-A17F-3D38-C933-9612946B0C5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/>
              <a:t>AI-</a:t>
            </a:r>
            <a:r>
              <a:rPr lang="da-DK" err="1"/>
              <a:t>generated</a:t>
            </a:r>
            <a:r>
              <a:rPr lang="da-DK"/>
              <a:t> content </a:t>
            </a:r>
            <a:r>
              <a:rPr lang="da-DK" err="1"/>
              <a:t>may</a:t>
            </a:r>
            <a:r>
              <a:rPr lang="da-DK"/>
              <a:t> </a:t>
            </a:r>
            <a:r>
              <a:rPr lang="da-DK" err="1"/>
              <a:t>be</a:t>
            </a:r>
            <a:r>
              <a:rPr lang="da-DK"/>
              <a:t> </a:t>
            </a:r>
            <a:r>
              <a:rPr lang="da-DK" err="1"/>
              <a:t>incorrect</a:t>
            </a:r>
            <a:r>
              <a:rPr lang="da-DK"/>
              <a:t>.
---
</a:t>
            </a:r>
            <a:r>
              <a:rPr lang="da-DK" err="1"/>
              <a:t>Welcome</a:t>
            </a:r>
            <a:r>
              <a:rPr lang="da-DK"/>
              <a:t> to the workshop on </a:t>
            </a:r>
            <a:r>
              <a:rPr lang="da-DK" err="1"/>
              <a:t>creating</a:t>
            </a:r>
            <a:r>
              <a:rPr lang="da-DK"/>
              <a:t> </a:t>
            </a:r>
            <a:r>
              <a:rPr lang="da-DK" err="1"/>
              <a:t>effective</a:t>
            </a:r>
            <a:r>
              <a:rPr lang="da-DK"/>
              <a:t> </a:t>
            </a:r>
            <a:r>
              <a:rPr lang="da-DK" err="1"/>
              <a:t>teaching</a:t>
            </a:r>
            <a:r>
              <a:rPr lang="da-DK"/>
              <a:t> and learning </a:t>
            </a:r>
            <a:r>
              <a:rPr lang="da-DK" err="1"/>
              <a:t>activities</a:t>
            </a:r>
            <a:r>
              <a:rPr lang="da-DK"/>
              <a:t> with Copilot, an AI-</a:t>
            </a:r>
            <a:r>
              <a:rPr lang="da-DK" err="1"/>
              <a:t>powered</a:t>
            </a:r>
            <a:r>
              <a:rPr lang="da-DK"/>
              <a:t> </a:t>
            </a:r>
            <a:r>
              <a:rPr lang="da-DK" err="1"/>
              <a:t>tool</a:t>
            </a:r>
            <a:r>
              <a:rPr lang="da-DK"/>
              <a:t> </a:t>
            </a:r>
            <a:r>
              <a:rPr lang="da-DK" err="1"/>
              <a:t>designed</a:t>
            </a:r>
            <a:r>
              <a:rPr lang="da-DK"/>
              <a:t> to </a:t>
            </a:r>
            <a:r>
              <a:rPr lang="da-DK" err="1"/>
              <a:t>enhance</a:t>
            </a:r>
            <a:r>
              <a:rPr lang="da-DK"/>
              <a:t> </a:t>
            </a:r>
            <a:r>
              <a:rPr lang="da-DK" err="1"/>
              <a:t>education</a:t>
            </a:r>
            <a:r>
              <a:rPr lang="da-DK"/>
              <a:t>. In </a:t>
            </a:r>
            <a:r>
              <a:rPr lang="da-DK" err="1"/>
              <a:t>this</a:t>
            </a:r>
            <a:r>
              <a:rPr lang="da-DK"/>
              <a:t> </a:t>
            </a:r>
            <a:r>
              <a:rPr lang="da-DK" err="1"/>
              <a:t>presentation</a:t>
            </a:r>
            <a:r>
              <a:rPr lang="da-DK"/>
              <a:t>, </a:t>
            </a:r>
            <a:r>
              <a:rPr lang="da-DK" err="1"/>
              <a:t>we</a:t>
            </a:r>
            <a:r>
              <a:rPr lang="da-DK"/>
              <a:t> </a:t>
            </a:r>
            <a:r>
              <a:rPr lang="da-DK" err="1"/>
              <a:t>will</a:t>
            </a:r>
            <a:r>
              <a:rPr lang="da-DK"/>
              <a:t> </a:t>
            </a:r>
            <a:r>
              <a:rPr lang="da-DK" err="1"/>
              <a:t>explore</a:t>
            </a:r>
            <a:r>
              <a:rPr lang="da-DK"/>
              <a:t> the </a:t>
            </a:r>
            <a:r>
              <a:rPr lang="da-DK" err="1"/>
              <a:t>benefits</a:t>
            </a:r>
            <a:r>
              <a:rPr lang="da-DK"/>
              <a:t> of </a:t>
            </a:r>
            <a:r>
              <a:rPr lang="da-DK" err="1"/>
              <a:t>using</a:t>
            </a:r>
            <a:r>
              <a:rPr lang="da-DK"/>
              <a:t> Copilot, </a:t>
            </a:r>
            <a:r>
              <a:rPr lang="da-DK" err="1"/>
              <a:t>identify</a:t>
            </a:r>
            <a:r>
              <a:rPr lang="da-DK"/>
              <a:t> </a:t>
            </a:r>
            <a:r>
              <a:rPr lang="da-DK" err="1"/>
              <a:t>ways</a:t>
            </a:r>
            <a:r>
              <a:rPr lang="da-DK"/>
              <a:t> to </a:t>
            </a:r>
            <a:r>
              <a:rPr lang="da-DK" err="1"/>
              <a:t>use</a:t>
            </a:r>
            <a:r>
              <a:rPr lang="da-DK"/>
              <a:t> it to </a:t>
            </a:r>
            <a:r>
              <a:rPr lang="da-DK" err="1"/>
              <a:t>enhance</a:t>
            </a:r>
            <a:r>
              <a:rPr lang="da-DK"/>
              <a:t> </a:t>
            </a:r>
            <a:r>
              <a:rPr lang="da-DK" err="1"/>
              <a:t>teaching</a:t>
            </a:r>
            <a:r>
              <a:rPr lang="da-DK"/>
              <a:t> and learning </a:t>
            </a:r>
            <a:r>
              <a:rPr lang="da-DK" err="1"/>
              <a:t>activities</a:t>
            </a:r>
            <a:r>
              <a:rPr lang="da-DK"/>
              <a:t>, and </a:t>
            </a:r>
            <a:r>
              <a:rPr lang="da-DK" err="1"/>
              <a:t>develop</a:t>
            </a:r>
            <a:r>
              <a:rPr lang="da-DK"/>
              <a:t> </a:t>
            </a:r>
            <a:r>
              <a:rPr lang="da-DK" err="1"/>
              <a:t>hands-on</a:t>
            </a:r>
            <a:r>
              <a:rPr lang="da-DK"/>
              <a:t> </a:t>
            </a:r>
            <a:r>
              <a:rPr lang="da-DK" err="1"/>
              <a:t>experience</a:t>
            </a:r>
            <a:r>
              <a:rPr lang="da-DK"/>
              <a:t> </a:t>
            </a:r>
            <a:r>
              <a:rPr lang="da-DK" err="1"/>
              <a:t>using</a:t>
            </a:r>
            <a:r>
              <a:rPr lang="da-DK"/>
              <a:t> the </a:t>
            </a:r>
            <a:r>
              <a:rPr lang="da-DK" err="1"/>
              <a:t>tool</a:t>
            </a:r>
            <a:r>
              <a:rPr lang="da-DK"/>
              <a:t>.
</a:t>
            </a:r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6C1C436B-08F4-A990-656F-838AA2EA24C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36F85-577F-4A92-A47F-D540A2BCC821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69416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240EFA-AD19-662E-F291-EAF44EC8D5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47735E2-0897-3E04-C984-65E19FC8B32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F6AAE3A-AA74-FCCF-34E6-ACD90F7F60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15EB0A-C93C-B2AD-A4F1-70375C94CEF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36F85-577F-4A92-A47F-D540A2BCC821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66312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9AD3FD-120C-923A-9F58-7141500A82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C7EFE4F-463F-3B23-F4CC-22A27763024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E8CD1EF-CBA2-8559-59E1-E04157EC9B9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9D58EF-9425-19FA-07AD-B209485B1B1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36F85-577F-4A92-A47F-D540A2BCC821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70835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60F291-D0A8-7F46-6B32-2AB7A5CE36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B84A069-E4BD-D825-D374-6BF54540548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FCFC1B4-47EF-4996-D0C8-E017E863183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E45829-8890-A1CD-EDD4-1B5FD3F65A5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36F85-577F-4A92-A47F-D540A2BCC821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83719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vid 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49384" y="1760373"/>
            <a:ext cx="10069011" cy="4070408"/>
          </a:xfrm>
        </p:spPr>
        <p:txBody>
          <a:bodyPr anchor="t" anchorCtr="0"/>
          <a:lstStyle>
            <a:lvl1pPr algn="l">
              <a:lnSpc>
                <a:spcPct val="90000"/>
              </a:lnSpc>
              <a:defRPr sz="9400">
                <a:solidFill>
                  <a:schemeClr val="tx1"/>
                </a:solidFill>
              </a:defRPr>
            </a:lvl1pPr>
          </a:lstStyle>
          <a:p>
            <a:r>
              <a:rPr lang="da-DK"/>
              <a:t>Klik for at tilføje overskrift</a:t>
            </a:r>
          </a:p>
        </p:txBody>
      </p:sp>
      <p:sp>
        <p:nvSpPr>
          <p:cNvPr id="13" name="Date Placeholder 14">
            <a:extLst>
              <a:ext uri="{FF2B5EF4-FFF2-40B4-BE49-F238E27FC236}">
                <a16:creationId xmlns:a16="http://schemas.microsoft.com/office/drawing/2014/main" id="{5161ABAB-6DB4-433A-ACC8-A0EC0AACAD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22-12-2025</a:t>
            </a:fld>
            <a:endParaRPr lang="da-DK"/>
          </a:p>
        </p:txBody>
      </p:sp>
      <p:sp>
        <p:nvSpPr>
          <p:cNvPr id="14" name="Date Placeholder 14">
            <a:extLst>
              <a:ext uri="{FF2B5EF4-FFF2-40B4-BE49-F238E27FC236}">
                <a16:creationId xmlns:a16="http://schemas.microsoft.com/office/drawing/2014/main" id="{BC3A8B03-9EA5-416E-BD54-B87E6C4A6781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22-12-2025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90335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lede og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dsholder til billede 3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6099300" cy="6858000"/>
          </a:xfrm>
          <a:solidFill>
            <a:schemeClr val="bg1"/>
          </a:solidFill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da-DK"/>
              <a:t>Vælg pladsholderen og indsæt billede via Templafy/Skyfish eller ikon eller logo via Templafy/Billeder</a:t>
            </a:r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6692401" y="1076109"/>
            <a:ext cx="4680000" cy="1822734"/>
          </a:xfrm>
        </p:spPr>
        <p:txBody>
          <a:bodyPr/>
          <a:lstStyle>
            <a:lvl1pPr>
              <a:defRPr/>
            </a:lvl1pPr>
          </a:lstStyle>
          <a:p>
            <a:r>
              <a:rPr lang="da-DK"/>
              <a:t>Klik for at tilføje overskrift, maksimalt 3 linjer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256969-981A-4869-9324-B595DF89D12E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6692400" y="3387600"/>
            <a:ext cx="4680000" cy="2466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/>
              <a:t>Klik for at tilføje tekst</a:t>
            </a:r>
          </a:p>
          <a:p>
            <a:pPr lvl="1"/>
            <a:r>
              <a:rPr lang="da-DK"/>
              <a:t>Second </a:t>
            </a:r>
            <a:r>
              <a:rPr lang="da-DK" err="1"/>
              <a:t>level</a:t>
            </a:r>
            <a:endParaRPr lang="da-DK"/>
          </a:p>
          <a:p>
            <a:pPr lvl="2"/>
            <a:r>
              <a:rPr lang="da-DK"/>
              <a:t>Third </a:t>
            </a:r>
            <a:r>
              <a:rPr lang="da-DK" err="1"/>
              <a:t>level</a:t>
            </a:r>
            <a:endParaRPr lang="da-DK"/>
          </a:p>
          <a:p>
            <a:pPr lvl="3"/>
            <a:r>
              <a:rPr lang="da-DK" err="1"/>
              <a:t>Fourth</a:t>
            </a:r>
            <a:r>
              <a:rPr lang="da-DK"/>
              <a:t> </a:t>
            </a:r>
            <a:r>
              <a:rPr lang="da-DK" err="1"/>
              <a:t>level</a:t>
            </a:r>
            <a:endParaRPr lang="da-DK"/>
          </a:p>
          <a:p>
            <a:pPr lvl="4"/>
            <a:r>
              <a:rPr lang="da-DK"/>
              <a:t>Fifth </a:t>
            </a:r>
            <a:r>
              <a:rPr lang="da-DK" err="1"/>
              <a:t>level</a:t>
            </a:r>
            <a:endParaRPr lang="da-DK"/>
          </a:p>
        </p:txBody>
      </p:sp>
      <p:pic>
        <p:nvPicPr>
          <p:cNvPr id="20" name="Logo black">
            <a:extLst>
              <a:ext uri="{FF2B5EF4-FFF2-40B4-BE49-F238E27FC236}">
                <a16:creationId xmlns:a16="http://schemas.microsoft.com/office/drawing/2014/main" id="{1421C492-A651-4EE4-BB8B-C6886E7B5C1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2400" y="6294893"/>
            <a:ext cx="784800" cy="211840"/>
          </a:xfrm>
          <a:prstGeom prst="rect">
            <a:avLst/>
          </a:prstGeom>
        </p:spPr>
      </p:pic>
      <p:sp>
        <p:nvSpPr>
          <p:cNvPr id="30" name="Date Placeholder 14">
            <a:extLst>
              <a:ext uri="{FF2B5EF4-FFF2-40B4-BE49-F238E27FC236}">
                <a16:creationId xmlns:a16="http://schemas.microsoft.com/office/drawing/2014/main" id="{2C4B35A0-F8F7-420F-9E06-CC0AAAA0B84F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22-12-2025</a:t>
            </a:fld>
            <a:endParaRPr lang="da-DK"/>
          </a:p>
        </p:txBody>
      </p:sp>
      <p:sp>
        <p:nvSpPr>
          <p:cNvPr id="9" name="TextBox 19">
            <a:extLst>
              <a:ext uri="{FF2B5EF4-FFF2-40B4-BE49-F238E27FC236}">
                <a16:creationId xmlns:a16="http://schemas.microsoft.com/office/drawing/2014/main" id="{77BCC6E7-9279-FA89-A785-CF0077EE4743}"/>
              </a:ext>
            </a:extLst>
          </p:cNvPr>
          <p:cNvSpPr txBox="1"/>
          <p:nvPr userDrawn="1"/>
        </p:nvSpPr>
        <p:spPr>
          <a:xfrm>
            <a:off x="0" y="-349741"/>
            <a:ext cx="11457183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50" b="1" noProof="1"/>
              <a:t>Skift baggrundsfarve. </a:t>
            </a:r>
            <a:r>
              <a:rPr lang="da-DK" sz="1050" noProof="1"/>
              <a:t>Højreklik på slidet og vælg </a:t>
            </a:r>
            <a:r>
              <a:rPr lang="da-DK" sz="1050" b="1" noProof="1"/>
              <a:t>Formatér baggrund</a:t>
            </a:r>
            <a:r>
              <a:rPr lang="da-DK" sz="1050" noProof="1"/>
              <a:t>. Klik på </a:t>
            </a:r>
            <a:r>
              <a:rPr lang="da-DK" sz="1050" b="1" noProof="1"/>
              <a:t>Fyld farve </a:t>
            </a:r>
            <a:r>
              <a:rPr lang="da-DK" sz="1050" noProof="1"/>
              <a:t>i Formater baggrund vinduet og vælg farve fra øverste række i SDU’s farve palette eller fra den brugerdefinerede farvepalette</a:t>
            </a: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072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lede og tekst (CV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/>
          <p:cNvSpPr>
            <a:spLocks noGrp="1"/>
          </p:cNvSpPr>
          <p:nvPr>
            <p:ph type="title" hasCustomPrompt="1"/>
          </p:nvPr>
        </p:nvSpPr>
        <p:spPr>
          <a:xfrm>
            <a:off x="6710399" y="1700213"/>
            <a:ext cx="4677070" cy="1436392"/>
          </a:xfrm>
        </p:spPr>
        <p:txBody>
          <a:bodyPr/>
          <a:lstStyle>
            <a:lvl1pPr>
              <a:defRPr sz="4800"/>
            </a:lvl1pPr>
          </a:lstStyle>
          <a:p>
            <a:r>
              <a:rPr lang="da-DK"/>
              <a:t>Overskrift i </a:t>
            </a:r>
            <a:r>
              <a:rPr lang="da-DK" err="1"/>
              <a:t>maks</a:t>
            </a:r>
            <a:r>
              <a:rPr lang="da-DK"/>
              <a:t> 2 linjer</a:t>
            </a:r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6FAAEFF0-FCE4-48D6-A0D1-A458F3CD3EB3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692202" y="3387600"/>
            <a:ext cx="4680000" cy="2466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/>
              <a:t>Klik for at tilføje tekst</a:t>
            </a:r>
          </a:p>
          <a:p>
            <a:pPr lvl="1"/>
            <a:r>
              <a:rPr lang="da-DK"/>
              <a:t>Second </a:t>
            </a:r>
            <a:r>
              <a:rPr lang="da-DK" err="1"/>
              <a:t>level</a:t>
            </a:r>
            <a:endParaRPr lang="da-DK"/>
          </a:p>
          <a:p>
            <a:pPr lvl="2"/>
            <a:r>
              <a:rPr lang="da-DK"/>
              <a:t>Third </a:t>
            </a:r>
            <a:r>
              <a:rPr lang="da-DK" err="1"/>
              <a:t>level</a:t>
            </a:r>
            <a:endParaRPr lang="da-DK"/>
          </a:p>
          <a:p>
            <a:pPr lvl="3"/>
            <a:r>
              <a:rPr lang="da-DK" err="1"/>
              <a:t>Fourth</a:t>
            </a:r>
            <a:r>
              <a:rPr lang="da-DK"/>
              <a:t> </a:t>
            </a:r>
            <a:r>
              <a:rPr lang="da-DK" err="1"/>
              <a:t>level</a:t>
            </a:r>
            <a:endParaRPr lang="da-DK"/>
          </a:p>
          <a:p>
            <a:pPr lvl="4"/>
            <a:r>
              <a:rPr lang="da-DK"/>
              <a:t>Fifth </a:t>
            </a:r>
            <a:r>
              <a:rPr lang="da-DK" err="1"/>
              <a:t>level</a:t>
            </a:r>
            <a:endParaRPr lang="da-DK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F21E6D3-406B-4DA0-9B5A-6A2F208BAF7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710399" y="452437"/>
            <a:ext cx="4659277" cy="790493"/>
          </a:xfrm>
        </p:spPr>
        <p:txBody>
          <a:bodyPr anchor="b" anchorCtr="0"/>
          <a:lstStyle>
            <a:lvl1pPr marL="0" indent="0">
              <a:buFont typeface="Arial" panose="020B0604020202020204" pitchFamily="34" charset="0"/>
              <a:buNone/>
              <a:defRPr/>
            </a:lvl1pPr>
          </a:lstStyle>
          <a:p>
            <a:pPr lvl="0"/>
            <a:r>
              <a:rPr lang="da-DK"/>
              <a:t>Klik for at indsætte tekst (f.eks. job titel)</a:t>
            </a:r>
          </a:p>
        </p:txBody>
      </p:sp>
      <p:sp>
        <p:nvSpPr>
          <p:cNvPr id="10" name="Pladsholder til billede 3"/>
          <p:cNvSpPr>
            <a:spLocks noGrp="1"/>
          </p:cNvSpPr>
          <p:nvPr>
            <p:ph type="pic" sz="quarter" idx="13" hasCustomPrompt="1"/>
          </p:nvPr>
        </p:nvSpPr>
        <p:spPr>
          <a:xfrm>
            <a:off x="411163" y="1016000"/>
            <a:ext cx="4043879" cy="4804038"/>
          </a:xfrm>
          <a:noFill/>
        </p:spPr>
        <p:txBody>
          <a:bodyPr/>
          <a:lstStyle>
            <a:lvl1pPr marL="0" indent="0" algn="ctr">
              <a:buNone/>
              <a:defRPr sz="1100"/>
            </a:lvl1pPr>
          </a:lstStyle>
          <a:p>
            <a:r>
              <a:rPr lang="da-DK"/>
              <a:t>Vælg pladsholderen og indsæt billede via Templafy/Skyfish eller ikon eller logo via Templafy/Billeder</a:t>
            </a:r>
          </a:p>
        </p:txBody>
      </p:sp>
      <p:sp>
        <p:nvSpPr>
          <p:cNvPr id="18" name="Date Placeholder 14">
            <a:extLst>
              <a:ext uri="{FF2B5EF4-FFF2-40B4-BE49-F238E27FC236}">
                <a16:creationId xmlns:a16="http://schemas.microsoft.com/office/drawing/2014/main" id="{4AC2696B-BD55-4932-A36E-BCC4318F22B0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22-12-2025</a:t>
            </a:fld>
            <a:endParaRPr lang="da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591D0A-163E-46D9-B4AE-DA2791457328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22-12-2025</a:t>
            </a:fld>
            <a:endParaRPr lang="da-DK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DA9685AE-678B-466E-B97B-590BC795CFDA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/>
          </a:p>
        </p:txBody>
      </p:sp>
      <p:pic>
        <p:nvPicPr>
          <p:cNvPr id="13" name="Logo black">
            <a:extLst>
              <a:ext uri="{FF2B5EF4-FFF2-40B4-BE49-F238E27FC236}">
                <a16:creationId xmlns:a16="http://schemas.microsoft.com/office/drawing/2014/main" id="{16CDF92D-C78F-4CBE-853B-4E3CD39D2A5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14" name="TextBox 19">
            <a:extLst>
              <a:ext uri="{FF2B5EF4-FFF2-40B4-BE49-F238E27FC236}">
                <a16:creationId xmlns:a16="http://schemas.microsoft.com/office/drawing/2014/main" id="{84BAC96C-D3F0-4589-BA68-661284F36D77}"/>
              </a:ext>
            </a:extLst>
          </p:cNvPr>
          <p:cNvSpPr txBox="1"/>
          <p:nvPr userDrawn="1"/>
        </p:nvSpPr>
        <p:spPr>
          <a:xfrm>
            <a:off x="0" y="-349741"/>
            <a:ext cx="11457183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50" b="1" noProof="1"/>
              <a:t>Skift baggrundsfarve. </a:t>
            </a:r>
            <a:r>
              <a:rPr lang="da-DK" sz="1050" noProof="1"/>
              <a:t>Højreklik på slidet og vælg </a:t>
            </a:r>
            <a:r>
              <a:rPr lang="da-DK" sz="1050" b="1" noProof="1"/>
              <a:t>Formatér baggrund</a:t>
            </a:r>
            <a:r>
              <a:rPr lang="da-DK" sz="1050" noProof="1"/>
              <a:t>. Klik på </a:t>
            </a:r>
            <a:r>
              <a:rPr lang="da-DK" sz="1050" b="1" noProof="1"/>
              <a:t>Fyld farve </a:t>
            </a:r>
            <a:r>
              <a:rPr lang="da-DK" sz="1050" noProof="1"/>
              <a:t>i Formater baggrund vinduet og vælg farve fra øverste række i SDU’s farve palette eller fra den brugerdefinerede farvepalette</a:t>
            </a: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722343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14697" y="1700212"/>
            <a:ext cx="5367600" cy="4141787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3600">
                <a:solidFill>
                  <a:schemeClr val="tx1"/>
                </a:solidFill>
              </a:defRPr>
            </a:lvl1pPr>
          </a:lstStyle>
          <a:p>
            <a:r>
              <a:rPr lang="da-DK"/>
              <a:t>Klik for at tilføje overskrift</a:t>
            </a:r>
          </a:p>
        </p:txBody>
      </p:sp>
      <p:sp>
        <p:nvSpPr>
          <p:cNvPr id="14" name="Picture Placeholder 3">
            <a:extLst>
              <a:ext uri="{FF2B5EF4-FFF2-40B4-BE49-F238E27FC236}">
                <a16:creationId xmlns:a16="http://schemas.microsoft.com/office/drawing/2014/main" id="{BAC5FF5C-5A1F-4EF8-85A8-E1370E4FA7C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415848" y="1000443"/>
            <a:ext cx="4951428" cy="4841557"/>
          </a:xfrm>
        </p:spPr>
        <p:txBody>
          <a:bodyPr/>
          <a:lstStyle>
            <a:lvl1pPr marL="0" indent="0" algn="ctr">
              <a:buNone/>
              <a:defRPr sz="1400"/>
            </a:lvl1pPr>
          </a:lstStyle>
          <a:p>
            <a:r>
              <a:rPr lang="da-DK"/>
              <a:t>Vælg pladsholderen og indsæt billede via Templafy/Skyfish eller ikon eller logo via Templafy/Billeder</a:t>
            </a:r>
          </a:p>
        </p:txBody>
      </p:sp>
      <p:sp>
        <p:nvSpPr>
          <p:cNvPr id="17" name="Date Placeholder 14">
            <a:extLst>
              <a:ext uri="{FF2B5EF4-FFF2-40B4-BE49-F238E27FC236}">
                <a16:creationId xmlns:a16="http://schemas.microsoft.com/office/drawing/2014/main" id="{360EC57D-D72D-43A3-90BC-3ACC9F8BC9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22-12-2025</a:t>
            </a:fld>
            <a:endParaRPr lang="da-DK"/>
          </a:p>
        </p:txBody>
      </p:sp>
      <p:sp>
        <p:nvSpPr>
          <p:cNvPr id="18" name="Date Placeholder 14">
            <a:extLst>
              <a:ext uri="{FF2B5EF4-FFF2-40B4-BE49-F238E27FC236}">
                <a16:creationId xmlns:a16="http://schemas.microsoft.com/office/drawing/2014/main" id="{36B2A848-B2AD-472A-AC10-0002D162D52D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22-12-2025</a:t>
            </a:fld>
            <a:endParaRPr lang="da-DK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7D6F82-73FC-4F13-BFEC-9200E77E152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183040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re iko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2FA71C01-3350-42F9-9392-0F3379095A93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932902" y="1700213"/>
            <a:ext cx="936000" cy="936000"/>
          </a:xfrm>
        </p:spPr>
        <p:txBody>
          <a:bodyPr wrap="none"/>
          <a:lstStyle>
            <a:lvl1pPr marL="0" indent="0">
              <a:buNone/>
              <a:defRPr sz="1000"/>
            </a:lvl1pPr>
          </a:lstStyle>
          <a:p>
            <a:pPr lvl="0"/>
            <a:r>
              <a:rPr lang="da-DK"/>
              <a:t>Indsæt logo: Vælg pladsholderen, indsæt logo via Templafy/Billeder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C0A09C85-3CCC-44AB-A808-AA96845B128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932902" y="2733129"/>
            <a:ext cx="3564000" cy="756000"/>
          </a:xfrm>
        </p:spPr>
        <p:txBody>
          <a:bodyPr/>
          <a:lstStyle>
            <a:lvl1pPr marL="0" indent="0">
              <a:buFont typeface="Arial" panose="020B0604020202020204" pitchFamily="34" charset="0"/>
              <a:buChar char="​"/>
              <a:defRPr sz="2100" b="1"/>
            </a:lvl1pPr>
            <a:lvl2pPr marL="252000">
              <a:defRPr/>
            </a:lvl2pPr>
            <a:lvl3pPr marL="504000">
              <a:defRPr/>
            </a:lvl3pPr>
          </a:lstStyle>
          <a:p>
            <a:pPr lvl="0"/>
            <a:r>
              <a:rPr lang="da-DK"/>
              <a:t>Klik for at tilføje overskrift</a:t>
            </a:r>
          </a:p>
          <a:p>
            <a:pPr lvl="1"/>
            <a:r>
              <a:rPr lang="da-DK"/>
              <a:t>Second level</a:t>
            </a:r>
          </a:p>
          <a:p>
            <a:pPr lvl="2"/>
            <a:endParaRPr lang="da-DK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3F35B7FD-E0E2-4581-BAC7-8858E530AFEA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934000" y="4012975"/>
            <a:ext cx="936000" cy="936000"/>
          </a:xfrm>
        </p:spPr>
        <p:txBody>
          <a:bodyPr wrap="none"/>
          <a:lstStyle>
            <a:lvl1pPr marL="0" indent="0">
              <a:buNone/>
              <a:defRPr sz="1000"/>
            </a:lvl1pPr>
          </a:lstStyle>
          <a:p>
            <a:pPr lvl="0"/>
            <a:r>
              <a:rPr lang="da-DK"/>
              <a:t>Indsæt logo: Vælg pladsholderen, indsæt logo via Templafy/Billeder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52C92166-E723-47D5-9A87-3354EB28C43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932112" y="5093240"/>
            <a:ext cx="3564000" cy="756000"/>
          </a:xfrm>
        </p:spPr>
        <p:txBody>
          <a:bodyPr/>
          <a:lstStyle>
            <a:lvl1pPr marL="0" indent="0">
              <a:buFont typeface="Arial" panose="020B0604020202020204" pitchFamily="34" charset="0"/>
              <a:buChar char="​"/>
              <a:defRPr sz="2000" b="1"/>
            </a:lvl1pPr>
            <a:lvl2pPr marL="252000">
              <a:defRPr/>
            </a:lvl2pPr>
            <a:lvl3pPr marL="252000" indent="0">
              <a:buNone/>
              <a:defRPr/>
            </a:lvl3pPr>
          </a:lstStyle>
          <a:p>
            <a:pPr lvl="0"/>
            <a:r>
              <a:rPr lang="da-DK"/>
              <a:t>Klik for at tilføje overskrift</a:t>
            </a:r>
          </a:p>
          <a:p>
            <a:pPr lvl="1"/>
            <a:r>
              <a:rPr lang="da-DK"/>
              <a:t>Second level</a:t>
            </a:r>
          </a:p>
        </p:txBody>
      </p:sp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AE23DA26-37CC-4CA7-8253-FD9AB459D2EF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474740" y="1700213"/>
            <a:ext cx="936000" cy="936000"/>
          </a:xfrm>
        </p:spPr>
        <p:txBody>
          <a:bodyPr wrap="none"/>
          <a:lstStyle>
            <a:lvl1pPr marL="0" indent="0">
              <a:buNone/>
              <a:defRPr sz="1000"/>
            </a:lvl1pPr>
            <a:lvl2pPr marL="252000" indent="0">
              <a:buNone/>
              <a:defRPr sz="1000"/>
            </a:lvl2pPr>
          </a:lstStyle>
          <a:p>
            <a:pPr lvl="0"/>
            <a:r>
              <a:rPr lang="da-DK"/>
              <a:t>Indsæt logo: Vælg pladsholderen, indsæt logo via Templafy/Billeder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62682726-03AB-4490-8664-993881FA0BB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459663" y="2732400"/>
            <a:ext cx="3564000" cy="756000"/>
          </a:xfrm>
        </p:spPr>
        <p:txBody>
          <a:bodyPr/>
          <a:lstStyle>
            <a:lvl1pPr marL="0" indent="0">
              <a:buFont typeface="Arial" panose="020B0604020202020204" pitchFamily="34" charset="0"/>
              <a:buChar char="​"/>
              <a:defRPr sz="2000" b="1"/>
            </a:lvl1pPr>
            <a:lvl2pPr marL="252000">
              <a:defRPr/>
            </a:lvl2pPr>
            <a:lvl3pPr marL="504000">
              <a:defRPr/>
            </a:lvl3pPr>
          </a:lstStyle>
          <a:p>
            <a:pPr lvl="0"/>
            <a:r>
              <a:rPr lang="da-DK"/>
              <a:t>Klik for at tilføje overskrift</a:t>
            </a:r>
          </a:p>
          <a:p>
            <a:pPr lvl="1"/>
            <a:r>
              <a:rPr lang="da-DK"/>
              <a:t>Second level</a:t>
            </a:r>
          </a:p>
          <a:p>
            <a:pPr lvl="2"/>
            <a:endParaRPr lang="da-DK"/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762625AB-198B-4F37-9382-C78FD9118D5A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7459663" y="4012975"/>
            <a:ext cx="936000" cy="936000"/>
          </a:xfrm>
        </p:spPr>
        <p:txBody>
          <a:bodyPr wrap="none"/>
          <a:lstStyle>
            <a:lvl1pPr marL="0" indent="0">
              <a:buNone/>
              <a:defRPr sz="1000"/>
            </a:lvl1pPr>
          </a:lstStyle>
          <a:p>
            <a:pPr lvl="0"/>
            <a:r>
              <a:rPr lang="da-DK"/>
              <a:t>Indsæt logo: Vælg pladsholderen, indsæt logo via Templafy/Billeder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D8AE7F93-F2C6-4199-8D16-CFB4D977F63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473948" y="5093240"/>
            <a:ext cx="3564000" cy="756000"/>
          </a:xfrm>
        </p:spPr>
        <p:txBody>
          <a:bodyPr/>
          <a:lstStyle>
            <a:lvl1pPr marL="0" indent="0">
              <a:buFont typeface="Arial" panose="020B0604020202020204" pitchFamily="34" charset="0"/>
              <a:buChar char="​"/>
              <a:defRPr sz="2000" b="1"/>
            </a:lvl1pPr>
            <a:lvl2pPr marL="252000">
              <a:defRPr/>
            </a:lvl2pPr>
            <a:lvl3pPr marL="504000">
              <a:defRPr/>
            </a:lvl3pPr>
          </a:lstStyle>
          <a:p>
            <a:pPr lvl="0"/>
            <a:r>
              <a:rPr lang="da-DK"/>
              <a:t>Klik for at tilføje overskrift</a:t>
            </a:r>
          </a:p>
          <a:p>
            <a:pPr lvl="1"/>
            <a:r>
              <a:rPr lang="da-DK"/>
              <a:t>Second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133E6A-A4F4-491B-846E-1DACC83D9BB7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22-12-2025</a:t>
            </a:fld>
            <a:endParaRPr lang="da-DK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C38E8B2-EC82-4BE1-85C6-8F2725969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829211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56F8A6A9-890A-4EA2-8FA4-EA834B1A12F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14697" y="1700212"/>
            <a:ext cx="5367600" cy="4141787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3600">
                <a:solidFill>
                  <a:schemeClr val="tx1"/>
                </a:solidFill>
              </a:defRPr>
            </a:lvl1pPr>
          </a:lstStyle>
          <a:p>
            <a:r>
              <a:rPr lang="da-DK"/>
              <a:t>Klik for at tilføje overskrift</a:t>
            </a:r>
          </a:p>
        </p:txBody>
      </p:sp>
      <p:sp>
        <p:nvSpPr>
          <p:cNvPr id="11" name="Date Placeholder 14">
            <a:extLst>
              <a:ext uri="{FF2B5EF4-FFF2-40B4-BE49-F238E27FC236}">
                <a16:creationId xmlns:a16="http://schemas.microsoft.com/office/drawing/2014/main" id="{705F52FC-7E26-46C0-8E8B-4445D500B9C7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22-12-2025</a:t>
            </a:fld>
            <a:endParaRPr lang="da-DK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01B1D99-4B52-4731-AEC4-C722464A7D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22-12-2025</a:t>
            </a:fld>
            <a:endParaRPr lang="da-DK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4B452C39-88DE-4155-8ED8-643714B1A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985225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56FFDCC9-E618-0790-7E93-084E0C84B0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22-12-2025</a:t>
            </a:fld>
            <a:endParaRPr lang="da-DK"/>
          </a:p>
        </p:txBody>
      </p:sp>
      <p:sp>
        <p:nvSpPr>
          <p:cNvPr id="3" name="Pladsholder til slidenummer 2">
            <a:extLst>
              <a:ext uri="{FF2B5EF4-FFF2-40B4-BE49-F238E27FC236}">
                <a16:creationId xmlns:a16="http://schemas.microsoft.com/office/drawing/2014/main" id="{9CB0DEAE-83F4-83A0-FDD4-7CFFFF37F04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711684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vid 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49384" y="1760373"/>
            <a:ext cx="10069011" cy="4070408"/>
          </a:xfrm>
        </p:spPr>
        <p:txBody>
          <a:bodyPr anchor="t" anchorCtr="0"/>
          <a:lstStyle>
            <a:lvl1pPr algn="l">
              <a:lnSpc>
                <a:spcPct val="90000"/>
              </a:lnSpc>
              <a:defRPr sz="9400">
                <a:solidFill>
                  <a:schemeClr val="tx1"/>
                </a:solidFill>
              </a:defRPr>
            </a:lvl1pPr>
          </a:lstStyle>
          <a:p>
            <a:r>
              <a:rPr lang="da-DK"/>
              <a:t>Klik for at tilføje overskrift</a:t>
            </a:r>
          </a:p>
        </p:txBody>
      </p:sp>
      <p:sp>
        <p:nvSpPr>
          <p:cNvPr id="13" name="Date Placeholder 14">
            <a:extLst>
              <a:ext uri="{FF2B5EF4-FFF2-40B4-BE49-F238E27FC236}">
                <a16:creationId xmlns:a16="http://schemas.microsoft.com/office/drawing/2014/main" id="{5161ABAB-6DB4-433A-ACC8-A0EC0AACAD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22-12-2025</a:t>
            </a:fld>
            <a:endParaRPr lang="da-DK"/>
          </a:p>
        </p:txBody>
      </p:sp>
      <p:sp>
        <p:nvSpPr>
          <p:cNvPr id="14" name="Date Placeholder 14">
            <a:extLst>
              <a:ext uri="{FF2B5EF4-FFF2-40B4-BE49-F238E27FC236}">
                <a16:creationId xmlns:a16="http://schemas.microsoft.com/office/drawing/2014/main" id="{BC3A8B03-9EA5-416E-BD54-B87E6C4A6781}"/>
              </a:ext>
            </a:extLst>
          </p:cNvPr>
          <p:cNvSpPr txBox="1">
            <a:spLocks/>
          </p:cNvSpPr>
          <p:nvPr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22-12-2025</a:t>
            </a:fld>
            <a:endParaRPr lang="da-DK"/>
          </a:p>
        </p:txBody>
      </p:sp>
      <p:sp>
        <p:nvSpPr>
          <p:cNvPr id="5" name="Date Placeholder 14">
            <a:extLst>
              <a:ext uri="{FF2B5EF4-FFF2-40B4-BE49-F238E27FC236}">
                <a16:creationId xmlns:a16="http://schemas.microsoft.com/office/drawing/2014/main" id="{9A7AFB7C-7952-9A29-30B0-EEB3ABEAFE92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22-12-2025</a:t>
            </a:fld>
            <a:endParaRPr lang="da-DK"/>
          </a:p>
        </p:txBody>
      </p:sp>
      <p:sp>
        <p:nvSpPr>
          <p:cNvPr id="6" name="text" descr="{&quot;templafy&quot;:{&quot;id&quot;:&quot;322c52c9-49d6-43fd-9f34-b99e283bda8c&quot;}}" title="UserProfile.Institut.InstituteDCU_{{DocumentLanguage}}">
            <a:extLst>
              <a:ext uri="{FF2B5EF4-FFF2-40B4-BE49-F238E27FC236}">
                <a16:creationId xmlns:a16="http://schemas.microsoft.com/office/drawing/2014/main" id="{9C3851C6-E0ED-8AFC-487C-1DD8E2CECF88}"/>
              </a:ext>
            </a:extLst>
          </p:cNvPr>
          <p:cNvSpPr txBox="1">
            <a:spLocks/>
          </p:cNvSpPr>
          <p:nvPr userDrawn="1"/>
        </p:nvSpPr>
        <p:spPr>
          <a:xfrm>
            <a:off x="410400" y="347204"/>
            <a:ext cx="5064938" cy="284778"/>
          </a:xfrm>
          <a:prstGeom prst="rect">
            <a:avLst/>
          </a:prstGeom>
          <a:noFill/>
        </p:spPr>
        <p:txBody>
          <a:bodyPr wrap="square" lIns="10800" tIns="0" rIns="0" bIns="90000" anchor="b" anchorCtr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/>
              <a:t>SDU Centre for Teaching and Learning</a:t>
            </a:r>
          </a:p>
        </p:txBody>
      </p:sp>
    </p:spTree>
    <p:extLst>
      <p:ext uri="{BB962C8B-B14F-4D97-AF65-F5344CB8AC3E}">
        <p14:creationId xmlns:p14="http://schemas.microsoft.com/office/powerpoint/2010/main" val="42714459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verskrift og indhold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C1A9A-6ADC-4F72-A312-ED1DBEF01B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0400" y="1028246"/>
            <a:ext cx="10962000" cy="671967"/>
          </a:xfrm>
        </p:spPr>
        <p:txBody>
          <a:bodyPr/>
          <a:lstStyle>
            <a:lvl1pPr>
              <a:defRPr/>
            </a:lvl1pPr>
          </a:lstStyle>
          <a:p>
            <a:r>
              <a:rPr lang="da-DK"/>
              <a:t>Klik for at tilføje overskrift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256969-981A-4869-9324-B595DF89D12E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411163" y="1989138"/>
            <a:ext cx="10961237" cy="386446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/>
              <a:t>Klik for at tilføje tekst, klik ikon for at tilføje graf/tabel</a:t>
            </a:r>
          </a:p>
          <a:p>
            <a:pPr lvl="1"/>
            <a:r>
              <a:rPr lang="da-DK"/>
              <a:t>Second </a:t>
            </a:r>
            <a:r>
              <a:rPr lang="da-DK" err="1"/>
              <a:t>level</a:t>
            </a:r>
            <a:endParaRPr lang="da-DK"/>
          </a:p>
          <a:p>
            <a:pPr lvl="2"/>
            <a:r>
              <a:rPr lang="da-DK"/>
              <a:t>Third </a:t>
            </a:r>
            <a:r>
              <a:rPr lang="da-DK" err="1"/>
              <a:t>level</a:t>
            </a:r>
            <a:endParaRPr lang="da-DK"/>
          </a:p>
          <a:p>
            <a:pPr lvl="3"/>
            <a:r>
              <a:rPr lang="da-DK" err="1"/>
              <a:t>Fourth</a:t>
            </a:r>
            <a:r>
              <a:rPr lang="da-DK"/>
              <a:t> </a:t>
            </a:r>
            <a:r>
              <a:rPr lang="da-DK" err="1"/>
              <a:t>level</a:t>
            </a:r>
            <a:endParaRPr lang="da-DK"/>
          </a:p>
          <a:p>
            <a:pPr lvl="4"/>
            <a:r>
              <a:rPr lang="da-DK"/>
              <a:t>Fifth </a:t>
            </a:r>
            <a:r>
              <a:rPr lang="da-DK" err="1"/>
              <a:t>level</a:t>
            </a:r>
            <a:endParaRPr lang="da-DK"/>
          </a:p>
        </p:txBody>
      </p:sp>
      <p:pic>
        <p:nvPicPr>
          <p:cNvPr id="22" name="Logo black">
            <a:extLst>
              <a:ext uri="{FF2B5EF4-FFF2-40B4-BE49-F238E27FC236}">
                <a16:creationId xmlns:a16="http://schemas.microsoft.com/office/drawing/2014/main" id="{CAAF367F-3818-457C-9EE1-320E9050AEB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F779A9-E4FE-4412-9D9E-BF5BF84D02AB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22-12-2025</a:t>
            </a:fld>
            <a:endParaRPr lang="da-DK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5949DE-6D77-480D-A4A9-E2E53BE1CE80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7" name="text" descr="{&quot;templafy&quot;:{&quot;id&quot;:&quot;4144fc22-910b-4d29-bd09-03dd55f8a573&quot;}}" title="UserProfile.Institut.InstituteDCU_{{DocumentLanguage}}">
            <a:extLst>
              <a:ext uri="{FF2B5EF4-FFF2-40B4-BE49-F238E27FC236}">
                <a16:creationId xmlns:a16="http://schemas.microsoft.com/office/drawing/2014/main" id="{B15EA452-05B4-A751-51B4-E13FBF8D2D74}"/>
              </a:ext>
            </a:extLst>
          </p:cNvPr>
          <p:cNvSpPr txBox="1">
            <a:spLocks/>
          </p:cNvSpPr>
          <p:nvPr userDrawn="1"/>
        </p:nvSpPr>
        <p:spPr>
          <a:xfrm>
            <a:off x="410400" y="347204"/>
            <a:ext cx="5064938" cy="284778"/>
          </a:xfrm>
          <a:prstGeom prst="rect">
            <a:avLst/>
          </a:prstGeom>
          <a:noFill/>
        </p:spPr>
        <p:txBody>
          <a:bodyPr wrap="square" lIns="10800" tIns="0" rIns="0" bIns="90000" anchor="b" anchorCtr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/>
              <a:t>SDU Centre for Teaching and Learning</a:t>
            </a:r>
          </a:p>
        </p:txBody>
      </p:sp>
    </p:spTree>
    <p:extLst>
      <p:ext uri="{BB962C8B-B14F-4D97-AF65-F5344CB8AC3E}">
        <p14:creationId xmlns:p14="http://schemas.microsoft.com/office/powerpoint/2010/main" val="4198049963"/>
      </p:ext>
    </p:extLst>
  </p:cSld>
  <p:clrMapOvr>
    <a:masterClrMapping/>
  </p:clrMapOvr>
  <p:hf hdr="0"/>
  <p:extLst>
    <p:ext uri="{DCECCB84-F9BA-43D5-87BE-67443E8EF086}">
      <p15:sldGuideLst xmlns:p15="http://schemas.microsoft.com/office/powerpoint/2012/main">
        <p15:guide id="1" orient="horz" pos="64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Overskrift og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56F8A6A9-890A-4EA2-8FA4-EA834B1A12F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14697" y="1700212"/>
            <a:ext cx="5367600" cy="4141787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3600">
                <a:solidFill>
                  <a:schemeClr val="tx1"/>
                </a:solidFill>
              </a:defRPr>
            </a:lvl1pPr>
          </a:lstStyle>
          <a:p>
            <a:r>
              <a:rPr lang="da-DK"/>
              <a:t>Klik for at tilføje overskrift</a:t>
            </a:r>
          </a:p>
        </p:txBody>
      </p:sp>
      <p:sp>
        <p:nvSpPr>
          <p:cNvPr id="11" name="Date Placeholder 14">
            <a:extLst>
              <a:ext uri="{FF2B5EF4-FFF2-40B4-BE49-F238E27FC236}">
                <a16:creationId xmlns:a16="http://schemas.microsoft.com/office/drawing/2014/main" id="{705F52FC-7E26-46C0-8E8B-4445D500B9C7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22-12-2025</a:t>
            </a:fld>
            <a:endParaRPr lang="da-DK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01B1D99-4B52-4731-AEC4-C722464A7D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22-12-2025</a:t>
            </a:fld>
            <a:endParaRPr lang="da-DK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4B452C39-88DE-4155-8ED8-643714B1A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373159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reaker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14697" y="1700212"/>
            <a:ext cx="5367600" cy="4141787"/>
          </a:xfrm>
        </p:spPr>
        <p:txBody>
          <a:bodyPr anchor="b" anchorCtr="0"/>
          <a:lstStyle>
            <a:lvl1pPr algn="l">
              <a:lnSpc>
                <a:spcPct val="100000"/>
              </a:lnSpc>
              <a:defRPr sz="4400">
                <a:solidFill>
                  <a:schemeClr val="tx1"/>
                </a:solidFill>
              </a:defRPr>
            </a:lvl1pPr>
          </a:lstStyle>
          <a:p>
            <a:r>
              <a:rPr lang="da-DK"/>
              <a:t>Klik for at tilføje overskrift</a:t>
            </a:r>
          </a:p>
        </p:txBody>
      </p:sp>
      <p:sp>
        <p:nvSpPr>
          <p:cNvPr id="14" name="Picture Placeholder 3">
            <a:extLst>
              <a:ext uri="{FF2B5EF4-FFF2-40B4-BE49-F238E27FC236}">
                <a16:creationId xmlns:a16="http://schemas.microsoft.com/office/drawing/2014/main" id="{A915360E-F247-49FB-821B-5399F132647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415848" y="1000443"/>
            <a:ext cx="4951428" cy="4841557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da-DK"/>
              <a:t>Vælg pladsholderen og indsæt billede via Templafy/Skyfish eller ikon eller logo via Templafy/Billeder</a:t>
            </a:r>
          </a:p>
        </p:txBody>
      </p:sp>
      <p:sp>
        <p:nvSpPr>
          <p:cNvPr id="7" name="Date Placeholder 14">
            <a:extLst>
              <a:ext uri="{FF2B5EF4-FFF2-40B4-BE49-F238E27FC236}">
                <a16:creationId xmlns:a16="http://schemas.microsoft.com/office/drawing/2014/main" id="{FB068F22-0263-44BB-8333-C5643293F3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22-12-2025</a:t>
            </a:fld>
            <a:endParaRPr lang="da-DK"/>
          </a:p>
        </p:txBody>
      </p:sp>
      <p:sp>
        <p:nvSpPr>
          <p:cNvPr id="8" name="Date Placeholder 14">
            <a:extLst>
              <a:ext uri="{FF2B5EF4-FFF2-40B4-BE49-F238E27FC236}">
                <a16:creationId xmlns:a16="http://schemas.microsoft.com/office/drawing/2014/main" id="{2D08A2CA-4B19-4B39-B540-F97244C446A4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22-12-2025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46529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indhold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C1A9A-6ADC-4F72-A312-ED1DBEF01B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0400" y="1028246"/>
            <a:ext cx="10962000" cy="671967"/>
          </a:xfrm>
        </p:spPr>
        <p:txBody>
          <a:bodyPr/>
          <a:lstStyle>
            <a:lvl1pPr>
              <a:defRPr/>
            </a:lvl1pPr>
          </a:lstStyle>
          <a:p>
            <a:r>
              <a:rPr lang="da-DK"/>
              <a:t>Klik for at tilføje overskrift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256969-981A-4869-9324-B595DF89D12E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411163" y="1989138"/>
            <a:ext cx="10961237" cy="386446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/>
              <a:t>Klik for at tilføje tekst, klik ikon for at tilføje graf/tabel</a:t>
            </a:r>
          </a:p>
          <a:p>
            <a:pPr lvl="1"/>
            <a:r>
              <a:rPr lang="da-DK"/>
              <a:t>Second </a:t>
            </a:r>
            <a:r>
              <a:rPr lang="da-DK" err="1"/>
              <a:t>level</a:t>
            </a:r>
            <a:endParaRPr lang="da-DK"/>
          </a:p>
          <a:p>
            <a:pPr lvl="2"/>
            <a:r>
              <a:rPr lang="da-DK"/>
              <a:t>Third </a:t>
            </a:r>
            <a:r>
              <a:rPr lang="da-DK" err="1"/>
              <a:t>level</a:t>
            </a:r>
            <a:endParaRPr lang="da-DK"/>
          </a:p>
          <a:p>
            <a:pPr lvl="3"/>
            <a:r>
              <a:rPr lang="da-DK" err="1"/>
              <a:t>Fourth</a:t>
            </a:r>
            <a:r>
              <a:rPr lang="da-DK"/>
              <a:t> </a:t>
            </a:r>
            <a:r>
              <a:rPr lang="da-DK" err="1"/>
              <a:t>level</a:t>
            </a:r>
            <a:endParaRPr lang="da-DK"/>
          </a:p>
          <a:p>
            <a:pPr lvl="4"/>
            <a:r>
              <a:rPr lang="da-DK"/>
              <a:t>Fifth </a:t>
            </a:r>
            <a:r>
              <a:rPr lang="da-DK" err="1"/>
              <a:t>level</a:t>
            </a:r>
            <a:endParaRPr lang="da-DK"/>
          </a:p>
        </p:txBody>
      </p:sp>
      <p:pic>
        <p:nvPicPr>
          <p:cNvPr id="22" name="Logo black">
            <a:extLst>
              <a:ext uri="{FF2B5EF4-FFF2-40B4-BE49-F238E27FC236}">
                <a16:creationId xmlns:a16="http://schemas.microsoft.com/office/drawing/2014/main" id="{CAAF367F-3818-457C-9EE1-320E9050AEB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F779A9-E4FE-4412-9D9E-BF5BF84D02AB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22-12-2025</a:t>
            </a:fld>
            <a:endParaRPr lang="da-DK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5949DE-6D77-480D-A4A9-E2E53BE1CE80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612922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Overskrift og indhold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C1A9A-6ADC-4F72-A312-ED1DBEF01B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0400" y="1028246"/>
            <a:ext cx="5366267" cy="1884283"/>
          </a:xfrm>
        </p:spPr>
        <p:txBody>
          <a:bodyPr/>
          <a:lstStyle>
            <a:lvl1pPr>
              <a:defRPr/>
            </a:lvl1pPr>
          </a:lstStyle>
          <a:p>
            <a:r>
              <a:rPr lang="da-DK"/>
              <a:t>Klik for at tilføje overskrift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256969-981A-4869-9324-B595DF89D12E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6156000" y="1028246"/>
            <a:ext cx="5216400" cy="4825354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/>
              <a:t>Klik for at tilføje tekst, klik ikon for at tilføje graf/tabel</a:t>
            </a:r>
          </a:p>
          <a:p>
            <a:pPr lvl="1"/>
            <a:r>
              <a:rPr lang="da-DK"/>
              <a:t>Second </a:t>
            </a:r>
            <a:r>
              <a:rPr lang="da-DK" err="1"/>
              <a:t>level</a:t>
            </a:r>
            <a:endParaRPr lang="da-DK"/>
          </a:p>
          <a:p>
            <a:pPr lvl="2"/>
            <a:r>
              <a:rPr lang="da-DK"/>
              <a:t>Third </a:t>
            </a:r>
            <a:r>
              <a:rPr lang="da-DK" err="1"/>
              <a:t>level</a:t>
            </a:r>
            <a:endParaRPr lang="da-DK"/>
          </a:p>
          <a:p>
            <a:pPr lvl="3"/>
            <a:r>
              <a:rPr lang="da-DK" err="1"/>
              <a:t>Fourth</a:t>
            </a:r>
            <a:r>
              <a:rPr lang="da-DK"/>
              <a:t> </a:t>
            </a:r>
            <a:r>
              <a:rPr lang="da-DK" err="1"/>
              <a:t>level</a:t>
            </a:r>
            <a:endParaRPr lang="da-DK"/>
          </a:p>
          <a:p>
            <a:pPr lvl="4"/>
            <a:r>
              <a:rPr lang="da-DK"/>
              <a:t>Fifth </a:t>
            </a:r>
            <a:r>
              <a:rPr lang="da-DK" err="1"/>
              <a:t>level</a:t>
            </a:r>
            <a:endParaRPr lang="da-DK"/>
          </a:p>
        </p:txBody>
      </p:sp>
      <p:pic>
        <p:nvPicPr>
          <p:cNvPr id="22" name="Logo black">
            <a:extLst>
              <a:ext uri="{FF2B5EF4-FFF2-40B4-BE49-F238E27FC236}">
                <a16:creationId xmlns:a16="http://schemas.microsoft.com/office/drawing/2014/main" id="{CAAF367F-3818-457C-9EE1-320E9050AEB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F779A9-E4FE-4412-9D9E-BF5BF84D02AB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22-12-2025</a:t>
            </a:fld>
            <a:endParaRPr lang="da-DK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5949DE-6D77-480D-A4A9-E2E53BE1CE80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493455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Overskrift og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14697" y="1700212"/>
            <a:ext cx="5367600" cy="4141787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3600">
                <a:solidFill>
                  <a:schemeClr val="tx1"/>
                </a:solidFill>
              </a:defRPr>
            </a:lvl1pPr>
          </a:lstStyle>
          <a:p>
            <a:r>
              <a:rPr lang="da-DK"/>
              <a:t>Klik for at tilføje overskrift</a:t>
            </a:r>
          </a:p>
        </p:txBody>
      </p:sp>
      <p:sp>
        <p:nvSpPr>
          <p:cNvPr id="14" name="Picture Placeholder 3">
            <a:extLst>
              <a:ext uri="{FF2B5EF4-FFF2-40B4-BE49-F238E27FC236}">
                <a16:creationId xmlns:a16="http://schemas.microsoft.com/office/drawing/2014/main" id="{BAC5FF5C-5A1F-4EF8-85A8-E1370E4FA7C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415848" y="1000443"/>
            <a:ext cx="4951428" cy="4841557"/>
          </a:xfrm>
        </p:spPr>
        <p:txBody>
          <a:bodyPr/>
          <a:lstStyle>
            <a:lvl1pPr marL="0" indent="0" algn="ctr">
              <a:buNone/>
              <a:defRPr sz="1400"/>
            </a:lvl1pPr>
          </a:lstStyle>
          <a:p>
            <a:r>
              <a:rPr lang="da-DK"/>
              <a:t>Vælg pladsholderen og indsæt billede via Templafy/Skyfish eller ikon eller logo via Templafy/Billeder</a:t>
            </a:r>
          </a:p>
        </p:txBody>
      </p:sp>
      <p:sp>
        <p:nvSpPr>
          <p:cNvPr id="17" name="Date Placeholder 14">
            <a:extLst>
              <a:ext uri="{FF2B5EF4-FFF2-40B4-BE49-F238E27FC236}">
                <a16:creationId xmlns:a16="http://schemas.microsoft.com/office/drawing/2014/main" id="{360EC57D-D72D-43A3-90BC-3ACC9F8BC9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22-12-2025</a:t>
            </a:fld>
            <a:endParaRPr lang="da-DK"/>
          </a:p>
        </p:txBody>
      </p:sp>
      <p:sp>
        <p:nvSpPr>
          <p:cNvPr id="18" name="Date Placeholder 14">
            <a:extLst>
              <a:ext uri="{FF2B5EF4-FFF2-40B4-BE49-F238E27FC236}">
                <a16:creationId xmlns:a16="http://schemas.microsoft.com/office/drawing/2014/main" id="{36B2A848-B2AD-472A-AC10-0002D162D52D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22-12-2025</a:t>
            </a:fld>
            <a:endParaRPr lang="da-DK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7D6F82-73FC-4F13-BFEC-9200E77E152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112987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Overskrift og indhold hv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en-gb"/>
              <a:t>Klik for at indsætte overskrift i maksimalt 2 linjer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06305" y="1990800"/>
            <a:ext cx="11376000" cy="3851200"/>
          </a:xfrm>
        </p:spPr>
        <p:txBody>
          <a:bodyPr rtlCol="0"/>
          <a:lstStyle>
            <a:lvl1pPr>
              <a:defRPr/>
            </a:lvl1pPr>
          </a:lstStyle>
          <a:p>
            <a:pPr lvl="0" rtl="0"/>
            <a:r>
              <a:rPr lang="en-gb"/>
              <a:t>Klik for at tilføje tekst, brug ENTER og så TAB-tasten for at få punktopstillet tekst eller klik ikon for at tilføje stor graf eller tabel</a:t>
            </a:r>
          </a:p>
          <a:p>
            <a:pPr lvl="1" rtl="0"/>
            <a:r>
              <a:rPr lang="en-gb"/>
              <a:t>Andet niveau</a:t>
            </a:r>
          </a:p>
          <a:p>
            <a:pPr lvl="2" rtl="0"/>
            <a:r>
              <a:rPr lang="en-gb"/>
              <a:t>Tredje niveau</a:t>
            </a:r>
          </a:p>
          <a:p>
            <a:pPr lvl="3" rtl="0"/>
            <a:r>
              <a:rPr lang="en-gb"/>
              <a:t>Fjerde niveau</a:t>
            </a:r>
          </a:p>
          <a:p>
            <a:pPr lvl="4" rtl="0"/>
            <a:r>
              <a:rPr lang="en-gb"/>
              <a:t>Femte niveau</a:t>
            </a:r>
          </a:p>
        </p:txBody>
      </p:sp>
      <p:sp>
        <p:nvSpPr>
          <p:cNvPr id="8" name="Date_DateCustomA" hidden="1"/>
          <p:cNvSpPr>
            <a:spLocks noGrp="1"/>
          </p:cNvSpPr>
          <p:nvPr>
            <p:ph type="dt" sz="half" idx="10"/>
          </p:nvPr>
        </p:nvSpPr>
        <p:spPr>
          <a:xfrm>
            <a:off x="410400" y="6653831"/>
            <a:ext cx="4086495" cy="180085"/>
          </a:xfrm>
          <a:prstGeom prst="rect">
            <a:avLst/>
          </a:prstGeom>
        </p:spPr>
        <p:txBody>
          <a:bodyPr rtlCol="0"/>
          <a:lstStyle>
            <a:lvl1pPr>
              <a:defRPr sz="100" b="0">
                <a:solidFill>
                  <a:schemeClr val="bg1"/>
                </a:solidFill>
              </a:defRPr>
            </a:lvl1pPr>
          </a:lstStyle>
          <a:p>
            <a:pPr rtl="0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1570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Billede og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dsholder til billede 3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6099300" cy="6858000"/>
          </a:xfrm>
          <a:solidFill>
            <a:schemeClr val="bg1"/>
          </a:solidFill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da-DK"/>
              <a:t>Vælg pladsholderen og indsæt billede via Templafy/Skyfish eller ikon eller logo via Templafy/Billeder</a:t>
            </a:r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6692401" y="1076109"/>
            <a:ext cx="4680000" cy="1822734"/>
          </a:xfrm>
        </p:spPr>
        <p:txBody>
          <a:bodyPr/>
          <a:lstStyle>
            <a:lvl1pPr>
              <a:defRPr/>
            </a:lvl1pPr>
          </a:lstStyle>
          <a:p>
            <a:r>
              <a:rPr lang="da-DK"/>
              <a:t>Klik for at tilføje overskrift, maksimalt 3 linjer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256969-981A-4869-9324-B595DF89D12E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6692400" y="3387600"/>
            <a:ext cx="4680000" cy="2466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/>
              <a:t>Klik for at tilføje tekst</a:t>
            </a:r>
          </a:p>
          <a:p>
            <a:pPr lvl="1"/>
            <a:r>
              <a:rPr lang="da-DK"/>
              <a:t>Second </a:t>
            </a:r>
            <a:r>
              <a:rPr lang="da-DK" err="1"/>
              <a:t>level</a:t>
            </a:r>
            <a:endParaRPr lang="da-DK"/>
          </a:p>
          <a:p>
            <a:pPr lvl="2"/>
            <a:r>
              <a:rPr lang="da-DK"/>
              <a:t>Third </a:t>
            </a:r>
            <a:r>
              <a:rPr lang="da-DK" err="1"/>
              <a:t>level</a:t>
            </a:r>
            <a:endParaRPr lang="da-DK"/>
          </a:p>
          <a:p>
            <a:pPr lvl="3"/>
            <a:r>
              <a:rPr lang="da-DK" err="1"/>
              <a:t>Fourth</a:t>
            </a:r>
            <a:r>
              <a:rPr lang="da-DK"/>
              <a:t> </a:t>
            </a:r>
            <a:r>
              <a:rPr lang="da-DK" err="1"/>
              <a:t>level</a:t>
            </a:r>
            <a:endParaRPr lang="da-DK"/>
          </a:p>
          <a:p>
            <a:pPr lvl="4"/>
            <a:r>
              <a:rPr lang="da-DK"/>
              <a:t>Fifth </a:t>
            </a:r>
            <a:r>
              <a:rPr lang="da-DK" err="1"/>
              <a:t>level</a:t>
            </a:r>
            <a:endParaRPr lang="da-DK"/>
          </a:p>
        </p:txBody>
      </p:sp>
      <p:pic>
        <p:nvPicPr>
          <p:cNvPr id="20" name="Logo black">
            <a:extLst>
              <a:ext uri="{FF2B5EF4-FFF2-40B4-BE49-F238E27FC236}">
                <a16:creationId xmlns:a16="http://schemas.microsoft.com/office/drawing/2014/main" id="{1421C492-A651-4EE4-BB8B-C6886E7B5C1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2400" y="6294893"/>
            <a:ext cx="784800" cy="211840"/>
          </a:xfrm>
          <a:prstGeom prst="rect">
            <a:avLst/>
          </a:prstGeom>
        </p:spPr>
      </p:pic>
      <p:sp>
        <p:nvSpPr>
          <p:cNvPr id="30" name="Date Placeholder 14">
            <a:extLst>
              <a:ext uri="{FF2B5EF4-FFF2-40B4-BE49-F238E27FC236}">
                <a16:creationId xmlns:a16="http://schemas.microsoft.com/office/drawing/2014/main" id="{2C4B35A0-F8F7-420F-9E06-CC0AAAA0B84F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22-12-2025</a:t>
            </a:fld>
            <a:endParaRPr lang="da-DK"/>
          </a:p>
        </p:txBody>
      </p:sp>
      <p:sp>
        <p:nvSpPr>
          <p:cNvPr id="9" name="TextBox 19">
            <a:extLst>
              <a:ext uri="{FF2B5EF4-FFF2-40B4-BE49-F238E27FC236}">
                <a16:creationId xmlns:a16="http://schemas.microsoft.com/office/drawing/2014/main" id="{77BCC6E7-9279-FA89-A785-CF0077EE4743}"/>
              </a:ext>
            </a:extLst>
          </p:cNvPr>
          <p:cNvSpPr txBox="1"/>
          <p:nvPr userDrawn="1"/>
        </p:nvSpPr>
        <p:spPr>
          <a:xfrm>
            <a:off x="0" y="-349741"/>
            <a:ext cx="11457183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50" b="1" noProof="1"/>
              <a:t>Skift baggrundsfarve. </a:t>
            </a:r>
            <a:r>
              <a:rPr lang="da-DK" sz="1050" noProof="1"/>
              <a:t>Højreklik på slidet og vælg </a:t>
            </a:r>
            <a:r>
              <a:rPr lang="da-DK" sz="1050" b="1" noProof="1"/>
              <a:t>Formatér baggrund</a:t>
            </a:r>
            <a:r>
              <a:rPr lang="da-DK" sz="1050" noProof="1"/>
              <a:t>. Klik på </a:t>
            </a:r>
            <a:r>
              <a:rPr lang="da-DK" sz="1050" b="1" noProof="1"/>
              <a:t>Fyld farve </a:t>
            </a:r>
            <a:r>
              <a:rPr lang="da-DK" sz="1050" noProof="1"/>
              <a:t>i Formater baggrund vinduet og vælg farve fra øverste række i SDU’s farve palette eller fra den brugerdefinerede farvepalette</a:t>
            </a: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2391870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Overskrift og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56F8A6A9-890A-4EA2-8FA4-EA834B1A12F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14697" y="1700212"/>
            <a:ext cx="5367600" cy="4141787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3600">
                <a:solidFill>
                  <a:schemeClr val="tx1"/>
                </a:solidFill>
              </a:defRPr>
            </a:lvl1pPr>
          </a:lstStyle>
          <a:p>
            <a:r>
              <a:rPr lang="da-DK"/>
              <a:t>Klik for at tilføje overskrift</a:t>
            </a:r>
          </a:p>
        </p:txBody>
      </p:sp>
      <p:sp>
        <p:nvSpPr>
          <p:cNvPr id="11" name="Date Placeholder 14">
            <a:extLst>
              <a:ext uri="{FF2B5EF4-FFF2-40B4-BE49-F238E27FC236}">
                <a16:creationId xmlns:a16="http://schemas.microsoft.com/office/drawing/2014/main" id="{705F52FC-7E26-46C0-8E8B-4445D500B9C7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22-12-2025</a:t>
            </a:fld>
            <a:endParaRPr lang="da-DK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01B1D99-4B52-4731-AEC4-C722464A7D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22-12-2025</a:t>
            </a:fld>
            <a:endParaRPr lang="da-DK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4B452C39-88DE-4155-8ED8-643714B1A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867154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reaker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14697" y="1700212"/>
            <a:ext cx="5367600" cy="4141787"/>
          </a:xfrm>
        </p:spPr>
        <p:txBody>
          <a:bodyPr anchor="b" anchorCtr="0"/>
          <a:lstStyle>
            <a:lvl1pPr algn="l">
              <a:lnSpc>
                <a:spcPct val="100000"/>
              </a:lnSpc>
              <a:defRPr sz="4400">
                <a:solidFill>
                  <a:schemeClr val="tx1"/>
                </a:solidFill>
              </a:defRPr>
            </a:lvl1pPr>
          </a:lstStyle>
          <a:p>
            <a:r>
              <a:rPr lang="da-DK"/>
              <a:t>Klik for at tilføje overskrift</a:t>
            </a:r>
          </a:p>
        </p:txBody>
      </p:sp>
      <p:sp>
        <p:nvSpPr>
          <p:cNvPr id="14" name="Picture Placeholder 3">
            <a:extLst>
              <a:ext uri="{FF2B5EF4-FFF2-40B4-BE49-F238E27FC236}">
                <a16:creationId xmlns:a16="http://schemas.microsoft.com/office/drawing/2014/main" id="{A915360E-F247-49FB-821B-5399F132647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415848" y="1000443"/>
            <a:ext cx="4951428" cy="4841557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da-DK"/>
              <a:t>Vælg pladsholderen og indsæt billede via Templafy/Skyfish eller ikon eller logo via Templafy/Billeder</a:t>
            </a:r>
          </a:p>
        </p:txBody>
      </p:sp>
      <p:sp>
        <p:nvSpPr>
          <p:cNvPr id="7" name="Date Placeholder 14">
            <a:extLst>
              <a:ext uri="{FF2B5EF4-FFF2-40B4-BE49-F238E27FC236}">
                <a16:creationId xmlns:a16="http://schemas.microsoft.com/office/drawing/2014/main" id="{FB068F22-0263-44BB-8333-C5643293F3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22-12-2025</a:t>
            </a:fld>
            <a:endParaRPr lang="da-DK"/>
          </a:p>
        </p:txBody>
      </p:sp>
      <p:sp>
        <p:nvSpPr>
          <p:cNvPr id="8" name="Date Placeholder 14">
            <a:extLst>
              <a:ext uri="{FF2B5EF4-FFF2-40B4-BE49-F238E27FC236}">
                <a16:creationId xmlns:a16="http://schemas.microsoft.com/office/drawing/2014/main" id="{2D08A2CA-4B19-4B39-B540-F97244C446A4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22-12-2025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0875215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Overskrift og indhold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C1A9A-6ADC-4F72-A312-ED1DBEF01B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0400" y="1028246"/>
            <a:ext cx="5366267" cy="1884283"/>
          </a:xfrm>
        </p:spPr>
        <p:txBody>
          <a:bodyPr/>
          <a:lstStyle>
            <a:lvl1pPr>
              <a:defRPr/>
            </a:lvl1pPr>
          </a:lstStyle>
          <a:p>
            <a:r>
              <a:rPr lang="da-DK"/>
              <a:t>Klik for at tilføje overskrift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256969-981A-4869-9324-B595DF89D12E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6156000" y="1028246"/>
            <a:ext cx="5216400" cy="4825354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/>
              <a:t>Klik for at tilføje tekst, klik ikon for at tilføje graf/tabel</a:t>
            </a:r>
          </a:p>
          <a:p>
            <a:pPr lvl="1"/>
            <a:r>
              <a:rPr lang="da-DK"/>
              <a:t>Second </a:t>
            </a:r>
            <a:r>
              <a:rPr lang="da-DK" err="1"/>
              <a:t>level</a:t>
            </a:r>
            <a:endParaRPr lang="da-DK"/>
          </a:p>
          <a:p>
            <a:pPr lvl="2"/>
            <a:r>
              <a:rPr lang="da-DK"/>
              <a:t>Third </a:t>
            </a:r>
            <a:r>
              <a:rPr lang="da-DK" err="1"/>
              <a:t>level</a:t>
            </a:r>
            <a:endParaRPr lang="da-DK"/>
          </a:p>
          <a:p>
            <a:pPr lvl="3"/>
            <a:r>
              <a:rPr lang="da-DK" err="1"/>
              <a:t>Fourth</a:t>
            </a:r>
            <a:r>
              <a:rPr lang="da-DK"/>
              <a:t> </a:t>
            </a:r>
            <a:r>
              <a:rPr lang="da-DK" err="1"/>
              <a:t>level</a:t>
            </a:r>
            <a:endParaRPr lang="da-DK"/>
          </a:p>
          <a:p>
            <a:pPr lvl="4"/>
            <a:r>
              <a:rPr lang="da-DK"/>
              <a:t>Fifth </a:t>
            </a:r>
            <a:r>
              <a:rPr lang="da-DK" err="1"/>
              <a:t>level</a:t>
            </a:r>
            <a:endParaRPr lang="da-DK"/>
          </a:p>
        </p:txBody>
      </p:sp>
      <p:pic>
        <p:nvPicPr>
          <p:cNvPr id="22" name="Logo black">
            <a:extLst>
              <a:ext uri="{FF2B5EF4-FFF2-40B4-BE49-F238E27FC236}">
                <a16:creationId xmlns:a16="http://schemas.microsoft.com/office/drawing/2014/main" id="{CAAF367F-3818-457C-9EE1-320E9050AEB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F779A9-E4FE-4412-9D9E-BF5BF84D02AB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22-12-2025</a:t>
            </a:fld>
            <a:endParaRPr lang="da-DK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5949DE-6D77-480D-A4A9-E2E53BE1CE80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0886642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Overskrift og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14697" y="1700212"/>
            <a:ext cx="5367600" cy="4141787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3600">
                <a:solidFill>
                  <a:schemeClr val="tx1"/>
                </a:solidFill>
              </a:defRPr>
            </a:lvl1pPr>
          </a:lstStyle>
          <a:p>
            <a:r>
              <a:rPr lang="da-DK"/>
              <a:t>Klik for at tilføje overskrift</a:t>
            </a:r>
          </a:p>
        </p:txBody>
      </p:sp>
      <p:sp>
        <p:nvSpPr>
          <p:cNvPr id="14" name="Picture Placeholder 3">
            <a:extLst>
              <a:ext uri="{FF2B5EF4-FFF2-40B4-BE49-F238E27FC236}">
                <a16:creationId xmlns:a16="http://schemas.microsoft.com/office/drawing/2014/main" id="{BAC5FF5C-5A1F-4EF8-85A8-E1370E4FA7C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415848" y="1000443"/>
            <a:ext cx="4951428" cy="4841557"/>
          </a:xfrm>
        </p:spPr>
        <p:txBody>
          <a:bodyPr/>
          <a:lstStyle>
            <a:lvl1pPr marL="0" indent="0" algn="ctr">
              <a:buNone/>
              <a:defRPr sz="1400"/>
            </a:lvl1pPr>
          </a:lstStyle>
          <a:p>
            <a:r>
              <a:rPr lang="da-DK"/>
              <a:t>Vælg pladsholderen og indsæt billede via Templafy/Skyfish eller ikon eller logo via Templafy/Billeder</a:t>
            </a:r>
          </a:p>
        </p:txBody>
      </p:sp>
      <p:sp>
        <p:nvSpPr>
          <p:cNvPr id="17" name="Date Placeholder 14">
            <a:extLst>
              <a:ext uri="{FF2B5EF4-FFF2-40B4-BE49-F238E27FC236}">
                <a16:creationId xmlns:a16="http://schemas.microsoft.com/office/drawing/2014/main" id="{360EC57D-D72D-43A3-90BC-3ACC9F8BC9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22-12-2025</a:t>
            </a:fld>
            <a:endParaRPr lang="da-DK"/>
          </a:p>
        </p:txBody>
      </p:sp>
      <p:sp>
        <p:nvSpPr>
          <p:cNvPr id="18" name="Date Placeholder 14">
            <a:extLst>
              <a:ext uri="{FF2B5EF4-FFF2-40B4-BE49-F238E27FC236}">
                <a16:creationId xmlns:a16="http://schemas.microsoft.com/office/drawing/2014/main" id="{36B2A848-B2AD-472A-AC10-0002D162D52D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22-12-2025</a:t>
            </a:fld>
            <a:endParaRPr lang="da-DK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7D6F82-73FC-4F13-BFEC-9200E77E152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2040523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Billede og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dsholder til billede 3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6099300" cy="6858000"/>
          </a:xfrm>
          <a:solidFill>
            <a:schemeClr val="bg1"/>
          </a:solidFill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da-DK"/>
              <a:t>Vælg pladsholderen og indsæt billede via Templafy/Skyfish eller ikon eller logo via Templafy/Billeder</a:t>
            </a:r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6692401" y="1076109"/>
            <a:ext cx="4680000" cy="1822734"/>
          </a:xfrm>
        </p:spPr>
        <p:txBody>
          <a:bodyPr/>
          <a:lstStyle>
            <a:lvl1pPr>
              <a:defRPr/>
            </a:lvl1pPr>
          </a:lstStyle>
          <a:p>
            <a:r>
              <a:rPr lang="da-DK"/>
              <a:t>Klik for at tilføje overskrift, maksimalt 3 linjer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256969-981A-4869-9324-B595DF89D12E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6692400" y="3387600"/>
            <a:ext cx="4680000" cy="2466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/>
              <a:t>Klik for at tilføje tekst</a:t>
            </a:r>
          </a:p>
          <a:p>
            <a:pPr lvl="1"/>
            <a:r>
              <a:rPr lang="da-DK"/>
              <a:t>Second </a:t>
            </a:r>
            <a:r>
              <a:rPr lang="da-DK" err="1"/>
              <a:t>level</a:t>
            </a:r>
            <a:endParaRPr lang="da-DK"/>
          </a:p>
          <a:p>
            <a:pPr lvl="2"/>
            <a:r>
              <a:rPr lang="da-DK"/>
              <a:t>Third </a:t>
            </a:r>
            <a:r>
              <a:rPr lang="da-DK" err="1"/>
              <a:t>level</a:t>
            </a:r>
            <a:endParaRPr lang="da-DK"/>
          </a:p>
          <a:p>
            <a:pPr lvl="3"/>
            <a:r>
              <a:rPr lang="da-DK" err="1"/>
              <a:t>Fourth</a:t>
            </a:r>
            <a:r>
              <a:rPr lang="da-DK"/>
              <a:t> </a:t>
            </a:r>
            <a:r>
              <a:rPr lang="da-DK" err="1"/>
              <a:t>level</a:t>
            </a:r>
            <a:endParaRPr lang="da-DK"/>
          </a:p>
          <a:p>
            <a:pPr lvl="4"/>
            <a:r>
              <a:rPr lang="da-DK"/>
              <a:t>Fifth </a:t>
            </a:r>
            <a:r>
              <a:rPr lang="da-DK" err="1"/>
              <a:t>level</a:t>
            </a:r>
            <a:endParaRPr lang="da-DK"/>
          </a:p>
        </p:txBody>
      </p:sp>
      <p:pic>
        <p:nvPicPr>
          <p:cNvPr id="20" name="Logo black">
            <a:extLst>
              <a:ext uri="{FF2B5EF4-FFF2-40B4-BE49-F238E27FC236}">
                <a16:creationId xmlns:a16="http://schemas.microsoft.com/office/drawing/2014/main" id="{1421C492-A651-4EE4-BB8B-C6886E7B5C1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2400" y="6294893"/>
            <a:ext cx="784800" cy="211840"/>
          </a:xfrm>
          <a:prstGeom prst="rect">
            <a:avLst/>
          </a:prstGeom>
        </p:spPr>
      </p:pic>
      <p:sp>
        <p:nvSpPr>
          <p:cNvPr id="30" name="Date Placeholder 14">
            <a:extLst>
              <a:ext uri="{FF2B5EF4-FFF2-40B4-BE49-F238E27FC236}">
                <a16:creationId xmlns:a16="http://schemas.microsoft.com/office/drawing/2014/main" id="{2C4B35A0-F8F7-420F-9E06-CC0AAAA0B84F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22-12-2025</a:t>
            </a:fld>
            <a:endParaRPr lang="da-DK"/>
          </a:p>
        </p:txBody>
      </p:sp>
      <p:sp>
        <p:nvSpPr>
          <p:cNvPr id="9" name="TextBox 19">
            <a:extLst>
              <a:ext uri="{FF2B5EF4-FFF2-40B4-BE49-F238E27FC236}">
                <a16:creationId xmlns:a16="http://schemas.microsoft.com/office/drawing/2014/main" id="{77BCC6E7-9279-FA89-A785-CF0077EE4743}"/>
              </a:ext>
            </a:extLst>
          </p:cNvPr>
          <p:cNvSpPr txBox="1"/>
          <p:nvPr userDrawn="1"/>
        </p:nvSpPr>
        <p:spPr>
          <a:xfrm>
            <a:off x="0" y="-349741"/>
            <a:ext cx="11457183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50" b="1" noProof="1"/>
              <a:t>Skift baggrundsfarve. </a:t>
            </a:r>
            <a:r>
              <a:rPr lang="da-DK" sz="1050" noProof="1"/>
              <a:t>Højreklik på slidet og vælg </a:t>
            </a:r>
            <a:r>
              <a:rPr lang="da-DK" sz="1050" b="1" noProof="1"/>
              <a:t>Formatér baggrund</a:t>
            </a:r>
            <a:r>
              <a:rPr lang="da-DK" sz="1050" noProof="1"/>
              <a:t>. Klik på </a:t>
            </a:r>
            <a:r>
              <a:rPr lang="da-DK" sz="1050" b="1" noProof="1"/>
              <a:t>Fyld farve </a:t>
            </a:r>
            <a:r>
              <a:rPr lang="da-DK" sz="1050" noProof="1"/>
              <a:t>i Formater baggrund vinduet og vælg farve fra øverste række i SDU’s farve palette eller fra den brugerdefinerede farvepalette</a:t>
            </a: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2919217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indhold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C1A9A-6ADC-4F72-A312-ED1DBEF01B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0400" y="1028246"/>
            <a:ext cx="10962000" cy="671967"/>
          </a:xfrm>
        </p:spPr>
        <p:txBody>
          <a:bodyPr/>
          <a:lstStyle>
            <a:lvl1pPr>
              <a:defRPr/>
            </a:lvl1pPr>
          </a:lstStyle>
          <a:p>
            <a:r>
              <a:rPr lang="da-DK"/>
              <a:t>Klik for at tilføje overskrift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256969-981A-4869-9324-B595DF89D12E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411163" y="1989138"/>
            <a:ext cx="10961237" cy="386446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/>
              <a:t>Klik for at tilføje tekst, klik ikon for at tilføje graf/tabel</a:t>
            </a:r>
          </a:p>
          <a:p>
            <a:pPr lvl="1"/>
            <a:r>
              <a:rPr lang="da-DK"/>
              <a:t>Second </a:t>
            </a:r>
            <a:r>
              <a:rPr lang="da-DK" err="1"/>
              <a:t>level</a:t>
            </a:r>
            <a:endParaRPr lang="da-DK"/>
          </a:p>
          <a:p>
            <a:pPr lvl="2"/>
            <a:r>
              <a:rPr lang="da-DK"/>
              <a:t>Third </a:t>
            </a:r>
            <a:r>
              <a:rPr lang="da-DK" err="1"/>
              <a:t>level</a:t>
            </a:r>
            <a:endParaRPr lang="da-DK"/>
          </a:p>
          <a:p>
            <a:pPr lvl="3"/>
            <a:r>
              <a:rPr lang="da-DK" err="1"/>
              <a:t>Fourth</a:t>
            </a:r>
            <a:r>
              <a:rPr lang="da-DK"/>
              <a:t> </a:t>
            </a:r>
            <a:r>
              <a:rPr lang="da-DK" err="1"/>
              <a:t>level</a:t>
            </a:r>
            <a:endParaRPr lang="da-DK"/>
          </a:p>
          <a:p>
            <a:pPr lvl="4"/>
            <a:r>
              <a:rPr lang="da-DK"/>
              <a:t>Fifth </a:t>
            </a:r>
            <a:r>
              <a:rPr lang="da-DK" err="1"/>
              <a:t>level</a:t>
            </a:r>
            <a:endParaRPr lang="da-DK"/>
          </a:p>
        </p:txBody>
      </p:sp>
      <p:pic>
        <p:nvPicPr>
          <p:cNvPr id="22" name="Logo black">
            <a:extLst>
              <a:ext uri="{FF2B5EF4-FFF2-40B4-BE49-F238E27FC236}">
                <a16:creationId xmlns:a16="http://schemas.microsoft.com/office/drawing/2014/main" id="{CAAF367F-3818-457C-9EE1-320E9050AEB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F779A9-E4FE-4412-9D9E-BF5BF84D02AB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22-12-2025</a:t>
            </a:fld>
            <a:endParaRPr lang="da-DK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5949DE-6D77-480D-A4A9-E2E53BE1CE80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75150F5-CFA6-40F1-B2B7-79337C2232BB}"/>
              </a:ext>
            </a:extLst>
          </p:cNvPr>
          <p:cNvSpPr txBox="1"/>
          <p:nvPr userDrawn="1"/>
        </p:nvSpPr>
        <p:spPr>
          <a:xfrm>
            <a:off x="0" y="-349741"/>
            <a:ext cx="11457183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50" b="1" noProof="1"/>
              <a:t>Skift baggrundsfarve. </a:t>
            </a:r>
            <a:r>
              <a:rPr lang="da-DK" sz="1050" noProof="1"/>
              <a:t>Højreklik på slidet og vælg </a:t>
            </a:r>
            <a:r>
              <a:rPr lang="da-DK" sz="1050" b="1" noProof="1"/>
              <a:t>Formatér baggrund</a:t>
            </a:r>
            <a:r>
              <a:rPr lang="da-DK" sz="1050" noProof="1"/>
              <a:t>. Klik på </a:t>
            </a:r>
            <a:r>
              <a:rPr lang="da-DK" sz="1050" b="1" noProof="1"/>
              <a:t>Fyld farve </a:t>
            </a:r>
            <a:r>
              <a:rPr lang="da-DK" sz="1050" noProof="1"/>
              <a:t>i Formater baggrund vinduet og vælg farve fra øverste række i SDU’s farve palette eller fra den brugerdefinerede farvepalette</a:t>
            </a: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612922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ort 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ckground">
            <a:extLst>
              <a:ext uri="{FF2B5EF4-FFF2-40B4-BE49-F238E27FC236}">
                <a16:creationId xmlns:a16="http://schemas.microsoft.com/office/drawing/2014/main" id="{BBCAF46D-9983-4AEE-9B8A-24654CDEDDB0}"/>
              </a:ext>
            </a:extLst>
          </p:cNvPr>
          <p:cNvSpPr/>
          <p:nvPr userDrawn="1"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sz="1600" err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49384" y="1760373"/>
            <a:ext cx="10069011" cy="4070408"/>
          </a:xfrm>
        </p:spPr>
        <p:txBody>
          <a:bodyPr anchor="t" anchorCtr="0"/>
          <a:lstStyle>
            <a:lvl1pPr algn="l">
              <a:lnSpc>
                <a:spcPct val="90000"/>
              </a:lnSpc>
              <a:defRPr sz="9400">
                <a:solidFill>
                  <a:schemeClr val="bg1"/>
                </a:solidFill>
              </a:defRPr>
            </a:lvl1pPr>
          </a:lstStyle>
          <a:p>
            <a:r>
              <a:rPr lang="da-DK"/>
              <a:t>Klik for at tilføje overskrift</a:t>
            </a:r>
          </a:p>
        </p:txBody>
      </p:sp>
      <p:pic>
        <p:nvPicPr>
          <p:cNvPr id="7" name="Logo black">
            <a:extLst>
              <a:ext uri="{FF2B5EF4-FFF2-40B4-BE49-F238E27FC236}">
                <a16:creationId xmlns:a16="http://schemas.microsoft.com/office/drawing/2014/main" id="{E6E48129-FB3C-4F39-A5A1-63313B41D3C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200" y="6296400"/>
            <a:ext cx="786874" cy="212400"/>
          </a:xfrm>
          <a:prstGeom prst="rect">
            <a:avLst/>
          </a:prstGeom>
        </p:spPr>
      </p:pic>
      <p:sp>
        <p:nvSpPr>
          <p:cNvPr id="11" name="Date Placeholder 14">
            <a:extLst>
              <a:ext uri="{FF2B5EF4-FFF2-40B4-BE49-F238E27FC236}">
                <a16:creationId xmlns:a16="http://schemas.microsoft.com/office/drawing/2014/main" id="{D4E1389B-CA3B-4709-956D-F396D960BB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22-12-2025</a:t>
            </a:fld>
            <a:endParaRPr lang="da-DK"/>
          </a:p>
        </p:txBody>
      </p:sp>
      <p:sp>
        <p:nvSpPr>
          <p:cNvPr id="14" name="Date Placeholder 14">
            <a:extLst>
              <a:ext uri="{FF2B5EF4-FFF2-40B4-BE49-F238E27FC236}">
                <a16:creationId xmlns:a16="http://schemas.microsoft.com/office/drawing/2014/main" id="{8A94F1C1-AE36-4BBA-B958-8FC614A9472A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22-12-2025</a:t>
            </a:fld>
            <a:endParaRPr lang="da-DK"/>
          </a:p>
        </p:txBody>
      </p:sp>
      <p:sp>
        <p:nvSpPr>
          <p:cNvPr id="8" name="TextBox 19">
            <a:extLst>
              <a:ext uri="{FF2B5EF4-FFF2-40B4-BE49-F238E27FC236}">
                <a16:creationId xmlns:a16="http://schemas.microsoft.com/office/drawing/2014/main" id="{5C6B8E24-66E4-1DDA-ADCF-C1D6EB952142}"/>
              </a:ext>
            </a:extLst>
          </p:cNvPr>
          <p:cNvSpPr txBox="1"/>
          <p:nvPr userDrawn="1"/>
        </p:nvSpPr>
        <p:spPr>
          <a:xfrm>
            <a:off x="0" y="-349741"/>
            <a:ext cx="11457183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50" b="1" noProof="1"/>
              <a:t>Skift baggrundsfarve. </a:t>
            </a:r>
            <a:r>
              <a:rPr lang="da-DK" sz="1050" noProof="1"/>
              <a:t>Højreklik på slidet og vælg </a:t>
            </a:r>
            <a:r>
              <a:rPr lang="da-DK" sz="1050" b="1" noProof="1"/>
              <a:t>Formatér baggrund</a:t>
            </a:r>
            <a:r>
              <a:rPr lang="da-DK" sz="1050" noProof="1"/>
              <a:t>. Klik på </a:t>
            </a:r>
            <a:r>
              <a:rPr lang="da-DK" sz="1050" b="1" noProof="1"/>
              <a:t>Fyld farve </a:t>
            </a:r>
            <a:r>
              <a:rPr lang="da-DK" sz="1050" noProof="1"/>
              <a:t>i Formater baggrund vinduet og vælg farve fra øverste række i SDU’s farve palette eller fra den brugerdefinerede farvepalette</a:t>
            </a: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67525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reaker 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3">
            <a:extLst>
              <a:ext uri="{FF2B5EF4-FFF2-40B4-BE49-F238E27FC236}">
                <a16:creationId xmlns:a16="http://schemas.microsoft.com/office/drawing/2014/main" id="{BAC5FF5C-5A1F-4EF8-85A8-E1370E4FA7C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415848" y="1000443"/>
            <a:ext cx="4951428" cy="4841557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da-DK"/>
              <a:t>Vælg pladsholderen og indsæt billede via Templafy/Skyfish eller ikon eller logo via Templafy/Billeder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14697" y="1700212"/>
            <a:ext cx="5367600" cy="4141787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4400">
                <a:solidFill>
                  <a:schemeClr val="tx1"/>
                </a:solidFill>
              </a:defRPr>
            </a:lvl1pPr>
          </a:lstStyle>
          <a:p>
            <a:r>
              <a:rPr lang="da-DK"/>
              <a:t>Klik for at tilføje overskrift</a:t>
            </a:r>
          </a:p>
        </p:txBody>
      </p:sp>
      <p:pic>
        <p:nvPicPr>
          <p:cNvPr id="13" name="Logo black">
            <a:extLst>
              <a:ext uri="{FF2B5EF4-FFF2-40B4-BE49-F238E27FC236}">
                <a16:creationId xmlns:a16="http://schemas.microsoft.com/office/drawing/2014/main" id="{8790A71A-B09B-4B5F-9D31-846A17201C9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17" name="Date Placeholder 14">
            <a:extLst>
              <a:ext uri="{FF2B5EF4-FFF2-40B4-BE49-F238E27FC236}">
                <a16:creationId xmlns:a16="http://schemas.microsoft.com/office/drawing/2014/main" id="{D63CFED0-47FC-4852-81C1-6B705FD6417D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22-12-2025</a:t>
            </a:fld>
            <a:endParaRPr lang="da-DK"/>
          </a:p>
        </p:txBody>
      </p:sp>
      <p:sp>
        <p:nvSpPr>
          <p:cNvPr id="7" name="TextBox 19">
            <a:extLst>
              <a:ext uri="{FF2B5EF4-FFF2-40B4-BE49-F238E27FC236}">
                <a16:creationId xmlns:a16="http://schemas.microsoft.com/office/drawing/2014/main" id="{69D838CB-E753-1CD5-AF9E-101E63EE7002}"/>
              </a:ext>
            </a:extLst>
          </p:cNvPr>
          <p:cNvSpPr txBox="1"/>
          <p:nvPr userDrawn="1"/>
        </p:nvSpPr>
        <p:spPr>
          <a:xfrm>
            <a:off x="0" y="-349741"/>
            <a:ext cx="11457183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50" b="1" noProof="1"/>
              <a:t>Skift baggrundsfarve. </a:t>
            </a:r>
            <a:r>
              <a:rPr lang="da-DK" sz="1050" noProof="1"/>
              <a:t>Højreklik på slidet og vælg </a:t>
            </a:r>
            <a:r>
              <a:rPr lang="da-DK" sz="1050" b="1" noProof="1"/>
              <a:t>Formatér baggrund</a:t>
            </a:r>
            <a:r>
              <a:rPr lang="da-DK" sz="1050" noProof="1"/>
              <a:t>. Klik på </a:t>
            </a:r>
            <a:r>
              <a:rPr lang="da-DK" sz="1050" b="1" noProof="1"/>
              <a:t>Fyld farve </a:t>
            </a:r>
            <a:r>
              <a:rPr lang="da-DK" sz="1050" noProof="1"/>
              <a:t>i Formater baggrund vinduet og vælg farve fra øverste række i SDU’s farve palette eller fra den brugerdefinerede farvepalette</a:t>
            </a: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409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aker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14697" y="1700212"/>
            <a:ext cx="5367600" cy="4141787"/>
          </a:xfrm>
        </p:spPr>
        <p:txBody>
          <a:bodyPr anchor="b" anchorCtr="0"/>
          <a:lstStyle>
            <a:lvl1pPr algn="l">
              <a:lnSpc>
                <a:spcPct val="100000"/>
              </a:lnSpc>
              <a:defRPr sz="4400">
                <a:solidFill>
                  <a:schemeClr val="tx1"/>
                </a:solidFill>
              </a:defRPr>
            </a:lvl1pPr>
          </a:lstStyle>
          <a:p>
            <a:r>
              <a:rPr lang="da-DK"/>
              <a:t>Klik for at tilføje overskrift</a:t>
            </a:r>
          </a:p>
        </p:txBody>
      </p:sp>
      <p:sp>
        <p:nvSpPr>
          <p:cNvPr id="14" name="Picture Placeholder 3">
            <a:extLst>
              <a:ext uri="{FF2B5EF4-FFF2-40B4-BE49-F238E27FC236}">
                <a16:creationId xmlns:a16="http://schemas.microsoft.com/office/drawing/2014/main" id="{A915360E-F247-49FB-821B-5399F132647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415848" y="1000443"/>
            <a:ext cx="4951428" cy="4841557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da-DK"/>
              <a:t>Vælg pladsholderen og indsæt billede via Templafy/Skyfish eller ikon eller logo via Templafy/Billeder</a:t>
            </a:r>
          </a:p>
        </p:txBody>
      </p:sp>
      <p:sp>
        <p:nvSpPr>
          <p:cNvPr id="7" name="Date Placeholder 14">
            <a:extLst>
              <a:ext uri="{FF2B5EF4-FFF2-40B4-BE49-F238E27FC236}">
                <a16:creationId xmlns:a16="http://schemas.microsoft.com/office/drawing/2014/main" id="{FB068F22-0263-44BB-8333-C5643293F3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22-12-2025</a:t>
            </a:fld>
            <a:endParaRPr lang="da-DK"/>
          </a:p>
        </p:txBody>
      </p:sp>
      <p:sp>
        <p:nvSpPr>
          <p:cNvPr id="8" name="Date Placeholder 14">
            <a:extLst>
              <a:ext uri="{FF2B5EF4-FFF2-40B4-BE49-F238E27FC236}">
                <a16:creationId xmlns:a16="http://schemas.microsoft.com/office/drawing/2014/main" id="{2D08A2CA-4B19-4B39-B540-F97244C446A4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22-12-2025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50034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indhold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14697" y="1700212"/>
            <a:ext cx="5367600" cy="4141787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3600">
                <a:solidFill>
                  <a:schemeClr val="tx1"/>
                </a:solidFill>
              </a:defRPr>
            </a:lvl1pPr>
          </a:lstStyle>
          <a:p>
            <a:r>
              <a:rPr lang="da-DK"/>
              <a:t>Klik for at tilføje overskrift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9D41ADC-5992-4476-8E55-8A709AA1B4B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673356" y="1700212"/>
            <a:ext cx="4693920" cy="41417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/>
              <a:t>Klik for at tilføje tekst, klik ikon for at tilføje graf/tabel</a:t>
            </a:r>
          </a:p>
          <a:p>
            <a:pPr lvl="1"/>
            <a:r>
              <a:rPr lang="da-DK"/>
              <a:t>Second </a:t>
            </a:r>
            <a:r>
              <a:rPr lang="da-DK" err="1"/>
              <a:t>level</a:t>
            </a:r>
            <a:endParaRPr lang="da-DK"/>
          </a:p>
          <a:p>
            <a:pPr lvl="2"/>
            <a:r>
              <a:rPr lang="da-DK"/>
              <a:t>Third </a:t>
            </a:r>
            <a:r>
              <a:rPr lang="da-DK" err="1"/>
              <a:t>level</a:t>
            </a:r>
            <a:endParaRPr lang="da-DK"/>
          </a:p>
          <a:p>
            <a:pPr lvl="3"/>
            <a:r>
              <a:rPr lang="da-DK" err="1"/>
              <a:t>Fourth</a:t>
            </a:r>
            <a:r>
              <a:rPr lang="da-DK"/>
              <a:t> </a:t>
            </a:r>
            <a:r>
              <a:rPr lang="da-DK" err="1"/>
              <a:t>level</a:t>
            </a:r>
            <a:endParaRPr lang="da-DK"/>
          </a:p>
          <a:p>
            <a:pPr lvl="4"/>
            <a:r>
              <a:rPr lang="da-DK"/>
              <a:t>Fifth </a:t>
            </a:r>
            <a:r>
              <a:rPr lang="da-DK" err="1"/>
              <a:t>level</a:t>
            </a:r>
            <a:endParaRPr lang="da-DK"/>
          </a:p>
        </p:txBody>
      </p:sp>
      <p:sp>
        <p:nvSpPr>
          <p:cNvPr id="10" name="Date Placeholder 14">
            <a:extLst>
              <a:ext uri="{FF2B5EF4-FFF2-40B4-BE49-F238E27FC236}">
                <a16:creationId xmlns:a16="http://schemas.microsoft.com/office/drawing/2014/main" id="{BBCDE8CE-8147-4B12-B358-7B7ACA92FF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22-12-2025</a:t>
            </a:fld>
            <a:endParaRPr lang="da-DK"/>
          </a:p>
        </p:txBody>
      </p:sp>
      <p:sp>
        <p:nvSpPr>
          <p:cNvPr id="11" name="Date Placeholder 14">
            <a:extLst>
              <a:ext uri="{FF2B5EF4-FFF2-40B4-BE49-F238E27FC236}">
                <a16:creationId xmlns:a16="http://schemas.microsoft.com/office/drawing/2014/main" id="{7ACE2053-07AA-42FA-A789-E1430CAF7988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22-12-2025</a:t>
            </a:fld>
            <a:endParaRPr lang="da-DK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DCBB1C-1FE3-42F2-ACED-70B0664062BD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0968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indhold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C1A9A-6ADC-4F72-A312-ED1DBEF01B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0400" y="1028246"/>
            <a:ext cx="5366267" cy="1884283"/>
          </a:xfrm>
        </p:spPr>
        <p:txBody>
          <a:bodyPr/>
          <a:lstStyle>
            <a:lvl1pPr>
              <a:defRPr/>
            </a:lvl1pPr>
          </a:lstStyle>
          <a:p>
            <a:r>
              <a:rPr lang="da-DK"/>
              <a:t>Klik for at tilføje overskrift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256969-981A-4869-9324-B595DF89D12E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6156000" y="1028246"/>
            <a:ext cx="5216400" cy="4825354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/>
              <a:t>Klik for at tilføje tekst, klik ikon for at tilføje graf/tabel</a:t>
            </a:r>
          </a:p>
          <a:p>
            <a:pPr lvl="1"/>
            <a:r>
              <a:rPr lang="da-DK"/>
              <a:t>Second </a:t>
            </a:r>
            <a:r>
              <a:rPr lang="da-DK" err="1"/>
              <a:t>level</a:t>
            </a:r>
            <a:endParaRPr lang="da-DK"/>
          </a:p>
          <a:p>
            <a:pPr lvl="2"/>
            <a:r>
              <a:rPr lang="da-DK"/>
              <a:t>Third </a:t>
            </a:r>
            <a:r>
              <a:rPr lang="da-DK" err="1"/>
              <a:t>level</a:t>
            </a:r>
            <a:endParaRPr lang="da-DK"/>
          </a:p>
          <a:p>
            <a:pPr lvl="3"/>
            <a:r>
              <a:rPr lang="da-DK" err="1"/>
              <a:t>Fourth</a:t>
            </a:r>
            <a:r>
              <a:rPr lang="da-DK"/>
              <a:t> </a:t>
            </a:r>
            <a:r>
              <a:rPr lang="da-DK" err="1"/>
              <a:t>level</a:t>
            </a:r>
            <a:endParaRPr lang="da-DK"/>
          </a:p>
          <a:p>
            <a:pPr lvl="4"/>
            <a:r>
              <a:rPr lang="da-DK"/>
              <a:t>Fifth </a:t>
            </a:r>
            <a:r>
              <a:rPr lang="da-DK" err="1"/>
              <a:t>level</a:t>
            </a:r>
            <a:endParaRPr lang="da-DK"/>
          </a:p>
        </p:txBody>
      </p:sp>
      <p:pic>
        <p:nvPicPr>
          <p:cNvPr id="22" name="Logo black">
            <a:extLst>
              <a:ext uri="{FF2B5EF4-FFF2-40B4-BE49-F238E27FC236}">
                <a16:creationId xmlns:a16="http://schemas.microsoft.com/office/drawing/2014/main" id="{CAAF367F-3818-457C-9EE1-320E9050AEB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F779A9-E4FE-4412-9D9E-BF5BF84D02AB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22-12-2025</a:t>
            </a:fld>
            <a:endParaRPr lang="da-DK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5949DE-6D77-480D-A4A9-E2E53BE1CE80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17717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dhold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692202" y="1006605"/>
            <a:ext cx="4680000" cy="1938338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3600">
                <a:solidFill>
                  <a:schemeClr val="tx1"/>
                </a:solidFill>
              </a:defRPr>
            </a:lvl1pPr>
          </a:lstStyle>
          <a:p>
            <a:r>
              <a:rPr lang="da-DK"/>
              <a:t>Klik for at tilføje overskrift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CB99C08-64C3-4ADA-9CD2-FBE2ED8551F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692202" y="3387600"/>
            <a:ext cx="4680000" cy="2466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/>
              <a:t>Klik for at tilføje tekst</a:t>
            </a:r>
          </a:p>
          <a:p>
            <a:pPr lvl="1"/>
            <a:r>
              <a:rPr lang="da-DK"/>
              <a:t>Second </a:t>
            </a:r>
            <a:r>
              <a:rPr lang="da-DK" err="1"/>
              <a:t>level</a:t>
            </a:r>
            <a:endParaRPr lang="da-DK"/>
          </a:p>
          <a:p>
            <a:pPr lvl="2"/>
            <a:r>
              <a:rPr lang="da-DK"/>
              <a:t>Third </a:t>
            </a:r>
            <a:r>
              <a:rPr lang="da-DK" err="1"/>
              <a:t>level</a:t>
            </a:r>
            <a:endParaRPr lang="da-DK"/>
          </a:p>
          <a:p>
            <a:pPr lvl="3"/>
            <a:r>
              <a:rPr lang="da-DK" err="1"/>
              <a:t>Fourth</a:t>
            </a:r>
            <a:r>
              <a:rPr lang="da-DK"/>
              <a:t> </a:t>
            </a:r>
            <a:r>
              <a:rPr lang="da-DK" err="1"/>
              <a:t>level</a:t>
            </a:r>
            <a:endParaRPr lang="da-DK"/>
          </a:p>
          <a:p>
            <a:pPr lvl="4"/>
            <a:r>
              <a:rPr lang="da-DK"/>
              <a:t>Fifth </a:t>
            </a:r>
            <a:r>
              <a:rPr lang="da-DK" err="1"/>
              <a:t>level</a:t>
            </a:r>
            <a:endParaRPr lang="da-DK"/>
          </a:p>
        </p:txBody>
      </p:sp>
      <p:pic>
        <p:nvPicPr>
          <p:cNvPr id="16" name="Logo black">
            <a:extLst>
              <a:ext uri="{FF2B5EF4-FFF2-40B4-BE49-F238E27FC236}">
                <a16:creationId xmlns:a16="http://schemas.microsoft.com/office/drawing/2014/main" id="{B52757AD-346A-4AA0-A5D6-36F8B1FE487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18" name="Date Placeholder 14">
            <a:extLst>
              <a:ext uri="{FF2B5EF4-FFF2-40B4-BE49-F238E27FC236}">
                <a16:creationId xmlns:a16="http://schemas.microsoft.com/office/drawing/2014/main" id="{A09FC7B4-885C-4F9D-BD71-AE2FBDB38698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22-12-2025</a:t>
            </a:fld>
            <a:endParaRPr lang="da-DK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8FEE58-0FE9-4218-904C-188D46CD214D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22432" y="1000443"/>
            <a:ext cx="5077365" cy="485315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/>
              <a:t>Klik for at tilføje tekst, klik ikon for at tilføje graf/tabel</a:t>
            </a:r>
          </a:p>
          <a:p>
            <a:pPr lvl="1"/>
            <a:r>
              <a:rPr lang="da-DK"/>
              <a:t>Second </a:t>
            </a:r>
            <a:r>
              <a:rPr lang="da-DK" err="1"/>
              <a:t>level</a:t>
            </a:r>
            <a:endParaRPr lang="da-DK"/>
          </a:p>
          <a:p>
            <a:pPr lvl="2"/>
            <a:r>
              <a:rPr lang="da-DK"/>
              <a:t>Third </a:t>
            </a:r>
            <a:r>
              <a:rPr lang="da-DK" err="1"/>
              <a:t>level</a:t>
            </a:r>
            <a:endParaRPr lang="da-DK"/>
          </a:p>
          <a:p>
            <a:pPr lvl="3"/>
            <a:r>
              <a:rPr lang="da-DK" err="1"/>
              <a:t>Fourth</a:t>
            </a:r>
            <a:r>
              <a:rPr lang="da-DK"/>
              <a:t> </a:t>
            </a:r>
            <a:r>
              <a:rPr lang="da-DK" err="1"/>
              <a:t>level</a:t>
            </a:r>
            <a:endParaRPr lang="da-DK"/>
          </a:p>
          <a:p>
            <a:pPr lvl="4"/>
            <a:r>
              <a:rPr lang="da-DK"/>
              <a:t>Fifth </a:t>
            </a:r>
            <a:r>
              <a:rPr lang="da-DK" err="1"/>
              <a:t>level</a:t>
            </a:r>
            <a:endParaRPr lang="da-DK"/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3F302217-B569-449A-8422-B6650C9BB084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22-12-2025</a:t>
            </a:fld>
            <a:endParaRPr lang="da-DK"/>
          </a:p>
        </p:txBody>
      </p:sp>
      <p:sp>
        <p:nvSpPr>
          <p:cNvPr id="24" name="Slide Number Placeholder 23">
            <a:extLst>
              <a:ext uri="{FF2B5EF4-FFF2-40B4-BE49-F238E27FC236}">
                <a16:creationId xmlns:a16="http://schemas.microsoft.com/office/drawing/2014/main" id="{58D7263E-B2E5-4CB9-9AAF-C0006E4A0400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10" name="TextBox 19">
            <a:extLst>
              <a:ext uri="{FF2B5EF4-FFF2-40B4-BE49-F238E27FC236}">
                <a16:creationId xmlns:a16="http://schemas.microsoft.com/office/drawing/2014/main" id="{D1BE9BA7-ED5E-4943-A249-9704A0A8F736}"/>
              </a:ext>
            </a:extLst>
          </p:cNvPr>
          <p:cNvSpPr txBox="1"/>
          <p:nvPr userDrawn="1"/>
        </p:nvSpPr>
        <p:spPr>
          <a:xfrm>
            <a:off x="0" y="-349741"/>
            <a:ext cx="11457183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50" b="1" noProof="1"/>
              <a:t>Skift baggrundsfarve. </a:t>
            </a:r>
            <a:r>
              <a:rPr lang="da-DK" sz="1050" noProof="1"/>
              <a:t>Højreklik på slidet og vælg </a:t>
            </a:r>
            <a:r>
              <a:rPr lang="da-DK" sz="1050" b="1" noProof="1"/>
              <a:t>Formatér baggrund</a:t>
            </a:r>
            <a:r>
              <a:rPr lang="da-DK" sz="1050" noProof="1"/>
              <a:t>. Klik på </a:t>
            </a:r>
            <a:r>
              <a:rPr lang="da-DK" sz="1050" b="1" noProof="1"/>
              <a:t>Fyld farve </a:t>
            </a:r>
            <a:r>
              <a:rPr lang="da-DK" sz="1050" noProof="1"/>
              <a:t>i Formater baggrund vinduet og vælg farve fra øverste række i SDU’s farve palette eller fra den brugerdefinerede farvepalette</a:t>
            </a: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6544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re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B9A67-E62D-400C-BC42-A3A96AAED2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0401" y="1028247"/>
            <a:ext cx="2502000" cy="432000"/>
          </a:xfrm>
        </p:spPr>
        <p:txBody>
          <a:bodyPr/>
          <a:lstStyle>
            <a:lvl1pPr>
              <a:lnSpc>
                <a:spcPct val="110000"/>
              </a:lnSpc>
              <a:defRPr sz="1200"/>
            </a:lvl1pPr>
          </a:lstStyle>
          <a:p>
            <a:r>
              <a:rPr lang="da-DK" noProof="0"/>
              <a:t>Klik for at tilføje underoverskrift</a:t>
            </a:r>
            <a:endParaRPr lang="da-DK"/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E60E8CAC-51BD-4862-8B6E-BD3E315677C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11163" y="1475354"/>
            <a:ext cx="2502000" cy="4366646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a-DK" noProof="0"/>
              <a:t>Klik for at tilføje tekst</a:t>
            </a:r>
            <a:endParaRPr lang="da-DK"/>
          </a:p>
          <a:p>
            <a:pPr lvl="1"/>
            <a:r>
              <a:rPr lang="da-DK" noProof="0"/>
              <a:t>Second </a:t>
            </a:r>
            <a:r>
              <a:rPr lang="da-DK" noProof="0" err="1"/>
              <a:t>level</a:t>
            </a:r>
            <a:endParaRPr lang="da-DK" noProof="0"/>
          </a:p>
          <a:p>
            <a:pPr lvl="2"/>
            <a:r>
              <a:rPr lang="da-DK" noProof="0"/>
              <a:t>Third </a:t>
            </a:r>
            <a:r>
              <a:rPr lang="da-DK" noProof="0" err="1"/>
              <a:t>level</a:t>
            </a:r>
            <a:endParaRPr lang="da-DK" noProof="0"/>
          </a:p>
          <a:p>
            <a:pPr lvl="3"/>
            <a:r>
              <a:rPr lang="da-DK" noProof="0" err="1"/>
              <a:t>Fourth</a:t>
            </a:r>
            <a:r>
              <a:rPr lang="da-DK" noProof="0"/>
              <a:t> </a:t>
            </a:r>
            <a:r>
              <a:rPr lang="da-DK" noProof="0" err="1"/>
              <a:t>level</a:t>
            </a:r>
            <a:endParaRPr lang="da-DK" noProof="0"/>
          </a:p>
          <a:p>
            <a:pPr lvl="4"/>
            <a:r>
              <a:rPr lang="da-DK" noProof="0"/>
              <a:t>Fifth </a:t>
            </a:r>
            <a:r>
              <a:rPr lang="da-DK" noProof="0" err="1"/>
              <a:t>level</a:t>
            </a:r>
            <a:endParaRPr lang="da-DK" noProof="0"/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25135A09-8F8A-4D87-8C43-B3A0A80BE2F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273164" y="1028246"/>
            <a:ext cx="2502000" cy="432000"/>
          </a:xfrm>
        </p:spPr>
        <p:txBody>
          <a:bodyPr/>
          <a:lstStyle>
            <a:lvl1pPr marL="0" indent="0" algn="l">
              <a:buNone/>
              <a:defRPr sz="12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noProof="0"/>
              <a:t>Klik for at tilføje underoverskrift</a:t>
            </a:r>
            <a:endParaRPr lang="da-DK"/>
          </a:p>
        </p:txBody>
      </p:sp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462D92C6-668E-491E-B394-72897FAB3085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3273163" y="1475354"/>
            <a:ext cx="2502000" cy="4366646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a-DK" noProof="0"/>
              <a:t>Klik for at tilføje tekst</a:t>
            </a:r>
            <a:endParaRPr lang="da-DK"/>
          </a:p>
          <a:p>
            <a:pPr lvl="1"/>
            <a:r>
              <a:rPr lang="da-DK" noProof="0"/>
              <a:t>Second </a:t>
            </a:r>
            <a:r>
              <a:rPr lang="da-DK" noProof="0" err="1"/>
              <a:t>level</a:t>
            </a:r>
            <a:endParaRPr lang="da-DK" noProof="0"/>
          </a:p>
          <a:p>
            <a:pPr lvl="2"/>
            <a:r>
              <a:rPr lang="da-DK" noProof="0"/>
              <a:t>Third </a:t>
            </a:r>
            <a:r>
              <a:rPr lang="da-DK" noProof="0" err="1"/>
              <a:t>level</a:t>
            </a:r>
            <a:endParaRPr lang="da-DK" noProof="0"/>
          </a:p>
          <a:p>
            <a:pPr lvl="3"/>
            <a:r>
              <a:rPr lang="da-DK" noProof="0" err="1"/>
              <a:t>Fourth</a:t>
            </a:r>
            <a:r>
              <a:rPr lang="da-DK" noProof="0"/>
              <a:t> </a:t>
            </a:r>
            <a:r>
              <a:rPr lang="da-DK" noProof="0" err="1"/>
              <a:t>level</a:t>
            </a:r>
            <a:endParaRPr lang="da-DK" noProof="0"/>
          </a:p>
          <a:p>
            <a:pPr lvl="4"/>
            <a:r>
              <a:rPr lang="da-DK" noProof="0"/>
              <a:t>Fifth </a:t>
            </a:r>
            <a:r>
              <a:rPr lang="da-DK" noProof="0" err="1"/>
              <a:t>level</a:t>
            </a:r>
            <a:endParaRPr lang="da-DK" noProof="0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C0F1B1F1-CA40-4EA4-AB68-69DBBD61ED9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135163" y="1028246"/>
            <a:ext cx="2502000" cy="432000"/>
          </a:xfrm>
        </p:spPr>
        <p:txBody>
          <a:bodyPr/>
          <a:lstStyle>
            <a:lvl1pPr marL="0" indent="0">
              <a:buNone/>
              <a:defRPr sz="1200" b="1"/>
            </a:lvl1pPr>
            <a:lvl2pPr marL="252000" indent="0">
              <a:buNone/>
              <a:defRPr/>
            </a:lvl2pPr>
          </a:lstStyle>
          <a:p>
            <a:pPr lvl="0"/>
            <a:r>
              <a:rPr lang="da-DK" noProof="0"/>
              <a:t>Klik for at tilføje underoverskrift</a:t>
            </a:r>
            <a:endParaRPr lang="da-DK"/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3DBEE0FF-2C0E-499E-ACAF-B6F421AF13D5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6135163" y="1475354"/>
            <a:ext cx="2502000" cy="4366646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a-DK" noProof="0"/>
              <a:t>Klik for at tilføje tekst</a:t>
            </a:r>
            <a:endParaRPr lang="da-DK"/>
          </a:p>
          <a:p>
            <a:pPr lvl="1"/>
            <a:r>
              <a:rPr lang="da-DK" noProof="0"/>
              <a:t>Second </a:t>
            </a:r>
            <a:r>
              <a:rPr lang="da-DK" noProof="0" err="1"/>
              <a:t>level</a:t>
            </a:r>
            <a:endParaRPr lang="da-DK" noProof="0"/>
          </a:p>
          <a:p>
            <a:pPr lvl="2"/>
            <a:r>
              <a:rPr lang="da-DK" noProof="0"/>
              <a:t>Third </a:t>
            </a:r>
            <a:r>
              <a:rPr lang="da-DK" noProof="0" err="1"/>
              <a:t>level</a:t>
            </a:r>
            <a:endParaRPr lang="da-DK" noProof="0"/>
          </a:p>
          <a:p>
            <a:pPr lvl="3"/>
            <a:r>
              <a:rPr lang="da-DK" noProof="0" err="1"/>
              <a:t>Fourth</a:t>
            </a:r>
            <a:r>
              <a:rPr lang="da-DK" noProof="0"/>
              <a:t> </a:t>
            </a:r>
            <a:r>
              <a:rPr lang="da-DK" noProof="0" err="1"/>
              <a:t>level</a:t>
            </a:r>
            <a:endParaRPr lang="da-DK" noProof="0"/>
          </a:p>
          <a:p>
            <a:pPr lvl="4"/>
            <a:r>
              <a:rPr lang="da-DK" noProof="0"/>
              <a:t>Fifth </a:t>
            </a:r>
            <a:r>
              <a:rPr lang="da-DK" noProof="0" err="1"/>
              <a:t>level</a:t>
            </a:r>
            <a:endParaRPr lang="da-DK" noProof="0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091117C-5AED-4416-88BA-F1C88ACD7A2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997162" y="1028247"/>
            <a:ext cx="2502000" cy="432000"/>
          </a:xfrm>
        </p:spPr>
        <p:txBody>
          <a:bodyPr/>
          <a:lstStyle>
            <a:lvl1pPr marL="0" indent="0">
              <a:buNone/>
              <a:defRPr sz="1200" b="1"/>
            </a:lvl1pPr>
            <a:lvl2pPr marL="252000" indent="0">
              <a:buNone/>
              <a:defRPr/>
            </a:lvl2pPr>
          </a:lstStyle>
          <a:p>
            <a:pPr lvl="0"/>
            <a:r>
              <a:rPr lang="da-DK" noProof="0"/>
              <a:t>Klik for at tilføje underoverskrift</a:t>
            </a:r>
            <a:endParaRPr lang="da-DK"/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C66F31E1-769E-4E9A-9DCC-2C64321A89C1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8997161" y="1475354"/>
            <a:ext cx="2501999" cy="4366646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a-DK" noProof="0"/>
              <a:t>Klik for at tilføje tekst</a:t>
            </a:r>
            <a:endParaRPr lang="da-DK"/>
          </a:p>
          <a:p>
            <a:pPr lvl="1"/>
            <a:r>
              <a:rPr lang="da-DK" noProof="0"/>
              <a:t>Second </a:t>
            </a:r>
            <a:r>
              <a:rPr lang="da-DK" noProof="0" err="1"/>
              <a:t>level</a:t>
            </a:r>
            <a:endParaRPr lang="da-DK" noProof="0"/>
          </a:p>
          <a:p>
            <a:pPr lvl="2"/>
            <a:r>
              <a:rPr lang="da-DK" noProof="0"/>
              <a:t>Third </a:t>
            </a:r>
            <a:r>
              <a:rPr lang="da-DK" noProof="0" err="1"/>
              <a:t>level</a:t>
            </a:r>
            <a:endParaRPr lang="da-DK" noProof="0"/>
          </a:p>
          <a:p>
            <a:pPr lvl="3"/>
            <a:r>
              <a:rPr lang="da-DK" noProof="0" err="1"/>
              <a:t>Fourth</a:t>
            </a:r>
            <a:r>
              <a:rPr lang="da-DK" noProof="0"/>
              <a:t> </a:t>
            </a:r>
            <a:r>
              <a:rPr lang="da-DK" noProof="0" err="1"/>
              <a:t>level</a:t>
            </a:r>
            <a:endParaRPr lang="da-DK" noProof="0"/>
          </a:p>
          <a:p>
            <a:pPr lvl="4"/>
            <a:r>
              <a:rPr lang="da-DK" noProof="0"/>
              <a:t>Fifth </a:t>
            </a:r>
            <a:r>
              <a:rPr lang="da-DK" noProof="0" err="1"/>
              <a:t>level</a:t>
            </a:r>
            <a:endParaRPr lang="da-DK" noProof="0"/>
          </a:p>
        </p:txBody>
      </p:sp>
      <p:sp>
        <p:nvSpPr>
          <p:cNvPr id="28" name="Date Placeholder 14">
            <a:extLst>
              <a:ext uri="{FF2B5EF4-FFF2-40B4-BE49-F238E27FC236}">
                <a16:creationId xmlns:a16="http://schemas.microsoft.com/office/drawing/2014/main" id="{1DCD95D8-07B6-42C0-8767-A640B7CA8534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22-12-2025</a:t>
            </a:fld>
            <a:endParaRPr lang="da-DK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588C40-671D-463C-8463-D77B96C28D88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22-12-2025</a:t>
            </a:fld>
            <a:endParaRPr lang="da-D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B93800-6F51-413B-BA21-0A9967FF3386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41953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5" Type="http://schemas.openxmlformats.org/officeDocument/2006/relationships/slideLayout" Target="../slideLayouts/slideLayout20.xml"/><Relationship Id="rId10" Type="http://schemas.openxmlformats.org/officeDocument/2006/relationships/image" Target="../media/image1.emf"/><Relationship Id="rId4" Type="http://schemas.openxmlformats.org/officeDocument/2006/relationships/slideLayout" Target="../slideLayouts/slideLayout19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26.xml"/><Relationship Id="rId7" Type="http://schemas.openxmlformats.org/officeDocument/2006/relationships/image" Target="../media/image3.jpeg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7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0400" y="1028247"/>
            <a:ext cx="11379347" cy="160267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0400" y="3369040"/>
            <a:ext cx="11371905" cy="247296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a-DK"/>
              <a:t>Første niveau, bullet 16 </a:t>
            </a:r>
            <a:r>
              <a:rPr lang="da-DK" err="1"/>
              <a:t>pkt</a:t>
            </a:r>
            <a:endParaRPr lang="da-DK"/>
          </a:p>
          <a:p>
            <a:pPr lvl="1"/>
            <a:r>
              <a:rPr lang="da-DK"/>
              <a:t>Andet niveau, bullet 14 </a:t>
            </a:r>
            <a:r>
              <a:rPr lang="da-DK" err="1"/>
              <a:t>pkt</a:t>
            </a:r>
            <a:endParaRPr lang="da-DK"/>
          </a:p>
          <a:p>
            <a:pPr lvl="2"/>
            <a:r>
              <a:rPr lang="da-DK"/>
              <a:t>Tredje niveau, bullet 12 </a:t>
            </a:r>
            <a:r>
              <a:rPr lang="da-DK" err="1"/>
              <a:t>pkt</a:t>
            </a:r>
            <a:endParaRPr lang="da-DK"/>
          </a:p>
          <a:p>
            <a:pPr lvl="3"/>
            <a:r>
              <a:rPr lang="da-DK"/>
              <a:t>Fjerde niveau, Header bold 16 </a:t>
            </a:r>
            <a:r>
              <a:rPr lang="da-DK" err="1"/>
              <a:t>pkt</a:t>
            </a:r>
            <a:endParaRPr lang="da-DK"/>
          </a:p>
          <a:p>
            <a:pPr lvl="4"/>
            <a:r>
              <a:rPr lang="da-DK"/>
              <a:t>Femte niveau, Body </a:t>
            </a:r>
            <a:r>
              <a:rPr lang="da-DK" err="1"/>
              <a:t>regular</a:t>
            </a:r>
            <a:r>
              <a:rPr lang="da-DK"/>
              <a:t> 16 </a:t>
            </a:r>
            <a:r>
              <a:rPr lang="da-DK" err="1"/>
              <a:t>pkt</a:t>
            </a:r>
            <a:endParaRPr lang="da-DK"/>
          </a:p>
          <a:p>
            <a:pPr lvl="5"/>
            <a:r>
              <a:rPr lang="da-DK"/>
              <a:t>Sjette niveau, bullet 12 </a:t>
            </a:r>
            <a:r>
              <a:rPr lang="da-DK" err="1"/>
              <a:t>pkt</a:t>
            </a:r>
            <a:endParaRPr lang="da-DK"/>
          </a:p>
          <a:p>
            <a:pPr lvl="6"/>
            <a:r>
              <a:rPr lang="da-DK"/>
              <a:t>Syvende niveau, bullet 12 </a:t>
            </a:r>
            <a:r>
              <a:rPr lang="da-DK" err="1"/>
              <a:t>pkt</a:t>
            </a:r>
            <a:r>
              <a:rPr lang="da-DK"/>
              <a:t> (indryk 1 gang)</a:t>
            </a:r>
          </a:p>
          <a:p>
            <a:pPr lvl="7"/>
            <a:r>
              <a:rPr lang="da-DK"/>
              <a:t>Ottende niveau, Header bold, 12 </a:t>
            </a:r>
            <a:r>
              <a:rPr lang="da-DK" err="1"/>
              <a:t>pkt</a:t>
            </a:r>
            <a:endParaRPr lang="da-DK"/>
          </a:p>
          <a:p>
            <a:pPr lvl="8"/>
            <a:r>
              <a:rPr lang="da-DK"/>
              <a:t>Niende niveau, Body </a:t>
            </a:r>
            <a:r>
              <a:rPr lang="da-DK" err="1"/>
              <a:t>regular</a:t>
            </a:r>
            <a:r>
              <a:rPr lang="da-DK"/>
              <a:t>, 12 </a:t>
            </a:r>
            <a:r>
              <a:rPr lang="da-DK" err="1"/>
              <a:t>pkt</a:t>
            </a:r>
            <a:endParaRPr lang="da-DK"/>
          </a:p>
        </p:txBody>
      </p:sp>
      <p:sp>
        <p:nvSpPr>
          <p:cNvPr id="15" name="Date Placeholder 14">
            <a:extLst>
              <a:ext uri="{FF2B5EF4-FFF2-40B4-BE49-F238E27FC236}">
                <a16:creationId xmlns:a16="http://schemas.microsoft.com/office/drawing/2014/main" id="{A56ADEC3-98E1-4CEA-9AF5-46F4CDD2FA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22-12-2025</a:t>
            </a:fld>
            <a:endParaRPr lang="da-DK"/>
          </a:p>
        </p:txBody>
      </p:sp>
      <p:pic>
        <p:nvPicPr>
          <p:cNvPr id="25" name="Logo black">
            <a:extLst>
              <a:ext uri="{FF2B5EF4-FFF2-40B4-BE49-F238E27FC236}">
                <a16:creationId xmlns:a16="http://schemas.microsoft.com/office/drawing/2014/main" id="{860AC4C2-E6D6-4DCE-950A-C298C0AE9B87}"/>
              </a:ext>
            </a:extLst>
          </p:cNvPr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ctr">
              <a:defRPr sz="100">
                <a:noFill/>
              </a:defRPr>
            </a:lvl1pPr>
          </a:lstStyle>
          <a:p>
            <a:fld id="{45D37B1E-C366-494F-A587-962AD9AABC83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18" name="Date Placeholder 14">
            <a:extLst>
              <a:ext uri="{FF2B5EF4-FFF2-40B4-BE49-F238E27FC236}">
                <a16:creationId xmlns:a16="http://schemas.microsoft.com/office/drawing/2014/main" id="{7DF98717-AAEA-4E2B-96B8-AAAFF896C0EA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22-12-2025</a:t>
            </a:fld>
            <a:endParaRPr lang="da-DK"/>
          </a:p>
        </p:txBody>
      </p:sp>
      <p:sp>
        <p:nvSpPr>
          <p:cNvPr id="8" name="TextBox 19">
            <a:extLst>
              <a:ext uri="{FF2B5EF4-FFF2-40B4-BE49-F238E27FC236}">
                <a16:creationId xmlns:a16="http://schemas.microsoft.com/office/drawing/2014/main" id="{FEA46720-1AC7-3FC2-4AB2-8DA6DE7D6F8D}"/>
              </a:ext>
            </a:extLst>
          </p:cNvPr>
          <p:cNvSpPr txBox="1"/>
          <p:nvPr userDrawn="1"/>
        </p:nvSpPr>
        <p:spPr>
          <a:xfrm>
            <a:off x="0" y="-349741"/>
            <a:ext cx="11457183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50" b="1" noProof="1"/>
              <a:t>Skift baggrundsfarve. </a:t>
            </a:r>
            <a:r>
              <a:rPr lang="da-DK" sz="1050" noProof="1"/>
              <a:t>Højreklik på slidet og vælg </a:t>
            </a:r>
            <a:r>
              <a:rPr lang="da-DK" sz="1050" b="1" noProof="1"/>
              <a:t>Formatér baggrund</a:t>
            </a:r>
            <a:r>
              <a:rPr lang="da-DK" sz="1050" noProof="1"/>
              <a:t>. Klik på </a:t>
            </a:r>
            <a:r>
              <a:rPr lang="da-DK" sz="1050" b="1" noProof="1"/>
              <a:t>Fyld farve </a:t>
            </a:r>
            <a:r>
              <a:rPr lang="da-DK" sz="1050" noProof="1"/>
              <a:t>i Formater baggrund vinduet og vælg farve fra øverste række i SDU’s farve palette eller fra den brugerdefinerede farvepalette</a:t>
            </a: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43522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92" r:id="rId2"/>
    <p:sldLayoutId id="2147483703" r:id="rId3"/>
    <p:sldLayoutId id="2147483680" r:id="rId4"/>
    <p:sldLayoutId id="2147483688" r:id="rId5"/>
    <p:sldLayoutId id="2147483690" r:id="rId6"/>
    <p:sldLayoutId id="2147483686" r:id="rId7"/>
    <p:sldLayoutId id="2147483682" r:id="rId8"/>
    <p:sldLayoutId id="2147483689" r:id="rId9"/>
    <p:sldLayoutId id="2147483676" r:id="rId10"/>
    <p:sldLayoutId id="2147483654" r:id="rId11"/>
    <p:sldLayoutId id="2147483685" r:id="rId12"/>
    <p:sldLayoutId id="2147483691" r:id="rId13"/>
    <p:sldLayoutId id="2147483662" r:id="rId14"/>
    <p:sldLayoutId id="2147483701" r:id="rId15"/>
  </p:sldLayoutIdLst>
  <p:hf hdr="0"/>
  <p:txStyles>
    <p:titleStyle>
      <a:lvl1pPr algn="l" defTabSz="914400" rtl="0" eaLnBrk="1" latinLnBrk="0" hangingPunct="1">
        <a:lnSpc>
          <a:spcPct val="97000"/>
        </a:lnSpc>
        <a:spcBef>
          <a:spcPct val="0"/>
        </a:spcBef>
        <a:buNone/>
        <a:tabLst>
          <a:tab pos="1438275" algn="l"/>
        </a:tabLst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2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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504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à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56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à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9144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​"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914400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Char char="​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2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à"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504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à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​"/>
        <a:defRPr sz="1200" b="1" kern="1200">
          <a:solidFill>
            <a:schemeClr val="tx1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Char char="​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285" userDrawn="1">
          <p15:clr>
            <a:srgbClr val="F26B43"/>
          </p15:clr>
        </p15:guide>
        <p15:guide id="4" orient="horz" pos="1071" userDrawn="1">
          <p15:clr>
            <a:srgbClr val="F26B43"/>
          </p15:clr>
        </p15:guide>
        <p15:guide id="5" pos="259" userDrawn="1">
          <p15:clr>
            <a:srgbClr val="F26B43"/>
          </p15:clr>
        </p15:guide>
        <p15:guide id="6" pos="7421" userDrawn="1">
          <p15:clr>
            <a:srgbClr val="F26B43"/>
          </p15:clr>
        </p15:guide>
        <p15:guide id="7" orient="horz" pos="1253" userDrawn="1">
          <p15:clr>
            <a:srgbClr val="F26B43"/>
          </p15:clr>
        </p15:guide>
        <p15:guide id="8" orient="horz" pos="3680" userDrawn="1">
          <p15:clr>
            <a:srgbClr val="F26B43"/>
          </p15:clr>
        </p15:guide>
        <p15:guide id="9" orient="horz" pos="3916" userDrawn="1">
          <p15:clr>
            <a:srgbClr val="F26B43"/>
          </p15:clr>
        </p15:guide>
        <p15:guide id="10" orient="horz" pos="4094" userDrawn="1">
          <p15:clr>
            <a:srgbClr val="F26B43"/>
          </p15:clr>
        </p15:guide>
        <p15:guide id="11" pos="545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0400" y="1028247"/>
            <a:ext cx="11379347" cy="160267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0400" y="3369040"/>
            <a:ext cx="11371905" cy="247296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a-DK"/>
              <a:t>Første niveau, bullet 16 </a:t>
            </a:r>
            <a:r>
              <a:rPr lang="da-DK" err="1"/>
              <a:t>pkt</a:t>
            </a:r>
            <a:endParaRPr lang="da-DK"/>
          </a:p>
          <a:p>
            <a:pPr lvl="1"/>
            <a:r>
              <a:rPr lang="da-DK"/>
              <a:t>Andet niveau, bullet 14 </a:t>
            </a:r>
            <a:r>
              <a:rPr lang="da-DK" err="1"/>
              <a:t>pkt</a:t>
            </a:r>
            <a:endParaRPr lang="da-DK"/>
          </a:p>
          <a:p>
            <a:pPr lvl="2"/>
            <a:r>
              <a:rPr lang="da-DK"/>
              <a:t>Tredje niveau, bullet 12 </a:t>
            </a:r>
            <a:r>
              <a:rPr lang="da-DK" err="1"/>
              <a:t>pkt</a:t>
            </a:r>
            <a:endParaRPr lang="da-DK"/>
          </a:p>
          <a:p>
            <a:pPr lvl="3"/>
            <a:r>
              <a:rPr lang="da-DK"/>
              <a:t>Fjerde niveau, Header bold 16 </a:t>
            </a:r>
            <a:r>
              <a:rPr lang="da-DK" err="1"/>
              <a:t>pkt</a:t>
            </a:r>
            <a:endParaRPr lang="da-DK"/>
          </a:p>
          <a:p>
            <a:pPr lvl="4"/>
            <a:r>
              <a:rPr lang="da-DK"/>
              <a:t>Femte niveau, Body </a:t>
            </a:r>
            <a:r>
              <a:rPr lang="da-DK" err="1"/>
              <a:t>regular</a:t>
            </a:r>
            <a:r>
              <a:rPr lang="da-DK"/>
              <a:t> 16 </a:t>
            </a:r>
            <a:r>
              <a:rPr lang="da-DK" err="1"/>
              <a:t>pkt</a:t>
            </a:r>
            <a:endParaRPr lang="da-DK"/>
          </a:p>
          <a:p>
            <a:pPr lvl="5"/>
            <a:r>
              <a:rPr lang="da-DK"/>
              <a:t>Sjette niveau, bullet 12 </a:t>
            </a:r>
            <a:r>
              <a:rPr lang="da-DK" err="1"/>
              <a:t>pkt</a:t>
            </a:r>
            <a:endParaRPr lang="da-DK"/>
          </a:p>
          <a:p>
            <a:pPr lvl="6"/>
            <a:r>
              <a:rPr lang="da-DK"/>
              <a:t>Syvende niveau, bullet 12 </a:t>
            </a:r>
            <a:r>
              <a:rPr lang="da-DK" err="1"/>
              <a:t>pkt</a:t>
            </a:r>
            <a:r>
              <a:rPr lang="da-DK"/>
              <a:t> (indryk 1 gang)</a:t>
            </a:r>
          </a:p>
          <a:p>
            <a:pPr lvl="7"/>
            <a:r>
              <a:rPr lang="da-DK"/>
              <a:t>Ottende niveau, Header bold, 12 </a:t>
            </a:r>
            <a:r>
              <a:rPr lang="da-DK" err="1"/>
              <a:t>pkt</a:t>
            </a:r>
            <a:endParaRPr lang="da-DK"/>
          </a:p>
          <a:p>
            <a:pPr lvl="8"/>
            <a:r>
              <a:rPr lang="da-DK"/>
              <a:t>Niende niveau, Body </a:t>
            </a:r>
            <a:r>
              <a:rPr lang="da-DK" err="1"/>
              <a:t>regular</a:t>
            </a:r>
            <a:r>
              <a:rPr lang="da-DK"/>
              <a:t>, 12 </a:t>
            </a:r>
            <a:r>
              <a:rPr lang="da-DK" err="1"/>
              <a:t>pkt</a:t>
            </a:r>
            <a:endParaRPr lang="da-DK"/>
          </a:p>
        </p:txBody>
      </p:sp>
      <p:sp>
        <p:nvSpPr>
          <p:cNvPr id="15" name="Date Placeholder 14">
            <a:extLst>
              <a:ext uri="{FF2B5EF4-FFF2-40B4-BE49-F238E27FC236}">
                <a16:creationId xmlns:a16="http://schemas.microsoft.com/office/drawing/2014/main" id="{A56ADEC3-98E1-4CEA-9AF5-46F4CDD2FA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22-12-2025</a:t>
            </a:fld>
            <a:endParaRPr lang="da-DK"/>
          </a:p>
        </p:txBody>
      </p:sp>
      <p:pic>
        <p:nvPicPr>
          <p:cNvPr id="25" name="Logo black">
            <a:extLst>
              <a:ext uri="{FF2B5EF4-FFF2-40B4-BE49-F238E27FC236}">
                <a16:creationId xmlns:a16="http://schemas.microsoft.com/office/drawing/2014/main" id="{860AC4C2-E6D6-4DCE-950A-C298C0AE9B87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ctr">
              <a:defRPr sz="100">
                <a:noFill/>
              </a:defRPr>
            </a:lvl1pPr>
          </a:lstStyle>
          <a:p>
            <a:fld id="{45D37B1E-C366-494F-A587-962AD9AABC83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18" name="Date Placeholder 14">
            <a:extLst>
              <a:ext uri="{FF2B5EF4-FFF2-40B4-BE49-F238E27FC236}">
                <a16:creationId xmlns:a16="http://schemas.microsoft.com/office/drawing/2014/main" id="{7DF98717-AAEA-4E2B-96B8-AAAFF896C0EA}"/>
              </a:ext>
            </a:extLst>
          </p:cNvPr>
          <p:cNvSpPr txBox="1">
            <a:spLocks/>
          </p:cNvSpPr>
          <p:nvPr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22-12-2025</a:t>
            </a:fld>
            <a:endParaRPr lang="da-DK"/>
          </a:p>
        </p:txBody>
      </p:sp>
      <p:sp>
        <p:nvSpPr>
          <p:cNvPr id="8" name="Rectangle 15">
            <a:extLst>
              <a:ext uri="{FF2B5EF4-FFF2-40B4-BE49-F238E27FC236}">
                <a16:creationId xmlns:a16="http://schemas.microsoft.com/office/drawing/2014/main" id="{4D855B35-9157-35F0-0B75-83072C32A7E8}"/>
              </a:ext>
            </a:extLst>
          </p:cNvPr>
          <p:cNvSpPr/>
          <p:nvPr userDrawn="1"/>
        </p:nvSpPr>
        <p:spPr>
          <a:xfrm rot="5400000">
            <a:off x="11480800" y="721379"/>
            <a:ext cx="914400" cy="3765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1100" b="1" noProof="1">
                <a:solidFill>
                  <a:schemeClr val="tx1"/>
                </a:solidFill>
              </a:rPr>
              <a:t>sdu.dk</a:t>
            </a:r>
            <a:endParaRPr lang="da-DK"/>
          </a:p>
        </p:txBody>
      </p:sp>
      <p:sp>
        <p:nvSpPr>
          <p:cNvPr id="9" name="Rectangle 16">
            <a:extLst>
              <a:ext uri="{FF2B5EF4-FFF2-40B4-BE49-F238E27FC236}">
                <a16:creationId xmlns:a16="http://schemas.microsoft.com/office/drawing/2014/main" id="{745FDBC2-0FE8-0521-D51C-92615DD17AAE}"/>
              </a:ext>
            </a:extLst>
          </p:cNvPr>
          <p:cNvSpPr/>
          <p:nvPr userDrawn="1"/>
        </p:nvSpPr>
        <p:spPr>
          <a:xfrm rot="5400000">
            <a:off x="11482792" y="2027544"/>
            <a:ext cx="914400" cy="3765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da-DK" sz="1100" b="1" noProof="1">
                <a:solidFill>
                  <a:schemeClr val="tx1"/>
                </a:solidFill>
              </a:rPr>
              <a:t>#sdudk</a:t>
            </a:r>
            <a:endParaRPr lang="da-DK"/>
          </a:p>
        </p:txBody>
      </p:sp>
      <p:pic>
        <p:nvPicPr>
          <p:cNvPr id="10" name="Logo black">
            <a:extLst>
              <a:ext uri="{FF2B5EF4-FFF2-40B4-BE49-F238E27FC236}">
                <a16:creationId xmlns:a16="http://schemas.microsoft.com/office/drawing/2014/main" id="{902CE77C-069E-5E7A-8D8E-AB15811B63A5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cxnSp>
        <p:nvCxnSpPr>
          <p:cNvPr id="11" name="Straight Connector 26">
            <a:extLst>
              <a:ext uri="{FF2B5EF4-FFF2-40B4-BE49-F238E27FC236}">
                <a16:creationId xmlns:a16="http://schemas.microsoft.com/office/drawing/2014/main" id="{70C6C0EE-8FE3-6A9C-33B8-374802EF4C3C}"/>
              </a:ext>
            </a:extLst>
          </p:cNvPr>
          <p:cNvCxnSpPr>
            <a:cxnSpLocks/>
          </p:cNvCxnSpPr>
          <p:nvPr userDrawn="1"/>
        </p:nvCxnSpPr>
        <p:spPr>
          <a:xfrm>
            <a:off x="410400" y="715665"/>
            <a:ext cx="6992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14">
            <a:extLst>
              <a:ext uri="{FF2B5EF4-FFF2-40B4-BE49-F238E27FC236}">
                <a16:creationId xmlns:a16="http://schemas.microsoft.com/office/drawing/2014/main" id="{523BCE81-49FD-3EE2-35BF-BD057CE50D71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22-12-2025</a:t>
            </a:fld>
            <a:endParaRPr lang="da-DK"/>
          </a:p>
        </p:txBody>
      </p:sp>
      <p:sp>
        <p:nvSpPr>
          <p:cNvPr id="14" name="Rectangle 3" descr="{&quot;templafy&quot;:{&quot;id&quot;:&quot;dde9d12b-3530-4fbc-9f42-74d8730bc765&quot;}}">
            <a:extLst>
              <a:ext uri="{FF2B5EF4-FFF2-40B4-BE49-F238E27FC236}">
                <a16:creationId xmlns:a16="http://schemas.microsoft.com/office/drawing/2014/main" id="{424105E5-06C8-CF1E-C432-CFC01960EB23}"/>
              </a:ext>
            </a:extLst>
          </p:cNvPr>
          <p:cNvSpPr/>
          <p:nvPr userDrawn="1"/>
        </p:nvSpPr>
        <p:spPr>
          <a:xfrm>
            <a:off x="9382125" y="6376129"/>
            <a:ext cx="2407622" cy="18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r"/>
            <a:endParaRPr lang="da-DK" sz="1050" err="1">
              <a:solidFill>
                <a:schemeClr val="tx1"/>
              </a:solidFill>
            </a:endParaRPr>
          </a:p>
        </p:txBody>
      </p:sp>
      <p:sp>
        <p:nvSpPr>
          <p:cNvPr id="16" name="TextBox 9">
            <a:extLst>
              <a:ext uri="{FF2B5EF4-FFF2-40B4-BE49-F238E27FC236}">
                <a16:creationId xmlns:a16="http://schemas.microsoft.com/office/drawing/2014/main" id="{6C36CED4-D7EC-2F5A-64CA-838805A4F998}"/>
              </a:ext>
            </a:extLst>
          </p:cNvPr>
          <p:cNvSpPr txBox="1"/>
          <p:nvPr userDrawn="1"/>
        </p:nvSpPr>
        <p:spPr>
          <a:xfrm>
            <a:off x="0" y="-349741"/>
            <a:ext cx="11457183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50" b="1" noProof="1"/>
              <a:t>Skift baggrundsfarve. </a:t>
            </a:r>
            <a:r>
              <a:rPr lang="da-DK" sz="1050" noProof="1"/>
              <a:t>Højreklik på slidet og vælg </a:t>
            </a:r>
            <a:r>
              <a:rPr lang="da-DK" sz="1050" b="1" noProof="1"/>
              <a:t>Formatér baggrund</a:t>
            </a:r>
            <a:r>
              <a:rPr lang="da-DK" sz="1050" noProof="1"/>
              <a:t>. Klik på </a:t>
            </a:r>
            <a:r>
              <a:rPr lang="da-DK" sz="1050" b="1" noProof="1"/>
              <a:t>Fyld farve </a:t>
            </a:r>
            <a:r>
              <a:rPr lang="da-DK" sz="1050" noProof="1"/>
              <a:t>i Formater baggrund vinduet og vælg farve fra øverste række i SDU’s farve palette eller fra den brugerdefinerede farvepalette</a:t>
            </a:r>
            <a:endParaRPr lang="da-DK"/>
          </a:p>
        </p:txBody>
      </p:sp>
      <p:sp>
        <p:nvSpPr>
          <p:cNvPr id="17" name="text" descr="{&quot;templafy&quot;:{&quot;id&quot;:&quot;af7fa5b5-7a34-44ac-8d58-179421a8ae49&quot;}}" title="UserProfile.Institut.InstituteDCU_{{DocumentLanguage}}">
            <a:extLst>
              <a:ext uri="{FF2B5EF4-FFF2-40B4-BE49-F238E27FC236}">
                <a16:creationId xmlns:a16="http://schemas.microsoft.com/office/drawing/2014/main" id="{9ED68219-402C-1844-B56E-D8437E3F6CCE}"/>
              </a:ext>
            </a:extLst>
          </p:cNvPr>
          <p:cNvSpPr txBox="1">
            <a:spLocks/>
          </p:cNvSpPr>
          <p:nvPr userDrawn="1"/>
        </p:nvSpPr>
        <p:spPr>
          <a:xfrm>
            <a:off x="410400" y="347204"/>
            <a:ext cx="5064938" cy="284778"/>
          </a:xfrm>
          <a:prstGeom prst="rect">
            <a:avLst/>
          </a:prstGeom>
          <a:noFill/>
        </p:spPr>
        <p:txBody>
          <a:bodyPr wrap="square" lIns="10800" tIns="0" rIns="0" bIns="90000" anchor="b" anchorCtr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/>
              <a:t>SDU Centre for Teaching and Learning</a:t>
            </a:r>
          </a:p>
        </p:txBody>
      </p:sp>
    </p:spTree>
    <p:extLst>
      <p:ext uri="{BB962C8B-B14F-4D97-AF65-F5344CB8AC3E}">
        <p14:creationId xmlns:p14="http://schemas.microsoft.com/office/powerpoint/2010/main" val="3839103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700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</p:sldLayoutIdLst>
  <p:hf hdr="0"/>
  <p:txStyles>
    <p:titleStyle>
      <a:lvl1pPr algn="l" defTabSz="914400" rtl="0" eaLnBrk="1" latinLnBrk="0" hangingPunct="1">
        <a:lnSpc>
          <a:spcPct val="97000"/>
        </a:lnSpc>
        <a:spcBef>
          <a:spcPct val="0"/>
        </a:spcBef>
        <a:buNone/>
        <a:tabLst>
          <a:tab pos="1438275" algn="l"/>
        </a:tabLst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2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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504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à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56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à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9144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​"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914400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Char char="​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2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à"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504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à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​"/>
        <a:defRPr sz="1200" b="1" kern="1200">
          <a:solidFill>
            <a:schemeClr val="tx1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Char char="​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2" orient="horz" pos="285" userDrawn="1">
          <p15:clr>
            <a:srgbClr val="F26B43"/>
          </p15:clr>
        </p15:guide>
        <p15:guide id="13" orient="horz" pos="1071" userDrawn="1">
          <p15:clr>
            <a:srgbClr val="F26B43"/>
          </p15:clr>
        </p15:guide>
        <p15:guide id="14" pos="259" userDrawn="1">
          <p15:clr>
            <a:srgbClr val="F26B43"/>
          </p15:clr>
        </p15:guide>
        <p15:guide id="15" pos="7421" userDrawn="1">
          <p15:clr>
            <a:srgbClr val="F26B43"/>
          </p15:clr>
        </p15:guide>
        <p15:guide id="16" orient="horz" pos="1253" userDrawn="1">
          <p15:clr>
            <a:srgbClr val="F26B43"/>
          </p15:clr>
        </p15:guide>
        <p15:guide id="17" orient="horz" pos="3680" userDrawn="1">
          <p15:clr>
            <a:srgbClr val="F26B43"/>
          </p15:clr>
        </p15:guide>
        <p15:guide id="18" orient="horz" pos="3916" userDrawn="1">
          <p15:clr>
            <a:srgbClr val="F26B43"/>
          </p15:clr>
        </p15:guide>
        <p15:guide id="19" orient="horz" pos="4094" userDrawn="1">
          <p15:clr>
            <a:srgbClr val="F26B43"/>
          </p15:clr>
        </p15:guide>
        <p15:guide id="20" pos="545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Billede 9" hidden="1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266" y="1"/>
            <a:ext cx="12171734" cy="6858000"/>
          </a:xfrm>
          <a:prstGeom prst="rect">
            <a:avLst/>
          </a:prstGeom>
        </p:spPr>
      </p:pic>
      <p:pic>
        <p:nvPicPr>
          <p:cNvPr id="7" name="Billede 6" hidden="1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77748" y="453600"/>
            <a:ext cx="11412000" cy="124820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a-DK"/>
              <a:t>Klik for at redigere i master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6305" y="1990800"/>
            <a:ext cx="11376000" cy="38512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Date_DateCustomA"/>
          <p:cNvSpPr>
            <a:spLocks noGrp="1"/>
          </p:cNvSpPr>
          <p:nvPr>
            <p:ph type="dt" sz="half" idx="2"/>
          </p:nvPr>
        </p:nvSpPr>
        <p:spPr>
          <a:xfrm>
            <a:off x="410400" y="6569966"/>
            <a:ext cx="3340800" cy="18008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900" b="1">
                <a:solidFill>
                  <a:schemeClr val="tx1"/>
                </a:solidFill>
              </a:defRPr>
            </a:lvl1pPr>
          </a:lstStyle>
          <a:p>
            <a:r>
              <a:rPr lang="en-GB"/>
              <a:t>22. september 2016</a:t>
            </a:r>
          </a:p>
        </p:txBody>
      </p:sp>
      <p:sp>
        <p:nvSpPr>
          <p:cNvPr id="5" name="OFF_institute"/>
          <p:cNvSpPr>
            <a:spLocks noGrp="1"/>
          </p:cNvSpPr>
          <p:nvPr>
            <p:ph type="ftr" sz="quarter" idx="3"/>
          </p:nvPr>
        </p:nvSpPr>
        <p:spPr>
          <a:xfrm>
            <a:off x="6915600" y="6172958"/>
            <a:ext cx="3340800" cy="35219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r">
              <a:defRPr sz="900" b="1" cap="all" baseline="0">
                <a:solidFill>
                  <a:schemeClr val="tx1"/>
                </a:solidFill>
              </a:defRPr>
            </a:lvl1pPr>
          </a:lstStyle>
          <a:p>
            <a:r>
              <a:rPr lang="en-GB"/>
              <a:t>Det Tekniske Fakultet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0400" y="6393600"/>
            <a:ext cx="431400" cy="18188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45D37B1E-C366-494F-A587-962AD9AABC83}" type="slidenum">
              <a:rPr lang="en-GB"/>
              <a:pPr/>
              <a:t>‹nr.›</a:t>
            </a:fld>
            <a:endParaRPr lang="en-GB"/>
          </a:p>
        </p:txBody>
      </p:sp>
      <p:pic>
        <p:nvPicPr>
          <p:cNvPr id="13" name="Logo sort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40800" y="6172958"/>
            <a:ext cx="1249200" cy="337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3522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</p:sldLayoutIdLst>
  <p:hf hdr="0"/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​"/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684000" indent="-3240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972000" indent="-2880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24000" indent="-2520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7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224000" indent="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None/>
        <a:defRPr sz="15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440000" indent="-2160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440000" indent="-2160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1440000" indent="-2160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285" userDrawn="1">
          <p15:clr>
            <a:srgbClr val="F26B43"/>
          </p15:clr>
        </p15:guide>
        <p15:guide id="4" orient="horz" pos="1071" userDrawn="1">
          <p15:clr>
            <a:srgbClr val="F26B43"/>
          </p15:clr>
        </p15:guide>
        <p15:guide id="5" pos="255" userDrawn="1">
          <p15:clr>
            <a:srgbClr val="F26B43"/>
          </p15:clr>
        </p15:guide>
        <p15:guide id="6" pos="7421" userDrawn="1">
          <p15:clr>
            <a:srgbClr val="F26B43"/>
          </p15:clr>
        </p15:guide>
        <p15:guide id="7" orient="horz" pos="1253" userDrawn="1">
          <p15:clr>
            <a:srgbClr val="F26B43"/>
          </p15:clr>
        </p15:guide>
        <p15:guide id="8" orient="horz" pos="3680" userDrawn="1">
          <p15:clr>
            <a:srgbClr val="F26B43"/>
          </p15:clr>
        </p15:guide>
        <p15:guide id="9" orient="horz" pos="3916" userDrawn="1">
          <p15:clr>
            <a:srgbClr val="F26B43"/>
          </p15:clr>
        </p15:guide>
        <p15:guide id="10" orient="horz" pos="4094" userDrawn="1">
          <p15:clr>
            <a:srgbClr val="F26B43"/>
          </p15:clr>
        </p15:guide>
        <p15:guide id="11" pos="545" userDrawn="1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0400" y="1028247"/>
            <a:ext cx="11379347" cy="160267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0400" y="3369040"/>
            <a:ext cx="11371905" cy="247296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a-DK"/>
              <a:t>Første niveau, bullet 16 </a:t>
            </a:r>
            <a:r>
              <a:rPr lang="da-DK" err="1"/>
              <a:t>pkt</a:t>
            </a:r>
            <a:endParaRPr lang="da-DK"/>
          </a:p>
          <a:p>
            <a:pPr lvl="1"/>
            <a:r>
              <a:rPr lang="da-DK"/>
              <a:t>Andet niveau, bullet 14 </a:t>
            </a:r>
            <a:r>
              <a:rPr lang="da-DK" err="1"/>
              <a:t>pkt</a:t>
            </a:r>
            <a:endParaRPr lang="da-DK"/>
          </a:p>
          <a:p>
            <a:pPr lvl="2"/>
            <a:r>
              <a:rPr lang="da-DK"/>
              <a:t>Tredje niveau, bullet 12 </a:t>
            </a:r>
            <a:r>
              <a:rPr lang="da-DK" err="1"/>
              <a:t>pkt</a:t>
            </a:r>
            <a:endParaRPr lang="da-DK"/>
          </a:p>
          <a:p>
            <a:pPr lvl="3"/>
            <a:r>
              <a:rPr lang="da-DK"/>
              <a:t>Fjerde niveau, Header bold 16 </a:t>
            </a:r>
            <a:r>
              <a:rPr lang="da-DK" err="1"/>
              <a:t>pkt</a:t>
            </a:r>
            <a:endParaRPr lang="da-DK"/>
          </a:p>
          <a:p>
            <a:pPr lvl="4"/>
            <a:r>
              <a:rPr lang="da-DK"/>
              <a:t>Femte niveau, Body </a:t>
            </a:r>
            <a:r>
              <a:rPr lang="da-DK" err="1"/>
              <a:t>regular</a:t>
            </a:r>
            <a:r>
              <a:rPr lang="da-DK"/>
              <a:t> 16 </a:t>
            </a:r>
            <a:r>
              <a:rPr lang="da-DK" err="1"/>
              <a:t>pkt</a:t>
            </a:r>
            <a:endParaRPr lang="da-DK"/>
          </a:p>
          <a:p>
            <a:pPr lvl="5"/>
            <a:r>
              <a:rPr lang="da-DK"/>
              <a:t>Sjette niveau, bullet 12 </a:t>
            </a:r>
            <a:r>
              <a:rPr lang="da-DK" err="1"/>
              <a:t>pkt</a:t>
            </a:r>
            <a:endParaRPr lang="da-DK"/>
          </a:p>
          <a:p>
            <a:pPr lvl="6"/>
            <a:r>
              <a:rPr lang="da-DK"/>
              <a:t>Syvende niveau, bullet 12 </a:t>
            </a:r>
            <a:r>
              <a:rPr lang="da-DK" err="1"/>
              <a:t>pkt</a:t>
            </a:r>
            <a:r>
              <a:rPr lang="da-DK"/>
              <a:t> (indryk 1 gang)</a:t>
            </a:r>
          </a:p>
          <a:p>
            <a:pPr lvl="7"/>
            <a:r>
              <a:rPr lang="da-DK"/>
              <a:t>Ottende niveau, Header bold, 12 </a:t>
            </a:r>
            <a:r>
              <a:rPr lang="da-DK" err="1"/>
              <a:t>pkt</a:t>
            </a:r>
            <a:endParaRPr lang="da-DK"/>
          </a:p>
          <a:p>
            <a:pPr lvl="8"/>
            <a:r>
              <a:rPr lang="da-DK"/>
              <a:t>Niende niveau, Body </a:t>
            </a:r>
            <a:r>
              <a:rPr lang="da-DK" err="1"/>
              <a:t>regular</a:t>
            </a:r>
            <a:r>
              <a:rPr lang="da-DK"/>
              <a:t>, 12 </a:t>
            </a:r>
            <a:r>
              <a:rPr lang="da-DK" err="1"/>
              <a:t>pkt</a:t>
            </a:r>
            <a:endParaRPr lang="da-DK"/>
          </a:p>
        </p:txBody>
      </p:sp>
      <p:sp>
        <p:nvSpPr>
          <p:cNvPr id="15" name="Date Placeholder 14">
            <a:extLst>
              <a:ext uri="{FF2B5EF4-FFF2-40B4-BE49-F238E27FC236}">
                <a16:creationId xmlns:a16="http://schemas.microsoft.com/office/drawing/2014/main" id="{A56ADEC3-98E1-4CEA-9AF5-46F4CDD2FA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22-12-2025</a:t>
            </a:fld>
            <a:endParaRPr lang="da-DK"/>
          </a:p>
        </p:txBody>
      </p:sp>
      <p:pic>
        <p:nvPicPr>
          <p:cNvPr id="25" name="Logo black">
            <a:extLst>
              <a:ext uri="{FF2B5EF4-FFF2-40B4-BE49-F238E27FC236}">
                <a16:creationId xmlns:a16="http://schemas.microsoft.com/office/drawing/2014/main" id="{860AC4C2-E6D6-4DCE-950A-C298C0AE9B8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ctr">
              <a:defRPr sz="100">
                <a:noFill/>
              </a:defRPr>
            </a:lvl1pPr>
          </a:lstStyle>
          <a:p>
            <a:fld id="{45D37B1E-C366-494F-A587-962AD9AABC83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18" name="Date Placeholder 14">
            <a:extLst>
              <a:ext uri="{FF2B5EF4-FFF2-40B4-BE49-F238E27FC236}">
                <a16:creationId xmlns:a16="http://schemas.microsoft.com/office/drawing/2014/main" id="{7DF98717-AAEA-4E2B-96B8-AAAFF896C0EA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22-12-2025</a:t>
            </a:fld>
            <a:endParaRPr lang="da-DK"/>
          </a:p>
        </p:txBody>
      </p:sp>
      <p:sp>
        <p:nvSpPr>
          <p:cNvPr id="8" name="TextBox 2">
            <a:extLst>
              <a:ext uri="{FF2B5EF4-FFF2-40B4-BE49-F238E27FC236}">
                <a16:creationId xmlns:a16="http://schemas.microsoft.com/office/drawing/2014/main" id="{1FCD2DA3-F13B-6E3D-22B8-1D942381D888}"/>
              </a:ext>
            </a:extLst>
          </p:cNvPr>
          <p:cNvSpPr txBox="1"/>
          <p:nvPr userDrawn="1"/>
        </p:nvSpPr>
        <p:spPr>
          <a:xfrm>
            <a:off x="0" y="-349741"/>
            <a:ext cx="11457183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50" b="1" noProof="1"/>
              <a:t>Skift baggrundsfarve. </a:t>
            </a:r>
            <a:r>
              <a:rPr lang="da-DK" sz="1050" noProof="1"/>
              <a:t>Højreklik på slidet og vælg </a:t>
            </a:r>
            <a:r>
              <a:rPr lang="da-DK" sz="1050" b="1" noProof="1"/>
              <a:t>Formatér baggrund</a:t>
            </a:r>
            <a:r>
              <a:rPr lang="da-DK" sz="1050" noProof="1"/>
              <a:t>. Klik på </a:t>
            </a:r>
            <a:r>
              <a:rPr lang="da-DK" sz="1050" b="1" noProof="1"/>
              <a:t>Fyld farve </a:t>
            </a:r>
            <a:r>
              <a:rPr lang="da-DK" sz="1050" noProof="1"/>
              <a:t>i Formater baggrund vinduet og vælg farve fra øverste række i SDU’s farve palette eller fra den brugerdefinerede farvepalette</a:t>
            </a: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43522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</p:sldLayoutIdLst>
  <p:hf hdr="0"/>
  <p:txStyles>
    <p:titleStyle>
      <a:lvl1pPr algn="l" defTabSz="914400" rtl="0" eaLnBrk="1" latinLnBrk="0" hangingPunct="1">
        <a:lnSpc>
          <a:spcPct val="97000"/>
        </a:lnSpc>
        <a:spcBef>
          <a:spcPct val="0"/>
        </a:spcBef>
        <a:buNone/>
        <a:tabLst>
          <a:tab pos="1438275" algn="l"/>
        </a:tabLst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2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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504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à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56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à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9144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​"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914400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Char char="​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2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à"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504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à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​"/>
        <a:defRPr sz="1200" b="1" kern="1200">
          <a:solidFill>
            <a:schemeClr val="tx1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Char char="​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285" userDrawn="1">
          <p15:clr>
            <a:srgbClr val="F26B43"/>
          </p15:clr>
        </p15:guide>
        <p15:guide id="4" orient="horz" pos="1071" userDrawn="1">
          <p15:clr>
            <a:srgbClr val="F26B43"/>
          </p15:clr>
        </p15:guide>
        <p15:guide id="5" pos="259" userDrawn="1">
          <p15:clr>
            <a:srgbClr val="F26B43"/>
          </p15:clr>
        </p15:guide>
        <p15:guide id="6" pos="7421" userDrawn="1">
          <p15:clr>
            <a:srgbClr val="F26B43"/>
          </p15:clr>
        </p15:guide>
        <p15:guide id="7" orient="horz" pos="1253" userDrawn="1">
          <p15:clr>
            <a:srgbClr val="F26B43"/>
          </p15:clr>
        </p15:guide>
        <p15:guide id="8" orient="horz" pos="3680" userDrawn="1">
          <p15:clr>
            <a:srgbClr val="F26B43"/>
          </p15:clr>
        </p15:guide>
        <p15:guide id="9" orient="horz" pos="3916" userDrawn="1">
          <p15:clr>
            <a:srgbClr val="F26B43"/>
          </p15:clr>
        </p15:guide>
        <p15:guide id="10" orient="horz" pos="4094" userDrawn="1">
          <p15:clr>
            <a:srgbClr val="F26B43"/>
          </p15:clr>
        </p15:guide>
        <p15:guide id="11" pos="54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s://canvas.sydney.edu.au/courses/51655" TargetMode="External"/><Relationship Id="rId3" Type="http://schemas.openxmlformats.org/officeDocument/2006/relationships/notesSlide" Target="../notesSlides/notesSlide8.xml"/><Relationship Id="rId7" Type="http://schemas.openxmlformats.org/officeDocument/2006/relationships/hyperlink" Target="https://www.sdu.dk/da/om-sdu/institutter-centre/c_unipaedagogik/kontakt/sdus_elaeringsmedarbejdere" TargetMode="Externa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4.xml"/><Relationship Id="rId6" Type="http://schemas.openxmlformats.org/officeDocument/2006/relationships/hyperlink" Target="https://libguides.sdu.dk/ai" TargetMode="External"/><Relationship Id="rId5" Type="http://schemas.openxmlformats.org/officeDocument/2006/relationships/hyperlink" Target="https://teachgenai.au.dk/learn-genai" TargetMode="External"/><Relationship Id="rId4" Type="http://schemas.openxmlformats.org/officeDocument/2006/relationships/image" Target="../media/image8.png"/><Relationship Id="rId9" Type="http://schemas.openxmlformats.org/officeDocument/2006/relationships/hyperlink" Target="https://emergingethics.substack.com/p/why-were-not-using-ai-in-this-course?triedRedirect=true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mitsdu.dk/aipaasdu" TargetMode="External"/><Relationship Id="rId1" Type="http://schemas.openxmlformats.org/officeDocument/2006/relationships/slideLayout" Target="../slideLayouts/slideLayout5.xml"/><Relationship Id="rId4" Type="http://schemas.openxmlformats.org/officeDocument/2006/relationships/hyperlink" Target="https://sdunet.dk/da/servicesider/it/digital/ai-paa-sdu/kodeks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1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canvas.sydney.edu.au/courses/51655" TargetMode="External"/><Relationship Id="rId3" Type="http://schemas.openxmlformats.org/officeDocument/2006/relationships/notesSlide" Target="../notesSlides/notesSlide4.xml"/><Relationship Id="rId7" Type="http://schemas.openxmlformats.org/officeDocument/2006/relationships/hyperlink" Target="https://www.sdu.dk/da/om-sdu/institutter-centre/c_unipaedagogik/kontakt/sdus_elaeringsmedarbejdere" TargetMode="Externa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2.xml"/><Relationship Id="rId6" Type="http://schemas.openxmlformats.org/officeDocument/2006/relationships/hyperlink" Target="https://libguides.sdu.dk/ai" TargetMode="External"/><Relationship Id="rId5" Type="http://schemas.openxmlformats.org/officeDocument/2006/relationships/hyperlink" Target="https://teachgenai.au.dk/learn-genai" TargetMode="External"/><Relationship Id="rId10" Type="http://schemas.openxmlformats.org/officeDocument/2006/relationships/hyperlink" Target="https://emergingethics.substack.com/p/why-were-not-using-ai-in-this-course?triedRedirect=true" TargetMode="External"/><Relationship Id="rId4" Type="http://schemas.openxmlformats.org/officeDocument/2006/relationships/image" Target="../media/image8.png"/><Relationship Id="rId9" Type="http://schemas.openxmlformats.org/officeDocument/2006/relationships/hyperlink" Target="https://weteachwithai.com/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sdunet.dk/da/servicesider/it/digital/ai-paa-sdu/kodeks" TargetMode="External"/><Relationship Id="rId2" Type="http://schemas.openxmlformats.org/officeDocument/2006/relationships/hyperlink" Target="https://mitsdu.dk/aipaasdu" TargetMode="Externa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3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E3FB0B-F5C0-83BE-592B-5BFD820882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dsholder til dato 9">
            <a:extLst>
              <a:ext uri="{FF2B5EF4-FFF2-40B4-BE49-F238E27FC236}">
                <a16:creationId xmlns:a16="http://schemas.microsoft.com/office/drawing/2014/main" id="{AE302A16-F91C-3CAD-F3CD-30BBCF4DD983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fld id="{955729A6-2CAA-4FAE-B888-735EFAEF3005}" type="datetime1">
              <a:rPr lang="da-DK" smtClean="0"/>
              <a:pPr>
                <a:spcAft>
                  <a:spcPts val="600"/>
                </a:spcAft>
              </a:pPr>
              <a:t>22-12-2025</a:t>
            </a:fld>
            <a:endParaRPr lang="da-DK"/>
          </a:p>
        </p:txBody>
      </p:sp>
      <p:sp>
        <p:nvSpPr>
          <p:cNvPr id="11" name="Pladsholder til slidenummer 10">
            <a:extLst>
              <a:ext uri="{FF2B5EF4-FFF2-40B4-BE49-F238E27FC236}">
                <a16:creationId xmlns:a16="http://schemas.microsoft.com/office/drawing/2014/main" id="{0FAAFB65-DA1F-3347-4AE9-38E9774CBC52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fld id="{45D37B1E-C366-494F-A587-962AD9AABC83}" type="slidenum">
              <a:rPr lang="da-DK" smtClean="0"/>
              <a:pPr>
                <a:spcAft>
                  <a:spcPts val="600"/>
                </a:spcAft>
              </a:pPr>
              <a:t>1</a:t>
            </a:fld>
            <a:endParaRPr lang="da-DK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8C8CADE-2BA4-173B-C530-06774CEB8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0400" y="1028246"/>
            <a:ext cx="9425363" cy="833805"/>
          </a:xfrm>
        </p:spPr>
        <p:txBody>
          <a:bodyPr>
            <a:normAutofit fontScale="90000"/>
          </a:bodyPr>
          <a:lstStyle/>
          <a:p>
            <a:r>
              <a:rPr lang="da-DK" sz="4900" dirty="0"/>
              <a:t>Intro til generativ AI på SDU </a:t>
            </a:r>
            <a:br>
              <a:rPr lang="da-DK" sz="4900" dirty="0"/>
            </a:br>
            <a:r>
              <a:rPr lang="da-DK" sz="1800" dirty="0"/>
              <a:t>(ENG </a:t>
            </a:r>
            <a:r>
              <a:rPr lang="da-DK" sz="1800" dirty="0" err="1"/>
              <a:t>below</a:t>
            </a:r>
            <a:r>
              <a:rPr lang="da-DK" sz="1800" dirty="0"/>
              <a:t>)</a:t>
            </a:r>
            <a:br>
              <a:rPr lang="da-DK" sz="1800" dirty="0"/>
            </a:br>
            <a:br>
              <a:rPr lang="da-DK" sz="4900" dirty="0"/>
            </a:br>
            <a:br>
              <a:rPr lang="da-DK" sz="4900" dirty="0"/>
            </a:br>
            <a:endParaRPr lang="da-DK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DB38E97-9353-6DB5-C564-92B08791ADA3}"/>
              </a:ext>
            </a:extLst>
          </p:cNvPr>
          <p:cNvSpPr txBox="1"/>
          <p:nvPr/>
        </p:nvSpPr>
        <p:spPr>
          <a:xfrm>
            <a:off x="806335" y="2335876"/>
            <a:ext cx="8304414" cy="221599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600" u="sng" dirty="0"/>
              <a:t>Indhold:</a:t>
            </a:r>
            <a:br>
              <a:rPr lang="da-DK" sz="1600" dirty="0"/>
            </a:br>
            <a:endParaRPr lang="da-DK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/>
              <a:t>Overblik over de nuværende rammer for studerendes brug af generativ AI i undervisning og eksamen på SDU</a:t>
            </a:r>
            <a:br>
              <a:rPr lang="da-DK" sz="1600" dirty="0"/>
            </a:br>
            <a:endParaRPr lang="da-DK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/>
              <a:t>Inspiration til, hvordan du som underviser kan tage stilling til dine studerendes brug af generativ AI inden for rammerne</a:t>
            </a:r>
            <a:br>
              <a:rPr lang="da-DK" sz="1600" dirty="0"/>
            </a:br>
            <a:endParaRPr lang="da-DK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/>
              <a:t>Links til ressourcer og mennesker, der kan hjælpe</a:t>
            </a:r>
          </a:p>
        </p:txBody>
      </p:sp>
    </p:spTree>
    <p:extLst>
      <p:ext uri="{BB962C8B-B14F-4D97-AF65-F5344CB8AC3E}">
        <p14:creationId xmlns:p14="http://schemas.microsoft.com/office/powerpoint/2010/main" val="20125159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01B634-0BFF-39DF-4D5E-3A84F3F156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9B5CF28F-28A6-712C-BBD0-89F6E9B0E4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92401" y="448887"/>
            <a:ext cx="4251824" cy="1037229"/>
          </a:xfrm>
        </p:spPr>
        <p:txBody>
          <a:bodyPr/>
          <a:lstStyle/>
          <a:p>
            <a:r>
              <a:rPr lang="da-DK" sz="2400" dirty="0" err="1"/>
              <a:t>Your</a:t>
            </a:r>
            <a:r>
              <a:rPr lang="da-DK" sz="2400" dirty="0"/>
              <a:t> </a:t>
            </a:r>
            <a:r>
              <a:rPr lang="da-DK" sz="2400" dirty="0" err="1"/>
              <a:t>considerations</a:t>
            </a:r>
            <a:r>
              <a:rPr lang="da-DK" sz="2400" dirty="0"/>
              <a:t> in </a:t>
            </a:r>
            <a:r>
              <a:rPr lang="da-DK" sz="2400" dirty="0" err="1"/>
              <a:t>your</a:t>
            </a:r>
            <a:r>
              <a:rPr lang="da-DK" sz="2400" dirty="0"/>
              <a:t> </a:t>
            </a:r>
            <a:r>
              <a:rPr lang="da-DK" sz="2400" dirty="0" err="1"/>
              <a:t>course</a:t>
            </a:r>
            <a:r>
              <a:rPr lang="da-DK" sz="2400" dirty="0"/>
              <a:t>: </a:t>
            </a:r>
            <a:r>
              <a:rPr lang="da-DK" sz="2400" dirty="0" err="1"/>
              <a:t>Preparation</a:t>
            </a:r>
            <a:r>
              <a:rPr lang="da-DK" sz="2400" dirty="0"/>
              <a:t>, </a:t>
            </a:r>
            <a:r>
              <a:rPr lang="da-DK" sz="2400" dirty="0" err="1"/>
              <a:t>teaching</a:t>
            </a:r>
            <a:r>
              <a:rPr lang="da-DK" sz="2400" dirty="0"/>
              <a:t>, and </a:t>
            </a:r>
            <a:r>
              <a:rPr lang="da-DK" sz="2400" dirty="0" err="1"/>
              <a:t>exam</a:t>
            </a:r>
            <a:endParaRPr lang="da-DK" sz="2400" dirty="0"/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5416E562-81B7-ABF0-8144-B3A7B282ACA1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692401" y="1799302"/>
            <a:ext cx="4680000" cy="4449097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/>
              <a:t>Have the students </a:t>
            </a:r>
            <a:r>
              <a:rPr lang="da-DK" sz="1600" err="1"/>
              <a:t>received</a:t>
            </a:r>
            <a:r>
              <a:rPr lang="da-DK" sz="1600"/>
              <a:t> an </a:t>
            </a:r>
            <a:r>
              <a:rPr lang="da-DK" sz="1600" err="1"/>
              <a:t>introduction</a:t>
            </a:r>
            <a:r>
              <a:rPr lang="da-DK" sz="1600"/>
              <a:t> to </a:t>
            </a:r>
            <a:r>
              <a:rPr lang="da-DK" sz="1600" err="1"/>
              <a:t>use</a:t>
            </a:r>
            <a:r>
              <a:rPr lang="da-DK" sz="1600"/>
              <a:t> of AI – and </a:t>
            </a:r>
            <a:r>
              <a:rPr lang="da-DK" sz="1600" err="1"/>
              <a:t>if</a:t>
            </a:r>
            <a:r>
              <a:rPr lang="da-DK" sz="1600"/>
              <a:t> so, </a:t>
            </a:r>
            <a:r>
              <a:rPr lang="da-DK" sz="1600" err="1"/>
              <a:t>which</a:t>
            </a:r>
            <a:r>
              <a:rPr lang="da-DK" sz="1600"/>
              <a:t> </a:t>
            </a:r>
            <a:r>
              <a:rPr lang="da-DK" sz="1600" err="1"/>
              <a:t>one</a:t>
            </a:r>
            <a:r>
              <a:rPr lang="da-DK" sz="1600"/>
              <a:t>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err="1"/>
              <a:t>Which</a:t>
            </a:r>
            <a:r>
              <a:rPr lang="da-DK" sz="1600"/>
              <a:t> </a:t>
            </a:r>
            <a:r>
              <a:rPr lang="da-DK" sz="1600" err="1"/>
              <a:t>introduction</a:t>
            </a:r>
            <a:r>
              <a:rPr lang="da-DK" sz="1600"/>
              <a:t> </a:t>
            </a:r>
            <a:r>
              <a:rPr lang="da-DK" sz="1600" err="1"/>
              <a:t>would</a:t>
            </a:r>
            <a:r>
              <a:rPr lang="da-DK" sz="1600"/>
              <a:t> I like </a:t>
            </a:r>
            <a:r>
              <a:rPr lang="da-DK" sz="1600" err="1"/>
              <a:t>them</a:t>
            </a:r>
            <a:r>
              <a:rPr lang="da-DK" sz="1600"/>
              <a:t> to have?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/>
              <a:t>Can I provide </a:t>
            </a:r>
            <a:r>
              <a:rPr lang="da-DK" err="1"/>
              <a:t>them</a:t>
            </a:r>
            <a:r>
              <a:rPr lang="da-DK"/>
              <a:t> with </a:t>
            </a:r>
            <a:r>
              <a:rPr lang="da-DK" err="1"/>
              <a:t>that</a:t>
            </a:r>
            <a:r>
              <a:rPr lang="da-DK"/>
              <a:t> </a:t>
            </a:r>
            <a:r>
              <a:rPr lang="da-DK" err="1"/>
              <a:t>introduction</a:t>
            </a:r>
            <a:r>
              <a:rPr lang="da-DK" sz="1600"/>
              <a:t>?</a:t>
            </a:r>
            <a:br>
              <a:rPr lang="da-DK" sz="2000"/>
            </a:br>
            <a:endParaRPr lang="da-DK" sz="200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/>
              <a:t>Do students </a:t>
            </a:r>
            <a:r>
              <a:rPr lang="da-DK" err="1"/>
              <a:t>know</a:t>
            </a:r>
            <a:r>
              <a:rPr lang="da-DK"/>
              <a:t> </a:t>
            </a:r>
            <a:r>
              <a:rPr lang="da-DK" err="1"/>
              <a:t>SDUs</a:t>
            </a:r>
            <a:r>
              <a:rPr lang="da-DK"/>
              <a:t> </a:t>
            </a:r>
            <a:r>
              <a:rPr lang="da-DK" err="1"/>
              <a:t>rules</a:t>
            </a:r>
            <a:r>
              <a:rPr lang="da-DK"/>
              <a:t> for </a:t>
            </a:r>
            <a:r>
              <a:rPr lang="da-DK" err="1"/>
              <a:t>use</a:t>
            </a:r>
            <a:r>
              <a:rPr lang="da-DK"/>
              <a:t> of AI?</a:t>
            </a:r>
            <a:endParaRPr lang="da-DK" sz="1600"/>
          </a:p>
          <a:p>
            <a:pPr>
              <a:buNone/>
            </a:pPr>
            <a:endParaRPr lang="da-DK" sz="200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sz="1600"/>
              <a:t>Can or </a:t>
            </a:r>
            <a:r>
              <a:rPr lang="da-DK" sz="1600" err="1"/>
              <a:t>should</a:t>
            </a:r>
            <a:r>
              <a:rPr lang="da-DK" sz="1600"/>
              <a:t> students </a:t>
            </a:r>
            <a:r>
              <a:rPr lang="da-DK" sz="1600" err="1"/>
              <a:t>use</a:t>
            </a:r>
            <a:r>
              <a:rPr lang="da-DK" sz="1600"/>
              <a:t> AI in </a:t>
            </a:r>
            <a:r>
              <a:rPr lang="da-DK" sz="1600" err="1"/>
              <a:t>this</a:t>
            </a:r>
            <a:r>
              <a:rPr lang="da-DK" sz="1600"/>
              <a:t> </a:t>
            </a:r>
            <a:r>
              <a:rPr lang="da-DK" sz="1600" err="1"/>
              <a:t>course</a:t>
            </a:r>
            <a:r>
              <a:rPr lang="da-DK" sz="1600"/>
              <a:t>:</a:t>
            </a:r>
          </a:p>
          <a:p>
            <a:pPr lvl="2"/>
            <a:r>
              <a:rPr lang="da-DK" sz="1600"/>
              <a:t>In </a:t>
            </a:r>
            <a:r>
              <a:rPr lang="da-DK" sz="1600" err="1"/>
              <a:t>their</a:t>
            </a:r>
            <a:r>
              <a:rPr lang="da-DK" sz="1600"/>
              <a:t> </a:t>
            </a:r>
            <a:r>
              <a:rPr lang="da-DK" sz="1600" err="1"/>
              <a:t>preparation</a:t>
            </a:r>
            <a:r>
              <a:rPr lang="da-DK" sz="1600"/>
              <a:t> for </a:t>
            </a:r>
            <a:r>
              <a:rPr lang="da-DK" sz="1600" err="1"/>
              <a:t>lessons</a:t>
            </a:r>
            <a:r>
              <a:rPr lang="da-DK" sz="1600"/>
              <a:t>?</a:t>
            </a:r>
          </a:p>
          <a:p>
            <a:pPr lvl="2"/>
            <a:r>
              <a:rPr lang="da-DK" sz="1600" err="1"/>
              <a:t>During</a:t>
            </a:r>
            <a:r>
              <a:rPr lang="da-DK" sz="1600"/>
              <a:t> the </a:t>
            </a:r>
            <a:r>
              <a:rPr lang="da-DK" sz="1600" err="1"/>
              <a:t>lessons</a:t>
            </a:r>
            <a:r>
              <a:rPr lang="da-DK" sz="1600"/>
              <a:t>?</a:t>
            </a:r>
          </a:p>
          <a:p>
            <a:pPr lvl="2"/>
            <a:r>
              <a:rPr lang="da-DK" sz="1600"/>
              <a:t>In </a:t>
            </a:r>
            <a:r>
              <a:rPr lang="da-DK" sz="1600" err="1"/>
              <a:t>their</a:t>
            </a:r>
            <a:r>
              <a:rPr lang="da-DK" sz="1600"/>
              <a:t> </a:t>
            </a:r>
            <a:r>
              <a:rPr lang="da-DK" sz="1600" err="1"/>
              <a:t>preparation</a:t>
            </a:r>
            <a:r>
              <a:rPr lang="da-DK" sz="1600"/>
              <a:t> for the </a:t>
            </a:r>
            <a:r>
              <a:rPr lang="da-DK" sz="1600" err="1"/>
              <a:t>exam</a:t>
            </a:r>
            <a:r>
              <a:rPr lang="da-DK" sz="1600"/>
              <a:t>?</a:t>
            </a:r>
          </a:p>
          <a:p>
            <a:pPr lvl="2"/>
            <a:r>
              <a:rPr lang="da-DK" sz="1600"/>
              <a:t>At the </a:t>
            </a:r>
            <a:r>
              <a:rPr lang="da-DK" sz="1600" err="1"/>
              <a:t>exam</a:t>
            </a:r>
            <a:r>
              <a:rPr lang="da-DK" sz="1600"/>
              <a:t>?</a:t>
            </a:r>
          </a:p>
          <a:p>
            <a:endParaRPr lang="da-DK"/>
          </a:p>
        </p:txBody>
      </p:sp>
      <p:pic>
        <p:nvPicPr>
          <p:cNvPr id="12" name="Pladsholder til billede 11" descr="Tanke kontur">
            <a:extLst>
              <a:ext uri="{FF2B5EF4-FFF2-40B4-BE49-F238E27FC236}">
                <a16:creationId xmlns:a16="http://schemas.microsoft.com/office/drawing/2014/main" id="{0862E018-DD02-64CA-F6A5-C2935D7B36BD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5532" r="5532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4550134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1935E1-1C5F-EECE-FE2F-DD1C5B5CF3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48E616E-13A2-F343-AB36-10398FE036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0400" y="598516"/>
            <a:ext cx="4992873" cy="1101697"/>
          </a:xfrm>
        </p:spPr>
        <p:txBody>
          <a:bodyPr>
            <a:normAutofit/>
          </a:bodyPr>
          <a:lstStyle/>
          <a:p>
            <a:r>
              <a:rPr lang="da-DK" dirty="0"/>
              <a:t>Start the </a:t>
            </a:r>
            <a:r>
              <a:rPr lang="da-DK" dirty="0" err="1"/>
              <a:t>conversation</a:t>
            </a:r>
            <a:r>
              <a:rPr lang="da-DK" dirty="0"/>
              <a:t> with </a:t>
            </a:r>
            <a:r>
              <a:rPr lang="da-DK" dirty="0" err="1"/>
              <a:t>your</a:t>
            </a:r>
            <a:r>
              <a:rPr lang="da-DK" dirty="0"/>
              <a:t> students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EF64590-98FF-7A31-5D08-C8A3139D9E37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5139C690-A8CF-4F47-AAC7-ECBEE3F69647}" type="datetime1">
              <a:rPr lang="da-DK" smtClean="0"/>
              <a:t>22-12-2025</a:t>
            </a:fld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913214CD-A382-FC3F-B3A2-F80A1C247B92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11</a:t>
            </a:fld>
            <a:endParaRPr lang="da-DK"/>
          </a:p>
        </p:txBody>
      </p:sp>
      <p:sp>
        <p:nvSpPr>
          <p:cNvPr id="3" name="Speech Bubble: Rectangle with Corners Rounded 2">
            <a:extLst>
              <a:ext uri="{FF2B5EF4-FFF2-40B4-BE49-F238E27FC236}">
                <a16:creationId xmlns:a16="http://schemas.microsoft.com/office/drawing/2014/main" id="{EAB032A9-FE42-60F0-895B-68132F1F1F29}"/>
              </a:ext>
            </a:extLst>
          </p:cNvPr>
          <p:cNvSpPr/>
          <p:nvPr/>
        </p:nvSpPr>
        <p:spPr>
          <a:xfrm>
            <a:off x="410400" y="1836039"/>
            <a:ext cx="4236149" cy="1263777"/>
          </a:xfrm>
          <a:prstGeom prst="wedgeRoundRectCallout">
            <a:avLst/>
          </a:prstGeom>
          <a:solidFill>
            <a:schemeClr val="bg1"/>
          </a:solidFill>
          <a:ln w="38100">
            <a:solidFill>
              <a:srgbClr val="DDCBA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May I use generative AI to write my report?</a:t>
            </a:r>
          </a:p>
        </p:txBody>
      </p:sp>
      <p:sp>
        <p:nvSpPr>
          <p:cNvPr id="7" name="Speech Bubble: Rectangle with Corners Rounded 6">
            <a:extLst>
              <a:ext uri="{FF2B5EF4-FFF2-40B4-BE49-F238E27FC236}">
                <a16:creationId xmlns:a16="http://schemas.microsoft.com/office/drawing/2014/main" id="{8DA8F303-B2AE-0210-0076-C2C7A413488A}"/>
              </a:ext>
            </a:extLst>
          </p:cNvPr>
          <p:cNvSpPr/>
          <p:nvPr/>
        </p:nvSpPr>
        <p:spPr>
          <a:xfrm>
            <a:off x="1586928" y="3552063"/>
            <a:ext cx="4236149" cy="1263777"/>
          </a:xfrm>
          <a:prstGeom prst="wedgeRoundRectCallout">
            <a:avLst/>
          </a:prstGeom>
          <a:solidFill>
            <a:schemeClr val="bg1"/>
          </a:solidFill>
          <a:ln w="38100">
            <a:solidFill>
              <a:srgbClr val="DDCBA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marL="285750" indent="-285750" algn="ctr">
              <a:buFontTx/>
              <a:buChar char="-"/>
            </a:pPr>
            <a:r>
              <a:rPr lang="en-US" sz="1600">
                <a:solidFill>
                  <a:schemeClr val="tx1"/>
                </a:solidFill>
              </a:rPr>
              <a:t>How do I quote copilot?</a:t>
            </a:r>
          </a:p>
          <a:p>
            <a:pPr marL="285750" indent="-285750" algn="ctr">
              <a:buFontTx/>
              <a:buChar char="-"/>
            </a:pPr>
            <a:r>
              <a:rPr lang="en-US" sz="1600">
                <a:solidFill>
                  <a:schemeClr val="tx1"/>
                </a:solidFill>
              </a:rPr>
              <a:t>Please don’t.</a:t>
            </a:r>
          </a:p>
          <a:p>
            <a:pPr marL="285750" indent="-285750" algn="ctr">
              <a:buFontTx/>
              <a:buChar char="-"/>
            </a:pPr>
            <a:r>
              <a:rPr lang="en-US" sz="1600">
                <a:solidFill>
                  <a:schemeClr val="tx1"/>
                </a:solidFill>
              </a:rPr>
              <a:t>Why?</a:t>
            </a:r>
          </a:p>
        </p:txBody>
      </p:sp>
      <p:sp>
        <p:nvSpPr>
          <p:cNvPr id="8" name="Speech Bubble: Rectangle with Corners Rounded 7">
            <a:extLst>
              <a:ext uri="{FF2B5EF4-FFF2-40B4-BE49-F238E27FC236}">
                <a16:creationId xmlns:a16="http://schemas.microsoft.com/office/drawing/2014/main" id="{A7F04D71-C806-0297-51DB-EC9E6129014E}"/>
              </a:ext>
            </a:extLst>
          </p:cNvPr>
          <p:cNvSpPr/>
          <p:nvPr/>
        </p:nvSpPr>
        <p:spPr>
          <a:xfrm>
            <a:off x="5561805" y="765824"/>
            <a:ext cx="4236149" cy="1263777"/>
          </a:xfrm>
          <a:prstGeom prst="wedgeRoundRectCallout">
            <a:avLst/>
          </a:prstGeom>
          <a:solidFill>
            <a:schemeClr val="bg1"/>
          </a:solidFill>
          <a:ln w="38100">
            <a:solidFill>
              <a:srgbClr val="DDCBA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Will it count negatively towards my grade if I use AI?</a:t>
            </a:r>
          </a:p>
        </p:txBody>
      </p:sp>
      <p:sp>
        <p:nvSpPr>
          <p:cNvPr id="9" name="Speech Bubble: Rectangle with Corners Rounded 8">
            <a:extLst>
              <a:ext uri="{FF2B5EF4-FFF2-40B4-BE49-F238E27FC236}">
                <a16:creationId xmlns:a16="http://schemas.microsoft.com/office/drawing/2014/main" id="{7947CA8F-110D-47D5-392F-2A20C1951730}"/>
              </a:ext>
            </a:extLst>
          </p:cNvPr>
          <p:cNvSpPr/>
          <p:nvPr/>
        </p:nvSpPr>
        <p:spPr>
          <a:xfrm>
            <a:off x="7679880" y="2288286"/>
            <a:ext cx="4236149" cy="1263777"/>
          </a:xfrm>
          <a:prstGeom prst="wedgeRoundRectCallout">
            <a:avLst/>
          </a:prstGeom>
          <a:solidFill>
            <a:schemeClr val="bg1"/>
          </a:solidFill>
          <a:ln w="38100">
            <a:solidFill>
              <a:srgbClr val="DDCBA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I have done all the work for my paper myself, but I have used copilot as a spell checker. How to I make sure no one thinks I cheated?</a:t>
            </a:r>
          </a:p>
        </p:txBody>
      </p:sp>
      <p:sp>
        <p:nvSpPr>
          <p:cNvPr id="11" name="Speech Bubble: Rectangle with Corners Rounded 10">
            <a:extLst>
              <a:ext uri="{FF2B5EF4-FFF2-40B4-BE49-F238E27FC236}">
                <a16:creationId xmlns:a16="http://schemas.microsoft.com/office/drawing/2014/main" id="{58E5EE72-0BE1-A294-2827-9FFC1B69CCC5}"/>
              </a:ext>
            </a:extLst>
          </p:cNvPr>
          <p:cNvSpPr/>
          <p:nvPr/>
        </p:nvSpPr>
        <p:spPr>
          <a:xfrm>
            <a:off x="6271704" y="3846099"/>
            <a:ext cx="4236149" cy="1263777"/>
          </a:xfrm>
          <a:prstGeom prst="wedgeRoundRectCallout">
            <a:avLst/>
          </a:prstGeom>
          <a:solidFill>
            <a:schemeClr val="bg1"/>
          </a:solidFill>
          <a:ln w="38100">
            <a:solidFill>
              <a:srgbClr val="DDCBA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Can I as a student be forced to use generative AI in my education?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0427255-FB2C-2BAA-4FE1-C3904FE1C12B}"/>
              </a:ext>
            </a:extLst>
          </p:cNvPr>
          <p:cNvSpPr txBox="1"/>
          <p:nvPr/>
        </p:nvSpPr>
        <p:spPr>
          <a:xfrm flipH="1">
            <a:off x="5561805" y="5445845"/>
            <a:ext cx="6584237" cy="107721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400"/>
              <a:t>As a </a:t>
            </a:r>
            <a:r>
              <a:rPr lang="da-DK" sz="1400" err="1"/>
              <a:t>teacher</a:t>
            </a:r>
            <a:r>
              <a:rPr lang="da-DK" sz="1400"/>
              <a:t>, </a:t>
            </a:r>
            <a:r>
              <a:rPr lang="da-DK" sz="1400" err="1"/>
              <a:t>you</a:t>
            </a:r>
            <a:r>
              <a:rPr lang="da-DK" sz="1400"/>
              <a:t> </a:t>
            </a:r>
            <a:r>
              <a:rPr lang="da-DK" sz="1400" err="1"/>
              <a:t>choose</a:t>
            </a:r>
            <a:r>
              <a:rPr lang="da-DK" sz="1400"/>
              <a:t> </a:t>
            </a:r>
            <a:r>
              <a:rPr lang="da-DK" sz="1400" err="1"/>
              <a:t>which</a:t>
            </a:r>
            <a:r>
              <a:rPr lang="da-DK" sz="1400"/>
              <a:t> </a:t>
            </a:r>
            <a:r>
              <a:rPr lang="da-DK" sz="1400" err="1"/>
              <a:t>discussions</a:t>
            </a:r>
            <a:r>
              <a:rPr lang="da-DK" sz="1400"/>
              <a:t> </a:t>
            </a:r>
            <a:r>
              <a:rPr lang="da-DK" sz="1400" err="1"/>
              <a:t>are</a:t>
            </a:r>
            <a:r>
              <a:rPr lang="da-DK" sz="1400"/>
              <a:t> relevant to </a:t>
            </a:r>
            <a:r>
              <a:rPr lang="da-DK" sz="1400" err="1"/>
              <a:t>you</a:t>
            </a:r>
            <a:r>
              <a:rPr lang="da-DK" sz="1400"/>
              <a:t> and </a:t>
            </a:r>
            <a:r>
              <a:rPr lang="da-DK" sz="1400" err="1"/>
              <a:t>your</a:t>
            </a:r>
            <a:r>
              <a:rPr lang="da-DK" sz="1400"/>
              <a:t> </a:t>
            </a:r>
            <a:r>
              <a:rPr lang="da-DK" sz="1400" err="1"/>
              <a:t>course</a:t>
            </a:r>
            <a:r>
              <a:rPr lang="da-DK" sz="1400"/>
              <a:t>. </a:t>
            </a:r>
            <a:r>
              <a:rPr lang="da-DK" sz="1400" err="1"/>
              <a:t>Suggested</a:t>
            </a:r>
            <a:r>
              <a:rPr lang="da-DK" sz="1400"/>
              <a:t> </a:t>
            </a:r>
            <a:r>
              <a:rPr lang="da-DK" sz="1400" err="1"/>
              <a:t>themes</a:t>
            </a:r>
            <a:r>
              <a:rPr lang="da-DK" sz="1400"/>
              <a:t>: </a:t>
            </a:r>
            <a:r>
              <a:rPr lang="da-DK" sz="1400" err="1"/>
              <a:t>Sources</a:t>
            </a:r>
            <a:r>
              <a:rPr lang="da-DK" sz="1400"/>
              <a:t>, </a:t>
            </a:r>
            <a:r>
              <a:rPr lang="da-DK" sz="1400" err="1"/>
              <a:t>ethics</a:t>
            </a:r>
            <a:r>
              <a:rPr lang="da-DK" sz="1400"/>
              <a:t>, </a:t>
            </a:r>
            <a:r>
              <a:rPr lang="da-DK" sz="1400" err="1"/>
              <a:t>misrepresentation</a:t>
            </a:r>
            <a:r>
              <a:rPr lang="da-DK" sz="1400"/>
              <a:t> of </a:t>
            </a:r>
            <a:r>
              <a:rPr lang="da-DK" sz="1400" err="1"/>
              <a:t>one’s</a:t>
            </a:r>
            <a:r>
              <a:rPr lang="da-DK" sz="1400"/>
              <a:t> </a:t>
            </a:r>
            <a:r>
              <a:rPr lang="da-DK" sz="1400" err="1"/>
              <a:t>own</a:t>
            </a:r>
            <a:r>
              <a:rPr lang="da-DK" sz="1400"/>
              <a:t> </a:t>
            </a:r>
            <a:r>
              <a:rPr lang="da-DK" sz="1400" err="1"/>
              <a:t>efforts</a:t>
            </a:r>
            <a:r>
              <a:rPr lang="da-DK" sz="1400"/>
              <a:t>/</a:t>
            </a:r>
            <a:r>
              <a:rPr lang="da-DK" sz="1400" err="1"/>
              <a:t>work</a:t>
            </a:r>
            <a:r>
              <a:rPr lang="da-DK" sz="1400"/>
              <a:t> (</a:t>
            </a:r>
            <a:r>
              <a:rPr lang="da-DK" sz="1400" err="1"/>
              <a:t>inc</a:t>
            </a:r>
            <a:r>
              <a:rPr lang="da-DK" sz="1400"/>
              <a:t> limits for </a:t>
            </a:r>
            <a:r>
              <a:rPr lang="da-DK" sz="1400" err="1"/>
              <a:t>when</a:t>
            </a:r>
            <a:r>
              <a:rPr lang="da-DK" sz="1400"/>
              <a:t> </a:t>
            </a:r>
            <a:r>
              <a:rPr lang="da-DK" sz="1400" err="1"/>
              <a:t>something</a:t>
            </a:r>
            <a:r>
              <a:rPr lang="da-DK" sz="1400"/>
              <a:t> is ”</a:t>
            </a:r>
            <a:r>
              <a:rPr lang="da-DK" sz="1400" err="1"/>
              <a:t>own</a:t>
            </a:r>
            <a:r>
              <a:rPr lang="da-DK" sz="1400"/>
              <a:t> </a:t>
            </a:r>
            <a:r>
              <a:rPr lang="da-DK" sz="1400" err="1"/>
              <a:t>work</a:t>
            </a:r>
            <a:r>
              <a:rPr lang="da-DK" sz="1400"/>
              <a:t>”), </a:t>
            </a:r>
            <a:r>
              <a:rPr lang="da-DK" sz="1400" err="1"/>
              <a:t>GenAI’s</a:t>
            </a:r>
            <a:r>
              <a:rPr lang="da-DK" sz="1400"/>
              <a:t> </a:t>
            </a:r>
            <a:r>
              <a:rPr lang="da-DK" sz="1400" err="1"/>
              <a:t>role</a:t>
            </a:r>
            <a:r>
              <a:rPr lang="da-DK" sz="1400"/>
              <a:t> in learning (</a:t>
            </a:r>
            <a:r>
              <a:rPr lang="da-DK" sz="1400" err="1"/>
              <a:t>when</a:t>
            </a:r>
            <a:r>
              <a:rPr lang="da-DK" sz="1400"/>
              <a:t> </a:t>
            </a:r>
            <a:r>
              <a:rPr lang="da-DK" sz="1400" err="1"/>
              <a:t>does</a:t>
            </a:r>
            <a:r>
              <a:rPr lang="da-DK" sz="1400"/>
              <a:t> AI </a:t>
            </a:r>
            <a:r>
              <a:rPr lang="da-DK" sz="1400" err="1"/>
              <a:t>help</a:t>
            </a:r>
            <a:r>
              <a:rPr lang="da-DK" sz="1400"/>
              <a:t> </a:t>
            </a:r>
            <a:r>
              <a:rPr lang="da-DK" sz="1400" err="1"/>
              <a:t>us</a:t>
            </a:r>
            <a:r>
              <a:rPr lang="da-DK" sz="1400"/>
              <a:t> </a:t>
            </a:r>
            <a:r>
              <a:rPr lang="da-DK" sz="1400" err="1"/>
              <a:t>learn</a:t>
            </a:r>
            <a:r>
              <a:rPr lang="da-DK" sz="1400"/>
              <a:t>? </a:t>
            </a:r>
            <a:r>
              <a:rPr lang="da-DK" sz="1400" err="1"/>
              <a:t>When</a:t>
            </a:r>
            <a:r>
              <a:rPr lang="da-DK" sz="1400"/>
              <a:t> </a:t>
            </a:r>
            <a:r>
              <a:rPr lang="da-DK" sz="1400" err="1"/>
              <a:t>does</a:t>
            </a:r>
            <a:r>
              <a:rPr lang="da-DK" sz="1400"/>
              <a:t> it </a:t>
            </a:r>
            <a:r>
              <a:rPr lang="da-DK" sz="1400" err="1"/>
              <a:t>become</a:t>
            </a:r>
            <a:r>
              <a:rPr lang="da-DK" sz="1400"/>
              <a:t> a </a:t>
            </a:r>
            <a:r>
              <a:rPr lang="da-DK" sz="1400" err="1"/>
              <a:t>crutch</a:t>
            </a:r>
            <a:r>
              <a:rPr lang="da-DK" sz="1400"/>
              <a:t> </a:t>
            </a:r>
            <a:r>
              <a:rPr lang="da-DK" sz="1400" err="1"/>
              <a:t>we</a:t>
            </a:r>
            <a:r>
              <a:rPr lang="da-DK" sz="1400"/>
              <a:t> </a:t>
            </a:r>
            <a:r>
              <a:rPr lang="da-DK" sz="1400" err="1"/>
              <a:t>can’t</a:t>
            </a:r>
            <a:r>
              <a:rPr lang="da-DK" sz="1400"/>
              <a:t> let go of?)</a:t>
            </a:r>
          </a:p>
          <a:p>
            <a:r>
              <a:rPr lang="da-DK" sz="1400"/>
              <a:t>Do </a:t>
            </a:r>
            <a:r>
              <a:rPr lang="da-DK" sz="1400" err="1"/>
              <a:t>reach</a:t>
            </a:r>
            <a:r>
              <a:rPr lang="da-DK" sz="1400"/>
              <a:t> out to </a:t>
            </a:r>
            <a:r>
              <a:rPr lang="da-DK" sz="1400" err="1"/>
              <a:t>colleagues</a:t>
            </a:r>
            <a:r>
              <a:rPr lang="da-DK" sz="1400"/>
              <a:t>, e-learning </a:t>
            </a:r>
            <a:r>
              <a:rPr lang="da-DK" sz="1400" err="1"/>
              <a:t>coordinator</a:t>
            </a:r>
            <a:r>
              <a:rPr lang="da-DK" sz="1400"/>
              <a:t>, SDU UP for sparring!</a:t>
            </a:r>
          </a:p>
        </p:txBody>
      </p:sp>
    </p:spTree>
    <p:extLst>
      <p:ext uri="{BB962C8B-B14F-4D97-AF65-F5344CB8AC3E}">
        <p14:creationId xmlns:p14="http://schemas.microsoft.com/office/powerpoint/2010/main" val="12517082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4976C5-4610-A3F6-6A95-5476555CF6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Placeholder 8">
            <a:extLst>
              <a:ext uri="{FF2B5EF4-FFF2-40B4-BE49-F238E27FC236}">
                <a16:creationId xmlns:a16="http://schemas.microsoft.com/office/drawing/2014/main" id="{342280A6-6231-C2C1-B6ED-D73E1FA77D8C}"/>
              </a:ext>
            </a:extLst>
          </p:cNvPr>
          <p:cNvPicPr>
            <a:picLocks noGrp="1" noChangeAspect="1"/>
          </p:cNvPicPr>
          <p:nvPr>
            <p:ph type="pic" sz="quarter" idx="13"/>
            <p:custDataLst>
              <p:tags r:id="rId1"/>
            </p:custData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31" r="5531"/>
          <a:stretch>
            <a:fillRect/>
          </a:stretch>
        </p:blipFill>
        <p:spPr>
          <a:xfrm>
            <a:off x="0" y="0"/>
            <a:ext cx="6099300" cy="6858000"/>
          </a:xfr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24D3CD34-59E1-71B9-464F-E89D59CEF2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92400" y="655695"/>
            <a:ext cx="4680000" cy="1822734"/>
          </a:xfrm>
        </p:spPr>
        <p:txBody>
          <a:bodyPr>
            <a:normAutofit/>
          </a:bodyPr>
          <a:lstStyle/>
          <a:p>
            <a:r>
              <a:rPr lang="da-DK" sz="3100" dirty="0"/>
              <a:t>Find </a:t>
            </a:r>
            <a:r>
              <a:rPr lang="da-DK" sz="3100" dirty="0" err="1"/>
              <a:t>help</a:t>
            </a:r>
            <a:r>
              <a:rPr lang="da-DK" sz="3100" dirty="0"/>
              <a:t> </a:t>
            </a:r>
            <a:r>
              <a:rPr lang="da-DK" sz="3100" dirty="0" err="1"/>
              <a:t>here</a:t>
            </a:r>
            <a:br>
              <a:rPr lang="da-DK" dirty="0"/>
            </a:br>
            <a:r>
              <a:rPr lang="da-DK" sz="1800" b="0" i="1" dirty="0" err="1"/>
              <a:t>There</a:t>
            </a:r>
            <a:r>
              <a:rPr lang="da-DK" sz="1800" b="0" i="1" dirty="0"/>
              <a:t> </a:t>
            </a:r>
            <a:r>
              <a:rPr lang="da-DK" sz="1800" b="0" i="1" dirty="0" err="1"/>
              <a:t>are</a:t>
            </a:r>
            <a:r>
              <a:rPr lang="da-DK" sz="1800" b="0" i="1" dirty="0"/>
              <a:t> </a:t>
            </a:r>
            <a:r>
              <a:rPr lang="da-DK" sz="1800" b="0" i="1" dirty="0" err="1"/>
              <a:t>both</a:t>
            </a:r>
            <a:r>
              <a:rPr lang="da-DK" sz="1800" b="0" i="1" dirty="0"/>
              <a:t> online and human </a:t>
            </a:r>
            <a:r>
              <a:rPr lang="da-DK" sz="1800" b="0" i="1" dirty="0" err="1"/>
              <a:t>resources</a:t>
            </a:r>
            <a:r>
              <a:rPr lang="da-DK" sz="1800" b="0" i="1" dirty="0"/>
              <a:t> to support </a:t>
            </a:r>
            <a:r>
              <a:rPr lang="da-DK" sz="1800" b="0" i="1" dirty="0" err="1"/>
              <a:t>teachers</a:t>
            </a:r>
            <a:r>
              <a:rPr lang="da-DK" sz="1800" b="0" i="1" dirty="0"/>
              <a:t> and students</a:t>
            </a:r>
            <a:endParaRPr lang="da-D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62FFC7-FAF8-884B-719D-F80E98A1AF1F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692400" y="1895545"/>
            <a:ext cx="4680000" cy="4306760"/>
          </a:xfrm>
        </p:spPr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da-DK" err="1"/>
              <a:t>Teach</a:t>
            </a:r>
            <a:r>
              <a:rPr lang="da-DK"/>
              <a:t> </a:t>
            </a:r>
            <a:r>
              <a:rPr lang="da-DK" err="1"/>
              <a:t>GenAI</a:t>
            </a:r>
            <a:r>
              <a:rPr lang="da-DK"/>
              <a:t> / Learn </a:t>
            </a:r>
            <a:r>
              <a:rPr lang="da-DK" err="1"/>
              <a:t>GenAI</a:t>
            </a:r>
            <a:r>
              <a:rPr lang="da-DK"/>
              <a:t> </a:t>
            </a:r>
            <a:br>
              <a:rPr lang="da-DK"/>
            </a:br>
            <a:r>
              <a:rPr lang="da-DK" err="1"/>
              <a:t>Developed</a:t>
            </a:r>
            <a:r>
              <a:rPr lang="da-DK"/>
              <a:t> by AU, AAU, SDU, It-vest</a:t>
            </a:r>
            <a:br>
              <a:rPr lang="da-DK"/>
            </a:br>
            <a:r>
              <a:rPr lang="da-DK">
                <a:hlinkClick r:id="rId5"/>
              </a:rPr>
              <a:t>https://teachgenai.au.dk/learn-genai</a:t>
            </a:r>
            <a:br>
              <a:rPr lang="da-DK"/>
            </a:br>
            <a:endParaRPr lang="da-DK"/>
          </a:p>
          <a:p>
            <a:pPr marL="342900" indent="-342900">
              <a:buFont typeface="+mj-lt"/>
              <a:buAutoNum type="arabicPeriod"/>
            </a:pPr>
            <a:r>
              <a:rPr lang="da-DK"/>
              <a:t>SDU </a:t>
            </a:r>
            <a:r>
              <a:rPr lang="da-DK" err="1"/>
              <a:t>Library’s</a:t>
            </a:r>
            <a:r>
              <a:rPr lang="da-DK"/>
              <a:t> </a:t>
            </a:r>
            <a:r>
              <a:rPr lang="da-DK" err="1"/>
              <a:t>resource</a:t>
            </a:r>
            <a:r>
              <a:rPr lang="da-DK"/>
              <a:t> on Generativ AI</a:t>
            </a:r>
            <a:br>
              <a:rPr lang="da-DK"/>
            </a:br>
            <a:r>
              <a:rPr lang="da-DK">
                <a:hlinkClick r:id="rId6" tooltip="https://libguides.sdu.dk/ai"/>
              </a:rPr>
              <a:t>https://libguides.sdu.dk/ai</a:t>
            </a:r>
            <a:br>
              <a:rPr lang="da-DK"/>
            </a:br>
            <a:endParaRPr lang="da-DK"/>
          </a:p>
          <a:p>
            <a:pPr marL="342900" indent="-342900">
              <a:buFont typeface="+mj-lt"/>
              <a:buAutoNum type="arabicPeriod"/>
            </a:pPr>
            <a:r>
              <a:rPr lang="da-DK">
                <a:hlinkClick r:id="rId7"/>
              </a:rPr>
              <a:t>E-læringskoordinatoren på dit fakultet</a:t>
            </a:r>
            <a:endParaRPr lang="da-DK"/>
          </a:p>
          <a:p>
            <a:pPr marL="342900" indent="-342900">
              <a:buFont typeface="+mj-lt"/>
              <a:buAutoNum type="arabicPeriod"/>
            </a:pPr>
            <a:endParaRPr lang="da-DK"/>
          </a:p>
          <a:p>
            <a:pPr marL="342900" indent="-342900">
              <a:buFont typeface="+mj-lt"/>
              <a:buAutoNum type="arabicPeriod"/>
            </a:pPr>
            <a:r>
              <a:rPr lang="da-DK">
                <a:hlinkClick r:id="rId7"/>
              </a:rPr>
              <a:t>SDU Universitetspædagogik</a:t>
            </a:r>
            <a:endParaRPr lang="da-DK"/>
          </a:p>
          <a:p>
            <a:pPr marL="0" indent="0">
              <a:buNone/>
            </a:pPr>
            <a:br>
              <a:rPr lang="da-DK" sz="1200"/>
            </a:br>
            <a:r>
              <a:rPr lang="da-DK" sz="1200"/>
              <a:t>Bonus: </a:t>
            </a:r>
          </a:p>
          <a:p>
            <a:pPr marL="0" indent="0">
              <a:buNone/>
            </a:pPr>
            <a:r>
              <a:rPr lang="da-DK" sz="1200"/>
              <a:t>Prompts to </a:t>
            </a:r>
            <a:r>
              <a:rPr lang="da-DK" sz="1200" err="1"/>
              <a:t>help</a:t>
            </a:r>
            <a:r>
              <a:rPr lang="da-DK" sz="1200"/>
              <a:t> </a:t>
            </a:r>
            <a:r>
              <a:rPr lang="da-DK" sz="1200" err="1"/>
              <a:t>you</a:t>
            </a:r>
            <a:r>
              <a:rPr lang="da-DK" sz="1200"/>
              <a:t> </a:t>
            </a:r>
            <a:r>
              <a:rPr lang="da-DK" sz="1200" err="1"/>
              <a:t>learn</a:t>
            </a:r>
            <a:br>
              <a:rPr lang="da-DK" sz="1200"/>
            </a:br>
            <a:r>
              <a:rPr lang="da-DK" sz="1200"/>
              <a:t>University of Sydney</a:t>
            </a:r>
            <a:br>
              <a:rPr lang="da-DK" sz="1200"/>
            </a:br>
            <a:r>
              <a:rPr lang="da-DK" sz="1200">
                <a:hlinkClick r:id="rId8"/>
              </a:rPr>
              <a:t>https://canvas.sydney.edu.au/courses/51655</a:t>
            </a:r>
            <a:r>
              <a:rPr lang="da-DK" sz="1200"/>
              <a:t> </a:t>
            </a:r>
          </a:p>
          <a:p>
            <a:pPr marL="0" indent="0">
              <a:buNone/>
            </a:pPr>
            <a:endParaRPr lang="da-DK" sz="1200"/>
          </a:p>
          <a:p>
            <a:pPr marL="0" indent="0">
              <a:buNone/>
            </a:pPr>
            <a:r>
              <a:rPr lang="da-DK" sz="1200"/>
              <a:t>”</a:t>
            </a:r>
            <a:r>
              <a:rPr lang="da-DK" sz="1200" err="1">
                <a:hlinkClick r:id="rId9"/>
              </a:rPr>
              <a:t>Why</a:t>
            </a:r>
            <a:r>
              <a:rPr lang="da-DK" sz="1200">
                <a:hlinkClick r:id="rId9"/>
              </a:rPr>
              <a:t> </a:t>
            </a:r>
            <a:r>
              <a:rPr lang="da-DK" sz="1200" err="1">
                <a:hlinkClick r:id="rId9"/>
              </a:rPr>
              <a:t>we’re</a:t>
            </a:r>
            <a:r>
              <a:rPr lang="da-DK" sz="1200">
                <a:hlinkClick r:id="rId9"/>
              </a:rPr>
              <a:t> not </a:t>
            </a:r>
            <a:r>
              <a:rPr lang="da-DK" sz="1200" err="1">
                <a:hlinkClick r:id="rId9"/>
              </a:rPr>
              <a:t>using</a:t>
            </a:r>
            <a:r>
              <a:rPr lang="da-DK" sz="1200">
                <a:hlinkClick r:id="rId9"/>
              </a:rPr>
              <a:t> AI in </a:t>
            </a:r>
            <a:r>
              <a:rPr lang="da-DK" sz="1200" err="1">
                <a:hlinkClick r:id="rId9"/>
              </a:rPr>
              <a:t>this</a:t>
            </a:r>
            <a:r>
              <a:rPr lang="da-DK" sz="1200">
                <a:hlinkClick r:id="rId9"/>
              </a:rPr>
              <a:t> </a:t>
            </a:r>
            <a:r>
              <a:rPr lang="da-DK" sz="1200" err="1">
                <a:hlinkClick r:id="rId9"/>
              </a:rPr>
              <a:t>course</a:t>
            </a:r>
            <a:r>
              <a:rPr lang="da-DK" sz="1200">
                <a:hlinkClick r:id="rId9"/>
              </a:rPr>
              <a:t>, </a:t>
            </a:r>
            <a:r>
              <a:rPr lang="da-DK" sz="1200" err="1">
                <a:hlinkClick r:id="rId9"/>
              </a:rPr>
              <a:t>despite</a:t>
            </a:r>
            <a:r>
              <a:rPr lang="da-DK" sz="1200">
                <a:hlinkClick r:id="rId9"/>
              </a:rPr>
              <a:t> </a:t>
            </a:r>
            <a:r>
              <a:rPr lang="da-DK" sz="1200" err="1">
                <a:hlinkClick r:id="rId9"/>
              </a:rPr>
              <a:t>its</a:t>
            </a:r>
            <a:r>
              <a:rPr lang="da-DK" sz="1200">
                <a:hlinkClick r:id="rId9"/>
              </a:rPr>
              <a:t> </a:t>
            </a:r>
            <a:r>
              <a:rPr lang="da-DK" sz="1200" err="1">
                <a:hlinkClick r:id="rId9"/>
              </a:rPr>
              <a:t>obvious</a:t>
            </a:r>
            <a:r>
              <a:rPr lang="da-DK" sz="1200">
                <a:hlinkClick r:id="rId9"/>
              </a:rPr>
              <a:t> </a:t>
            </a:r>
            <a:r>
              <a:rPr lang="da-DK" sz="1200" err="1">
                <a:hlinkClick r:id="rId9"/>
              </a:rPr>
              <a:t>benefits</a:t>
            </a:r>
            <a:r>
              <a:rPr lang="da-DK" sz="1200"/>
              <a:t>”</a:t>
            </a:r>
            <a:br>
              <a:rPr lang="da-DK" sz="1200"/>
            </a:br>
            <a:r>
              <a:rPr lang="da-DK" sz="1200"/>
              <a:t>Patrick Lin</a:t>
            </a:r>
          </a:p>
          <a:p>
            <a:pPr marL="342900" indent="-342900">
              <a:buFont typeface="+mj-lt"/>
              <a:buAutoNum type="arabicPeriod"/>
            </a:pPr>
            <a:endParaRPr lang="da-DK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B65DC52-35FF-29C7-34EA-E565EA12DEBC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0" y="6911975"/>
            <a:ext cx="0" cy="0"/>
          </a:xfrm>
        </p:spPr>
        <p:txBody>
          <a:bodyPr/>
          <a:lstStyle/>
          <a:p>
            <a:fld id="{5139C690-A8CF-4F47-AAC7-ECBEE3F69647}" type="datetime1">
              <a:rPr lang="da-DK" smtClean="0"/>
              <a:t>22-12-2025</a:t>
            </a:fld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9AF28777-B12D-9DC7-4657-4FF60269714E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0" y="6911975"/>
            <a:ext cx="0" cy="0"/>
          </a:xfrm>
        </p:spPr>
        <p:txBody>
          <a:bodyPr/>
          <a:lstStyle/>
          <a:p>
            <a:fld id="{45D37B1E-C366-494F-A587-962AD9AABC83}" type="slidenum">
              <a:rPr lang="da-DK" smtClean="0"/>
              <a:pPr/>
              <a:t>12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393717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463058-C94E-0120-B406-10AFE2FB7D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4697" y="382556"/>
            <a:ext cx="5367600" cy="5459444"/>
          </a:xfrm>
        </p:spPr>
        <p:txBody>
          <a:bodyPr anchor="b">
            <a:normAutofit fontScale="90000"/>
          </a:bodyPr>
          <a:lstStyle/>
          <a:p>
            <a:r>
              <a:rPr lang="da-DK" dirty="0"/>
              <a:t>Generelle regler for studerendes brug af generativ AI på SDU</a:t>
            </a:r>
            <a:br>
              <a:rPr lang="da-DK" dirty="0"/>
            </a:br>
            <a:r>
              <a:rPr lang="da-DK" dirty="0"/>
              <a:t>(2025)</a:t>
            </a:r>
            <a:br>
              <a:rPr lang="da-DK" dirty="0"/>
            </a:br>
            <a:br>
              <a:rPr lang="da-DK" dirty="0"/>
            </a:br>
            <a:r>
              <a:rPr lang="da-DK" dirty="0"/>
              <a:t>OBS! Uddybet og opdateret version findes på</a:t>
            </a:r>
            <a:br>
              <a:rPr lang="da-DK" dirty="0"/>
            </a:br>
            <a:r>
              <a:rPr lang="da-DK" dirty="0">
                <a:hlinkClick r:id="rId2"/>
              </a:rPr>
              <a:t>mitsdu.dk/</a:t>
            </a:r>
            <a:r>
              <a:rPr lang="da-DK" dirty="0" err="1">
                <a:hlinkClick r:id="rId2"/>
              </a:rPr>
              <a:t>aipaasdu</a:t>
            </a:r>
            <a:endParaRPr lang="da-DK" dirty="0"/>
          </a:p>
        </p:txBody>
      </p:sp>
      <p:pic>
        <p:nvPicPr>
          <p:cNvPr id="6" name="Picture 5" descr="A white text on a black background&#10;&#10;AI-generated content may be incorrect.">
            <a:extLst>
              <a:ext uri="{FF2B5EF4-FFF2-40B4-BE49-F238E27FC236}">
                <a16:creationId xmlns:a16="http://schemas.microsoft.com/office/drawing/2014/main" id="{60C63F30-DB16-A4A2-421C-2D5ED87C43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15848" y="1657275"/>
            <a:ext cx="4951428" cy="3527892"/>
          </a:xfrm>
          <a:prstGeom prst="rect">
            <a:avLst/>
          </a:prstGeom>
          <a:noFill/>
        </p:spPr>
      </p:pic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A4BA242-C713-44A0-B00E-1E55AA01C0C6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0" y="6912000"/>
            <a:ext cx="0" cy="0"/>
          </a:xfrm>
        </p:spPr>
        <p:txBody>
          <a:bodyPr/>
          <a:lstStyle/>
          <a:p>
            <a:pPr>
              <a:spcAft>
                <a:spcPts val="600"/>
              </a:spcAft>
            </a:pPr>
            <a:fld id="{5139C690-A8CF-4F47-AAC7-ECBEE3F69647}" type="datetime1">
              <a:rPr lang="da-DK" smtClean="0"/>
              <a:pPr>
                <a:spcAft>
                  <a:spcPts val="600"/>
                </a:spcAft>
              </a:pPr>
              <a:t>22-12-2025</a:t>
            </a:fld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7F6178C9-C2A8-641A-DD2F-0DFF6F47BF34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0" y="6912000"/>
            <a:ext cx="0" cy="0"/>
          </a:xfrm>
        </p:spPr>
        <p:txBody>
          <a:bodyPr/>
          <a:lstStyle/>
          <a:p>
            <a:pPr>
              <a:spcAft>
                <a:spcPts val="600"/>
              </a:spcAft>
            </a:pPr>
            <a:fld id="{45D37B1E-C366-494F-A587-962AD9AABC83}" type="slidenum">
              <a:rPr lang="da-DK" smtClean="0"/>
              <a:pPr>
                <a:spcAft>
                  <a:spcPts val="600"/>
                </a:spcAft>
              </a:pPr>
              <a:t>2</a:t>
            </a:fld>
            <a:endParaRPr lang="da-DK"/>
          </a:p>
        </p:txBody>
      </p:sp>
      <p:sp>
        <p:nvSpPr>
          <p:cNvPr id="3" name="Titel 1">
            <a:extLst>
              <a:ext uri="{FF2B5EF4-FFF2-40B4-BE49-F238E27FC236}">
                <a16:creationId xmlns:a16="http://schemas.microsoft.com/office/drawing/2014/main" id="{9432C898-4154-AF4C-A0F5-53B83B6B5CB9}"/>
              </a:ext>
            </a:extLst>
          </p:cNvPr>
          <p:cNvSpPr txBox="1">
            <a:spLocks/>
          </p:cNvSpPr>
          <p:nvPr/>
        </p:nvSpPr>
        <p:spPr>
          <a:xfrm>
            <a:off x="10625496" y="6155870"/>
            <a:ext cx="1163732" cy="230415"/>
          </a:xfrm>
          <a:prstGeom prst="rect">
            <a:avLst/>
          </a:prstGeom>
        </p:spPr>
        <p:txBody>
          <a:bodyPr vert="horz" lIns="0" tIns="0" rIns="0" bIns="0" rtlCol="0" anchor="b" anchorCtr="0">
            <a:normAutofit fontScale="75000" lnSpcReduction="20000"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tabLst>
                <a:tab pos="1438275" algn="l"/>
              </a:tabLst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a-DK" sz="1200" u="sng"/>
              <a:t>Bonus: </a:t>
            </a:r>
            <a:r>
              <a:rPr lang="da-DK" sz="1200">
                <a:solidFill>
                  <a:srgbClr val="0563C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SDU AI kodeks</a:t>
            </a:r>
            <a:endParaRPr lang="da-DK" sz="1200"/>
          </a:p>
        </p:txBody>
      </p:sp>
    </p:spTree>
    <p:extLst>
      <p:ext uri="{BB962C8B-B14F-4D97-AF65-F5344CB8AC3E}">
        <p14:creationId xmlns:p14="http://schemas.microsoft.com/office/powerpoint/2010/main" val="1988861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8D4F8B2-5F12-E0F7-0AA0-DC746EF5CE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Placeholder 8">
            <a:extLst>
              <a:ext uri="{FF2B5EF4-FFF2-40B4-BE49-F238E27FC236}">
                <a16:creationId xmlns:a16="http://schemas.microsoft.com/office/drawing/2014/main" id="{0FAF3CFB-8145-6BA1-D0B6-AD9556A898F1}"/>
              </a:ext>
            </a:extLst>
          </p:cNvPr>
          <p:cNvPicPr>
            <a:picLocks noGrp="1" noChangeAspect="1"/>
          </p:cNvPicPr>
          <p:nvPr>
            <p:ph type="pic" sz="quarter" idx="13"/>
            <p:custDataLst>
              <p:tags r:id="rId1"/>
            </p:custData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31" r="5531"/>
          <a:stretch>
            <a:fillRect/>
          </a:stretch>
        </p:blipFill>
        <p:spPr>
          <a:xfrm>
            <a:off x="0" y="0"/>
            <a:ext cx="6099300" cy="6858000"/>
          </a:xfr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FFE5E838-7815-49F6-064C-7D5DC3F093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92400" y="340822"/>
            <a:ext cx="4680000" cy="2137607"/>
          </a:xfrm>
        </p:spPr>
        <p:txBody>
          <a:bodyPr>
            <a:normAutofit fontScale="90000"/>
          </a:bodyPr>
          <a:lstStyle/>
          <a:p>
            <a:r>
              <a:rPr lang="da-DK" sz="3100" dirty="0"/>
              <a:t>Hjælp dine studerende: </a:t>
            </a:r>
            <a:br>
              <a:rPr lang="da-DK" sz="3100" dirty="0"/>
            </a:br>
            <a:r>
              <a:rPr lang="da-DK" sz="3100" dirty="0"/>
              <a:t>Tag stilling som underviser!</a:t>
            </a:r>
            <a:br>
              <a:rPr lang="da-DK" dirty="0"/>
            </a:br>
            <a:r>
              <a:rPr lang="da-DK" sz="1800" b="0" i="1" dirty="0"/>
              <a:t>Når du tydeliggør dine forventninger, hjælper du de studerende til at bruge og deklarere AI korrekt i dit fag</a:t>
            </a:r>
            <a:br>
              <a:rPr lang="da-DK" dirty="0"/>
            </a:br>
            <a:endParaRPr lang="da-D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469783-CB45-C515-6275-E4850CCCBEBB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692400" y="2478429"/>
            <a:ext cx="4680000" cy="3723876"/>
          </a:xfrm>
        </p:spPr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da-DK" dirty="0"/>
              <a:t>SDUs vejledning sætter rammen, men de studerende har ofte brug for konkrete eksempler fra dit fag.</a:t>
            </a:r>
          </a:p>
          <a:p>
            <a:pPr marL="342900" indent="-342900">
              <a:buFont typeface="+mj-lt"/>
              <a:buAutoNum type="arabicPeriod"/>
            </a:pPr>
            <a:endParaRPr lang="da-DK" dirty="0"/>
          </a:p>
          <a:p>
            <a:pPr marL="342900" indent="-342900">
              <a:buFont typeface="+mj-lt"/>
              <a:buAutoNum type="arabicPeriod"/>
            </a:pPr>
            <a:r>
              <a:rPr lang="da-DK" dirty="0"/>
              <a:t>Ved at tage stilling på forhånd gør du det lettere for de studerende at forstå, hvordan de skal bruge og deklarere AI.</a:t>
            </a:r>
          </a:p>
          <a:p>
            <a:pPr marL="342900" indent="-342900">
              <a:buFont typeface="+mj-lt"/>
              <a:buAutoNum type="arabicPeriod"/>
            </a:pPr>
            <a:endParaRPr lang="da-DK" dirty="0"/>
          </a:p>
          <a:p>
            <a:pPr marL="342900" indent="-342900">
              <a:buFont typeface="+mj-lt"/>
              <a:buAutoNum type="arabicPeriod"/>
            </a:pPr>
            <a:r>
              <a:rPr lang="da-DK" dirty="0"/>
              <a:t>Overvej hvilke former for AI-brug der er relevante, og gør dine forventninger tydelige</a:t>
            </a:r>
          </a:p>
          <a:p>
            <a:pPr marL="342900" indent="-342900">
              <a:buFont typeface="+mj-lt"/>
              <a:buAutoNum type="arabicPeriod"/>
            </a:pPr>
            <a:endParaRPr lang="da-DK" dirty="0"/>
          </a:p>
          <a:p>
            <a:pPr marL="342900" indent="-342900">
              <a:buFont typeface="+mj-lt"/>
              <a:buAutoNum type="arabicPeriod"/>
            </a:pPr>
            <a:r>
              <a:rPr lang="da-DK" dirty="0"/>
              <a:t>Det er i sidste ende dig, som skal bedømme deres opgaver.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47F04F2-6864-66BA-EF14-1D69CEC8F4EE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0" y="6911975"/>
            <a:ext cx="0" cy="0"/>
          </a:xfrm>
        </p:spPr>
        <p:txBody>
          <a:bodyPr/>
          <a:lstStyle/>
          <a:p>
            <a:fld id="{5139C690-A8CF-4F47-AAC7-ECBEE3F69647}" type="datetime1">
              <a:rPr lang="da-DK" smtClean="0"/>
              <a:t>22-12-2025</a:t>
            </a:fld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8AB87167-56DA-B4F9-52AE-4D9EB898C7FD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0" y="6911975"/>
            <a:ext cx="0" cy="0"/>
          </a:xfrm>
        </p:spPr>
        <p:txBody>
          <a:bodyPr/>
          <a:lstStyle/>
          <a:p>
            <a:fld id="{45D37B1E-C366-494F-A587-962AD9AABC83}" type="slidenum">
              <a:rPr lang="da-DK" smtClean="0"/>
              <a:pPr/>
              <a:t>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628125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16C2E22C-832C-9D5A-A4A4-F93BCCB1BF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92401" y="609600"/>
            <a:ext cx="4251824" cy="876516"/>
          </a:xfrm>
        </p:spPr>
        <p:txBody>
          <a:bodyPr/>
          <a:lstStyle/>
          <a:p>
            <a:r>
              <a:rPr lang="da-DK" sz="2400" dirty="0"/>
              <a:t>Dine overvejelser i dit fag: Forberedelse, undervisning og eksamen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FF7902C0-F188-16DB-8AEF-20E9F9032C90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692401" y="1799302"/>
            <a:ext cx="4680000" cy="4449097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/>
              <a:t>Har de studerende fået en introduktion til brug af AI – og i så fald hvilken?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/>
              <a:t>Hvilken introduktion ønsker jeg, at de får?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/>
              <a:t>Kan jeg selv give dem den?</a:t>
            </a:r>
            <a:br>
              <a:rPr lang="da-DK" sz="2000"/>
            </a:br>
            <a:endParaRPr lang="da-DK" sz="200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sz="1600"/>
              <a:t>Er de studerende bekendt med </a:t>
            </a:r>
            <a:r>
              <a:rPr lang="da-DK" sz="1600" err="1"/>
              <a:t>SDUs</a:t>
            </a:r>
            <a:r>
              <a:rPr lang="da-DK" sz="1600"/>
              <a:t> regler for brug af AI?</a:t>
            </a:r>
          </a:p>
          <a:p>
            <a:pPr>
              <a:buNone/>
            </a:pPr>
            <a:endParaRPr lang="da-DK" sz="200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sz="1600"/>
              <a:t>Kan eller skal de studerende anvende AI på dette fag/kursus:</a:t>
            </a:r>
          </a:p>
          <a:p>
            <a:pPr lvl="2"/>
            <a:r>
              <a:rPr lang="da-DK" sz="1600"/>
              <a:t>I deres forberedelse til undervisning?</a:t>
            </a:r>
          </a:p>
          <a:p>
            <a:pPr lvl="2"/>
            <a:r>
              <a:rPr lang="da-DK" sz="1600"/>
              <a:t>I undervisningen</a:t>
            </a:r>
          </a:p>
          <a:p>
            <a:pPr lvl="2"/>
            <a:r>
              <a:rPr lang="da-DK" sz="1600"/>
              <a:t>I deres forberedelse til eksamen?</a:t>
            </a:r>
          </a:p>
          <a:p>
            <a:pPr lvl="2"/>
            <a:r>
              <a:rPr lang="da-DK" sz="1600"/>
              <a:t>Til eksamen?</a:t>
            </a:r>
          </a:p>
          <a:p>
            <a:endParaRPr lang="da-DK"/>
          </a:p>
        </p:txBody>
      </p:sp>
      <p:pic>
        <p:nvPicPr>
          <p:cNvPr id="12" name="Pladsholder til billede 11" descr="Tanke kontur">
            <a:extLst>
              <a:ext uri="{FF2B5EF4-FFF2-40B4-BE49-F238E27FC236}">
                <a16:creationId xmlns:a16="http://schemas.microsoft.com/office/drawing/2014/main" id="{9C8408A1-B180-5AE1-DB11-152A241BE8A3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5532" r="5532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5621691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35F576-153B-64F6-AF11-D6F01AA379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4DC1206-983A-0CB7-F3F9-000A88C99C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0400" y="278227"/>
            <a:ext cx="10962000" cy="1557812"/>
          </a:xfrm>
        </p:spPr>
        <p:txBody>
          <a:bodyPr>
            <a:normAutofit fontScale="90000"/>
          </a:bodyPr>
          <a:lstStyle/>
          <a:p>
            <a:r>
              <a:rPr lang="da-DK" dirty="0"/>
              <a:t>Tag snakken </a:t>
            </a:r>
            <a:br>
              <a:rPr lang="da-DK" dirty="0"/>
            </a:br>
            <a:r>
              <a:rPr lang="da-DK" dirty="0"/>
              <a:t>med dine studerende:</a:t>
            </a:r>
            <a:br>
              <a:rPr lang="da-DK" dirty="0"/>
            </a:br>
            <a:r>
              <a:rPr lang="da-DK" dirty="0"/>
              <a:t>Inspiration til samtale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8B6E1EF-8165-EFE1-D823-B4801D99F4A1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5139C690-A8CF-4F47-AAC7-ECBEE3F69647}" type="datetime1">
              <a:rPr lang="da-DK" smtClean="0"/>
              <a:t>22-12-2025</a:t>
            </a:fld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583E285D-4F76-436D-693B-A8AB7A6AA003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5</a:t>
            </a:fld>
            <a:endParaRPr lang="da-DK"/>
          </a:p>
        </p:txBody>
      </p:sp>
      <p:sp>
        <p:nvSpPr>
          <p:cNvPr id="3" name="Speech Bubble: Rectangle with Corners Rounded 2">
            <a:extLst>
              <a:ext uri="{FF2B5EF4-FFF2-40B4-BE49-F238E27FC236}">
                <a16:creationId xmlns:a16="http://schemas.microsoft.com/office/drawing/2014/main" id="{0A477B2C-F7DA-2E59-7488-6B3405691281}"/>
              </a:ext>
            </a:extLst>
          </p:cNvPr>
          <p:cNvSpPr/>
          <p:nvPr/>
        </p:nvSpPr>
        <p:spPr>
          <a:xfrm>
            <a:off x="410400" y="1836039"/>
            <a:ext cx="4236149" cy="1263777"/>
          </a:xfrm>
          <a:prstGeom prst="wedgeRoundRectCallout">
            <a:avLst/>
          </a:prstGeom>
          <a:solidFill>
            <a:schemeClr val="bg1"/>
          </a:solidFill>
          <a:ln w="38100">
            <a:solidFill>
              <a:srgbClr val="DDCBA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r>
              <a:rPr lang="en-US" sz="1600" err="1">
                <a:solidFill>
                  <a:schemeClr val="tx1"/>
                </a:solidFill>
              </a:rPr>
              <a:t>Må</a:t>
            </a:r>
            <a:r>
              <a:rPr lang="en-US" sz="1600">
                <a:solidFill>
                  <a:schemeClr val="tx1"/>
                </a:solidFill>
              </a:rPr>
              <a:t> </a:t>
            </a:r>
            <a:r>
              <a:rPr lang="en-US" sz="1600" err="1">
                <a:solidFill>
                  <a:schemeClr val="tx1"/>
                </a:solidFill>
              </a:rPr>
              <a:t>jeg</a:t>
            </a:r>
            <a:r>
              <a:rPr lang="en-US" sz="1600">
                <a:solidFill>
                  <a:schemeClr val="tx1"/>
                </a:solidFill>
              </a:rPr>
              <a:t> </a:t>
            </a:r>
            <a:r>
              <a:rPr lang="en-US" sz="1600" err="1">
                <a:solidFill>
                  <a:schemeClr val="tx1"/>
                </a:solidFill>
              </a:rPr>
              <a:t>bruge</a:t>
            </a:r>
            <a:r>
              <a:rPr lang="en-US" sz="1600">
                <a:solidFill>
                  <a:schemeClr val="tx1"/>
                </a:solidFill>
              </a:rPr>
              <a:t> </a:t>
            </a:r>
            <a:r>
              <a:rPr lang="en-US" sz="1600" err="1">
                <a:solidFill>
                  <a:schemeClr val="tx1"/>
                </a:solidFill>
              </a:rPr>
              <a:t>generativ</a:t>
            </a:r>
            <a:r>
              <a:rPr lang="en-US" sz="1600">
                <a:solidFill>
                  <a:schemeClr val="tx1"/>
                </a:solidFill>
              </a:rPr>
              <a:t> AI </a:t>
            </a:r>
            <a:r>
              <a:rPr lang="en-US" sz="1600" err="1">
                <a:solidFill>
                  <a:schemeClr val="tx1"/>
                </a:solidFill>
              </a:rPr>
              <a:t>til</a:t>
            </a:r>
            <a:r>
              <a:rPr lang="en-US" sz="1600">
                <a:solidFill>
                  <a:schemeClr val="tx1"/>
                </a:solidFill>
              </a:rPr>
              <a:t> at </a:t>
            </a:r>
            <a:r>
              <a:rPr lang="en-US" sz="1600" err="1">
                <a:solidFill>
                  <a:schemeClr val="tx1"/>
                </a:solidFill>
              </a:rPr>
              <a:t>skrive</a:t>
            </a:r>
            <a:r>
              <a:rPr lang="en-US" sz="1600">
                <a:solidFill>
                  <a:schemeClr val="tx1"/>
                </a:solidFill>
              </a:rPr>
              <a:t> min rapport?</a:t>
            </a:r>
          </a:p>
        </p:txBody>
      </p:sp>
      <p:sp>
        <p:nvSpPr>
          <p:cNvPr id="7" name="Speech Bubble: Rectangle with Corners Rounded 6">
            <a:extLst>
              <a:ext uri="{FF2B5EF4-FFF2-40B4-BE49-F238E27FC236}">
                <a16:creationId xmlns:a16="http://schemas.microsoft.com/office/drawing/2014/main" id="{F1BF134D-324E-BA69-0046-09299E6F1BC6}"/>
              </a:ext>
            </a:extLst>
          </p:cNvPr>
          <p:cNvSpPr/>
          <p:nvPr/>
        </p:nvSpPr>
        <p:spPr>
          <a:xfrm>
            <a:off x="1586928" y="3552063"/>
            <a:ext cx="4236149" cy="1263777"/>
          </a:xfrm>
          <a:prstGeom prst="wedgeRoundRectCallout">
            <a:avLst/>
          </a:prstGeom>
          <a:solidFill>
            <a:schemeClr val="bg1"/>
          </a:solidFill>
          <a:ln w="38100">
            <a:solidFill>
              <a:srgbClr val="DDCBA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marL="285750" indent="-285750" algn="ctr">
              <a:buFontTx/>
              <a:buChar char="-"/>
            </a:pPr>
            <a:r>
              <a:rPr lang="en-US" sz="1600" err="1">
                <a:solidFill>
                  <a:schemeClr val="tx1"/>
                </a:solidFill>
              </a:rPr>
              <a:t>Hvordan</a:t>
            </a:r>
            <a:r>
              <a:rPr lang="en-US" sz="1600">
                <a:solidFill>
                  <a:schemeClr val="tx1"/>
                </a:solidFill>
              </a:rPr>
              <a:t> </a:t>
            </a:r>
            <a:r>
              <a:rPr lang="en-US" sz="1600" err="1">
                <a:solidFill>
                  <a:schemeClr val="tx1"/>
                </a:solidFill>
              </a:rPr>
              <a:t>citerer</a:t>
            </a:r>
            <a:r>
              <a:rPr lang="en-US" sz="1600">
                <a:solidFill>
                  <a:schemeClr val="tx1"/>
                </a:solidFill>
              </a:rPr>
              <a:t> </a:t>
            </a:r>
            <a:r>
              <a:rPr lang="en-US" sz="1600" err="1">
                <a:solidFill>
                  <a:schemeClr val="tx1"/>
                </a:solidFill>
              </a:rPr>
              <a:t>jeg</a:t>
            </a:r>
            <a:r>
              <a:rPr lang="en-US" sz="1600">
                <a:solidFill>
                  <a:schemeClr val="tx1"/>
                </a:solidFill>
              </a:rPr>
              <a:t> copilot?</a:t>
            </a:r>
          </a:p>
          <a:p>
            <a:pPr marL="285750" indent="-285750" algn="ctr">
              <a:buFontTx/>
              <a:buChar char="-"/>
            </a:pPr>
            <a:r>
              <a:rPr lang="en-US" sz="1600">
                <a:solidFill>
                  <a:schemeClr val="tx1"/>
                </a:solidFill>
              </a:rPr>
              <a:t>Please lad </a:t>
            </a:r>
            <a:r>
              <a:rPr lang="en-US" sz="1600" err="1">
                <a:solidFill>
                  <a:schemeClr val="tx1"/>
                </a:solidFill>
              </a:rPr>
              <a:t>være</a:t>
            </a:r>
            <a:r>
              <a:rPr lang="en-US" sz="1600">
                <a:solidFill>
                  <a:schemeClr val="tx1"/>
                </a:solidFill>
              </a:rPr>
              <a:t>.</a:t>
            </a:r>
          </a:p>
          <a:p>
            <a:pPr marL="285750" indent="-285750" algn="ctr">
              <a:buFontTx/>
              <a:buChar char="-"/>
            </a:pPr>
            <a:r>
              <a:rPr lang="en-US" sz="1600" err="1">
                <a:solidFill>
                  <a:schemeClr val="tx1"/>
                </a:solidFill>
              </a:rPr>
              <a:t>Hvorfor</a:t>
            </a:r>
            <a:r>
              <a:rPr lang="en-US" sz="160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8" name="Speech Bubble: Rectangle with Corners Rounded 7">
            <a:extLst>
              <a:ext uri="{FF2B5EF4-FFF2-40B4-BE49-F238E27FC236}">
                <a16:creationId xmlns:a16="http://schemas.microsoft.com/office/drawing/2014/main" id="{54B5AA41-3F81-52C4-79F9-1F14D28ABF72}"/>
              </a:ext>
            </a:extLst>
          </p:cNvPr>
          <p:cNvSpPr/>
          <p:nvPr/>
        </p:nvSpPr>
        <p:spPr>
          <a:xfrm>
            <a:off x="4930584" y="730473"/>
            <a:ext cx="4236149" cy="1263777"/>
          </a:xfrm>
          <a:prstGeom prst="wedgeRoundRectCallout">
            <a:avLst/>
          </a:prstGeom>
          <a:solidFill>
            <a:schemeClr val="bg1"/>
          </a:solidFill>
          <a:ln w="38100">
            <a:solidFill>
              <a:srgbClr val="DDCBA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r>
              <a:rPr lang="en-US" sz="1600" err="1">
                <a:solidFill>
                  <a:schemeClr val="tx1"/>
                </a:solidFill>
              </a:rPr>
              <a:t>Tæller</a:t>
            </a:r>
            <a:r>
              <a:rPr lang="en-US" sz="1600">
                <a:solidFill>
                  <a:schemeClr val="tx1"/>
                </a:solidFill>
              </a:rPr>
              <a:t> det </a:t>
            </a:r>
            <a:r>
              <a:rPr lang="en-US" sz="1600" err="1">
                <a:solidFill>
                  <a:schemeClr val="tx1"/>
                </a:solidFill>
              </a:rPr>
              <a:t>negativt</a:t>
            </a:r>
            <a:r>
              <a:rPr lang="en-US" sz="1600">
                <a:solidFill>
                  <a:schemeClr val="tx1"/>
                </a:solidFill>
              </a:rPr>
              <a:t> for min </a:t>
            </a:r>
            <a:r>
              <a:rPr lang="en-US" sz="1600" err="1">
                <a:solidFill>
                  <a:schemeClr val="tx1"/>
                </a:solidFill>
              </a:rPr>
              <a:t>karakter</a:t>
            </a:r>
            <a:r>
              <a:rPr lang="en-US" sz="1600">
                <a:solidFill>
                  <a:schemeClr val="tx1"/>
                </a:solidFill>
              </a:rPr>
              <a:t>, </a:t>
            </a:r>
            <a:r>
              <a:rPr lang="en-US" sz="1600" err="1">
                <a:solidFill>
                  <a:schemeClr val="tx1"/>
                </a:solidFill>
              </a:rPr>
              <a:t>hvis</a:t>
            </a:r>
            <a:r>
              <a:rPr lang="en-US" sz="1600">
                <a:solidFill>
                  <a:schemeClr val="tx1"/>
                </a:solidFill>
              </a:rPr>
              <a:t> </a:t>
            </a:r>
            <a:r>
              <a:rPr lang="en-US" sz="1600" err="1">
                <a:solidFill>
                  <a:schemeClr val="tx1"/>
                </a:solidFill>
              </a:rPr>
              <a:t>jeg</a:t>
            </a:r>
            <a:r>
              <a:rPr lang="en-US" sz="1600">
                <a:solidFill>
                  <a:schemeClr val="tx1"/>
                </a:solidFill>
              </a:rPr>
              <a:t> </a:t>
            </a:r>
            <a:r>
              <a:rPr lang="en-US" sz="1600" err="1">
                <a:solidFill>
                  <a:schemeClr val="tx1"/>
                </a:solidFill>
              </a:rPr>
              <a:t>bruger</a:t>
            </a:r>
            <a:r>
              <a:rPr lang="en-US" sz="1600">
                <a:solidFill>
                  <a:schemeClr val="tx1"/>
                </a:solidFill>
              </a:rPr>
              <a:t> </a:t>
            </a:r>
            <a:r>
              <a:rPr lang="en-US" sz="1600" err="1">
                <a:solidFill>
                  <a:schemeClr val="tx1"/>
                </a:solidFill>
              </a:rPr>
              <a:t>generativ</a:t>
            </a:r>
            <a:r>
              <a:rPr lang="en-US" sz="1600">
                <a:solidFill>
                  <a:schemeClr val="tx1"/>
                </a:solidFill>
              </a:rPr>
              <a:t> AI?</a:t>
            </a:r>
          </a:p>
        </p:txBody>
      </p:sp>
      <p:sp>
        <p:nvSpPr>
          <p:cNvPr id="9" name="Speech Bubble: Rectangle with Corners Rounded 8">
            <a:extLst>
              <a:ext uri="{FF2B5EF4-FFF2-40B4-BE49-F238E27FC236}">
                <a16:creationId xmlns:a16="http://schemas.microsoft.com/office/drawing/2014/main" id="{EAAE2CCC-795E-2760-8A5C-75CB5E737ECA}"/>
              </a:ext>
            </a:extLst>
          </p:cNvPr>
          <p:cNvSpPr/>
          <p:nvPr/>
        </p:nvSpPr>
        <p:spPr>
          <a:xfrm>
            <a:off x="7679880" y="2288286"/>
            <a:ext cx="4236149" cy="1263777"/>
          </a:xfrm>
          <a:prstGeom prst="wedgeRoundRectCallout">
            <a:avLst/>
          </a:prstGeom>
          <a:solidFill>
            <a:schemeClr val="bg1"/>
          </a:solidFill>
          <a:ln w="38100">
            <a:solidFill>
              <a:srgbClr val="DDCBA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Jeg </a:t>
            </a:r>
            <a:r>
              <a:rPr lang="en-US" sz="1600" err="1">
                <a:solidFill>
                  <a:schemeClr val="tx1"/>
                </a:solidFill>
              </a:rPr>
              <a:t>har</a:t>
            </a:r>
            <a:r>
              <a:rPr lang="en-US" sz="1600">
                <a:solidFill>
                  <a:schemeClr val="tx1"/>
                </a:solidFill>
              </a:rPr>
              <a:t> </a:t>
            </a:r>
            <a:r>
              <a:rPr lang="en-US" sz="1600" err="1">
                <a:solidFill>
                  <a:schemeClr val="tx1"/>
                </a:solidFill>
              </a:rPr>
              <a:t>gjort</a:t>
            </a:r>
            <a:r>
              <a:rPr lang="en-US" sz="1600">
                <a:solidFill>
                  <a:schemeClr val="tx1"/>
                </a:solidFill>
              </a:rPr>
              <a:t> alt </a:t>
            </a:r>
            <a:r>
              <a:rPr lang="en-US" sz="1600" err="1">
                <a:solidFill>
                  <a:schemeClr val="tx1"/>
                </a:solidFill>
              </a:rPr>
              <a:t>arbejdet</a:t>
            </a:r>
            <a:r>
              <a:rPr lang="en-US" sz="1600">
                <a:solidFill>
                  <a:schemeClr val="tx1"/>
                </a:solidFill>
              </a:rPr>
              <a:t> </a:t>
            </a:r>
            <a:r>
              <a:rPr lang="en-US" sz="1600" err="1">
                <a:solidFill>
                  <a:schemeClr val="tx1"/>
                </a:solidFill>
              </a:rPr>
              <a:t>til</a:t>
            </a:r>
            <a:r>
              <a:rPr lang="en-US" sz="1600">
                <a:solidFill>
                  <a:schemeClr val="tx1"/>
                </a:solidFill>
              </a:rPr>
              <a:t> min </a:t>
            </a:r>
            <a:r>
              <a:rPr lang="en-US" sz="1600" err="1">
                <a:solidFill>
                  <a:schemeClr val="tx1"/>
                </a:solidFill>
              </a:rPr>
              <a:t>opgave</a:t>
            </a:r>
            <a:r>
              <a:rPr lang="en-US" sz="1600">
                <a:solidFill>
                  <a:schemeClr val="tx1"/>
                </a:solidFill>
              </a:rPr>
              <a:t> </a:t>
            </a:r>
            <a:r>
              <a:rPr lang="en-US" sz="1600" err="1">
                <a:solidFill>
                  <a:schemeClr val="tx1"/>
                </a:solidFill>
              </a:rPr>
              <a:t>selv</a:t>
            </a:r>
            <a:r>
              <a:rPr lang="en-US" sz="1600">
                <a:solidFill>
                  <a:schemeClr val="tx1"/>
                </a:solidFill>
              </a:rPr>
              <a:t>, men </a:t>
            </a:r>
            <a:r>
              <a:rPr lang="en-US" sz="1600" err="1">
                <a:solidFill>
                  <a:schemeClr val="tx1"/>
                </a:solidFill>
              </a:rPr>
              <a:t>jeg</a:t>
            </a:r>
            <a:r>
              <a:rPr lang="en-US" sz="1600">
                <a:solidFill>
                  <a:schemeClr val="tx1"/>
                </a:solidFill>
              </a:rPr>
              <a:t> </a:t>
            </a:r>
            <a:r>
              <a:rPr lang="en-US" sz="1600" err="1">
                <a:solidFill>
                  <a:schemeClr val="tx1"/>
                </a:solidFill>
              </a:rPr>
              <a:t>har</a:t>
            </a:r>
            <a:r>
              <a:rPr lang="en-US" sz="1600">
                <a:solidFill>
                  <a:schemeClr val="tx1"/>
                </a:solidFill>
              </a:rPr>
              <a:t> </a:t>
            </a:r>
            <a:r>
              <a:rPr lang="en-US" sz="1600" err="1">
                <a:solidFill>
                  <a:schemeClr val="tx1"/>
                </a:solidFill>
              </a:rPr>
              <a:t>brugt</a:t>
            </a:r>
            <a:r>
              <a:rPr lang="en-US" sz="1600">
                <a:solidFill>
                  <a:schemeClr val="tx1"/>
                </a:solidFill>
              </a:rPr>
              <a:t> copilot </a:t>
            </a:r>
            <a:r>
              <a:rPr lang="en-US" sz="1600" err="1">
                <a:solidFill>
                  <a:schemeClr val="tx1"/>
                </a:solidFill>
              </a:rPr>
              <a:t>til</a:t>
            </a:r>
            <a:r>
              <a:rPr lang="en-US" sz="1600">
                <a:solidFill>
                  <a:schemeClr val="tx1"/>
                </a:solidFill>
              </a:rPr>
              <a:t> </a:t>
            </a:r>
            <a:r>
              <a:rPr lang="en-US" sz="1600" err="1">
                <a:solidFill>
                  <a:schemeClr val="tx1"/>
                </a:solidFill>
              </a:rPr>
              <a:t>korrekturlæsning</a:t>
            </a:r>
            <a:r>
              <a:rPr lang="en-US" sz="1600">
                <a:solidFill>
                  <a:schemeClr val="tx1"/>
                </a:solidFill>
              </a:rPr>
              <a:t>. </a:t>
            </a:r>
            <a:r>
              <a:rPr lang="en-US" sz="1600" err="1">
                <a:solidFill>
                  <a:schemeClr val="tx1"/>
                </a:solidFill>
              </a:rPr>
              <a:t>Hvordan</a:t>
            </a:r>
            <a:r>
              <a:rPr lang="en-US" sz="1600">
                <a:solidFill>
                  <a:schemeClr val="tx1"/>
                </a:solidFill>
              </a:rPr>
              <a:t> </a:t>
            </a:r>
            <a:r>
              <a:rPr lang="en-US" sz="1600" err="1">
                <a:solidFill>
                  <a:schemeClr val="tx1"/>
                </a:solidFill>
              </a:rPr>
              <a:t>sikrer</a:t>
            </a:r>
            <a:r>
              <a:rPr lang="en-US" sz="1600">
                <a:solidFill>
                  <a:schemeClr val="tx1"/>
                </a:solidFill>
              </a:rPr>
              <a:t> </a:t>
            </a:r>
            <a:r>
              <a:rPr lang="en-US" sz="1600" err="1">
                <a:solidFill>
                  <a:schemeClr val="tx1"/>
                </a:solidFill>
              </a:rPr>
              <a:t>jeg</a:t>
            </a:r>
            <a:r>
              <a:rPr lang="en-US" sz="1600">
                <a:solidFill>
                  <a:schemeClr val="tx1"/>
                </a:solidFill>
              </a:rPr>
              <a:t>, at </a:t>
            </a:r>
            <a:r>
              <a:rPr lang="en-US" sz="1600" err="1">
                <a:solidFill>
                  <a:schemeClr val="tx1"/>
                </a:solidFill>
              </a:rPr>
              <a:t>ingen</a:t>
            </a:r>
            <a:r>
              <a:rPr lang="en-US" sz="1600">
                <a:solidFill>
                  <a:schemeClr val="tx1"/>
                </a:solidFill>
              </a:rPr>
              <a:t> </a:t>
            </a:r>
            <a:r>
              <a:rPr lang="en-US" sz="1600" err="1">
                <a:solidFill>
                  <a:schemeClr val="tx1"/>
                </a:solidFill>
              </a:rPr>
              <a:t>tror</a:t>
            </a:r>
            <a:r>
              <a:rPr lang="en-US" sz="1600">
                <a:solidFill>
                  <a:schemeClr val="tx1"/>
                </a:solidFill>
              </a:rPr>
              <a:t>, </a:t>
            </a:r>
            <a:r>
              <a:rPr lang="en-US" sz="1600" err="1">
                <a:solidFill>
                  <a:schemeClr val="tx1"/>
                </a:solidFill>
              </a:rPr>
              <a:t>jeg</a:t>
            </a:r>
            <a:r>
              <a:rPr lang="en-US" sz="1600">
                <a:solidFill>
                  <a:schemeClr val="tx1"/>
                </a:solidFill>
              </a:rPr>
              <a:t> </a:t>
            </a:r>
            <a:r>
              <a:rPr lang="en-US" sz="1600" err="1">
                <a:solidFill>
                  <a:schemeClr val="tx1"/>
                </a:solidFill>
              </a:rPr>
              <a:t>har</a:t>
            </a:r>
            <a:r>
              <a:rPr lang="en-US" sz="1600">
                <a:solidFill>
                  <a:schemeClr val="tx1"/>
                </a:solidFill>
              </a:rPr>
              <a:t> </a:t>
            </a:r>
            <a:r>
              <a:rPr lang="en-US" sz="1600" err="1">
                <a:solidFill>
                  <a:schemeClr val="tx1"/>
                </a:solidFill>
              </a:rPr>
              <a:t>snydt</a:t>
            </a:r>
            <a:r>
              <a:rPr lang="en-US" sz="160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11" name="Speech Bubble: Rectangle with Corners Rounded 10">
            <a:extLst>
              <a:ext uri="{FF2B5EF4-FFF2-40B4-BE49-F238E27FC236}">
                <a16:creationId xmlns:a16="http://schemas.microsoft.com/office/drawing/2014/main" id="{6E738449-C136-F838-40DC-2DE00D741F71}"/>
              </a:ext>
            </a:extLst>
          </p:cNvPr>
          <p:cNvSpPr/>
          <p:nvPr/>
        </p:nvSpPr>
        <p:spPr>
          <a:xfrm>
            <a:off x="6271704" y="3846099"/>
            <a:ext cx="4236149" cy="1263777"/>
          </a:xfrm>
          <a:prstGeom prst="wedgeRoundRectCallout">
            <a:avLst/>
          </a:prstGeom>
          <a:solidFill>
            <a:schemeClr val="bg1"/>
          </a:solidFill>
          <a:ln w="38100">
            <a:solidFill>
              <a:srgbClr val="DDCBA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r>
              <a:rPr lang="en-US" sz="1600">
                <a:solidFill>
                  <a:schemeClr val="tx1"/>
                </a:solidFill>
              </a:rPr>
              <a:t>Kan </a:t>
            </a:r>
            <a:r>
              <a:rPr lang="en-US" sz="1600" err="1">
                <a:solidFill>
                  <a:schemeClr val="tx1"/>
                </a:solidFill>
              </a:rPr>
              <a:t>jeg</a:t>
            </a:r>
            <a:r>
              <a:rPr lang="en-US" sz="1600">
                <a:solidFill>
                  <a:schemeClr val="tx1"/>
                </a:solidFill>
              </a:rPr>
              <a:t> </a:t>
            </a:r>
            <a:r>
              <a:rPr lang="en-US" sz="1600" err="1">
                <a:solidFill>
                  <a:schemeClr val="tx1"/>
                </a:solidFill>
              </a:rPr>
              <a:t>som</a:t>
            </a:r>
            <a:r>
              <a:rPr lang="en-US" sz="1600">
                <a:solidFill>
                  <a:schemeClr val="tx1"/>
                </a:solidFill>
              </a:rPr>
              <a:t> </a:t>
            </a:r>
            <a:r>
              <a:rPr lang="en-US" sz="1600" err="1">
                <a:solidFill>
                  <a:schemeClr val="tx1"/>
                </a:solidFill>
              </a:rPr>
              <a:t>studerende</a:t>
            </a:r>
            <a:r>
              <a:rPr lang="en-US" sz="1600">
                <a:solidFill>
                  <a:schemeClr val="tx1"/>
                </a:solidFill>
              </a:rPr>
              <a:t> </a:t>
            </a:r>
            <a:r>
              <a:rPr lang="en-US" sz="1600" err="1">
                <a:solidFill>
                  <a:schemeClr val="tx1"/>
                </a:solidFill>
              </a:rPr>
              <a:t>blive</a:t>
            </a:r>
            <a:r>
              <a:rPr lang="en-US" sz="1600">
                <a:solidFill>
                  <a:schemeClr val="tx1"/>
                </a:solidFill>
              </a:rPr>
              <a:t> </a:t>
            </a:r>
            <a:r>
              <a:rPr lang="en-US" sz="1600" err="1">
                <a:solidFill>
                  <a:schemeClr val="tx1"/>
                </a:solidFill>
              </a:rPr>
              <a:t>tvunget</a:t>
            </a:r>
            <a:r>
              <a:rPr lang="en-US" sz="1600">
                <a:solidFill>
                  <a:schemeClr val="tx1"/>
                </a:solidFill>
              </a:rPr>
              <a:t> </a:t>
            </a:r>
            <a:r>
              <a:rPr lang="en-US" sz="1600" err="1">
                <a:solidFill>
                  <a:schemeClr val="tx1"/>
                </a:solidFill>
              </a:rPr>
              <a:t>til</a:t>
            </a:r>
            <a:r>
              <a:rPr lang="en-US" sz="1600">
                <a:solidFill>
                  <a:schemeClr val="tx1"/>
                </a:solidFill>
              </a:rPr>
              <a:t> at </a:t>
            </a:r>
            <a:r>
              <a:rPr lang="en-US" sz="1600" err="1">
                <a:solidFill>
                  <a:schemeClr val="tx1"/>
                </a:solidFill>
              </a:rPr>
              <a:t>bruge</a:t>
            </a:r>
            <a:r>
              <a:rPr lang="en-US" sz="1600">
                <a:solidFill>
                  <a:schemeClr val="tx1"/>
                </a:solidFill>
              </a:rPr>
              <a:t> </a:t>
            </a:r>
            <a:r>
              <a:rPr lang="en-US" sz="1600" err="1">
                <a:solidFill>
                  <a:schemeClr val="tx1"/>
                </a:solidFill>
              </a:rPr>
              <a:t>generativ</a:t>
            </a:r>
            <a:r>
              <a:rPr lang="en-US" sz="1600">
                <a:solidFill>
                  <a:schemeClr val="tx1"/>
                </a:solidFill>
              </a:rPr>
              <a:t> AI på min </a:t>
            </a:r>
            <a:r>
              <a:rPr lang="en-US" sz="1600" err="1">
                <a:solidFill>
                  <a:schemeClr val="tx1"/>
                </a:solidFill>
              </a:rPr>
              <a:t>uddannelse</a:t>
            </a:r>
            <a:r>
              <a:rPr lang="en-US" sz="160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602000F-1BA8-669B-22FA-57FDE5840AAD}"/>
              </a:ext>
            </a:extLst>
          </p:cNvPr>
          <p:cNvSpPr txBox="1"/>
          <p:nvPr/>
        </p:nvSpPr>
        <p:spPr>
          <a:xfrm flipH="1">
            <a:off x="5550612" y="5403912"/>
            <a:ext cx="6584237" cy="107721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400"/>
              <a:t>Her afgør du som underviser, hvad der er relevant for dig og dit kursus. </a:t>
            </a:r>
            <a:br>
              <a:rPr lang="da-DK" sz="1400"/>
            </a:br>
            <a:r>
              <a:rPr lang="da-DK" sz="1400"/>
              <a:t>Oplagte temaer: Kilder, etik, vildledelse om egen indsats/arbejde (</a:t>
            </a:r>
            <a:r>
              <a:rPr lang="da-DK" sz="1400" err="1"/>
              <a:t>ink</a:t>
            </a:r>
            <a:r>
              <a:rPr lang="da-DK" sz="1400"/>
              <a:t> grænsen for, hvornår noget er ‘eget arbejde’), </a:t>
            </a:r>
            <a:r>
              <a:rPr lang="da-DK" sz="1400" err="1"/>
              <a:t>GenAIs</a:t>
            </a:r>
            <a:r>
              <a:rPr lang="da-DK" sz="1400"/>
              <a:t> rolle i læring (hvornår hjælper AI os med at blive bedre til at tænke? Og hvornår bliver det en krykke, vi ikke kan slippe?)</a:t>
            </a:r>
          </a:p>
          <a:p>
            <a:r>
              <a:rPr lang="da-DK" sz="1400"/>
              <a:t>Husk at du kan sparre med kolleger, e-læringskoordinator og SDU UP!</a:t>
            </a:r>
          </a:p>
        </p:txBody>
      </p:sp>
    </p:spTree>
    <p:extLst>
      <p:ext uri="{BB962C8B-B14F-4D97-AF65-F5344CB8AC3E}">
        <p14:creationId xmlns:p14="http://schemas.microsoft.com/office/powerpoint/2010/main" val="41533695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A0A04C-2379-769E-E51D-1F39A91A92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Placeholder 8">
            <a:extLst>
              <a:ext uri="{FF2B5EF4-FFF2-40B4-BE49-F238E27FC236}">
                <a16:creationId xmlns:a16="http://schemas.microsoft.com/office/drawing/2014/main" id="{71DF8793-CEF8-25E9-9535-BBD426E3CCAA}"/>
              </a:ext>
            </a:extLst>
          </p:cNvPr>
          <p:cNvPicPr>
            <a:picLocks noGrp="1" noChangeAspect="1"/>
          </p:cNvPicPr>
          <p:nvPr>
            <p:ph type="pic" sz="quarter" idx="13"/>
            <p:custDataLst>
              <p:tags r:id="rId1"/>
            </p:custData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31" r="5531"/>
          <a:stretch>
            <a:fillRect/>
          </a:stretch>
        </p:blipFill>
        <p:spPr>
          <a:xfrm>
            <a:off x="0" y="0"/>
            <a:ext cx="6099300" cy="6858000"/>
          </a:xfr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A075D521-9375-5861-9B83-4632A1625B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92400" y="655695"/>
            <a:ext cx="4680000" cy="1822734"/>
          </a:xfrm>
        </p:spPr>
        <p:txBody>
          <a:bodyPr>
            <a:normAutofit/>
          </a:bodyPr>
          <a:lstStyle/>
          <a:p>
            <a:r>
              <a:rPr lang="da-DK" sz="3100" dirty="0"/>
              <a:t>Her finder du hjælp</a:t>
            </a:r>
            <a:br>
              <a:rPr lang="da-DK" dirty="0"/>
            </a:br>
            <a:r>
              <a:rPr lang="da-DK" sz="1800" b="0" i="1" dirty="0"/>
              <a:t>Der findes både online og menneskelige ressourcer til underviser og studerende</a:t>
            </a:r>
            <a:endParaRPr lang="da-D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384A33-75C9-0799-CEA5-12EBB1BEC32F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692399" y="1600200"/>
            <a:ext cx="5162143" cy="4602105"/>
          </a:xfrm>
        </p:spPr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da-DK" dirty="0" err="1"/>
              <a:t>Teach</a:t>
            </a:r>
            <a:r>
              <a:rPr lang="da-DK" dirty="0"/>
              <a:t> </a:t>
            </a:r>
            <a:r>
              <a:rPr lang="da-DK" dirty="0" err="1"/>
              <a:t>GenAI</a:t>
            </a:r>
            <a:r>
              <a:rPr lang="da-DK" dirty="0"/>
              <a:t> / Learn </a:t>
            </a:r>
            <a:r>
              <a:rPr lang="da-DK" dirty="0" err="1"/>
              <a:t>GenAI</a:t>
            </a:r>
            <a:r>
              <a:rPr lang="da-DK" dirty="0"/>
              <a:t> </a:t>
            </a:r>
            <a:br>
              <a:rPr lang="da-DK" dirty="0"/>
            </a:br>
            <a:r>
              <a:rPr lang="da-DK" dirty="0"/>
              <a:t>Udviklet af AU, AAU, SDU, It-vest</a:t>
            </a:r>
            <a:br>
              <a:rPr lang="da-DK" dirty="0"/>
            </a:br>
            <a:r>
              <a:rPr lang="da-DK" dirty="0">
                <a:hlinkClick r:id="rId5"/>
              </a:rPr>
              <a:t>https://teachgenai.au.dk/learn-genai</a:t>
            </a:r>
            <a:br>
              <a:rPr lang="da-DK" dirty="0"/>
            </a:br>
            <a:endParaRPr lang="da-DK" dirty="0"/>
          </a:p>
          <a:p>
            <a:pPr marL="342900" indent="-342900">
              <a:buFont typeface="+mj-lt"/>
              <a:buAutoNum type="arabicPeriod"/>
            </a:pPr>
            <a:r>
              <a:rPr lang="da-DK" dirty="0"/>
              <a:t>SDU Biblioteks ressource om Generativ AI</a:t>
            </a:r>
            <a:br>
              <a:rPr lang="da-DK" dirty="0"/>
            </a:br>
            <a:r>
              <a:rPr lang="da-DK" dirty="0">
                <a:hlinkClick r:id="rId6" tooltip="https://libguides.sdu.dk/ai"/>
              </a:rPr>
              <a:t>https://libguides.sdu.dk/ai</a:t>
            </a:r>
            <a:br>
              <a:rPr lang="da-DK" dirty="0"/>
            </a:br>
            <a:endParaRPr lang="da-DK" dirty="0"/>
          </a:p>
          <a:p>
            <a:pPr marL="342900" indent="-342900">
              <a:buFont typeface="+mj-lt"/>
              <a:buAutoNum type="arabicPeriod"/>
            </a:pPr>
            <a:r>
              <a:rPr lang="da-DK" dirty="0">
                <a:hlinkClick r:id="rId7"/>
              </a:rPr>
              <a:t>E-læringskoordinatoren på dit fakultet</a:t>
            </a:r>
            <a:endParaRPr lang="da-DK" dirty="0"/>
          </a:p>
          <a:p>
            <a:pPr marL="342900" indent="-342900">
              <a:buFont typeface="+mj-lt"/>
              <a:buAutoNum type="arabicPeriod"/>
            </a:pPr>
            <a:endParaRPr lang="da-DK" dirty="0"/>
          </a:p>
          <a:p>
            <a:pPr marL="342900" indent="-342900">
              <a:buFont typeface="+mj-lt"/>
              <a:buAutoNum type="arabicPeriod"/>
            </a:pPr>
            <a:r>
              <a:rPr lang="da-DK" dirty="0">
                <a:hlinkClick r:id="rId7"/>
              </a:rPr>
              <a:t>SDU Universitetspædagogik</a:t>
            </a:r>
            <a:br>
              <a:rPr lang="da-DK" dirty="0"/>
            </a:br>
            <a:endParaRPr lang="da-DK" dirty="0"/>
          </a:p>
          <a:p>
            <a:pPr marL="0" indent="0">
              <a:buNone/>
            </a:pPr>
            <a:r>
              <a:rPr lang="da-DK" sz="1000" b="1" dirty="0"/>
              <a:t>Bonus: </a:t>
            </a:r>
          </a:p>
          <a:p>
            <a:pPr marL="0" indent="0">
              <a:buNone/>
            </a:pPr>
            <a:r>
              <a:rPr lang="da-DK" sz="1000" dirty="0"/>
              <a:t>Prompts to </a:t>
            </a:r>
            <a:r>
              <a:rPr lang="da-DK" sz="1000" dirty="0" err="1"/>
              <a:t>help</a:t>
            </a:r>
            <a:r>
              <a:rPr lang="da-DK" sz="1000" dirty="0"/>
              <a:t> </a:t>
            </a:r>
            <a:r>
              <a:rPr lang="da-DK" sz="1000" dirty="0" err="1"/>
              <a:t>you</a:t>
            </a:r>
            <a:r>
              <a:rPr lang="da-DK" sz="1000" dirty="0"/>
              <a:t> </a:t>
            </a:r>
            <a:r>
              <a:rPr lang="da-DK" sz="1000" dirty="0" err="1"/>
              <a:t>learn</a:t>
            </a:r>
            <a:r>
              <a:rPr lang="da-DK" sz="1000" dirty="0"/>
              <a:t>, </a:t>
            </a:r>
            <a:r>
              <a:rPr lang="da-DK" sz="1000" dirty="0">
                <a:hlinkClick r:id="rId8"/>
              </a:rPr>
              <a:t>https://canvas.sydney.edu.au/courses/51655</a:t>
            </a:r>
            <a:r>
              <a:rPr lang="da-DK" sz="1000" dirty="0"/>
              <a:t> </a:t>
            </a:r>
            <a:br>
              <a:rPr lang="da-DK" sz="1000" dirty="0"/>
            </a:br>
            <a:r>
              <a:rPr lang="da-DK" sz="1000" dirty="0"/>
              <a:t>University of Sydney</a:t>
            </a:r>
          </a:p>
          <a:p>
            <a:pPr marL="0" indent="0">
              <a:buNone/>
            </a:pPr>
            <a:endParaRPr lang="da-DK" sz="1000" dirty="0"/>
          </a:p>
          <a:p>
            <a:pPr marL="0" indent="0">
              <a:buNone/>
            </a:pPr>
            <a:r>
              <a:rPr lang="da-DK" sz="1000" dirty="0">
                <a:hlinkClick r:id="rId9"/>
              </a:rPr>
              <a:t>https</a:t>
            </a:r>
            <a:r>
              <a:rPr lang="da-DK" sz="1000" dirty="0">
                <a:sym typeface="Wingdings" panose="05000000000000000000" pitchFamily="2" charset="2"/>
                <a:hlinkClick r:id="rId9"/>
              </a:rPr>
              <a:t>://weteachwithai.com/</a:t>
            </a:r>
            <a:r>
              <a:rPr lang="da-DK" sz="1000" dirty="0">
                <a:sym typeface="Wingdings" panose="05000000000000000000" pitchFamily="2" charset="2"/>
              </a:rPr>
              <a:t> </a:t>
            </a:r>
            <a:br>
              <a:rPr lang="da-DK" sz="1000" dirty="0">
                <a:sym typeface="Wingdings" panose="05000000000000000000" pitchFamily="2" charset="2"/>
              </a:rPr>
            </a:br>
            <a:r>
              <a:rPr lang="da-DK" sz="1000" dirty="0">
                <a:sym typeface="Wingdings" panose="05000000000000000000" pitchFamily="2" charset="2"/>
              </a:rPr>
              <a:t>José Bowen</a:t>
            </a:r>
          </a:p>
          <a:p>
            <a:pPr marL="0" indent="0">
              <a:buNone/>
            </a:pPr>
            <a:endParaRPr lang="da-DK" sz="1000" dirty="0"/>
          </a:p>
          <a:p>
            <a:pPr marL="0" indent="0">
              <a:buNone/>
            </a:pPr>
            <a:r>
              <a:rPr lang="da-DK" sz="1000" dirty="0"/>
              <a:t>”</a:t>
            </a:r>
            <a:r>
              <a:rPr lang="da-DK" sz="1000" dirty="0" err="1">
                <a:hlinkClick r:id="rId10"/>
              </a:rPr>
              <a:t>Why</a:t>
            </a:r>
            <a:r>
              <a:rPr lang="da-DK" sz="1000" dirty="0">
                <a:hlinkClick r:id="rId10"/>
              </a:rPr>
              <a:t> </a:t>
            </a:r>
            <a:r>
              <a:rPr lang="da-DK" sz="1000" dirty="0" err="1">
                <a:hlinkClick r:id="rId10"/>
              </a:rPr>
              <a:t>we’re</a:t>
            </a:r>
            <a:r>
              <a:rPr lang="da-DK" sz="1000" dirty="0">
                <a:hlinkClick r:id="rId10"/>
              </a:rPr>
              <a:t> not </a:t>
            </a:r>
            <a:r>
              <a:rPr lang="da-DK" sz="1000" dirty="0" err="1">
                <a:hlinkClick r:id="rId10"/>
              </a:rPr>
              <a:t>using</a:t>
            </a:r>
            <a:r>
              <a:rPr lang="da-DK" sz="1000" dirty="0">
                <a:hlinkClick r:id="rId10"/>
              </a:rPr>
              <a:t> AI in </a:t>
            </a:r>
            <a:r>
              <a:rPr lang="da-DK" sz="1000" dirty="0" err="1">
                <a:hlinkClick r:id="rId10"/>
              </a:rPr>
              <a:t>this</a:t>
            </a:r>
            <a:r>
              <a:rPr lang="da-DK" sz="1000" dirty="0">
                <a:hlinkClick r:id="rId10"/>
              </a:rPr>
              <a:t> </a:t>
            </a:r>
            <a:r>
              <a:rPr lang="da-DK" sz="1000" dirty="0" err="1">
                <a:hlinkClick r:id="rId10"/>
              </a:rPr>
              <a:t>course</a:t>
            </a:r>
            <a:r>
              <a:rPr lang="da-DK" sz="1000" dirty="0">
                <a:hlinkClick r:id="rId10"/>
              </a:rPr>
              <a:t>, </a:t>
            </a:r>
            <a:r>
              <a:rPr lang="da-DK" sz="1000" dirty="0" err="1">
                <a:hlinkClick r:id="rId10"/>
              </a:rPr>
              <a:t>despite</a:t>
            </a:r>
            <a:r>
              <a:rPr lang="da-DK" sz="1000" dirty="0">
                <a:hlinkClick r:id="rId10"/>
              </a:rPr>
              <a:t> </a:t>
            </a:r>
            <a:r>
              <a:rPr lang="da-DK" sz="1000" dirty="0" err="1">
                <a:hlinkClick r:id="rId10"/>
              </a:rPr>
              <a:t>its</a:t>
            </a:r>
            <a:r>
              <a:rPr lang="da-DK" sz="1000" dirty="0">
                <a:hlinkClick r:id="rId10"/>
              </a:rPr>
              <a:t> </a:t>
            </a:r>
            <a:r>
              <a:rPr lang="da-DK" sz="1000" dirty="0" err="1">
                <a:hlinkClick r:id="rId10"/>
              </a:rPr>
              <a:t>obvious</a:t>
            </a:r>
            <a:r>
              <a:rPr lang="da-DK" sz="1000" dirty="0">
                <a:hlinkClick r:id="rId10"/>
              </a:rPr>
              <a:t> </a:t>
            </a:r>
            <a:r>
              <a:rPr lang="da-DK" sz="1000" dirty="0" err="1">
                <a:hlinkClick r:id="rId10"/>
              </a:rPr>
              <a:t>benefits</a:t>
            </a:r>
            <a:r>
              <a:rPr lang="da-DK" sz="1000" dirty="0"/>
              <a:t>”</a:t>
            </a:r>
            <a:br>
              <a:rPr lang="da-DK" sz="1000" dirty="0"/>
            </a:br>
            <a:r>
              <a:rPr lang="da-DK" sz="1000" dirty="0"/>
              <a:t>Patrick Lin</a:t>
            </a:r>
          </a:p>
          <a:p>
            <a:pPr marL="0" indent="0">
              <a:buNone/>
            </a:pPr>
            <a:endParaRPr lang="da-DK" sz="1200" dirty="0"/>
          </a:p>
          <a:p>
            <a:pPr marL="0" indent="0">
              <a:buNone/>
            </a:pPr>
            <a:endParaRPr lang="da-DK" sz="1200" dirty="0"/>
          </a:p>
          <a:p>
            <a:pPr marL="342900" indent="-342900">
              <a:buFont typeface="+mj-lt"/>
              <a:buAutoNum type="arabicPeriod"/>
            </a:pPr>
            <a:endParaRPr lang="da-DK" dirty="0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263D372-1526-E28A-53C5-0EFFB42216CD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0" y="6911975"/>
            <a:ext cx="0" cy="0"/>
          </a:xfrm>
        </p:spPr>
        <p:txBody>
          <a:bodyPr/>
          <a:lstStyle/>
          <a:p>
            <a:fld id="{5139C690-A8CF-4F47-AAC7-ECBEE3F69647}" type="datetime1">
              <a:rPr lang="da-DK" smtClean="0"/>
              <a:t>22-12-2025</a:t>
            </a:fld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DB65E245-7160-FD95-8196-2CE68362F9E3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0" y="6911975"/>
            <a:ext cx="0" cy="0"/>
          </a:xfrm>
        </p:spPr>
        <p:txBody>
          <a:bodyPr/>
          <a:lstStyle/>
          <a:p>
            <a:fld id="{45D37B1E-C366-494F-A587-962AD9AABC83}" type="slidenum">
              <a:rPr lang="da-DK" smtClean="0"/>
              <a:pPr/>
              <a:t>6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126112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DC705C-1243-D6C6-F994-7B6FC2A99D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dsholder til dato 9">
            <a:extLst>
              <a:ext uri="{FF2B5EF4-FFF2-40B4-BE49-F238E27FC236}">
                <a16:creationId xmlns:a16="http://schemas.microsoft.com/office/drawing/2014/main" id="{4ECA69E1-2E54-7682-B1B6-728E04354A55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fld id="{955729A6-2CAA-4FAE-B888-735EFAEF3005}" type="datetime1">
              <a:rPr lang="da-DK" smtClean="0"/>
              <a:pPr>
                <a:spcAft>
                  <a:spcPts val="600"/>
                </a:spcAft>
              </a:pPr>
              <a:t>22-12-2025</a:t>
            </a:fld>
            <a:endParaRPr lang="da-DK"/>
          </a:p>
        </p:txBody>
      </p:sp>
      <p:sp>
        <p:nvSpPr>
          <p:cNvPr id="11" name="Pladsholder til slidenummer 10">
            <a:extLst>
              <a:ext uri="{FF2B5EF4-FFF2-40B4-BE49-F238E27FC236}">
                <a16:creationId xmlns:a16="http://schemas.microsoft.com/office/drawing/2014/main" id="{1893DDA8-B44F-81EB-C916-CB49E914BCF2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fld id="{45D37B1E-C366-494F-A587-962AD9AABC83}" type="slidenum">
              <a:rPr lang="da-DK" smtClean="0"/>
              <a:pPr>
                <a:spcAft>
                  <a:spcPts val="600"/>
                </a:spcAft>
              </a:pPr>
              <a:t>7</a:t>
            </a:fld>
            <a:endParaRPr lang="da-DK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D53DF9F-014F-DB86-2727-33463B03A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0400" y="1028246"/>
            <a:ext cx="9425363" cy="3685268"/>
          </a:xfrm>
        </p:spPr>
        <p:txBody>
          <a:bodyPr>
            <a:normAutofit/>
          </a:bodyPr>
          <a:lstStyle/>
          <a:p>
            <a:r>
              <a:rPr lang="da-DK" sz="4900"/>
              <a:t>Intro to generative AI at SDU</a:t>
            </a:r>
            <a:br>
              <a:rPr lang="da-DK" sz="4900"/>
            </a:br>
            <a:endParaRPr lang="da-DK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0FCED9-AB8E-6E5B-9312-78999A33139F}"/>
              </a:ext>
            </a:extLst>
          </p:cNvPr>
          <p:cNvSpPr txBox="1"/>
          <p:nvPr/>
        </p:nvSpPr>
        <p:spPr>
          <a:xfrm>
            <a:off x="806335" y="2335876"/>
            <a:ext cx="8304414" cy="172354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600" u="sng" dirty="0"/>
              <a:t>Contents:</a:t>
            </a:r>
            <a:br>
              <a:rPr lang="da-DK" sz="1600" dirty="0"/>
            </a:br>
            <a:endParaRPr lang="da-DK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/>
              <a:t>Overview of the </a:t>
            </a:r>
            <a:r>
              <a:rPr lang="da-DK" sz="1600" dirty="0" err="1"/>
              <a:t>current</a:t>
            </a:r>
            <a:r>
              <a:rPr lang="da-DK" sz="1600" dirty="0"/>
              <a:t> </a:t>
            </a:r>
            <a:r>
              <a:rPr lang="da-DK" sz="1600" dirty="0" err="1"/>
              <a:t>rules</a:t>
            </a:r>
            <a:r>
              <a:rPr lang="da-DK" sz="1600" dirty="0"/>
              <a:t> for students’ </a:t>
            </a:r>
            <a:r>
              <a:rPr lang="da-DK" sz="1600" dirty="0" err="1"/>
              <a:t>use</a:t>
            </a:r>
            <a:r>
              <a:rPr lang="da-DK" sz="1600" dirty="0"/>
              <a:t> of generative AI at SDU</a:t>
            </a:r>
            <a:br>
              <a:rPr lang="da-DK" sz="1600" dirty="0"/>
            </a:br>
            <a:endParaRPr lang="da-DK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/>
              <a:t>Inspiration for </a:t>
            </a:r>
            <a:r>
              <a:rPr lang="da-DK" sz="1600" dirty="0" err="1"/>
              <a:t>your</a:t>
            </a:r>
            <a:r>
              <a:rPr lang="da-DK" sz="1600" dirty="0"/>
              <a:t> </a:t>
            </a:r>
            <a:r>
              <a:rPr lang="da-DK" sz="1600" dirty="0" err="1"/>
              <a:t>considerations</a:t>
            </a:r>
            <a:r>
              <a:rPr lang="da-DK" sz="1600" dirty="0"/>
              <a:t> </a:t>
            </a:r>
            <a:r>
              <a:rPr lang="da-DK" sz="1600" dirty="0" err="1"/>
              <a:t>regarding</a:t>
            </a:r>
            <a:r>
              <a:rPr lang="da-DK" sz="1600" dirty="0"/>
              <a:t> </a:t>
            </a:r>
            <a:r>
              <a:rPr lang="da-DK" sz="1600" dirty="0" err="1"/>
              <a:t>your</a:t>
            </a:r>
            <a:r>
              <a:rPr lang="da-DK" sz="1600" dirty="0"/>
              <a:t> students’ </a:t>
            </a:r>
            <a:r>
              <a:rPr lang="da-DK" sz="1600" dirty="0" err="1"/>
              <a:t>use</a:t>
            </a:r>
            <a:r>
              <a:rPr lang="da-DK" sz="1600" dirty="0"/>
              <a:t> of generativ AI</a:t>
            </a:r>
            <a:br>
              <a:rPr lang="da-DK" sz="1600" dirty="0"/>
            </a:br>
            <a:endParaRPr lang="da-DK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600" dirty="0"/>
              <a:t>Links to </a:t>
            </a:r>
            <a:r>
              <a:rPr lang="da-DK" sz="1600" dirty="0" err="1"/>
              <a:t>resources</a:t>
            </a:r>
            <a:r>
              <a:rPr lang="da-DK" sz="1600" dirty="0"/>
              <a:t> and </a:t>
            </a:r>
            <a:r>
              <a:rPr lang="da-DK" sz="1600" dirty="0" err="1"/>
              <a:t>people</a:t>
            </a:r>
            <a:r>
              <a:rPr lang="da-DK" sz="1600" dirty="0"/>
              <a:t> </a:t>
            </a:r>
            <a:r>
              <a:rPr lang="da-DK" sz="1600" dirty="0" err="1"/>
              <a:t>who</a:t>
            </a:r>
            <a:r>
              <a:rPr lang="da-DK" sz="1600" dirty="0"/>
              <a:t> </a:t>
            </a:r>
            <a:r>
              <a:rPr lang="da-DK" sz="1600" dirty="0" err="1"/>
              <a:t>can</a:t>
            </a:r>
            <a:r>
              <a:rPr lang="da-DK" sz="1600" dirty="0"/>
              <a:t> </a:t>
            </a:r>
            <a:r>
              <a:rPr lang="da-DK" sz="1600" dirty="0" err="1"/>
              <a:t>help</a:t>
            </a:r>
            <a:endParaRPr lang="da-DK" sz="1600" dirty="0"/>
          </a:p>
        </p:txBody>
      </p:sp>
    </p:spTree>
    <p:extLst>
      <p:ext uri="{BB962C8B-B14F-4D97-AF65-F5344CB8AC3E}">
        <p14:creationId xmlns:p14="http://schemas.microsoft.com/office/powerpoint/2010/main" val="42591223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337E2B-A4CD-1E75-643B-205782144D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E6A03D-C79B-6751-3492-BC75F07F52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4697" y="382556"/>
            <a:ext cx="5367600" cy="5459444"/>
          </a:xfrm>
        </p:spPr>
        <p:txBody>
          <a:bodyPr anchor="b">
            <a:normAutofit fontScale="90000"/>
          </a:bodyPr>
          <a:lstStyle/>
          <a:p>
            <a:r>
              <a:rPr lang="da-DK" dirty="0"/>
              <a:t>Overall </a:t>
            </a:r>
            <a:r>
              <a:rPr lang="da-DK" dirty="0" err="1"/>
              <a:t>rules</a:t>
            </a:r>
            <a:r>
              <a:rPr lang="da-DK" dirty="0"/>
              <a:t> for students’ </a:t>
            </a:r>
            <a:r>
              <a:rPr lang="da-DK" dirty="0" err="1"/>
              <a:t>use</a:t>
            </a:r>
            <a:r>
              <a:rPr lang="da-DK" dirty="0"/>
              <a:t> of generative AI at SDU (2025)</a:t>
            </a:r>
            <a:br>
              <a:rPr lang="da-DK" dirty="0"/>
            </a:br>
            <a:br>
              <a:rPr lang="da-DK" dirty="0"/>
            </a:br>
            <a:r>
              <a:rPr lang="da-DK" dirty="0"/>
              <a:t>NB! Extended and </a:t>
            </a:r>
            <a:r>
              <a:rPr lang="da-DK" dirty="0" err="1"/>
              <a:t>updated</a:t>
            </a:r>
            <a:r>
              <a:rPr lang="da-DK" dirty="0"/>
              <a:t> version </a:t>
            </a:r>
            <a:r>
              <a:rPr lang="da-DK" dirty="0" err="1"/>
              <a:t>available</a:t>
            </a:r>
            <a:r>
              <a:rPr lang="da-DK" dirty="0"/>
              <a:t> at</a:t>
            </a:r>
            <a:br>
              <a:rPr lang="da-DK" dirty="0"/>
            </a:br>
            <a:r>
              <a:rPr lang="da-DK" dirty="0">
                <a:hlinkClick r:id="rId2"/>
              </a:rPr>
              <a:t>mitsdu.dk/</a:t>
            </a:r>
            <a:r>
              <a:rPr lang="da-DK" dirty="0" err="1">
                <a:hlinkClick r:id="rId2"/>
              </a:rPr>
              <a:t>aipaasdu</a:t>
            </a:r>
            <a:endParaRPr lang="da-DK" dirty="0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4A635CC-FFAE-AA94-9C5B-8235B1576351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0" y="6912000"/>
            <a:ext cx="0" cy="0"/>
          </a:xfrm>
        </p:spPr>
        <p:txBody>
          <a:bodyPr/>
          <a:lstStyle/>
          <a:p>
            <a:pPr>
              <a:spcAft>
                <a:spcPts val="600"/>
              </a:spcAft>
            </a:pPr>
            <a:fld id="{5139C690-A8CF-4F47-AAC7-ECBEE3F69647}" type="datetime1">
              <a:rPr lang="da-DK" smtClean="0"/>
              <a:pPr>
                <a:spcAft>
                  <a:spcPts val="600"/>
                </a:spcAft>
              </a:pPr>
              <a:t>22-12-2025</a:t>
            </a:fld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159485F6-D598-DBF0-BFCB-34896A54D594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0" y="6912000"/>
            <a:ext cx="0" cy="0"/>
          </a:xfrm>
        </p:spPr>
        <p:txBody>
          <a:bodyPr/>
          <a:lstStyle/>
          <a:p>
            <a:pPr>
              <a:spcAft>
                <a:spcPts val="600"/>
              </a:spcAft>
            </a:pPr>
            <a:fld id="{45D37B1E-C366-494F-A587-962AD9AABC83}" type="slidenum">
              <a:rPr lang="da-DK" smtClean="0"/>
              <a:pPr>
                <a:spcAft>
                  <a:spcPts val="600"/>
                </a:spcAft>
              </a:pPr>
              <a:t>8</a:t>
            </a:fld>
            <a:endParaRPr lang="da-DK"/>
          </a:p>
        </p:txBody>
      </p:sp>
      <p:sp>
        <p:nvSpPr>
          <p:cNvPr id="3" name="Titel 1">
            <a:extLst>
              <a:ext uri="{FF2B5EF4-FFF2-40B4-BE49-F238E27FC236}">
                <a16:creationId xmlns:a16="http://schemas.microsoft.com/office/drawing/2014/main" id="{C6F9EEC8-6161-DDF5-28F4-4D6534D8DCE7}"/>
              </a:ext>
            </a:extLst>
          </p:cNvPr>
          <p:cNvSpPr txBox="1">
            <a:spLocks/>
          </p:cNvSpPr>
          <p:nvPr/>
        </p:nvSpPr>
        <p:spPr>
          <a:xfrm>
            <a:off x="10625496" y="6155870"/>
            <a:ext cx="1163732" cy="230415"/>
          </a:xfrm>
          <a:prstGeom prst="rect">
            <a:avLst/>
          </a:prstGeom>
        </p:spPr>
        <p:txBody>
          <a:bodyPr vert="horz" lIns="0" tIns="0" rIns="0" bIns="0" rtlCol="0" anchor="b" anchorCtr="0">
            <a:normAutofit fontScale="75000" lnSpcReduction="20000"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tabLst>
                <a:tab pos="1438275" algn="l"/>
              </a:tabLst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a-DK" sz="1200" u="sng"/>
              <a:t>Bonus: </a:t>
            </a:r>
            <a:r>
              <a:rPr lang="da-DK" sz="1200">
                <a:solidFill>
                  <a:srgbClr val="0563C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SDU AI codex</a:t>
            </a:r>
            <a:endParaRPr lang="da-DK" sz="120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8C6E9F4-EEB7-3A2E-0FA3-3055E44A653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61558" y="1341165"/>
            <a:ext cx="5515745" cy="3896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6747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2F7C4B-1499-086B-8CCF-B21161C838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Placeholder 8">
            <a:extLst>
              <a:ext uri="{FF2B5EF4-FFF2-40B4-BE49-F238E27FC236}">
                <a16:creationId xmlns:a16="http://schemas.microsoft.com/office/drawing/2014/main" id="{BCDB3361-926C-DC08-502D-8C5F3FCE9A75}"/>
              </a:ext>
            </a:extLst>
          </p:cNvPr>
          <p:cNvPicPr>
            <a:picLocks noGrp="1" noChangeAspect="1"/>
          </p:cNvPicPr>
          <p:nvPr>
            <p:ph type="pic" sz="quarter" idx="13"/>
            <p:custDataLst>
              <p:tags r:id="rId1"/>
            </p:custData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31" r="5531"/>
          <a:stretch>
            <a:fillRect/>
          </a:stretch>
        </p:blipFill>
        <p:spPr>
          <a:xfrm>
            <a:off x="0" y="0"/>
            <a:ext cx="6099300" cy="6858000"/>
          </a:xfr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72F587E3-E9B7-B31E-2FA0-228943726F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92400" y="315884"/>
            <a:ext cx="4680000" cy="2162545"/>
          </a:xfrm>
        </p:spPr>
        <p:txBody>
          <a:bodyPr>
            <a:normAutofit fontScale="90000"/>
          </a:bodyPr>
          <a:lstStyle/>
          <a:p>
            <a:r>
              <a:rPr lang="da-DK" sz="3100" dirty="0"/>
              <a:t>Help </a:t>
            </a:r>
            <a:r>
              <a:rPr lang="da-DK" sz="3100" dirty="0" err="1"/>
              <a:t>your</a:t>
            </a:r>
            <a:r>
              <a:rPr lang="da-DK" sz="3100" dirty="0"/>
              <a:t> students: </a:t>
            </a:r>
            <a:r>
              <a:rPr lang="da-DK" sz="3100" dirty="0" err="1"/>
              <a:t>Explore</a:t>
            </a:r>
            <a:r>
              <a:rPr lang="da-DK" sz="3100" dirty="0"/>
              <a:t> </a:t>
            </a:r>
            <a:r>
              <a:rPr lang="da-DK" sz="3100" dirty="0" err="1"/>
              <a:t>your</a:t>
            </a:r>
            <a:r>
              <a:rPr lang="da-DK" sz="3100" dirty="0"/>
              <a:t> </a:t>
            </a:r>
            <a:r>
              <a:rPr lang="da-DK" sz="3100" dirty="0" err="1"/>
              <a:t>perspective</a:t>
            </a:r>
            <a:r>
              <a:rPr lang="da-DK" sz="3100" dirty="0"/>
              <a:t> as an </a:t>
            </a:r>
            <a:r>
              <a:rPr lang="da-DK" sz="3100" dirty="0" err="1"/>
              <a:t>educator</a:t>
            </a:r>
            <a:r>
              <a:rPr lang="da-DK" sz="3100" dirty="0"/>
              <a:t>!</a:t>
            </a:r>
            <a:br>
              <a:rPr lang="da-DK" dirty="0"/>
            </a:br>
            <a:r>
              <a:rPr lang="da-DK" sz="1800" b="0" i="1" dirty="0" err="1"/>
              <a:t>When</a:t>
            </a:r>
            <a:r>
              <a:rPr lang="da-DK" sz="1800" b="0" i="1" dirty="0"/>
              <a:t> </a:t>
            </a:r>
            <a:r>
              <a:rPr lang="da-DK" sz="1800" b="0" i="1" dirty="0" err="1"/>
              <a:t>you</a:t>
            </a:r>
            <a:r>
              <a:rPr lang="da-DK" sz="1800" b="0" i="1" dirty="0"/>
              <a:t> </a:t>
            </a:r>
            <a:r>
              <a:rPr lang="da-DK" sz="1800" b="0" i="1" dirty="0" err="1"/>
              <a:t>are</a:t>
            </a:r>
            <a:r>
              <a:rPr lang="da-DK" sz="1800" b="0" i="1" dirty="0"/>
              <a:t> clear </a:t>
            </a:r>
            <a:r>
              <a:rPr lang="da-DK" sz="1800" b="0" i="1" dirty="0" err="1"/>
              <a:t>about</a:t>
            </a:r>
            <a:r>
              <a:rPr lang="da-DK" sz="1800" b="0" i="1" dirty="0"/>
              <a:t> </a:t>
            </a:r>
            <a:r>
              <a:rPr lang="da-DK" sz="1800" b="0" i="1" dirty="0" err="1"/>
              <a:t>your</a:t>
            </a:r>
            <a:r>
              <a:rPr lang="da-DK" sz="1800" b="0" i="1" dirty="0"/>
              <a:t> </a:t>
            </a:r>
            <a:r>
              <a:rPr lang="da-DK" sz="1800" b="0" i="1" dirty="0" err="1"/>
              <a:t>expectations</a:t>
            </a:r>
            <a:r>
              <a:rPr lang="da-DK" sz="1800" b="0" i="1" dirty="0"/>
              <a:t>, </a:t>
            </a:r>
            <a:r>
              <a:rPr lang="da-DK" sz="1800" b="0" i="1" dirty="0" err="1"/>
              <a:t>you</a:t>
            </a:r>
            <a:r>
              <a:rPr lang="da-DK" sz="1800" b="0" i="1" dirty="0"/>
              <a:t> </a:t>
            </a:r>
            <a:r>
              <a:rPr lang="da-DK" sz="1800" b="0" i="1" dirty="0" err="1"/>
              <a:t>will</a:t>
            </a:r>
            <a:r>
              <a:rPr lang="da-DK" sz="1800" b="0" i="1" dirty="0"/>
              <a:t> </a:t>
            </a:r>
            <a:r>
              <a:rPr lang="da-DK" sz="1800" b="0" i="1" dirty="0" err="1"/>
              <a:t>help</a:t>
            </a:r>
            <a:r>
              <a:rPr lang="da-DK" sz="1800" b="0" i="1" dirty="0"/>
              <a:t> students </a:t>
            </a:r>
            <a:r>
              <a:rPr lang="da-DK" sz="1800" b="0" i="1" dirty="0" err="1"/>
              <a:t>use</a:t>
            </a:r>
            <a:r>
              <a:rPr lang="da-DK" sz="1800" b="0" i="1" dirty="0"/>
              <a:t> and </a:t>
            </a:r>
            <a:r>
              <a:rPr lang="da-DK" sz="1800" b="0" i="1" dirty="0" err="1"/>
              <a:t>declare</a:t>
            </a:r>
            <a:r>
              <a:rPr lang="da-DK" sz="1800" b="0" i="1" dirty="0"/>
              <a:t> AI </a:t>
            </a:r>
            <a:r>
              <a:rPr lang="da-DK" sz="1800" b="0" i="1" dirty="0" err="1"/>
              <a:t>correctly</a:t>
            </a:r>
            <a:r>
              <a:rPr lang="da-DK" sz="1800" b="0" i="1" dirty="0"/>
              <a:t> in </a:t>
            </a:r>
            <a:r>
              <a:rPr lang="da-DK" sz="1800" b="0" i="1" dirty="0" err="1"/>
              <a:t>your</a:t>
            </a:r>
            <a:r>
              <a:rPr lang="da-DK" sz="1800" b="0" i="1" dirty="0"/>
              <a:t> </a:t>
            </a:r>
            <a:r>
              <a:rPr lang="da-DK" sz="1800" b="0" i="1" dirty="0" err="1"/>
              <a:t>course</a:t>
            </a:r>
            <a:r>
              <a:rPr lang="da-DK" sz="1800" b="0" i="1" dirty="0"/>
              <a:t>.</a:t>
            </a:r>
            <a:br>
              <a:rPr lang="da-DK" dirty="0"/>
            </a:br>
            <a:endParaRPr lang="da-D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C2E24C-ABB9-8AAE-720D-48548504389B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692400" y="2478429"/>
            <a:ext cx="4680000" cy="3723876"/>
          </a:xfrm>
        </p:spPr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da-DK" err="1"/>
              <a:t>SDUs</a:t>
            </a:r>
            <a:r>
              <a:rPr lang="da-DK"/>
              <a:t> guides provide a framework, but students </a:t>
            </a:r>
            <a:r>
              <a:rPr lang="da-DK" err="1"/>
              <a:t>will</a:t>
            </a:r>
            <a:r>
              <a:rPr lang="da-DK"/>
              <a:t> </a:t>
            </a:r>
            <a:r>
              <a:rPr lang="da-DK" err="1"/>
              <a:t>often</a:t>
            </a:r>
            <a:r>
              <a:rPr lang="da-DK"/>
              <a:t> </a:t>
            </a:r>
            <a:r>
              <a:rPr lang="da-DK" err="1"/>
              <a:t>need</a:t>
            </a:r>
            <a:r>
              <a:rPr lang="da-DK"/>
              <a:t> </a:t>
            </a:r>
            <a:r>
              <a:rPr lang="da-DK" err="1"/>
              <a:t>concrete</a:t>
            </a:r>
            <a:r>
              <a:rPr lang="da-DK"/>
              <a:t> </a:t>
            </a:r>
            <a:r>
              <a:rPr lang="da-DK" err="1"/>
              <a:t>examples</a:t>
            </a:r>
            <a:r>
              <a:rPr lang="da-DK"/>
              <a:t> from </a:t>
            </a:r>
            <a:r>
              <a:rPr lang="da-DK" err="1"/>
              <a:t>your</a:t>
            </a:r>
            <a:r>
              <a:rPr lang="da-DK"/>
              <a:t> </a:t>
            </a:r>
            <a:r>
              <a:rPr lang="da-DK" err="1"/>
              <a:t>field</a:t>
            </a:r>
            <a:r>
              <a:rPr lang="da-DK"/>
              <a:t>.</a:t>
            </a:r>
          </a:p>
          <a:p>
            <a:pPr marL="342900" indent="-342900">
              <a:buFont typeface="+mj-lt"/>
              <a:buAutoNum type="arabicPeriod"/>
            </a:pPr>
            <a:endParaRPr lang="da-DK"/>
          </a:p>
          <a:p>
            <a:pPr marL="342900" indent="-342900">
              <a:buFont typeface="+mj-lt"/>
              <a:buAutoNum type="arabicPeriod"/>
            </a:pPr>
            <a:r>
              <a:rPr lang="da-DK"/>
              <a:t>By </a:t>
            </a:r>
            <a:r>
              <a:rPr lang="da-DK" err="1"/>
              <a:t>exploring</a:t>
            </a:r>
            <a:r>
              <a:rPr lang="da-DK"/>
              <a:t> </a:t>
            </a:r>
            <a:r>
              <a:rPr lang="da-DK" err="1"/>
              <a:t>your</a:t>
            </a:r>
            <a:r>
              <a:rPr lang="da-DK"/>
              <a:t> </a:t>
            </a:r>
            <a:r>
              <a:rPr lang="da-DK" err="1"/>
              <a:t>perspective</a:t>
            </a:r>
            <a:r>
              <a:rPr lang="da-DK"/>
              <a:t> in </a:t>
            </a:r>
            <a:r>
              <a:rPr lang="da-DK" err="1"/>
              <a:t>advance</a:t>
            </a:r>
            <a:r>
              <a:rPr lang="da-DK"/>
              <a:t>, </a:t>
            </a:r>
            <a:r>
              <a:rPr lang="da-DK" err="1"/>
              <a:t>you</a:t>
            </a:r>
            <a:r>
              <a:rPr lang="da-DK"/>
              <a:t> </a:t>
            </a:r>
            <a:r>
              <a:rPr lang="da-DK" err="1"/>
              <a:t>will</a:t>
            </a:r>
            <a:r>
              <a:rPr lang="da-DK"/>
              <a:t> </a:t>
            </a:r>
            <a:r>
              <a:rPr lang="da-DK" err="1"/>
              <a:t>make</a:t>
            </a:r>
            <a:r>
              <a:rPr lang="da-DK"/>
              <a:t> it </a:t>
            </a:r>
            <a:r>
              <a:rPr lang="da-DK" err="1"/>
              <a:t>easier</a:t>
            </a:r>
            <a:r>
              <a:rPr lang="da-DK"/>
              <a:t> for students to understand </a:t>
            </a:r>
            <a:r>
              <a:rPr lang="da-DK" err="1"/>
              <a:t>how</a:t>
            </a:r>
            <a:r>
              <a:rPr lang="da-DK"/>
              <a:t> to </a:t>
            </a:r>
            <a:r>
              <a:rPr lang="da-DK" err="1"/>
              <a:t>use</a:t>
            </a:r>
            <a:r>
              <a:rPr lang="da-DK"/>
              <a:t> and </a:t>
            </a:r>
            <a:r>
              <a:rPr lang="da-DK" err="1"/>
              <a:t>declare</a:t>
            </a:r>
            <a:r>
              <a:rPr lang="da-DK"/>
              <a:t> AI.</a:t>
            </a:r>
          </a:p>
          <a:p>
            <a:pPr marL="342900" indent="-342900">
              <a:buFont typeface="+mj-lt"/>
              <a:buAutoNum type="arabicPeriod"/>
            </a:pPr>
            <a:endParaRPr lang="da-DK"/>
          </a:p>
          <a:p>
            <a:pPr marL="342900" indent="-342900">
              <a:buFont typeface="+mj-lt"/>
              <a:buAutoNum type="arabicPeriod"/>
            </a:pPr>
            <a:r>
              <a:rPr lang="da-DK" err="1"/>
              <a:t>Consider</a:t>
            </a:r>
            <a:r>
              <a:rPr lang="da-DK"/>
              <a:t> </a:t>
            </a:r>
            <a:r>
              <a:rPr lang="da-DK" err="1"/>
              <a:t>which</a:t>
            </a:r>
            <a:r>
              <a:rPr lang="da-DK"/>
              <a:t> kinds of AI </a:t>
            </a:r>
            <a:r>
              <a:rPr lang="da-DK" err="1"/>
              <a:t>use</a:t>
            </a:r>
            <a:r>
              <a:rPr lang="da-DK"/>
              <a:t> </a:t>
            </a:r>
            <a:r>
              <a:rPr lang="da-DK" err="1"/>
              <a:t>are</a:t>
            </a:r>
            <a:r>
              <a:rPr lang="da-DK"/>
              <a:t> relevant, and </a:t>
            </a:r>
            <a:r>
              <a:rPr lang="da-DK" err="1"/>
              <a:t>make</a:t>
            </a:r>
            <a:r>
              <a:rPr lang="da-DK"/>
              <a:t> </a:t>
            </a:r>
            <a:r>
              <a:rPr lang="da-DK" err="1"/>
              <a:t>your</a:t>
            </a:r>
            <a:r>
              <a:rPr lang="da-DK"/>
              <a:t> </a:t>
            </a:r>
            <a:r>
              <a:rPr lang="da-DK" err="1"/>
              <a:t>expectations</a:t>
            </a:r>
            <a:r>
              <a:rPr lang="da-DK"/>
              <a:t> clear.</a:t>
            </a:r>
          </a:p>
          <a:p>
            <a:pPr marL="342900" indent="-342900">
              <a:buFont typeface="+mj-lt"/>
              <a:buAutoNum type="arabicPeriod"/>
            </a:pPr>
            <a:endParaRPr lang="da-DK"/>
          </a:p>
          <a:p>
            <a:pPr marL="342900" indent="-342900">
              <a:buFont typeface="+mj-lt"/>
              <a:buAutoNum type="arabicPeriod"/>
            </a:pPr>
            <a:r>
              <a:rPr lang="da-DK"/>
              <a:t>In the end, </a:t>
            </a:r>
            <a:r>
              <a:rPr lang="da-DK" err="1"/>
              <a:t>you</a:t>
            </a:r>
            <a:r>
              <a:rPr lang="da-DK"/>
              <a:t> </a:t>
            </a:r>
            <a:r>
              <a:rPr lang="da-DK" err="1"/>
              <a:t>are</a:t>
            </a:r>
            <a:r>
              <a:rPr lang="da-DK"/>
              <a:t> the </a:t>
            </a:r>
            <a:r>
              <a:rPr lang="da-DK" err="1"/>
              <a:t>one</a:t>
            </a:r>
            <a:r>
              <a:rPr lang="da-DK"/>
              <a:t> </a:t>
            </a:r>
            <a:r>
              <a:rPr lang="da-DK" err="1"/>
              <a:t>who</a:t>
            </a:r>
            <a:r>
              <a:rPr lang="da-DK"/>
              <a:t> </a:t>
            </a:r>
            <a:r>
              <a:rPr lang="da-DK" err="1"/>
              <a:t>will</a:t>
            </a:r>
            <a:r>
              <a:rPr lang="da-DK"/>
              <a:t> </a:t>
            </a:r>
            <a:r>
              <a:rPr lang="da-DK" err="1"/>
              <a:t>assess</a:t>
            </a:r>
            <a:r>
              <a:rPr lang="da-DK"/>
              <a:t> </a:t>
            </a:r>
            <a:r>
              <a:rPr lang="da-DK" err="1"/>
              <a:t>their</a:t>
            </a:r>
            <a:r>
              <a:rPr lang="da-DK"/>
              <a:t> </a:t>
            </a:r>
            <a:r>
              <a:rPr lang="da-DK" err="1"/>
              <a:t>exams</a:t>
            </a:r>
            <a:r>
              <a:rPr lang="da-DK"/>
              <a:t>.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3E3D835-9EB8-52F6-7FC5-0762680863EB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0" y="6911975"/>
            <a:ext cx="0" cy="0"/>
          </a:xfrm>
        </p:spPr>
        <p:txBody>
          <a:bodyPr/>
          <a:lstStyle/>
          <a:p>
            <a:fld id="{5139C690-A8CF-4F47-AAC7-ECBEE3F69647}" type="datetime1">
              <a:rPr lang="da-DK" smtClean="0"/>
              <a:t>22-12-2025</a:t>
            </a:fld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6E82F1A8-F36E-A6FB-2F15-A5E1D03A0B18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0" y="6911975"/>
            <a:ext cx="0" cy="0"/>
          </a:xfrm>
        </p:spPr>
        <p:txBody>
          <a:bodyPr/>
          <a:lstStyle/>
          <a:p>
            <a:fld id="{45D37B1E-C366-494F-A587-962AD9AABC83}" type="slidenum">
              <a:rPr lang="da-DK" smtClean="0"/>
              <a:pPr/>
              <a:t>9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1753328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NTAINEDIMAGEPATH" val="C:\Users\shan\AppData\Local\Templafy\AddIns\PowerPointVsto\Vejledning.png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NTAINEDIMAGEPATH" val="C:\Users\sark\AppData\Local\Templafy\AddIns\PowerPointVsto\Regler og medarbejdergoder.png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NTAINEDIMAGEPATH" val="C:\Users\shan\AppData\Local\Templafy\AddIns\PowerPointVsto\Vejledning.png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NTAINEDIMAGEPATH" val="C:\Users\sark\AppData\Local\Templafy\AddIns\PowerPointVsto\Regler og medarbejdergoder.png"/>
</p:tagLst>
</file>

<file path=ppt/theme/theme1.xml><?xml version="1.0" encoding="utf-8"?>
<a:theme xmlns:a="http://schemas.openxmlformats.org/drawingml/2006/main" name="Blank">
  <a:themeElements>
    <a:clrScheme name="SDU">
      <a:dk1>
        <a:srgbClr val="000000"/>
      </a:dk1>
      <a:lt1>
        <a:sysClr val="window" lastClr="FFFFFF"/>
      </a:lt1>
      <a:dk2>
        <a:srgbClr val="7A6040"/>
      </a:dk2>
      <a:lt2>
        <a:srgbClr val="DDCBA4"/>
      </a:lt2>
      <a:accent1>
        <a:srgbClr val="AEB862"/>
      </a:accent1>
      <a:accent2>
        <a:srgbClr val="789D4A"/>
      </a:accent2>
      <a:accent3>
        <a:srgbClr val="F2C75C"/>
      </a:accent3>
      <a:accent4>
        <a:srgbClr val="E07E3C"/>
      </a:accent4>
      <a:accent5>
        <a:srgbClr val="E1BBB4"/>
      </a:accent5>
      <a:accent6>
        <a:srgbClr val="D05A57"/>
      </a:accent6>
      <a:hlink>
        <a:srgbClr val="0563C1"/>
      </a:hlink>
      <a:folHlink>
        <a:srgbClr val="954F72"/>
      </a:folHlink>
    </a:clrScheme>
    <a:fontScheme name="SDU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solidFill>
            <a:schemeClr val="accent1"/>
          </a:solidFill>
        </a:ln>
      </a:spPr>
      <a:bodyPr lIns="72000" tIns="72000" rIns="72000" bIns="72000" rtlCol="0" anchor="ctr"/>
      <a:lstStyle>
        <a:defPPr algn="ctr">
          <a:defRPr sz="1600" dirty="0" err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1600" dirty="0" err="1"/>
        </a:defPPr>
      </a:lstStyle>
    </a:txDef>
  </a:objectDefaults>
  <a:extraClrSchemeLst/>
  <a:custClrLst>
    <a:custClr name="Grøn 1">
      <a:srgbClr val="4E5B31"/>
    </a:custClr>
    <a:custClr name="Grøn 2">
      <a:srgbClr val="789D4A"/>
    </a:custClr>
    <a:custClr name="Grøn 3">
      <a:srgbClr val="AEB862"/>
    </a:custClr>
    <a:custClr name="Grøn 4">
      <a:srgbClr val="EAE7B9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Orange 1">
      <a:srgbClr val="D38235"/>
    </a:custClr>
    <a:custClr name="Orange 2">
      <a:srgbClr val="E0A526"/>
    </a:custClr>
    <a:custClr name="Orange 3">
      <a:srgbClr val="EED484"/>
    </a:custClr>
    <a:custClr name="Orange 4">
      <a:srgbClr val="FCF0C4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Rød 1">
      <a:srgbClr val="862633"/>
    </a:custClr>
    <a:custClr name="Rød 2">
      <a:srgbClr val="D05A57"/>
    </a:custClr>
    <a:custClr name="Rød 3">
      <a:srgbClr val="E1BBB4"/>
    </a:custClr>
    <a:custClr name="Rød 4">
      <a:srgbClr val="F4E2DE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Brun 1">
      <a:srgbClr val="473729"/>
    </a:custClr>
    <a:custClr name="Brun 2">
      <a:srgbClr val="946037"/>
    </a:custClr>
    <a:custClr name="Brun 3">
      <a:srgbClr val="DDCBA4"/>
    </a:custClr>
    <a:custClr name="Brun 4">
      <a:srgbClr val="EFE5D1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Sort">
      <a:srgbClr val="000000"/>
    </a:custClr>
    <a:custClr name="Hvid">
      <a:srgbClr val="FFFFFF"/>
    </a:custClr>
  </a:custClrLst>
  <a:extLst>
    <a:ext uri="{05A4C25C-085E-4340-85A3-A5531E510DB2}">
      <thm15:themeFamily xmlns:thm15="http://schemas.microsoft.com/office/thememl/2012/main" name="SDU widescreen.potx" id="{1C4F8E8D-0334-4267-96F7-9CAC143C1229}" vid="{6887ADA9-E5D5-4F4B-ACE2-43240691910A}"/>
    </a:ext>
  </a:extLst>
</a:theme>
</file>

<file path=ppt/theme/theme2.xml><?xml version="1.0" encoding="utf-8"?>
<a:theme xmlns:a="http://schemas.openxmlformats.org/drawingml/2006/main" name="SDU">
  <a:themeElements>
    <a:clrScheme name="SDU">
      <a:dk1>
        <a:srgbClr val="000000"/>
      </a:dk1>
      <a:lt1>
        <a:sysClr val="window" lastClr="FFFFFF"/>
      </a:lt1>
      <a:dk2>
        <a:srgbClr val="7A6040"/>
      </a:dk2>
      <a:lt2>
        <a:srgbClr val="DDCBA4"/>
      </a:lt2>
      <a:accent1>
        <a:srgbClr val="AEB862"/>
      </a:accent1>
      <a:accent2>
        <a:srgbClr val="789D4A"/>
      </a:accent2>
      <a:accent3>
        <a:srgbClr val="F2C75C"/>
      </a:accent3>
      <a:accent4>
        <a:srgbClr val="E07E3C"/>
      </a:accent4>
      <a:accent5>
        <a:srgbClr val="E1BBB4"/>
      </a:accent5>
      <a:accent6>
        <a:srgbClr val="D05A57"/>
      </a:accent6>
      <a:hlink>
        <a:srgbClr val="0563C1"/>
      </a:hlink>
      <a:folHlink>
        <a:srgbClr val="954F72"/>
      </a:folHlink>
    </a:clrScheme>
    <a:fontScheme name="SDU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solidFill>
            <a:schemeClr val="accent1"/>
          </a:solidFill>
        </a:ln>
      </a:spPr>
      <a:bodyPr lIns="72000" tIns="72000" rIns="72000" bIns="72000" rtlCol="0" anchor="ctr"/>
      <a:lstStyle>
        <a:defPPr algn="ctr">
          <a:defRPr sz="1600" dirty="0" err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1600" dirty="0" err="1"/>
        </a:defPPr>
      </a:lstStyle>
    </a:txDef>
  </a:objectDefaults>
  <a:extraClrSchemeLst/>
  <a:custClrLst>
    <a:custClr name="Grøn 1">
      <a:srgbClr val="4E5B31"/>
    </a:custClr>
    <a:custClr name="Grøn 2">
      <a:srgbClr val="789D4A"/>
    </a:custClr>
    <a:custClr name="Grøn 3">
      <a:srgbClr val="AEB862"/>
    </a:custClr>
    <a:custClr name="Grøn 4">
      <a:srgbClr val="EAE7B9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Orange 1">
      <a:srgbClr val="D38235"/>
    </a:custClr>
    <a:custClr name="Orange 2">
      <a:srgbClr val="E0A526"/>
    </a:custClr>
    <a:custClr name="Orange 3">
      <a:srgbClr val="EED484"/>
    </a:custClr>
    <a:custClr name="Orange 4">
      <a:srgbClr val="FCF0C4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Rød 1">
      <a:srgbClr val="862633"/>
    </a:custClr>
    <a:custClr name="Rød 2">
      <a:srgbClr val="D05A57"/>
    </a:custClr>
    <a:custClr name="Rød 3">
      <a:srgbClr val="E1BBB4"/>
    </a:custClr>
    <a:custClr name="Rød 4">
      <a:srgbClr val="F4E2DE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Brun 1">
      <a:srgbClr val="473729"/>
    </a:custClr>
    <a:custClr name="Brun 2">
      <a:srgbClr val="946037"/>
    </a:custClr>
    <a:custClr name="Brun 3">
      <a:srgbClr val="DDCBA4"/>
    </a:custClr>
    <a:custClr name="Brun 4">
      <a:srgbClr val="EFE5D1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Sort">
      <a:srgbClr val="000000"/>
    </a:custClr>
    <a:custClr name="Hvid">
      <a:srgbClr val="FFFFFF"/>
    </a:custClr>
  </a:custClrLst>
  <a:extLst>
    <a:ext uri="{05A4C25C-085E-4340-85A3-A5531E510DB2}">
      <thm15:themeFamily xmlns:thm15="http://schemas.microsoft.com/office/thememl/2012/main" name="SDU" id="{F00653A6-EDC9-4A26-A101-22DCF11D94E2}" vid="{4BE6CC0C-BBC1-44D2-9F45-8500ECBE5456}"/>
    </a:ext>
  </a:extLst>
</a:theme>
</file>

<file path=ppt/theme/theme3.xml><?xml version="1.0" encoding="utf-8"?>
<a:theme xmlns:a="http://schemas.openxmlformats.org/drawingml/2006/main" name="SDU">
  <a:themeElements>
    <a:clrScheme name="SDU">
      <a:dk1>
        <a:sysClr val="windowText" lastClr="000000"/>
      </a:dk1>
      <a:lt1>
        <a:sysClr val="window" lastClr="FFFFFF"/>
      </a:lt1>
      <a:dk2>
        <a:srgbClr val="473729"/>
      </a:dk2>
      <a:lt2>
        <a:srgbClr val="EFE5D1"/>
      </a:lt2>
      <a:accent1>
        <a:srgbClr val="4E5B31"/>
      </a:accent1>
      <a:accent2>
        <a:srgbClr val="789D4A"/>
      </a:accent2>
      <a:accent3>
        <a:srgbClr val="AEB862"/>
      </a:accent3>
      <a:accent4>
        <a:srgbClr val="862633"/>
      </a:accent4>
      <a:accent5>
        <a:srgbClr val="D05A57"/>
      </a:accent5>
      <a:accent6>
        <a:srgbClr val="D38235"/>
      </a:accent6>
      <a:hlink>
        <a:srgbClr val="0563C1"/>
      </a:hlink>
      <a:folHlink>
        <a:srgbClr val="954F72"/>
      </a:folHlink>
    </a:clrScheme>
    <a:fontScheme name="Master PP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solidFill>
            <a:schemeClr val="accent1"/>
          </a:solidFill>
        </a:ln>
      </a:spPr>
      <a:bodyPr lIns="72000" tIns="72000" rIns="72000" bIns="72000" rtlCol="0" anchor="ctr"/>
      <a:lstStyle>
        <a:defPPr algn="ctr">
          <a:defRPr sz="1600" dirty="0" err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1600" dirty="0" err="1"/>
        </a:defPPr>
      </a:lstStyle>
    </a:txDef>
  </a:objectDefaults>
  <a:extraClrSchemeLst/>
  <a:custClrLst>
    <a:custClr name="Grøn 1">
      <a:srgbClr val="4E5B31"/>
    </a:custClr>
    <a:custClr name="Grøn 2">
      <a:srgbClr val="789D4A"/>
    </a:custClr>
    <a:custClr name="Grøn 3">
      <a:srgbClr val="AEB862"/>
    </a:custClr>
    <a:custClr name="Grøn 4">
      <a:srgbClr val="EAE7B9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Orange 1">
      <a:srgbClr val="D38235"/>
    </a:custClr>
    <a:custClr name="Orange 2">
      <a:srgbClr val="E0A526"/>
    </a:custClr>
    <a:custClr name="Orange 3">
      <a:srgbClr val="EED484"/>
    </a:custClr>
    <a:custClr name="Orange 4">
      <a:srgbClr val="FCF0C4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Rød 1">
      <a:srgbClr val="862633"/>
    </a:custClr>
    <a:custClr name="Rød 2">
      <a:srgbClr val="D05A57"/>
    </a:custClr>
    <a:custClr name="Rød 3">
      <a:srgbClr val="E1BBB4"/>
    </a:custClr>
    <a:custClr name="Rød 4">
      <a:srgbClr val="F4E2DE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Brun 1">
      <a:srgbClr val="473729"/>
    </a:custClr>
    <a:custClr name="Brun 2">
      <a:srgbClr val="946037"/>
    </a:custClr>
    <a:custClr name="Brun 3">
      <a:srgbClr val="DDCBA4"/>
    </a:custClr>
    <a:custClr name="Brun 4">
      <a:srgbClr val="EFE5D1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Sort">
      <a:srgbClr val="000000"/>
    </a:custClr>
    <a:custClr name="Hvid">
      <a:srgbClr val="FFFFFF"/>
    </a:custClr>
  </a:custClrLst>
  <a:extLst>
    <a:ext uri="{05A4C25C-085E-4340-85A3-A5531E510DB2}">
      <thm15:themeFamily xmlns:thm15="http://schemas.microsoft.com/office/thememl/2012/main" name="SDU widescreen.potx" id="{1C4F8E8D-0334-4267-96F7-9CAC143C1229}" vid="{6887ADA9-E5D5-4F4B-ACE2-43240691910A}"/>
    </a:ext>
  </a:extLst>
</a:theme>
</file>

<file path=ppt/theme/theme4.xml><?xml version="1.0" encoding="utf-8"?>
<a:theme xmlns:a="http://schemas.openxmlformats.org/drawingml/2006/main" name="Blank">
  <a:themeElements>
    <a:clrScheme name="SDU">
      <a:dk1>
        <a:srgbClr val="000000"/>
      </a:dk1>
      <a:lt1>
        <a:sysClr val="window" lastClr="FFFFFF"/>
      </a:lt1>
      <a:dk2>
        <a:srgbClr val="7A6040"/>
      </a:dk2>
      <a:lt2>
        <a:srgbClr val="DDCBA4"/>
      </a:lt2>
      <a:accent1>
        <a:srgbClr val="AEB862"/>
      </a:accent1>
      <a:accent2>
        <a:srgbClr val="789D4A"/>
      </a:accent2>
      <a:accent3>
        <a:srgbClr val="F2C75C"/>
      </a:accent3>
      <a:accent4>
        <a:srgbClr val="E07E3C"/>
      </a:accent4>
      <a:accent5>
        <a:srgbClr val="E1BBB4"/>
      </a:accent5>
      <a:accent6>
        <a:srgbClr val="D05A57"/>
      </a:accent6>
      <a:hlink>
        <a:srgbClr val="0563C1"/>
      </a:hlink>
      <a:folHlink>
        <a:srgbClr val="954F72"/>
      </a:folHlink>
    </a:clrScheme>
    <a:fontScheme name="SDU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solidFill>
            <a:schemeClr val="accent1"/>
          </a:solidFill>
        </a:ln>
      </a:spPr>
      <a:bodyPr lIns="72000" tIns="72000" rIns="72000" bIns="72000" rtlCol="0" anchor="ctr"/>
      <a:lstStyle>
        <a:defPPr algn="ctr">
          <a:defRPr sz="1600" dirty="0" err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1600" dirty="0" err="1"/>
        </a:defPPr>
      </a:lstStyle>
    </a:txDef>
  </a:objectDefaults>
  <a:extraClrSchemeLst/>
  <a:custClrLst>
    <a:custClr name="Grøn 1">
      <a:srgbClr val="4E5B31"/>
    </a:custClr>
    <a:custClr name="Grøn 2">
      <a:srgbClr val="789D4A"/>
    </a:custClr>
    <a:custClr name="Grøn 3">
      <a:srgbClr val="AEB862"/>
    </a:custClr>
    <a:custClr name="Grøn 4">
      <a:srgbClr val="EAE7B9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Orange 1">
      <a:srgbClr val="D38235"/>
    </a:custClr>
    <a:custClr name="Orange 2">
      <a:srgbClr val="E0A526"/>
    </a:custClr>
    <a:custClr name="Orange 3">
      <a:srgbClr val="EED484"/>
    </a:custClr>
    <a:custClr name="Orange 4">
      <a:srgbClr val="FCF0C4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Rød 1">
      <a:srgbClr val="862633"/>
    </a:custClr>
    <a:custClr name="Rød 2">
      <a:srgbClr val="D05A57"/>
    </a:custClr>
    <a:custClr name="Rød 3">
      <a:srgbClr val="E1BBB4"/>
    </a:custClr>
    <a:custClr name="Rød 4">
      <a:srgbClr val="F4E2DE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Brun 1">
      <a:srgbClr val="473729"/>
    </a:custClr>
    <a:custClr name="Brun 2">
      <a:srgbClr val="946037"/>
    </a:custClr>
    <a:custClr name="Brun 3">
      <a:srgbClr val="DDCBA4"/>
    </a:custClr>
    <a:custClr name="Brun 4">
      <a:srgbClr val="EFE5D1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Sort">
      <a:srgbClr val="000000"/>
    </a:custClr>
    <a:custClr name="Hvid">
      <a:srgbClr val="FFFFFF"/>
    </a:custClr>
  </a:custClrLst>
  <a:extLst>
    <a:ext uri="{05A4C25C-085E-4340-85A3-A5531E510DB2}">
      <thm15:themeFamily xmlns:thm15="http://schemas.microsoft.com/office/thememl/2012/main" name="SDU widescreen.potx" id="{1C4F8E8D-0334-4267-96F7-9CAC143C1229}" vid="{6887ADA9-E5D5-4F4B-ACE2-43240691910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custClrLst>
    <a:custClr name="Grøn 1">
      <a:srgbClr val="4E5B31"/>
    </a:custClr>
    <a:custClr name="Grøn 2">
      <a:srgbClr val="789D4A"/>
    </a:custClr>
    <a:custClr name="Grøn 3">
      <a:srgbClr val="AEB862"/>
    </a:custClr>
    <a:custClr name="Grøn 4">
      <a:srgbClr val="EAE7B9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Orange 1">
      <a:srgbClr val="D38235"/>
    </a:custClr>
    <a:custClr name="Orange 2">
      <a:srgbClr val="E0A526"/>
    </a:custClr>
    <a:custClr name="Orange 3">
      <a:srgbClr val="EED484"/>
    </a:custClr>
    <a:custClr name="Orange 4">
      <a:srgbClr val="FCF0C4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Rød 1">
      <a:srgbClr val="862633"/>
    </a:custClr>
    <a:custClr name="Rød 2">
      <a:srgbClr val="D05A57"/>
    </a:custClr>
    <a:custClr name="Rød 3">
      <a:srgbClr val="E1BBB4"/>
    </a:custClr>
    <a:custClr name="Rød 4">
      <a:srgbClr val="F4E2DE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Brun 1">
      <a:srgbClr val="473729"/>
    </a:custClr>
    <a:custClr name="Brun 2">
      <a:srgbClr val="946037"/>
    </a:custClr>
    <a:custClr name="Brun 3">
      <a:srgbClr val="DDCBA4"/>
    </a:custClr>
    <a:custClr name="Brun 4">
      <a:srgbClr val="EFE5D1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Sort">
      <a:srgbClr val="000000"/>
    </a:custClr>
    <a:custClr name="Hvid">
      <a:srgbClr val="FFFFFF"/>
    </a:custClr>
  </a:custClr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item1.xml><?xml version="1.0" encoding="utf-8"?>
<TemplafyTemplateConfiguration><![CDATA[{"elementsMetadata":[],"transformationConfigurations":[],"templateName":"blank","templateDescription":"","enableDocumentContentUpdater":false,"version":"2.0"}]]></TemplafyTemplateConfiguration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49a7cff-7a33-47a6-bef3-baa97f567618">
      <Terms xmlns="http://schemas.microsoft.com/office/infopath/2007/PartnerControls"/>
    </lcf76f155ced4ddcb4097134ff3c332f>
    <TaxCatchAll xmlns="094de586-7aa5-4c94-a9e2-06e95cf3d98c" xsi:nil="true"/>
  </documentManagement>
</p:properties>
</file>

<file path=customXml/item3.xml><?xml version="1.0" encoding="utf-8"?>
<TemplafyFormConfiguration><![CDATA[{"formFields":[],"formDataEntries":[]}]]></TemplafyFormConfiguration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TemplafySlideTemplateConfiguration><![CDATA[{"slideVersion":1,"isValidatorEnabled":false,"isLocked":false,"elementsMetadata":[],"slideId":"637926249703928021","enableDocumentContentUpdater":false,"version":"2.0"}]]></TemplafySlideTemplateConfiguration>
</file>

<file path=customXml/item6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5A45D900F9C724A86DCD553AA56B7C5" ma:contentTypeVersion="20" ma:contentTypeDescription="Create a new document." ma:contentTypeScope="" ma:versionID="41a65f881d6c0035c09ff6c9d9b17f87">
  <xsd:schema xmlns:xsd="http://www.w3.org/2001/XMLSchema" xmlns:xs="http://www.w3.org/2001/XMLSchema" xmlns:p="http://schemas.microsoft.com/office/2006/metadata/properties" xmlns:ns2="249a7cff-7a33-47a6-bef3-baa97f567618" xmlns:ns3="094de586-7aa5-4c94-a9e2-06e95cf3d98c" targetNamespace="http://schemas.microsoft.com/office/2006/metadata/properties" ma:root="true" ma:fieldsID="602653672929d78c7813731ae449f4aa" ns2:_="" ns3:_="">
    <xsd:import namespace="249a7cff-7a33-47a6-bef3-baa97f567618"/>
    <xsd:import namespace="094de586-7aa5-4c94-a9e2-06e95cf3d98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49a7cff-7a33-47a6-bef3-baa97f56761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f9553f63-5966-4a09-978d-72b299aea11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4de586-7aa5-4c94-a9e2-06e95cf3d98c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73828713-9133-45e2-ac78-f1bf98a7433b}" ma:internalName="TaxCatchAll" ma:showField="CatchAllData" ma:web="094de586-7aa5-4c94-a9e2-06e95cf3d98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7.xml><?xml version="1.0" encoding="utf-8"?>
<TemplafySlideFormConfiguration><![CDATA[{"formFields":[],"formDataEntries":[]}]]></TemplafySlideFormConfiguration>
</file>

<file path=customXml/itemProps1.xml><?xml version="1.0" encoding="utf-8"?>
<ds:datastoreItem xmlns:ds="http://schemas.openxmlformats.org/officeDocument/2006/customXml" ds:itemID="{E3874ABC-2065-4A7D-A58C-B9BA277BFB16}">
  <ds:schemaRefs/>
</ds:datastoreItem>
</file>

<file path=customXml/itemProps2.xml><?xml version="1.0" encoding="utf-8"?>
<ds:datastoreItem xmlns:ds="http://schemas.openxmlformats.org/officeDocument/2006/customXml" ds:itemID="{D0D40F30-B568-41A2-9DA2-5B74EF46478C}">
  <ds:schemaRefs>
    <ds:schemaRef ds:uri="http://schemas.microsoft.com/office/2006/metadata/properties"/>
    <ds:schemaRef ds:uri="http://schemas.microsoft.com/office/infopath/2007/PartnerControls"/>
    <ds:schemaRef ds:uri="249a7cff-7a33-47a6-bef3-baa97f567618"/>
    <ds:schemaRef ds:uri="094de586-7aa5-4c94-a9e2-06e95cf3d98c"/>
  </ds:schemaRefs>
</ds:datastoreItem>
</file>

<file path=customXml/itemProps3.xml><?xml version="1.0" encoding="utf-8"?>
<ds:datastoreItem xmlns:ds="http://schemas.openxmlformats.org/officeDocument/2006/customXml" ds:itemID="{8A405656-6C4F-4C73-958C-1744EC0D04F1}">
  <ds:schemaRefs/>
</ds:datastoreItem>
</file>

<file path=customXml/itemProps4.xml><?xml version="1.0" encoding="utf-8"?>
<ds:datastoreItem xmlns:ds="http://schemas.openxmlformats.org/officeDocument/2006/customXml" ds:itemID="{B30CD807-DD10-41F8-A2CC-3E6F023E86ED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3F5FBA82-8B45-4147-89D1-405BEB333F64}">
  <ds:schemaRefs/>
</ds:datastoreItem>
</file>

<file path=customXml/itemProps6.xml><?xml version="1.0" encoding="utf-8"?>
<ds:datastoreItem xmlns:ds="http://schemas.openxmlformats.org/officeDocument/2006/customXml" ds:itemID="{0C9ADE91-478D-4186-8E0E-938FEC733F5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49a7cff-7a33-47a6-bef3-baa97f567618"/>
    <ds:schemaRef ds:uri="094de586-7aa5-4c94-a9e2-06e95cf3d98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7.xml><?xml version="1.0" encoding="utf-8"?>
<ds:datastoreItem xmlns:ds="http://schemas.openxmlformats.org/officeDocument/2006/customXml" ds:itemID="{E5D3B7B4-2682-481D-9FC6-E923718BFABD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SDU widescreen dateA</Template>
  <TotalTime>75</TotalTime>
  <Words>1292</Words>
  <Application>Microsoft Office PowerPoint</Application>
  <PresentationFormat>Widescreen</PresentationFormat>
  <Paragraphs>125</Paragraphs>
  <Slides>12</Slides>
  <Notes>8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4</vt:i4>
      </vt:variant>
      <vt:variant>
        <vt:lpstr>Slidetitler</vt:lpstr>
      </vt:variant>
      <vt:variant>
        <vt:i4>12</vt:i4>
      </vt:variant>
    </vt:vector>
  </HeadingPairs>
  <TitlesOfParts>
    <vt:vector size="18" baseType="lpstr">
      <vt:lpstr>Arial</vt:lpstr>
      <vt:lpstr>Wingdings</vt:lpstr>
      <vt:lpstr>Blank</vt:lpstr>
      <vt:lpstr>SDU</vt:lpstr>
      <vt:lpstr>SDU</vt:lpstr>
      <vt:lpstr>Blank</vt:lpstr>
      <vt:lpstr>Intro til generativ AI på SDU  (ENG below)   </vt:lpstr>
      <vt:lpstr>Generelle regler for studerendes brug af generativ AI på SDU (2025)  OBS! Uddybet og opdateret version findes på mitsdu.dk/aipaasdu</vt:lpstr>
      <vt:lpstr>Hjælp dine studerende:  Tag stilling som underviser! Når du tydeliggør dine forventninger, hjælper du de studerende til at bruge og deklarere AI korrekt i dit fag </vt:lpstr>
      <vt:lpstr>Dine overvejelser i dit fag: Forberedelse, undervisning og eksamen</vt:lpstr>
      <vt:lpstr>Tag snakken  med dine studerende: Inspiration til samtale</vt:lpstr>
      <vt:lpstr>Her finder du hjælp Der findes både online og menneskelige ressourcer til underviser og studerende</vt:lpstr>
      <vt:lpstr>Intro to generative AI at SDU </vt:lpstr>
      <vt:lpstr>Overall rules for students’ use of generative AI at SDU (2025)  NB! Extended and updated version available at mitsdu.dk/aipaasdu</vt:lpstr>
      <vt:lpstr>Help your students: Explore your perspective as an educator! When you are clear about your expectations, you will help students use and declare AI correctly in your course. </vt:lpstr>
      <vt:lpstr>Your considerations in your course: Preparation, teaching, and exam</vt:lpstr>
      <vt:lpstr>Start the conversation with your students</vt:lpstr>
      <vt:lpstr>Find help here There are both online and human resources to support teachers and students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Sara Kvist</dc:creator>
  <cp:keywords/>
  <dc:description/>
  <cp:lastModifiedBy>Anne Mølgaard Nielsen</cp:lastModifiedBy>
  <cp:revision>2</cp:revision>
  <dcterms:created xsi:type="dcterms:W3CDTF">2024-11-07T06:56:52Z</dcterms:created>
  <dcterms:modified xsi:type="dcterms:W3CDTF">2025-12-22T11:51:37Z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fyTimeStamp">
    <vt:lpwstr>2022-07-05T14:03:23</vt:lpwstr>
  </property>
  <property fmtid="{D5CDD505-2E9C-101B-9397-08002B2CF9AE}" pid="3" name="TemplafyTenantId">
    <vt:lpwstr>sdu</vt:lpwstr>
  </property>
  <property fmtid="{D5CDD505-2E9C-101B-9397-08002B2CF9AE}" pid="4" name="TemplafyTemplateId">
    <vt:lpwstr>637926266032732715</vt:lpwstr>
  </property>
  <property fmtid="{D5CDD505-2E9C-101B-9397-08002B2CF9AE}" pid="5" name="TemplafyUserProfileId">
    <vt:lpwstr>1021648639087083555</vt:lpwstr>
  </property>
  <property fmtid="{D5CDD505-2E9C-101B-9397-08002B2CF9AE}" pid="6" name="TemplafyLanguageCode">
    <vt:lpwstr>da-DK</vt:lpwstr>
  </property>
  <property fmtid="{D5CDD505-2E9C-101B-9397-08002B2CF9AE}" pid="7" name="TemplafyFromBlank">
    <vt:bool>true</vt:bool>
  </property>
  <property fmtid="{D5CDD505-2E9C-101B-9397-08002B2CF9AE}" pid="8" name="MediaServiceImageTags">
    <vt:lpwstr/>
  </property>
  <property fmtid="{D5CDD505-2E9C-101B-9397-08002B2CF9AE}" pid="9" name="ContentTypeId">
    <vt:lpwstr>0x010100D5A45D900F9C724A86DCD553AA56B7C5</vt:lpwstr>
  </property>
</Properties>
</file>