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73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8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1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2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7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4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22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6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7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0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1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D57784-2894-468D-B896-6121DE2150E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50060C-9538-4818-8EDE-867B89FD3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6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echacademy.dk/e-learning/biostriben/basal-k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7CB5-9B73-4A52-917D-90CBF2080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Tilbud til Gymnasier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9A588-2DC1-4E2B-8CB2-49E83AB9A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/>
              <a:t>Kasper Glud og Sara Ane Zachhau</a:t>
            </a:r>
          </a:p>
          <a:p>
            <a:r>
              <a:rPr lang="da-DK" dirty="0"/>
              <a:t>Institutmøde 22-02-2018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5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21217-2EDA-4642-9560-712C0125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Undervisningsmaterialer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56BE4-68BB-4BC5-ADEB-AF80B6F9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35" y="2578655"/>
            <a:ext cx="9837864" cy="2376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ACFBA0-DE94-42CD-A65B-29E9480CA988}"/>
              </a:ext>
            </a:extLst>
          </p:cNvPr>
          <p:cNvSpPr/>
          <p:nvPr/>
        </p:nvSpPr>
        <p:spPr>
          <a:xfrm>
            <a:off x="2714171" y="6313487"/>
            <a:ext cx="6531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http://www.biotechacademy.dk/e-learning/biostriben/basal-kemi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0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C7EC-149C-4698-88B1-DD3860DB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Undervisningsmaterialer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C18AC-6D56-4611-931F-2283C2B98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Undervisningsmaterialer laves én gang og gøres tilgængelige på et website.</a:t>
            </a:r>
          </a:p>
          <a:p>
            <a:r>
              <a:rPr lang="da-DK" dirty="0"/>
              <a:t>Undervisningsmaterialer kan laves mhp. at skabe en direkte forbindelse til gymnasiet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5E72-995F-4D91-BDE8-F32D5479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Links til faglig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7DACE-1B9E-4DD7-B53E-27F8601D8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812471"/>
            <a:ext cx="10018713" cy="2757056"/>
          </a:xfrm>
        </p:spPr>
        <p:txBody>
          <a:bodyPr>
            <a:noAutofit/>
          </a:bodyPr>
          <a:lstStyle/>
          <a:p>
            <a:r>
              <a:rPr lang="da-DK" sz="2800" dirty="0"/>
              <a:t>Både kemi og fysik retningen på SDU har links til faglig information</a:t>
            </a:r>
          </a:p>
          <a:p>
            <a:r>
              <a:rPr lang="da-DK" sz="2800" dirty="0"/>
              <a:t>De er outdatede eller generelle links til wikipedia</a:t>
            </a:r>
          </a:p>
          <a:p>
            <a:r>
              <a:rPr lang="da-DK" sz="2800" dirty="0"/>
              <a:t>Enten </a:t>
            </a:r>
          </a:p>
          <a:p>
            <a:pPr lvl="1"/>
            <a:r>
              <a:rPr lang="da-DK" sz="2400" dirty="0"/>
              <a:t>Skal de fjernes fordi de er unødvendige. </a:t>
            </a:r>
          </a:p>
          <a:p>
            <a:pPr lvl="1"/>
            <a:r>
              <a:rPr lang="da-DK" sz="2400" dirty="0"/>
              <a:t>Skal de opdateres til mere attraktive og nutidige ressourcer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05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EC20-D9C4-4C32-9694-0280E76D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Livestreaming af forelæsninger</a:t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D192-CBB6-4EF4-82F9-E8B59971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882" y="3173993"/>
            <a:ext cx="10018713" cy="31242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Aarhus universitet</a:t>
            </a:r>
          </a:p>
          <a:p>
            <a:pPr marL="0" indent="0">
              <a:buNone/>
            </a:pPr>
            <a:r>
              <a:rPr lang="da-DK" dirty="0"/>
              <a:t>Livestreaming af foredragene til din skole</a:t>
            </a:r>
          </a:p>
          <a:p>
            <a:pPr marL="0" indent="0">
              <a:buNone/>
            </a:pPr>
            <a:r>
              <a:rPr lang="da-DK" dirty="0"/>
              <a:t>Ligger jeres skole geografisk langt fra Aarhus, har I mulighed for at få livestreamet Offentlige foredrag i Naturvidenskab fra Søauditorierne i Universitetsparken i Aarhus til jeres skole. </a:t>
            </a:r>
          </a:p>
          <a:p>
            <a:pPr marL="0" indent="0">
              <a:buNone/>
            </a:pPr>
            <a:r>
              <a:rPr lang="da-DK" dirty="0"/>
              <a:t>Eleverne kan stille spørgsmål til forelæseren under foredraget via sms og Twitter.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CE3DA-D731-4C35-824A-C2A95FCF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90" y="1634811"/>
            <a:ext cx="8727999" cy="16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1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1C67-7E94-4D61-952F-FD80A600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Livestreaming af forelæsninger</a:t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910AB-FFFE-4BB1-A9D2-71BCFBF6C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Livestreames til 140 forskellige lokationer</a:t>
            </a:r>
          </a:p>
          <a:p>
            <a:r>
              <a:rPr lang="da-DK" dirty="0"/>
              <a:t>Herunder også:</a:t>
            </a:r>
          </a:p>
          <a:p>
            <a:pPr lvl="1"/>
            <a:r>
              <a:rPr lang="da-DK" dirty="0"/>
              <a:t>Nuuk</a:t>
            </a:r>
          </a:p>
          <a:p>
            <a:pPr lvl="1"/>
            <a:r>
              <a:rPr lang="da-DK" dirty="0"/>
              <a:t>Reykjavik</a:t>
            </a:r>
          </a:p>
          <a:p>
            <a:pPr lvl="1"/>
            <a:r>
              <a:rPr lang="da-DK" dirty="0"/>
              <a:t>Slesvig</a:t>
            </a:r>
          </a:p>
          <a:p>
            <a:pPr lvl="1"/>
            <a:r>
              <a:rPr lang="da-DK" dirty="0"/>
              <a:t>Thorshavn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CC0B0-D3AC-4607-8E03-22C02287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521" y="3193143"/>
            <a:ext cx="4306021" cy="34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5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6470-F241-4211-AB46-8F84402D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Livestreaming af forelæsninger</a:t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42204-0A63-462D-A0AC-2B08C3FB2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 fleste af foredragene afholdes af forskere fra Aarhus Universitet og på dansk, men der er af og til også forskere fra andre universiteter i Danmark eller udlandet.</a:t>
            </a:r>
          </a:p>
          <a:p>
            <a:r>
              <a:rPr lang="da-DK" dirty="0"/>
              <a:t>Her er der altså måske mulighed for at booke sig ind i et system der broadcaster virkelig bredt.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69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F400-5BC8-4EEC-BAE7-4D2D98FD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Youtube klip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B7198-3968-43BB-B18E-C6558BE0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866899"/>
            <a:ext cx="10018713" cy="3124201"/>
          </a:xfrm>
        </p:spPr>
        <p:txBody>
          <a:bodyPr/>
          <a:lstStyle/>
          <a:p>
            <a:r>
              <a:rPr lang="da-DK" dirty="0"/>
              <a:t>Faglige klip ligger typisk på under 1000 views.</a:t>
            </a:r>
          </a:p>
          <a:p>
            <a:r>
              <a:rPr lang="da-DK" dirty="0"/>
              <a:t>Nogle Kvante Karina klip har opnået over 30.000 views.</a:t>
            </a:r>
          </a:p>
          <a:p>
            <a:endParaRPr lang="da-DK" dirty="0"/>
          </a:p>
          <a:p>
            <a:r>
              <a:rPr lang="da-DK" dirty="0"/>
              <a:t>Man kunne ansøge om funding til en kemi-ækvivalent?</a:t>
            </a:r>
          </a:p>
        </p:txBody>
      </p:sp>
    </p:spTree>
    <p:extLst>
      <p:ext uri="{BB962C8B-B14F-4D97-AF65-F5344CB8AC3E}">
        <p14:creationId xmlns:p14="http://schemas.microsoft.com/office/powerpoint/2010/main" val="347752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67AAF-1D82-4BD3-B652-0023B2E5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 en forsker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2D98-F7F5-4C5E-B58A-D9344F10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44915"/>
            <a:ext cx="10018713" cy="4644572"/>
          </a:xfrm>
        </p:spPr>
        <p:txBody>
          <a:bodyPr>
            <a:normAutofit/>
          </a:bodyPr>
          <a:lstStyle/>
          <a:p>
            <a:r>
              <a:rPr lang="da-DK" sz="2600" dirty="0"/>
              <a:t>Anvendes på DTU og KU, hvor man kan stille spørgsmål til forskerne.</a:t>
            </a:r>
          </a:p>
          <a:p>
            <a:r>
              <a:rPr lang="da-DK" sz="2600" dirty="0"/>
              <a:t>Vi mener, at det er dårlig brug af ressourcer</a:t>
            </a:r>
          </a:p>
          <a:p>
            <a:r>
              <a:rPr lang="da-DK" sz="2600" dirty="0"/>
              <a:t>Men vi kunne synliggøre Hjerneblods brevkasse mere, hvor studerende besvarer spørgsmålene, for at yde en lignende service</a:t>
            </a:r>
          </a:p>
          <a:p>
            <a:pPr lvl="1"/>
            <a:r>
              <a:rPr lang="da-DK" sz="2400" dirty="0"/>
              <a:t>Især hvis den skal rette sig mod gymnasie-elever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2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E367-3AC4-4AEA-BD9D-6F4834E4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Synlighed i større events, hvor SDU er repræsenteret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57AF8-A448-49B1-8535-BB963A2B4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Forskningens Døgn</a:t>
            </a:r>
          </a:p>
          <a:p>
            <a:r>
              <a:rPr lang="da-DK" dirty="0"/>
              <a:t>Dansk Naturvidenskabsfestival</a:t>
            </a:r>
          </a:p>
          <a:p>
            <a:r>
              <a:rPr lang="da-DK" dirty="0"/>
              <a:t>Ungdommens Naturvidenskabelige Forening (UNF)</a:t>
            </a:r>
          </a:p>
          <a:p>
            <a:r>
              <a:rPr lang="da-DK" dirty="0"/>
              <a:t>Science Slam</a:t>
            </a:r>
          </a:p>
          <a:p>
            <a:r>
              <a:rPr lang="da-DK" dirty="0"/>
              <a:t>Aktuel Naturvidenskab</a:t>
            </a:r>
          </a:p>
        </p:txBody>
      </p:sp>
    </p:spTree>
    <p:extLst>
      <p:ext uri="{BB962C8B-B14F-4D97-AF65-F5344CB8AC3E}">
        <p14:creationId xmlns:p14="http://schemas.microsoft.com/office/powerpoint/2010/main" val="29312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084E7-DF77-4B45-B367-191E811A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tiltag på </a:t>
            </a:r>
            <a:r>
              <a:rPr lang="da-DK" dirty="0" err="1"/>
              <a:t>outreach</a:t>
            </a:r>
            <a:r>
              <a:rPr lang="da-DK" dirty="0"/>
              <a:t>-området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04B652-8929-41DE-8D81-65D64EA42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Kemi – Besøg på Syddanske gymnasier</a:t>
            </a:r>
          </a:p>
          <a:p>
            <a:r>
              <a:rPr lang="da-DK" dirty="0"/>
              <a:t>Fysik – Markedsføring af astronomiuddannelsen</a:t>
            </a:r>
          </a:p>
          <a:p>
            <a:r>
              <a:rPr lang="da-DK" dirty="0"/>
              <a:t>Web – Opdatering af uddannelsessider på sdu.dk og sdu.dk/</a:t>
            </a:r>
            <a:r>
              <a:rPr lang="da-DK" dirty="0" err="1"/>
              <a:t>fkf</a:t>
            </a:r>
            <a:endParaRPr lang="da-DK" dirty="0"/>
          </a:p>
          <a:p>
            <a:r>
              <a:rPr lang="da-DK" dirty="0"/>
              <a:t>Sociale medier </a:t>
            </a:r>
          </a:p>
        </p:txBody>
      </p:sp>
    </p:spTree>
    <p:extLst>
      <p:ext uri="{BB962C8B-B14F-4D97-AF65-F5344CB8AC3E}">
        <p14:creationId xmlns:p14="http://schemas.microsoft.com/office/powerpoint/2010/main" val="390947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80E3-6E6B-4FF5-967B-D075AA48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09996"/>
          </a:xfrm>
        </p:spPr>
        <p:txBody>
          <a:bodyPr/>
          <a:lstStyle/>
          <a:p>
            <a:r>
              <a:rPr lang="da-DK" dirty="0"/>
              <a:t>Oversigt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2B97-C533-4B43-B335-21C554CA3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300" y="2389987"/>
            <a:ext cx="4523023" cy="2697479"/>
          </a:xfrm>
        </p:spPr>
        <p:txBody>
          <a:bodyPr>
            <a:normAutofit/>
          </a:bodyPr>
          <a:lstStyle/>
          <a:p>
            <a:r>
              <a:rPr lang="da-DK" dirty="0"/>
              <a:t>SRP-hjælp eller samarbejde</a:t>
            </a:r>
          </a:p>
          <a:p>
            <a:r>
              <a:rPr lang="da-DK" dirty="0"/>
              <a:t>Besøg fra uddannelsesstedet</a:t>
            </a:r>
          </a:p>
          <a:p>
            <a:r>
              <a:rPr lang="da-DK" dirty="0"/>
              <a:t>Besøg på uddannelsesstedet</a:t>
            </a:r>
          </a:p>
          <a:p>
            <a:r>
              <a:rPr lang="da-DK" dirty="0"/>
              <a:t>Fagspecifik gymnasielærerdag</a:t>
            </a:r>
          </a:p>
          <a:p>
            <a:r>
              <a:rPr lang="da-DK" dirty="0"/>
              <a:t>Undervisningsmaterialer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98FF05-087A-4615-905E-CF076D881264}"/>
              </a:ext>
            </a:extLst>
          </p:cNvPr>
          <p:cNvSpPr txBox="1">
            <a:spLocks/>
          </p:cNvSpPr>
          <p:nvPr/>
        </p:nvSpPr>
        <p:spPr>
          <a:xfrm>
            <a:off x="6234323" y="2389987"/>
            <a:ext cx="4401101" cy="2157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Links til faglig information</a:t>
            </a:r>
          </a:p>
          <a:p>
            <a:r>
              <a:rPr lang="da-DK" dirty="0"/>
              <a:t>Livestreaming af forelæsninger</a:t>
            </a:r>
          </a:p>
          <a:p>
            <a:r>
              <a:rPr lang="da-DK" dirty="0"/>
              <a:t>Youtube-klip</a:t>
            </a:r>
          </a:p>
          <a:p>
            <a:r>
              <a:rPr lang="da-DK" dirty="0"/>
              <a:t>Kontakt en forsker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1D193-1B02-4E45-9339-6EB30543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Besøg på gymnasier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B106D2-CAF9-4A6C-866E-81A9D94FB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20 kemistuderende på 1.-3. år</a:t>
            </a:r>
          </a:p>
          <a:p>
            <a:r>
              <a:rPr lang="da-DK" dirty="0"/>
              <a:t>Besøg på deres gamle gymnasium i kemi eller bioteknologiklasserne</a:t>
            </a:r>
          </a:p>
          <a:p>
            <a:r>
              <a:rPr lang="da-DK" dirty="0"/>
              <a:t>Beskrivelse af kemistudiet, studielivet og karrieremuligheder</a:t>
            </a:r>
          </a:p>
          <a:p>
            <a:pPr lvl="1"/>
            <a:r>
              <a:rPr lang="da-DK" dirty="0"/>
              <a:t>Fokus på forskellen mellem kemi og kemiteknologi</a:t>
            </a:r>
          </a:p>
          <a:p>
            <a:r>
              <a:rPr lang="da-DK" dirty="0"/>
              <a:t>Modellen kan evt. overføres til fysik  </a:t>
            </a:r>
          </a:p>
        </p:txBody>
      </p:sp>
    </p:spTree>
    <p:extLst>
      <p:ext uri="{BB962C8B-B14F-4D97-AF65-F5344CB8AC3E}">
        <p14:creationId xmlns:p14="http://schemas.microsoft.com/office/powerpoint/2010/main" val="2085900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5BEF3-3D15-4192-BB0D-402D7050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Web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DA835B-DF56-47F0-97DE-AE36414D7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Forbedring af uddannelsessiderne, primært bacheloruddannelserne </a:t>
            </a:r>
          </a:p>
          <a:p>
            <a:pPr lvl="1"/>
            <a:r>
              <a:rPr lang="da-DK" dirty="0"/>
              <a:t>Jobmuligheder</a:t>
            </a:r>
          </a:p>
          <a:p>
            <a:pPr lvl="1"/>
            <a:r>
              <a:rPr lang="da-DK" dirty="0"/>
              <a:t>Uddannelsens opbygning</a:t>
            </a:r>
          </a:p>
          <a:p>
            <a:pPr lvl="1"/>
            <a:r>
              <a:rPr lang="da-DK" dirty="0"/>
              <a:t>Beskrivelse af specialiseringer</a:t>
            </a:r>
          </a:p>
          <a:p>
            <a:pPr lvl="1"/>
            <a:endParaRPr lang="da-DK" dirty="0"/>
          </a:p>
          <a:p>
            <a:r>
              <a:rPr lang="da-DK" dirty="0"/>
              <a:t>Sociale medier</a:t>
            </a:r>
          </a:p>
          <a:p>
            <a:pPr lvl="1"/>
            <a:r>
              <a:rPr lang="da-DK" dirty="0"/>
              <a:t>Facebook, instagram</a:t>
            </a:r>
          </a:p>
          <a:p>
            <a:pPr lvl="1"/>
            <a:r>
              <a:rPr lang="da-DK" dirty="0"/>
              <a:t>Template for opslag til alle VIP’er</a:t>
            </a:r>
          </a:p>
        </p:txBody>
      </p:sp>
    </p:spTree>
    <p:extLst>
      <p:ext uri="{BB962C8B-B14F-4D97-AF65-F5344CB8AC3E}">
        <p14:creationId xmlns:p14="http://schemas.microsoft.com/office/powerpoint/2010/main" val="359499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6118-722E-41FF-BD14-E631BA29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76993"/>
          </a:xfrm>
        </p:spPr>
        <p:txBody>
          <a:bodyPr/>
          <a:lstStyle/>
          <a:p>
            <a:r>
              <a:rPr lang="da-DK" dirty="0"/>
              <a:t>SRP-hjælp eller samarbejde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9AB64-680E-4AB2-90E5-740CA85C8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29047"/>
            <a:ext cx="10018713" cy="4671753"/>
          </a:xfrm>
        </p:spPr>
        <p:txBody>
          <a:bodyPr>
            <a:normAutofit/>
          </a:bodyPr>
          <a:lstStyle/>
          <a:p>
            <a:r>
              <a:rPr lang="da-DK" dirty="0"/>
              <a:t>SDU tilbyder hjælp til SRP projekter i form af: </a:t>
            </a:r>
          </a:p>
          <a:p>
            <a:pPr lvl="1"/>
            <a:r>
              <a:rPr lang="da-DK" dirty="0"/>
              <a:t>Optagelse af NMR spektre</a:t>
            </a:r>
          </a:p>
          <a:p>
            <a:pPr lvl="1"/>
            <a:r>
              <a:rPr lang="da-DK" dirty="0"/>
              <a:t>Apparatlab er stillet til rådighed</a:t>
            </a:r>
          </a:p>
          <a:p>
            <a:r>
              <a:rPr lang="da-DK" dirty="0"/>
              <a:t>København, Aarhus og DTU tilbyder hjælp i form af fx:</a:t>
            </a:r>
          </a:p>
          <a:p>
            <a:r>
              <a:rPr lang="da-DK" b="1" dirty="0"/>
              <a:t>Et SRP-forløb på KU-kemi</a:t>
            </a:r>
            <a:endParaRPr lang="da-DK" dirty="0"/>
          </a:p>
          <a:p>
            <a:pPr lvl="1"/>
            <a:r>
              <a:rPr lang="da-DK" dirty="0"/>
              <a:t>Et antal laboratorieøvelser du kan udføre over </a:t>
            </a:r>
            <a:r>
              <a:rPr lang="da-DK" b="1" dirty="0"/>
              <a:t>tre dage </a:t>
            </a:r>
            <a:r>
              <a:rPr lang="da-DK" dirty="0"/>
              <a:t>i november. </a:t>
            </a:r>
          </a:p>
          <a:p>
            <a:pPr lvl="1"/>
            <a:r>
              <a:rPr lang="da-DK" b="1" dirty="0"/>
              <a:t>To foredrag </a:t>
            </a:r>
            <a:r>
              <a:rPr lang="da-DK" dirty="0"/>
              <a:t>om analysemetoder og et om kemiuddannelsen.</a:t>
            </a:r>
          </a:p>
          <a:p>
            <a:pPr lvl="1"/>
            <a:r>
              <a:rPr lang="da-DK" dirty="0"/>
              <a:t>I laboratoriet får du </a:t>
            </a:r>
            <a:r>
              <a:rPr lang="da-DK" b="1" dirty="0"/>
              <a:t>hjælp af trænede kemikere</a:t>
            </a:r>
            <a:r>
              <a:rPr lang="da-DK" dirty="0"/>
              <a:t>. Dels universitetets undervisere, dels studerende med erfaring.</a:t>
            </a:r>
          </a:p>
          <a:p>
            <a:pPr lvl="1"/>
            <a:r>
              <a:rPr lang="da-DK" dirty="0"/>
              <a:t>Optagelse af </a:t>
            </a:r>
            <a:r>
              <a:rPr lang="da-DK" b="1" dirty="0"/>
              <a:t>elementaranalyse, NMR </a:t>
            </a:r>
            <a:r>
              <a:rPr lang="da-DK" dirty="0"/>
              <a:t>og </a:t>
            </a:r>
            <a:r>
              <a:rPr lang="da-DK" b="1" dirty="0"/>
              <a:t>Masse spektra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2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96BA-9241-45C1-9FFF-858926F5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581892"/>
            <a:ext cx="10018713" cy="1030778"/>
          </a:xfrm>
        </p:spPr>
        <p:txBody>
          <a:bodyPr/>
          <a:lstStyle/>
          <a:p>
            <a:r>
              <a:rPr lang="da-DK" dirty="0"/>
              <a:t>SRP-hjælp eller samarbejde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D1E35-9A6B-4014-808E-2B62AE01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12669"/>
            <a:ext cx="10018713" cy="4871258"/>
          </a:xfrm>
        </p:spPr>
        <p:txBody>
          <a:bodyPr/>
          <a:lstStyle/>
          <a:p>
            <a:r>
              <a:rPr lang="da-DK" dirty="0"/>
              <a:t>SDU tilbyder hjælp til SRP projekter i form af: </a:t>
            </a:r>
          </a:p>
          <a:p>
            <a:pPr lvl="1"/>
            <a:r>
              <a:rPr lang="da-DK" dirty="0"/>
              <a:t>Optagelse af NMR spektre</a:t>
            </a:r>
          </a:p>
          <a:p>
            <a:pPr lvl="1"/>
            <a:r>
              <a:rPr lang="da-DK" dirty="0"/>
              <a:t>Apparatlab er stillet til rådighed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/>
              <a:t>Eventuelt tiltag:</a:t>
            </a:r>
          </a:p>
          <a:p>
            <a:r>
              <a:rPr lang="da-DK" dirty="0"/>
              <a:t>Stille faglig kompetence til rådighed i apparat-lab</a:t>
            </a:r>
          </a:p>
          <a:p>
            <a:pPr lvl="1"/>
            <a:r>
              <a:rPr lang="da-DK" dirty="0"/>
              <a:t>Give gymnasielæreren tættere forhold til universitetet</a:t>
            </a:r>
          </a:p>
          <a:p>
            <a:pPr lvl="1"/>
            <a:r>
              <a:rPr lang="da-DK" dirty="0"/>
              <a:t>Større sandsynlighed for at SRP projekterne bliver successfulde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0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D43E-F828-45DA-BC15-1D290ECA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Besøg fra uddannelsesstedet</a:t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54BEA-E846-4512-8357-3CB776EBB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rullende universitet, Aarhus</a:t>
            </a:r>
          </a:p>
          <a:p>
            <a:endParaRPr lang="da-DK" dirty="0"/>
          </a:p>
          <a:p>
            <a:r>
              <a:rPr lang="da-DK" dirty="0"/>
              <a:t>SDU har et lignende projekt etableret på fakultet-niveau.</a:t>
            </a:r>
            <a:endParaRPr lang="en-US" dirty="0"/>
          </a:p>
        </p:txBody>
      </p:sp>
      <p:pic>
        <p:nvPicPr>
          <p:cNvPr id="4" name="Picture 2" descr="http://www.au.dk/fileadmin/_processed_/csm_Uddannelsescafe_tilkippet_1dd580cadc.jpg">
            <a:extLst>
              <a:ext uri="{FF2B5EF4-FFF2-40B4-BE49-F238E27FC236}">
                <a16:creationId xmlns:a16="http://schemas.microsoft.com/office/drawing/2014/main" id="{2D8F452A-1B56-4739-81A3-8E1FC8EC3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" y="1628509"/>
            <a:ext cx="10154148" cy="52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0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6C45-7D1D-421F-9DC6-80C8B35E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Besøg på uddannelsesstedet</a:t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6F37-476B-46E9-ACFB-F036492E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61309"/>
            <a:ext cx="10018713" cy="4156364"/>
          </a:xfrm>
        </p:spPr>
        <p:txBody>
          <a:bodyPr>
            <a:normAutofit/>
          </a:bodyPr>
          <a:lstStyle/>
          <a:p>
            <a:r>
              <a:rPr lang="da-DK" dirty="0"/>
              <a:t>Når der bliver anmodet fra gymnasiets side, så arrangerer SDU gerne besøg af gymnasieklasserne.</a:t>
            </a:r>
          </a:p>
          <a:p>
            <a:r>
              <a:rPr lang="da-DK" dirty="0"/>
              <a:t>Dette fremgår også af SDUs hjemmeside </a:t>
            </a:r>
          </a:p>
          <a:p>
            <a:pPr lvl="1"/>
            <a:r>
              <a:rPr lang="da-DK" dirty="0"/>
              <a:t>Men kun et lidt tilfældigt sted i tekst-format</a:t>
            </a:r>
          </a:p>
          <a:p>
            <a:endParaRPr lang="da-DK" dirty="0"/>
          </a:p>
          <a:p>
            <a:r>
              <a:rPr lang="da-DK" dirty="0"/>
              <a:t>Dette skal gøres mere synligt på hjemmesiden </a:t>
            </a:r>
          </a:p>
          <a:p>
            <a:r>
              <a:rPr lang="da-DK" dirty="0"/>
              <a:t>Og indføres i nyhedsbrevet</a:t>
            </a:r>
          </a:p>
          <a:p>
            <a:pPr lvl="1"/>
            <a:r>
              <a:rPr lang="da-DK" dirty="0"/>
              <a:t>Det er noget Outreach tager sig af.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4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E382-FCC4-4700-BEE3-5B287F70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Kemi- og fysiklærerdag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D37A6-481B-4177-A7C5-17118519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27166"/>
            <a:ext cx="10018713" cy="4245034"/>
          </a:xfrm>
        </p:spPr>
        <p:txBody>
          <a:bodyPr>
            <a:normAutofit/>
          </a:bodyPr>
          <a:lstStyle/>
          <a:p>
            <a:r>
              <a:rPr lang="da-DK" dirty="0"/>
              <a:t>Aarhus, </a:t>
            </a:r>
            <a:r>
              <a:rPr lang="en-US" dirty="0" err="1"/>
              <a:t>Inspirationsdag</a:t>
            </a:r>
            <a:r>
              <a:rPr lang="en-US" dirty="0"/>
              <a:t> for </a:t>
            </a:r>
            <a:r>
              <a:rPr lang="en-US" dirty="0" err="1"/>
              <a:t>undervisere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kemi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bioteknologi</a:t>
            </a:r>
            <a:endParaRPr lang="en-US" dirty="0"/>
          </a:p>
          <a:p>
            <a:pPr lvl="1"/>
            <a:r>
              <a:rPr lang="da-DK" dirty="0"/>
              <a:t>Arrangementet kategoriseres som efteruddannelse og deltagere kan få udstedt </a:t>
            </a:r>
            <a:r>
              <a:rPr lang="da-DK" b="1" dirty="0"/>
              <a:t>fagligt bevis</a:t>
            </a:r>
            <a:r>
              <a:rPr lang="da-DK" dirty="0"/>
              <a:t>.</a:t>
            </a:r>
          </a:p>
          <a:p>
            <a:pPr lvl="1"/>
            <a:r>
              <a:rPr lang="da-DK" dirty="0"/>
              <a:t>Det er </a:t>
            </a:r>
            <a:r>
              <a:rPr lang="da-DK" b="1" dirty="0"/>
              <a:t>gratis</a:t>
            </a:r>
            <a:r>
              <a:rPr lang="da-DK" dirty="0"/>
              <a:t> at deltage, men kræver tilmelding</a:t>
            </a:r>
          </a:p>
          <a:p>
            <a:pPr lvl="1"/>
            <a:r>
              <a:rPr lang="da-DK" dirty="0"/>
              <a:t>Tre </a:t>
            </a:r>
            <a:r>
              <a:rPr lang="da-DK" b="1" dirty="0"/>
              <a:t>faglige oplæg</a:t>
            </a:r>
          </a:p>
          <a:p>
            <a:pPr lvl="1"/>
            <a:r>
              <a:rPr lang="da-DK" dirty="0"/>
              <a:t>Oplysning omkring </a:t>
            </a:r>
            <a:r>
              <a:rPr lang="da-DK" b="1" dirty="0"/>
              <a:t>tilbud</a:t>
            </a:r>
            <a:r>
              <a:rPr lang="da-DK" dirty="0"/>
              <a:t> som fx besøgsservice, SRP mm.</a:t>
            </a:r>
          </a:p>
          <a:p>
            <a:pPr lvl="1"/>
            <a:r>
              <a:rPr lang="da-DK" dirty="0"/>
              <a:t>Præsentation af </a:t>
            </a:r>
            <a:r>
              <a:rPr lang="da-DK" b="1" dirty="0"/>
              <a:t>nyoprettede uddannelser</a:t>
            </a:r>
          </a:p>
          <a:p>
            <a:pPr lvl="1"/>
            <a:r>
              <a:rPr lang="da-DK" dirty="0"/>
              <a:t>Oplæg om hvorledes praktiske øvelser kan give ingeniørmæssige kompetencer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F545-3DDF-4B69-BFE3-1209D07A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Kemi- og fysiklærerdag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65E0-EA57-4D0D-919F-DB53DB37D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I en handleplan fra 2014 nævnes gymnasielærerdag</a:t>
            </a:r>
          </a:p>
          <a:p>
            <a:r>
              <a:rPr lang="da-DK" i="1" dirty="0"/>
              <a:t>”I 2014 og fremadrettet arbejdes der på at afholde en gymnasielærerdag, </a:t>
            </a:r>
            <a:br>
              <a:rPr lang="da-DK" i="1" dirty="0"/>
            </a:br>
            <a:r>
              <a:rPr lang="da-DK" i="1" dirty="0"/>
              <a:t>hvor institutterne fungerer som hovedaktører og værter. </a:t>
            </a:r>
            <a:br>
              <a:rPr lang="da-DK" i="1" dirty="0"/>
            </a:br>
            <a:r>
              <a:rPr lang="da-DK" i="1" dirty="0"/>
              <a:t>På længere sigt skal der afholdes en dag om året for henholdsvis biologi-, </a:t>
            </a:r>
            <a:br>
              <a:rPr lang="da-DK" i="1" dirty="0"/>
            </a:br>
            <a:r>
              <a:rPr lang="da-DK" i="1" dirty="0"/>
              <a:t>fysik-, kemi- og matematiklærere. </a:t>
            </a:r>
            <a:br>
              <a:rPr lang="da-DK" i="1" dirty="0"/>
            </a:br>
            <a:r>
              <a:rPr lang="da-DK" i="1" dirty="0"/>
              <a:t>Gymnasielærerdagene arrangeres i fællesskab af brobygningskoordinatorerne på institutterne og fakultetssekretariatet. ”</a:t>
            </a:r>
          </a:p>
          <a:p>
            <a:r>
              <a:rPr lang="da-DK" dirty="0"/>
              <a:t>Nogle her der har kendskab til tiltaget og hvor langt det er nået?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4705-E57E-4948-8099-651FD90A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Undervisningsmaterialer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8046B-A30D-4CB2-8A53-07BAE9BC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485351"/>
            <a:ext cx="69437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625</TotalTime>
  <Words>723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Corbel</vt:lpstr>
      <vt:lpstr>Parallax</vt:lpstr>
      <vt:lpstr>Tilbud til Gymnasier</vt:lpstr>
      <vt:lpstr>Oversigt</vt:lpstr>
      <vt:lpstr>SRP-hjælp eller samarbejde</vt:lpstr>
      <vt:lpstr>SRP-hjælp eller samarbejde</vt:lpstr>
      <vt:lpstr>Besøg fra uddannelsesstedet </vt:lpstr>
      <vt:lpstr>Besøg på uddannelsesstedet </vt:lpstr>
      <vt:lpstr>Kemi- og fysiklærerdag</vt:lpstr>
      <vt:lpstr>Kemi- og fysiklærerdag</vt:lpstr>
      <vt:lpstr>Undervisningsmaterialer</vt:lpstr>
      <vt:lpstr>Undervisningsmaterialer</vt:lpstr>
      <vt:lpstr>Undervisningsmaterialer</vt:lpstr>
      <vt:lpstr>Links til faglig information</vt:lpstr>
      <vt:lpstr>Livestreaming af forelæsninger </vt:lpstr>
      <vt:lpstr>Livestreaming af forelæsninger </vt:lpstr>
      <vt:lpstr>Livestreaming af forelæsninger </vt:lpstr>
      <vt:lpstr>Youtube klip</vt:lpstr>
      <vt:lpstr>Kontakt en forsker</vt:lpstr>
      <vt:lpstr>Synlighed i større events, hvor SDU er repræsenteret</vt:lpstr>
      <vt:lpstr>Nye tiltag på outreach-området</vt:lpstr>
      <vt:lpstr>Besøg på gymnasier</vt:lpstr>
      <vt:lpstr>Web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Kasper Glud</dc:creator>
  <cp:lastModifiedBy>Kasper Glud</cp:lastModifiedBy>
  <cp:revision>22</cp:revision>
  <dcterms:created xsi:type="dcterms:W3CDTF">2018-02-16T09:20:30Z</dcterms:created>
  <dcterms:modified xsi:type="dcterms:W3CDTF">2018-02-21T13:23:33Z</dcterms:modified>
</cp:coreProperties>
</file>