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media/image3.bin" ContentType="image/x-emf"/>
  <Override PartName="/ppt/theme/theme3.xml" ContentType="application/vnd.openxmlformats-officedocument.theme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1" r:id="rId1"/>
    <p:sldMasterId id="2147485196" r:id="rId2"/>
  </p:sldMasterIdLst>
  <p:notesMasterIdLst>
    <p:notesMasterId r:id="rId20"/>
  </p:notesMasterIdLst>
  <p:handoutMasterIdLst>
    <p:handoutMasterId r:id="rId21"/>
  </p:handoutMasterIdLst>
  <p:sldIdLst>
    <p:sldId id="436" r:id="rId3"/>
    <p:sldId id="437" r:id="rId4"/>
    <p:sldId id="438" r:id="rId5"/>
    <p:sldId id="439" r:id="rId6"/>
    <p:sldId id="440" r:id="rId7"/>
    <p:sldId id="443" r:id="rId8"/>
    <p:sldId id="442" r:id="rId9"/>
    <p:sldId id="444" r:id="rId10"/>
    <p:sldId id="445" r:id="rId11"/>
    <p:sldId id="446" r:id="rId12"/>
    <p:sldId id="257" r:id="rId13"/>
    <p:sldId id="275" r:id="rId14"/>
    <p:sldId id="276" r:id="rId15"/>
    <p:sldId id="278" r:id="rId16"/>
    <p:sldId id="441" r:id="rId17"/>
    <p:sldId id="447" r:id="rId18"/>
    <p:sldId id="448" r:id="rId19"/>
  </p:sldIdLst>
  <p:sldSz cx="9144000" cy="6858000" type="screen4x3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33CC"/>
    <a:srgbClr val="00CC99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0"/>
    <p:restoredTop sz="92789" autoAdjust="0"/>
  </p:normalViewPr>
  <p:slideViewPr>
    <p:cSldViewPr>
      <p:cViewPr varScale="1">
        <p:scale>
          <a:sx n="106" d="100"/>
          <a:sy n="106" d="100"/>
        </p:scale>
        <p:origin x="176" y="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8B6A6-42DF-4E59-8724-8C6787ECA65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5F770CB0-36E1-4C80-9B90-BF00B8A33D33}">
      <dgm:prSet phldrT="[Tekst]" custT="1"/>
      <dgm:spPr/>
      <dgm:t>
        <a:bodyPr/>
        <a:lstStyle/>
        <a:p>
          <a:pPr rtl="0"/>
          <a:r>
            <a:rPr lang="da-DK" sz="1000" b="1" dirty="0">
              <a:solidFill>
                <a:schemeClr val="tx1"/>
              </a:solidFill>
            </a:rPr>
            <a:t>Fakultetssekretariat</a:t>
          </a:r>
          <a:r>
            <a:rPr lang="da-DK" sz="1000" dirty="0">
              <a:latin typeface="Arial"/>
            </a:rPr>
            <a:t> </a:t>
          </a:r>
          <a:r>
            <a:rPr lang="da-DK" sz="1000" dirty="0"/>
            <a:t> </a:t>
          </a:r>
        </a:p>
        <a:p>
          <a:pPr rtl="0"/>
          <a:r>
            <a:rPr lang="da-DK" sz="1000" dirty="0"/>
            <a:t>Strategisk udvikling Samskabelse</a:t>
          </a:r>
        </a:p>
      </dgm:t>
    </dgm:pt>
    <dgm:pt modelId="{8E282487-21E8-48F5-A108-A20E639DDCD4}" type="parTrans" cxnId="{6C8C8F3C-D409-44C3-9158-F6263DE32ABF}">
      <dgm:prSet/>
      <dgm:spPr/>
      <dgm:t>
        <a:bodyPr/>
        <a:lstStyle/>
        <a:p>
          <a:endParaRPr lang="da-DK"/>
        </a:p>
      </dgm:t>
    </dgm:pt>
    <dgm:pt modelId="{C0DBA9A3-768D-4DE3-B35E-013D0CFC9ED8}" type="sibTrans" cxnId="{6C8C8F3C-D409-44C3-9158-F6263DE32ABF}">
      <dgm:prSet/>
      <dgm:spPr/>
      <dgm:t>
        <a:bodyPr/>
        <a:lstStyle/>
        <a:p>
          <a:endParaRPr lang="da-DK"/>
        </a:p>
      </dgm:t>
    </dgm:pt>
    <dgm:pt modelId="{01D7250C-591A-4F06-9D25-405769F19ED3}">
      <dgm:prSet phldrT="[Tekst]" custT="1"/>
      <dgm:spPr/>
      <dgm:t>
        <a:bodyPr/>
        <a:lstStyle/>
        <a:p>
          <a:pPr>
            <a:lnSpc>
              <a:spcPct val="100000"/>
            </a:lnSpc>
          </a:pPr>
          <a:r>
            <a:rPr lang="da-DK" sz="1000" b="1" dirty="0">
              <a:solidFill>
                <a:schemeClr val="tx1"/>
              </a:solidFill>
            </a:rPr>
            <a:t>Eksterne relationer </a:t>
          </a:r>
          <a:r>
            <a:rPr lang="da-DK" sz="1000" dirty="0"/>
            <a:t>Forskerstøtte Myndighedsbetjening Virksomhedssamarbejder</a:t>
          </a:r>
        </a:p>
      </dgm:t>
    </dgm:pt>
    <dgm:pt modelId="{6DB5F40A-650D-4A38-8783-40CAFD6040CF}" type="parTrans" cxnId="{341759C4-CEB1-426C-972B-90B91217F7BF}">
      <dgm:prSet/>
      <dgm:spPr/>
      <dgm:t>
        <a:bodyPr/>
        <a:lstStyle/>
        <a:p>
          <a:endParaRPr lang="da-DK"/>
        </a:p>
      </dgm:t>
    </dgm:pt>
    <dgm:pt modelId="{7D4D054F-D063-439E-8353-1F1E6F84B639}" type="sibTrans" cxnId="{341759C4-CEB1-426C-972B-90B91217F7BF}">
      <dgm:prSet/>
      <dgm:spPr/>
      <dgm:t>
        <a:bodyPr/>
        <a:lstStyle/>
        <a:p>
          <a:endParaRPr lang="da-DK"/>
        </a:p>
      </dgm:t>
    </dgm:pt>
    <dgm:pt modelId="{941F97A6-61D8-4A00-B595-B90EA8A7CD40}">
      <dgm:prSet phldrT="[Tekst]" custT="1"/>
      <dgm:spPr/>
      <dgm:t>
        <a:bodyPr/>
        <a:lstStyle/>
        <a:p>
          <a:pPr rtl="0"/>
          <a:r>
            <a:rPr lang="da-DK" sz="1000" b="1" dirty="0">
              <a:solidFill>
                <a:schemeClr val="tx1"/>
              </a:solidFill>
            </a:rPr>
            <a:t>Økonomi</a:t>
          </a:r>
          <a:r>
            <a:rPr lang="da-DK" sz="1000" b="1" dirty="0">
              <a:solidFill>
                <a:schemeClr val="tx1"/>
              </a:solidFill>
              <a:latin typeface="Arial"/>
            </a:rPr>
            <a:t> </a:t>
          </a:r>
          <a:endParaRPr lang="da-DK" sz="1000" b="1" dirty="0">
            <a:solidFill>
              <a:schemeClr val="tx1"/>
            </a:solidFill>
          </a:endParaRPr>
        </a:p>
        <a:p>
          <a:pPr rtl="0"/>
          <a:r>
            <a:rPr lang="da-DK" sz="1000" dirty="0"/>
            <a:t>Ordinær</a:t>
          </a:r>
          <a:r>
            <a:rPr lang="da-DK" sz="1000" dirty="0">
              <a:latin typeface="Arial"/>
            </a:rPr>
            <a:t> </a:t>
          </a:r>
          <a:endParaRPr lang="da-DK" sz="1000" dirty="0"/>
        </a:p>
        <a:p>
          <a:r>
            <a:rPr lang="da-DK" sz="1000" dirty="0"/>
            <a:t>Indkøb</a:t>
          </a:r>
        </a:p>
      </dgm:t>
    </dgm:pt>
    <dgm:pt modelId="{D97722DA-102F-468E-8DC5-57C12E1A988F}" type="parTrans" cxnId="{D8AD75D2-B980-48A1-AE62-797E5D8D5B31}">
      <dgm:prSet/>
      <dgm:spPr/>
      <dgm:t>
        <a:bodyPr/>
        <a:lstStyle/>
        <a:p>
          <a:endParaRPr lang="da-DK"/>
        </a:p>
      </dgm:t>
    </dgm:pt>
    <dgm:pt modelId="{A38A17E4-E101-4DFB-83AE-74B4690AF3C2}" type="sibTrans" cxnId="{D8AD75D2-B980-48A1-AE62-797E5D8D5B31}">
      <dgm:prSet/>
      <dgm:spPr/>
      <dgm:t>
        <a:bodyPr/>
        <a:lstStyle/>
        <a:p>
          <a:endParaRPr lang="da-DK"/>
        </a:p>
      </dgm:t>
    </dgm:pt>
    <dgm:pt modelId="{5C7A0844-D62E-46F7-8692-CDFB76B49370}">
      <dgm:prSet phldrT="[Tekst]" custT="1"/>
      <dgm:spPr/>
      <dgm:t>
        <a:bodyPr/>
        <a:lstStyle/>
        <a:p>
          <a:pPr rtl="0">
            <a:lnSpc>
              <a:spcPct val="100000"/>
            </a:lnSpc>
          </a:pPr>
          <a:r>
            <a:rPr lang="da-DK" sz="1000" b="1" dirty="0">
              <a:solidFill>
                <a:schemeClr val="tx1"/>
              </a:solidFill>
            </a:rPr>
            <a:t>Studie</a:t>
          </a:r>
        </a:p>
        <a:p>
          <a:pPr rtl="0">
            <a:lnSpc>
              <a:spcPct val="100000"/>
            </a:lnSpc>
          </a:pPr>
          <a:r>
            <a:rPr lang="da-DK" sz="1000" dirty="0"/>
            <a:t>Studienævn </a:t>
          </a:r>
        </a:p>
        <a:p>
          <a:pPr rtl="0">
            <a:lnSpc>
              <a:spcPct val="100000"/>
            </a:lnSpc>
          </a:pPr>
          <a:r>
            <a:rPr lang="da-DK" sz="1000" dirty="0" err="1"/>
            <a:t>Studieadm</a:t>
          </a:r>
          <a:endParaRPr lang="da-DK" sz="1000" dirty="0">
            <a:latin typeface="Arial"/>
          </a:endParaRPr>
        </a:p>
        <a:p>
          <a:pPr rtl="0">
            <a:lnSpc>
              <a:spcPct val="100000"/>
            </a:lnSpc>
          </a:pPr>
          <a:r>
            <a:rPr lang="da-DK" sz="1000" dirty="0"/>
            <a:t> </a:t>
          </a:r>
          <a:r>
            <a:rPr lang="da-DK" sz="1000" dirty="0" err="1"/>
            <a:t>Studievejl</a:t>
          </a:r>
          <a:endParaRPr lang="da-DK" sz="1000" dirty="0"/>
        </a:p>
        <a:p>
          <a:pPr rtl="0">
            <a:lnSpc>
              <a:spcPct val="100000"/>
            </a:lnSpc>
          </a:pPr>
          <a:r>
            <a:rPr lang="da-DK" sz="1000" dirty="0"/>
            <a:t>E-læring</a:t>
          </a:r>
          <a:r>
            <a:rPr lang="da-DK" sz="1000" dirty="0">
              <a:latin typeface="Arial"/>
            </a:rPr>
            <a:t> </a:t>
          </a:r>
          <a:endParaRPr lang="da-DK" sz="1000" dirty="0"/>
        </a:p>
      </dgm:t>
    </dgm:pt>
    <dgm:pt modelId="{05F99E4B-349E-4C97-ABFC-CC3568076291}" type="parTrans" cxnId="{B855F5FB-D660-4239-B9E1-D4E084FB3531}">
      <dgm:prSet/>
      <dgm:spPr/>
      <dgm:t>
        <a:bodyPr/>
        <a:lstStyle/>
        <a:p>
          <a:endParaRPr lang="da-DK"/>
        </a:p>
      </dgm:t>
    </dgm:pt>
    <dgm:pt modelId="{D79A8A8F-0FA2-4D85-AFB4-CBBA19888FA1}" type="sibTrans" cxnId="{B855F5FB-D660-4239-B9E1-D4E084FB3531}">
      <dgm:prSet/>
      <dgm:spPr/>
      <dgm:t>
        <a:bodyPr/>
        <a:lstStyle/>
        <a:p>
          <a:endParaRPr lang="da-DK"/>
        </a:p>
      </dgm:t>
    </dgm:pt>
    <dgm:pt modelId="{6B64506A-236E-42EA-96F8-D043BE8532E6}">
      <dgm:prSet phldrT="[Tekst]" custT="1"/>
      <dgm:spPr/>
      <dgm:t>
        <a:bodyPr/>
        <a:lstStyle/>
        <a:p>
          <a:pPr rtl="0">
            <a:lnSpc>
              <a:spcPct val="100000"/>
            </a:lnSpc>
          </a:pPr>
          <a:r>
            <a:rPr lang="da-DK" sz="1000" b="1" dirty="0">
              <a:solidFill>
                <a:schemeClr val="tx1"/>
              </a:solidFill>
            </a:rPr>
            <a:t>Kommunikation</a:t>
          </a:r>
        </a:p>
        <a:p>
          <a:pPr rtl="0">
            <a:lnSpc>
              <a:spcPct val="100000"/>
            </a:lnSpc>
          </a:pPr>
          <a:r>
            <a:rPr lang="da-DK" sz="1000" dirty="0"/>
            <a:t> Markedsføring</a:t>
          </a:r>
        </a:p>
        <a:p>
          <a:pPr rtl="0">
            <a:lnSpc>
              <a:spcPct val="100000"/>
            </a:lnSpc>
          </a:pPr>
          <a:r>
            <a:rPr lang="da-DK" sz="1000" dirty="0" err="1"/>
            <a:t>Outreach</a:t>
          </a:r>
          <a:r>
            <a:rPr lang="da-DK" sz="1000" dirty="0"/>
            <a:t> </a:t>
          </a:r>
        </a:p>
        <a:p>
          <a:pPr rtl="0">
            <a:lnSpc>
              <a:spcPct val="100000"/>
            </a:lnSpc>
          </a:pPr>
          <a:r>
            <a:rPr lang="da-DK" sz="1000" dirty="0"/>
            <a:t>Forskningsformidling</a:t>
          </a:r>
        </a:p>
        <a:p>
          <a:pPr rtl="0">
            <a:lnSpc>
              <a:spcPct val="100000"/>
            </a:lnSpc>
          </a:pPr>
          <a:r>
            <a:rPr lang="da-DK" sz="1000" dirty="0"/>
            <a:t>Web</a:t>
          </a:r>
        </a:p>
      </dgm:t>
    </dgm:pt>
    <dgm:pt modelId="{19E6F88B-E4D3-436D-95F5-0041F5D6F2AD}" type="parTrans" cxnId="{29AD8D7E-FA53-43C4-A7C6-08C4F99AABAB}">
      <dgm:prSet/>
      <dgm:spPr/>
      <dgm:t>
        <a:bodyPr/>
        <a:lstStyle/>
        <a:p>
          <a:endParaRPr lang="da-DK"/>
        </a:p>
      </dgm:t>
    </dgm:pt>
    <dgm:pt modelId="{5D8B1042-A393-4B0C-B371-9E0D5DD13966}" type="sibTrans" cxnId="{29AD8D7E-FA53-43C4-A7C6-08C4F99AABAB}">
      <dgm:prSet/>
      <dgm:spPr/>
      <dgm:t>
        <a:bodyPr/>
        <a:lstStyle/>
        <a:p>
          <a:endParaRPr lang="da-DK"/>
        </a:p>
      </dgm:t>
    </dgm:pt>
    <dgm:pt modelId="{ED2761F0-B3B2-45D2-9A16-4981747FFC78}" type="asst">
      <dgm:prSet phldrT="[Tekst]" custT="1"/>
      <dgm:spPr/>
      <dgm:t>
        <a:bodyPr/>
        <a:lstStyle/>
        <a:p>
          <a:pPr rtl="0"/>
          <a:r>
            <a:rPr lang="da-DK" sz="1000" b="1" dirty="0">
              <a:solidFill>
                <a:schemeClr val="tx1"/>
              </a:solidFill>
            </a:rPr>
            <a:t>Dekanat</a:t>
          </a:r>
          <a:r>
            <a:rPr lang="da-DK" sz="1000" dirty="0"/>
            <a:t> </a:t>
          </a:r>
        </a:p>
        <a:p>
          <a:pPr rtl="0"/>
          <a:r>
            <a:rPr lang="da-DK" sz="1000" dirty="0"/>
            <a:t>Ledelsesbetjening</a:t>
          </a:r>
          <a:r>
            <a:rPr lang="da-DK" sz="1000" dirty="0">
              <a:latin typeface="Arial"/>
            </a:rPr>
            <a:t> </a:t>
          </a:r>
          <a:endParaRPr lang="da-DK" sz="1000" dirty="0"/>
        </a:p>
        <a:p>
          <a:r>
            <a:rPr lang="da-DK" sz="1000" dirty="0"/>
            <a:t>Ph.d.</a:t>
          </a:r>
          <a:endParaRPr lang="da-DK" sz="1000" b="0" dirty="0">
            <a:solidFill>
              <a:schemeClr val="bg1"/>
            </a:solidFill>
          </a:endParaRPr>
        </a:p>
      </dgm:t>
    </dgm:pt>
    <dgm:pt modelId="{EB4D8493-AE90-41EA-8620-2750847AE2B3}" type="parTrans" cxnId="{25FE061B-C94B-43BC-B8B6-9AF635DC024F}">
      <dgm:prSet/>
      <dgm:spPr/>
      <dgm:t>
        <a:bodyPr/>
        <a:lstStyle/>
        <a:p>
          <a:endParaRPr lang="da-DK"/>
        </a:p>
      </dgm:t>
    </dgm:pt>
    <dgm:pt modelId="{A8E8D935-9C58-40BA-9666-C9023BD005C6}" type="sibTrans" cxnId="{25FE061B-C94B-43BC-B8B6-9AF635DC024F}">
      <dgm:prSet/>
      <dgm:spPr/>
      <dgm:t>
        <a:bodyPr/>
        <a:lstStyle/>
        <a:p>
          <a:endParaRPr lang="da-DK"/>
        </a:p>
      </dgm:t>
    </dgm:pt>
    <dgm:pt modelId="{79D87D85-42DC-4776-9545-C952404ABB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da-DK" sz="1000" b="1" dirty="0">
              <a:solidFill>
                <a:srgbClr val="000000"/>
              </a:solidFill>
            </a:rPr>
            <a:t>Ekstern økonomi</a:t>
          </a:r>
        </a:p>
        <a:p>
          <a:pPr>
            <a:lnSpc>
              <a:spcPct val="100000"/>
            </a:lnSpc>
          </a:pPr>
          <a:r>
            <a:rPr lang="da-DK" sz="1000" b="1" dirty="0">
              <a:solidFill>
                <a:srgbClr val="000000"/>
              </a:solidFill>
            </a:rPr>
            <a:t> </a:t>
          </a:r>
          <a:r>
            <a:rPr lang="da-DK" sz="1000" dirty="0" err="1">
              <a:solidFill>
                <a:srgbClr val="FFFFFF"/>
              </a:solidFill>
            </a:rPr>
            <a:t>Postaward</a:t>
          </a:r>
          <a:endParaRPr lang="da-DK" sz="1000" dirty="0">
            <a:solidFill>
              <a:srgbClr val="FFFFFF"/>
            </a:solidFill>
          </a:endParaRPr>
        </a:p>
        <a:p>
          <a:pPr>
            <a:lnSpc>
              <a:spcPct val="100000"/>
            </a:lnSpc>
          </a:pPr>
          <a:r>
            <a:rPr lang="da-DK" sz="1000" dirty="0">
              <a:latin typeface="Arial"/>
            </a:rPr>
            <a:t>Budgetter</a:t>
          </a:r>
          <a:r>
            <a:rPr lang="da-DK" sz="1000" dirty="0"/>
            <a:t> </a:t>
          </a:r>
        </a:p>
        <a:p>
          <a:pPr>
            <a:lnSpc>
              <a:spcPct val="100000"/>
            </a:lnSpc>
          </a:pPr>
          <a:r>
            <a:rPr lang="da-DK" sz="1000" dirty="0"/>
            <a:t>SDU Pro</a:t>
          </a:r>
        </a:p>
      </dgm:t>
    </dgm:pt>
    <dgm:pt modelId="{177429F1-893B-4C76-A39F-E0BFA6219E32}" type="parTrans" cxnId="{7C8A7A60-3706-4AA0-BCA8-A6BA37141706}">
      <dgm:prSet/>
      <dgm:spPr/>
      <dgm:t>
        <a:bodyPr/>
        <a:lstStyle/>
        <a:p>
          <a:endParaRPr lang="da-DK"/>
        </a:p>
      </dgm:t>
    </dgm:pt>
    <dgm:pt modelId="{39BDFD5E-3655-4B74-8CEB-877619C14CA0}" type="sibTrans" cxnId="{7C8A7A60-3706-4AA0-BCA8-A6BA37141706}">
      <dgm:prSet/>
      <dgm:spPr/>
      <dgm:t>
        <a:bodyPr/>
        <a:lstStyle/>
        <a:p>
          <a:endParaRPr lang="da-DK"/>
        </a:p>
      </dgm:t>
    </dgm:pt>
    <dgm:pt modelId="{77C83D92-BCD8-49C3-AA1D-D8EE4B9F08CC}">
      <dgm:prSet phldrT="[Tekst]" custT="1"/>
      <dgm:spPr/>
      <dgm:t>
        <a:bodyPr/>
        <a:lstStyle/>
        <a:p>
          <a:r>
            <a:rPr lang="da-DK" sz="1000" b="1" dirty="0">
              <a:solidFill>
                <a:srgbClr val="000000"/>
              </a:solidFill>
            </a:rPr>
            <a:t>Dekan</a:t>
          </a:r>
        </a:p>
        <a:p>
          <a:r>
            <a:rPr lang="da-DK" sz="1000" b="0" dirty="0">
              <a:solidFill>
                <a:schemeClr val="bg1"/>
              </a:solidFill>
            </a:rPr>
            <a:t>NAT</a:t>
          </a:r>
        </a:p>
      </dgm:t>
    </dgm:pt>
    <dgm:pt modelId="{C399F123-42ED-4E4C-8079-E4728C355F44}" type="parTrans" cxnId="{57708629-500A-4EA6-860B-792DCDFEFC99}">
      <dgm:prSet/>
      <dgm:spPr/>
      <dgm:t>
        <a:bodyPr/>
        <a:lstStyle/>
        <a:p>
          <a:endParaRPr lang="da-DK"/>
        </a:p>
      </dgm:t>
    </dgm:pt>
    <dgm:pt modelId="{C55356BB-65C9-4E03-A893-0A2CD4E926F6}" type="sibTrans" cxnId="{57708629-500A-4EA6-860B-792DCDFEFC99}">
      <dgm:prSet/>
      <dgm:spPr/>
      <dgm:t>
        <a:bodyPr/>
        <a:lstStyle/>
        <a:p>
          <a:endParaRPr lang="da-DK"/>
        </a:p>
      </dgm:t>
    </dgm:pt>
    <dgm:pt modelId="{83E08D30-EA90-4F0B-923D-5C71AE077121}" type="asst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b="1" dirty="0">
              <a:solidFill>
                <a:srgbClr val="000000"/>
              </a:solidFill>
            </a:rPr>
            <a:t>Fysisk planlægning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dirty="0"/>
            <a:t>Planlægning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dirty="0"/>
            <a:t>Koordinering </a:t>
          </a:r>
        </a:p>
      </dgm:t>
    </dgm:pt>
    <dgm:pt modelId="{F5C37E61-B28B-4779-B67F-FAAE09BC7994}" type="parTrans" cxnId="{67E3EBAE-43B5-4D0B-BC3E-36387713D97A}">
      <dgm:prSet/>
      <dgm:spPr/>
      <dgm:t>
        <a:bodyPr/>
        <a:lstStyle/>
        <a:p>
          <a:endParaRPr lang="da-DK"/>
        </a:p>
      </dgm:t>
    </dgm:pt>
    <dgm:pt modelId="{34513BD4-594F-4E4A-9A97-E93F131A2A01}" type="sibTrans" cxnId="{67E3EBAE-43B5-4D0B-BC3E-36387713D97A}">
      <dgm:prSet/>
      <dgm:spPr/>
      <dgm:t>
        <a:bodyPr/>
        <a:lstStyle/>
        <a:p>
          <a:endParaRPr lang="da-DK"/>
        </a:p>
      </dgm:t>
    </dgm:pt>
    <dgm:pt modelId="{C485B1D8-F3B5-4064-96C4-B0FEA363111F}" type="pres">
      <dgm:prSet presAssocID="{7908B6A6-42DF-4E59-8724-8C6787ECA6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DA0A9AD-33B0-4E32-8B7C-417B0F5FA510}" type="pres">
      <dgm:prSet presAssocID="{77C83D92-BCD8-49C3-AA1D-D8EE4B9F08CC}" presName="hierRoot1" presStyleCnt="0">
        <dgm:presLayoutVars>
          <dgm:hierBranch val="init"/>
        </dgm:presLayoutVars>
      </dgm:prSet>
      <dgm:spPr/>
    </dgm:pt>
    <dgm:pt modelId="{082D2651-D9E3-4F7C-BE3B-C3E80DD7D57C}" type="pres">
      <dgm:prSet presAssocID="{77C83D92-BCD8-49C3-AA1D-D8EE4B9F08CC}" presName="rootComposite1" presStyleCnt="0"/>
      <dgm:spPr/>
    </dgm:pt>
    <dgm:pt modelId="{9E1A80C7-D23C-493E-8105-51D7FCD8E6FA}" type="pres">
      <dgm:prSet presAssocID="{77C83D92-BCD8-49C3-AA1D-D8EE4B9F08CC}" presName="rootText1" presStyleLbl="node0" presStyleIdx="0" presStyleCnt="2" custLinFactX="24983" custLinFactY="-17553" custLinFactNeighborX="100000" custLinFactNeighborY="-100000">
        <dgm:presLayoutVars>
          <dgm:chPref val="3"/>
        </dgm:presLayoutVars>
      </dgm:prSet>
      <dgm:spPr/>
    </dgm:pt>
    <dgm:pt modelId="{3B1BD513-2F0A-48DA-B76E-1100432BFEB0}" type="pres">
      <dgm:prSet presAssocID="{77C83D92-BCD8-49C3-AA1D-D8EE4B9F08CC}" presName="rootConnector1" presStyleLbl="node1" presStyleIdx="0" presStyleCnt="0"/>
      <dgm:spPr/>
    </dgm:pt>
    <dgm:pt modelId="{A94FE744-72C2-4A12-A63E-4DAB7E8D4884}" type="pres">
      <dgm:prSet presAssocID="{77C83D92-BCD8-49C3-AA1D-D8EE4B9F08CC}" presName="hierChild2" presStyleCnt="0"/>
      <dgm:spPr/>
    </dgm:pt>
    <dgm:pt modelId="{20B161F1-6658-49F3-92DC-BAF6E7363A3A}" type="pres">
      <dgm:prSet presAssocID="{77C83D92-BCD8-49C3-AA1D-D8EE4B9F08CC}" presName="hierChild3" presStyleCnt="0"/>
      <dgm:spPr/>
    </dgm:pt>
    <dgm:pt modelId="{20651C4C-222A-44C8-9C66-F7FAA52281F0}" type="pres">
      <dgm:prSet presAssocID="{F5C37E61-B28B-4779-B67F-FAAE09BC7994}" presName="Name111" presStyleLbl="parChTrans1D2" presStyleIdx="0" presStyleCnt="7"/>
      <dgm:spPr/>
    </dgm:pt>
    <dgm:pt modelId="{87609666-65FD-4B0A-B1CB-F2D1E03E0EE5}" type="pres">
      <dgm:prSet presAssocID="{83E08D30-EA90-4F0B-923D-5C71AE077121}" presName="hierRoot3" presStyleCnt="0">
        <dgm:presLayoutVars>
          <dgm:hierBranch val="init"/>
        </dgm:presLayoutVars>
      </dgm:prSet>
      <dgm:spPr/>
    </dgm:pt>
    <dgm:pt modelId="{562CCFF2-5020-4E50-B868-07A2ECE98A57}" type="pres">
      <dgm:prSet presAssocID="{83E08D30-EA90-4F0B-923D-5C71AE077121}" presName="rootComposite3" presStyleCnt="0"/>
      <dgm:spPr/>
    </dgm:pt>
    <dgm:pt modelId="{61165860-A574-4F55-B351-E752237F626A}" type="pres">
      <dgm:prSet presAssocID="{83E08D30-EA90-4F0B-923D-5C71AE077121}" presName="rootText3" presStyleLbl="asst1" presStyleIdx="0" presStyleCnt="2" custLinFactX="155078" custLinFactY="-100000" custLinFactNeighborX="200000" custLinFactNeighborY="-101587">
        <dgm:presLayoutVars>
          <dgm:chPref val="3"/>
        </dgm:presLayoutVars>
      </dgm:prSet>
      <dgm:spPr/>
    </dgm:pt>
    <dgm:pt modelId="{219960F8-65EB-4E25-83AF-C49B5B4EA218}" type="pres">
      <dgm:prSet presAssocID="{83E08D30-EA90-4F0B-923D-5C71AE077121}" presName="rootConnector3" presStyleLbl="asst1" presStyleIdx="0" presStyleCnt="2"/>
      <dgm:spPr/>
    </dgm:pt>
    <dgm:pt modelId="{05398138-4DF4-4437-A031-BD007673DE69}" type="pres">
      <dgm:prSet presAssocID="{83E08D30-EA90-4F0B-923D-5C71AE077121}" presName="hierChild6" presStyleCnt="0"/>
      <dgm:spPr/>
    </dgm:pt>
    <dgm:pt modelId="{B2A7BFC2-D49B-468A-B34F-1FFD505D8564}" type="pres">
      <dgm:prSet presAssocID="{83E08D30-EA90-4F0B-923D-5C71AE077121}" presName="hierChild7" presStyleCnt="0"/>
      <dgm:spPr/>
    </dgm:pt>
    <dgm:pt modelId="{3F95F10C-A28F-4780-81D4-0FE7F2E065DB}" type="pres">
      <dgm:prSet presAssocID="{5F770CB0-36E1-4C80-9B90-BF00B8A33D33}" presName="hierRoot1" presStyleCnt="0">
        <dgm:presLayoutVars>
          <dgm:hierBranch val="init"/>
        </dgm:presLayoutVars>
      </dgm:prSet>
      <dgm:spPr/>
    </dgm:pt>
    <dgm:pt modelId="{20A0241A-92D7-4818-975E-1F07AB1D0F5A}" type="pres">
      <dgm:prSet presAssocID="{5F770CB0-36E1-4C80-9B90-BF00B8A33D33}" presName="rootComposite1" presStyleCnt="0"/>
      <dgm:spPr/>
    </dgm:pt>
    <dgm:pt modelId="{3EED2246-B988-4C0D-B551-3654E62951EC}" type="pres">
      <dgm:prSet presAssocID="{5F770CB0-36E1-4C80-9B90-BF00B8A33D33}" presName="rootText1" presStyleLbl="node0" presStyleIdx="1" presStyleCnt="2" custLinFactNeighborX="654" custLinFactNeighborY="-1621">
        <dgm:presLayoutVars>
          <dgm:chPref val="3"/>
        </dgm:presLayoutVars>
      </dgm:prSet>
      <dgm:spPr/>
    </dgm:pt>
    <dgm:pt modelId="{3FE846EF-72E0-4F19-BD3B-A0A69F74024C}" type="pres">
      <dgm:prSet presAssocID="{5F770CB0-36E1-4C80-9B90-BF00B8A33D33}" presName="rootConnector1" presStyleLbl="node1" presStyleIdx="0" presStyleCnt="0"/>
      <dgm:spPr/>
    </dgm:pt>
    <dgm:pt modelId="{A2B70F22-C361-4ADB-9975-0545E33EC0F2}" type="pres">
      <dgm:prSet presAssocID="{5F770CB0-36E1-4C80-9B90-BF00B8A33D33}" presName="hierChild2" presStyleCnt="0"/>
      <dgm:spPr/>
    </dgm:pt>
    <dgm:pt modelId="{55651238-A75E-439B-B8BC-515A37F28039}" type="pres">
      <dgm:prSet presAssocID="{6DB5F40A-650D-4A38-8783-40CAFD6040CF}" presName="Name37" presStyleLbl="parChTrans1D2" presStyleIdx="1" presStyleCnt="7"/>
      <dgm:spPr/>
    </dgm:pt>
    <dgm:pt modelId="{3DC6DEE1-6D44-4623-8A1A-B49BEEA7984F}" type="pres">
      <dgm:prSet presAssocID="{01D7250C-591A-4F06-9D25-405769F19ED3}" presName="hierRoot2" presStyleCnt="0">
        <dgm:presLayoutVars>
          <dgm:hierBranch val="init"/>
        </dgm:presLayoutVars>
      </dgm:prSet>
      <dgm:spPr/>
    </dgm:pt>
    <dgm:pt modelId="{B769C679-44C6-4071-AB08-0EE2FA206180}" type="pres">
      <dgm:prSet presAssocID="{01D7250C-591A-4F06-9D25-405769F19ED3}" presName="rootComposite" presStyleCnt="0"/>
      <dgm:spPr/>
    </dgm:pt>
    <dgm:pt modelId="{9940BD2E-D6A6-4A0D-AB7D-31A1A23128C1}" type="pres">
      <dgm:prSet presAssocID="{01D7250C-591A-4F06-9D25-405769F19ED3}" presName="rootText" presStyleLbl="node2" presStyleIdx="0" presStyleCnt="5" custLinFactNeighborX="1444" custLinFactNeighborY="2807">
        <dgm:presLayoutVars>
          <dgm:chPref val="3"/>
        </dgm:presLayoutVars>
      </dgm:prSet>
      <dgm:spPr/>
    </dgm:pt>
    <dgm:pt modelId="{E78450A3-23FB-4407-BD35-25FDBD8F1EC6}" type="pres">
      <dgm:prSet presAssocID="{01D7250C-591A-4F06-9D25-405769F19ED3}" presName="rootConnector" presStyleLbl="node2" presStyleIdx="0" presStyleCnt="5"/>
      <dgm:spPr/>
    </dgm:pt>
    <dgm:pt modelId="{B9D75B06-FE85-41D4-AFB4-0B79119A9B33}" type="pres">
      <dgm:prSet presAssocID="{01D7250C-591A-4F06-9D25-405769F19ED3}" presName="hierChild4" presStyleCnt="0"/>
      <dgm:spPr/>
    </dgm:pt>
    <dgm:pt modelId="{F9E195AA-3E0D-4D8E-9758-0CCB813ED3B6}" type="pres">
      <dgm:prSet presAssocID="{01D7250C-591A-4F06-9D25-405769F19ED3}" presName="hierChild5" presStyleCnt="0"/>
      <dgm:spPr/>
    </dgm:pt>
    <dgm:pt modelId="{710F8147-BF4E-434E-8E6E-1C68C4257AEB}" type="pres">
      <dgm:prSet presAssocID="{177429F1-893B-4C76-A39F-E0BFA6219E32}" presName="Name37" presStyleLbl="parChTrans1D2" presStyleIdx="2" presStyleCnt="7"/>
      <dgm:spPr/>
    </dgm:pt>
    <dgm:pt modelId="{61558002-A1C4-41F4-8200-D5850E4ECAB4}" type="pres">
      <dgm:prSet presAssocID="{79D87D85-42DC-4776-9545-C952404ABB83}" presName="hierRoot2" presStyleCnt="0">
        <dgm:presLayoutVars>
          <dgm:hierBranch val="init"/>
        </dgm:presLayoutVars>
      </dgm:prSet>
      <dgm:spPr/>
    </dgm:pt>
    <dgm:pt modelId="{7CF34AE0-0B55-4632-9F0C-557DD68C2D31}" type="pres">
      <dgm:prSet presAssocID="{79D87D85-42DC-4776-9545-C952404ABB83}" presName="rootComposite" presStyleCnt="0"/>
      <dgm:spPr/>
    </dgm:pt>
    <dgm:pt modelId="{8D97B4B7-C573-473D-9F13-2D9E19A6D742}" type="pres">
      <dgm:prSet presAssocID="{79D87D85-42DC-4776-9545-C952404ABB83}" presName="rootText" presStyleLbl="node2" presStyleIdx="1" presStyleCnt="5" custLinFactNeighborX="2653" custLinFactNeighborY="2711">
        <dgm:presLayoutVars>
          <dgm:chPref val="3"/>
        </dgm:presLayoutVars>
      </dgm:prSet>
      <dgm:spPr/>
    </dgm:pt>
    <dgm:pt modelId="{28A3B558-7564-40DE-BC37-A480844E04BE}" type="pres">
      <dgm:prSet presAssocID="{79D87D85-42DC-4776-9545-C952404ABB83}" presName="rootConnector" presStyleLbl="node2" presStyleIdx="1" presStyleCnt="5"/>
      <dgm:spPr/>
    </dgm:pt>
    <dgm:pt modelId="{5C30109C-6A64-47EF-BE79-D2CD6A640167}" type="pres">
      <dgm:prSet presAssocID="{79D87D85-42DC-4776-9545-C952404ABB83}" presName="hierChild4" presStyleCnt="0"/>
      <dgm:spPr/>
    </dgm:pt>
    <dgm:pt modelId="{5593BBAC-45DA-4A42-A745-5628650A2FBC}" type="pres">
      <dgm:prSet presAssocID="{79D87D85-42DC-4776-9545-C952404ABB83}" presName="hierChild5" presStyleCnt="0"/>
      <dgm:spPr/>
    </dgm:pt>
    <dgm:pt modelId="{0CE2B19A-8961-4768-A69B-2AE52A0EA7EA}" type="pres">
      <dgm:prSet presAssocID="{D97722DA-102F-468E-8DC5-57C12E1A988F}" presName="Name37" presStyleLbl="parChTrans1D2" presStyleIdx="3" presStyleCnt="7"/>
      <dgm:spPr/>
    </dgm:pt>
    <dgm:pt modelId="{6565CA1A-78A4-441D-A676-4ABE2F575762}" type="pres">
      <dgm:prSet presAssocID="{941F97A6-61D8-4A00-B595-B90EA8A7CD40}" presName="hierRoot2" presStyleCnt="0">
        <dgm:presLayoutVars>
          <dgm:hierBranch val="init"/>
        </dgm:presLayoutVars>
      </dgm:prSet>
      <dgm:spPr/>
    </dgm:pt>
    <dgm:pt modelId="{199CB54C-AF87-448A-B514-83F7A6934BAD}" type="pres">
      <dgm:prSet presAssocID="{941F97A6-61D8-4A00-B595-B90EA8A7CD40}" presName="rootComposite" presStyleCnt="0"/>
      <dgm:spPr/>
    </dgm:pt>
    <dgm:pt modelId="{95D13192-9FEE-489A-8538-624BEC65C90E}" type="pres">
      <dgm:prSet presAssocID="{941F97A6-61D8-4A00-B595-B90EA8A7CD40}" presName="rootText" presStyleLbl="node2" presStyleIdx="2" presStyleCnt="5" custLinFactNeighborX="653" custLinFactNeighborY="1374">
        <dgm:presLayoutVars>
          <dgm:chPref val="3"/>
        </dgm:presLayoutVars>
      </dgm:prSet>
      <dgm:spPr/>
    </dgm:pt>
    <dgm:pt modelId="{4FFD53E3-BD89-42EF-A31A-12B212EDC57F}" type="pres">
      <dgm:prSet presAssocID="{941F97A6-61D8-4A00-B595-B90EA8A7CD40}" presName="rootConnector" presStyleLbl="node2" presStyleIdx="2" presStyleCnt="5"/>
      <dgm:spPr/>
    </dgm:pt>
    <dgm:pt modelId="{25A34937-3AC7-4B16-934F-A18731A481AB}" type="pres">
      <dgm:prSet presAssocID="{941F97A6-61D8-4A00-B595-B90EA8A7CD40}" presName="hierChild4" presStyleCnt="0"/>
      <dgm:spPr/>
    </dgm:pt>
    <dgm:pt modelId="{2A8AAA20-6802-4586-A07A-C6E903668852}" type="pres">
      <dgm:prSet presAssocID="{941F97A6-61D8-4A00-B595-B90EA8A7CD40}" presName="hierChild5" presStyleCnt="0"/>
      <dgm:spPr/>
    </dgm:pt>
    <dgm:pt modelId="{72BFF4D6-0881-4DF4-80E2-D284036AA51F}" type="pres">
      <dgm:prSet presAssocID="{05F99E4B-349E-4C97-ABFC-CC3568076291}" presName="Name37" presStyleLbl="parChTrans1D2" presStyleIdx="4" presStyleCnt="7"/>
      <dgm:spPr/>
    </dgm:pt>
    <dgm:pt modelId="{E1431DA2-A3F3-412D-8EA0-AE722D8AE801}" type="pres">
      <dgm:prSet presAssocID="{5C7A0844-D62E-46F7-8692-CDFB76B49370}" presName="hierRoot2" presStyleCnt="0">
        <dgm:presLayoutVars>
          <dgm:hierBranch val="init"/>
        </dgm:presLayoutVars>
      </dgm:prSet>
      <dgm:spPr/>
    </dgm:pt>
    <dgm:pt modelId="{635D4310-784F-4252-AA51-DA81FD5F5166}" type="pres">
      <dgm:prSet presAssocID="{5C7A0844-D62E-46F7-8692-CDFB76B49370}" presName="rootComposite" presStyleCnt="0"/>
      <dgm:spPr/>
    </dgm:pt>
    <dgm:pt modelId="{F8FE08BC-72D2-4ED2-939C-53438E9F7459}" type="pres">
      <dgm:prSet presAssocID="{5C7A0844-D62E-46F7-8692-CDFB76B49370}" presName="rootText" presStyleLbl="node2" presStyleIdx="3" presStyleCnt="5" custLinFactNeighborX="-377" custLinFactNeighborY="2090">
        <dgm:presLayoutVars>
          <dgm:chPref val="3"/>
        </dgm:presLayoutVars>
      </dgm:prSet>
      <dgm:spPr/>
    </dgm:pt>
    <dgm:pt modelId="{5519BE10-6E71-40C4-9515-974D45EFA8E5}" type="pres">
      <dgm:prSet presAssocID="{5C7A0844-D62E-46F7-8692-CDFB76B49370}" presName="rootConnector" presStyleLbl="node2" presStyleIdx="3" presStyleCnt="5"/>
      <dgm:spPr/>
    </dgm:pt>
    <dgm:pt modelId="{7B2BCC08-1842-4094-AB24-2BDEC31EEF0A}" type="pres">
      <dgm:prSet presAssocID="{5C7A0844-D62E-46F7-8692-CDFB76B49370}" presName="hierChild4" presStyleCnt="0"/>
      <dgm:spPr/>
    </dgm:pt>
    <dgm:pt modelId="{D5E84335-9BFC-4C11-9B4A-5A9C72476378}" type="pres">
      <dgm:prSet presAssocID="{5C7A0844-D62E-46F7-8692-CDFB76B49370}" presName="hierChild5" presStyleCnt="0"/>
      <dgm:spPr/>
    </dgm:pt>
    <dgm:pt modelId="{311D4758-9DC2-4D6D-92E9-39E1892B6DBB}" type="pres">
      <dgm:prSet presAssocID="{19E6F88B-E4D3-436D-95F5-0041F5D6F2AD}" presName="Name37" presStyleLbl="parChTrans1D2" presStyleIdx="5" presStyleCnt="7"/>
      <dgm:spPr/>
    </dgm:pt>
    <dgm:pt modelId="{EC9DF2E2-3756-4082-A186-E83565444814}" type="pres">
      <dgm:prSet presAssocID="{6B64506A-236E-42EA-96F8-D043BE8532E6}" presName="hierRoot2" presStyleCnt="0">
        <dgm:presLayoutVars>
          <dgm:hierBranch val="init"/>
        </dgm:presLayoutVars>
      </dgm:prSet>
      <dgm:spPr/>
    </dgm:pt>
    <dgm:pt modelId="{765A2E93-38CA-452F-AB53-1EE81B5E02FD}" type="pres">
      <dgm:prSet presAssocID="{6B64506A-236E-42EA-96F8-D043BE8532E6}" presName="rootComposite" presStyleCnt="0"/>
      <dgm:spPr/>
    </dgm:pt>
    <dgm:pt modelId="{B45C14BB-1B61-47E1-99E9-CE93721E7CC2}" type="pres">
      <dgm:prSet presAssocID="{6B64506A-236E-42EA-96F8-D043BE8532E6}" presName="rootText" presStyleLbl="node2" presStyleIdx="4" presStyleCnt="5" custLinFactNeighborX="46054" custLinFactNeighborY="2807">
        <dgm:presLayoutVars>
          <dgm:chPref val="3"/>
        </dgm:presLayoutVars>
      </dgm:prSet>
      <dgm:spPr/>
    </dgm:pt>
    <dgm:pt modelId="{D66C6941-C9CE-4A14-9535-B7E553A9F7C3}" type="pres">
      <dgm:prSet presAssocID="{6B64506A-236E-42EA-96F8-D043BE8532E6}" presName="rootConnector" presStyleLbl="node2" presStyleIdx="4" presStyleCnt="5"/>
      <dgm:spPr/>
    </dgm:pt>
    <dgm:pt modelId="{C8C232FD-DB65-4C2F-A10D-B1EE94116D2D}" type="pres">
      <dgm:prSet presAssocID="{6B64506A-236E-42EA-96F8-D043BE8532E6}" presName="hierChild4" presStyleCnt="0"/>
      <dgm:spPr/>
    </dgm:pt>
    <dgm:pt modelId="{E84A5D7D-C2F9-4EC5-863B-1BCE7878555F}" type="pres">
      <dgm:prSet presAssocID="{6B64506A-236E-42EA-96F8-D043BE8532E6}" presName="hierChild5" presStyleCnt="0"/>
      <dgm:spPr/>
    </dgm:pt>
    <dgm:pt modelId="{61921BC4-7B8C-4B13-B5FC-BE25F5DE295A}" type="pres">
      <dgm:prSet presAssocID="{5F770CB0-36E1-4C80-9B90-BF00B8A33D33}" presName="hierChild3" presStyleCnt="0"/>
      <dgm:spPr/>
    </dgm:pt>
    <dgm:pt modelId="{F74DE3A7-0E75-4216-BF74-2D5BC1F03D95}" type="pres">
      <dgm:prSet presAssocID="{EB4D8493-AE90-41EA-8620-2750847AE2B3}" presName="Name111" presStyleLbl="parChTrans1D2" presStyleIdx="6" presStyleCnt="7"/>
      <dgm:spPr/>
    </dgm:pt>
    <dgm:pt modelId="{3AB20BA5-C0E8-4DC6-829E-3AD65BD01C2B}" type="pres">
      <dgm:prSet presAssocID="{ED2761F0-B3B2-45D2-9A16-4981747FFC78}" presName="hierRoot3" presStyleCnt="0">
        <dgm:presLayoutVars>
          <dgm:hierBranch val="init"/>
        </dgm:presLayoutVars>
      </dgm:prSet>
      <dgm:spPr/>
    </dgm:pt>
    <dgm:pt modelId="{A2B802F9-873C-4375-AE1C-BECA49B618A3}" type="pres">
      <dgm:prSet presAssocID="{ED2761F0-B3B2-45D2-9A16-4981747FFC78}" presName="rootComposite3" presStyleCnt="0"/>
      <dgm:spPr/>
    </dgm:pt>
    <dgm:pt modelId="{A2A5EF0A-FF0B-4312-81A0-2741BD68FBAE}" type="pres">
      <dgm:prSet presAssocID="{ED2761F0-B3B2-45D2-9A16-4981747FFC78}" presName="rootText3" presStyleLbl="asst1" presStyleIdx="1" presStyleCnt="2" custLinFactNeighborX="96" custLinFactNeighborY="-1116">
        <dgm:presLayoutVars>
          <dgm:chPref val="3"/>
        </dgm:presLayoutVars>
      </dgm:prSet>
      <dgm:spPr/>
    </dgm:pt>
    <dgm:pt modelId="{637A4D5E-7925-44F7-BE08-12F07C1D17FD}" type="pres">
      <dgm:prSet presAssocID="{ED2761F0-B3B2-45D2-9A16-4981747FFC78}" presName="rootConnector3" presStyleLbl="asst1" presStyleIdx="1" presStyleCnt="2"/>
      <dgm:spPr/>
    </dgm:pt>
    <dgm:pt modelId="{011A2420-DD8E-4DBF-8E56-92AA4C365963}" type="pres">
      <dgm:prSet presAssocID="{ED2761F0-B3B2-45D2-9A16-4981747FFC78}" presName="hierChild6" presStyleCnt="0"/>
      <dgm:spPr/>
    </dgm:pt>
    <dgm:pt modelId="{FE9F0841-56E8-4B9C-948B-83C70F1B584C}" type="pres">
      <dgm:prSet presAssocID="{ED2761F0-B3B2-45D2-9A16-4981747FFC78}" presName="hierChild7" presStyleCnt="0"/>
      <dgm:spPr/>
    </dgm:pt>
  </dgm:ptLst>
  <dgm:cxnLst>
    <dgm:cxn modelId="{AD593E0A-E1D4-4354-854D-E3C0D6896018}" type="presOf" srcId="{01D7250C-591A-4F06-9D25-405769F19ED3}" destId="{9940BD2E-D6A6-4A0D-AB7D-31A1A23128C1}" srcOrd="0" destOrd="0" presId="urn:microsoft.com/office/officeart/2005/8/layout/orgChart1"/>
    <dgm:cxn modelId="{25FE061B-C94B-43BC-B8B6-9AF635DC024F}" srcId="{5F770CB0-36E1-4C80-9B90-BF00B8A33D33}" destId="{ED2761F0-B3B2-45D2-9A16-4981747FFC78}" srcOrd="0" destOrd="0" parTransId="{EB4D8493-AE90-41EA-8620-2750847AE2B3}" sibTransId="{A8E8D935-9C58-40BA-9666-C9023BD005C6}"/>
    <dgm:cxn modelId="{7F86721C-8009-468A-A319-1760D0813050}" type="presOf" srcId="{7908B6A6-42DF-4E59-8724-8C6787ECA65D}" destId="{C485B1D8-F3B5-4064-96C4-B0FEA363111F}" srcOrd="0" destOrd="0" presId="urn:microsoft.com/office/officeart/2005/8/layout/orgChart1"/>
    <dgm:cxn modelId="{16A54A26-F31E-4E7C-B7ED-85E3EC476B3B}" type="presOf" srcId="{83E08D30-EA90-4F0B-923D-5C71AE077121}" destId="{219960F8-65EB-4E25-83AF-C49B5B4EA218}" srcOrd="1" destOrd="0" presId="urn:microsoft.com/office/officeart/2005/8/layout/orgChart1"/>
    <dgm:cxn modelId="{57708629-500A-4EA6-860B-792DCDFEFC99}" srcId="{7908B6A6-42DF-4E59-8724-8C6787ECA65D}" destId="{77C83D92-BCD8-49C3-AA1D-D8EE4B9F08CC}" srcOrd="0" destOrd="0" parTransId="{C399F123-42ED-4E4C-8079-E4728C355F44}" sibTransId="{C55356BB-65C9-4E03-A893-0A2CD4E926F6}"/>
    <dgm:cxn modelId="{B624532B-A76C-448B-858C-D1673986F466}" type="presOf" srcId="{6DB5F40A-650D-4A38-8783-40CAFD6040CF}" destId="{55651238-A75E-439B-B8BC-515A37F28039}" srcOrd="0" destOrd="0" presId="urn:microsoft.com/office/officeart/2005/8/layout/orgChart1"/>
    <dgm:cxn modelId="{B3B76036-0099-4083-9254-086BEE4FB733}" type="presOf" srcId="{79D87D85-42DC-4776-9545-C952404ABB83}" destId="{28A3B558-7564-40DE-BC37-A480844E04BE}" srcOrd="1" destOrd="0" presId="urn:microsoft.com/office/officeart/2005/8/layout/orgChart1"/>
    <dgm:cxn modelId="{3BBBEA36-7B61-4AFD-AD24-43383484C669}" type="presOf" srcId="{77C83D92-BCD8-49C3-AA1D-D8EE4B9F08CC}" destId="{3B1BD513-2F0A-48DA-B76E-1100432BFEB0}" srcOrd="1" destOrd="0" presId="urn:microsoft.com/office/officeart/2005/8/layout/orgChart1"/>
    <dgm:cxn modelId="{6C8C8F3C-D409-44C3-9158-F6263DE32ABF}" srcId="{7908B6A6-42DF-4E59-8724-8C6787ECA65D}" destId="{5F770CB0-36E1-4C80-9B90-BF00B8A33D33}" srcOrd="1" destOrd="0" parTransId="{8E282487-21E8-48F5-A108-A20E639DDCD4}" sibTransId="{C0DBA9A3-768D-4DE3-B35E-013D0CFC9ED8}"/>
    <dgm:cxn modelId="{CD31BE40-3DDF-4E90-A1DB-36E7AA52CF6B}" type="presOf" srcId="{83E08D30-EA90-4F0B-923D-5C71AE077121}" destId="{61165860-A574-4F55-B351-E752237F626A}" srcOrd="0" destOrd="0" presId="urn:microsoft.com/office/officeart/2005/8/layout/orgChart1"/>
    <dgm:cxn modelId="{7C8A7A60-3706-4AA0-BCA8-A6BA37141706}" srcId="{5F770CB0-36E1-4C80-9B90-BF00B8A33D33}" destId="{79D87D85-42DC-4776-9545-C952404ABB83}" srcOrd="2" destOrd="0" parTransId="{177429F1-893B-4C76-A39F-E0BFA6219E32}" sibTransId="{39BDFD5E-3655-4B74-8CEB-877619C14CA0}"/>
    <dgm:cxn modelId="{855DB768-36C2-495A-9464-03A8B39F0BBE}" type="presOf" srcId="{6B64506A-236E-42EA-96F8-D043BE8532E6}" destId="{B45C14BB-1B61-47E1-99E9-CE93721E7CC2}" srcOrd="0" destOrd="0" presId="urn:microsoft.com/office/officeart/2005/8/layout/orgChart1"/>
    <dgm:cxn modelId="{F7EDD177-8DB3-41DD-AE8A-17FC1A0CEDED}" type="presOf" srcId="{EB4D8493-AE90-41EA-8620-2750847AE2B3}" destId="{F74DE3A7-0E75-4216-BF74-2D5BC1F03D95}" srcOrd="0" destOrd="0" presId="urn:microsoft.com/office/officeart/2005/8/layout/orgChart1"/>
    <dgm:cxn modelId="{29AD8D7E-FA53-43C4-A7C6-08C4F99AABAB}" srcId="{5F770CB0-36E1-4C80-9B90-BF00B8A33D33}" destId="{6B64506A-236E-42EA-96F8-D043BE8532E6}" srcOrd="5" destOrd="0" parTransId="{19E6F88B-E4D3-436D-95F5-0041F5D6F2AD}" sibTransId="{5D8B1042-A393-4B0C-B371-9E0D5DD13966}"/>
    <dgm:cxn modelId="{2E783F7F-9DF9-4965-84EE-3E70B455F852}" type="presOf" srcId="{D97722DA-102F-468E-8DC5-57C12E1A988F}" destId="{0CE2B19A-8961-4768-A69B-2AE52A0EA7EA}" srcOrd="0" destOrd="0" presId="urn:microsoft.com/office/officeart/2005/8/layout/orgChart1"/>
    <dgm:cxn modelId="{02C95881-426C-4EC9-A59E-F6636B2D4263}" type="presOf" srcId="{941F97A6-61D8-4A00-B595-B90EA8A7CD40}" destId="{95D13192-9FEE-489A-8538-624BEC65C90E}" srcOrd="0" destOrd="0" presId="urn:microsoft.com/office/officeart/2005/8/layout/orgChart1"/>
    <dgm:cxn modelId="{6FF6C79B-3CF8-471E-9EF8-94C117EC00C1}" type="presOf" srcId="{77C83D92-BCD8-49C3-AA1D-D8EE4B9F08CC}" destId="{9E1A80C7-D23C-493E-8105-51D7FCD8E6FA}" srcOrd="0" destOrd="0" presId="urn:microsoft.com/office/officeart/2005/8/layout/orgChart1"/>
    <dgm:cxn modelId="{2A931BAA-E892-49DF-BBF5-693036016F65}" type="presOf" srcId="{79D87D85-42DC-4776-9545-C952404ABB83}" destId="{8D97B4B7-C573-473D-9F13-2D9E19A6D742}" srcOrd="0" destOrd="0" presId="urn:microsoft.com/office/officeart/2005/8/layout/orgChart1"/>
    <dgm:cxn modelId="{67E3EBAE-43B5-4D0B-BC3E-36387713D97A}" srcId="{77C83D92-BCD8-49C3-AA1D-D8EE4B9F08CC}" destId="{83E08D30-EA90-4F0B-923D-5C71AE077121}" srcOrd="0" destOrd="0" parTransId="{F5C37E61-B28B-4779-B67F-FAAE09BC7994}" sibTransId="{34513BD4-594F-4E4A-9A97-E93F131A2A01}"/>
    <dgm:cxn modelId="{951A89B5-A16F-42A1-8C01-7254F2E668D5}" type="presOf" srcId="{05F99E4B-349E-4C97-ABFC-CC3568076291}" destId="{72BFF4D6-0881-4DF4-80E2-D284036AA51F}" srcOrd="0" destOrd="0" presId="urn:microsoft.com/office/officeart/2005/8/layout/orgChart1"/>
    <dgm:cxn modelId="{B279EBB8-BF66-4243-8E0F-5D319B7FAEB3}" type="presOf" srcId="{5C7A0844-D62E-46F7-8692-CDFB76B49370}" destId="{5519BE10-6E71-40C4-9515-974D45EFA8E5}" srcOrd="1" destOrd="0" presId="urn:microsoft.com/office/officeart/2005/8/layout/orgChart1"/>
    <dgm:cxn modelId="{46731CBE-5313-48AF-9421-92C248402748}" type="presOf" srcId="{941F97A6-61D8-4A00-B595-B90EA8A7CD40}" destId="{4FFD53E3-BD89-42EF-A31A-12B212EDC57F}" srcOrd="1" destOrd="0" presId="urn:microsoft.com/office/officeart/2005/8/layout/orgChart1"/>
    <dgm:cxn modelId="{341759C4-CEB1-426C-972B-90B91217F7BF}" srcId="{5F770CB0-36E1-4C80-9B90-BF00B8A33D33}" destId="{01D7250C-591A-4F06-9D25-405769F19ED3}" srcOrd="1" destOrd="0" parTransId="{6DB5F40A-650D-4A38-8783-40CAFD6040CF}" sibTransId="{7D4D054F-D063-439E-8353-1F1E6F84B639}"/>
    <dgm:cxn modelId="{970579CD-876C-4BD5-8CC0-7007756E3A0C}" type="presOf" srcId="{177429F1-893B-4C76-A39F-E0BFA6219E32}" destId="{710F8147-BF4E-434E-8E6E-1C68C4257AEB}" srcOrd="0" destOrd="0" presId="urn:microsoft.com/office/officeart/2005/8/layout/orgChart1"/>
    <dgm:cxn modelId="{D8AD75D2-B980-48A1-AE62-797E5D8D5B31}" srcId="{5F770CB0-36E1-4C80-9B90-BF00B8A33D33}" destId="{941F97A6-61D8-4A00-B595-B90EA8A7CD40}" srcOrd="3" destOrd="0" parTransId="{D97722DA-102F-468E-8DC5-57C12E1A988F}" sibTransId="{A38A17E4-E101-4DFB-83AE-74B4690AF3C2}"/>
    <dgm:cxn modelId="{E9D899D2-77D6-4117-87EC-82E3C70218FD}" type="presOf" srcId="{19E6F88B-E4D3-436D-95F5-0041F5D6F2AD}" destId="{311D4758-9DC2-4D6D-92E9-39E1892B6DBB}" srcOrd="0" destOrd="0" presId="urn:microsoft.com/office/officeart/2005/8/layout/orgChart1"/>
    <dgm:cxn modelId="{C88747D3-89E9-414A-9F6E-1EEC5CD2EE94}" type="presOf" srcId="{5C7A0844-D62E-46F7-8692-CDFB76B49370}" destId="{F8FE08BC-72D2-4ED2-939C-53438E9F7459}" srcOrd="0" destOrd="0" presId="urn:microsoft.com/office/officeart/2005/8/layout/orgChart1"/>
    <dgm:cxn modelId="{325525D9-4608-4F7B-8166-894D687279AC}" type="presOf" srcId="{ED2761F0-B3B2-45D2-9A16-4981747FFC78}" destId="{A2A5EF0A-FF0B-4312-81A0-2741BD68FBAE}" srcOrd="0" destOrd="0" presId="urn:microsoft.com/office/officeart/2005/8/layout/orgChart1"/>
    <dgm:cxn modelId="{CDCF0EDB-F0BA-481C-9B0F-68B802353619}" type="presOf" srcId="{ED2761F0-B3B2-45D2-9A16-4981747FFC78}" destId="{637A4D5E-7925-44F7-BE08-12F07C1D17FD}" srcOrd="1" destOrd="0" presId="urn:microsoft.com/office/officeart/2005/8/layout/orgChart1"/>
    <dgm:cxn modelId="{11ED52DF-2CC0-4BB5-841E-76151FBC83A9}" type="presOf" srcId="{6B64506A-236E-42EA-96F8-D043BE8532E6}" destId="{D66C6941-C9CE-4A14-9535-B7E553A9F7C3}" srcOrd="1" destOrd="0" presId="urn:microsoft.com/office/officeart/2005/8/layout/orgChart1"/>
    <dgm:cxn modelId="{C9D6D3E0-2907-440B-9EB4-EE55B012F805}" type="presOf" srcId="{5F770CB0-36E1-4C80-9B90-BF00B8A33D33}" destId="{3FE846EF-72E0-4F19-BD3B-A0A69F74024C}" srcOrd="1" destOrd="0" presId="urn:microsoft.com/office/officeart/2005/8/layout/orgChart1"/>
    <dgm:cxn modelId="{0A2155E1-72D9-438B-97A2-A0BE3DBAE32F}" type="presOf" srcId="{F5C37E61-B28B-4779-B67F-FAAE09BC7994}" destId="{20651C4C-222A-44C8-9C66-F7FAA52281F0}" srcOrd="0" destOrd="0" presId="urn:microsoft.com/office/officeart/2005/8/layout/orgChart1"/>
    <dgm:cxn modelId="{5C1437F5-97EA-4358-8BC4-F11CFC88B287}" type="presOf" srcId="{5F770CB0-36E1-4C80-9B90-BF00B8A33D33}" destId="{3EED2246-B988-4C0D-B551-3654E62951EC}" srcOrd="0" destOrd="0" presId="urn:microsoft.com/office/officeart/2005/8/layout/orgChart1"/>
    <dgm:cxn modelId="{364422FA-A66F-4ED0-883D-625AB44CCBE1}" type="presOf" srcId="{01D7250C-591A-4F06-9D25-405769F19ED3}" destId="{E78450A3-23FB-4407-BD35-25FDBD8F1EC6}" srcOrd="1" destOrd="0" presId="urn:microsoft.com/office/officeart/2005/8/layout/orgChart1"/>
    <dgm:cxn modelId="{B855F5FB-D660-4239-B9E1-D4E084FB3531}" srcId="{5F770CB0-36E1-4C80-9B90-BF00B8A33D33}" destId="{5C7A0844-D62E-46F7-8692-CDFB76B49370}" srcOrd="4" destOrd="0" parTransId="{05F99E4B-349E-4C97-ABFC-CC3568076291}" sibTransId="{D79A8A8F-0FA2-4D85-AFB4-CBBA19888FA1}"/>
    <dgm:cxn modelId="{FB62BF34-6575-47C1-9358-C2C141F994C0}" type="presParOf" srcId="{C485B1D8-F3B5-4064-96C4-B0FEA363111F}" destId="{BDA0A9AD-33B0-4E32-8B7C-417B0F5FA510}" srcOrd="0" destOrd="0" presId="urn:microsoft.com/office/officeart/2005/8/layout/orgChart1"/>
    <dgm:cxn modelId="{792C47C1-29CB-433A-888F-F3455B57BD69}" type="presParOf" srcId="{BDA0A9AD-33B0-4E32-8B7C-417B0F5FA510}" destId="{082D2651-D9E3-4F7C-BE3B-C3E80DD7D57C}" srcOrd="0" destOrd="0" presId="urn:microsoft.com/office/officeart/2005/8/layout/orgChart1"/>
    <dgm:cxn modelId="{708F7F92-6987-4A54-A9E3-4B4F63AC820A}" type="presParOf" srcId="{082D2651-D9E3-4F7C-BE3B-C3E80DD7D57C}" destId="{9E1A80C7-D23C-493E-8105-51D7FCD8E6FA}" srcOrd="0" destOrd="0" presId="urn:microsoft.com/office/officeart/2005/8/layout/orgChart1"/>
    <dgm:cxn modelId="{E216E99C-9D53-4281-81AE-2705D3F47F51}" type="presParOf" srcId="{082D2651-D9E3-4F7C-BE3B-C3E80DD7D57C}" destId="{3B1BD513-2F0A-48DA-B76E-1100432BFEB0}" srcOrd="1" destOrd="0" presId="urn:microsoft.com/office/officeart/2005/8/layout/orgChart1"/>
    <dgm:cxn modelId="{206C4D46-7B28-495E-939D-9CB2DD88FD6B}" type="presParOf" srcId="{BDA0A9AD-33B0-4E32-8B7C-417B0F5FA510}" destId="{A94FE744-72C2-4A12-A63E-4DAB7E8D4884}" srcOrd="1" destOrd="0" presId="urn:microsoft.com/office/officeart/2005/8/layout/orgChart1"/>
    <dgm:cxn modelId="{00150DF0-7909-4F9B-ADDC-4C61918098E5}" type="presParOf" srcId="{BDA0A9AD-33B0-4E32-8B7C-417B0F5FA510}" destId="{20B161F1-6658-49F3-92DC-BAF6E7363A3A}" srcOrd="2" destOrd="0" presId="urn:microsoft.com/office/officeart/2005/8/layout/orgChart1"/>
    <dgm:cxn modelId="{465B0DBE-7D96-4A4F-AD32-1CE49B737032}" type="presParOf" srcId="{20B161F1-6658-49F3-92DC-BAF6E7363A3A}" destId="{20651C4C-222A-44C8-9C66-F7FAA52281F0}" srcOrd="0" destOrd="0" presId="urn:microsoft.com/office/officeart/2005/8/layout/orgChart1"/>
    <dgm:cxn modelId="{40B4B79B-098F-467D-8614-84CAA2BEF707}" type="presParOf" srcId="{20B161F1-6658-49F3-92DC-BAF6E7363A3A}" destId="{87609666-65FD-4B0A-B1CB-F2D1E03E0EE5}" srcOrd="1" destOrd="0" presId="urn:microsoft.com/office/officeart/2005/8/layout/orgChart1"/>
    <dgm:cxn modelId="{84543E99-46B9-452A-B43F-73C516302B85}" type="presParOf" srcId="{87609666-65FD-4B0A-B1CB-F2D1E03E0EE5}" destId="{562CCFF2-5020-4E50-B868-07A2ECE98A57}" srcOrd="0" destOrd="0" presId="urn:microsoft.com/office/officeart/2005/8/layout/orgChart1"/>
    <dgm:cxn modelId="{C6C1C885-4030-4B65-B5F0-029349F746DA}" type="presParOf" srcId="{562CCFF2-5020-4E50-B868-07A2ECE98A57}" destId="{61165860-A574-4F55-B351-E752237F626A}" srcOrd="0" destOrd="0" presId="urn:microsoft.com/office/officeart/2005/8/layout/orgChart1"/>
    <dgm:cxn modelId="{22C8BCF6-3B95-4287-B174-252E2B894BCE}" type="presParOf" srcId="{562CCFF2-5020-4E50-B868-07A2ECE98A57}" destId="{219960F8-65EB-4E25-83AF-C49B5B4EA218}" srcOrd="1" destOrd="0" presId="urn:microsoft.com/office/officeart/2005/8/layout/orgChart1"/>
    <dgm:cxn modelId="{469C2CF3-BC02-477F-AD38-DEF8272CBBE1}" type="presParOf" srcId="{87609666-65FD-4B0A-B1CB-F2D1E03E0EE5}" destId="{05398138-4DF4-4437-A031-BD007673DE69}" srcOrd="1" destOrd="0" presId="urn:microsoft.com/office/officeart/2005/8/layout/orgChart1"/>
    <dgm:cxn modelId="{CB79D428-4100-4E60-A04B-C09CF0DD1D3D}" type="presParOf" srcId="{87609666-65FD-4B0A-B1CB-F2D1E03E0EE5}" destId="{B2A7BFC2-D49B-468A-B34F-1FFD505D8564}" srcOrd="2" destOrd="0" presId="urn:microsoft.com/office/officeart/2005/8/layout/orgChart1"/>
    <dgm:cxn modelId="{FF27EB38-689C-4D84-9AB0-B25580092DDB}" type="presParOf" srcId="{C485B1D8-F3B5-4064-96C4-B0FEA363111F}" destId="{3F95F10C-A28F-4780-81D4-0FE7F2E065DB}" srcOrd="1" destOrd="0" presId="urn:microsoft.com/office/officeart/2005/8/layout/orgChart1"/>
    <dgm:cxn modelId="{F1C7A06D-14DD-4F7A-8180-55CF2580BD01}" type="presParOf" srcId="{3F95F10C-A28F-4780-81D4-0FE7F2E065DB}" destId="{20A0241A-92D7-4818-975E-1F07AB1D0F5A}" srcOrd="0" destOrd="0" presId="urn:microsoft.com/office/officeart/2005/8/layout/orgChart1"/>
    <dgm:cxn modelId="{C7798EEA-E85C-4D70-85FD-0158A7D6039A}" type="presParOf" srcId="{20A0241A-92D7-4818-975E-1F07AB1D0F5A}" destId="{3EED2246-B988-4C0D-B551-3654E62951EC}" srcOrd="0" destOrd="0" presId="urn:microsoft.com/office/officeart/2005/8/layout/orgChart1"/>
    <dgm:cxn modelId="{AB0CED35-E306-4CDA-AE32-5D691FFE6818}" type="presParOf" srcId="{20A0241A-92D7-4818-975E-1F07AB1D0F5A}" destId="{3FE846EF-72E0-4F19-BD3B-A0A69F74024C}" srcOrd="1" destOrd="0" presId="urn:microsoft.com/office/officeart/2005/8/layout/orgChart1"/>
    <dgm:cxn modelId="{100BA63F-1D45-4970-932A-23EB94A580DF}" type="presParOf" srcId="{3F95F10C-A28F-4780-81D4-0FE7F2E065DB}" destId="{A2B70F22-C361-4ADB-9975-0545E33EC0F2}" srcOrd="1" destOrd="0" presId="urn:microsoft.com/office/officeart/2005/8/layout/orgChart1"/>
    <dgm:cxn modelId="{C45FFD27-F359-4C02-8243-13D7DDC40CE0}" type="presParOf" srcId="{A2B70F22-C361-4ADB-9975-0545E33EC0F2}" destId="{55651238-A75E-439B-B8BC-515A37F28039}" srcOrd="0" destOrd="0" presId="urn:microsoft.com/office/officeart/2005/8/layout/orgChart1"/>
    <dgm:cxn modelId="{F2DE3CB3-497D-4DE0-B780-FD3BDAC77398}" type="presParOf" srcId="{A2B70F22-C361-4ADB-9975-0545E33EC0F2}" destId="{3DC6DEE1-6D44-4623-8A1A-B49BEEA7984F}" srcOrd="1" destOrd="0" presId="urn:microsoft.com/office/officeart/2005/8/layout/orgChart1"/>
    <dgm:cxn modelId="{3B78177A-B544-4511-A70E-F484A839E03A}" type="presParOf" srcId="{3DC6DEE1-6D44-4623-8A1A-B49BEEA7984F}" destId="{B769C679-44C6-4071-AB08-0EE2FA206180}" srcOrd="0" destOrd="0" presId="urn:microsoft.com/office/officeart/2005/8/layout/orgChart1"/>
    <dgm:cxn modelId="{CA82CD64-980A-4721-952A-679818B2BE21}" type="presParOf" srcId="{B769C679-44C6-4071-AB08-0EE2FA206180}" destId="{9940BD2E-D6A6-4A0D-AB7D-31A1A23128C1}" srcOrd="0" destOrd="0" presId="urn:microsoft.com/office/officeart/2005/8/layout/orgChart1"/>
    <dgm:cxn modelId="{9E81F1DB-DC5C-444B-996F-09C04658D737}" type="presParOf" srcId="{B769C679-44C6-4071-AB08-0EE2FA206180}" destId="{E78450A3-23FB-4407-BD35-25FDBD8F1EC6}" srcOrd="1" destOrd="0" presId="urn:microsoft.com/office/officeart/2005/8/layout/orgChart1"/>
    <dgm:cxn modelId="{7C765FA9-346C-470A-BA9C-6CB6A9102BCC}" type="presParOf" srcId="{3DC6DEE1-6D44-4623-8A1A-B49BEEA7984F}" destId="{B9D75B06-FE85-41D4-AFB4-0B79119A9B33}" srcOrd="1" destOrd="0" presId="urn:microsoft.com/office/officeart/2005/8/layout/orgChart1"/>
    <dgm:cxn modelId="{EDFEA4F5-FADC-4A3D-A1E4-4BD766DDBF93}" type="presParOf" srcId="{3DC6DEE1-6D44-4623-8A1A-B49BEEA7984F}" destId="{F9E195AA-3E0D-4D8E-9758-0CCB813ED3B6}" srcOrd="2" destOrd="0" presId="urn:microsoft.com/office/officeart/2005/8/layout/orgChart1"/>
    <dgm:cxn modelId="{A3226591-D907-4CE2-A07D-E8F8F5ED76D1}" type="presParOf" srcId="{A2B70F22-C361-4ADB-9975-0545E33EC0F2}" destId="{710F8147-BF4E-434E-8E6E-1C68C4257AEB}" srcOrd="2" destOrd="0" presId="urn:microsoft.com/office/officeart/2005/8/layout/orgChart1"/>
    <dgm:cxn modelId="{8AC82520-AEA3-4A2A-A6F2-3AEE70DF5035}" type="presParOf" srcId="{A2B70F22-C361-4ADB-9975-0545E33EC0F2}" destId="{61558002-A1C4-41F4-8200-D5850E4ECAB4}" srcOrd="3" destOrd="0" presId="urn:microsoft.com/office/officeart/2005/8/layout/orgChart1"/>
    <dgm:cxn modelId="{E87C5D00-EA28-4B40-BDF3-2527B265CAF8}" type="presParOf" srcId="{61558002-A1C4-41F4-8200-D5850E4ECAB4}" destId="{7CF34AE0-0B55-4632-9F0C-557DD68C2D31}" srcOrd="0" destOrd="0" presId="urn:microsoft.com/office/officeart/2005/8/layout/orgChart1"/>
    <dgm:cxn modelId="{B0C4D78C-BB73-4050-B0BC-60FBC16EE8E4}" type="presParOf" srcId="{7CF34AE0-0B55-4632-9F0C-557DD68C2D31}" destId="{8D97B4B7-C573-473D-9F13-2D9E19A6D742}" srcOrd="0" destOrd="0" presId="urn:microsoft.com/office/officeart/2005/8/layout/orgChart1"/>
    <dgm:cxn modelId="{FAC54CD6-4CA9-4522-8C30-E6F12FCC98D5}" type="presParOf" srcId="{7CF34AE0-0B55-4632-9F0C-557DD68C2D31}" destId="{28A3B558-7564-40DE-BC37-A480844E04BE}" srcOrd="1" destOrd="0" presId="urn:microsoft.com/office/officeart/2005/8/layout/orgChart1"/>
    <dgm:cxn modelId="{0A083342-BAB0-431B-BC8A-4D3628C7DB56}" type="presParOf" srcId="{61558002-A1C4-41F4-8200-D5850E4ECAB4}" destId="{5C30109C-6A64-47EF-BE79-D2CD6A640167}" srcOrd="1" destOrd="0" presId="urn:microsoft.com/office/officeart/2005/8/layout/orgChart1"/>
    <dgm:cxn modelId="{7EA44A02-C9F0-4C19-A76F-AF27C36FD26A}" type="presParOf" srcId="{61558002-A1C4-41F4-8200-D5850E4ECAB4}" destId="{5593BBAC-45DA-4A42-A745-5628650A2FBC}" srcOrd="2" destOrd="0" presId="urn:microsoft.com/office/officeart/2005/8/layout/orgChart1"/>
    <dgm:cxn modelId="{569748D9-C7A3-4125-8371-7B3B67D706E6}" type="presParOf" srcId="{A2B70F22-C361-4ADB-9975-0545E33EC0F2}" destId="{0CE2B19A-8961-4768-A69B-2AE52A0EA7EA}" srcOrd="4" destOrd="0" presId="urn:microsoft.com/office/officeart/2005/8/layout/orgChart1"/>
    <dgm:cxn modelId="{A0E0F40E-1B28-498D-8476-EB977171B776}" type="presParOf" srcId="{A2B70F22-C361-4ADB-9975-0545E33EC0F2}" destId="{6565CA1A-78A4-441D-A676-4ABE2F575762}" srcOrd="5" destOrd="0" presId="urn:microsoft.com/office/officeart/2005/8/layout/orgChart1"/>
    <dgm:cxn modelId="{6A12757A-5492-428F-8FB0-5D9BAFDDFDCA}" type="presParOf" srcId="{6565CA1A-78A4-441D-A676-4ABE2F575762}" destId="{199CB54C-AF87-448A-B514-83F7A6934BAD}" srcOrd="0" destOrd="0" presId="urn:microsoft.com/office/officeart/2005/8/layout/orgChart1"/>
    <dgm:cxn modelId="{64C110B8-4AC3-459A-B3D4-4EC3A264F424}" type="presParOf" srcId="{199CB54C-AF87-448A-B514-83F7A6934BAD}" destId="{95D13192-9FEE-489A-8538-624BEC65C90E}" srcOrd="0" destOrd="0" presId="urn:microsoft.com/office/officeart/2005/8/layout/orgChart1"/>
    <dgm:cxn modelId="{3721477C-17BB-4EFB-839C-D6494A74F741}" type="presParOf" srcId="{199CB54C-AF87-448A-B514-83F7A6934BAD}" destId="{4FFD53E3-BD89-42EF-A31A-12B212EDC57F}" srcOrd="1" destOrd="0" presId="urn:microsoft.com/office/officeart/2005/8/layout/orgChart1"/>
    <dgm:cxn modelId="{01F2ACE1-9D5C-4303-ABDE-76E3F84B16F1}" type="presParOf" srcId="{6565CA1A-78A4-441D-A676-4ABE2F575762}" destId="{25A34937-3AC7-4B16-934F-A18731A481AB}" srcOrd="1" destOrd="0" presId="urn:microsoft.com/office/officeart/2005/8/layout/orgChart1"/>
    <dgm:cxn modelId="{5A84D4FF-63D5-4394-8352-22BC24A65F15}" type="presParOf" srcId="{6565CA1A-78A4-441D-A676-4ABE2F575762}" destId="{2A8AAA20-6802-4586-A07A-C6E903668852}" srcOrd="2" destOrd="0" presId="urn:microsoft.com/office/officeart/2005/8/layout/orgChart1"/>
    <dgm:cxn modelId="{B5256D2E-0613-42DC-956C-317634DBDBE4}" type="presParOf" srcId="{A2B70F22-C361-4ADB-9975-0545E33EC0F2}" destId="{72BFF4D6-0881-4DF4-80E2-D284036AA51F}" srcOrd="6" destOrd="0" presId="urn:microsoft.com/office/officeart/2005/8/layout/orgChart1"/>
    <dgm:cxn modelId="{10D01671-0EA0-4A27-BD07-400775F149D0}" type="presParOf" srcId="{A2B70F22-C361-4ADB-9975-0545E33EC0F2}" destId="{E1431DA2-A3F3-412D-8EA0-AE722D8AE801}" srcOrd="7" destOrd="0" presId="urn:microsoft.com/office/officeart/2005/8/layout/orgChart1"/>
    <dgm:cxn modelId="{680AFC1A-BF2E-4069-A30B-07E9DE886C9F}" type="presParOf" srcId="{E1431DA2-A3F3-412D-8EA0-AE722D8AE801}" destId="{635D4310-784F-4252-AA51-DA81FD5F5166}" srcOrd="0" destOrd="0" presId="urn:microsoft.com/office/officeart/2005/8/layout/orgChart1"/>
    <dgm:cxn modelId="{617BE7F0-7DC7-4B02-8FAB-C9DB56C8C037}" type="presParOf" srcId="{635D4310-784F-4252-AA51-DA81FD5F5166}" destId="{F8FE08BC-72D2-4ED2-939C-53438E9F7459}" srcOrd="0" destOrd="0" presId="urn:microsoft.com/office/officeart/2005/8/layout/orgChart1"/>
    <dgm:cxn modelId="{878DCF11-5D55-47EF-8E3C-87D886E1D1E0}" type="presParOf" srcId="{635D4310-784F-4252-AA51-DA81FD5F5166}" destId="{5519BE10-6E71-40C4-9515-974D45EFA8E5}" srcOrd="1" destOrd="0" presId="urn:microsoft.com/office/officeart/2005/8/layout/orgChart1"/>
    <dgm:cxn modelId="{12C9192F-A1DB-4C7C-8260-C7D21E7B5179}" type="presParOf" srcId="{E1431DA2-A3F3-412D-8EA0-AE722D8AE801}" destId="{7B2BCC08-1842-4094-AB24-2BDEC31EEF0A}" srcOrd="1" destOrd="0" presId="urn:microsoft.com/office/officeart/2005/8/layout/orgChart1"/>
    <dgm:cxn modelId="{D6AB21C5-2B19-47B1-8092-173CF0F82F40}" type="presParOf" srcId="{E1431DA2-A3F3-412D-8EA0-AE722D8AE801}" destId="{D5E84335-9BFC-4C11-9B4A-5A9C72476378}" srcOrd="2" destOrd="0" presId="urn:microsoft.com/office/officeart/2005/8/layout/orgChart1"/>
    <dgm:cxn modelId="{9ADC14F3-A922-4A57-AE5D-987793023FB3}" type="presParOf" srcId="{A2B70F22-C361-4ADB-9975-0545E33EC0F2}" destId="{311D4758-9DC2-4D6D-92E9-39E1892B6DBB}" srcOrd="8" destOrd="0" presId="urn:microsoft.com/office/officeart/2005/8/layout/orgChart1"/>
    <dgm:cxn modelId="{A5547F01-5468-4176-A155-557854828909}" type="presParOf" srcId="{A2B70F22-C361-4ADB-9975-0545E33EC0F2}" destId="{EC9DF2E2-3756-4082-A186-E83565444814}" srcOrd="9" destOrd="0" presId="urn:microsoft.com/office/officeart/2005/8/layout/orgChart1"/>
    <dgm:cxn modelId="{022D4B37-218D-4C84-A09D-DDF31D1F92FC}" type="presParOf" srcId="{EC9DF2E2-3756-4082-A186-E83565444814}" destId="{765A2E93-38CA-452F-AB53-1EE81B5E02FD}" srcOrd="0" destOrd="0" presId="urn:microsoft.com/office/officeart/2005/8/layout/orgChart1"/>
    <dgm:cxn modelId="{77ED2995-2A7F-4FEF-97F0-5BB63B77A900}" type="presParOf" srcId="{765A2E93-38CA-452F-AB53-1EE81B5E02FD}" destId="{B45C14BB-1B61-47E1-99E9-CE93721E7CC2}" srcOrd="0" destOrd="0" presId="urn:microsoft.com/office/officeart/2005/8/layout/orgChart1"/>
    <dgm:cxn modelId="{FF422668-9C57-46A3-B5AD-15B99282C134}" type="presParOf" srcId="{765A2E93-38CA-452F-AB53-1EE81B5E02FD}" destId="{D66C6941-C9CE-4A14-9535-B7E553A9F7C3}" srcOrd="1" destOrd="0" presId="urn:microsoft.com/office/officeart/2005/8/layout/orgChart1"/>
    <dgm:cxn modelId="{A44DDC27-F029-4FC7-97A0-9846A1068DED}" type="presParOf" srcId="{EC9DF2E2-3756-4082-A186-E83565444814}" destId="{C8C232FD-DB65-4C2F-A10D-B1EE94116D2D}" srcOrd="1" destOrd="0" presId="urn:microsoft.com/office/officeart/2005/8/layout/orgChart1"/>
    <dgm:cxn modelId="{A88A2E36-36B0-402C-A261-2D35DAA5852F}" type="presParOf" srcId="{EC9DF2E2-3756-4082-A186-E83565444814}" destId="{E84A5D7D-C2F9-4EC5-863B-1BCE7878555F}" srcOrd="2" destOrd="0" presId="urn:microsoft.com/office/officeart/2005/8/layout/orgChart1"/>
    <dgm:cxn modelId="{81A55202-8829-4E04-9AB9-292D51D6147A}" type="presParOf" srcId="{3F95F10C-A28F-4780-81D4-0FE7F2E065DB}" destId="{61921BC4-7B8C-4B13-B5FC-BE25F5DE295A}" srcOrd="2" destOrd="0" presId="urn:microsoft.com/office/officeart/2005/8/layout/orgChart1"/>
    <dgm:cxn modelId="{6306EB70-E19A-4F5F-BEE1-8CF4E3EAD20B}" type="presParOf" srcId="{61921BC4-7B8C-4B13-B5FC-BE25F5DE295A}" destId="{F74DE3A7-0E75-4216-BF74-2D5BC1F03D95}" srcOrd="0" destOrd="0" presId="urn:microsoft.com/office/officeart/2005/8/layout/orgChart1"/>
    <dgm:cxn modelId="{5AA765B6-7B12-41DB-8150-38E63B711494}" type="presParOf" srcId="{61921BC4-7B8C-4B13-B5FC-BE25F5DE295A}" destId="{3AB20BA5-C0E8-4DC6-829E-3AD65BD01C2B}" srcOrd="1" destOrd="0" presId="urn:microsoft.com/office/officeart/2005/8/layout/orgChart1"/>
    <dgm:cxn modelId="{A151ABDF-C047-4B6C-B9A8-BBF6CEB3AC76}" type="presParOf" srcId="{3AB20BA5-C0E8-4DC6-829E-3AD65BD01C2B}" destId="{A2B802F9-873C-4375-AE1C-BECA49B618A3}" srcOrd="0" destOrd="0" presId="urn:microsoft.com/office/officeart/2005/8/layout/orgChart1"/>
    <dgm:cxn modelId="{FC84B473-A138-4831-87E7-69A5A372A522}" type="presParOf" srcId="{A2B802F9-873C-4375-AE1C-BECA49B618A3}" destId="{A2A5EF0A-FF0B-4312-81A0-2741BD68FBAE}" srcOrd="0" destOrd="0" presId="urn:microsoft.com/office/officeart/2005/8/layout/orgChart1"/>
    <dgm:cxn modelId="{2021AE50-8E76-49D2-8C93-F1CB9316D544}" type="presParOf" srcId="{A2B802F9-873C-4375-AE1C-BECA49B618A3}" destId="{637A4D5E-7925-44F7-BE08-12F07C1D17FD}" srcOrd="1" destOrd="0" presId="urn:microsoft.com/office/officeart/2005/8/layout/orgChart1"/>
    <dgm:cxn modelId="{856BBDF3-426E-48AC-B498-A39ED066C0A6}" type="presParOf" srcId="{3AB20BA5-C0E8-4DC6-829E-3AD65BD01C2B}" destId="{011A2420-DD8E-4DBF-8E56-92AA4C365963}" srcOrd="1" destOrd="0" presId="urn:microsoft.com/office/officeart/2005/8/layout/orgChart1"/>
    <dgm:cxn modelId="{B3A8619B-43B8-49B9-BCCB-77B0C1C2CECF}" type="presParOf" srcId="{3AB20BA5-C0E8-4DC6-829E-3AD65BD01C2B}" destId="{FE9F0841-56E8-4B9C-948B-83C70F1B584C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DE3A7-0E75-4216-BF74-2D5BC1F03D95}">
      <dsp:nvSpPr>
        <dsp:cNvPr id="0" name=""/>
        <dsp:cNvSpPr/>
      </dsp:nvSpPr>
      <dsp:spPr>
        <a:xfrm>
          <a:off x="3918611" y="1581118"/>
          <a:ext cx="153852" cy="643522"/>
        </a:xfrm>
        <a:custGeom>
          <a:avLst/>
          <a:gdLst/>
          <a:ahLst/>
          <a:cxnLst/>
          <a:rect l="0" t="0" r="0" b="0"/>
          <a:pathLst>
            <a:path>
              <a:moveTo>
                <a:pt x="153852" y="0"/>
              </a:moveTo>
              <a:lnTo>
                <a:pt x="153852" y="643522"/>
              </a:lnTo>
              <a:lnTo>
                <a:pt x="0" y="6435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D4758-9DC2-4D6D-92E9-39E1892B6DBB}">
      <dsp:nvSpPr>
        <dsp:cNvPr id="0" name=""/>
        <dsp:cNvSpPr/>
      </dsp:nvSpPr>
      <dsp:spPr>
        <a:xfrm>
          <a:off x="4072464" y="1581118"/>
          <a:ext cx="3358602" cy="1310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4734"/>
              </a:lnTo>
              <a:lnTo>
                <a:pt x="3358602" y="1164734"/>
              </a:lnTo>
              <a:lnTo>
                <a:pt x="3358602" y="13108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BFF4D6-0881-4DF4-80E2-D284036AA51F}">
      <dsp:nvSpPr>
        <dsp:cNvPr id="0" name=""/>
        <dsp:cNvSpPr/>
      </dsp:nvSpPr>
      <dsp:spPr>
        <a:xfrm>
          <a:off x="4072464" y="1581118"/>
          <a:ext cx="1669159" cy="1305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746"/>
              </a:lnTo>
              <a:lnTo>
                <a:pt x="1669159" y="1159746"/>
              </a:lnTo>
              <a:lnTo>
                <a:pt x="1669159" y="1305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E2B19A-8961-4768-A69B-2AE52A0EA7EA}">
      <dsp:nvSpPr>
        <dsp:cNvPr id="0" name=""/>
        <dsp:cNvSpPr/>
      </dsp:nvSpPr>
      <dsp:spPr>
        <a:xfrm>
          <a:off x="4026730" y="1581118"/>
          <a:ext cx="91440" cy="1300854"/>
        </a:xfrm>
        <a:custGeom>
          <a:avLst/>
          <a:gdLst/>
          <a:ahLst/>
          <a:cxnLst/>
          <a:rect l="0" t="0" r="0" b="0"/>
          <a:pathLst>
            <a:path>
              <a:moveTo>
                <a:pt x="45733" y="0"/>
              </a:moveTo>
              <a:lnTo>
                <a:pt x="45733" y="1154765"/>
              </a:lnTo>
              <a:lnTo>
                <a:pt x="45720" y="1154765"/>
              </a:lnTo>
              <a:lnTo>
                <a:pt x="45720" y="130085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F8147-BF4E-434E-8E6E-1C68C4257AEB}">
      <dsp:nvSpPr>
        <dsp:cNvPr id="0" name=""/>
        <dsp:cNvSpPr/>
      </dsp:nvSpPr>
      <dsp:spPr>
        <a:xfrm>
          <a:off x="2416772" y="1581118"/>
          <a:ext cx="1655691" cy="1310155"/>
        </a:xfrm>
        <a:custGeom>
          <a:avLst/>
          <a:gdLst/>
          <a:ahLst/>
          <a:cxnLst/>
          <a:rect l="0" t="0" r="0" b="0"/>
          <a:pathLst>
            <a:path>
              <a:moveTo>
                <a:pt x="1655691" y="0"/>
              </a:moveTo>
              <a:lnTo>
                <a:pt x="1655691" y="1164066"/>
              </a:lnTo>
              <a:lnTo>
                <a:pt x="0" y="1164066"/>
              </a:lnTo>
              <a:lnTo>
                <a:pt x="0" y="1310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651238-A75E-439B-B8BC-515A37F28039}">
      <dsp:nvSpPr>
        <dsp:cNvPr id="0" name=""/>
        <dsp:cNvSpPr/>
      </dsp:nvSpPr>
      <dsp:spPr>
        <a:xfrm>
          <a:off x="716447" y="1581118"/>
          <a:ext cx="3356016" cy="1310823"/>
        </a:xfrm>
        <a:custGeom>
          <a:avLst/>
          <a:gdLst/>
          <a:ahLst/>
          <a:cxnLst/>
          <a:rect l="0" t="0" r="0" b="0"/>
          <a:pathLst>
            <a:path>
              <a:moveTo>
                <a:pt x="3356016" y="0"/>
              </a:moveTo>
              <a:lnTo>
                <a:pt x="3356016" y="1164734"/>
              </a:lnTo>
              <a:lnTo>
                <a:pt x="0" y="1164734"/>
              </a:lnTo>
              <a:lnTo>
                <a:pt x="0" y="131082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51C4C-222A-44C8-9C66-F7FAA52281F0}">
      <dsp:nvSpPr>
        <dsp:cNvPr id="0" name=""/>
        <dsp:cNvSpPr/>
      </dsp:nvSpPr>
      <dsp:spPr>
        <a:xfrm>
          <a:off x="4118781" y="728902"/>
          <a:ext cx="1663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0" y="101136"/>
              </a:lnTo>
              <a:lnTo>
                <a:pt x="1663955" y="1011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A80C7-D23C-493E-8105-51D7FCD8E6FA}">
      <dsp:nvSpPr>
        <dsp:cNvPr id="0" name=""/>
        <dsp:cNvSpPr/>
      </dsp:nvSpPr>
      <dsp:spPr>
        <a:xfrm>
          <a:off x="3423118" y="78960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rgbClr val="000000"/>
              </a:solidFill>
            </a:rPr>
            <a:t>Dekan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0" kern="1200" dirty="0">
              <a:solidFill>
                <a:schemeClr val="bg1"/>
              </a:solidFill>
            </a:rPr>
            <a:t>NAT</a:t>
          </a:r>
        </a:p>
      </dsp:txBody>
      <dsp:txXfrm>
        <a:off x="3423118" y="78960"/>
        <a:ext cx="1391325" cy="695662"/>
      </dsp:txXfrm>
    </dsp:sp>
    <dsp:sp modelId="{61165860-A574-4F55-B351-E752237F626A}">
      <dsp:nvSpPr>
        <dsp:cNvPr id="0" name=""/>
        <dsp:cNvSpPr/>
      </dsp:nvSpPr>
      <dsp:spPr>
        <a:xfrm>
          <a:off x="5782737" y="482207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b="1" kern="1200" dirty="0">
              <a:solidFill>
                <a:srgbClr val="000000"/>
              </a:solidFill>
            </a:rPr>
            <a:t>Fysisk planlægning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kern="1200" dirty="0"/>
            <a:t>Planlægning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a-DK" sz="1000" kern="1200" dirty="0"/>
            <a:t>Koordinering </a:t>
          </a:r>
        </a:p>
      </dsp:txBody>
      <dsp:txXfrm>
        <a:off x="5782737" y="482207"/>
        <a:ext cx="1391325" cy="695662"/>
      </dsp:txXfrm>
    </dsp:sp>
    <dsp:sp modelId="{3EED2246-B988-4C0D-B551-3654E62951EC}">
      <dsp:nvSpPr>
        <dsp:cNvPr id="0" name=""/>
        <dsp:cNvSpPr/>
      </dsp:nvSpPr>
      <dsp:spPr>
        <a:xfrm>
          <a:off x="3376801" y="885455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Fakultetssekretariat</a:t>
          </a:r>
          <a:r>
            <a:rPr lang="da-DK" sz="1000" kern="1200" dirty="0">
              <a:latin typeface="Arial"/>
            </a:rPr>
            <a:t> </a:t>
          </a:r>
          <a:r>
            <a:rPr lang="da-DK" sz="1000" kern="1200" dirty="0"/>
            <a:t>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Strategisk udvikling Samskabelse</a:t>
          </a:r>
        </a:p>
      </dsp:txBody>
      <dsp:txXfrm>
        <a:off x="3376801" y="885455"/>
        <a:ext cx="1391325" cy="695662"/>
      </dsp:txXfrm>
    </dsp:sp>
    <dsp:sp modelId="{9940BD2E-D6A6-4A0D-AB7D-31A1A23128C1}">
      <dsp:nvSpPr>
        <dsp:cNvPr id="0" name=""/>
        <dsp:cNvSpPr/>
      </dsp:nvSpPr>
      <dsp:spPr>
        <a:xfrm>
          <a:off x="20785" y="2891942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Eksterne relationer </a:t>
          </a:r>
          <a:r>
            <a:rPr lang="da-DK" sz="1000" kern="1200" dirty="0"/>
            <a:t>Forskerstøtte Myndighedsbetjening Virksomhedssamarbejder</a:t>
          </a:r>
        </a:p>
      </dsp:txBody>
      <dsp:txXfrm>
        <a:off x="20785" y="2891942"/>
        <a:ext cx="1391325" cy="695662"/>
      </dsp:txXfrm>
    </dsp:sp>
    <dsp:sp modelId="{8D97B4B7-C573-473D-9F13-2D9E19A6D742}">
      <dsp:nvSpPr>
        <dsp:cNvPr id="0" name=""/>
        <dsp:cNvSpPr/>
      </dsp:nvSpPr>
      <dsp:spPr>
        <a:xfrm>
          <a:off x="1721110" y="2891274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rgbClr val="000000"/>
              </a:solidFill>
            </a:rPr>
            <a:t>Ekstern økonomi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rgbClr val="000000"/>
              </a:solidFill>
            </a:rPr>
            <a:t> </a:t>
          </a:r>
          <a:r>
            <a:rPr lang="da-DK" sz="1000" kern="1200" dirty="0" err="1">
              <a:solidFill>
                <a:srgbClr val="FFFFFF"/>
              </a:solidFill>
            </a:rPr>
            <a:t>Postaward</a:t>
          </a:r>
          <a:endParaRPr lang="da-DK" sz="1000" kern="1200" dirty="0">
            <a:solidFill>
              <a:srgbClr val="FFFFFF"/>
            </a:solidFill>
          </a:endParaRP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>
              <a:latin typeface="Arial"/>
            </a:rPr>
            <a:t>Budgetter</a:t>
          </a:r>
          <a:r>
            <a:rPr lang="da-DK" sz="1000" kern="1200" dirty="0"/>
            <a:t>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SDU Pro</a:t>
          </a:r>
        </a:p>
      </dsp:txBody>
      <dsp:txXfrm>
        <a:off x="1721110" y="2891274"/>
        <a:ext cx="1391325" cy="695662"/>
      </dsp:txXfrm>
    </dsp:sp>
    <dsp:sp modelId="{95D13192-9FEE-489A-8538-624BEC65C90E}">
      <dsp:nvSpPr>
        <dsp:cNvPr id="0" name=""/>
        <dsp:cNvSpPr/>
      </dsp:nvSpPr>
      <dsp:spPr>
        <a:xfrm>
          <a:off x="3376787" y="2881973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Økonomi</a:t>
          </a:r>
          <a:r>
            <a:rPr lang="da-DK" sz="1000" b="1" kern="1200" dirty="0">
              <a:solidFill>
                <a:schemeClr val="tx1"/>
              </a:solidFill>
              <a:latin typeface="Arial"/>
            </a:rPr>
            <a:t> </a:t>
          </a:r>
          <a:endParaRPr lang="da-DK" sz="1000" b="1" kern="1200" dirty="0">
            <a:solidFill>
              <a:schemeClr val="tx1"/>
            </a:solidFill>
          </a:endParaRP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Ordinær</a:t>
          </a:r>
          <a:r>
            <a:rPr lang="da-DK" sz="1000" kern="1200" dirty="0">
              <a:latin typeface="Arial"/>
            </a:rPr>
            <a:t> </a:t>
          </a:r>
          <a:endParaRPr lang="da-DK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Indkøb</a:t>
          </a:r>
        </a:p>
      </dsp:txBody>
      <dsp:txXfrm>
        <a:off x="3376787" y="2881973"/>
        <a:ext cx="1391325" cy="695662"/>
      </dsp:txXfrm>
    </dsp:sp>
    <dsp:sp modelId="{F8FE08BC-72D2-4ED2-939C-53438E9F7459}">
      <dsp:nvSpPr>
        <dsp:cNvPr id="0" name=""/>
        <dsp:cNvSpPr/>
      </dsp:nvSpPr>
      <dsp:spPr>
        <a:xfrm>
          <a:off x="5045960" y="2886954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Studie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Studienævn 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 err="1"/>
            <a:t>Studieadm</a:t>
          </a:r>
          <a:endParaRPr lang="da-DK" sz="1000" kern="1200" dirty="0">
            <a:latin typeface="Arial"/>
          </a:endParaRP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 </a:t>
          </a:r>
          <a:r>
            <a:rPr lang="da-DK" sz="1000" kern="1200" dirty="0" err="1"/>
            <a:t>Studievejl</a:t>
          </a:r>
          <a:endParaRPr lang="da-DK" sz="1000" kern="1200" dirty="0"/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E-læring</a:t>
          </a:r>
          <a:r>
            <a:rPr lang="da-DK" sz="1000" kern="1200" dirty="0">
              <a:latin typeface="Arial"/>
            </a:rPr>
            <a:t> </a:t>
          </a:r>
          <a:endParaRPr lang="da-DK" sz="1000" kern="1200" dirty="0"/>
        </a:p>
      </dsp:txBody>
      <dsp:txXfrm>
        <a:off x="5045960" y="2886954"/>
        <a:ext cx="1391325" cy="695662"/>
      </dsp:txXfrm>
    </dsp:sp>
    <dsp:sp modelId="{B45C14BB-1B61-47E1-99E9-CE93721E7CC2}">
      <dsp:nvSpPr>
        <dsp:cNvPr id="0" name=""/>
        <dsp:cNvSpPr/>
      </dsp:nvSpPr>
      <dsp:spPr>
        <a:xfrm>
          <a:off x="6735404" y="2891942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Kommunikation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 Markedsføring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 err="1"/>
            <a:t>Outreach</a:t>
          </a:r>
          <a:r>
            <a:rPr lang="da-DK" sz="1000" kern="1200" dirty="0"/>
            <a:t> 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Forskningsformidling</a:t>
          </a:r>
        </a:p>
        <a:p>
          <a:pPr marL="0" lvl="0" indent="0" algn="ctr" defTabSz="4445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Web</a:t>
          </a:r>
        </a:p>
      </dsp:txBody>
      <dsp:txXfrm>
        <a:off x="6735404" y="2891942"/>
        <a:ext cx="1391325" cy="695662"/>
      </dsp:txXfrm>
    </dsp:sp>
    <dsp:sp modelId="{A2A5EF0A-FF0B-4312-81A0-2741BD68FBAE}">
      <dsp:nvSpPr>
        <dsp:cNvPr id="0" name=""/>
        <dsp:cNvSpPr/>
      </dsp:nvSpPr>
      <dsp:spPr>
        <a:xfrm>
          <a:off x="2527285" y="1876810"/>
          <a:ext cx="1391325" cy="69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b="1" kern="1200" dirty="0">
              <a:solidFill>
                <a:schemeClr val="tx1"/>
              </a:solidFill>
            </a:rPr>
            <a:t>Dekanat</a:t>
          </a:r>
          <a:r>
            <a:rPr lang="da-DK" sz="1000" kern="1200" dirty="0"/>
            <a:t> 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Ledelsesbetjening</a:t>
          </a:r>
          <a:r>
            <a:rPr lang="da-DK" sz="1000" kern="1200" dirty="0">
              <a:latin typeface="Arial"/>
            </a:rPr>
            <a:t> </a:t>
          </a:r>
          <a:endParaRPr lang="da-DK" sz="1000" kern="1200" dirty="0"/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000" kern="1200" dirty="0"/>
            <a:t>Ph.d.</a:t>
          </a:r>
          <a:endParaRPr lang="da-DK" sz="1000" b="0" kern="1200" dirty="0">
            <a:solidFill>
              <a:schemeClr val="bg1"/>
            </a:solidFill>
          </a:endParaRPr>
        </a:p>
      </dsp:txBody>
      <dsp:txXfrm>
        <a:off x="2527285" y="1876810"/>
        <a:ext cx="1391325" cy="695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1276" y="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31705C6-C0EA-403A-9903-85ABC7AB13D4}" type="datetimeFigureOut">
              <a:rPr lang="da-DK"/>
              <a:pPr>
                <a:defRPr/>
              </a:pPr>
              <a:t>12/09/2019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1" y="942871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1276" y="9428711"/>
            <a:ext cx="2944813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536F6CF-412A-4C0A-9323-4D33B0482E8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349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5951"/>
            <a:ext cx="5438775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711"/>
            <a:ext cx="2944813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66E0C21-024B-4ADD-8BA0-039844C4584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1775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Vi ser </a:t>
            </a:r>
            <a:r>
              <a:rPr lang="en-US" err="1">
                <a:latin typeface="Calibri"/>
                <a:cs typeface="Calibri"/>
              </a:rPr>
              <a:t>ind</a:t>
            </a:r>
            <a:r>
              <a:rPr lang="en-US">
                <a:latin typeface="Calibri"/>
                <a:cs typeface="Calibri"/>
              </a:rPr>
              <a:t> I </a:t>
            </a:r>
            <a:r>
              <a:rPr lang="en-US" err="1">
                <a:latin typeface="Calibri"/>
                <a:cs typeface="Calibri"/>
              </a:rPr>
              <a:t>denne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fremtidige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organisering</a:t>
            </a:r>
            <a:r>
              <a:rPr lang="en-US">
                <a:latin typeface="Calibri"/>
                <a:cs typeface="Calibri"/>
              </a:rPr>
              <a:t>. </a:t>
            </a:r>
            <a:r>
              <a:rPr lang="en-US" err="1">
                <a:latin typeface="Calibri"/>
                <a:cs typeface="Calibri"/>
              </a:rPr>
              <a:t>Berørte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medarbejdere</a:t>
            </a:r>
            <a:r>
              <a:rPr lang="en-US">
                <a:latin typeface="Calibri"/>
                <a:cs typeface="Calibri"/>
              </a:rPr>
              <a:t> er orienteret.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1232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66E0C21-024B-4ADD-8BA0-039844C45849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7393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bin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2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F9913-CBB6-4642-8F9E-25A99540AC5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0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9142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GB" sz="120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60373"/>
            <a:ext cx="7551758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050">
                <a:solidFill>
                  <a:schemeClr val="bg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9" name="text" descr="{&quot;templafy&quot;:{&quot;id&quot;:&quot;4a8d67d3-cfe0-436b-b81b-d201aa9cf79f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3" y="450893"/>
            <a:ext cx="4263628" cy="284778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>
                <a:solidFill>
                  <a:schemeClr val="bg1"/>
                </a:solidFill>
              </a:rPr>
              <a:t>Faculty of Science</a:t>
            </a:r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" y="6296400"/>
            <a:ext cx="590156" cy="212400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bg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bg1"/>
                </a:solidFill>
              </a:rPr>
              <a:t>#sdudk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12810e14-0634-45de-a4d7-9c811201025d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bg1"/>
                </a:solidFill>
              </a:rPr>
              <a:t>September 2019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2988619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2039" y="1760373"/>
            <a:ext cx="7551758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705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</p:spTree>
    <p:extLst>
      <p:ext uri="{BB962C8B-B14F-4D97-AF65-F5344CB8AC3E}">
        <p14:creationId xmlns:p14="http://schemas.microsoft.com/office/powerpoint/2010/main" val="144069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/>
              <a:t>Vælg pladsholderen og indsæt billede via Templafy/Skyfish eller ikon eller logo via Templafy/Billeder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9" name="text" descr="{&quot;templafy&quot;:{&quot;id&quot;:&quot;c0a9743b-8b85-42f4-ae0d-9d007ad32b8b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" descr="{&quot;templafy&quot;:{&quot;id&quot;:&quot;bc0e7bee-3e25-4ada-ac50-774d1c023f9b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tx1"/>
                </a:solidFill>
              </a:rPr>
              <a:t>September 2019</a:t>
            </a:r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" y="6294893"/>
            <a:ext cx="5886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293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/>
              <a:t>Vælg pladsholderen og indsæt billede via Templafy/Skyfish eller ikon eller logo via Templafy/Billeder</a:t>
            </a:r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322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005017" y="1700212"/>
            <a:ext cx="352044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tekst, klik ikon for at tilføje graf/tabel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937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028247"/>
            <a:ext cx="4024700" cy="1884283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617000" y="1028246"/>
            <a:ext cx="39123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tekst, klik ikon for at tilføje graf/tabel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sp>
        <p:nvSpPr>
          <p:cNvPr id="19" name="date" descr="{&quot;templafy&quot;:{&quot;id&quot;:&quot;f82a387e-71fe-4532-ace8-e0b201ef4913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tx1"/>
                </a:solidFill>
              </a:rPr>
              <a:t>September 2019</a:t>
            </a:r>
          </a:p>
        </p:txBody>
      </p:sp>
      <p:sp>
        <p:nvSpPr>
          <p:cNvPr id="15" name="text" descr="{&quot;templafy&quot;:{&quot;id&quot;:&quot;a622c636-b99d-41eb-b4cc-781eeab35db2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" y="6294893"/>
            <a:ext cx="5886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9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999173"/>
            <a:ext cx="8214434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11022" y="1989138"/>
            <a:ext cx="8214435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tekst, klik ikon for at tilføje graf/tabel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777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19151" y="1006605"/>
            <a:ext cx="351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9" name="text" descr="{&quot;templafy&quot;:{&quot;id&quot;:&quot;ee63f920-83ca-4802-8965-b56fac1647de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" descr="{&quot;templafy&quot;:{&quot;id&quot;:&quot;bc712708-b642-4e6b-9337-42e1d186d9c4&quot;}}" title="Form.Date">
            <a:extLst>
              <a:ext uri="{FF2B5EF4-FFF2-40B4-BE49-F238E27FC236}">
                <a16:creationId xmlns:a16="http://schemas.microsoft.com/office/drawing/2014/main" id="{6189AE65-D68D-4102-AA1D-2A3BCB6F21BF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tx1"/>
                </a:solidFill>
              </a:rPr>
              <a:t>September 2019</a:t>
            </a:r>
          </a:p>
        </p:txBody>
      </p: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" y="6294893"/>
            <a:ext cx="5886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16824" y="1000444"/>
            <a:ext cx="3808024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tekst, klik ikon for at tilføje graf/tabel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479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7801" y="1028247"/>
            <a:ext cx="1876500" cy="432000"/>
          </a:xfrm>
        </p:spPr>
        <p:txBody>
          <a:bodyPr/>
          <a:lstStyle>
            <a:lvl1pPr>
              <a:lnSpc>
                <a:spcPct val="110000"/>
              </a:lnSpc>
              <a:defRPr sz="900"/>
            </a:lvl1pPr>
          </a:lstStyle>
          <a:p>
            <a:r>
              <a:rPr lang="en-GB" noProof="0"/>
              <a:t>Klik for at tilføje underoverskrift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083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 noProof="0"/>
              <a:t>Second </a:t>
            </a:r>
            <a:r>
              <a:rPr lang="en-GB" noProof="0" err="1"/>
              <a:t>level</a:t>
            </a:r>
            <a:endParaRPr lang="en-GB" noProof="0"/>
          </a:p>
          <a:p>
            <a:pPr lvl="2"/>
            <a:r>
              <a:rPr lang="en-GB" noProof="0"/>
              <a:t>Third </a:t>
            </a:r>
            <a:r>
              <a:rPr lang="en-GB" noProof="0" err="1"/>
              <a:t>level</a:t>
            </a:r>
            <a:endParaRPr lang="en-GB" noProof="0"/>
          </a:p>
          <a:p>
            <a:pPr lvl="3"/>
            <a:r>
              <a:rPr lang="en-GB" noProof="0" err="1"/>
              <a:t>Fourth</a:t>
            </a:r>
            <a:r>
              <a:rPr lang="en-GB" noProof="0"/>
              <a:t> </a:t>
            </a:r>
            <a:r>
              <a:rPr lang="en-GB" noProof="0" err="1"/>
              <a:t>level</a:t>
            </a:r>
            <a:endParaRPr lang="en-GB" noProof="0"/>
          </a:p>
          <a:p>
            <a:pPr lvl="4"/>
            <a:r>
              <a:rPr lang="en-GB" noProof="0"/>
              <a:t>Fifth </a:t>
            </a:r>
            <a:r>
              <a:rPr lang="en-GB" noProof="0" err="1"/>
              <a:t>level</a:t>
            </a:r>
            <a:endParaRPr lang="en-GB" noProof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54873" y="1028246"/>
            <a:ext cx="1876500" cy="432000"/>
          </a:xfrm>
        </p:spPr>
        <p:txBody>
          <a:bodyPr/>
          <a:lstStyle>
            <a:lvl1pPr marL="0" indent="0" algn="l">
              <a:buNone/>
              <a:defRPr sz="900" b="1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noProof="0"/>
              <a:t>Klik for at tilføje underoverskrift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548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 noProof="0"/>
              <a:t>Second </a:t>
            </a:r>
            <a:r>
              <a:rPr lang="en-GB" noProof="0" err="1"/>
              <a:t>level</a:t>
            </a:r>
            <a:endParaRPr lang="en-GB" noProof="0"/>
          </a:p>
          <a:p>
            <a:pPr lvl="2"/>
            <a:r>
              <a:rPr lang="en-GB" noProof="0"/>
              <a:t>Third </a:t>
            </a:r>
            <a:r>
              <a:rPr lang="en-GB" noProof="0" err="1"/>
              <a:t>level</a:t>
            </a:r>
            <a:endParaRPr lang="en-GB" noProof="0"/>
          </a:p>
          <a:p>
            <a:pPr lvl="3"/>
            <a:r>
              <a:rPr lang="en-GB" noProof="0" err="1"/>
              <a:t>Fourth</a:t>
            </a:r>
            <a:r>
              <a:rPr lang="en-GB" noProof="0"/>
              <a:t> </a:t>
            </a:r>
            <a:r>
              <a:rPr lang="en-GB" noProof="0" err="1"/>
              <a:t>level</a:t>
            </a:r>
            <a:endParaRPr lang="en-GB" noProof="0"/>
          </a:p>
          <a:p>
            <a:pPr lvl="4"/>
            <a:r>
              <a:rPr lang="en-GB" noProof="0"/>
              <a:t>Fifth </a:t>
            </a:r>
            <a:r>
              <a:rPr lang="en-GB" noProof="0" err="1"/>
              <a:t>level</a:t>
            </a:r>
            <a:endParaRPr lang="en-GB" noProof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01372" y="1028246"/>
            <a:ext cx="1876500" cy="432000"/>
          </a:xfrm>
        </p:spPr>
        <p:txBody>
          <a:bodyPr/>
          <a:lstStyle>
            <a:lvl1pPr marL="0" indent="0">
              <a:buNone/>
              <a:defRPr sz="900" b="1"/>
            </a:lvl1pPr>
            <a:lvl2pPr marL="189000" indent="0">
              <a:buNone/>
              <a:defRPr/>
            </a:lvl2pPr>
          </a:lstStyle>
          <a:p>
            <a:pPr lvl="0"/>
            <a:r>
              <a:rPr lang="en-GB" noProof="0"/>
              <a:t>Klik for at tilføje underoverskrift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01372" y="1475354"/>
            <a:ext cx="1876500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 noProof="0"/>
              <a:t>Second </a:t>
            </a:r>
            <a:r>
              <a:rPr lang="en-GB" noProof="0" err="1"/>
              <a:t>level</a:t>
            </a:r>
            <a:endParaRPr lang="en-GB" noProof="0"/>
          </a:p>
          <a:p>
            <a:pPr lvl="2"/>
            <a:r>
              <a:rPr lang="en-GB" noProof="0"/>
              <a:t>Third </a:t>
            </a:r>
            <a:r>
              <a:rPr lang="en-GB" noProof="0" err="1"/>
              <a:t>level</a:t>
            </a:r>
            <a:endParaRPr lang="en-GB" noProof="0"/>
          </a:p>
          <a:p>
            <a:pPr lvl="3"/>
            <a:r>
              <a:rPr lang="en-GB" noProof="0" err="1"/>
              <a:t>Fourth</a:t>
            </a:r>
            <a:r>
              <a:rPr lang="en-GB" noProof="0"/>
              <a:t> </a:t>
            </a:r>
            <a:r>
              <a:rPr lang="en-GB" noProof="0" err="1"/>
              <a:t>level</a:t>
            </a:r>
            <a:endParaRPr lang="en-GB" noProof="0"/>
          </a:p>
          <a:p>
            <a:pPr lvl="4"/>
            <a:r>
              <a:rPr lang="en-GB" noProof="0"/>
              <a:t>Fifth </a:t>
            </a:r>
            <a:r>
              <a:rPr lang="en-GB" noProof="0" err="1"/>
              <a:t>level</a:t>
            </a:r>
            <a:endParaRPr lang="en-GB" noProof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7871" y="1028247"/>
            <a:ext cx="1876500" cy="432000"/>
          </a:xfrm>
        </p:spPr>
        <p:txBody>
          <a:bodyPr/>
          <a:lstStyle>
            <a:lvl1pPr marL="0" indent="0">
              <a:buNone/>
              <a:defRPr sz="900" b="1"/>
            </a:lvl1pPr>
            <a:lvl2pPr marL="189000" indent="0">
              <a:buNone/>
              <a:defRPr/>
            </a:lvl2pPr>
          </a:lstStyle>
          <a:p>
            <a:pPr lvl="0"/>
            <a:r>
              <a:rPr lang="en-GB" noProof="0"/>
              <a:t>Klik for at tilføje underoverskrift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747871" y="1475354"/>
            <a:ext cx="1876499" cy="4366646"/>
          </a:xfrm>
        </p:spPr>
        <p:txBody>
          <a:bodyPr/>
          <a:lstStyle>
            <a:lvl1pPr>
              <a:defRPr sz="900"/>
            </a:lvl1pPr>
            <a:lvl2pPr>
              <a:defRPr sz="900"/>
            </a:lvl2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GB" noProof="0"/>
              <a:t>Klik for at tilføje tekst</a:t>
            </a:r>
            <a:endParaRPr lang="en-GB"/>
          </a:p>
          <a:p>
            <a:pPr lvl="1"/>
            <a:r>
              <a:rPr lang="en-GB" noProof="0"/>
              <a:t>Second </a:t>
            </a:r>
            <a:r>
              <a:rPr lang="en-GB" noProof="0" err="1"/>
              <a:t>level</a:t>
            </a:r>
            <a:endParaRPr lang="en-GB" noProof="0"/>
          </a:p>
          <a:p>
            <a:pPr lvl="2"/>
            <a:r>
              <a:rPr lang="en-GB" noProof="0"/>
              <a:t>Third </a:t>
            </a:r>
            <a:r>
              <a:rPr lang="en-GB" noProof="0" err="1"/>
              <a:t>level</a:t>
            </a:r>
            <a:endParaRPr lang="en-GB" noProof="0"/>
          </a:p>
          <a:p>
            <a:pPr lvl="3"/>
            <a:r>
              <a:rPr lang="en-GB" noProof="0" err="1"/>
              <a:t>Fourth</a:t>
            </a:r>
            <a:r>
              <a:rPr lang="en-GB" noProof="0"/>
              <a:t> </a:t>
            </a:r>
            <a:r>
              <a:rPr lang="en-GB" noProof="0" err="1"/>
              <a:t>level</a:t>
            </a:r>
            <a:endParaRPr lang="en-GB" noProof="0"/>
          </a:p>
          <a:p>
            <a:pPr lvl="4"/>
            <a:r>
              <a:rPr lang="en-GB" noProof="0"/>
              <a:t>Fifth </a:t>
            </a:r>
            <a:r>
              <a:rPr lang="en-GB" noProof="0" err="1"/>
              <a:t>level</a:t>
            </a:r>
            <a:endParaRPr lang="en-GB" noProof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5751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574475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900"/>
            </a:lvl1pPr>
          </a:lstStyle>
          <a:p>
            <a:r>
              <a:rPr lang="en-GB"/>
              <a:t>Vælg pladsholderen og indsæt billede via Templafy/Skyfish eller ikon eller logo via Templafy/Billeder</a:t>
            </a:r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019301" y="1076109"/>
            <a:ext cx="351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Klik for at tilføje overskrift, maksimalt 3 linjer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19300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14" name="text" descr="{&quot;templafy&quot;:{&quot;id&quot;:&quot;050431c5-6b60-4d97-8eb5-15a51dd536d0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5019300" y="249585"/>
            <a:ext cx="3510000" cy="478677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5018728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b1572049-185e-4ff7-bc21-a19e94bf2474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tx1"/>
                </a:solidFill>
              </a:rPr>
              <a:t>September 2019</a:t>
            </a:r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00" y="6294893"/>
            <a:ext cx="5886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62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5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335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3640-5B51-4A9B-AD9A-3CA7A7E193E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50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032799" y="1700213"/>
            <a:ext cx="3507803" cy="14363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Overskrift i </a:t>
            </a:r>
            <a:r>
              <a:rPr lang="en-GB" err="1"/>
              <a:t>maks</a:t>
            </a:r>
            <a:r>
              <a:rPr lang="en-GB"/>
              <a:t> 2 linjer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19151" y="3387600"/>
            <a:ext cx="351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/>
              <a:t>Klik for at tilføje tekst</a:t>
            </a:r>
          </a:p>
          <a:p>
            <a:pPr lvl="1"/>
            <a:r>
              <a:rPr lang="en-GB"/>
              <a:t>Second </a:t>
            </a:r>
            <a:r>
              <a:rPr lang="en-GB" err="1"/>
              <a:t>level</a:t>
            </a:r>
            <a:endParaRPr lang="en-GB"/>
          </a:p>
          <a:p>
            <a:pPr lvl="2"/>
            <a:r>
              <a:rPr lang="en-GB"/>
              <a:t>Third </a:t>
            </a:r>
            <a:r>
              <a:rPr lang="en-GB" err="1"/>
              <a:t>level</a:t>
            </a:r>
            <a:endParaRPr lang="en-GB"/>
          </a:p>
          <a:p>
            <a:pPr lvl="3"/>
            <a:r>
              <a:rPr lang="en-GB" err="1"/>
              <a:t>Fourth</a:t>
            </a:r>
            <a:r>
              <a:rPr lang="en-GB"/>
              <a:t> </a:t>
            </a:r>
            <a:r>
              <a:rPr lang="en-GB" err="1"/>
              <a:t>level</a:t>
            </a:r>
            <a:endParaRPr lang="en-GB"/>
          </a:p>
          <a:p>
            <a:pPr lvl="4"/>
            <a:r>
              <a:rPr lang="en-GB"/>
              <a:t>Fifth </a:t>
            </a:r>
            <a:r>
              <a:rPr lang="en-GB" err="1"/>
              <a:t>level</a:t>
            </a:r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32800" y="452438"/>
            <a:ext cx="3494458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/>
              <a:t>Klik for at indsætte tekst (f.eks. job titel)</a:t>
            </a:r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308373" y="1016000"/>
            <a:ext cx="3032909" cy="4804038"/>
          </a:xfrm>
          <a:noFill/>
        </p:spPr>
        <p:txBody>
          <a:bodyPr/>
          <a:lstStyle>
            <a:lvl1pPr marL="0" indent="0" algn="ctr">
              <a:buNone/>
              <a:defRPr sz="825"/>
            </a:lvl1pPr>
          </a:lstStyle>
          <a:p>
            <a:r>
              <a:rPr lang="en-GB"/>
              <a:t>Vælg pladsholderen og indsæt billede via Templafy/Skyfish eller ikon eller logo via Templafy/Billeder</a:t>
            </a:r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1" y="-349741"/>
            <a:ext cx="8592887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88" b="1" noProof="1"/>
              <a:t>Skift baggrundsfarve. </a:t>
            </a:r>
            <a:r>
              <a:rPr lang="en-GB" sz="788" noProof="1"/>
              <a:t>Højreklik på slidet og vælg </a:t>
            </a:r>
            <a:r>
              <a:rPr lang="en-GB" sz="788" b="1" noProof="1"/>
              <a:t>Formatér baggrund</a:t>
            </a:r>
            <a:r>
              <a:rPr lang="en-GB" sz="788" noProof="1"/>
              <a:t>. Klik på </a:t>
            </a:r>
            <a:r>
              <a:rPr lang="en-GB" sz="788" b="1" noProof="1"/>
              <a:t>Fyld farve </a:t>
            </a:r>
            <a:r>
              <a:rPr lang="en-GB" sz="788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" y="6294893"/>
            <a:ext cx="588600" cy="211840"/>
          </a:xfrm>
          <a:prstGeom prst="rect">
            <a:avLst/>
          </a:prstGeom>
        </p:spPr>
      </p:pic>
      <p:sp>
        <p:nvSpPr>
          <p:cNvPr id="14" name="text" descr="{&quot;templafy&quot;:{&quot;id&quot;:&quot;45b9e065-3669-467c-82a1-bf545b986bfb&quot;}}" title="UserProfile.Institut.InstituteDCU_{{DocumentLanguage}}">
            <a:extLst>
              <a:ext uri="{FF2B5EF4-FFF2-40B4-BE49-F238E27FC236}">
                <a16:creationId xmlns:a16="http://schemas.microsoft.com/office/drawing/2014/main" id="{DF6D8BC8-E65A-425F-8A88-41B507F8A632}"/>
              </a:ext>
            </a:extLst>
          </p:cNvPr>
          <p:cNvSpPr txBox="1">
            <a:spLocks/>
          </p:cNvSpPr>
          <p:nvPr userDrawn="1"/>
        </p:nvSpPr>
        <p:spPr>
          <a:xfrm>
            <a:off x="308371" y="513617"/>
            <a:ext cx="4520510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D29C7-1B08-47AE-80F0-21F12DFA77CE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87218-65BF-484A-9BC3-CFE3F6FD4ECC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951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11886" y="1000444"/>
            <a:ext cx="3713571" cy="4841557"/>
          </a:xfrm>
        </p:spPr>
        <p:txBody>
          <a:bodyPr/>
          <a:lstStyle>
            <a:lvl1pPr marL="0" indent="0" algn="ctr">
              <a:buNone/>
              <a:defRPr sz="1050"/>
            </a:lvl1pPr>
          </a:lstStyle>
          <a:p>
            <a:r>
              <a:rPr lang="en-GB"/>
              <a:t>Vælg pladsholderen og indsæt billede via Templafy/Skyfish eller ikon eller logo via Templafy/Billeder</a:t>
            </a:r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732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99677" y="1700213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/>
              <a:t>Indsæt logo: Vælg pladsholderen, indsæt logo via Templafy/Billeder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99677" y="2733129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75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200500" y="4012975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/>
              <a:t>Indsæt logo: Vælg pladsholderen, indsæt logo via Templafy/Billeder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99084" y="509324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189000" indent="0">
              <a:buNone/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606055" y="1700213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  <a:lvl2pPr marL="189000" indent="0">
              <a:buNone/>
              <a:defRPr sz="750"/>
            </a:lvl2pPr>
          </a:lstStyle>
          <a:p>
            <a:pPr lvl="0"/>
            <a:r>
              <a:rPr lang="en-GB"/>
              <a:t>Indsæt logo: Vælg pladsholderen, indsæt logo via Templafy/Billeder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94747" y="273240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594747" y="4012975"/>
            <a:ext cx="702000" cy="936000"/>
          </a:xfrm>
        </p:spPr>
        <p:txBody>
          <a:bodyPr wrap="none"/>
          <a:lstStyle>
            <a:lvl1pPr marL="0" indent="0">
              <a:buNone/>
              <a:defRPr sz="750"/>
            </a:lvl1pPr>
          </a:lstStyle>
          <a:p>
            <a:pPr lvl="0"/>
            <a:r>
              <a:rPr lang="en-GB"/>
              <a:t>Indsæt logo: Vælg pladsholderen, indsæt logo via Templafy/Billeder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05461" y="5093240"/>
            <a:ext cx="2673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1500" b="1"/>
            </a:lvl1pPr>
            <a:lvl2pPr marL="189000">
              <a:defRPr/>
            </a:lvl2pPr>
            <a:lvl3pPr marL="378000"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6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023" y="1700213"/>
            <a:ext cx="40257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2700">
                <a:solidFill>
                  <a:schemeClr val="tx1"/>
                </a:solidFill>
              </a:defRPr>
            </a:lvl1pPr>
          </a:lstStyle>
          <a:p>
            <a:r>
              <a:rPr lang="en-GB"/>
              <a:t>Klik for at tilføje overskrift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97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523B2-FB57-4FBA-B331-BF5553310E2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90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1598-2C42-42ED-B2D1-749B0988A7E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9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4623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357431"/>
            <a:ext cx="4040188" cy="376873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4623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357429"/>
            <a:ext cx="4041775" cy="3768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AF690-2AD0-4A70-A8B4-BE8842F88E4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84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1430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571625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9A341-D973-4580-9EBF-F3D84465A461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676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4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357188" y="6572250"/>
            <a:ext cx="1285875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1604963" y="6572250"/>
            <a:ext cx="2895600" cy="285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094B-B5B0-4C64-9607-5D295F60CAB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69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2574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00364" y="273050"/>
            <a:ext cx="5686436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2574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EC554-FC86-4578-B705-9918DD28A856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46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00063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57158" y="357166"/>
            <a:ext cx="8429684" cy="464347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85918" y="5567374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10689-33A7-422F-A150-E6C637BAE15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983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3.bin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 hidden="1"/>
          <p:cNvGraphicFramePr>
            <a:graphicFrameLocks noChangeAspect="1"/>
          </p:cNvGraphicFramePr>
          <p:nvPr>
            <p:custDataLst>
              <p:tags r:id="rId1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1" name="think-cell Slide" r:id="rId13" imgW="360" imgH="360" progId="TCLayout.ActiveDocument.1">
                  <p:embed/>
                </p:oleObj>
              </mc:Choice>
              <mc:Fallback>
                <p:oleObj name="think-cell Slide" r:id="rId13" imgW="360" imgH="360" progId="TCLayout.ActiveDocument.1">
                  <p:embed/>
                  <p:pic>
                    <p:nvPicPr>
                      <p:cNvPr id="0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2052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typografi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357188" y="6572250"/>
            <a:ext cx="1214437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143000" y="6572250"/>
            <a:ext cx="2895600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0" y="6572250"/>
            <a:ext cx="428625" cy="2857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Gill Sans MT" pitchFamily="-106" charset="-18"/>
                <a:ea typeface="ヒラギノ角ゴ ProN W3" pitchFamily="-106" charset="-128"/>
                <a:cs typeface="ヒラギノ角ゴ ProN W3" pitchFamily="-106" charset="-128"/>
                <a:sym typeface="Gill Sans" pitchFamily="-106" charset="0"/>
              </a:defRPr>
            </a:lvl1pPr>
          </a:lstStyle>
          <a:p>
            <a:pPr>
              <a:defRPr/>
            </a:pPr>
            <a:fld id="{36AF3AC2-9AC2-4D4B-827C-88124B6D69D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2056" name="Billede 9" descr="C:\Users\irh\AppData\Local\Microsoft\Windows\Temporary Internet Files\Content.IE5\8GU3Z56T\SDU_fysik_K_F_UK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6153150"/>
            <a:ext cx="147796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188" r:id="rId1"/>
    <p:sldLayoutId id="2147485189" r:id="rId2"/>
    <p:sldLayoutId id="2147485190" r:id="rId3"/>
    <p:sldLayoutId id="2147485191" r:id="rId4"/>
    <p:sldLayoutId id="2147485174" r:id="rId5"/>
    <p:sldLayoutId id="2147485192" r:id="rId6"/>
    <p:sldLayoutId id="2147485193" r:id="rId7"/>
    <p:sldLayoutId id="2147485175" r:id="rId8"/>
    <p:sldLayoutId id="2147485176" r:id="rId9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MS PGothic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itchFamily="34" charset="0"/>
          <a:ea typeface="MS PGothic" pitchFamily="34" charset="-128"/>
          <a:cs typeface="ＭＳ Ｐゴシック" pitchFamily="-106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Gill Sans MT" pitchFamily="-106" charset="-1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7F7F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MS PGothic" pitchFamily="34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7801" y="1028247"/>
            <a:ext cx="8534510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7800" y="3369040"/>
            <a:ext cx="8528929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/>
              <a:t>Første niveau, bullet 16 </a:t>
            </a:r>
            <a:r>
              <a:rPr lang="en-GB" err="1"/>
              <a:t>pkt</a:t>
            </a:r>
            <a:endParaRPr lang="en-GB"/>
          </a:p>
          <a:p>
            <a:pPr lvl="1"/>
            <a:r>
              <a:rPr lang="en-GB"/>
              <a:t>Andet niveau, bullet 14 </a:t>
            </a:r>
            <a:r>
              <a:rPr lang="en-GB" err="1"/>
              <a:t>pkt</a:t>
            </a:r>
            <a:endParaRPr lang="en-GB"/>
          </a:p>
          <a:p>
            <a:pPr lvl="2"/>
            <a:r>
              <a:rPr lang="en-GB"/>
              <a:t>Tredje niveau, bullet 12 </a:t>
            </a:r>
            <a:r>
              <a:rPr lang="en-GB" err="1"/>
              <a:t>pkt</a:t>
            </a:r>
            <a:endParaRPr lang="en-GB"/>
          </a:p>
          <a:p>
            <a:pPr lvl="3"/>
            <a:r>
              <a:rPr lang="en-GB"/>
              <a:t>Fjerde niveau, Header bold 16 </a:t>
            </a:r>
            <a:r>
              <a:rPr lang="en-GB" err="1"/>
              <a:t>pkt</a:t>
            </a:r>
            <a:endParaRPr lang="en-GB"/>
          </a:p>
          <a:p>
            <a:pPr lvl="4"/>
            <a:r>
              <a:rPr lang="en-GB"/>
              <a:t>Femte niveau, Body </a:t>
            </a:r>
            <a:r>
              <a:rPr lang="en-GB" err="1"/>
              <a:t>regular</a:t>
            </a:r>
            <a:r>
              <a:rPr lang="en-GB"/>
              <a:t> 16 </a:t>
            </a:r>
            <a:r>
              <a:rPr lang="en-GB" err="1"/>
              <a:t>pkt</a:t>
            </a:r>
            <a:endParaRPr lang="en-GB"/>
          </a:p>
          <a:p>
            <a:pPr lvl="5"/>
            <a:r>
              <a:rPr lang="en-GB"/>
              <a:t>Sjette niveau, bullet 12 </a:t>
            </a:r>
            <a:r>
              <a:rPr lang="en-GB" err="1"/>
              <a:t>pkt</a:t>
            </a:r>
            <a:endParaRPr lang="en-GB"/>
          </a:p>
          <a:p>
            <a:pPr lvl="6"/>
            <a:r>
              <a:rPr lang="en-GB"/>
              <a:t>Syvende niveau, bullet 12 </a:t>
            </a:r>
            <a:r>
              <a:rPr lang="en-GB" err="1"/>
              <a:t>pkt</a:t>
            </a:r>
            <a:r>
              <a:rPr lang="en-GB"/>
              <a:t> (indryk 1 gang)</a:t>
            </a:r>
          </a:p>
          <a:p>
            <a:pPr lvl="7"/>
            <a:r>
              <a:rPr lang="en-GB"/>
              <a:t>Ottende niveau, Header bold, 12 </a:t>
            </a:r>
            <a:r>
              <a:rPr lang="en-GB" err="1"/>
              <a:t>pkt</a:t>
            </a:r>
            <a:endParaRPr lang="en-GB"/>
          </a:p>
          <a:p>
            <a:pPr lvl="8"/>
            <a:r>
              <a:rPr lang="en-GB"/>
              <a:t>Niende niveau, Body </a:t>
            </a:r>
            <a:r>
              <a:rPr lang="en-GB" err="1"/>
              <a:t>regular</a:t>
            </a:r>
            <a:r>
              <a:rPr lang="en-GB"/>
              <a:t>, 12 </a:t>
            </a:r>
            <a:r>
              <a:rPr lang="en-GB" err="1"/>
              <a:t>pkt</a:t>
            </a:r>
            <a:endParaRPr lang="en-GB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5186700" y="6376129"/>
            <a:ext cx="168032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750" b="0" cap="none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8496300" y="768444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8497794" y="2074609"/>
            <a:ext cx="914400" cy="282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825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12/09/2019</a:t>
            </a:fld>
            <a:endParaRPr lang="en-GB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0" y="6294893"/>
            <a:ext cx="588600" cy="2118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307801" y="715665"/>
            <a:ext cx="5244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" descr="{&quot;templafy&quot;:{&quot;id&quot;:&quot;1d909e0b-e9c7-4089-90e2-a5c8f677f066&quot;}}" title="Form.Date">
            <a:extLst>
              <a:ext uri="{FF2B5EF4-FFF2-40B4-BE49-F238E27FC236}">
                <a16:creationId xmlns:a16="http://schemas.microsoft.com/office/drawing/2014/main" id="{8A346F21-C2D9-45A4-B26D-7DDC2CEB9FB7}"/>
              </a:ext>
            </a:extLst>
          </p:cNvPr>
          <p:cNvSpPr/>
          <p:nvPr userDrawn="1"/>
        </p:nvSpPr>
        <p:spPr>
          <a:xfrm>
            <a:off x="6867024" y="6349385"/>
            <a:ext cx="1968605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900" b="0">
                <a:solidFill>
                  <a:schemeClr val="tx1"/>
                </a:solidFill>
              </a:rPr>
              <a:t>September 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z="100" smtClean="0"/>
              <a:pPr/>
              <a:t>12/09/2019</a:t>
            </a:fld>
            <a:endParaRPr lang="en-GB" sz="100"/>
          </a:p>
        </p:txBody>
      </p:sp>
      <p:sp>
        <p:nvSpPr>
          <p:cNvPr id="13" name="text" descr="{&quot;templafy&quot;:{&quot;id&quot;:&quot;0109c034-0c9a-4cf9-9833-85acf8fcc12c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308373" y="522088"/>
            <a:ext cx="4263628" cy="213584"/>
          </a:xfrm>
          <a:prstGeom prst="rect">
            <a:avLst/>
          </a:prstGeom>
          <a:noFill/>
        </p:spPr>
        <p:txBody>
          <a:bodyPr wrap="square" lIns="8100" tIns="0" rIns="0" bIns="675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50"/>
              <a:t>Faculty of Science</a:t>
            </a:r>
          </a:p>
        </p:txBody>
      </p:sp>
    </p:spTree>
    <p:extLst>
      <p:ext uri="{BB962C8B-B14F-4D97-AF65-F5344CB8AC3E}">
        <p14:creationId xmlns:p14="http://schemas.microsoft.com/office/powerpoint/2010/main" val="381928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7" r:id="rId1"/>
    <p:sldLayoutId id="2147485198" r:id="rId2"/>
    <p:sldLayoutId id="2147485199" r:id="rId3"/>
    <p:sldLayoutId id="2147485200" r:id="rId4"/>
    <p:sldLayoutId id="2147485201" r:id="rId5"/>
    <p:sldLayoutId id="2147485202" r:id="rId6"/>
    <p:sldLayoutId id="2147485203" r:id="rId7"/>
    <p:sldLayoutId id="2147485204" r:id="rId8"/>
    <p:sldLayoutId id="2147485205" r:id="rId9"/>
    <p:sldLayoutId id="2147485206" r:id="rId10"/>
    <p:sldLayoutId id="2147485207" r:id="rId11"/>
    <p:sldLayoutId id="2147485208" r:id="rId12"/>
    <p:sldLayoutId id="2147485209" r:id="rId13"/>
    <p:sldLayoutId id="2147485210" r:id="rId14"/>
  </p:sldLayoutIdLst>
  <p:hf hdr="0"/>
  <p:txStyles>
    <p:titleStyle>
      <a:lvl1pPr algn="l" defTabSz="685800" rtl="0" eaLnBrk="1" latinLnBrk="0" hangingPunct="1">
        <a:lnSpc>
          <a:spcPct val="97000"/>
        </a:lnSpc>
        <a:spcBef>
          <a:spcPct val="0"/>
        </a:spcBef>
        <a:buNone/>
        <a:tabLst>
          <a:tab pos="1078706" algn="l"/>
        </a:tabLst>
        <a:defRPr sz="2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78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9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78000" indent="-189000" algn="l" defTabSz="6858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sz="9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pos="259">
          <p15:clr>
            <a:srgbClr val="F26B43"/>
          </p15:clr>
        </p15:guide>
        <p15:guide id="6" pos="7421">
          <p15:clr>
            <a:srgbClr val="F26B43"/>
          </p15:clr>
        </p15:guide>
        <p15:guide id="7" orient="horz" pos="1253">
          <p15:clr>
            <a:srgbClr val="F26B43"/>
          </p15:clr>
        </p15:guide>
        <p15:guide id="8" orient="horz" pos="3680">
          <p15:clr>
            <a:srgbClr val="F26B43"/>
          </p15:clr>
        </p15:guide>
        <p15:guide id="9" orient="horz" pos="3916">
          <p15:clr>
            <a:srgbClr val="F26B43"/>
          </p15:clr>
        </p15:guide>
        <p15:guide id="10" orient="horz" pos="4094">
          <p15:clr>
            <a:srgbClr val="F26B43"/>
          </p15:clr>
        </p15:guide>
        <p15:guide id="11" pos="54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D4552-A997-AC47-973B-16AA99B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da-DK" sz="3200" b="0" dirty="0"/>
              <a:t>FKF Institutrådsmøde 12/9-2019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EDE6A9D-1883-5E4D-80DC-7C99C9E6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78"/>
            <a:ext cx="9144000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15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D4552-A997-AC47-973B-16AA99B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da-DK" sz="3200" b="0" dirty="0"/>
              <a:t>FKF Institutrådsmøde 12/9-2019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EDE6A9D-1883-5E4D-80DC-7C99C9E6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78"/>
            <a:ext cx="9144000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676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A51DA613-011A-5841-A3FA-68B2D005A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2039" y="2177530"/>
            <a:ext cx="4612703" cy="3052806"/>
          </a:xfrm>
        </p:spPr>
        <p:txBody>
          <a:bodyPr/>
          <a:lstStyle/>
          <a:p>
            <a:r>
              <a:rPr lang="da-DK" sz="4050"/>
              <a:t>Organisations-forandring NAT</a:t>
            </a:r>
            <a:endParaRPr lang="en-GB" sz="405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83C7CD7C-F7E2-4FF3-B441-BD5C13FCA230}" type="datetime1">
              <a:rPr lang="en-GB"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12/09/2019</a:t>
            </a:fld>
            <a:endParaRPr lang="en-GB"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6FFBF3-E295-48B6-BE1F-1C7F08F95F6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0714" y="857250"/>
            <a:ext cx="34332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37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1E38A9-6764-42C6-90B6-EBBAA24A2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001" y="2498058"/>
            <a:ext cx="3970087" cy="1861886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r>
              <a:rPr lang="en-US" sz="2850"/>
              <a:t>Samskabelse – et værktøj til at skabe en sammenhængende organisation</a:t>
            </a:r>
          </a:p>
        </p:txBody>
      </p:sp>
      <p:pic>
        <p:nvPicPr>
          <p:cNvPr id="10" name="Graphic 9" descr="Org">
            <a:extLst>
              <a:ext uri="{FF2B5EF4-FFF2-40B4-BE49-F238E27FC236}">
                <a16:creationId xmlns:a16="http://schemas.microsoft.com/office/drawing/2014/main" id="{061F6EF5-0734-425E-A91F-6E81E0586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8651" y="2914651"/>
            <a:ext cx="1028700" cy="10287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77171F-41FE-414A-8CAF-FB4E03959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1074" y="1469503"/>
            <a:ext cx="3918995" cy="3918995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02C8F-CD8A-4DCD-BBA2-64B61CCA50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fld id="{7DBFBB8D-7CC3-4303-A3C3-98193CFEFF06}" type="datetime1">
              <a:rPr lang="en-GB">
                <a:latin typeface="Arial"/>
              </a:rPr>
              <a:pPr defTabSz="685800" fontAlgn="auto">
                <a:spcBef>
                  <a:spcPts val="0"/>
                </a:spcBef>
                <a:spcAft>
                  <a:spcPts val="450"/>
                </a:spcAft>
              </a:pPr>
              <a:t>12/09/2019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995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1097280"/>
            <a:ext cx="8661654" cy="466344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80B4CB-683C-4FB6-A5BB-F78D61F55F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0158"/>
            <a:ext cx="2620772" cy="3697685"/>
          </a:xfrm>
        </p:spPr>
        <p:txBody>
          <a:bodyPr vert="horz" lIns="68580" tIns="34290" rIns="68580" bIns="34290" rtlCol="0" anchor="ctr" anchorCtr="0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775">
                <a:solidFill>
                  <a:schemeClr val="accent1"/>
                </a:solidFill>
              </a:rPr>
              <a:t>Hvordan får vi mere samskabelse?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400300"/>
            <a:ext cx="0" cy="2057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6A3B6AE-90E9-4856-B9EE-E43B08338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32024" y="1580158"/>
            <a:ext cx="4783327" cy="3697685"/>
          </a:xfrm>
        </p:spPr>
        <p:txBody>
          <a:bodyPr vert="horz" lIns="68580" tIns="34290" rIns="68580" bIns="34290" rtlCol="0" anchor="ctr">
            <a:normAutofit lnSpcReduction="10000"/>
          </a:bodyPr>
          <a:lstStyle/>
          <a:p>
            <a:pPr marL="18859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Erfaringer</a:t>
            </a:r>
            <a:r>
              <a:rPr lang="en-US" sz="1275"/>
              <a:t> </a:t>
            </a:r>
            <a:r>
              <a:rPr lang="en-US" sz="1275" err="1"/>
              <a:t>fra</a:t>
            </a:r>
            <a:r>
              <a:rPr lang="en-US" sz="1275"/>
              <a:t> </a:t>
            </a:r>
            <a:r>
              <a:rPr lang="en-US" sz="1275" err="1"/>
              <a:t>økonomi-organisering</a:t>
            </a:r>
            <a:r>
              <a:rPr lang="en-US" sz="1275"/>
              <a:t>:</a:t>
            </a:r>
            <a:endParaRPr lang="en-US"/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Stærk</a:t>
            </a:r>
            <a:r>
              <a:rPr lang="en-US" sz="1275"/>
              <a:t> </a:t>
            </a:r>
            <a:r>
              <a:rPr lang="en-US" sz="1275" err="1"/>
              <a:t>faglig</a:t>
            </a:r>
            <a:r>
              <a:rPr lang="en-US" sz="1275"/>
              <a:t> </a:t>
            </a:r>
            <a:r>
              <a:rPr lang="en-US" sz="1275" err="1"/>
              <a:t>kompetence</a:t>
            </a:r>
            <a:endParaRPr lang="en-US" sz="1275" err="1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Fælles</a:t>
            </a:r>
            <a:r>
              <a:rPr lang="en-US" sz="1275"/>
              <a:t> </a:t>
            </a:r>
            <a:r>
              <a:rPr lang="en-US" sz="1275" err="1"/>
              <a:t>møder</a:t>
            </a:r>
            <a:r>
              <a:rPr lang="en-US" sz="1275"/>
              <a:t> </a:t>
            </a:r>
            <a:r>
              <a:rPr lang="en-US" sz="1275" err="1"/>
              <a:t>mellem</a:t>
            </a:r>
            <a:r>
              <a:rPr lang="en-US" sz="1275"/>
              <a:t> FAK </a:t>
            </a:r>
            <a:r>
              <a:rPr lang="en-US" sz="1275" err="1"/>
              <a:t>og</a:t>
            </a:r>
            <a:r>
              <a:rPr lang="en-US" sz="1275"/>
              <a:t> INST</a:t>
            </a:r>
            <a:endParaRPr lang="en-US" sz="1275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Fælles</a:t>
            </a:r>
            <a:r>
              <a:rPr lang="en-US" sz="1275"/>
              <a:t> </a:t>
            </a:r>
            <a:r>
              <a:rPr lang="en-US" sz="1275" err="1"/>
              <a:t>opgaver</a:t>
            </a:r>
            <a:r>
              <a:rPr lang="en-US" sz="1275"/>
              <a:t> (</a:t>
            </a:r>
            <a:r>
              <a:rPr lang="en-US" sz="1275" err="1"/>
              <a:t>f.eks</a:t>
            </a:r>
            <a:r>
              <a:rPr lang="en-US" sz="1275"/>
              <a:t>. </a:t>
            </a:r>
            <a:r>
              <a:rPr lang="en-US" sz="1275" err="1"/>
              <a:t>Udformning</a:t>
            </a:r>
            <a:r>
              <a:rPr lang="en-US" sz="1275"/>
              <a:t> </a:t>
            </a:r>
            <a:r>
              <a:rPr lang="en-US" sz="1275" err="1"/>
              <a:t>af</a:t>
            </a:r>
            <a:r>
              <a:rPr lang="en-US" sz="1275"/>
              <a:t> </a:t>
            </a:r>
            <a:r>
              <a:rPr lang="en-US" sz="1275" err="1"/>
              <a:t>fælles</a:t>
            </a:r>
            <a:r>
              <a:rPr lang="en-US" sz="1275"/>
              <a:t> </a:t>
            </a:r>
            <a:r>
              <a:rPr lang="en-US" sz="1275" err="1"/>
              <a:t>vejledninger</a:t>
            </a:r>
            <a:r>
              <a:rPr lang="en-US" sz="1275"/>
              <a:t>)</a:t>
            </a:r>
            <a:endParaRPr lang="en-US" sz="1275">
              <a:cs typeface="Arial"/>
            </a:endParaRPr>
          </a:p>
          <a:p>
            <a:pPr marL="18859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>
              <a:cs typeface="Arial"/>
            </a:endParaRPr>
          </a:p>
          <a:p>
            <a:pPr marL="18859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/>
              <a:t>NAT FAK SEK:</a:t>
            </a:r>
            <a:endParaRPr lang="en-US" sz="1275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>
                <a:cs typeface="Arial"/>
              </a:rPr>
              <a:t>Dekanat</a:t>
            </a:r>
            <a:endParaRPr lang="en-US" sz="1275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 err="1"/>
              <a:t>Økonomi</a:t>
            </a:r>
            <a:endParaRPr lang="en-US" sz="1275" b="1" err="1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 err="1"/>
              <a:t>Forskerstøtte</a:t>
            </a:r>
            <a:endParaRPr lang="en-US" sz="1275" b="1" err="1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/>
              <a:t>Kommunikation</a:t>
            </a:r>
            <a:endParaRPr lang="en-US" sz="1275" b="1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 err="1"/>
              <a:t>Studieadministration</a:t>
            </a:r>
            <a:endParaRPr lang="en-US" sz="1275" b="1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b="1" err="1"/>
              <a:t>Samarbejde</a:t>
            </a:r>
            <a:r>
              <a:rPr lang="en-US" sz="1275" b="1"/>
              <a:t> </a:t>
            </a:r>
            <a:r>
              <a:rPr lang="en-US" sz="1275" b="1" err="1"/>
              <a:t>Teknisk</a:t>
            </a:r>
            <a:r>
              <a:rPr lang="en-US" sz="1275" b="1"/>
              <a:t> Service </a:t>
            </a:r>
            <a:r>
              <a:rPr lang="en-US" sz="1275" b="1" err="1"/>
              <a:t>og</a:t>
            </a:r>
            <a:r>
              <a:rPr lang="en-US" sz="1275" b="1"/>
              <a:t> Plan </a:t>
            </a:r>
            <a:r>
              <a:rPr lang="en-US" sz="1275" b="1" err="1"/>
              <a:t>og</a:t>
            </a:r>
            <a:r>
              <a:rPr lang="en-US" sz="1275" b="1"/>
              <a:t> </a:t>
            </a:r>
            <a:r>
              <a:rPr lang="en-US" sz="1275" b="1" err="1"/>
              <a:t>Byg</a:t>
            </a:r>
            <a:endParaRPr lang="en-US" sz="1275" b="1" err="1">
              <a:cs typeface="Arial"/>
            </a:endParaRPr>
          </a:p>
          <a:p>
            <a:pPr marL="188595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>
              <a:cs typeface="Arial"/>
            </a:endParaRPr>
          </a:p>
          <a:p>
            <a:pPr marL="18859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/>
              <a:t>INST:</a:t>
            </a:r>
            <a:endParaRPr lang="en-US" sz="1275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Prioritere</a:t>
            </a:r>
            <a:r>
              <a:rPr lang="en-US" sz="1275"/>
              <a:t> </a:t>
            </a:r>
            <a:r>
              <a:rPr lang="en-US" sz="1275" err="1"/>
              <a:t>tid</a:t>
            </a:r>
            <a:r>
              <a:rPr lang="en-US" sz="1275"/>
              <a:t> </a:t>
            </a:r>
            <a:r>
              <a:rPr lang="en-US" sz="1275" err="1"/>
              <a:t>til</a:t>
            </a:r>
            <a:r>
              <a:rPr lang="en-US" sz="1275"/>
              <a:t> </a:t>
            </a:r>
            <a:r>
              <a:rPr lang="en-US" sz="1275" err="1"/>
              <a:t>fællesopgaver</a:t>
            </a:r>
            <a:endParaRPr lang="en-US" sz="1275">
              <a:cs typeface="Arial"/>
            </a:endParaRPr>
          </a:p>
          <a:p>
            <a:pPr marL="377666" lvl="1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US" sz="1275" err="1"/>
              <a:t>Kompetenceudvikling</a:t>
            </a:r>
            <a:endParaRPr lang="en-US" sz="1275">
              <a:cs typeface="Arial"/>
            </a:endParaRPr>
          </a:p>
          <a:p>
            <a:pPr marL="188595" indent="-171450">
              <a:lnSpc>
                <a:spcPct val="9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en-US" sz="1275">
              <a:cs typeface="Arial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07A9E-01A5-4AC0-8E5F-36487E5F4F8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450"/>
              </a:spcAft>
            </a:pPr>
            <a:fld id="{FB3881AE-60C1-4E53-9537-937324C7E1CB}" type="datetime1">
              <a:rPr lang="en-GB">
                <a:latin typeface="Arial"/>
              </a:rPr>
              <a:pPr defTabSz="685800" fontAlgn="auto">
                <a:spcBef>
                  <a:spcPts val="0"/>
                </a:spcBef>
                <a:spcAft>
                  <a:spcPts val="450"/>
                </a:spcAft>
              </a:pPr>
              <a:t>12/09/2019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1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F18F2-E4F1-46F8-BFC6-940DEE6880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Fremtidig </a:t>
            </a:r>
            <a:br>
              <a:rPr lang="da-DK" dirty="0"/>
            </a:br>
            <a:r>
              <a:rPr lang="da-DK" dirty="0"/>
              <a:t>organisering</a:t>
            </a:r>
            <a:br>
              <a:rPr lang="da-DK" dirty="0"/>
            </a:br>
            <a:endParaRPr lang="da-D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8E565-C35B-4245-8B03-6939095934F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68A226F2-299F-4196-9534-30AB50C29581}" type="datetime1">
              <a:rPr lang="en-GB"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12/09/2019</a:t>
            </a:fld>
            <a:endParaRPr lang="en-GB"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F49D1E-3F79-4674-B4EE-B662D3A4213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F662D-0436-439C-B917-EB5AD51D3A5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45D37B1E-C366-494F-A587-962AD9AABC83}" type="slidenum">
              <a:rPr lang="en-GB">
                <a:latin typeface="Arial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14</a:t>
            </a:fld>
            <a:endParaRPr lang="en-GB">
              <a:latin typeface="Arial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3CA248-8DF7-419E-9FC4-E1961A82A6F5}"/>
              </a:ext>
            </a:extLst>
          </p:cNvPr>
          <p:cNvGraphicFramePr/>
          <p:nvPr/>
        </p:nvGraphicFramePr>
        <p:xfrm>
          <a:off x="388620" y="1606631"/>
          <a:ext cx="8126730" cy="4464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9909B6F6-8FFA-48CD-83AB-7BFADD4A0A42}"/>
              </a:ext>
            </a:extLst>
          </p:cNvPr>
          <p:cNvCxnSpPr/>
          <p:nvPr/>
        </p:nvCxnSpPr>
        <p:spPr>
          <a:xfrm>
            <a:off x="4507403" y="2381251"/>
            <a:ext cx="0" cy="11083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98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ECCCDB2D-5156-D74F-A9AB-52B5891662CB}"/>
              </a:ext>
            </a:extLst>
          </p:cNvPr>
          <p:cNvSpPr txBox="1"/>
          <p:nvPr/>
        </p:nvSpPr>
        <p:spPr>
          <a:xfrm>
            <a:off x="899592" y="332656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dirty="0"/>
              <a:t>SDU/FKF og verdensmål</a:t>
            </a:r>
          </a:p>
        </p:txBody>
      </p:sp>
      <p:pic>
        <p:nvPicPr>
          <p:cNvPr id="96258" name="Picture 2">
            <a:extLst>
              <a:ext uri="{FF2B5EF4-FFF2-40B4-BE49-F238E27FC236}">
                <a16:creationId xmlns:a16="http://schemas.microsoft.com/office/drawing/2014/main" id="{DF9A56CC-9A75-D84D-9874-3EE3CD4B5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150"/>
            <a:ext cx="9144000" cy="471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448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F38FB74C-05B3-994A-95CC-38C506B63EDE}"/>
              </a:ext>
            </a:extLst>
          </p:cNvPr>
          <p:cNvSpPr/>
          <p:nvPr/>
        </p:nvSpPr>
        <p:spPr>
          <a:xfrm>
            <a:off x="179512" y="1412776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28040">
              <a:spcAft>
                <a:spcPts val="0"/>
              </a:spcAft>
            </a:pP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1) Globale Ressourcer</a:t>
            </a: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28040"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Denne uddannelse skal fokusere på globale stofcykler, grøn kemi og teknologi, miljøfremmede stoffer, miljømæssig forsvarlig kemikaliehåndtering og affaldshåndtering, rensning af spillevand, livscyklusvurdering af materialer samt grønne regnskaber og cirkulær økonomi. </a:t>
            </a:r>
          </a:p>
          <a:p>
            <a:pPr marL="828040">
              <a:spcAft>
                <a:spcPts val="0"/>
              </a:spcAft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28040" indent="635"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Uddannelsen funderes på NAT og først og fremmest i kemi-miljøet (Christine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McKenzie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, Dorthe Raunsbæk, Ulla G. Nielsen samt syntesekemisk sektion) med bidrag fra biologi (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NordCee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, Ronni Glud, Don </a:t>
            </a:r>
            <a:r>
              <a:rPr lang="da-DK" dirty="0" err="1">
                <a:solidFill>
                  <a:srgbClr val="000000"/>
                </a:solidFill>
                <a:latin typeface="Calibri" panose="020F0502020204030204" pitchFamily="34" charset="0"/>
              </a:rPr>
              <a:t>Canfield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 – Toksikologi, Poul Bjerregaard, Henrik Holbeck) samt adjungeret prof. Minik Rosing. </a:t>
            </a:r>
          </a:p>
          <a:p>
            <a:pPr marL="828040" indent="635">
              <a:spcAft>
                <a:spcPts val="0"/>
              </a:spcAft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828040" indent="635">
              <a:spcAft>
                <a:spcPts val="0"/>
              </a:spcAft>
            </a:pPr>
            <a:r>
              <a:rPr lang="da-DK" dirty="0">
                <a:solidFill>
                  <a:srgbClr val="000000"/>
                </a:solidFill>
                <a:latin typeface="inherit"/>
              </a:rPr>
              <a:t>Uddannelsens sigte er først og fremmest </a:t>
            </a:r>
            <a:r>
              <a:rPr lang="da-DK" dirty="0">
                <a:solidFill>
                  <a:srgbClr val="070706"/>
                </a:solidFill>
                <a:latin typeface="inherit"/>
              </a:rPr>
              <a:t>verdensmål</a:t>
            </a:r>
            <a:r>
              <a:rPr lang="da-DK" dirty="0">
                <a:solidFill>
                  <a:srgbClr val="000000"/>
                </a:solidFill>
                <a:latin typeface="inherit"/>
              </a:rPr>
              <a:t> nr. 12 </a:t>
            </a:r>
            <a:r>
              <a:rPr lang="da-DK" i="1" dirty="0">
                <a:solidFill>
                  <a:srgbClr val="000000"/>
                </a:solidFill>
                <a:latin typeface="Calibri" panose="020F0502020204030204" pitchFamily="34" charset="0"/>
              </a:rPr>
              <a:t>Ansvarligt Forbrug og Produktion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, men understøtter også nr. 3, 6, 7, 13, 14 og 15.</a:t>
            </a:r>
            <a:endParaRPr lang="da-DK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CFDE6D5-F951-5D4A-9556-8BF632E14368}"/>
              </a:ext>
            </a:extLst>
          </p:cNvPr>
          <p:cNvSpPr txBox="1"/>
          <p:nvPr/>
        </p:nvSpPr>
        <p:spPr>
          <a:xfrm>
            <a:off x="899592" y="260648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INITIATIVER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918B3DC6-2E9B-CC45-B65F-84153F2D394F}"/>
              </a:ext>
            </a:extLst>
          </p:cNvPr>
          <p:cNvSpPr txBox="1"/>
          <p:nvPr/>
        </p:nvSpPr>
        <p:spPr>
          <a:xfrm>
            <a:off x="1043608" y="722313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Et årig kandidatuddannelse</a:t>
            </a:r>
          </a:p>
        </p:txBody>
      </p:sp>
    </p:spTree>
    <p:extLst>
      <p:ext uri="{BB962C8B-B14F-4D97-AF65-F5344CB8AC3E}">
        <p14:creationId xmlns:p14="http://schemas.microsoft.com/office/powerpoint/2010/main" val="1794205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BCCE6A5-93A9-3749-9788-73A677839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9080"/>
            <a:ext cx="9144000" cy="3799840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D25C9F3F-4FB8-BA45-81F9-C6642A368F29}"/>
              </a:ext>
            </a:extLst>
          </p:cNvPr>
          <p:cNvSpPr txBox="1"/>
          <p:nvPr/>
        </p:nvSpPr>
        <p:spPr>
          <a:xfrm>
            <a:off x="899592" y="47667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dirty="0"/>
              <a:t>Verdensmålsforum</a:t>
            </a:r>
          </a:p>
        </p:txBody>
      </p:sp>
    </p:spTree>
    <p:extLst>
      <p:ext uri="{BB962C8B-B14F-4D97-AF65-F5344CB8AC3E}">
        <p14:creationId xmlns:p14="http://schemas.microsoft.com/office/powerpoint/2010/main" val="419945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7E94B6-10DF-B346-B6A6-9B3CA87A5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712968" cy="60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91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9C03680-3AA2-4142-9BDD-47A0C979F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027"/>
            <a:ext cx="9144000" cy="55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93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94C99924-34B7-0B42-85C0-9C253E7DEAFA}"/>
              </a:ext>
            </a:extLst>
          </p:cNvPr>
          <p:cNvSpPr txBox="1"/>
          <p:nvPr/>
        </p:nvSpPr>
        <p:spPr>
          <a:xfrm>
            <a:off x="971600" y="332656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/>
              <a:t>Ansøgninger til rektors strategiske pulje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86024FB-7968-BB4F-9124-F39559E2F0F0}"/>
              </a:ext>
            </a:extLst>
          </p:cNvPr>
          <p:cNvSpPr txBox="1"/>
          <p:nvPr/>
        </p:nvSpPr>
        <p:spPr>
          <a:xfrm>
            <a:off x="971600" y="1340768"/>
            <a:ext cx="79928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SDU – AIMS Initiative</a:t>
            </a:r>
            <a:endParaRPr lang="da-DK" dirty="0"/>
          </a:p>
          <a:p>
            <a:r>
              <a:rPr lang="en-US" dirty="0"/>
              <a:t>Strategic Dark Universe – African Institute for Mathematical Science Initiative</a:t>
            </a:r>
            <a:endParaRPr lang="da-DK" dirty="0"/>
          </a:p>
          <a:p>
            <a:endParaRPr lang="da-DK" dirty="0"/>
          </a:p>
          <a:p>
            <a:r>
              <a:rPr lang="da-DK" dirty="0"/>
              <a:t>NMR center til SDU og lokalområde</a:t>
            </a:r>
          </a:p>
          <a:p>
            <a:endParaRPr lang="da-DK" dirty="0"/>
          </a:p>
          <a:p>
            <a:r>
              <a:rPr lang="da-DK" dirty="0" err="1"/>
              <a:t>Hadron</a:t>
            </a:r>
            <a:r>
              <a:rPr lang="da-DK" dirty="0"/>
              <a:t> Engineering: From Fundamental </a:t>
            </a:r>
            <a:r>
              <a:rPr lang="da-DK" dirty="0" err="1"/>
              <a:t>Interactions</a:t>
            </a:r>
            <a:r>
              <a:rPr lang="da-DK" dirty="0"/>
              <a:t> to the Building Blocks of Life </a:t>
            </a:r>
          </a:p>
          <a:p>
            <a:endParaRPr lang="da-DK" dirty="0"/>
          </a:p>
          <a:p>
            <a:r>
              <a:rPr lang="da-DK" dirty="0"/>
              <a:t>Quantum </a:t>
            </a:r>
            <a:r>
              <a:rPr lang="da-DK" dirty="0" err="1"/>
              <a:t>Nanomaterials</a:t>
            </a:r>
            <a:r>
              <a:rPr lang="da-DK" dirty="0"/>
              <a:t> for a </a:t>
            </a:r>
            <a:r>
              <a:rPr lang="da-DK" dirty="0" err="1"/>
              <a:t>Sustainable</a:t>
            </a:r>
            <a:r>
              <a:rPr lang="da-DK" dirty="0"/>
              <a:t> Future (</a:t>
            </a:r>
            <a:r>
              <a:rPr lang="da-DK" dirty="0" err="1"/>
              <a:t>QuaNano</a:t>
            </a:r>
            <a:r>
              <a:rPr lang="da-DK" dirty="0"/>
              <a:t>)</a:t>
            </a:r>
          </a:p>
          <a:p>
            <a:endParaRPr lang="da-DK" dirty="0"/>
          </a:p>
          <a:p>
            <a:r>
              <a:rPr lang="da-DK" dirty="0" err="1"/>
              <a:t>Deorphanization</a:t>
            </a:r>
            <a:r>
              <a:rPr lang="da-DK" dirty="0"/>
              <a:t> of drug transporters (DDT): </a:t>
            </a:r>
            <a:r>
              <a:rPr lang="da-DK" dirty="0" err="1"/>
              <a:t>Implications</a:t>
            </a:r>
            <a:r>
              <a:rPr lang="da-DK" dirty="0"/>
              <a:t> for </a:t>
            </a:r>
            <a:r>
              <a:rPr lang="da-DK" dirty="0" err="1"/>
              <a:t>pharmaceuti</a:t>
            </a:r>
            <a:r>
              <a:rPr lang="da-DK" dirty="0"/>
              <a:t>- </a:t>
            </a:r>
            <a:r>
              <a:rPr lang="da-DK" dirty="0" err="1"/>
              <a:t>cal</a:t>
            </a:r>
            <a:r>
              <a:rPr lang="da-DK" dirty="0"/>
              <a:t> and </a:t>
            </a:r>
            <a:r>
              <a:rPr lang="da-DK" dirty="0" err="1"/>
              <a:t>pharmacological</a:t>
            </a:r>
            <a:r>
              <a:rPr lang="da-DK" dirty="0"/>
              <a:t> </a:t>
            </a:r>
            <a:r>
              <a:rPr lang="da-DK" dirty="0" err="1"/>
              <a:t>sciences</a:t>
            </a:r>
            <a:r>
              <a:rPr lang="da-DK" dirty="0"/>
              <a:t> </a:t>
            </a:r>
          </a:p>
          <a:p>
            <a:endParaRPr lang="da-DK" dirty="0"/>
          </a:p>
          <a:p>
            <a:r>
              <a:rPr lang="da-DK" dirty="0" err="1"/>
              <a:t>Boost</a:t>
            </a:r>
            <a:r>
              <a:rPr lang="da-DK" dirty="0"/>
              <a:t> the Return on Investment – SDU Patent EP 3221687</a:t>
            </a:r>
          </a:p>
          <a:p>
            <a:r>
              <a:rPr lang="da-DK" dirty="0" err="1"/>
              <a:t>Reduce</a:t>
            </a:r>
            <a:r>
              <a:rPr lang="da-DK" dirty="0"/>
              <a:t> the </a:t>
            </a:r>
            <a:r>
              <a:rPr lang="da-DK" dirty="0" err="1"/>
              <a:t>use</a:t>
            </a:r>
            <a:r>
              <a:rPr lang="da-DK" dirty="0"/>
              <a:t> of </a:t>
            </a:r>
            <a:r>
              <a:rPr lang="da-DK" dirty="0" err="1"/>
              <a:t>animals</a:t>
            </a:r>
            <a:r>
              <a:rPr lang="da-DK" dirty="0"/>
              <a:t> in drug </a:t>
            </a:r>
            <a:r>
              <a:rPr lang="da-DK" dirty="0" err="1"/>
              <a:t>development</a:t>
            </a:r>
            <a:r>
              <a:rPr lang="da-DK" dirty="0"/>
              <a:t> by </a:t>
            </a:r>
            <a:r>
              <a:rPr lang="da-DK" dirty="0" err="1"/>
              <a:t>patented</a:t>
            </a:r>
            <a:r>
              <a:rPr lang="da-DK" dirty="0"/>
              <a:t> </a:t>
            </a:r>
            <a:r>
              <a:rPr lang="da-DK" dirty="0" err="1"/>
              <a:t>permeability</a:t>
            </a:r>
            <a:r>
              <a:rPr lang="da-DK" dirty="0"/>
              <a:t> </a:t>
            </a:r>
            <a:r>
              <a:rPr lang="da-DK" dirty="0" err="1"/>
              <a:t>device</a:t>
            </a:r>
            <a:r>
              <a:rPr lang="da-DK"/>
              <a:t>.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24098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FB6E561-9C2E-A942-B018-D7FFB8F5C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60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02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3A019A1-84BB-0D4F-A402-6930529F2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952"/>
            <a:ext cx="9144000" cy="55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24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0BC31F5-B580-8740-8D4E-208D86F2A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408"/>
            <a:ext cx="9144000" cy="556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82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6D4552-A997-AC47-973B-16AA99BA6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ctr"/>
            <a:r>
              <a:rPr lang="da-DK" sz="3200" b="0" dirty="0"/>
              <a:t>FKF Institutrådsmøde 12/9-2019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EDE6A9D-1883-5E4D-80DC-7C99C9E6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3178"/>
            <a:ext cx="9144000" cy="48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5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D34337-0843-D745-99F1-9A808F23C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da-DK" dirty="0"/>
              <a:t>Budgetoversigt FKF per 08-2019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9192EE-8CAE-894B-A478-D2A8A05CB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422"/>
            <a:ext cx="9144000" cy="456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19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holmer\AppData\Local\Temp\2\Templafy\PowerPointVsto\Assets\b314383f-d882-4de0-ae1f-4a03f98113d5.jpeg"/>
</p:tagLst>
</file>

<file path=ppt/theme/theme1.xml><?xml version="1.0" encoding="utf-8"?>
<a:theme xmlns:a="http://schemas.openxmlformats.org/drawingml/2006/main" name="template FKF logo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22849</TotalTime>
  <Words>267</Words>
  <Application>Microsoft Macintosh PowerPoint</Application>
  <PresentationFormat>Skærmshow (4:3)</PresentationFormat>
  <Paragraphs>84</Paragraphs>
  <Slides>17</Slides>
  <Notes>2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5" baseType="lpstr">
      <vt:lpstr>Arial</vt:lpstr>
      <vt:lpstr>Calibri</vt:lpstr>
      <vt:lpstr>Gill Sans MT</vt:lpstr>
      <vt:lpstr>inherit</vt:lpstr>
      <vt:lpstr>Wingdings</vt:lpstr>
      <vt:lpstr>template FKF logo</vt:lpstr>
      <vt:lpstr>Blank</vt:lpstr>
      <vt:lpstr>think-cell Slide</vt:lpstr>
      <vt:lpstr>FKF Institutrådsmøde 12/9-2019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FKF Institutrådsmøde 12/9-2019</vt:lpstr>
      <vt:lpstr>Budgetoversigt FKF per 08-2019</vt:lpstr>
      <vt:lpstr>FKF Institutrådsmøde 12/9-2019</vt:lpstr>
      <vt:lpstr>Organisations-forandring NAT</vt:lpstr>
      <vt:lpstr>Samskabelse – et værktøj til at skabe en sammenhængende organisation</vt:lpstr>
      <vt:lpstr>Hvordan får vi mere samskabelse?</vt:lpstr>
      <vt:lpstr>Fremtidig  organisering </vt:lpstr>
      <vt:lpstr>PowerPoint-præsentation</vt:lpstr>
      <vt:lpstr>PowerPoint-præsentation</vt:lpstr>
      <vt:lpstr>PowerPoint-præsentation</vt:lpstr>
    </vt:vector>
  </TitlesOfParts>
  <Company>SDU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Poul Nielsen</dc:creator>
  <cp:lastModifiedBy>Frants Roager Lauritsen</cp:lastModifiedBy>
  <cp:revision>376</cp:revision>
  <cp:lastPrinted>2018-08-14T18:17:51Z</cp:lastPrinted>
  <dcterms:created xsi:type="dcterms:W3CDTF">2007-03-07T12:32:25Z</dcterms:created>
  <dcterms:modified xsi:type="dcterms:W3CDTF">2019-09-12T13:48:00Z</dcterms:modified>
</cp:coreProperties>
</file>