
<file path=[Content_Types].xml><?xml version="1.0" encoding="utf-8"?>
<Types xmlns="http://schemas.openxmlformats.org/package/2006/content-types">
  <Default Extension="bin"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media/image2.bin" ContentType="image/x-emf"/>
  <Override PartName="/ppt/media/image3.bin" ContentType="image/x-emf"/>
  <Override PartName="/ppt/media/image4.bin" ContentType="image/png"/>
  <Override PartName="/ppt/media/image5.bin" ContentType="image/png"/>
  <Override PartName="/ppt/media/image6.bin" ContentType="image/png"/>
  <Override PartName="/ppt/media/image7.bin" ContentType="image/png"/>
  <Override PartName="/ppt/media/image8.bin" ContentType="image/png"/>
  <Override PartName="/ppt/media/image9.bin" ContentType="image/png"/>
  <Override PartName="/ppt/media/image10.bin" ContentType="image/png"/>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6" autoAdjust="0"/>
    <p:restoredTop sz="94662" autoAdjust="0"/>
  </p:normalViewPr>
  <p:slideViewPr>
    <p:cSldViewPr snapToGrid="0" showGuides="1">
      <p:cViewPr varScale="1">
        <p:scale>
          <a:sx n="104" d="100"/>
          <a:sy n="104" d="100"/>
        </p:scale>
        <p:origin x="252"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24/10/2017</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9436F85-577F-4A92-A47F-D540A2BCC821}" type="slidenum">
              <a:rPr lang="en-GB"/>
              <a:pPr/>
              <a:t>1</a:t>
            </a:fld>
            <a:endParaRPr lang="en-GB" dirty="0"/>
          </a:p>
        </p:txBody>
      </p:sp>
    </p:spTree>
    <p:extLst>
      <p:ext uri="{BB962C8B-B14F-4D97-AF65-F5344CB8AC3E}">
        <p14:creationId xmlns:p14="http://schemas.microsoft.com/office/powerpoint/2010/main" val="146304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9436F85-577F-4A92-A47F-D540A2BCC821}" type="slidenum">
              <a:rPr lang="en-GB" smtClean="0"/>
              <a:pPr/>
              <a:t>5</a:t>
            </a:fld>
            <a:endParaRPr lang="en-GB" dirty="0"/>
          </a:p>
        </p:txBody>
      </p:sp>
    </p:spTree>
    <p:extLst>
      <p:ext uri="{BB962C8B-B14F-4D97-AF65-F5344CB8AC3E}">
        <p14:creationId xmlns:p14="http://schemas.microsoft.com/office/powerpoint/2010/main" val="1419341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8" Type="http://schemas.openxmlformats.org/officeDocument/2006/relationships/image" Target="../media/image10.bin"/><Relationship Id="rId3" Type="http://schemas.openxmlformats.org/officeDocument/2006/relationships/image" Target="../media/image5.bin"/><Relationship Id="rId7" Type="http://schemas.openxmlformats.org/officeDocument/2006/relationships/image" Target="../media/image9.bin"/><Relationship Id="rId2" Type="http://schemas.openxmlformats.org/officeDocument/2006/relationships/image" Target="../media/image4.bin"/><Relationship Id="rId1" Type="http://schemas.openxmlformats.org/officeDocument/2006/relationships/slideMaster" Target="../slideMasters/slideMaster1.xml"/><Relationship Id="rId6" Type="http://schemas.openxmlformats.org/officeDocument/2006/relationships/image" Target="../media/image8.bin"/><Relationship Id="rId5" Type="http://schemas.openxmlformats.org/officeDocument/2006/relationships/image" Target="../media/image7.bin"/><Relationship Id="rId4" Type="http://schemas.openxmlformats.org/officeDocument/2006/relationships/image" Target="../media/image6.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illede forside med sort logo">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569" y="1314000"/>
            <a:ext cx="8132617" cy="2134800"/>
          </a:xfrm>
        </p:spPr>
        <p:txBody>
          <a:bodyPr anchor="b"/>
          <a:lstStyle>
            <a:lvl1pPr algn="l">
              <a:lnSpc>
                <a:spcPct val="87000"/>
              </a:lnSpc>
              <a:defRPr sz="5000"/>
            </a:lvl1pPr>
          </a:lstStyle>
          <a:p>
            <a:r>
              <a:rPr lang="da-DK" dirty="0"/>
              <a:t>Klik for at redigere i master</a:t>
            </a:r>
          </a:p>
        </p:txBody>
      </p:sp>
      <p:sp>
        <p:nvSpPr>
          <p:cNvPr id="3" name="USR_Name"/>
          <p:cNvSpPr>
            <a:spLocks noGrp="1"/>
          </p:cNvSpPr>
          <p:nvPr>
            <p:ph type="subTitle" idx="1"/>
          </p:nvPr>
        </p:nvSpPr>
        <p:spPr>
          <a:xfrm>
            <a:off x="411768" y="6127086"/>
            <a:ext cx="3340800" cy="263050"/>
          </a:xfrm>
        </p:spPr>
        <p:txBody>
          <a:bodyPr anchor="b" anchorCtr="0"/>
          <a:lstStyle>
            <a:lvl1pPr marL="0" indent="0" algn="l">
              <a:lnSpc>
                <a:spcPct val="100000"/>
              </a:lnSpc>
              <a:buNone/>
              <a:defRPr sz="9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a:xfrm>
            <a:off x="410400" y="6393356"/>
            <a:ext cx="3340800" cy="180085"/>
          </a:xfrm>
        </p:spPr>
        <p:txBody>
          <a:bodyPr/>
          <a:lstStyle/>
          <a:p>
            <a:endParaRPr lang="da-DK" dirty="0"/>
          </a:p>
        </p:txBody>
      </p:sp>
      <p:sp>
        <p:nvSpPr>
          <p:cNvPr id="5" name="OFF_institute"/>
          <p:cNvSpPr>
            <a:spLocks noGrp="1"/>
          </p:cNvSpPr>
          <p:nvPr>
            <p:ph type="ftr" sz="quarter" idx="11"/>
          </p:nvPr>
        </p:nvSpPr>
        <p:spPr>
          <a:xfrm>
            <a:off x="410400" y="0"/>
            <a:ext cx="3340800" cy="722299"/>
          </a:xfrm>
        </p:spPr>
        <p:txBody>
          <a:bodyPr/>
          <a:lstStyle>
            <a:lvl1pPr algn="l">
              <a:lnSpc>
                <a:spcPct val="92000"/>
              </a:lnSpc>
              <a:defRPr b="1"/>
            </a:lvl1pPr>
          </a:lstStyle>
          <a:p>
            <a:endParaRPr lang="da-DK" dirty="0"/>
          </a:p>
        </p:txBody>
      </p:sp>
      <p:sp>
        <p:nvSpPr>
          <p:cNvPr id="6" name="Slide Number Placeholder 5" hidden="1"/>
          <p:cNvSpPr>
            <a:spLocks noGrp="1"/>
          </p:cNvSpPr>
          <p:nvPr>
            <p:ph type="sldNum" sz="quarter" idx="12"/>
          </p:nvPr>
        </p:nvSpPr>
        <p:spPr>
          <a:xfrm>
            <a:off x="406800" y="6868449"/>
            <a:ext cx="431400" cy="263661"/>
          </a:xfrm>
        </p:spPr>
        <p:txBody>
          <a:bodyPr/>
          <a:lstStyle>
            <a:lvl1pPr>
              <a:defRPr sz="100"/>
            </a:lvl1pPr>
          </a:lstStyle>
          <a:p>
            <a:fld id="{45D37B1E-C366-494F-A587-962AD9AABC83}" type="slidenum">
              <a:rPr lang="da-DK"/>
              <a:pPr/>
              <a:t>‹#›</a:t>
            </a:fld>
            <a:endParaRPr lang="da-DK" dirty="0"/>
          </a:p>
        </p:txBody>
      </p:sp>
    </p:spTree>
    <p:extLst>
      <p:ext uri="{BB962C8B-B14F-4D97-AF65-F5344CB8AC3E}">
        <p14:creationId xmlns:p14="http://schemas.microsoft.com/office/powerpoint/2010/main" val="201835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ange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38235"/>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6"/>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38235"/>
                </a:solidFill>
              </a:defRPr>
            </a:lvl1pPr>
          </a:lstStyle>
          <a:p>
            <a:fld id="{45D37B1E-C366-494F-A587-962AD9AABC83}" type="slidenum">
              <a:rPr lang="en-GB"/>
              <a:pPr/>
              <a:t>‹#›</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99050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ød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chemeClr val="accent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chemeClr val="accent4"/>
                </a:solidFill>
              </a:defRPr>
            </a:lvl1pPr>
            <a:lvl2pPr marL="216000" indent="-216000">
              <a:spcBef>
                <a:spcPts val="0"/>
              </a:spcBef>
              <a:defRPr sz="1400" b="1">
                <a:solidFill>
                  <a:schemeClr val="accent4"/>
                </a:solidFill>
              </a:defRPr>
            </a:lvl2pPr>
            <a:lvl3pPr marL="216000" indent="-216000">
              <a:spcBef>
                <a:spcPts val="0"/>
              </a:spcBef>
              <a:defRPr sz="1400" b="1">
                <a:solidFill>
                  <a:schemeClr val="accent4"/>
                </a:solidFill>
              </a:defRPr>
            </a:lvl3pPr>
            <a:lvl4pPr marL="216000" indent="-216000">
              <a:spcBef>
                <a:spcPts val="0"/>
              </a:spcBef>
              <a:defRPr sz="1400" b="1">
                <a:solidFill>
                  <a:schemeClr val="accent4"/>
                </a:solidFill>
              </a:defRPr>
            </a:lvl4pPr>
            <a:lvl5pPr marL="216000" indent="-216000">
              <a:spcBef>
                <a:spcPts val="0"/>
              </a:spcBef>
              <a:defRPr sz="1400" b="1">
                <a:solidFill>
                  <a:schemeClr val="accent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05A57"/>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5"/>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05A57"/>
                </a:solidFill>
              </a:defRPr>
            </a:lvl1pPr>
          </a:lstStyle>
          <a:p>
            <a:fld id="{45D37B1E-C366-494F-A587-962AD9AABC83}" type="slidenum">
              <a:rPr lang="en-GB"/>
              <a:pPr/>
              <a:t>‹#›</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142999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un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73729"/>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tx2"/>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73729"/>
                </a:solidFill>
              </a:defRPr>
            </a:lvl1pPr>
          </a:lstStyle>
          <a:p>
            <a:fld id="{45D37B1E-C366-494F-A587-962AD9AABC83}" type="slidenum">
              <a:rPr lang="en-GB"/>
              <a:pPr/>
              <a:t>‹#›</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38090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rt kapitelside">
    <p:spTree>
      <p:nvGrpSpPr>
        <p:cNvPr id="1" name=""/>
        <p:cNvGrpSpPr/>
        <p:nvPr/>
      </p:nvGrpSpPr>
      <p:grpSpPr>
        <a:xfrm>
          <a:off x="0" y="0"/>
          <a:ext cx="0" cy="0"/>
          <a:chOff x="0" y="0"/>
          <a:chExt cx="0" cy="0"/>
        </a:xfrm>
      </p:grpSpPr>
      <p:sp>
        <p:nvSpPr>
          <p:cNvPr id="7" name="Baggrund sort"/>
          <p:cNvSpPr/>
          <p:nvPr userDrawn="1"/>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588" y="3657600"/>
            <a:ext cx="11551621"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12" name="Date_DateCustomA" hidden="1"/>
          <p:cNvSpPr>
            <a:spLocks noGrp="1"/>
          </p:cNvSpPr>
          <p:nvPr>
            <p:ph type="dt" sz="half" idx="14"/>
          </p:nvPr>
        </p:nvSpPr>
        <p:spPr>
          <a:xfrm>
            <a:off x="406305" y="6575103"/>
            <a:ext cx="5630958" cy="263661"/>
          </a:xfrm>
        </p:spPr>
        <p:txBody>
          <a:bodyPr/>
          <a:lstStyle>
            <a:lvl1pPr>
              <a:defRPr>
                <a:solidFill>
                  <a:schemeClr val="tx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000000"/>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chemeClr val="tx1"/>
                </a:solidFill>
              </a:defRPr>
            </a:lvl1pPr>
          </a:lstStyle>
          <a:p>
            <a:fld id="{45D37B1E-C366-494F-A587-962AD9AABC83}" type="slidenum">
              <a:rPr lang="en-GB"/>
              <a:pPr/>
              <a:t>‹#›</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6"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560410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indhold hvid">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lvl1pPr>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90800"/>
            <a:ext cx="11376000" cy="3851200"/>
          </a:xfrm>
        </p:spPr>
        <p:txBody>
          <a:bodyPr/>
          <a:lstStyle>
            <a:lvl1pPr>
              <a:defRPr/>
            </a:lvl1pPr>
          </a:lstStyle>
          <a:p>
            <a:pPr lvl="0"/>
            <a:r>
              <a:rPr lang="da-DK" dirty="0"/>
              <a:t>Klik for at tilføje tekst, brug ENTER og så TAB-tasten for at få punktopstillet tekst eller klik ikon for at tilføje stor graf eller tabel</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653831"/>
            <a:ext cx="4086495" cy="180085"/>
          </a:xfrm>
        </p:spPr>
        <p:txBody>
          <a:bodyPr/>
          <a:lstStyle>
            <a:lvl1pPr>
              <a:defRPr sz="100" b="0">
                <a:solidFill>
                  <a:schemeClr val="bg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71407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verskrift og indhold grøn">
    <p:bg>
      <p:bgRef idx="1001">
        <a:schemeClr val="bg1"/>
      </p:bgRef>
    </p:bg>
    <p:spTree>
      <p:nvGrpSpPr>
        <p:cNvPr id="1" name=""/>
        <p:cNvGrpSpPr/>
        <p:nvPr/>
      </p:nvGrpSpPr>
      <p:grpSpPr>
        <a:xfrm>
          <a:off x="0" y="0"/>
          <a:ext cx="0" cy="0"/>
          <a:chOff x="0" y="0"/>
          <a:chExt cx="0" cy="0"/>
        </a:xfrm>
      </p:grpSpPr>
      <p:sp>
        <p:nvSpPr>
          <p:cNvPr id="9"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2"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13" name="Titel 1"/>
          <p:cNvSpPr>
            <a:spLocks noGrp="1"/>
          </p:cNvSpPr>
          <p:nvPr>
            <p:ph type="title" hasCustomPrompt="1"/>
          </p:nvPr>
        </p:nvSpPr>
        <p:spPr/>
        <p:txBody>
          <a:bodyPr/>
          <a:lstStyle>
            <a:lvl1pPr>
              <a:defRPr>
                <a:solidFill>
                  <a:schemeClr val="accent2"/>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2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Date_DateCustomA" hidden="1"/>
          <p:cNvSpPr>
            <a:spLocks noGrp="1"/>
          </p:cNvSpPr>
          <p:nvPr>
            <p:ph type="dt" sz="half" idx="10"/>
          </p:nvPr>
        </p:nvSpPr>
        <p:spPr>
          <a:xfrm>
            <a:off x="410400" y="6618206"/>
            <a:ext cx="4086495" cy="180085"/>
          </a:xfrm>
        </p:spPr>
        <p:txBody>
          <a:bodyPr/>
          <a:lstStyle>
            <a:lvl1pPr>
              <a:defRPr sz="100" b="0">
                <a:solidFill>
                  <a:srgbClr val="4E5B31"/>
                </a:solidFill>
              </a:defRPr>
            </a:lvl1pPr>
          </a:lstStyle>
          <a:p>
            <a:endParaRPr lang="en-GB" dirty="0"/>
          </a:p>
        </p:txBody>
      </p:sp>
      <p:sp>
        <p:nvSpPr>
          <p:cNvPr id="8" name="OFF_institute_NOT" hidden="1"/>
          <p:cNvSpPr>
            <a:spLocks noGrp="1"/>
          </p:cNvSpPr>
          <p:nvPr>
            <p:ph type="ftr" sz="quarter" idx="11"/>
          </p:nvPr>
        </p:nvSpPr>
        <p:spPr>
          <a:xfrm>
            <a:off x="6915600" y="6460568"/>
            <a:ext cx="3340800" cy="352190"/>
          </a:xfrm>
        </p:spPr>
        <p:txBody>
          <a:bodyPr/>
          <a:lstStyle>
            <a:lvl1pPr>
              <a:defRPr sz="100">
                <a:solidFill>
                  <a:srgbClr val="4E5B3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08371813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verskrift og indhold orange">
    <p:bg>
      <p:bgRef idx="1001">
        <a:schemeClr val="bg1"/>
      </p:bgRef>
    </p:bg>
    <p:spTree>
      <p:nvGrpSpPr>
        <p:cNvPr id="1" name=""/>
        <p:cNvGrpSpPr/>
        <p:nvPr/>
      </p:nvGrpSpPr>
      <p:grpSpPr>
        <a:xfrm>
          <a:off x="0" y="0"/>
          <a:ext cx="0" cy="0"/>
          <a:chOff x="0" y="0"/>
          <a:chExt cx="0" cy="0"/>
        </a:xfrm>
      </p:grpSpPr>
      <p:sp>
        <p:nvSpPr>
          <p:cNvPr id="13"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2" name="Titel 1"/>
          <p:cNvSpPr>
            <a:spLocks noGrp="1"/>
          </p:cNvSpPr>
          <p:nvPr>
            <p:ph type="title" hasCustomPrompt="1"/>
          </p:nvPr>
        </p:nvSpPr>
        <p:spPr/>
        <p:txBody>
          <a:bodyPr/>
          <a:lstStyle>
            <a:lvl1pPr>
              <a:defRPr>
                <a:solidFill>
                  <a:srgbClr val="EED484"/>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Date_DateCustomA" hidden="1"/>
          <p:cNvSpPr>
            <a:spLocks noGrp="1"/>
          </p:cNvSpPr>
          <p:nvPr>
            <p:ph type="dt" sz="half" idx="10"/>
          </p:nvPr>
        </p:nvSpPr>
        <p:spPr>
          <a:xfrm>
            <a:off x="410400" y="6620500"/>
            <a:ext cx="4086495" cy="180085"/>
          </a:xfrm>
        </p:spPr>
        <p:txBody>
          <a:bodyPr/>
          <a:lstStyle>
            <a:lvl1pPr>
              <a:defRPr sz="100" b="0">
                <a:solidFill>
                  <a:srgbClr val="D38235"/>
                </a:solidFill>
              </a:defRPr>
            </a:lvl1pPr>
          </a:lstStyle>
          <a:p>
            <a:endParaRPr lang="en-GB" dirty="0"/>
          </a:p>
        </p:txBody>
      </p:sp>
      <p:sp>
        <p:nvSpPr>
          <p:cNvPr id="8" name="OFF_institute_NOT"/>
          <p:cNvSpPr>
            <a:spLocks noGrp="1"/>
          </p:cNvSpPr>
          <p:nvPr>
            <p:ph type="ftr" sz="quarter" idx="11"/>
          </p:nvPr>
        </p:nvSpPr>
        <p:spPr>
          <a:xfrm>
            <a:off x="6915600" y="6575488"/>
            <a:ext cx="3340800" cy="261245"/>
          </a:xfrm>
        </p:spPr>
        <p:txBody>
          <a:bodyPr/>
          <a:lstStyle>
            <a:lvl1pPr>
              <a:defRPr sz="100">
                <a:solidFill>
                  <a:schemeClr val="accent6"/>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35852248"/>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verskrift og indhold rød">
    <p:bg>
      <p:bgRef idx="1001">
        <a:schemeClr val="bg1"/>
      </p:bgRef>
    </p:bg>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1"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Titel 1"/>
          <p:cNvSpPr>
            <a:spLocks noGrp="1"/>
          </p:cNvSpPr>
          <p:nvPr>
            <p:ph type="title" hasCustomPrompt="1"/>
          </p:nvPr>
        </p:nvSpPr>
        <p:spPr/>
        <p:txBody>
          <a:bodyPr/>
          <a:lstStyle>
            <a:lvl1pPr>
              <a:defRPr>
                <a:solidFill>
                  <a:srgbClr val="862633"/>
                </a:solidFill>
              </a:defRPr>
            </a:lvl1pPr>
          </a:lstStyle>
          <a:p>
            <a:r>
              <a:rPr lang="da-DK" dirty="0"/>
              <a:t>Klik for at indsætte overskrift i maksimalt 2 linjer</a:t>
            </a:r>
          </a:p>
        </p:txBody>
      </p:sp>
      <p:sp>
        <p:nvSpPr>
          <p:cNvPr id="12"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588226"/>
            <a:ext cx="4086495" cy="180085"/>
          </a:xfrm>
        </p:spPr>
        <p:txBody>
          <a:bodyPr/>
          <a:lstStyle>
            <a:lvl1pPr>
              <a:defRPr sz="100">
                <a:solidFill>
                  <a:srgbClr val="D05A57"/>
                </a:solidFill>
              </a:defRPr>
            </a:lvl1pPr>
          </a:lstStyle>
          <a:p>
            <a:endParaRPr lang="en-GB" dirty="0"/>
          </a:p>
        </p:txBody>
      </p:sp>
      <p:sp>
        <p:nvSpPr>
          <p:cNvPr id="9" name="OFF_institute" hidden="1"/>
          <p:cNvSpPr>
            <a:spLocks noGrp="1"/>
          </p:cNvSpPr>
          <p:nvPr>
            <p:ph type="ftr" sz="quarter" idx="11"/>
          </p:nvPr>
        </p:nvSpPr>
        <p:spPr>
          <a:xfrm>
            <a:off x="6915600" y="6575488"/>
            <a:ext cx="3340800" cy="250081"/>
          </a:xfrm>
        </p:spPr>
        <p:txBody>
          <a:bodyPr/>
          <a:lstStyle>
            <a:lvl1pPr>
              <a:defRPr sz="100">
                <a:solidFill>
                  <a:schemeClr val="accent5"/>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a:t>
            </a:fld>
            <a:endParaRPr lang="en-GB" dirty="0"/>
          </a:p>
        </p:txBody>
      </p:sp>
      <p:sp>
        <p:nvSpPr>
          <p:cNvPr id="14"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8236589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verskrift og indhold brun">
    <p:bg>
      <p:bgRef idx="1001">
        <a:schemeClr val="bg1"/>
      </p:bgRef>
    </p:bg>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7" name="Titel 1"/>
          <p:cNvSpPr>
            <a:spLocks noGrp="1"/>
          </p:cNvSpPr>
          <p:nvPr>
            <p:ph type="title" hasCustomPrompt="1"/>
          </p:nvPr>
        </p:nvSpPr>
        <p:spPr/>
        <p:txBody>
          <a:bodyPr/>
          <a:lstStyle>
            <a:lvl1pPr>
              <a:defRPr>
                <a:solidFill>
                  <a:srgbClr val="473729"/>
                </a:solidFill>
              </a:defRPr>
            </a:lvl1pPr>
          </a:lstStyle>
          <a:p>
            <a:r>
              <a:rPr lang="da-DK" dirty="0"/>
              <a:t>Klik for at indsætte overskrift i maksimalt 2 linjer</a:t>
            </a:r>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8" name="Date_DateCustomA" hidden="1"/>
          <p:cNvSpPr>
            <a:spLocks noGrp="1"/>
          </p:cNvSpPr>
          <p:nvPr>
            <p:ph type="dt" sz="half" idx="10"/>
          </p:nvPr>
        </p:nvSpPr>
        <p:spPr>
          <a:xfrm>
            <a:off x="410400" y="6603216"/>
            <a:ext cx="4086495" cy="180085"/>
          </a:xfrm>
        </p:spPr>
        <p:txBody>
          <a:bodyPr/>
          <a:lstStyle>
            <a:lvl1pPr>
              <a:defRPr sz="100" b="0">
                <a:solidFill>
                  <a:srgbClr val="946037"/>
                </a:solidFill>
              </a:defRPr>
            </a:lvl1pPr>
          </a:lstStyle>
          <a:p>
            <a:endParaRPr lang="en-GB" dirty="0"/>
          </a:p>
        </p:txBody>
      </p:sp>
      <p:sp>
        <p:nvSpPr>
          <p:cNvPr id="10" name="OFF_institute_" hidden="1"/>
          <p:cNvSpPr>
            <a:spLocks noGrp="1"/>
          </p:cNvSpPr>
          <p:nvPr>
            <p:ph type="ftr" sz="quarter" idx="11"/>
          </p:nvPr>
        </p:nvSpPr>
        <p:spPr>
          <a:xfrm>
            <a:off x="6915600" y="6474211"/>
            <a:ext cx="3340800" cy="352190"/>
          </a:xfrm>
        </p:spPr>
        <p:txBody>
          <a:bodyPr/>
          <a:lstStyle>
            <a:lvl1pPr>
              <a:defRPr sz="100"/>
            </a:lvl1pPr>
          </a:lstStyle>
          <a:p>
            <a:endParaRPr lang="en-GB" dirty="0"/>
          </a:p>
        </p:txBody>
      </p:sp>
      <p:sp>
        <p:nvSpPr>
          <p:cNvPr id="12" name="Pladsholder til slidenummer 11"/>
          <p:cNvSpPr>
            <a:spLocks noGrp="1"/>
          </p:cNvSpPr>
          <p:nvPr>
            <p:ph type="sldNum" sz="quarter" idx="12"/>
          </p:nvPr>
        </p:nvSpPr>
        <p:spPr/>
        <p:txBody>
          <a:bodyPr/>
          <a:lstStyle/>
          <a:p>
            <a:fld id="{45D37B1E-C366-494F-A587-962AD9AABC83}" type="slidenum">
              <a:rPr lang="en-GB"/>
              <a:pPr/>
              <a:t>‹#›</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903295980"/>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dhold og billede">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39450" indent="-171450">
              <a:lnSpc>
                <a:spcPct val="100000"/>
              </a:lnSpc>
              <a:buFont typeface="Arial" panose="020B0604020202020204" pitchFamily="34" charset="0"/>
              <a:buChar char="•"/>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0" y="1989138"/>
            <a:ext cx="5079348" cy="3830900"/>
          </a:xfrm>
          <a:solidFill>
            <a:schemeClr val="bg1">
              <a:lumMod val="85000"/>
            </a:schemeClr>
          </a:solidFill>
        </p:spPr>
        <p:txBody>
          <a:bodyPr/>
          <a:lstStyle>
            <a:lvl1pPr marL="0" indent="0" algn="ctr">
              <a:buNone/>
              <a:defRPr sz="2000"/>
            </a:lvl1pPr>
          </a:lstStyle>
          <a:p>
            <a:endParaRPr lang="da-DK" dirty="0"/>
          </a:p>
        </p:txBody>
      </p:sp>
      <p:sp>
        <p:nvSpPr>
          <p:cNvPr id="8" name="Date_DateCustomA" hidden="1"/>
          <p:cNvSpPr>
            <a:spLocks noGrp="1"/>
          </p:cNvSpPr>
          <p:nvPr>
            <p:ph type="dt" sz="half" idx="14"/>
          </p:nvPr>
        </p:nvSpPr>
        <p:spPr>
          <a:xfrm>
            <a:off x="410400" y="6603216"/>
            <a:ext cx="4086495" cy="180085"/>
          </a:xfrm>
        </p:spPr>
        <p:txBody>
          <a:bodyPr/>
          <a:lstStyle>
            <a:lvl1pPr>
              <a:defRPr sz="100" b="0">
                <a:solidFill>
                  <a:schemeClr val="bg1"/>
                </a:solidFill>
              </a:defRPr>
            </a:lvl1pPr>
          </a:lstStyle>
          <a:p>
            <a:endParaRPr lang="en-GB" dirty="0"/>
          </a:p>
        </p:txBody>
      </p:sp>
      <p:sp>
        <p:nvSpPr>
          <p:cNvPr id="9" name="OFF_institute_" hidden="1"/>
          <p:cNvSpPr>
            <a:spLocks noGrp="1"/>
          </p:cNvSpPr>
          <p:nvPr>
            <p:ph type="ftr" sz="quarter" idx="15"/>
          </p:nvPr>
        </p:nvSpPr>
        <p:spPr>
          <a:xfrm>
            <a:off x="6915600" y="6484544"/>
            <a:ext cx="3340800" cy="352190"/>
          </a:xfrm>
        </p:spPr>
        <p:txBody>
          <a:bodyPr/>
          <a:lstStyle>
            <a:lvl1pPr>
              <a:defRPr sz="100"/>
            </a:lvl1pPr>
          </a:lstStyle>
          <a:p>
            <a:endParaRPr lang="en-GB" dirty="0"/>
          </a:p>
        </p:txBody>
      </p:sp>
      <p:sp>
        <p:nvSpPr>
          <p:cNvPr id="11" name="Pladsholder til slidenummer 10"/>
          <p:cNvSpPr>
            <a:spLocks noGrp="1"/>
          </p:cNvSpPr>
          <p:nvPr>
            <p:ph type="sldNum" sz="quarter" idx="16"/>
          </p:nvPr>
        </p:nvSpPr>
        <p:spPr/>
        <p:txBody>
          <a:bodyPr/>
          <a:lstStyle/>
          <a:p>
            <a:fld id="{45D37B1E-C366-494F-A587-962AD9AABC83}" type="slidenum">
              <a:rPr lang="en-GB"/>
              <a:pPr/>
              <a:t>‹#›</a:t>
            </a:fld>
            <a:endParaRPr lang="en-GB" dirty="0"/>
          </a:p>
        </p:txBody>
      </p:sp>
      <p:sp>
        <p:nvSpPr>
          <p:cNvPr id="12"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17223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llede forside med hvidt logo">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solidFill>
                  <a:schemeClr val="bg1"/>
                </a:solidFill>
              </a:defRPr>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400" y="1312984"/>
            <a:ext cx="8132617" cy="2143815"/>
          </a:xfrm>
        </p:spPr>
        <p:txBody>
          <a:bodyPr anchor="b"/>
          <a:lstStyle>
            <a:lvl1pPr algn="l">
              <a:lnSpc>
                <a:spcPct val="87000"/>
              </a:lnSpc>
              <a:defRPr sz="5000">
                <a:solidFill>
                  <a:schemeClr val="bg1"/>
                </a:solidFill>
              </a:defRPr>
            </a:lvl1pPr>
          </a:lstStyle>
          <a:p>
            <a:r>
              <a:rPr lang="da-DK" dirty="0"/>
              <a:t>Klik for at redigere i master</a:t>
            </a:r>
          </a:p>
        </p:txBody>
      </p:sp>
      <p:sp>
        <p:nvSpPr>
          <p:cNvPr id="3" name="USR_Name"/>
          <p:cNvSpPr>
            <a:spLocks noGrp="1"/>
          </p:cNvSpPr>
          <p:nvPr>
            <p:ph type="subTitle" idx="1"/>
          </p:nvPr>
        </p:nvSpPr>
        <p:spPr>
          <a:xfrm>
            <a:off x="410400" y="6127200"/>
            <a:ext cx="3340800" cy="263050"/>
          </a:xfrm>
        </p:spPr>
        <p:txBody>
          <a:bodyPr anchor="b" anchorCtr="0"/>
          <a:lstStyle>
            <a:lvl1pPr marL="0" indent="0" algn="l">
              <a:lnSpc>
                <a:spcPct val="100000"/>
              </a:lnSpc>
              <a:buNone/>
              <a:defRPr sz="9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
          <p:cNvSpPr>
            <a:spLocks noGrp="1"/>
          </p:cNvSpPr>
          <p:nvPr>
            <p:ph type="ftr" sz="quarter" idx="11"/>
          </p:nvPr>
        </p:nvSpPr>
        <p:spPr>
          <a:xfrm>
            <a:off x="410400" y="0"/>
            <a:ext cx="3340800" cy="723600"/>
          </a:xfrm>
        </p:spPr>
        <p:txBody>
          <a:bodyPr/>
          <a:lstStyle>
            <a:lvl1pPr algn="l">
              <a:lnSpc>
                <a:spcPct val="92000"/>
              </a:lnSpc>
              <a:defRPr b="1">
                <a:solidFill>
                  <a:schemeClr val="bg1"/>
                </a:solidFill>
              </a:defRPr>
            </a:lvl1pPr>
          </a:lstStyle>
          <a:p>
            <a:endParaRPr lang="da-DK" dirty="0"/>
          </a:p>
        </p:txBody>
      </p:sp>
      <p:sp>
        <p:nvSpPr>
          <p:cNvPr id="6" name="Slide Number Placeholder 5" hidden="1"/>
          <p:cNvSpPr>
            <a:spLocks noGrp="1"/>
          </p:cNvSpPr>
          <p:nvPr>
            <p:ph type="sldNum" sz="quarter" idx="12"/>
          </p:nvPr>
        </p:nvSpPr>
        <p:spPr>
          <a:xfrm>
            <a:off x="406800" y="6604278"/>
            <a:ext cx="431400" cy="263661"/>
          </a:xfrm>
        </p:spPr>
        <p:txBody>
          <a:bodyPr/>
          <a:lstStyle>
            <a:lvl1pPr>
              <a:defRPr sz="100">
                <a:solidFill>
                  <a:schemeClr val="tx1"/>
                </a:solidFill>
              </a:defRPr>
            </a:lvl1pPr>
          </a:lstStyle>
          <a:p>
            <a:fld id="{45D37B1E-C366-494F-A587-962AD9AABC83}" type="slidenum">
              <a:rPr lang="da-DK"/>
              <a:pPr/>
              <a:t>‹#›</a:t>
            </a:fld>
            <a:endParaRPr lang="da-DK" dirty="0"/>
          </a:p>
        </p:txBody>
      </p:sp>
    </p:spTree>
    <p:extLst>
      <p:ext uri="{BB962C8B-B14F-4D97-AF65-F5344CB8AC3E}">
        <p14:creationId xmlns:p14="http://schemas.microsoft.com/office/powerpoint/2010/main" val="1709672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dhold og billede hvid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lvl1pPr>
              <a:defRPr/>
            </a:lvl1pPr>
          </a:lstStyle>
          <a:p>
            <a:r>
              <a:rPr lang="da-DK" dirty="0"/>
              <a:t>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a:t>
            </a:fld>
            <a:endParaRPr lang="en-GB" dirty="0"/>
          </a:p>
        </p:txBody>
      </p:sp>
    </p:spTree>
    <p:extLst>
      <p:ext uri="{BB962C8B-B14F-4D97-AF65-F5344CB8AC3E}">
        <p14:creationId xmlns:p14="http://schemas.microsoft.com/office/powerpoint/2010/main" val="23072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dhold og billede sor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p>
            <a:r>
              <a:rPr lang="da-DK" dirty="0"/>
              <a:t>Overskrift i maksimalt 2 linjer</a:t>
            </a:r>
          </a:p>
        </p:txBody>
      </p:sp>
      <p:sp>
        <p:nvSpPr>
          <p:cNvPr id="14"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a:t>
            </a:fld>
            <a:endParaRPr lang="en-GB" dirty="0"/>
          </a:p>
        </p:txBody>
      </p:sp>
    </p:spTree>
    <p:extLst>
      <p:ext uri="{BB962C8B-B14F-4D97-AF65-F5344CB8AC3E}">
        <p14:creationId xmlns:p14="http://schemas.microsoft.com/office/powerpoint/2010/main" val="1780238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dhold og hvid tekst, mørk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bg1"/>
                </a:solidFill>
              </a:defRPr>
            </a:lvl1pPr>
            <a:lvl2pPr marL="0" indent="0">
              <a:lnSpc>
                <a:spcPct val="100000"/>
              </a:lnSpc>
              <a:buFont typeface="Arial" panose="020B0604020202020204" pitchFamily="34" charset="0"/>
              <a:buChar char="​"/>
              <a:defRPr sz="1600">
                <a:solidFill>
                  <a:schemeClr val="bg1"/>
                </a:solidFill>
              </a:defRPr>
            </a:lvl2pPr>
            <a:lvl3pPr marL="252000" indent="-252000">
              <a:lnSpc>
                <a:spcPct val="100000"/>
              </a:lnSpc>
              <a:defRPr sz="1600">
                <a:solidFill>
                  <a:schemeClr val="bg1"/>
                </a:solidFill>
              </a:defRPr>
            </a:lvl3pPr>
            <a:lvl4pPr marL="504000" indent="-216000">
              <a:lnSpc>
                <a:spcPct val="100000"/>
              </a:lnSpc>
              <a:defRPr sz="1400">
                <a:solidFill>
                  <a:schemeClr val="bg1"/>
                </a:solidFill>
              </a:defRPr>
            </a:lvl4pPr>
            <a:lvl5pPr marL="648000" indent="-180000">
              <a:lnSpc>
                <a:spcPct val="100000"/>
              </a:lnSpc>
              <a:defRPr sz="1200">
                <a:solidFill>
                  <a:schemeClr val="bg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bg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a:t>
            </a:fld>
            <a:endParaRPr lang="en-GB" dirty="0"/>
          </a:p>
        </p:txBody>
      </p:sp>
      <p:sp>
        <p:nvSpPr>
          <p:cNvPr id="15"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21195334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dhold og sort tekst, lys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EED48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tx1"/>
                </a:solidFill>
              </a:defRPr>
            </a:lvl1pPr>
            <a:lvl2pPr marL="0" indent="0">
              <a:lnSpc>
                <a:spcPct val="100000"/>
              </a:lnSpc>
              <a:buFont typeface="Arial" panose="020B0604020202020204" pitchFamily="34" charset="0"/>
              <a:buChar char="​"/>
              <a:defRPr sz="1600">
                <a:solidFill>
                  <a:schemeClr val="tx1"/>
                </a:solidFill>
              </a:defRPr>
            </a:lvl2pPr>
            <a:lvl3pPr marL="252000" indent="-252000">
              <a:lnSpc>
                <a:spcPct val="100000"/>
              </a:lnSpc>
              <a:defRPr sz="1600">
                <a:solidFill>
                  <a:schemeClr val="tx1"/>
                </a:solidFill>
              </a:defRPr>
            </a:lvl3pPr>
            <a:lvl4pPr marL="504000" indent="-216000">
              <a:lnSpc>
                <a:spcPct val="100000"/>
              </a:lnSpc>
              <a:defRPr sz="1400">
                <a:solidFill>
                  <a:schemeClr val="tx1"/>
                </a:solidFill>
              </a:defRPr>
            </a:lvl4pPr>
            <a:lvl5pPr marL="648000" indent="-180000">
              <a:lnSpc>
                <a:spcPct val="100000"/>
              </a:lnSpc>
              <a:defRPr sz="1200">
                <a:solidFill>
                  <a:schemeClr val="tx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tx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a:t>
            </a:fld>
            <a:endParaRPr lang="en-GB" dirty="0"/>
          </a:p>
        </p:txBody>
      </p:sp>
      <p:sp>
        <p:nvSpPr>
          <p:cNvPr id="16"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751073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o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indsætte overskrift i maksimalt 2 linjer</a:t>
            </a:r>
          </a:p>
        </p:txBody>
      </p:sp>
      <p:sp>
        <p:nvSpPr>
          <p:cNvPr id="9" name="Content Placeholder 2"/>
          <p:cNvSpPr>
            <a:spLocks noGrp="1"/>
          </p:cNvSpPr>
          <p:nvPr>
            <p:ph idx="1" hasCustomPrompt="1"/>
          </p:nvPr>
        </p:nvSpPr>
        <p:spPr>
          <a:xfrm>
            <a:off x="406304" y="1989138"/>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Content Placeholder 3"/>
          <p:cNvSpPr>
            <a:spLocks noGrp="1"/>
          </p:cNvSpPr>
          <p:nvPr>
            <p:ph idx="13" hasCustomPrompt="1"/>
          </p:nvPr>
        </p:nvSpPr>
        <p:spPr>
          <a:xfrm>
            <a:off x="6274448" y="1989137"/>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DateCustomA" hidden="1"/>
          <p:cNvSpPr>
            <a:spLocks noGrp="1"/>
          </p:cNvSpPr>
          <p:nvPr>
            <p:ph type="dt" sz="half" idx="10"/>
          </p:nvPr>
        </p:nvSpPr>
        <p:spPr>
          <a:xfrm>
            <a:off x="410400" y="6603563"/>
            <a:ext cx="4086495" cy="180085"/>
          </a:xfrm>
        </p:spPr>
        <p:txBody>
          <a:bodyPr/>
          <a:lstStyle>
            <a:lvl1pPr>
              <a:defRPr sz="100" b="0">
                <a:solidFill>
                  <a:schemeClr val="bg1"/>
                </a:solidFill>
              </a:defRPr>
            </a:lvl1pPr>
          </a:lstStyle>
          <a:p>
            <a:endParaRPr lang="da-DK" dirty="0"/>
          </a:p>
        </p:txBody>
      </p:sp>
      <p:sp>
        <p:nvSpPr>
          <p:cNvPr id="6" name="OFF_institute_"/>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45D37B1E-C366-494F-A587-962AD9AABC83}" type="slidenum">
              <a:rPr lang="da-DK"/>
              <a:t>‹#›</a:t>
            </a:fld>
            <a:endParaRPr lang="da-DK" dirty="0"/>
          </a:p>
        </p:txBody>
      </p:sp>
      <p:sp>
        <p:nvSpPr>
          <p:cNvPr id="8"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4003493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og graf">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a:t>Klik for at indsætte overskrift i maksimalt 2 linjer</a:t>
            </a:r>
          </a:p>
        </p:txBody>
      </p:sp>
      <p:sp>
        <p:nvSpPr>
          <p:cNvPr id="3" name="Date_DateCustomA" hidden="1"/>
          <p:cNvSpPr>
            <a:spLocks noGrp="1"/>
          </p:cNvSpPr>
          <p:nvPr>
            <p:ph type="dt" sz="half" idx="10"/>
          </p:nvPr>
        </p:nvSpPr>
        <p:spPr>
          <a:xfrm>
            <a:off x="410400" y="6593050"/>
            <a:ext cx="4086495" cy="180085"/>
          </a:xfrm>
        </p:spPr>
        <p:txBody>
          <a:bodyPr/>
          <a:lstStyle>
            <a:lvl1pPr>
              <a:defRPr sz="100" b="0">
                <a:solidFill>
                  <a:schemeClr val="bg1"/>
                </a:solidFill>
              </a:defRPr>
            </a:lvl1pPr>
          </a:lstStyle>
          <a:p>
            <a:endParaRPr lang="en-GB"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a:pPr/>
              <a:t>‹#›</a:t>
            </a:fld>
            <a:endParaRPr lang="en-GB" dirty="0"/>
          </a:p>
        </p:txBody>
      </p:sp>
      <p:sp>
        <p:nvSpPr>
          <p:cNvPr id="8"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Pladsholder til tekst 11"/>
          <p:cNvSpPr>
            <a:spLocks noGrp="1"/>
          </p:cNvSpPr>
          <p:nvPr>
            <p:ph type="body" sz="quarter" idx="15" hasCustomPrompt="1"/>
          </p:nvPr>
        </p:nvSpPr>
        <p:spPr>
          <a:xfrm>
            <a:off x="6710399" y="1989138"/>
            <a:ext cx="5079347" cy="501814"/>
          </a:xfrm>
        </p:spPr>
        <p:txBody>
          <a:bodyPr/>
          <a:lstStyle>
            <a:lvl1pPr marL="0" indent="0">
              <a:lnSpc>
                <a:spcPct val="83000"/>
              </a:lnSpc>
              <a:spcBef>
                <a:spcPts val="0"/>
              </a:spcBef>
              <a:buFont typeface="Arial" panose="020B0604020202020204" pitchFamily="34" charset="0"/>
              <a:buChar char="​"/>
              <a:defRPr sz="2000" b="1"/>
            </a:lvl1pPr>
          </a:lstStyle>
          <a:p>
            <a:pPr lvl="0"/>
            <a:r>
              <a:rPr lang="da-DK" dirty="0"/>
              <a:t>Overskrift til graf</a:t>
            </a:r>
          </a:p>
        </p:txBody>
      </p:sp>
      <p:sp>
        <p:nvSpPr>
          <p:cNvPr id="16" name="Pladsholder til indhold 15"/>
          <p:cNvSpPr>
            <a:spLocks noGrp="1"/>
          </p:cNvSpPr>
          <p:nvPr>
            <p:ph sz="quarter" idx="16" hasCustomPrompt="1"/>
          </p:nvPr>
        </p:nvSpPr>
        <p:spPr>
          <a:xfrm>
            <a:off x="6710399" y="2583180"/>
            <a:ext cx="4956084" cy="3258819"/>
          </a:xfrm>
        </p:spPr>
        <p:txBody>
          <a:bodyPr/>
          <a:lstStyle>
            <a:lvl1pPr marL="252000" indent="-252000">
              <a:lnSpc>
                <a:spcPct val="100000"/>
              </a:lnSpc>
              <a:buFont typeface="Arial" panose="020B0604020202020204" pitchFamily="34" charset="0"/>
              <a:buChar char="•"/>
              <a:defRPr sz="1600"/>
            </a:lvl1pPr>
            <a:lvl2pPr marL="468000" indent="-216000">
              <a:lnSpc>
                <a:spcPct val="100000"/>
              </a:lnSpc>
              <a:defRPr sz="1400"/>
            </a:lvl2pPr>
            <a:lvl3pPr marL="648000" indent="-180000">
              <a:lnSpc>
                <a:spcPct val="100000"/>
              </a:lnSpc>
              <a:defRPr sz="1200"/>
            </a:lvl3pPr>
            <a:lvl4pPr marL="648000" indent="-180000">
              <a:lnSpc>
                <a:spcPct val="100000"/>
              </a:lnSpc>
              <a:defRPr sz="1200"/>
            </a:lvl4pPr>
            <a:lvl5pPr marL="648000" indent="-180000">
              <a:lnSpc>
                <a:spcPct val="100000"/>
              </a:lnSpc>
              <a:defRPr sz="1200"/>
            </a:lvl5pPr>
          </a:lstStyle>
          <a:p>
            <a:pPr lvl="0"/>
            <a:r>
              <a:rPr lang="da-DK" dirty="0"/>
              <a:t>Klik ikon for at tilføje graf</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036967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Klik for at redigere i master</a:t>
            </a:r>
          </a:p>
        </p:txBody>
      </p:sp>
      <p:sp>
        <p:nvSpPr>
          <p:cNvPr id="3" name="Date_DateCustomA" hidden="1"/>
          <p:cNvSpPr>
            <a:spLocks noGrp="1"/>
          </p:cNvSpPr>
          <p:nvPr>
            <p:ph type="dt" sz="half" idx="10"/>
          </p:nvPr>
        </p:nvSpPr>
        <p:spPr>
          <a:xfrm>
            <a:off x="410400" y="6621209"/>
            <a:ext cx="4086495" cy="180085"/>
          </a:xfrm>
        </p:spPr>
        <p:txBody>
          <a:bodyPr/>
          <a:lstStyle>
            <a:lvl1pPr>
              <a:defRPr sz="100" b="0">
                <a:solidFill>
                  <a:schemeClr val="bg1"/>
                </a:solidFill>
              </a:defRPr>
            </a:lvl1pPr>
          </a:lstStyle>
          <a:p>
            <a:endParaRPr lang="da-DK"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5" name="Slide Number Placeholder 4"/>
          <p:cNvSpPr>
            <a:spLocks noGrp="1"/>
          </p:cNvSpPr>
          <p:nvPr>
            <p:ph type="sldNum" sz="quarter" idx="12"/>
          </p:nvPr>
        </p:nvSpPr>
        <p:spPr/>
        <p:txBody>
          <a:bodyPr/>
          <a:lstStyle/>
          <a:p>
            <a:fld id="{45D37B1E-C366-494F-A587-962AD9AABC83}" type="slidenum">
              <a:rPr lang="da-DK"/>
              <a:t>‹#›</a:t>
            </a:fld>
            <a:endParaRPr lang="da-DK" dirty="0"/>
          </a:p>
        </p:txBody>
      </p:sp>
      <p:sp>
        <p:nvSpPr>
          <p:cNvPr id="6"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945256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Kun logo">
    <p:spTree>
      <p:nvGrpSpPr>
        <p:cNvPr id="1" name=""/>
        <p:cNvGrpSpPr/>
        <p:nvPr/>
      </p:nvGrpSpPr>
      <p:grpSpPr>
        <a:xfrm>
          <a:off x="0" y="0"/>
          <a:ext cx="0" cy="0"/>
          <a:chOff x="0" y="0"/>
          <a:chExt cx="0" cy="0"/>
        </a:xfrm>
      </p:grpSpPr>
      <p:sp>
        <p:nvSpPr>
          <p:cNvPr id="2" name="Date_DateCustomA" hidden="1"/>
          <p:cNvSpPr>
            <a:spLocks noGrp="1"/>
          </p:cNvSpPr>
          <p:nvPr>
            <p:ph type="dt" sz="half" idx="10"/>
          </p:nvPr>
        </p:nvSpPr>
        <p:spPr>
          <a:xfrm>
            <a:off x="410400" y="6610526"/>
            <a:ext cx="4086495" cy="180085"/>
          </a:xfrm>
        </p:spPr>
        <p:txBody>
          <a:bodyPr/>
          <a:lstStyle>
            <a:lvl1pPr>
              <a:defRPr sz="100" b="0">
                <a:solidFill>
                  <a:schemeClr val="bg1"/>
                </a:solidFill>
              </a:defRPr>
            </a:lvl1pPr>
          </a:lstStyle>
          <a:p>
            <a:endParaRPr lang="da-DK" dirty="0"/>
          </a:p>
        </p:txBody>
      </p:sp>
      <p:sp>
        <p:nvSpPr>
          <p:cNvPr id="3" name="OFF_institute_" hidden="1"/>
          <p:cNvSpPr>
            <a:spLocks noGrp="1"/>
          </p:cNvSpPr>
          <p:nvPr>
            <p:ph type="ftr" sz="quarter" idx="11"/>
          </p:nvPr>
        </p:nvSpPr>
        <p:spPr>
          <a:xfrm>
            <a:off x="6915600" y="6505810"/>
            <a:ext cx="3340800" cy="352190"/>
          </a:xfrm>
        </p:spPr>
        <p:txBody>
          <a:bodyPr/>
          <a:lstStyle>
            <a:lvl1pPr>
              <a:defRPr sz="100">
                <a:solidFill>
                  <a:schemeClr val="bg1"/>
                </a:solidFill>
              </a:defRPr>
            </a:lvl1pPr>
          </a:lstStyle>
          <a:p>
            <a:endParaRPr lang="da-DK" dirty="0"/>
          </a:p>
        </p:txBody>
      </p:sp>
      <p:sp>
        <p:nvSpPr>
          <p:cNvPr id="4" name="Slide Number Placeholder 3"/>
          <p:cNvSpPr>
            <a:spLocks noGrp="1"/>
          </p:cNvSpPr>
          <p:nvPr>
            <p:ph type="sldNum" sz="quarter" idx="12"/>
          </p:nvPr>
        </p:nvSpPr>
        <p:spPr/>
        <p:txBody>
          <a:bodyPr/>
          <a:lstStyle/>
          <a:p>
            <a:fld id="{45D37B1E-C366-494F-A587-962AD9AABC83}" type="slidenum">
              <a:rPr lang="da-DK"/>
              <a:t>‹#›</a:t>
            </a:fld>
            <a:endParaRPr lang="da-DK" dirty="0"/>
          </a:p>
        </p:txBody>
      </p:sp>
      <p:sp>
        <p:nvSpPr>
          <p:cNvPr id="5"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98522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rugerguide">
    <p:spTree>
      <p:nvGrpSpPr>
        <p:cNvPr id="1" name=""/>
        <p:cNvGrpSpPr/>
        <p:nvPr/>
      </p:nvGrpSpPr>
      <p:grpSpPr>
        <a:xfrm>
          <a:off x="0" y="0"/>
          <a:ext cx="0" cy="0"/>
          <a:chOff x="0" y="0"/>
          <a:chExt cx="0" cy="0"/>
        </a:xfrm>
      </p:grpSpPr>
      <p:sp>
        <p:nvSpPr>
          <p:cNvPr id="28" name="Text Box 48"/>
          <p:cNvSpPr txBox="1">
            <a:spLocks noChangeArrowheads="1"/>
          </p:cNvSpPr>
          <p:nvPr userDrawn="1"/>
        </p:nvSpPr>
        <p:spPr bwMode="auto">
          <a:xfrm>
            <a:off x="425450" y="1840105"/>
            <a:ext cx="2332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en-GB" sz="1000" b="1" noProof="1">
                <a:latin typeface="Arial" panose="020B0604020202020204" pitchFamily="34" charset="0"/>
                <a:cs typeface="Arial" panose="020B0604020202020204" pitchFamily="34" charset="0"/>
              </a:rPr>
              <a:t>Brug</a:t>
            </a:r>
            <a:r>
              <a:rPr lang="en-GB" sz="1000" b="1" baseline="0" noProof="1">
                <a:latin typeface="Arial" panose="020B0604020202020204" pitchFamily="34" charset="0"/>
                <a:cs typeface="Arial" panose="020B0604020202020204" pitchFamily="34" charset="0"/>
              </a:rPr>
              <a:t> tekst typografier</a:t>
            </a:r>
            <a:endParaRPr lang="en-GB" sz="1000" b="1" noProof="1">
              <a:latin typeface="Arial" panose="020B0604020202020204" pitchFamily="34" charset="0"/>
              <a:cs typeface="Arial" panose="020B0604020202020204" pitchFamily="34" charset="0"/>
            </a:endParaRPr>
          </a:p>
          <a:p>
            <a:pPr eaLnBrk="1" hangingPunct="1">
              <a:spcAft>
                <a:spcPts val="600"/>
              </a:spcAft>
              <a:defRPr/>
            </a:pPr>
            <a:r>
              <a:rPr lang="en-GB" altLang="da-DK" sz="900" b="0" noProof="1">
                <a:latin typeface="Arial" panose="020B0604020202020204" pitchFamily="34" charset="0"/>
                <a:cs typeface="Arial" panose="020B0604020202020204" pitchFamily="34" charset="0"/>
              </a:rPr>
              <a:t>Brug </a:t>
            </a:r>
            <a:r>
              <a:rPr lang="en-GB" altLang="da-DK" sz="900" b="1"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gå frem i tekst-niveauer. Klik </a:t>
            </a:r>
            <a:r>
              <a:rPr lang="en-GB" altLang="da-DK" sz="900" b="1" baseline="0" noProof="1">
                <a:latin typeface="Arial" panose="020B0604020202020204" pitchFamily="34" charset="0"/>
                <a:cs typeface="Arial" panose="020B0604020202020204" pitchFamily="34" charset="0"/>
              </a:rPr>
              <a:t>ENTER</a:t>
            </a:r>
            <a:r>
              <a:rPr lang="en-GB" altLang="da-DK" sz="900" b="0" baseline="0" noProof="1">
                <a:latin typeface="Arial" panose="020B0604020202020204" pitchFamily="34" charset="0"/>
                <a:cs typeface="Arial" panose="020B0604020202020204" pitchFamily="34" charset="0"/>
              </a:rPr>
              <a:t>, derefter </a:t>
            </a:r>
            <a:r>
              <a:rPr lang="en-GB" altLang="da-DK" sz="900" b="1" baseline="0"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skifte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fra et niveau til et næste.</a:t>
            </a:r>
          </a:p>
          <a:p>
            <a:pPr eaLnBrk="1" hangingPunct="1">
              <a:spcAft>
                <a:spcPts val="240"/>
              </a:spcAft>
              <a:defRPr/>
            </a:pPr>
            <a:r>
              <a:rPr lang="en-GB" altLang="da-DK" sz="900" b="0" baseline="0" noProof="1">
                <a:latin typeface="Arial" panose="020B0604020202020204" pitchFamily="34" charset="0"/>
                <a:cs typeface="Arial" panose="020B0604020202020204" pitchFamily="34" charset="0"/>
              </a:rPr>
              <a:t>For at gå tilbage i tekst-niveauer,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brug </a:t>
            </a:r>
            <a:r>
              <a:rPr lang="en-GB" altLang="da-DK" sz="900" b="1" baseline="0" noProof="1">
                <a:latin typeface="Arial" panose="020B0604020202020204" pitchFamily="34" charset="0"/>
                <a:cs typeface="Arial" panose="020B0604020202020204" pitchFamily="34" charset="0"/>
              </a:rPr>
              <a:t>SHIFT+TAB</a:t>
            </a:r>
            <a:endParaRPr lang="en-GB" altLang="da-DK" sz="900" b="1" noProof="1">
              <a:latin typeface="Arial" panose="020B0604020202020204" pitchFamily="34" charset="0"/>
              <a:cs typeface="Arial" panose="020B0604020202020204" pitchFamily="34" charset="0"/>
            </a:endParaRPr>
          </a:p>
          <a:p>
            <a:pPr eaLnBrk="1" hangingPunct="1">
              <a:spcAft>
                <a:spcPts val="240"/>
              </a:spcAft>
              <a:defRPr/>
            </a:pPr>
            <a:endParaRPr lang="en-GB" sz="900" b="1" noProof="1">
              <a:latin typeface="Arial" panose="020B0604020202020204" pitchFamily="34" charset="0"/>
              <a:cs typeface="Arial" panose="020B0604020202020204" pitchFamily="34" charset="0"/>
            </a:endParaRPr>
          </a:p>
          <a:p>
            <a:pPr eaLnBrk="1" hangingPunct="1">
              <a:spcAft>
                <a:spcPts val="240"/>
              </a:spcAft>
              <a:defRPr/>
            </a:pPr>
            <a:r>
              <a:rPr lang="en-GB" sz="900" noProof="1">
                <a:latin typeface="Arial" panose="020B0604020202020204" pitchFamily="34" charset="0"/>
                <a:cs typeface="Arial" panose="020B0604020202020204" pitchFamily="34" charset="0"/>
              </a:rPr>
              <a:t>Alternativt kan </a:t>
            </a:r>
            <a:br>
              <a:rPr lang="en-GB" sz="900" noProof="1">
                <a:latin typeface="Arial" panose="020B0604020202020204" pitchFamily="34" charset="0"/>
                <a:cs typeface="Arial" panose="020B0604020202020204" pitchFamily="34" charset="0"/>
              </a:rPr>
            </a:br>
            <a:r>
              <a:rPr lang="en-GB" sz="900" b="1" noProof="1">
                <a:latin typeface="Arial" panose="020B0604020202020204" pitchFamily="34" charset="0"/>
                <a:cs typeface="Arial" panose="020B0604020202020204" pitchFamily="34" charset="0"/>
              </a:rPr>
              <a:t>Forøg</a:t>
            </a:r>
            <a:r>
              <a:rPr lang="en-GB" sz="900" baseline="0" noProof="1">
                <a:latin typeface="Arial" panose="020B0604020202020204" pitchFamily="34" charset="0"/>
                <a:cs typeface="Arial" panose="020B0604020202020204" pitchFamily="34" charset="0"/>
              </a:rPr>
              <a:t> og </a:t>
            </a:r>
            <a:r>
              <a:rPr lang="en-GB" sz="900" b="1" baseline="0" noProof="1">
                <a:latin typeface="Arial" panose="020B0604020202020204" pitchFamily="34" charset="0"/>
                <a:cs typeface="Arial" panose="020B0604020202020204" pitchFamily="34" charset="0"/>
              </a:rPr>
              <a:t>Formindsk </a:t>
            </a:r>
            <a:r>
              <a:rPr lang="en-GB" sz="900" baseline="0" noProof="1">
                <a:latin typeface="Arial" panose="020B0604020202020204" pitchFamily="34" charset="0"/>
                <a:cs typeface="Arial" panose="020B0604020202020204" pitchFamily="34" charset="0"/>
              </a:rPr>
              <a:t>listeniveau bruges</a:t>
            </a:r>
            <a:endParaRPr lang="en-GB" sz="900" noProof="1">
              <a:latin typeface="Arial" panose="020B0604020202020204" pitchFamily="34" charset="0"/>
              <a:cs typeface="Arial" panose="020B0604020202020204" pitchFamily="34" charset="0"/>
            </a:endParaRPr>
          </a:p>
          <a:p>
            <a:pPr eaLnBrk="1" hangingPunct="1">
              <a:spcAft>
                <a:spcPts val="240"/>
              </a:spcAft>
              <a:defRPr/>
            </a:pPr>
            <a:endParaRPr lang="en-GB" sz="700" noProof="1">
              <a:latin typeface="Arial" panose="020B0604020202020204" pitchFamily="34" charset="0"/>
              <a:cs typeface="Arial" panose="020B0604020202020204" pitchFamily="34" charset="0"/>
            </a:endParaRPr>
          </a:p>
        </p:txBody>
      </p:sp>
      <p:sp>
        <p:nvSpPr>
          <p:cNvPr id="17" name="Title 1"/>
          <p:cNvSpPr txBox="1">
            <a:spLocks/>
          </p:cNvSpPr>
          <p:nvPr userDrawn="1"/>
        </p:nvSpPr>
        <p:spPr>
          <a:xfrm>
            <a:off x="404813" y="469251"/>
            <a:ext cx="11376025" cy="775843"/>
          </a:xfrm>
          <a:prstGeom prst="rect">
            <a:avLst/>
          </a:prstGeom>
        </p:spPr>
        <p:txBody>
          <a:bodyPr vert="horz" lIns="0" tIns="0" rIns="0" bIns="0" rtlCol="0" anchor="t" anchorCtr="0">
            <a:normAutofit/>
          </a:bodyPr>
          <a:lstStyle>
            <a:lvl1pPr algn="l" defTabSz="685800" rtl="0" eaLnBrk="1" latinLnBrk="0" hangingPunct="1">
              <a:lnSpc>
                <a:spcPct val="90000"/>
              </a:lnSpc>
              <a:spcBef>
                <a:spcPct val="0"/>
              </a:spcBef>
              <a:buNone/>
              <a:defRPr sz="2600" b="1" kern="1200" baseline="0">
                <a:solidFill>
                  <a:schemeClr val="accent1"/>
                </a:solidFill>
                <a:latin typeface="+mj-lt"/>
                <a:ea typeface="+mj-ea"/>
                <a:cs typeface="+mj-cs"/>
              </a:defRPr>
            </a:lvl1pPr>
          </a:lstStyle>
          <a:p>
            <a:r>
              <a:rPr lang="da-DK" sz="3200" dirty="0">
                <a:solidFill>
                  <a:schemeClr val="tx1"/>
                </a:solidFill>
                <a:latin typeface="Arial" panose="020B0604020202020204" pitchFamily="34" charset="0"/>
                <a:cs typeface="Arial" panose="020B0604020202020204" pitchFamily="34" charset="0"/>
              </a:rPr>
              <a:t>Brugerguide - Slet før anvendelse</a:t>
            </a:r>
          </a:p>
        </p:txBody>
      </p:sp>
      <p:sp>
        <p:nvSpPr>
          <p:cNvPr id="14" name="AutoShape 4"/>
          <p:cNvSpPr>
            <a:spLocks/>
          </p:cNvSpPr>
          <p:nvPr userDrawn="1"/>
        </p:nvSpPr>
        <p:spPr bwMode="gray">
          <a:xfrm>
            <a:off x="7001480" y="3572293"/>
            <a:ext cx="2463605" cy="113364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Hjælpelinjer</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For at se hjælpelinjer</a:t>
            </a:r>
          </a:p>
          <a:p>
            <a:pPr eaLnBrk="1" fontAlgn="auto"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1.</a:t>
            </a:r>
            <a:r>
              <a:rPr lang="da-DK" sz="900" noProof="1">
                <a:solidFill>
                  <a:schemeClr val="tx1"/>
                </a:solidFill>
                <a:latin typeface="Arial" panose="020B0604020202020204" pitchFamily="34" charset="0"/>
                <a:cs typeface="Arial" panose="020B0604020202020204" pitchFamily="34" charset="0"/>
              </a:rPr>
              <a:t> Klik på fanen </a:t>
            </a:r>
            <a:r>
              <a:rPr lang="da-DK" sz="900" b="1" noProof="1">
                <a:solidFill>
                  <a:schemeClr val="tx1"/>
                </a:solidFill>
                <a:latin typeface="Arial" panose="020B0604020202020204" pitchFamily="34" charset="0"/>
                <a:cs typeface="Arial" panose="020B0604020202020204" pitchFamily="34" charset="0"/>
              </a:rPr>
              <a:t>Vis </a:t>
            </a:r>
            <a:r>
              <a:rPr lang="da-DK" sz="900" b="0" noProof="1">
                <a:solidFill>
                  <a:schemeClr val="tx1"/>
                </a:solidFill>
                <a:latin typeface="Arial" panose="020B0604020202020204" pitchFamily="34" charset="0"/>
                <a:cs typeface="Arial" panose="020B0604020202020204" pitchFamily="34" charset="0"/>
              </a:rPr>
              <a:t>og</a:t>
            </a:r>
            <a:r>
              <a:rPr lang="da-DK" sz="900" b="1"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sæt hak ved</a:t>
            </a:r>
            <a:r>
              <a:rPr lang="da-DK" sz="900" b="0" baseline="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Hjælpelinjer</a:t>
            </a:r>
          </a:p>
          <a:p>
            <a:pPr eaLnBrk="1" hangingPunct="1">
              <a:spcBef>
                <a:spcPts val="0"/>
              </a:spcBef>
              <a:spcAft>
                <a:spcPts val="240"/>
              </a:spcAft>
              <a:buFont typeface="+mj-lt"/>
              <a:buNone/>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Tips</a:t>
            </a:r>
            <a:r>
              <a:rPr lang="da-DK" sz="90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Alt + F9 </a:t>
            </a:r>
            <a:r>
              <a:rPr lang="da-DK" sz="900" noProof="1">
                <a:solidFill>
                  <a:schemeClr val="tx1"/>
                </a:solidFill>
                <a:latin typeface="Arial" panose="020B0604020202020204" pitchFamily="34" charset="0"/>
                <a:cs typeface="Arial" panose="020B0604020202020204" pitchFamily="34" charset="0"/>
              </a:rPr>
              <a:t>for hurtig visning af hjælpelinjer</a:t>
            </a:r>
          </a:p>
          <a:p>
            <a:pPr eaLnBrk="1" hangingPunct="1">
              <a:spcBef>
                <a:spcPts val="0"/>
              </a:spcBef>
              <a:spcAft>
                <a:spcPts val="240"/>
              </a:spcAft>
              <a:buFont typeface="+mj-lt"/>
              <a:buNone/>
              <a:defRPr/>
            </a:pPr>
            <a:endParaRPr lang="da-DK" sz="700" noProof="1">
              <a:solidFill>
                <a:schemeClr val="tx1"/>
              </a:solidFill>
              <a:latin typeface="Arial" panose="020B0604020202020204" pitchFamily="34" charset="0"/>
              <a:cs typeface="Arial" panose="020B0604020202020204" pitchFamily="34" charset="0"/>
            </a:endParaRPr>
          </a:p>
        </p:txBody>
      </p:sp>
      <p:sp>
        <p:nvSpPr>
          <p:cNvPr id="15" name="Text Box 48"/>
          <p:cNvSpPr txBox="1">
            <a:spLocks noChangeArrowheads="1"/>
          </p:cNvSpPr>
          <p:nvPr userDrawn="1"/>
        </p:nvSpPr>
        <p:spPr bwMode="auto">
          <a:xfrm>
            <a:off x="7001481" y="1840105"/>
            <a:ext cx="246360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For at justere sidenummerering,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dato og sidefod</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r>
              <a:rPr lang="da-DK" altLang="da-DK" sz="900" strike="noStrike" noProof="1">
                <a:solidFill>
                  <a:schemeClr val="tx1"/>
                </a:solidFill>
                <a:latin typeface="Arial" panose="020B0604020202020204" pitchFamily="34" charset="0"/>
                <a:cs typeface="Arial" panose="020B0604020202020204" pitchFamily="34" charset="0"/>
              </a:rPr>
              <a:t> </a:t>
            </a:r>
            <a:endParaRPr lang="da-DK" altLang="da-DK" sz="900" strike="sngStrike"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Sidefod</a:t>
            </a:r>
            <a:br>
              <a:rPr lang="da-DK" altLang="da-DK" sz="900" b="1"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24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sz="900" noProof="1">
                <a:solidFill>
                  <a:schemeClr val="tx1"/>
                </a:solidFill>
                <a:latin typeface="Arial" panose="020B0604020202020204" pitchFamily="34" charset="0"/>
                <a:cs typeface="Arial" panose="020B0604020202020204" pitchFamily="34" charset="0"/>
              </a:rPr>
              <a:t>Vælg </a:t>
            </a:r>
            <a:r>
              <a:rPr lang="da-DK" sz="900" b="1" noProof="1">
                <a:solidFill>
                  <a:schemeClr val="tx1"/>
                </a:solidFill>
                <a:latin typeface="Arial" panose="020B0604020202020204" pitchFamily="34" charset="0"/>
                <a:cs typeface="Arial" panose="020B0604020202020204" pitchFamily="34" charset="0"/>
              </a:rPr>
              <a:t>Anvend på alle </a:t>
            </a:r>
            <a:r>
              <a:rPr lang="da-DK" sz="900" noProof="1">
                <a:solidFill>
                  <a:schemeClr val="tx1"/>
                </a:solidFill>
                <a:latin typeface="Arial" panose="020B0604020202020204" pitchFamily="34" charset="0"/>
                <a:cs typeface="Arial" panose="020B0604020202020204" pitchFamily="34" charset="0"/>
              </a:rPr>
              <a:t>eller </a:t>
            </a:r>
            <a:r>
              <a:rPr lang="da-DK" sz="900" b="1" noProof="1">
                <a:solidFill>
                  <a:schemeClr val="tx1"/>
                </a:solidFill>
                <a:latin typeface="Arial" panose="020B0604020202020204" pitchFamily="34" charset="0"/>
                <a:cs typeface="Arial" panose="020B0604020202020204" pitchFamily="34" charset="0"/>
              </a:rPr>
              <a:t>Anvend</a:t>
            </a:r>
            <a:r>
              <a:rPr lang="da-DK" sz="900" noProof="1">
                <a:solidFill>
                  <a:schemeClr val="tx1"/>
                </a:solidFill>
                <a:latin typeface="Arial" panose="020B0604020202020204" pitchFamily="34" charset="0"/>
                <a:cs typeface="Arial" panose="020B0604020202020204" pitchFamily="34" charset="0"/>
              </a:rPr>
              <a:t> hvis det</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kun skal være på et enkelt slide</a:t>
            </a:r>
          </a:p>
          <a:p>
            <a:pPr eaLnBrk="1" hangingPunct="1">
              <a:spcAft>
                <a:spcPts val="240"/>
              </a:spcAft>
              <a:defRPr/>
            </a:pPr>
            <a:endParaRPr lang="da-DK" sz="700" noProof="1">
              <a:solidFill>
                <a:schemeClr val="tx1"/>
              </a:solidFill>
              <a:latin typeface="Arial" panose="020B0604020202020204" pitchFamily="34" charset="0"/>
              <a:cs typeface="Arial" panose="020B0604020202020204" pitchFamily="34" charset="0"/>
            </a:endParaRPr>
          </a:p>
        </p:txBody>
      </p:sp>
      <p:sp>
        <p:nvSpPr>
          <p:cNvPr id="18" name="AutoShape 4"/>
          <p:cNvSpPr>
            <a:spLocks/>
          </p:cNvSpPr>
          <p:nvPr userDrawn="1"/>
        </p:nvSpPr>
        <p:spPr bwMode="gray">
          <a:xfrm>
            <a:off x="3784489" y="1840105"/>
            <a:ext cx="2333140" cy="507831"/>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Indsæt billede</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På slides med billedpladsholder, klik på </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ikonet og vælg </a:t>
            </a:r>
            <a:r>
              <a:rPr lang="da-DK" sz="900" b="1" noProof="1">
                <a:solidFill>
                  <a:schemeClr val="tx1"/>
                </a:solidFill>
                <a:latin typeface="Arial" panose="020B0604020202020204" pitchFamily="34" charset="0"/>
                <a:cs typeface="Arial" panose="020B0604020202020204" pitchFamily="34" charset="0"/>
              </a:rPr>
              <a:t>Indsæt</a:t>
            </a:r>
          </a:p>
        </p:txBody>
      </p:sp>
      <p:sp>
        <p:nvSpPr>
          <p:cNvPr id="22" name="TextBox 12"/>
          <p:cNvSpPr txBox="1">
            <a:spLocks noChangeArrowheads="1"/>
          </p:cNvSpPr>
          <p:nvPr userDrawn="1"/>
        </p:nvSpPr>
        <p:spPr bwMode="auto">
          <a:xfrm>
            <a:off x="3784489" y="2736739"/>
            <a:ext cx="233314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l" eaLnBrk="1" hangingPunct="1">
              <a:spcBef>
                <a:spcPts val="0"/>
              </a:spcBef>
              <a:spcAft>
                <a:spcPts val="600"/>
              </a:spcAft>
              <a:buFontTx/>
              <a:buNone/>
              <a:defRPr/>
            </a:pPr>
            <a:r>
              <a:rPr lang="da-DK" sz="1000" b="1" noProof="1">
                <a:solidFill>
                  <a:schemeClr val="tx1"/>
                </a:solidFill>
                <a:latin typeface="Arial" panose="020B0604020202020204" pitchFamily="34" charset="0"/>
                <a:cs typeface="Arial" panose="020B0604020202020204" pitchFamily="34" charset="0"/>
              </a:rPr>
              <a:t>Beskær billede</a:t>
            </a:r>
          </a:p>
          <a:p>
            <a:pPr algn="l" eaLnBrk="1" hangingPunct="1">
              <a:spcBef>
                <a:spcPts val="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1. </a:t>
            </a:r>
            <a:r>
              <a:rPr lang="da-DK" sz="900" b="0" noProof="1">
                <a:solidFill>
                  <a:schemeClr val="tx1"/>
                </a:solidFill>
                <a:latin typeface="Arial" panose="020B0604020202020204" pitchFamily="34" charset="0"/>
                <a:cs typeface="Arial" panose="020B0604020202020204" pitchFamily="34" charset="0"/>
              </a:rPr>
              <a:t>Klik </a:t>
            </a:r>
            <a:r>
              <a:rPr lang="da-DK" sz="900" b="1" noProof="1">
                <a:solidFill>
                  <a:schemeClr val="tx1"/>
                </a:solidFill>
                <a:latin typeface="Arial" panose="020B0604020202020204" pitchFamily="34" charset="0"/>
                <a:cs typeface="Arial" panose="020B0604020202020204" pitchFamily="34" charset="0"/>
              </a:rPr>
              <a:t>Beskær</a:t>
            </a:r>
            <a:r>
              <a:rPr lang="da-DK" sz="900" b="0" noProof="1">
                <a:solidFill>
                  <a:schemeClr val="tx1"/>
                </a:solidFill>
                <a:latin typeface="Arial" panose="020B0604020202020204" pitchFamily="34" charset="0"/>
                <a:cs typeface="Arial" panose="020B0604020202020204" pitchFamily="34" charset="0"/>
              </a:rPr>
              <a:t> for at ændre</a:t>
            </a:r>
            <a:r>
              <a:rPr lang="da-DK" sz="900" b="0" baseline="0"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billedets fokus/størrelse</a:t>
            </a:r>
            <a:endParaRPr lang="da-DK" altLang="da-DK" sz="900" b="0" noProof="1">
              <a:solidFill>
                <a:schemeClr val="tx1"/>
              </a:solidFill>
              <a:latin typeface="Arial" panose="020B0604020202020204" pitchFamily="34" charset="0"/>
              <a:cs typeface="Arial" panose="020B0604020202020204" pitchFamily="34" charset="0"/>
            </a:endParaRPr>
          </a:p>
          <a:p>
            <a:pPr algn="l" eaLnBrk="1" hangingPunct="1">
              <a:spcBef>
                <a:spcPct val="0"/>
              </a:spcBef>
              <a:spcAft>
                <a:spcPts val="600"/>
              </a:spcAft>
              <a:buFontTx/>
              <a:buNone/>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strike="noStrike" noProof="1">
                <a:solidFill>
                  <a:schemeClr val="tx1"/>
                </a:solidFill>
                <a:latin typeface="Arial" panose="020B0604020202020204" pitchFamily="34" charset="0"/>
                <a:cs typeface="Arial" panose="020B0604020202020204" pitchFamily="34" charset="0"/>
              </a:rPr>
              <a:t>du trækker</a:t>
            </a:r>
            <a:r>
              <a:rPr lang="da-DK" altLang="da-DK" sz="900" b="0" noProof="1">
                <a:solidFill>
                  <a:schemeClr val="tx1"/>
                </a:solidFill>
                <a:latin typeface="Arial" panose="020B0604020202020204" pitchFamily="34" charset="0"/>
                <a:cs typeface="Arial" panose="020B0604020202020204" pitchFamily="34" charset="0"/>
              </a:rPr>
              <a:t> i billedets hjørner</a:t>
            </a:r>
          </a:p>
          <a:p>
            <a:pPr algn="l" eaLnBrk="1" fontAlgn="auto" hangingPunct="1">
              <a:spcBef>
                <a:spcPts val="60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Tips</a:t>
            </a:r>
            <a:r>
              <a:rPr lang="da-DK" sz="900" b="0" noProof="1">
                <a:solidFill>
                  <a:schemeClr val="tx1"/>
                </a:solidFill>
                <a:latin typeface="Arial" panose="020B0604020202020204" pitchFamily="34" charset="0"/>
                <a:cs typeface="Arial" panose="020B0604020202020204" pitchFamily="34" charset="0"/>
              </a:rPr>
              <a:t>: Hvis du sletter billedet og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indsætter et nyt, kan billedet lægge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sig foran tekst og grafik. Hvis dette sker,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højreklik på billedet og vælg </a:t>
            </a:r>
            <a:r>
              <a:rPr lang="da-DK" sz="900" b="1" noProof="1">
                <a:solidFill>
                  <a:schemeClr val="tx1"/>
                </a:solidFill>
                <a:latin typeface="Arial" panose="020B0604020202020204" pitchFamily="34" charset="0"/>
                <a:cs typeface="Arial" panose="020B0604020202020204" pitchFamily="34" charset="0"/>
              </a:rPr>
              <a:t>Placer bagest</a:t>
            </a:r>
            <a:endParaRPr lang="da-DK" altLang="da-DK" sz="900" b="0" noProof="1">
              <a:solidFill>
                <a:schemeClr val="tx1"/>
              </a:solidFill>
              <a:latin typeface="Arial" panose="020B0604020202020204" pitchFamily="34" charset="0"/>
              <a:cs typeface="Arial" panose="020B0604020202020204" pitchFamily="34" charset="0"/>
            </a:endParaRPr>
          </a:p>
        </p:txBody>
      </p:sp>
      <p:sp>
        <p:nvSpPr>
          <p:cNvPr id="12" name="Text Box 48"/>
          <p:cNvSpPr txBox="1">
            <a:spLocks noChangeArrowheads="1"/>
          </p:cNvSpPr>
          <p:nvPr userDrawn="1"/>
        </p:nvSpPr>
        <p:spPr bwMode="auto">
          <a:xfrm>
            <a:off x="437033" y="3578989"/>
            <a:ext cx="246360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b="1" strike="sngStrike"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Klik på menupunktet </a:t>
            </a:r>
            <a:r>
              <a:rPr lang="da-DK" altLang="da-DK" sz="900" b="1" baseline="0" noProof="1">
                <a:solidFill>
                  <a:schemeClr val="tx1"/>
                </a:solidFill>
                <a:latin typeface="Arial" panose="020B0604020202020204" pitchFamily="34" charset="0"/>
                <a:cs typeface="Arial" panose="020B0604020202020204" pitchFamily="34" charset="0"/>
              </a:rPr>
              <a:t>Nyt Slide </a:t>
            </a:r>
            <a:r>
              <a:rPr lang="da-DK" altLang="da-DK" sz="900" noProof="1">
                <a:solidFill>
                  <a:schemeClr val="tx1"/>
                </a:solidFill>
                <a:latin typeface="Arial" panose="020B0604020202020204" pitchFamily="34" charset="0"/>
                <a:cs typeface="Arial" panose="020B0604020202020204" pitchFamily="34" charset="0"/>
              </a:rPr>
              <a:t>for </a:t>
            </a:r>
            <a:br>
              <a:rPr lang="da-DK" altLang="da-DK" sz="900" noProof="1">
                <a:solidFill>
                  <a:schemeClr val="tx1"/>
                </a:solidFill>
                <a:latin typeface="Arial" panose="020B0604020202020204" pitchFamily="34" charset="0"/>
                <a:cs typeface="Arial" panose="020B0604020202020204" pitchFamily="34" charset="0"/>
              </a:rPr>
            </a:br>
            <a:r>
              <a:rPr lang="da-DK" altLang="da-DK" sz="900" noProof="1">
                <a:solidFill>
                  <a:schemeClr val="tx1"/>
                </a:solidFill>
                <a:latin typeface="Arial" panose="020B0604020202020204" pitchFamily="34" charset="0"/>
                <a:cs typeface="Arial" panose="020B0604020202020204" pitchFamily="34" charset="0"/>
              </a:rPr>
              <a:t>at</a:t>
            </a:r>
            <a:r>
              <a:rPr lang="da-DK" altLang="da-DK" sz="900" baseline="0" noProof="1">
                <a:solidFill>
                  <a:schemeClr val="tx1"/>
                </a:solidFill>
                <a:latin typeface="Arial" panose="020B0604020202020204" pitchFamily="34" charset="0"/>
                <a:cs typeface="Arial" panose="020B0604020202020204" pitchFamily="34" charset="0"/>
              </a:rPr>
              <a:t> indsætte nyt slide</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aseline="0" noProof="1">
                <a:solidFill>
                  <a:schemeClr val="tx1"/>
                </a:solidFill>
                <a:latin typeface="Arial" panose="020B0604020202020204" pitchFamily="34" charset="0"/>
                <a:cs typeface="Arial" panose="020B0604020202020204" pitchFamily="34" charset="0"/>
              </a:rPr>
              <a:t> for at ændre dit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baseline="0" noProof="1">
                <a:solidFill>
                  <a:schemeClr val="tx1"/>
                </a:solidFill>
                <a:latin typeface="Arial" panose="020B0604020202020204" pitchFamily="34" charset="0"/>
                <a:cs typeface="Arial" panose="020B0604020202020204" pitchFamily="34" charset="0"/>
              </a:rPr>
              <a:t>nuværende layout til et alternativt</a:t>
            </a:r>
            <a:endParaRPr lang="da-DK" sz="900" b="1" noProof="1">
              <a:solidFill>
                <a:schemeClr val="tx1"/>
              </a:solidFill>
              <a:latin typeface="Arial" panose="020B0604020202020204" pitchFamily="34" charset="0"/>
              <a:cs typeface="Arial" panose="020B0604020202020204" pitchFamily="34" charset="0"/>
            </a:endParaRPr>
          </a:p>
        </p:txBody>
      </p:sp>
      <p:sp>
        <p:nvSpPr>
          <p:cNvPr id="27" name="AutoShape 4"/>
          <p:cNvSpPr>
            <a:spLocks/>
          </p:cNvSpPr>
          <p:nvPr userDrawn="1"/>
        </p:nvSpPr>
        <p:spPr bwMode="gray">
          <a:xfrm>
            <a:off x="443912" y="5020343"/>
            <a:ext cx="2333140" cy="86177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a:t>
            </a:r>
            <a:r>
              <a:rPr lang="da-DK" altLang="da-DK" sz="900" noProof="1">
                <a:solidFill>
                  <a:schemeClr val="tx1"/>
                </a:solidFill>
                <a:latin typeface="Arial" panose="020B0604020202020204" pitchFamily="34" charset="0"/>
                <a:cs typeface="Arial" panose="020B0604020202020204" pitchFamily="34" charset="0"/>
              </a:rPr>
              <a:t> 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strike="sngStrike" noProof="1">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24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Vælg</a:t>
            </a:r>
            <a:r>
              <a:rPr lang="da-DK" altLang="da-DK" sz="900" baseline="0" noProof="1">
                <a:solidFill>
                  <a:schemeClr val="tx1"/>
                </a:solidFill>
                <a:latin typeface="Arial" panose="020B0604020202020204" pitchFamily="34" charset="0"/>
                <a:cs typeface="Arial" panose="020B0604020202020204" pitchFamily="34" charset="0"/>
              </a:rPr>
              <a:t> </a:t>
            </a:r>
            <a:r>
              <a:rPr lang="da-DK" altLang="da-DK" sz="900" b="1" baseline="0" noProof="1">
                <a:solidFill>
                  <a:schemeClr val="tx1"/>
                </a:solidFill>
                <a:latin typeface="Arial" panose="020B0604020202020204" pitchFamily="34" charset="0"/>
                <a:cs typeface="Arial" panose="020B0604020202020204" pitchFamily="34" charset="0"/>
              </a:rPr>
              <a:t>Nulstil</a:t>
            </a:r>
            <a:r>
              <a:rPr lang="da-DK" altLang="da-DK" sz="900" b="1"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for at</a:t>
            </a:r>
            <a:r>
              <a:rPr lang="da-DK" altLang="da-DK" sz="900" baseline="0" noProof="1">
                <a:solidFill>
                  <a:schemeClr val="tx1"/>
                </a:solidFill>
                <a:latin typeface="Arial" panose="020B0604020202020204" pitchFamily="34" charset="0"/>
                <a:cs typeface="Arial" panose="020B0604020202020204" pitchFamily="34" charset="0"/>
              </a:rPr>
              <a:t> nulstille </a:t>
            </a:r>
            <a:r>
              <a:rPr lang="da-DK" sz="900" baseline="0" noProof="1">
                <a:solidFill>
                  <a:schemeClr val="tx1"/>
                </a:solidFill>
                <a:latin typeface="Arial" panose="020B0604020202020204" pitchFamily="34" charset="0"/>
                <a:cs typeface="Arial" panose="020B0604020202020204" pitchFamily="34" charset="0"/>
              </a:rPr>
              <a:t>placering, størrelse og formatering af pladsholdere til layoutets oprindelige design </a:t>
            </a:r>
            <a:endParaRPr lang="da-DK" sz="900" b="1" noProof="1">
              <a:solidFill>
                <a:schemeClr val="tx1"/>
              </a:solidFill>
              <a:latin typeface="Arial" panose="020B0604020202020204" pitchFamily="34" charset="0"/>
              <a:cs typeface="Arial" panose="020B0604020202020204" pitchFamily="34" charset="0"/>
            </a:endParaRPr>
          </a:p>
        </p:txBody>
      </p:sp>
      <p:sp>
        <p:nvSpPr>
          <p:cNvPr id="5" name="Rectangle 2"/>
          <p:cNvSpPr>
            <a:spLocks noChangeArrowheads="1"/>
          </p:cNvSpPr>
          <p:nvPr userDrawn="1"/>
        </p:nvSpPr>
        <p:spPr bwMode="auto">
          <a:xfrm>
            <a:off x="6170613" y="48525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userDrawn="1"/>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userDrawn="1"/>
        </p:nvSpPr>
        <p:spPr bwMode="auto">
          <a:xfrm>
            <a:off x="4202545" y="59020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6" name="Billede 25"/>
          <p:cNvPicPr>
            <a:picLocks noChangeAspect="1"/>
          </p:cNvPicPr>
          <p:nvPr userDrawn="1"/>
        </p:nvPicPr>
        <p:blipFill>
          <a:blip r:embed="rId2"/>
          <a:stretch>
            <a:fillRect/>
          </a:stretch>
        </p:blipFill>
        <p:spPr>
          <a:xfrm>
            <a:off x="2678565" y="3064798"/>
            <a:ext cx="549328" cy="285228"/>
          </a:xfrm>
          <a:prstGeom prst="rect">
            <a:avLst/>
          </a:prstGeom>
        </p:spPr>
      </p:pic>
      <p:pic>
        <p:nvPicPr>
          <p:cNvPr id="29" name="Billede 28"/>
          <p:cNvPicPr>
            <a:picLocks noChangeAspect="1"/>
          </p:cNvPicPr>
          <p:nvPr userDrawn="1"/>
        </p:nvPicPr>
        <p:blipFill>
          <a:blip r:embed="rId3"/>
          <a:stretch>
            <a:fillRect/>
          </a:stretch>
        </p:blipFill>
        <p:spPr>
          <a:xfrm>
            <a:off x="5906525" y="2912438"/>
            <a:ext cx="337400" cy="321707"/>
          </a:xfrm>
          <a:prstGeom prst="rect">
            <a:avLst/>
          </a:prstGeom>
        </p:spPr>
      </p:pic>
      <p:pic>
        <p:nvPicPr>
          <p:cNvPr id="30" name="Billede 29"/>
          <p:cNvPicPr>
            <a:picLocks noChangeAspect="1"/>
          </p:cNvPicPr>
          <p:nvPr userDrawn="1"/>
        </p:nvPicPr>
        <p:blipFill rotWithShape="1">
          <a:blip r:embed="rId4"/>
          <a:srcRect l="2931" r="60888"/>
          <a:stretch/>
        </p:blipFill>
        <p:spPr>
          <a:xfrm>
            <a:off x="2678565" y="3819276"/>
            <a:ext cx="363713" cy="647461"/>
          </a:xfrm>
          <a:prstGeom prst="rect">
            <a:avLst/>
          </a:prstGeom>
        </p:spPr>
      </p:pic>
      <p:pic>
        <p:nvPicPr>
          <p:cNvPr id="31" name="Picture 4"/>
          <p:cNvPicPr>
            <a:picLocks noChangeAspect="1"/>
          </p:cNvPicPr>
          <p:nvPr userDrawn="1"/>
        </p:nvPicPr>
        <p:blipFill>
          <a:blip r:embed="rId5"/>
          <a:stretch>
            <a:fillRect/>
          </a:stretch>
        </p:blipFill>
        <p:spPr>
          <a:xfrm>
            <a:off x="5906525" y="2032669"/>
            <a:ext cx="262151" cy="256054"/>
          </a:xfrm>
          <a:prstGeom prst="rect">
            <a:avLst/>
          </a:prstGeom>
        </p:spPr>
      </p:pic>
      <p:pic>
        <p:nvPicPr>
          <p:cNvPr id="32" name="Billede 31"/>
          <p:cNvPicPr>
            <a:picLocks noChangeAspect="1"/>
          </p:cNvPicPr>
          <p:nvPr userDrawn="1"/>
        </p:nvPicPr>
        <p:blipFill>
          <a:blip r:embed="rId6"/>
          <a:stretch>
            <a:fillRect/>
          </a:stretch>
        </p:blipFill>
        <p:spPr>
          <a:xfrm>
            <a:off x="2678565" y="4502402"/>
            <a:ext cx="612361" cy="197840"/>
          </a:xfrm>
          <a:prstGeom prst="rect">
            <a:avLst/>
          </a:prstGeom>
        </p:spPr>
      </p:pic>
      <p:pic>
        <p:nvPicPr>
          <p:cNvPr id="33" name="Billede 32"/>
          <p:cNvPicPr>
            <a:picLocks noChangeAspect="1"/>
          </p:cNvPicPr>
          <p:nvPr userDrawn="1"/>
        </p:nvPicPr>
        <p:blipFill>
          <a:blip r:embed="rId7"/>
          <a:stretch>
            <a:fillRect/>
          </a:stretch>
        </p:blipFill>
        <p:spPr>
          <a:xfrm>
            <a:off x="2678565" y="5546139"/>
            <a:ext cx="547241" cy="197798"/>
          </a:xfrm>
          <a:prstGeom prst="rect">
            <a:avLst/>
          </a:prstGeom>
        </p:spPr>
      </p:pic>
      <p:pic>
        <p:nvPicPr>
          <p:cNvPr id="34" name="Billede 33"/>
          <p:cNvPicPr>
            <a:picLocks noChangeAspect="1"/>
          </p:cNvPicPr>
          <p:nvPr userDrawn="1"/>
        </p:nvPicPr>
        <p:blipFill>
          <a:blip r:embed="rId8"/>
          <a:stretch>
            <a:fillRect/>
          </a:stretch>
        </p:blipFill>
        <p:spPr>
          <a:xfrm>
            <a:off x="5897741" y="3356020"/>
            <a:ext cx="359695" cy="335309"/>
          </a:xfrm>
          <a:prstGeom prst="rect">
            <a:avLst/>
          </a:prstGeom>
        </p:spPr>
      </p:pic>
      <p:sp>
        <p:nvSpPr>
          <p:cNvPr id="2" name="Date_DateCustomA" hidden="1"/>
          <p:cNvSpPr>
            <a:spLocks noGrp="1"/>
          </p:cNvSpPr>
          <p:nvPr>
            <p:ph type="dt" sz="half" idx="10"/>
          </p:nvPr>
        </p:nvSpPr>
        <p:spPr>
          <a:xfrm>
            <a:off x="410400" y="6607334"/>
            <a:ext cx="4086495" cy="180085"/>
          </a:xfrm>
        </p:spPr>
        <p:txBody>
          <a:bodyPr/>
          <a:lstStyle>
            <a:lvl1pPr>
              <a:defRPr>
                <a:solidFill>
                  <a:schemeClr val="bg1"/>
                </a:solidFill>
              </a:defRPr>
            </a:lvl1pPr>
          </a:lstStyle>
          <a:p>
            <a:endParaRPr lang="en-GB" dirty="0"/>
          </a:p>
        </p:txBody>
      </p:sp>
      <p:sp>
        <p:nvSpPr>
          <p:cNvPr id="3" name="Pladsholder til sidefod 2" hidden="1"/>
          <p:cNvSpPr>
            <a:spLocks noGrp="1"/>
          </p:cNvSpPr>
          <p:nvPr>
            <p:ph type="ftr" sz="quarter" idx="11"/>
          </p:nvPr>
        </p:nvSpPr>
        <p:spPr/>
        <p:txBody>
          <a:bodyPr/>
          <a:lstStyle>
            <a:lvl1pPr>
              <a:defRPr>
                <a:solidFill>
                  <a:schemeClr val="bg1"/>
                </a:solidFill>
              </a:defRPr>
            </a:lvl1pPr>
          </a:lstStyle>
          <a:p>
            <a:endParaRPr lang="en-GB" dirty="0"/>
          </a:p>
        </p:txBody>
      </p:sp>
      <p:sp>
        <p:nvSpPr>
          <p:cNvPr id="4" name="Pladsholder til slidenummer 3" hidden="1"/>
          <p:cNvSpPr>
            <a:spLocks noGrp="1"/>
          </p:cNvSpPr>
          <p:nvPr>
            <p:ph type="sldNum" sz="quarter" idx="12"/>
          </p:nvPr>
        </p:nvSpPr>
        <p:spPr/>
        <p:txBody>
          <a:bodyPr/>
          <a:lstStyle>
            <a:lvl1pPr>
              <a:defRPr>
                <a:solidFill>
                  <a:schemeClr val="bg1"/>
                </a:solidFill>
              </a:defRPr>
            </a:lvl1pPr>
          </a:lstStyle>
          <a:p>
            <a:fld id="{45D37B1E-C366-494F-A587-962AD9AABC83}" type="slidenum">
              <a:rPr lang="en-GB"/>
              <a:pPr/>
              <a:t>‹#›</a:t>
            </a:fld>
            <a:endParaRPr lang="en-GB" dirty="0"/>
          </a:p>
        </p:txBody>
      </p:sp>
    </p:spTree>
    <p:extLst>
      <p:ext uri="{BB962C8B-B14F-4D97-AF65-F5344CB8AC3E}">
        <p14:creationId xmlns:p14="http://schemas.microsoft.com/office/powerpoint/2010/main" val="68958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øn forside">
    <p:spTree>
      <p:nvGrpSpPr>
        <p:cNvPr id="1" name=""/>
        <p:cNvGrpSpPr/>
        <p:nvPr/>
      </p:nvGrpSpPr>
      <p:grpSpPr>
        <a:xfrm>
          <a:off x="0" y="0"/>
          <a:ext cx="0" cy="0"/>
          <a:chOff x="0" y="0"/>
          <a:chExt cx="0" cy="0"/>
        </a:xfrm>
      </p:grpSpPr>
      <p:sp>
        <p:nvSpPr>
          <p:cNvPr id="10" name="Baggrund grøn"/>
          <p:cNvSpPr/>
          <p:nvPr userDrawn="1"/>
        </p:nvSpPr>
        <p:spPr>
          <a:xfrm>
            <a:off x="0" y="0"/>
            <a:ext cx="121932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4E5B31"/>
                </a:solidFill>
              </a:defRPr>
            </a:lvl1pPr>
          </a:lstStyle>
          <a:p>
            <a:fld id="{45D37B1E-C366-494F-A587-962AD9AABC83}" type="slidenum">
              <a:rPr lang="da-DK"/>
              <a:pPr/>
              <a:t>‹#›</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789D4A"/>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2"/>
                </a:solidFill>
              </a:defRPr>
            </a:lvl1pPr>
          </a:lstStyle>
          <a:p>
            <a:endParaRPr lang="da-DK" dirty="0"/>
          </a:p>
        </p:txBody>
      </p:sp>
      <p:sp>
        <p:nvSpPr>
          <p:cNvPr id="5" name="OFF_institute_" hidden="1"/>
          <p:cNvSpPr>
            <a:spLocks noGrp="1"/>
          </p:cNvSpPr>
          <p:nvPr>
            <p:ph type="ftr" sz="quarter" idx="11"/>
          </p:nvPr>
        </p:nvSpPr>
        <p:spPr>
          <a:xfrm>
            <a:off x="410400" y="0"/>
            <a:ext cx="3340800" cy="194310"/>
          </a:xfrm>
        </p:spPr>
        <p:txBody>
          <a:bodyPr/>
          <a:lstStyle>
            <a:lvl1pPr algn="l">
              <a:lnSpc>
                <a:spcPct val="92000"/>
              </a:lnSpc>
              <a:defRPr sz="100" b="1">
                <a:solidFill>
                  <a:schemeClr val="accent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7"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789D4A"/>
              </a:solidFill>
            </a:endParaRPr>
          </a:p>
        </p:txBody>
      </p:sp>
      <p:sp>
        <p:nvSpPr>
          <p:cNvPr id="11"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378830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ange forside">
    <p:spTree>
      <p:nvGrpSpPr>
        <p:cNvPr id="1" name=""/>
        <p:cNvGrpSpPr/>
        <p:nvPr/>
      </p:nvGrpSpPr>
      <p:grpSpPr>
        <a:xfrm>
          <a:off x="0" y="0"/>
          <a:ext cx="0" cy="0"/>
          <a:chOff x="0" y="0"/>
          <a:chExt cx="0" cy="0"/>
        </a:xfrm>
      </p:grpSpPr>
      <p:sp>
        <p:nvSpPr>
          <p:cNvPr id="10" name="Baggrund orange"/>
          <p:cNvSpPr/>
          <p:nvPr userDrawn="1"/>
        </p:nvSpPr>
        <p:spPr>
          <a:xfrm>
            <a:off x="0" y="0"/>
            <a:ext cx="121896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a:solidFill>
            <a:schemeClr val="accent6"/>
          </a:solidFill>
        </p:spPr>
        <p:txBody>
          <a:bodyPr/>
          <a:lstStyle>
            <a:lvl1pPr>
              <a:defRPr>
                <a:solidFill>
                  <a:schemeClr val="accent6"/>
                </a:solidFill>
              </a:defRPr>
            </a:lvl1pPr>
          </a:lstStyle>
          <a:p>
            <a:fld id="{45D37B1E-C366-494F-A587-962AD9AABC83}" type="slidenum">
              <a:rPr lang="da-DK"/>
              <a:pPr/>
              <a:t>‹#›</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FCF0C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rgbClr val="FCF0C4"/>
                </a:solidFill>
              </a:defRPr>
            </a:lvl1pPr>
          </a:lstStyle>
          <a:p>
            <a:endParaRPr lang="da-DK" dirty="0"/>
          </a:p>
        </p:txBody>
      </p:sp>
      <p:sp>
        <p:nvSpPr>
          <p:cNvPr id="5" name="OFF_institute_"/>
          <p:cNvSpPr>
            <a:spLocks noGrp="1"/>
          </p:cNvSpPr>
          <p:nvPr>
            <p:ph type="ftr" sz="quarter" idx="11"/>
          </p:nvPr>
        </p:nvSpPr>
        <p:spPr>
          <a:xfrm>
            <a:off x="410400" y="0"/>
            <a:ext cx="3340800" cy="171450"/>
          </a:xfrm>
        </p:spPr>
        <p:txBody>
          <a:bodyPr/>
          <a:lstStyle>
            <a:lvl1pPr algn="l">
              <a:lnSpc>
                <a:spcPct val="92000"/>
              </a:lnSpc>
              <a:defRPr sz="100" b="1">
                <a:solidFill>
                  <a:schemeClr val="accent6"/>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FCF0C4"/>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25996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D05A5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D05A57"/>
                </a:solidFill>
              </a:defRPr>
            </a:lvl1pPr>
          </a:lstStyle>
          <a:p>
            <a:fld id="{45D37B1E-C366-494F-A587-962AD9AABC83}" type="slidenum">
              <a:rPr lang="da-DK"/>
              <a:pPr/>
              <a:t>‹#›</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accent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4"/>
                </a:solidFill>
              </a:defRPr>
            </a:lvl1pPr>
          </a:lstStyle>
          <a:p>
            <a:endParaRPr lang="da-DK" dirty="0"/>
          </a:p>
        </p:txBody>
      </p:sp>
      <p:sp>
        <p:nvSpPr>
          <p:cNvPr id="5" name="OFF_institute_" hidden="1"/>
          <p:cNvSpPr>
            <a:spLocks noGrp="1"/>
          </p:cNvSpPr>
          <p:nvPr>
            <p:ph type="ftr" sz="quarter" idx="11"/>
          </p:nvPr>
        </p:nvSpPr>
        <p:spPr>
          <a:xfrm>
            <a:off x="410400" y="0"/>
            <a:ext cx="3340800" cy="262890"/>
          </a:xfrm>
        </p:spPr>
        <p:txBody>
          <a:bodyPr/>
          <a:lstStyle>
            <a:lvl1pPr algn="l">
              <a:lnSpc>
                <a:spcPct val="92000"/>
              </a:lnSpc>
              <a:defRPr sz="100" b="1">
                <a:solidFill>
                  <a:schemeClr val="accent5"/>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862633"/>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24438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un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946037"/>
                </a:solidFill>
              </a:defRPr>
            </a:lvl1pPr>
          </a:lstStyle>
          <a:p>
            <a:fld id="{45D37B1E-C366-494F-A587-962AD9AABC83}" type="slidenum">
              <a:rPr lang="da-DK"/>
              <a:pPr/>
              <a:t>‹#›</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2"/>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2"/>
                </a:solidFill>
              </a:defRPr>
            </a:lvl1pPr>
          </a:lstStyle>
          <a:p>
            <a:endParaRPr lang="da-DK" dirty="0"/>
          </a:p>
        </p:txBody>
      </p:sp>
      <p:sp>
        <p:nvSpPr>
          <p:cNvPr id="5" name="OFF_institute_"/>
          <p:cNvSpPr>
            <a:spLocks noGrp="1"/>
          </p:cNvSpPr>
          <p:nvPr>
            <p:ph type="ftr" sz="quarter" idx="11"/>
          </p:nvPr>
        </p:nvSpPr>
        <p:spPr>
          <a:xfrm>
            <a:off x="410400" y="0"/>
            <a:ext cx="3340800" cy="251460"/>
          </a:xfrm>
        </p:spPr>
        <p:txBody>
          <a:bodyPr/>
          <a:lstStyle>
            <a:lvl1pPr algn="l">
              <a:lnSpc>
                <a:spcPct val="92000"/>
              </a:lnSpc>
              <a:defRPr sz="100" b="1">
                <a:solidFill>
                  <a:srgbClr val="946037"/>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473729"/>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87310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rt forside">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tx1"/>
                </a:solidFill>
              </a:defRPr>
            </a:lvl1pPr>
          </a:lstStyle>
          <a:p>
            <a:fld id="{45D37B1E-C366-494F-A587-962AD9AABC83}" type="slidenum">
              <a:rPr lang="da-DK"/>
              <a:pPr/>
              <a:t>‹#›</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bg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_" hidden="1"/>
          <p:cNvSpPr>
            <a:spLocks noGrp="1"/>
          </p:cNvSpPr>
          <p:nvPr>
            <p:ph type="ftr" sz="quarter" idx="11"/>
          </p:nvPr>
        </p:nvSpPr>
        <p:spPr>
          <a:xfrm>
            <a:off x="410400" y="0"/>
            <a:ext cx="3340800" cy="228600"/>
          </a:xfrm>
        </p:spPr>
        <p:txBody>
          <a:bodyPr/>
          <a:lstStyle>
            <a:lvl1pPr algn="l">
              <a:lnSpc>
                <a:spcPct val="92000"/>
              </a:lnSpc>
              <a:defRPr sz="100" b="1">
                <a:solidFill>
                  <a:schemeClr val="tx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bg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325954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bg1"/>
                </a:solidFill>
              </a:defRPr>
            </a:lvl1pPr>
          </a:lstStyle>
          <a:p>
            <a:fld id="{45D37B1E-C366-494F-A587-962AD9AABC83}" type="slidenum">
              <a:rPr lang="da-DK"/>
              <a:pPr/>
              <a:t>‹#›</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1"/>
                </a:solidFill>
              </a:defRPr>
            </a:lvl1pPr>
          </a:lstStyle>
          <a:p>
            <a:endParaRPr lang="da-DK" dirty="0"/>
          </a:p>
        </p:txBody>
      </p:sp>
      <p:sp>
        <p:nvSpPr>
          <p:cNvPr id="5" name="OFF_institute_"/>
          <p:cNvSpPr>
            <a:spLocks noGrp="1"/>
          </p:cNvSpPr>
          <p:nvPr>
            <p:ph type="ftr" sz="quarter" idx="11"/>
          </p:nvPr>
        </p:nvSpPr>
        <p:spPr>
          <a:xfrm>
            <a:off x="410400" y="0"/>
            <a:ext cx="3340800" cy="182880"/>
          </a:xfrm>
        </p:spPr>
        <p:txBody>
          <a:bodyPr/>
          <a:lstStyle>
            <a:lvl1pPr algn="l">
              <a:lnSpc>
                <a:spcPct val="92000"/>
              </a:lnSpc>
              <a:defRPr sz="100" b="1">
                <a:solidFill>
                  <a:schemeClr val="bg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5"/>
            <a:ext cx="1249200" cy="337048"/>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tx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tx1"/>
              </a:solidFill>
            </a:endParaRPr>
          </a:p>
        </p:txBody>
      </p:sp>
    </p:spTree>
    <p:extLst>
      <p:ext uri="{BB962C8B-B14F-4D97-AF65-F5344CB8AC3E}">
        <p14:creationId xmlns:p14="http://schemas.microsoft.com/office/powerpoint/2010/main" val="120692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øn kapitelside">
    <p:spTree>
      <p:nvGrpSpPr>
        <p:cNvPr id="1" name=""/>
        <p:cNvGrpSpPr/>
        <p:nvPr/>
      </p:nvGrpSpPr>
      <p:grpSpPr>
        <a:xfrm>
          <a:off x="0" y="0"/>
          <a:ext cx="0" cy="0"/>
          <a:chOff x="0" y="0"/>
          <a:chExt cx="0" cy="0"/>
        </a:xfrm>
      </p:grpSpPr>
      <p:sp>
        <p:nvSpPr>
          <p:cNvPr id="7"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E5B3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4E5B31"/>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E5B31"/>
                </a:solidFill>
              </a:defRPr>
            </a:lvl1pPr>
          </a:lstStyle>
          <a:p>
            <a:fld id="{45D37B1E-C366-494F-A587-962AD9AABC83}" type="slidenum">
              <a:rPr lang="en-GB"/>
              <a:pPr/>
              <a:t>‹#›</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06419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20266" y="1"/>
            <a:ext cx="12171734" cy="6858000"/>
          </a:xfrm>
          <a:prstGeom prst="rect">
            <a:avLst/>
          </a:prstGeom>
        </p:spPr>
      </p:pic>
      <p:pic>
        <p:nvPicPr>
          <p:cNvPr id="7" name="Billede 6"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377748" y="453600"/>
            <a:ext cx="11412000" cy="1248208"/>
          </a:xfrm>
          <a:prstGeom prst="rect">
            <a:avLst/>
          </a:prstGeom>
        </p:spPr>
        <p:txBody>
          <a:bodyPr vert="horz" lIns="0" tIns="0" rIns="0" bIns="0" rtlCol="0" anchor="t" anchorCtr="0">
            <a:noAutofit/>
          </a:bodyPr>
          <a:lstStyle/>
          <a:p>
            <a:r>
              <a:rPr lang="da-DK" dirty="0"/>
              <a:t>Klik for at redigere i master</a:t>
            </a:r>
            <a:endParaRPr lang="en-GB" dirty="0"/>
          </a:p>
        </p:txBody>
      </p:sp>
      <p:sp>
        <p:nvSpPr>
          <p:cNvPr id="3" name="Text Placeholder 2"/>
          <p:cNvSpPr>
            <a:spLocks noGrp="1"/>
          </p:cNvSpPr>
          <p:nvPr>
            <p:ph type="body" idx="1"/>
          </p:nvPr>
        </p:nvSpPr>
        <p:spPr>
          <a:xfrm>
            <a:off x="406305" y="1990800"/>
            <a:ext cx="11376000" cy="3851200"/>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_DateCustomA"/>
          <p:cNvSpPr>
            <a:spLocks noGrp="1"/>
          </p:cNvSpPr>
          <p:nvPr>
            <p:ph type="dt" sz="half" idx="2"/>
          </p:nvPr>
        </p:nvSpPr>
        <p:spPr>
          <a:xfrm>
            <a:off x="410400" y="6393356"/>
            <a:ext cx="3340800" cy="180085"/>
          </a:xfrm>
          <a:prstGeom prst="rect">
            <a:avLst/>
          </a:prstGeom>
        </p:spPr>
        <p:txBody>
          <a:bodyPr vert="horz" lIns="0" tIns="0" rIns="0" bIns="0" rtlCol="0" anchor="t" anchorCtr="0">
            <a:noAutofit/>
          </a:bodyPr>
          <a:lstStyle>
            <a:lvl1pPr algn="l">
              <a:defRPr sz="900" b="1">
                <a:solidFill>
                  <a:schemeClr val="tx1"/>
                </a:solidFill>
              </a:defRPr>
            </a:lvl1pPr>
          </a:lstStyle>
          <a:p>
            <a:endParaRPr lang="en-GB" dirty="0"/>
          </a:p>
        </p:txBody>
      </p:sp>
      <p:sp>
        <p:nvSpPr>
          <p:cNvPr id="5" name="OFF_institute"/>
          <p:cNvSpPr>
            <a:spLocks noGrp="1"/>
          </p:cNvSpPr>
          <p:nvPr>
            <p:ph type="ftr" sz="quarter" idx="3"/>
          </p:nvPr>
        </p:nvSpPr>
        <p:spPr>
          <a:xfrm>
            <a:off x="6915600" y="6172958"/>
            <a:ext cx="3340800" cy="352190"/>
          </a:xfrm>
          <a:prstGeom prst="rect">
            <a:avLst/>
          </a:prstGeom>
        </p:spPr>
        <p:txBody>
          <a:bodyPr vert="horz" lIns="0" tIns="0" rIns="0" bIns="0" rtlCol="0" anchor="b" anchorCtr="0">
            <a:noAutofit/>
          </a:bodyPr>
          <a:lstStyle>
            <a:lvl1pPr algn="r">
              <a:defRPr sz="900" b="1" cap="all" baseline="0">
                <a:solidFill>
                  <a:schemeClr val="tx1"/>
                </a:solidFill>
              </a:defRPr>
            </a:lvl1pPr>
          </a:lstStyle>
          <a:p>
            <a:endParaRPr lang="en-GB" dirty="0"/>
          </a:p>
        </p:txBody>
      </p:sp>
      <p:sp>
        <p:nvSpPr>
          <p:cNvPr id="6" name="Slide Number Placeholder 5"/>
          <p:cNvSpPr>
            <a:spLocks noGrp="1"/>
          </p:cNvSpPr>
          <p:nvPr>
            <p:ph type="sldNum" sz="quarter" idx="4"/>
          </p:nvPr>
        </p:nvSpPr>
        <p:spPr>
          <a:xfrm>
            <a:off x="410400" y="6393600"/>
            <a:ext cx="431400" cy="181889"/>
          </a:xfrm>
          <a:prstGeom prst="rect">
            <a:avLst/>
          </a:prstGeom>
        </p:spPr>
        <p:txBody>
          <a:bodyPr vert="horz" lIns="0" tIns="0" rIns="0" bIns="0" rtlCol="0" anchor="t" anchorCtr="0">
            <a:noAutofit/>
          </a:bodyPr>
          <a:lstStyle>
            <a:lvl1pPr algn="l">
              <a:defRPr sz="900">
                <a:solidFill>
                  <a:schemeClr val="tx1"/>
                </a:solidFill>
              </a:defRPr>
            </a:lvl1pPr>
          </a:lstStyle>
          <a:p>
            <a:fld id="{45D37B1E-C366-494F-A587-962AD9AABC83}" type="slidenum">
              <a:rPr lang="en-GB"/>
              <a:pPr/>
              <a:t>‹#›</a:t>
            </a:fld>
            <a:endParaRPr lang="en-GB" dirty="0"/>
          </a:p>
        </p:txBody>
      </p:sp>
      <p:pic>
        <p:nvPicPr>
          <p:cNvPr id="13" name="Logo sort"/>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540800" y="6172958"/>
            <a:ext cx="1249200" cy="337049"/>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2" r:id="rId1"/>
    <p:sldLayoutId id="2147483659" r:id="rId2"/>
    <p:sldLayoutId id="2147483653" r:id="rId3"/>
    <p:sldLayoutId id="2147483672" r:id="rId4"/>
    <p:sldLayoutId id="2147483666" r:id="rId5"/>
    <p:sldLayoutId id="2147483663" r:id="rId6"/>
    <p:sldLayoutId id="2147483655" r:id="rId7"/>
    <p:sldLayoutId id="2147483649" r:id="rId8"/>
    <p:sldLayoutId id="2147483673" r:id="rId9"/>
    <p:sldLayoutId id="2147483670" r:id="rId10"/>
    <p:sldLayoutId id="2147483664" r:id="rId11"/>
    <p:sldLayoutId id="2147483656" r:id="rId12"/>
    <p:sldLayoutId id="2147483650" r:id="rId13"/>
    <p:sldLayoutId id="2147483674" r:id="rId14"/>
    <p:sldLayoutId id="2147483667" r:id="rId15"/>
    <p:sldLayoutId id="2147483660" r:id="rId16"/>
    <p:sldLayoutId id="2147483657" r:id="rId17"/>
    <p:sldLayoutId id="2147483651" r:id="rId18"/>
    <p:sldLayoutId id="2147483671" r:id="rId19"/>
    <p:sldLayoutId id="2147483661" r:id="rId20"/>
    <p:sldLayoutId id="2147483654" r:id="rId21"/>
    <p:sldLayoutId id="2147483675" r:id="rId22"/>
    <p:sldLayoutId id="2147483668" r:id="rId23"/>
    <p:sldLayoutId id="2147483665" r:id="rId24"/>
    <p:sldLayoutId id="2147483658" r:id="rId25"/>
    <p:sldLayoutId id="2147483652" r:id="rId26"/>
    <p:sldLayoutId id="2147483676" r:id="rId27"/>
    <p:sldLayoutId id="2147483669" r:id="rId28"/>
  </p:sldLayoutIdLst>
  <p:hf hdr="0"/>
  <p:txStyles>
    <p:titleStyle>
      <a:lvl1pPr algn="l" defTabSz="914400" rtl="0" eaLnBrk="1" latinLnBrk="0" hangingPunct="1">
        <a:lnSpc>
          <a:spcPct val="89000"/>
        </a:lnSpc>
        <a:spcBef>
          <a:spcPct val="0"/>
        </a:spcBef>
        <a:buNone/>
        <a:defRPr sz="4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1pPr>
      <a:lvl2pPr marL="360000" indent="-36000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2pPr>
      <a:lvl3pPr marL="684000" indent="-324000" algn="l" defTabSz="914400" rtl="0" eaLnBrk="1" latinLnBrk="0" hangingPunct="1">
        <a:lnSpc>
          <a:spcPct val="90000"/>
        </a:lnSpc>
        <a:spcBef>
          <a:spcPts val="600"/>
        </a:spcBef>
        <a:buFont typeface="Arial" panose="020B0604020202020204" pitchFamily="34" charset="0"/>
        <a:buChar char="•"/>
        <a:defRPr sz="2100" kern="1200">
          <a:solidFill>
            <a:schemeClr val="tx1"/>
          </a:solidFill>
          <a:latin typeface="+mn-lt"/>
          <a:ea typeface="+mn-ea"/>
          <a:cs typeface="+mn-cs"/>
        </a:defRPr>
      </a:lvl3pPr>
      <a:lvl4pPr marL="972000" indent="-288000" algn="l" defTabSz="914400" rtl="0" eaLnBrk="1" latinLnBrk="0" hangingPunct="1">
        <a:lnSpc>
          <a:spcPct val="90000"/>
        </a:lnSpc>
        <a:spcBef>
          <a:spcPts val="600"/>
        </a:spcBef>
        <a:buFont typeface="Arial" panose="020B0604020202020204" pitchFamily="34" charset="0"/>
        <a:buChar char="•"/>
        <a:defRPr sz="1900" kern="1200">
          <a:solidFill>
            <a:schemeClr val="tx1"/>
          </a:solidFill>
          <a:latin typeface="+mn-lt"/>
          <a:ea typeface="+mn-ea"/>
          <a:cs typeface="+mn-cs"/>
        </a:defRPr>
      </a:lvl4pPr>
      <a:lvl5pPr marL="1224000" indent="-252000" algn="l" defTabSz="914400" rtl="0" eaLnBrk="1" latinLnBrk="0" hangingPunct="1">
        <a:lnSpc>
          <a:spcPct val="90000"/>
        </a:lnSpc>
        <a:spcBef>
          <a:spcPts val="600"/>
        </a:spcBef>
        <a:buFont typeface="Arial" panose="020B0604020202020204" pitchFamily="34" charset="0"/>
        <a:buChar char="•"/>
        <a:defRPr sz="1700" kern="1200" baseline="0">
          <a:solidFill>
            <a:schemeClr val="tx1"/>
          </a:solidFill>
          <a:latin typeface="+mn-lt"/>
          <a:ea typeface="+mn-ea"/>
          <a:cs typeface="+mn-cs"/>
        </a:defRPr>
      </a:lvl5pPr>
      <a:lvl6pPr marL="1224000" indent="0" algn="l" defTabSz="914400" rtl="0" eaLnBrk="1" latinLnBrk="0" hangingPunct="1">
        <a:lnSpc>
          <a:spcPct val="90000"/>
        </a:lnSpc>
        <a:spcBef>
          <a:spcPts val="600"/>
        </a:spcBef>
        <a:buFont typeface="Arial" panose="020B0604020202020204" pitchFamily="34" charset="0"/>
        <a:buNone/>
        <a:defRPr sz="1500" kern="1200" baseline="0">
          <a:solidFill>
            <a:schemeClr val="tx1"/>
          </a:solidFill>
          <a:latin typeface="+mn-lt"/>
          <a:ea typeface="+mn-ea"/>
          <a:cs typeface="+mn-cs"/>
        </a:defRPr>
      </a:lvl6pPr>
      <a:lvl7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7pPr>
      <a:lvl8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8pPr>
      <a:lvl9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5"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a-DK" dirty="0"/>
              <a:t>Databeskyttelsesforordningen</a:t>
            </a:r>
          </a:p>
        </p:txBody>
      </p:sp>
      <p:sp>
        <p:nvSpPr>
          <p:cNvPr id="8" name="Pladsholder til indhold 7"/>
          <p:cNvSpPr>
            <a:spLocks noGrp="1"/>
          </p:cNvSpPr>
          <p:nvPr>
            <p:ph idx="1"/>
          </p:nvPr>
        </p:nvSpPr>
        <p:spPr/>
        <p:txBody>
          <a:bodyPr/>
          <a:lstStyle/>
          <a:p>
            <a:r>
              <a:rPr lang="da-DK" dirty="0"/>
              <a:t>Data og systemer, rettigheder og procedurer</a:t>
            </a:r>
          </a:p>
          <a:p>
            <a:endParaRPr lang="da-DK" dirty="0"/>
          </a:p>
        </p:txBody>
      </p:sp>
      <p:sp>
        <p:nvSpPr>
          <p:cNvPr id="3" name="Date_DateCustomA" hidden="1"/>
          <p:cNvSpPr>
            <a:spLocks noGrp="1"/>
          </p:cNvSpPr>
          <p:nvPr>
            <p:ph type="dt" sz="half" idx="10"/>
          </p:nvPr>
        </p:nvSpPr>
        <p:spPr/>
        <p:txBody>
          <a:bodyPr/>
          <a:lstStyle/>
          <a:p>
            <a:endParaRPr lang="da-DK" dirty="0"/>
          </a:p>
        </p:txBody>
      </p:sp>
      <p:sp>
        <p:nvSpPr>
          <p:cNvPr id="2" name="Slide Number Placeholder 1"/>
          <p:cNvSpPr>
            <a:spLocks noGrp="1"/>
          </p:cNvSpPr>
          <p:nvPr>
            <p:ph type="sldNum" sz="quarter" idx="12"/>
          </p:nvPr>
        </p:nvSpPr>
        <p:spPr/>
        <p:txBody>
          <a:bodyPr/>
          <a:lstStyle/>
          <a:p>
            <a:fld id="{45D37B1E-C366-494F-A587-962AD9AABC83}" type="slidenum">
              <a:rPr lang="en-GB"/>
              <a:pPr/>
              <a:t>1</a:t>
            </a:fld>
            <a:endParaRPr lang="en-GB" dirty="0"/>
          </a:p>
        </p:txBody>
      </p:sp>
    </p:spTree>
    <p:custDataLst>
      <p:tags r:id="rId1"/>
    </p:custDataLst>
    <p:extLst>
      <p:ext uri="{BB962C8B-B14F-4D97-AF65-F5344CB8AC3E}">
        <p14:creationId xmlns:p14="http://schemas.microsoft.com/office/powerpoint/2010/main" val="222383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dirty="0">
                <a:latin typeface="Arial" panose="020B0604020202020204" pitchFamily="34" charset="0"/>
                <a:ea typeface="Times New Roman" panose="02020603050405020304" pitchFamily="18" charset="0"/>
                <a:cs typeface="Times New Roman" panose="02020603050405020304" pitchFamily="18" charset="0"/>
              </a:rPr>
              <a:t>Personoplysninger</a:t>
            </a:r>
            <a:endParaRPr lang="da-DK" dirty="0"/>
          </a:p>
        </p:txBody>
      </p:sp>
      <p:sp>
        <p:nvSpPr>
          <p:cNvPr id="4" name="Pladsholder til dato 3"/>
          <p:cNvSpPr>
            <a:spLocks noGrp="1"/>
          </p:cNvSpPr>
          <p:nvPr>
            <p:ph type="dt" sz="half" idx="10"/>
          </p:nvPr>
        </p:nvSpPr>
        <p:spPr/>
        <p:txBody>
          <a:body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smtClean="0"/>
              <a:pPr/>
              <a:t>2</a:t>
            </a:fld>
            <a:endParaRPr lang="en-GB" dirty="0"/>
          </a:p>
        </p:txBody>
      </p:sp>
      <p:graphicFrame>
        <p:nvGraphicFramePr>
          <p:cNvPr id="6" name="Pladsholder til indhold 3"/>
          <p:cNvGraphicFramePr>
            <a:graphicFrameLocks noGrp="1"/>
          </p:cNvGraphicFramePr>
          <p:nvPr>
            <p:ph idx="1"/>
            <p:extLst>
              <p:ext uri="{D42A27DB-BD31-4B8C-83A1-F6EECF244321}">
                <p14:modId xmlns:p14="http://schemas.microsoft.com/office/powerpoint/2010/main" val="13423578"/>
              </p:ext>
            </p:extLst>
          </p:nvPr>
        </p:nvGraphicFramePr>
        <p:xfrm>
          <a:off x="1717963" y="1255968"/>
          <a:ext cx="8759003" cy="4765432"/>
        </p:xfrm>
        <a:graphic>
          <a:graphicData uri="http://schemas.openxmlformats.org/drawingml/2006/table">
            <a:tbl>
              <a:tblPr firstRow="1" firstCol="1" bandRow="1"/>
              <a:tblGrid>
                <a:gridCol w="3244241">
                  <a:extLst>
                    <a:ext uri="{9D8B030D-6E8A-4147-A177-3AD203B41FA5}">
                      <a16:colId xmlns:a16="http://schemas.microsoft.com/office/drawing/2014/main" val="1138374625"/>
                    </a:ext>
                  </a:extLst>
                </a:gridCol>
                <a:gridCol w="2898448">
                  <a:extLst>
                    <a:ext uri="{9D8B030D-6E8A-4147-A177-3AD203B41FA5}">
                      <a16:colId xmlns:a16="http://schemas.microsoft.com/office/drawing/2014/main" val="1555000208"/>
                    </a:ext>
                  </a:extLst>
                </a:gridCol>
                <a:gridCol w="2616314">
                  <a:extLst>
                    <a:ext uri="{9D8B030D-6E8A-4147-A177-3AD203B41FA5}">
                      <a16:colId xmlns:a16="http://schemas.microsoft.com/office/drawing/2014/main" val="3912707438"/>
                    </a:ext>
                  </a:extLst>
                </a:gridCol>
              </a:tblGrid>
              <a:tr h="270639">
                <a:tc>
                  <a:txBody>
                    <a:bodyPr/>
                    <a:lstStyle/>
                    <a:p>
                      <a:pPr>
                        <a:lnSpc>
                          <a:spcPct val="150000"/>
                        </a:lnSpc>
                        <a:spcAft>
                          <a:spcPts val="0"/>
                        </a:spcAft>
                      </a:pPr>
                      <a:r>
                        <a:rPr lang="da-DK" sz="1400" b="1" dirty="0">
                          <a:effectLst/>
                          <a:latin typeface="Arial" panose="020B0604020202020204" pitchFamily="34" charset="0"/>
                          <a:ea typeface="Calibri" panose="020F0502020204030204" pitchFamily="34" charset="0"/>
                          <a:cs typeface="Arial" panose="020B0604020202020204" pitchFamily="34" charset="0"/>
                        </a:rPr>
                        <a:t>Fortrolige</a:t>
                      </a:r>
                      <a:endParaRPr lang="da-DK" sz="1400" dirty="0">
                        <a:effectLst/>
                        <a:latin typeface="Arial" panose="020B0604020202020204" pitchFamily="34" charset="0"/>
                        <a:ea typeface="Calibri" panose="020F0502020204030204" pitchFamily="34" charset="0"/>
                        <a:cs typeface="Arial" panose="020B0604020202020204" pitchFamily="34" charset="0"/>
                      </a:endParaRP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da-DK" sz="1400" b="1">
                          <a:effectLst/>
                          <a:latin typeface="Arial" panose="020B0604020202020204" pitchFamily="34" charset="0"/>
                          <a:ea typeface="Calibri" panose="020F0502020204030204" pitchFamily="34" charset="0"/>
                          <a:cs typeface="Arial" panose="020B0604020202020204" pitchFamily="34" charset="0"/>
                        </a:rPr>
                        <a:t>Følsomme</a:t>
                      </a:r>
                      <a:endParaRPr lang="da-DK" sz="1400">
                        <a:effectLst/>
                        <a:latin typeface="Arial" panose="020B0604020202020204" pitchFamily="34" charset="0"/>
                        <a:ea typeface="Calibri" panose="020F0502020204030204" pitchFamily="34" charset="0"/>
                        <a:cs typeface="Arial" panose="020B0604020202020204" pitchFamily="34" charset="0"/>
                      </a:endParaRP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da-DK" sz="1400" b="1">
                          <a:effectLst/>
                          <a:latin typeface="Arial" panose="020B0604020202020204" pitchFamily="34" charset="0"/>
                          <a:ea typeface="Calibri" panose="020F0502020204030204" pitchFamily="34" charset="0"/>
                          <a:cs typeface="Arial" panose="020B0604020202020204" pitchFamily="34" charset="0"/>
                        </a:rPr>
                        <a:t>Ikke-følsomme</a:t>
                      </a:r>
                      <a:endParaRPr lang="da-DK" sz="1400">
                        <a:effectLst/>
                        <a:latin typeface="Arial" panose="020B0604020202020204" pitchFamily="34" charset="0"/>
                        <a:ea typeface="Calibri" panose="020F0502020204030204" pitchFamily="34" charset="0"/>
                        <a:cs typeface="Arial" panose="020B0604020202020204" pitchFamily="34" charset="0"/>
                      </a:endParaRP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0150649"/>
                  </a:ext>
                </a:extLst>
              </a:tr>
              <a:tr h="514685">
                <a:tc>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Forvaltningslovens § 27, stk. 1, nr.1</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Forordningens Art. 9</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da-DK" sz="140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a:effectLst/>
                          <a:latin typeface="Calibri" panose="020F0502020204030204" pitchFamily="34" charset="0"/>
                          <a:ea typeface="Calibri" panose="020F0502020204030204" pitchFamily="34" charset="0"/>
                          <a:cs typeface="Calibri" panose="020F0502020204030204" pitchFamily="34" charset="0"/>
                        </a:rPr>
                        <a:t>Forordningens Art. 6</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87218"/>
                  </a:ext>
                </a:extLst>
              </a:tr>
              <a:tr h="2367938">
                <a:tc rowSpan="3">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Enkeltpersoners private, herunder økonomiske, forhold.</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Omfatter f.eks. race, etnisk oprindelse, politisk, religiøs eller filosofisk overbevisning, fagforeningsmæssigt tilhørsforhold, genetiske data, (biometriske data), helbredsoplysninger, seksuelle forhold eller seksuelle orientering.</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Interne familieforhold, </a:t>
                      </a:r>
                      <a:r>
                        <a:rPr lang="da-DK" sz="1400" b="1" dirty="0">
                          <a:effectLst/>
                          <a:latin typeface="Calibri" panose="020F0502020204030204" pitchFamily="34" charset="0"/>
                          <a:ea typeface="Calibri" panose="020F0502020204030204" pitchFamily="34" charset="0"/>
                          <a:cs typeface="Calibri" panose="020F0502020204030204" pitchFamily="34" charset="0"/>
                        </a:rPr>
                        <a:t>personnummer</a:t>
                      </a:r>
                      <a:r>
                        <a:rPr lang="da-DK" sz="1400" dirty="0">
                          <a:effectLst/>
                          <a:latin typeface="Calibri" panose="020F0502020204030204" pitchFamily="34" charset="0"/>
                          <a:ea typeface="Calibri" panose="020F0502020204030204" pitchFamily="34" charset="0"/>
                          <a:cs typeface="Calibri" panose="020F0502020204030204" pitchFamily="34" charset="0"/>
                        </a:rPr>
                        <a:t>, oplysninger om arbejdsmæssige, uddannelsesmæssige og ansættelsesmæssige forhold </a:t>
                      </a:r>
                      <a:r>
                        <a:rPr lang="da-DK" sz="1400" u="sng" dirty="0">
                          <a:effectLst/>
                          <a:latin typeface="Calibri" panose="020F0502020204030204" pitchFamily="34" charset="0"/>
                          <a:ea typeface="Calibri" panose="020F0502020204030204" pitchFamily="34" charset="0"/>
                          <a:cs typeface="Calibri" panose="020F0502020204030204" pitchFamily="34" charset="0"/>
                        </a:rPr>
                        <a:t>kan</a:t>
                      </a:r>
                      <a:r>
                        <a:rPr lang="da-DK" sz="1400" dirty="0">
                          <a:effectLst/>
                          <a:latin typeface="Calibri" panose="020F0502020204030204" pitchFamily="34" charset="0"/>
                          <a:ea typeface="Calibri" panose="020F0502020204030204" pitchFamily="34" charset="0"/>
                          <a:cs typeface="Calibri" panose="020F0502020204030204" pitchFamily="34" charset="0"/>
                        </a:rPr>
                        <a:t> være fortrolige, men er det langt fra altid. Oplysninger om strafbare forhold </a:t>
                      </a:r>
                      <a:r>
                        <a:rPr lang="da-DK" sz="1400" u="sng" dirty="0">
                          <a:effectLst/>
                          <a:latin typeface="Calibri" panose="020F0502020204030204" pitchFamily="34" charset="0"/>
                          <a:ea typeface="Calibri" panose="020F0502020204030204" pitchFamily="34" charset="0"/>
                          <a:cs typeface="Calibri" panose="020F0502020204030204" pitchFamily="34" charset="0"/>
                        </a:rPr>
                        <a:t>kan</a:t>
                      </a:r>
                      <a:r>
                        <a:rPr lang="da-DK" sz="1400" dirty="0">
                          <a:effectLst/>
                          <a:latin typeface="Calibri" panose="020F0502020204030204" pitchFamily="34" charset="0"/>
                          <a:ea typeface="Calibri" panose="020F0502020204030204" pitchFamily="34" charset="0"/>
                          <a:cs typeface="Calibri" panose="020F0502020204030204" pitchFamily="34" charset="0"/>
                        </a:rPr>
                        <a:t> være fortrolige. </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Race, etnisk oprindelse, politisk, religiøs eller filosofisk overbevisning, fagforeningsmæssigt tilhørsforhold, genetiske data, (biometriske data), helbredsoplysninger, seksuelle forhold eller seksuelle orientering.</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Alle andre personoplysninger end dem der er omfattet af Art. 9.</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997034"/>
                  </a:ext>
                </a:extLst>
              </a:tr>
              <a:tr h="686246">
                <a:tc vMerge="1">
                  <a:txBody>
                    <a:bodyPr/>
                    <a:lstStyle/>
                    <a:p>
                      <a:endParaRPr lang="da-DK"/>
                    </a:p>
                  </a:txBody>
                  <a:tcPr/>
                </a:tc>
                <a:tc vMerge="1">
                  <a:txBody>
                    <a:bodyPr/>
                    <a:lstStyle/>
                    <a:p>
                      <a:endParaRPr lang="da-DK"/>
                    </a:p>
                  </a:txBody>
                  <a:tcPr/>
                </a:tc>
                <a:tc>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Forordningens Art. 10 (særregel)</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242187"/>
                  </a:ext>
                </a:extLst>
              </a:tr>
              <a:tr h="857808">
                <a:tc vMerge="1">
                  <a:txBody>
                    <a:bodyPr/>
                    <a:lstStyle/>
                    <a:p>
                      <a:endParaRPr lang="da-DK"/>
                    </a:p>
                  </a:txBody>
                  <a:tcPr/>
                </a:tc>
                <a:tc vMerge="1">
                  <a:txBody>
                    <a:bodyPr/>
                    <a:lstStyle/>
                    <a:p>
                      <a:endParaRPr lang="da-DK"/>
                    </a:p>
                  </a:txBody>
                  <a:tcPr/>
                </a:tc>
                <a:tc>
                  <a:txBody>
                    <a:bodyPr/>
                    <a:lstStyle/>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 </a:t>
                      </a:r>
                    </a:p>
                    <a:p>
                      <a:pPr>
                        <a:lnSpc>
                          <a:spcPts val="1400"/>
                        </a:lnSpc>
                        <a:spcAft>
                          <a:spcPts val="0"/>
                        </a:spcAft>
                      </a:pPr>
                      <a:r>
                        <a:rPr lang="da-DK" sz="1400" dirty="0">
                          <a:effectLst/>
                          <a:latin typeface="Calibri" panose="020F0502020204030204" pitchFamily="34" charset="0"/>
                          <a:ea typeface="Calibri" panose="020F0502020204030204" pitchFamily="34" charset="0"/>
                          <a:cs typeface="Calibri" panose="020F0502020204030204" pitchFamily="34" charset="0"/>
                        </a:rPr>
                        <a:t>Straffedomme og lovovertrædelser eller tilknyttede sikkerhedsforanstaltninger.</a:t>
                      </a:r>
                    </a:p>
                  </a:txBody>
                  <a:tcPr marL="57143" marR="57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642752"/>
                  </a:ext>
                </a:extLst>
              </a:tr>
            </a:tbl>
          </a:graphicData>
        </a:graphic>
      </p:graphicFrame>
      <p:sp>
        <p:nvSpPr>
          <p:cNvPr id="7" name="Tekstfelt 6"/>
          <p:cNvSpPr txBox="1"/>
          <p:nvPr/>
        </p:nvSpPr>
        <p:spPr>
          <a:xfrm>
            <a:off x="1715032" y="6070434"/>
            <a:ext cx="8514826" cy="646331"/>
          </a:xfrm>
          <a:prstGeom prst="rect">
            <a:avLst/>
          </a:prstGeom>
          <a:noFill/>
        </p:spPr>
        <p:txBody>
          <a:bodyPr wrap="square" rtlCol="0">
            <a:spAutoFit/>
          </a:bodyPr>
          <a:lstStyle/>
          <a:p>
            <a:r>
              <a:rPr lang="da-DK" dirty="0">
                <a:solidFill>
                  <a:prstClr val="black"/>
                </a:solidFill>
                <a:latin typeface="Calibri" panose="020F0502020204030204"/>
              </a:rPr>
              <a:t>Fra ‘Baggrundsinformation. (Bilag 3)’, side 1</a:t>
            </a:r>
          </a:p>
          <a:p>
            <a:endParaRPr lang="da-DK" dirty="0">
              <a:solidFill>
                <a:prstClr val="black"/>
              </a:solidFill>
              <a:latin typeface="Calibri" panose="020F0502020204030204"/>
            </a:endParaRPr>
          </a:p>
        </p:txBody>
      </p:sp>
    </p:spTree>
    <p:extLst>
      <p:ext uri="{BB962C8B-B14F-4D97-AF65-F5344CB8AC3E}">
        <p14:creationId xmlns:p14="http://schemas.microsoft.com/office/powerpoint/2010/main" val="339940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dirty="0">
                <a:latin typeface="Arial" panose="020B0604020202020204" pitchFamily="34" charset="0"/>
                <a:ea typeface="Times New Roman" panose="02020603050405020304" pitchFamily="18" charset="0"/>
                <a:cs typeface="Times New Roman" panose="02020603050405020304" pitchFamily="18" charset="0"/>
              </a:rPr>
              <a:t>Personoplysninger – side 2</a:t>
            </a:r>
            <a:endParaRPr lang="da-DK" dirty="0"/>
          </a:p>
        </p:txBody>
      </p:sp>
      <p:sp>
        <p:nvSpPr>
          <p:cNvPr id="4" name="Pladsholder til dato 3"/>
          <p:cNvSpPr>
            <a:spLocks noGrp="1"/>
          </p:cNvSpPr>
          <p:nvPr>
            <p:ph type="dt" sz="half" idx="10"/>
          </p:nvPr>
        </p:nvSpPr>
        <p:spPr/>
        <p:txBody>
          <a:body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smtClean="0"/>
              <a:pPr/>
              <a:t>3</a:t>
            </a:fld>
            <a:endParaRPr lang="en-GB" dirty="0"/>
          </a:p>
        </p:txBody>
      </p:sp>
      <p:pic>
        <p:nvPicPr>
          <p:cNvPr id="6" name="Pladsholder til indhold 4"/>
          <p:cNvPicPr>
            <a:picLocks noChangeAspect="1"/>
          </p:cNvPicPr>
          <p:nvPr/>
        </p:nvPicPr>
        <p:blipFill>
          <a:blip r:embed="rId2"/>
          <a:stretch>
            <a:fillRect/>
          </a:stretch>
        </p:blipFill>
        <p:spPr>
          <a:xfrm>
            <a:off x="3540155" y="1211343"/>
            <a:ext cx="4626240" cy="4861473"/>
          </a:xfrm>
          <a:prstGeom prst="rect">
            <a:avLst/>
          </a:prstGeom>
        </p:spPr>
      </p:pic>
      <p:sp>
        <p:nvSpPr>
          <p:cNvPr id="7" name="Tekstfelt 6"/>
          <p:cNvSpPr txBox="1"/>
          <p:nvPr/>
        </p:nvSpPr>
        <p:spPr>
          <a:xfrm>
            <a:off x="3205576" y="6199162"/>
            <a:ext cx="6753138" cy="276999"/>
          </a:xfrm>
          <a:prstGeom prst="rect">
            <a:avLst/>
          </a:prstGeom>
          <a:noFill/>
        </p:spPr>
        <p:txBody>
          <a:bodyPr wrap="square" rtlCol="0">
            <a:spAutoFit/>
          </a:bodyPr>
          <a:lstStyle/>
          <a:p>
            <a:r>
              <a:rPr lang="da-DK" sz="1200" dirty="0">
                <a:solidFill>
                  <a:prstClr val="black"/>
                </a:solidFill>
                <a:latin typeface="Calibri" panose="020F0502020204030204"/>
              </a:rPr>
              <a:t>https://www.advodan.dk/erhverv/persondata/hvad-er-personfoelsomme-oplysninger/</a:t>
            </a:r>
          </a:p>
        </p:txBody>
      </p:sp>
    </p:spTree>
    <p:extLst>
      <p:ext uri="{BB962C8B-B14F-4D97-AF65-F5344CB8AC3E}">
        <p14:creationId xmlns:p14="http://schemas.microsoft.com/office/powerpoint/2010/main" val="40181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ltLang="da-DK" sz="4400" dirty="0">
                <a:latin typeface="Arial" panose="020B0604020202020204" pitchFamily="34" charset="0"/>
                <a:ea typeface="Times New Roman" panose="02020603050405020304" pitchFamily="18" charset="0"/>
                <a:cs typeface="Times New Roman" panose="02020603050405020304" pitchFamily="18" charset="0"/>
              </a:rPr>
              <a:t>Systemoversigt</a:t>
            </a:r>
            <a:br>
              <a:rPr lang="da-DK" altLang="da-DK" sz="2400" dirty="0">
                <a:latin typeface="Arial" panose="020B0604020202020204" pitchFamily="34" charset="0"/>
                <a:ea typeface="Times New Roman" panose="02020603050405020304" pitchFamily="18" charset="0"/>
                <a:cs typeface="Times New Roman" panose="02020603050405020304" pitchFamily="18" charset="0"/>
              </a:rPr>
            </a:br>
            <a:endParaRPr lang="da-DK" dirty="0"/>
          </a:p>
        </p:txBody>
      </p:sp>
      <p:sp>
        <p:nvSpPr>
          <p:cNvPr id="3" name="Pladsholder til indhold 2"/>
          <p:cNvSpPr>
            <a:spLocks noGrp="1"/>
          </p:cNvSpPr>
          <p:nvPr>
            <p:ph idx="1"/>
          </p:nvPr>
        </p:nvSpPr>
        <p:spPr>
          <a:xfrm>
            <a:off x="413748" y="1077704"/>
            <a:ext cx="11376000" cy="624104"/>
          </a:xfrm>
        </p:spPr>
        <p:txBody>
          <a:bodyPr/>
          <a:lstStyle/>
          <a:p>
            <a:pPr lvl="0" eaLnBrk="0" fontAlgn="base" hangingPunct="0">
              <a:lnSpc>
                <a:spcPct val="100000"/>
              </a:lnSpc>
              <a:spcBef>
                <a:spcPct val="0"/>
              </a:spcBef>
              <a:spcAft>
                <a:spcPct val="0"/>
              </a:spcAft>
              <a:buNone/>
            </a:pPr>
            <a:r>
              <a:rPr lang="da-DK" altLang="da-DK" sz="900" dirty="0">
                <a:solidFill>
                  <a:prstClr val="black"/>
                </a:solidFill>
                <a:latin typeface="Arial" panose="020B0604020202020204" pitchFamily="34" charset="0"/>
                <a:ea typeface="Calibri" panose="020F0502020204030204" pitchFamily="34" charset="0"/>
                <a:cs typeface="Arial" panose="020B0604020202020204" pitchFamily="34" charset="0"/>
              </a:rPr>
              <a:t>Nedenstående er et udkast til systemoversigt over, hvor SDUs ansatte kan placere data efter indførelse af den nye databeskyttelsespakke. Oversigten vil videreføre SDUs gældende dataklassifikation. I praksis efterleves SDUs gældende dataklassifikation dog ikke fuldt ud, hvorfor det anbefales at sikre efterlevelse af nuværende. Databeskyttelsesforordningen stiller krav om at der udarbejdes Data </a:t>
            </a:r>
            <a:r>
              <a:rPr lang="da-DK" altLang="da-DK" sz="900" dirty="0" err="1">
                <a:solidFill>
                  <a:prstClr val="black"/>
                </a:solidFill>
                <a:latin typeface="Arial" panose="020B0604020202020204" pitchFamily="34" charset="0"/>
                <a:ea typeface="Calibri" panose="020F0502020204030204" pitchFamily="34" charset="0"/>
                <a:cs typeface="Arial" panose="020B0604020202020204" pitchFamily="34" charset="0"/>
              </a:rPr>
              <a:t>Protection</a:t>
            </a:r>
            <a:r>
              <a:rPr lang="da-DK" altLang="da-DK" sz="9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da-DK" altLang="da-DK" sz="900" dirty="0" err="1">
                <a:solidFill>
                  <a:prstClr val="black"/>
                </a:solidFill>
                <a:latin typeface="Arial" panose="020B0604020202020204" pitchFamily="34" charset="0"/>
                <a:ea typeface="Calibri" panose="020F0502020204030204" pitchFamily="34" charset="0"/>
                <a:cs typeface="Arial" panose="020B0604020202020204" pitchFamily="34" charset="0"/>
              </a:rPr>
              <a:t>Impact</a:t>
            </a:r>
            <a:r>
              <a:rPr lang="da-DK" altLang="da-DK" sz="9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da-DK" altLang="da-DK" sz="900" dirty="0" err="1">
                <a:solidFill>
                  <a:prstClr val="black"/>
                </a:solidFill>
                <a:latin typeface="Arial" panose="020B0604020202020204" pitchFamily="34" charset="0"/>
                <a:ea typeface="Calibri" panose="020F0502020204030204" pitchFamily="34" charset="0"/>
                <a:cs typeface="Arial" panose="020B0604020202020204" pitchFamily="34" charset="0"/>
              </a:rPr>
              <a:t>Assessment</a:t>
            </a:r>
            <a:r>
              <a:rPr lang="da-DK" altLang="da-DK" sz="900" dirty="0">
                <a:solidFill>
                  <a:prstClr val="black"/>
                </a:solidFill>
                <a:latin typeface="Arial" panose="020B0604020202020204" pitchFamily="34" charset="0"/>
                <a:ea typeface="Calibri" panose="020F0502020204030204" pitchFamily="34" charset="0"/>
                <a:cs typeface="Arial" panose="020B0604020202020204" pitchFamily="34" charset="0"/>
              </a:rPr>
              <a:t> (DPIA) for at det kan vurderes, hvor data kan opbevares. Afhængig af ambitionsniveau kan yderligere sikkerhedstiltag for dokumenter implementeres fx opmærkning af dokumenter og politik fordeling af dokumenter.</a:t>
            </a:r>
            <a:br>
              <a:rPr lang="da-DK" altLang="da-DK" sz="900" dirty="0">
                <a:solidFill>
                  <a:prstClr val="black"/>
                </a:solidFill>
                <a:latin typeface="Arial" panose="020B0604020202020204" pitchFamily="34" charset="0"/>
                <a:ea typeface="Calibri" panose="020F0502020204030204" pitchFamily="34" charset="0"/>
                <a:cs typeface="Arial" panose="020B0604020202020204" pitchFamily="34" charset="0"/>
              </a:rPr>
            </a:br>
            <a:r>
              <a:rPr lang="da-DK" altLang="da-DK" sz="900" dirty="0">
                <a:solidFill>
                  <a:prstClr val="black"/>
                </a:solidFill>
                <a:latin typeface="Arial" panose="020B0604020202020204" pitchFamily="34" charset="0"/>
                <a:ea typeface="Calibri" panose="020F0502020204030204" pitchFamily="34" charset="0"/>
                <a:cs typeface="Arial" panose="020B0604020202020204" pitchFamily="34" charset="0"/>
              </a:rPr>
              <a:t>Listen opdateres løbende i forbindelse med arbejdet og kan derfor ikke betragtes som udtømmende i det foreliggende materiale.</a:t>
            </a:r>
            <a:endParaRPr lang="da-DK" altLang="da-DK" sz="800" dirty="0">
              <a:solidFill>
                <a:prstClr val="black"/>
              </a:solidFill>
              <a:latin typeface="Calibri" panose="020F0502020204030204"/>
            </a:endParaRPr>
          </a:p>
          <a:p>
            <a:endParaRPr lang="da-DK" dirty="0"/>
          </a:p>
        </p:txBody>
      </p:sp>
      <p:sp>
        <p:nvSpPr>
          <p:cNvPr id="4" name="Pladsholder til dato 3"/>
          <p:cNvSpPr>
            <a:spLocks noGrp="1"/>
          </p:cNvSpPr>
          <p:nvPr>
            <p:ph type="dt" sz="half" idx="10"/>
          </p:nvPr>
        </p:nvSpPr>
        <p:spPr/>
        <p:txBody>
          <a:body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smtClean="0"/>
              <a:pPr/>
              <a:t>4</a:t>
            </a:fld>
            <a:endParaRPr lang="en-GB" dirty="0"/>
          </a:p>
        </p:txBody>
      </p:sp>
      <p:graphicFrame>
        <p:nvGraphicFramePr>
          <p:cNvPr id="6" name="Pladsholder til indhold 3"/>
          <p:cNvGraphicFramePr>
            <a:graphicFrameLocks/>
          </p:cNvGraphicFramePr>
          <p:nvPr>
            <p:extLst>
              <p:ext uri="{D42A27DB-BD31-4B8C-83A1-F6EECF244321}">
                <p14:modId xmlns:p14="http://schemas.microsoft.com/office/powerpoint/2010/main" val="1142241493"/>
              </p:ext>
            </p:extLst>
          </p:nvPr>
        </p:nvGraphicFramePr>
        <p:xfrm>
          <a:off x="1099128" y="1683172"/>
          <a:ext cx="9679707" cy="4355783"/>
        </p:xfrm>
        <a:graphic>
          <a:graphicData uri="http://schemas.openxmlformats.org/drawingml/2006/table">
            <a:tbl>
              <a:tblPr firstRow="1" firstCol="1" lastRow="1" lastCol="1" bandRow="1" bandCol="1"/>
              <a:tblGrid>
                <a:gridCol w="1484018">
                  <a:extLst>
                    <a:ext uri="{9D8B030D-6E8A-4147-A177-3AD203B41FA5}">
                      <a16:colId xmlns:a16="http://schemas.microsoft.com/office/drawing/2014/main" val="1238890316"/>
                    </a:ext>
                  </a:extLst>
                </a:gridCol>
                <a:gridCol w="865842">
                  <a:extLst>
                    <a:ext uri="{9D8B030D-6E8A-4147-A177-3AD203B41FA5}">
                      <a16:colId xmlns:a16="http://schemas.microsoft.com/office/drawing/2014/main" val="3606935096"/>
                    </a:ext>
                  </a:extLst>
                </a:gridCol>
                <a:gridCol w="620967">
                  <a:extLst>
                    <a:ext uri="{9D8B030D-6E8A-4147-A177-3AD203B41FA5}">
                      <a16:colId xmlns:a16="http://schemas.microsoft.com/office/drawing/2014/main" val="1204448023"/>
                    </a:ext>
                  </a:extLst>
                </a:gridCol>
                <a:gridCol w="744457">
                  <a:extLst>
                    <a:ext uri="{9D8B030D-6E8A-4147-A177-3AD203B41FA5}">
                      <a16:colId xmlns:a16="http://schemas.microsoft.com/office/drawing/2014/main" val="1596162887"/>
                    </a:ext>
                  </a:extLst>
                </a:gridCol>
                <a:gridCol w="745335">
                  <a:extLst>
                    <a:ext uri="{9D8B030D-6E8A-4147-A177-3AD203B41FA5}">
                      <a16:colId xmlns:a16="http://schemas.microsoft.com/office/drawing/2014/main" val="2305989219"/>
                    </a:ext>
                  </a:extLst>
                </a:gridCol>
                <a:gridCol w="372228">
                  <a:extLst>
                    <a:ext uri="{9D8B030D-6E8A-4147-A177-3AD203B41FA5}">
                      <a16:colId xmlns:a16="http://schemas.microsoft.com/office/drawing/2014/main" val="870369438"/>
                    </a:ext>
                  </a:extLst>
                </a:gridCol>
                <a:gridCol w="998450">
                  <a:extLst>
                    <a:ext uri="{9D8B030D-6E8A-4147-A177-3AD203B41FA5}">
                      <a16:colId xmlns:a16="http://schemas.microsoft.com/office/drawing/2014/main" val="3593753539"/>
                    </a:ext>
                  </a:extLst>
                </a:gridCol>
                <a:gridCol w="744457">
                  <a:extLst>
                    <a:ext uri="{9D8B030D-6E8A-4147-A177-3AD203B41FA5}">
                      <a16:colId xmlns:a16="http://schemas.microsoft.com/office/drawing/2014/main" val="1602610956"/>
                    </a:ext>
                  </a:extLst>
                </a:gridCol>
                <a:gridCol w="745335">
                  <a:extLst>
                    <a:ext uri="{9D8B030D-6E8A-4147-A177-3AD203B41FA5}">
                      <a16:colId xmlns:a16="http://schemas.microsoft.com/office/drawing/2014/main" val="3957476208"/>
                    </a:ext>
                  </a:extLst>
                </a:gridCol>
                <a:gridCol w="745335">
                  <a:extLst>
                    <a:ext uri="{9D8B030D-6E8A-4147-A177-3AD203B41FA5}">
                      <a16:colId xmlns:a16="http://schemas.microsoft.com/office/drawing/2014/main" val="2550641021"/>
                    </a:ext>
                  </a:extLst>
                </a:gridCol>
                <a:gridCol w="743583">
                  <a:extLst>
                    <a:ext uri="{9D8B030D-6E8A-4147-A177-3AD203B41FA5}">
                      <a16:colId xmlns:a16="http://schemas.microsoft.com/office/drawing/2014/main" val="2918142947"/>
                    </a:ext>
                  </a:extLst>
                </a:gridCol>
                <a:gridCol w="869700">
                  <a:extLst>
                    <a:ext uri="{9D8B030D-6E8A-4147-A177-3AD203B41FA5}">
                      <a16:colId xmlns:a16="http://schemas.microsoft.com/office/drawing/2014/main" val="2470745260"/>
                    </a:ext>
                  </a:extLst>
                </a:gridCol>
              </a:tblGrid>
              <a:tr h="81006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 </a:t>
                      </a:r>
                      <a:endParaRPr lang="da-DK" sz="900" dirty="0">
                        <a:effectLst/>
                        <a:latin typeface="+mn-lt"/>
                        <a:ea typeface="Segoe UI Semilight" panose="020B0402040204020203"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E-mail</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a:effectLst/>
                          <a:latin typeface="+mn-lt"/>
                          <a:ea typeface="Segoe UI Semilight" panose="020B0402040204020203" pitchFamily="34" charset="0"/>
                          <a:cs typeface="Calibri" panose="020F0502020204030204" pitchFamily="34" charset="0"/>
                        </a:rPr>
                        <a:t>ESDH-system,      </a:t>
                      </a:r>
                      <a:endParaRPr lang="da-DK" sz="900">
                        <a:effectLst/>
                        <a:latin typeface="+mn-lt"/>
                        <a:ea typeface="Segoe UI Semilight" panose="020B0402040204020203" pitchFamily="34" charset="0"/>
                        <a:cs typeface="Calibri" panose="020F0502020204030204" pitchFamily="34" charset="0"/>
                      </a:endParaRPr>
                    </a:p>
                    <a:p>
                      <a:pPr marL="36195">
                        <a:spcBef>
                          <a:spcPts val="520"/>
                        </a:spcBef>
                        <a:spcAft>
                          <a:spcPts val="0"/>
                        </a:spcAft>
                      </a:pPr>
                      <a:r>
                        <a:rPr lang="da-DK" sz="900" b="1">
                          <a:effectLst/>
                          <a:latin typeface="+mn-lt"/>
                          <a:ea typeface="Segoe UI Semilight" panose="020B0402040204020203" pitchFamily="34" charset="0"/>
                          <a:cs typeface="Calibri" panose="020F0502020204030204" pitchFamily="34" charset="0"/>
                        </a:rPr>
                        <a:t>E-boks</a:t>
                      </a:r>
                      <a:endParaRPr lang="da-DK" sz="90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PC, harddisk  som er SDU krypteret </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err="1">
                          <a:effectLst/>
                          <a:latin typeface="+mn-lt"/>
                          <a:ea typeface="Segoe UI Semilight" panose="020B0402040204020203" pitchFamily="34" charset="0"/>
                          <a:cs typeface="Calibri" panose="020F0502020204030204" pitchFamily="34" charset="0"/>
                        </a:rPr>
                        <a:t>Onedrive</a:t>
                      </a:r>
                      <a:r>
                        <a:rPr lang="da-DK" sz="900" b="1" dirty="0">
                          <a:effectLst/>
                          <a:latin typeface="+mn-lt"/>
                          <a:ea typeface="Segoe UI Semilight" panose="020B0402040204020203" pitchFamily="34" charset="0"/>
                          <a:cs typeface="Calibri" panose="020F0502020204030204" pitchFamily="34" charset="0"/>
                        </a:rPr>
                        <a:t>, Personligt drev</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Fællesdrev</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PF-data</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SharePoint</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Sikker-server</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err="1">
                          <a:effectLst/>
                          <a:latin typeface="+mn-lt"/>
                          <a:ea typeface="Segoe UI Semilight" panose="020B0402040204020203" pitchFamily="34" charset="0"/>
                          <a:cs typeface="Calibri" panose="020F0502020204030204" pitchFamily="34" charset="0"/>
                        </a:rPr>
                        <a:t>Kaltura</a:t>
                      </a:r>
                      <a:r>
                        <a:rPr lang="da-DK" sz="900" b="1" dirty="0">
                          <a:effectLst/>
                          <a:latin typeface="+mn-lt"/>
                          <a:ea typeface="Segoe UI Semilight" panose="020B0402040204020203" pitchFamily="34" charset="0"/>
                          <a:cs typeface="Calibri" panose="020F0502020204030204" pitchFamily="34" charset="0"/>
                        </a:rPr>
                        <a:t> (video)</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en-US" sz="900" b="1" dirty="0">
                          <a:effectLst/>
                          <a:latin typeface="+mn-lt"/>
                          <a:ea typeface="Segoe UI Semilight" panose="020B0402040204020203" pitchFamily="34" charset="0"/>
                          <a:cs typeface="Calibri" panose="020F0502020204030204" pitchFamily="34" charset="0"/>
                        </a:rPr>
                        <a:t>SDU Cloud, Owncloud.sdu.dk, </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36195">
                        <a:spcBef>
                          <a:spcPts val="520"/>
                        </a:spcBef>
                        <a:spcAft>
                          <a:spcPts val="0"/>
                        </a:spcAft>
                      </a:pPr>
                      <a:r>
                        <a:rPr lang="da-DK" sz="900" b="1" dirty="0">
                          <a:effectLst/>
                          <a:latin typeface="+mn-lt"/>
                          <a:ea typeface="Segoe UI Semilight" panose="020B0402040204020203" pitchFamily="34" charset="0"/>
                          <a:cs typeface="Calibri" panose="020F0502020204030204" pitchFamily="34" charset="0"/>
                        </a:rPr>
                        <a:t>Andre cloud-services, PC/lab som ikke er krypteret</a:t>
                      </a:r>
                      <a:endParaRPr lang="da-DK" sz="900" dirty="0">
                        <a:effectLst/>
                        <a:latin typeface="+mn-lt"/>
                        <a:ea typeface="Segoe UI Semilight" panose="020B0402040204020203" pitchFamily="34" charset="0"/>
                        <a:cs typeface="Calibri" panose="020F0502020204030204" pitchFamily="34"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413792914"/>
                  </a:ext>
                </a:extLst>
              </a:tr>
              <a:tr h="26987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Ikke-fortrolige</a:t>
                      </a:r>
                    </a:p>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data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4770">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682553036"/>
                  </a:ext>
                </a:extLst>
              </a:tr>
              <a:tr h="81940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Alle personoplysninger op til 30 dage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Intern: ja.</a:t>
                      </a:r>
                    </a:p>
                    <a:p>
                      <a:pPr marL="65405">
                        <a:spcAft>
                          <a:spcPts val="0"/>
                        </a:spcAft>
                      </a:pPr>
                      <a:r>
                        <a:rPr lang="da-DK" sz="900" dirty="0" err="1">
                          <a:effectLst/>
                          <a:latin typeface="Calibri" panose="020F0502020204030204" pitchFamily="34" charset="0"/>
                          <a:ea typeface="Segoe UI Semilight" panose="020B0402040204020203" pitchFamily="34" charset="0"/>
                          <a:cs typeface="Calibri" panose="020F0502020204030204" pitchFamily="34" charset="0"/>
                        </a:rPr>
                        <a:t>Extern</a:t>
                      </a:r>
                      <a:r>
                        <a:rPr lang="da-DK" sz="900" dirty="0">
                          <a:effectLst/>
                          <a:latin typeface="Calibri" panose="020F0502020204030204" pitchFamily="34" charset="0"/>
                          <a:ea typeface="Segoe UI Semilight" panose="020B0402040204020203" pitchFamily="34" charset="0"/>
                          <a:cs typeface="Calibri" panose="020F0502020204030204" pitchFamily="34" charset="0"/>
                        </a:rPr>
                        <a:t>: ja, skal krypteres. Skal slettes efter senest 30 dage.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4770">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791782301"/>
                  </a:ext>
                </a:extLst>
              </a:tr>
              <a:tr h="37702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Ikke-følsomme personoplysninger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4770">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4023359254"/>
                  </a:ext>
                </a:extLst>
              </a:tr>
              <a:tr h="77183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Følsomme og fortrolige personoplysninger til forskning og statistik.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marR="6223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4770">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lnSpc>
                          <a:spcPts val="1325"/>
                        </a:lnSpc>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253797935"/>
                  </a:ext>
                </a:extLst>
              </a:tr>
              <a:tr h="61088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Følsomme og  fortrolige personoplysninger til uddannelse.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67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326740030"/>
                  </a:ext>
                </a:extLst>
              </a:tr>
              <a:tr h="69224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Følsomme og fortrolige personoplysninger til administration.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5405">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675">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a:effectLst/>
                          <a:latin typeface="Calibri" panose="020F0502020204030204" pitchFamily="34" charset="0"/>
                          <a:ea typeface="Segoe UI Semilight" panose="020B0402040204020203" pitchFamily="34" charset="0"/>
                          <a:cs typeface="Calibri" panose="020F0502020204030204" pitchFamily="34" charset="0"/>
                        </a:rPr>
                        <a:t>Ja, men afhængig af DPIA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66040">
                        <a:spcAft>
                          <a:spcPts val="0"/>
                        </a:spcAft>
                      </a:pPr>
                      <a:r>
                        <a:rPr lang="da-DK" sz="900" dirty="0">
                          <a:effectLst/>
                          <a:latin typeface="Calibri" panose="020F0502020204030204" pitchFamily="34" charset="0"/>
                          <a:ea typeface="Segoe UI Semilight" panose="020B0402040204020203" pitchFamily="34" charset="0"/>
                          <a:cs typeface="Calibri" panose="020F0502020204030204" pitchFamily="34" charset="0"/>
                        </a:rPr>
                        <a:t>Nej</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230786198"/>
                  </a:ext>
                </a:extLst>
              </a:tr>
            </a:tbl>
          </a:graphicData>
        </a:graphic>
      </p:graphicFrame>
      <p:sp>
        <p:nvSpPr>
          <p:cNvPr id="7" name="Tekstfelt 6"/>
          <p:cNvSpPr txBox="1"/>
          <p:nvPr/>
        </p:nvSpPr>
        <p:spPr>
          <a:xfrm>
            <a:off x="2550253" y="6164680"/>
            <a:ext cx="8514826" cy="646331"/>
          </a:xfrm>
          <a:prstGeom prst="rect">
            <a:avLst/>
          </a:prstGeom>
          <a:noFill/>
        </p:spPr>
        <p:txBody>
          <a:bodyPr wrap="square" rtlCol="0">
            <a:spAutoFit/>
          </a:bodyPr>
          <a:lstStyle/>
          <a:p>
            <a:r>
              <a:rPr lang="da-DK" dirty="0">
                <a:solidFill>
                  <a:prstClr val="black"/>
                </a:solidFill>
                <a:latin typeface="Calibri" panose="020F0502020204030204"/>
              </a:rPr>
              <a:t>Fra ‘Baggrundsinformation. (Bilag 3)’, side 6</a:t>
            </a:r>
          </a:p>
          <a:p>
            <a:endParaRPr lang="da-DK" dirty="0">
              <a:solidFill>
                <a:prstClr val="black"/>
              </a:solidFill>
              <a:latin typeface="Calibri" panose="020F0502020204030204"/>
            </a:endParaRPr>
          </a:p>
        </p:txBody>
      </p:sp>
    </p:spTree>
    <p:extLst>
      <p:ext uri="{BB962C8B-B14F-4D97-AF65-F5344CB8AC3E}">
        <p14:creationId xmlns:p14="http://schemas.microsoft.com/office/powerpoint/2010/main" val="223706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Den registreredes rettigheder</a:t>
            </a:r>
          </a:p>
        </p:txBody>
      </p:sp>
      <p:sp>
        <p:nvSpPr>
          <p:cNvPr id="3" name="Pladsholder til indhold 2"/>
          <p:cNvSpPr>
            <a:spLocks noGrp="1"/>
          </p:cNvSpPr>
          <p:nvPr>
            <p:ph idx="1"/>
          </p:nvPr>
        </p:nvSpPr>
        <p:spPr>
          <a:xfrm>
            <a:off x="406305" y="1380226"/>
            <a:ext cx="11376000" cy="4461774"/>
          </a:xfrm>
        </p:spPr>
        <p:txBody>
          <a:bodyPr/>
          <a:lstStyle/>
          <a:p>
            <a:pPr>
              <a:buNone/>
            </a:pPr>
            <a:r>
              <a:rPr lang="da-DK" sz="1600" dirty="0"/>
              <a:t>Den registrerede har en række rettigheder, som kun kan udøves effektivt hvis den dataansvarlige har fastlagt procedurer og retningslinjer for håndtering af henvendelser fra registrerede. SDU skal derfor indføre procedurer for håndtering af henvendelser om </a:t>
            </a:r>
          </a:p>
          <a:p>
            <a:pPr>
              <a:buNone/>
            </a:pPr>
            <a:r>
              <a:rPr lang="da-DK" sz="1600" dirty="0"/>
              <a:t>-	</a:t>
            </a:r>
            <a:r>
              <a:rPr lang="da-DK" sz="1600" b="1" dirty="0"/>
              <a:t>ret til indsigt i personoplysninger</a:t>
            </a:r>
            <a:br>
              <a:rPr lang="da-DK" sz="1600" b="1" dirty="0"/>
            </a:br>
            <a:endParaRPr lang="da-DK" sz="1600" b="1" dirty="0"/>
          </a:p>
          <a:p>
            <a:pPr>
              <a:buNone/>
            </a:pPr>
            <a:r>
              <a:rPr lang="da-DK" sz="1600" b="1" dirty="0"/>
              <a:t>-	ret til at få berigtiget urigtige personoplysninger</a:t>
            </a:r>
            <a:br>
              <a:rPr lang="da-DK" sz="1600" b="1" dirty="0"/>
            </a:br>
            <a:endParaRPr lang="da-DK" sz="1600" b="1" dirty="0"/>
          </a:p>
          <a:p>
            <a:pPr>
              <a:buNone/>
            </a:pPr>
            <a:r>
              <a:rPr lang="da-DK" sz="1600" b="1" dirty="0"/>
              <a:t>-	ret til begrænsning af behandling</a:t>
            </a:r>
            <a:br>
              <a:rPr lang="da-DK" sz="1600" b="1" dirty="0"/>
            </a:br>
            <a:endParaRPr lang="da-DK" sz="1600" b="1" dirty="0"/>
          </a:p>
          <a:p>
            <a:pPr>
              <a:buNone/>
            </a:pPr>
            <a:r>
              <a:rPr lang="da-DK" sz="1600" b="1" dirty="0"/>
              <a:t>-	ret til at gøre indsigelse mod behandling af personoplysninger</a:t>
            </a:r>
            <a:br>
              <a:rPr lang="da-DK" sz="1600" b="1" dirty="0"/>
            </a:br>
            <a:endParaRPr lang="da-DK" sz="1600" b="1" dirty="0"/>
          </a:p>
          <a:p>
            <a:pPr>
              <a:buNone/>
            </a:pPr>
            <a:r>
              <a:rPr lang="da-DK" sz="1600" dirty="0"/>
              <a:t>-	(ret til </a:t>
            </a:r>
            <a:r>
              <a:rPr lang="da-DK" sz="1600" dirty="0" err="1"/>
              <a:t>dataportabilitet</a:t>
            </a:r>
            <a:r>
              <a:rPr lang="da-DK" sz="1600" dirty="0"/>
              <a:t>)</a:t>
            </a:r>
            <a:br>
              <a:rPr lang="da-DK" sz="1600" dirty="0"/>
            </a:br>
            <a:endParaRPr lang="da-DK" sz="1600" dirty="0"/>
          </a:p>
          <a:p>
            <a:pPr>
              <a:buNone/>
            </a:pPr>
            <a:r>
              <a:rPr lang="da-DK" sz="1600" dirty="0"/>
              <a:t>-	(ret til at få slettet personoplysninger)</a:t>
            </a:r>
          </a:p>
          <a:p>
            <a:pPr>
              <a:buNone/>
            </a:pPr>
            <a:endParaRPr lang="da-DK" sz="1600" dirty="0"/>
          </a:p>
          <a:p>
            <a:pPr>
              <a:buNone/>
            </a:pPr>
            <a:r>
              <a:rPr lang="da-DK" sz="1600" dirty="0"/>
              <a:t>Hvor teksten står i parentes betyder det, at SDU RIO vurderer, at rettighederne har ingen eller ringe betydning for SDU, hvorfor behovet for at indføre procedurer kan overvejes. </a:t>
            </a:r>
          </a:p>
          <a:p>
            <a:endParaRPr lang="da-DK" sz="1600" dirty="0"/>
          </a:p>
          <a:p>
            <a:r>
              <a:rPr lang="da-DK" sz="1600" dirty="0"/>
              <a:t>Fra ‘Oversigtsnotat. (Bilag 1)’, side 4</a:t>
            </a:r>
          </a:p>
          <a:p>
            <a:endParaRPr lang="da-DK" sz="1600" dirty="0"/>
          </a:p>
        </p:txBody>
      </p:sp>
      <p:sp>
        <p:nvSpPr>
          <p:cNvPr id="4" name="Pladsholder til dato 3"/>
          <p:cNvSpPr>
            <a:spLocks noGrp="1"/>
          </p:cNvSpPr>
          <p:nvPr>
            <p:ph type="dt" sz="half" idx="10"/>
          </p:nvPr>
        </p:nvSpPr>
        <p:spPr/>
        <p:txBody>
          <a:body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smtClean="0"/>
              <a:pPr/>
              <a:t>5</a:t>
            </a:fld>
            <a:endParaRPr lang="en-GB" dirty="0"/>
          </a:p>
        </p:txBody>
      </p:sp>
    </p:spTree>
    <p:extLst>
      <p:ext uri="{BB962C8B-B14F-4D97-AF65-F5344CB8AC3E}">
        <p14:creationId xmlns:p14="http://schemas.microsoft.com/office/powerpoint/2010/main" val="330696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Desuden skal der indføres procedurer som sikrer</a:t>
            </a:r>
          </a:p>
        </p:txBody>
      </p:sp>
      <p:sp>
        <p:nvSpPr>
          <p:cNvPr id="3" name="Pladsholder til indhold 2"/>
          <p:cNvSpPr>
            <a:spLocks noGrp="1"/>
          </p:cNvSpPr>
          <p:nvPr>
            <p:ph idx="1"/>
          </p:nvPr>
        </p:nvSpPr>
        <p:spPr/>
        <p:txBody>
          <a:bodyPr/>
          <a:lstStyle/>
          <a:p>
            <a:pPr marL="342900" indent="-342900">
              <a:buFont typeface="Arial" panose="020B0604020202020204" pitchFamily="34" charset="0"/>
              <a:buChar char="•"/>
            </a:pPr>
            <a:r>
              <a:rPr lang="da-DK" sz="2000" b="1" dirty="0"/>
              <a:t>at al behandling af personoplysninger registreres på SDU’s fortegnelse over behandlingsaktiviteter (en anmeldelsesordning)</a:t>
            </a:r>
            <a:br>
              <a:rPr lang="da-DK" sz="2000" b="1" dirty="0"/>
            </a:br>
            <a:endParaRPr lang="da-DK" sz="2000" b="1" dirty="0"/>
          </a:p>
          <a:p>
            <a:pPr marL="342900" indent="-342900">
              <a:buFont typeface="Arial" panose="020B0604020202020204" pitchFamily="34" charset="0"/>
              <a:buChar char="•"/>
            </a:pPr>
            <a:r>
              <a:rPr lang="da-DK" sz="2000" dirty="0"/>
              <a:t>rettidig identifikation af behandlingsaktiviteter, som indebærer en høj risiko for personers rettigheder, f.eks. ved indførsel af ny teknologi</a:t>
            </a:r>
            <a:br>
              <a:rPr lang="da-DK" sz="2000" dirty="0"/>
            </a:br>
            <a:endParaRPr lang="da-DK" sz="2000" dirty="0"/>
          </a:p>
          <a:p>
            <a:pPr marL="342900" indent="-342900">
              <a:buFont typeface="Arial" panose="020B0604020202020204" pitchFamily="34" charset="0"/>
              <a:buChar char="•"/>
            </a:pPr>
            <a:r>
              <a:rPr lang="da-DK" sz="2000" dirty="0"/>
              <a:t>effektiv og rettidig håndtering af brud på datasikkerheden</a:t>
            </a:r>
            <a:br>
              <a:rPr lang="da-DK" sz="2000" dirty="0"/>
            </a:br>
            <a:endParaRPr lang="da-DK" sz="2000" dirty="0"/>
          </a:p>
          <a:p>
            <a:pPr marL="342900" indent="-342900">
              <a:buFont typeface="Arial" panose="020B0604020202020204" pitchFamily="34" charset="0"/>
              <a:buChar char="•"/>
            </a:pPr>
            <a:r>
              <a:rPr lang="da-DK" sz="2000" dirty="0"/>
              <a:t>effektiv håndtering af klager fra registrerede</a:t>
            </a:r>
            <a:br>
              <a:rPr lang="da-DK" sz="2000" dirty="0"/>
            </a:br>
            <a:endParaRPr lang="da-DK" sz="2000" dirty="0"/>
          </a:p>
          <a:p>
            <a:pPr marL="342900" indent="-342900">
              <a:buFont typeface="Arial" panose="020B0604020202020204" pitchFamily="34" charset="0"/>
              <a:buChar char="•"/>
            </a:pPr>
            <a:r>
              <a:rPr lang="da-DK" sz="2000" dirty="0"/>
              <a:t>regelmæssig afprøvning, vurdering og evaluering af effektiviteten af de tekniske og organisatoriske foranstaltninger til sikring af behandlingssikkerhed (en løbende kvalitetskontrol).</a:t>
            </a:r>
          </a:p>
          <a:p>
            <a:endParaRPr lang="da-DK" dirty="0"/>
          </a:p>
          <a:p>
            <a:r>
              <a:rPr lang="da-DK" sz="1800" dirty="0"/>
              <a:t>Fra ‘Oversigtsnotat. (Bilag 1)’, side 4</a:t>
            </a:r>
          </a:p>
          <a:p>
            <a:endParaRPr lang="da-DK" dirty="0"/>
          </a:p>
        </p:txBody>
      </p:sp>
      <p:sp>
        <p:nvSpPr>
          <p:cNvPr id="4" name="Pladsholder til dato 3"/>
          <p:cNvSpPr>
            <a:spLocks noGrp="1"/>
          </p:cNvSpPr>
          <p:nvPr>
            <p:ph type="dt" sz="half" idx="10"/>
          </p:nvPr>
        </p:nvSpPr>
        <p:spPr/>
        <p:txBody>
          <a:body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smtClean="0"/>
              <a:pPr/>
              <a:t>6</a:t>
            </a:fld>
            <a:endParaRPr lang="en-GB" dirty="0"/>
          </a:p>
        </p:txBody>
      </p:sp>
    </p:spTree>
    <p:extLst>
      <p:ext uri="{BB962C8B-B14F-4D97-AF65-F5344CB8AC3E}">
        <p14:creationId xmlns:p14="http://schemas.microsoft.com/office/powerpoint/2010/main" val="4757313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FYSLIDEID" val="587b03b1-da8d-4905-b881-21077a2faa58"/>
</p:tagLst>
</file>

<file path=ppt/theme/theme1.xml><?xml version="1.0" encoding="utf-8"?>
<a:theme xmlns:a="http://schemas.openxmlformats.org/drawingml/2006/main" name="SDU">
  <a:themeElements>
    <a:clrScheme name="SDU">
      <a:dk1>
        <a:sysClr val="windowText" lastClr="000000"/>
      </a:dk1>
      <a:lt1>
        <a:sysClr val="window" lastClr="FFFFFF"/>
      </a:lt1>
      <a:dk2>
        <a:srgbClr val="473729"/>
      </a:dk2>
      <a:lt2>
        <a:srgbClr val="EFE5D1"/>
      </a:lt2>
      <a:accent1>
        <a:srgbClr val="4E5B31"/>
      </a:accent1>
      <a:accent2>
        <a:srgbClr val="789D4A"/>
      </a:accent2>
      <a:accent3>
        <a:srgbClr val="AEB862"/>
      </a:accent3>
      <a:accent4>
        <a:srgbClr val="862633"/>
      </a:accent4>
      <a:accent5>
        <a:srgbClr val="D05A57"/>
      </a:accent5>
      <a:accent6>
        <a:srgbClr val="D38235"/>
      </a:accent6>
      <a:hlink>
        <a:srgbClr val="0563C1"/>
      </a:hlink>
      <a:folHlink>
        <a:srgbClr val="954F72"/>
      </a:folHlink>
    </a:clrScheme>
    <a:fontScheme name="Master PP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a:srgbClr val="FFFFFF"/>
    </a:custClr>
    <a:custClr>
      <a:srgbClr val="FFFFFF"/>
    </a:custClr>
    <a:custClr>
      <a:srgbClr val="FFFFFF"/>
    </a:custClr>
    <a:custClr>
      <a:srgbClr val="FFFFFF"/>
    </a:custClr>
    <a:custClr>
      <a:srgbClr val="FFFFFF"/>
    </a:custClr>
    <a:custClr>
      <a:srgbClr val="FFFFFF"/>
    </a:custClr>
    <a:custClr name="Orange 1">
      <a:srgbClr val="D38235"/>
    </a:custClr>
    <a:custClr name="Orange 2">
      <a:srgbClr val="E0A526"/>
    </a:custClr>
    <a:custClr name="Orange 3">
      <a:srgbClr val="EED484"/>
    </a:custClr>
    <a:custClr name="Orange 4">
      <a:srgbClr val="FCF0C4"/>
    </a:custClr>
    <a:custClr>
      <a:srgbClr val="FFFFFF"/>
    </a:custClr>
    <a:custClr>
      <a:srgbClr val="FFFFFF"/>
    </a:custClr>
    <a:custClr>
      <a:srgbClr val="FFFFFF"/>
    </a:custClr>
    <a:custClr>
      <a:srgbClr val="FFFFFF"/>
    </a:custClr>
    <a:custClr>
      <a:srgbClr val="FFFFFF"/>
    </a:custClr>
    <a:custClr>
      <a:srgbClr val="FFFFFF"/>
    </a:custClr>
    <a:custClr name="Rød 1">
      <a:srgbClr val="862633"/>
    </a:custClr>
    <a:custClr name="Rød 2">
      <a:srgbClr val="D05A57"/>
    </a:custClr>
    <a:custClr name="Rød 3">
      <a:srgbClr val="E1BBB4"/>
    </a:custClr>
    <a:custClr name="Rød 4">
      <a:srgbClr val="F4E2DE"/>
    </a:custClr>
    <a:custClr>
      <a:srgbClr val="FFFFFF"/>
    </a:custClr>
    <a:custClr>
      <a:srgbClr val="FFFFFF"/>
    </a:custClr>
    <a:custClr>
      <a:srgbClr val="FFFFFF"/>
    </a:custClr>
    <a:custClr>
      <a:srgbClr val="FFFFFF"/>
    </a:custClr>
    <a:custClr>
      <a:srgbClr val="FFFFFF"/>
    </a:custClr>
    <a:custClr>
      <a:srgbClr val="FFFFFF"/>
    </a:custClr>
    <a:custClr name="Brun 1">
      <a:srgbClr val="473729"/>
    </a:custClr>
    <a:custClr name="Brun 2">
      <a:srgbClr val="946037"/>
    </a:custClr>
    <a:custClr name="Brun 3">
      <a:srgbClr val="DDCBA4"/>
    </a:custClr>
    <a:custClr name="Brun 4">
      <a:srgbClr val="EFE5D1"/>
    </a:custClr>
    <a:custClr>
      <a:srgbClr val="FFFFFF"/>
    </a:custClr>
    <a:custClr>
      <a:srgbClr val="FFFFFF"/>
    </a:custClr>
    <a:custClr>
      <a:srgbClr val="FFFFFF"/>
    </a:custClr>
    <a:custClr>
      <a:srgbClr val="FFFFFF"/>
    </a:custClr>
    <a:custClr>
      <a:srgbClr val="FFFFFF"/>
    </a:custClr>
    <a:custClr>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4D8F82425B6A4BB2E9E92CFAF74FA4" ma:contentTypeVersion="3" ma:contentTypeDescription="Create a new document." ma:contentTypeScope="" ma:versionID="532de3b3f1ce7b2f2e39cc122241a412">
  <xsd:schema xmlns:xsd="http://www.w3.org/2001/XMLSchema" xmlns:xs="http://www.w3.org/2001/XMLSchema" xmlns:p="http://schemas.microsoft.com/office/2006/metadata/properties" xmlns:ns2="61c7c6da-3c66-4d9a-b9a8-4c2d2f403944" targetNamespace="http://schemas.microsoft.com/office/2006/metadata/properties" ma:root="true" ma:fieldsID="a89f576be48c33778822a574f028ff72" ns2:_="">
    <xsd:import namespace="61c7c6da-3c66-4d9a-b9a8-4c2d2f403944"/>
    <xsd:element name="properties">
      <xsd:complexType>
        <xsd:sequence>
          <xsd:element name="documentManagement">
            <xsd:complexType>
              <xsd:all>
                <xsd:element ref="ns2:MediaServiceMetadata" minOccurs="0"/>
                <xsd:element ref="ns2:MediaServiceFastMetadata" minOccurs="0"/>
                <xsd:element ref="ns2: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c7c6da-3c66-4d9a-b9a8-4c2d2f40394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Number" ma:index="10" nillable="true" ma:displayName="Number" ma:internalName="Number">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 xmlns="61c7c6da-3c66-4d9a-b9a8-4c2d2f403944" xsi:nil="true"/>
  </documentManagement>
</p:properties>
</file>

<file path=customXml/itemProps1.xml><?xml version="1.0" encoding="utf-8"?>
<ds:datastoreItem xmlns:ds="http://schemas.openxmlformats.org/officeDocument/2006/customXml" ds:itemID="{5634F280-9110-409B-8DB5-BC379DE83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c7c6da-3c66-4d9a-b9a8-4c2d2f4039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F7A6BB-AC2B-4CF0-8548-27BE7F7520EA}">
  <ds:schemaRefs>
    <ds:schemaRef ds:uri="http://schemas.microsoft.com/sharepoint/v3/contenttype/forms"/>
  </ds:schemaRefs>
</ds:datastoreItem>
</file>

<file path=customXml/itemProps3.xml><?xml version="1.0" encoding="utf-8"?>
<ds:datastoreItem xmlns:ds="http://schemas.openxmlformats.org/officeDocument/2006/customXml" ds:itemID="{80E3A05C-ABEC-4BF6-8C27-74E6890CF8CA}">
  <ds:schemaRefs>
    <ds:schemaRef ds:uri="http://schemas.openxmlformats.org/package/2006/metadata/core-properties"/>
    <ds:schemaRef ds:uri="http://schemas.microsoft.com/office/2006/documentManagement/types"/>
    <ds:schemaRef ds:uri="61c7c6da-3c66-4d9a-b9a8-4c2d2f403944"/>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427</Words>
  <Application>Microsoft Office PowerPoint</Application>
  <PresentationFormat>Widescreen</PresentationFormat>
  <Paragraphs>153</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 Semilight</vt:lpstr>
      <vt:lpstr>Times New Roman</vt:lpstr>
      <vt:lpstr>SDU</vt:lpstr>
      <vt:lpstr>Databeskyttelsesforordningen</vt:lpstr>
      <vt:lpstr>Personoplysninger</vt:lpstr>
      <vt:lpstr>Personoplysninger – side 2</vt:lpstr>
      <vt:lpstr>Systemoversigt </vt:lpstr>
      <vt:lpstr>Den registreredes rettigheder</vt:lpstr>
      <vt:lpstr>Desuden skal der indføres procedurer som sikrer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2017-10-24T08:09:07Z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0x010100064D8F82425B6A4BB2E9E92CFAF74FA4</vt:lpwstr>
  </property>
</Properties>
</file>