
<file path=[Content_Types].xml><?xml version="1.0" encoding="utf-8"?>
<Types xmlns="http://schemas.openxmlformats.org/package/2006/content-types">
  <Default Extension="emf" ContentType="image/x-emf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bookmarkIdSeed="2">
  <p:sldMasterIdLst>
    <p:sldMasterId id="2147483660" r:id="rId1"/>
  </p:sldMasterIdLst>
  <p:sldIdLst>
    <p:sldId id="256" r:id="rId2"/>
    <p:sldId id="259" r:id="rId3"/>
    <p:sldId id="261" r:id="rId4"/>
    <p:sldId id="266" r:id="rId5"/>
    <p:sldId id="262" r:id="rId6"/>
    <p:sldId id="257" r:id="rId7"/>
    <p:sldId id="260" r:id="rId8"/>
    <p:sldId id="265" r:id="rId9"/>
    <p:sldId id="264" r:id="rId10"/>
    <p:sldId id="269" r:id="rId11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3C2FFA5D-87B4-456A-9821-1D502468CF0F}" styleName="Themed Style 1 - Accent 1">
    <a:tblBg>
      <a:fillRef idx="2">
        <a:schemeClr val="accent1"/>
      </a:fillRef>
      <a:effectRef idx="1">
        <a:schemeClr val="accent1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Ref idx="1">
              <a:schemeClr val="accent1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  <a:fill>
          <a:solidFill>
            <a:schemeClr val="accent1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1"/>
            </a:lnRef>
          </a:left>
          <a:right>
            <a:lnRef idx="2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2">
              <a:schemeClr val="accent1"/>
            </a:lnRef>
          </a:top>
          <a:bottom>
            <a:lnRef idx="2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6017" autoAdjust="0"/>
    <p:restoredTop sz="94660"/>
  </p:normalViewPr>
  <p:slideViewPr>
    <p:cSldViewPr snapToGrid="0">
      <p:cViewPr varScale="1">
        <p:scale>
          <a:sx n="111" d="100"/>
          <a:sy n="111" d="100"/>
        </p:scale>
        <p:origin x="450" y="10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Sort fors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Background">
            <a:extLst>
              <a:ext uri="{FF2B5EF4-FFF2-40B4-BE49-F238E27FC236}">
                <a16:creationId xmlns:a16="http://schemas.microsoft.com/office/drawing/2014/main" id="{BBCAF46D-9983-4AEE-9B8A-24654CDEDDB0}"/>
              </a:ext>
            </a:extLst>
          </p:cNvPr>
          <p:cNvSpPr/>
          <p:nvPr/>
        </p:nvSpPr>
        <p:spPr>
          <a:xfrm>
            <a:off x="0" y="0"/>
            <a:ext cx="121896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72000" tIns="72000" rIns="72000" bIns="72000" rtlCol="0" anchor="ctr"/>
          <a:lstStyle/>
          <a:p>
            <a:pPr algn="ctr"/>
            <a:endParaRPr lang="en-GB" sz="1600" dirty="0" err="1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49385" y="1700213"/>
            <a:ext cx="10069011" cy="4141785"/>
          </a:xfrm>
        </p:spPr>
        <p:txBody>
          <a:bodyPr anchor="t" anchorCtr="0"/>
          <a:lstStyle>
            <a:lvl1pPr algn="l">
              <a:lnSpc>
                <a:spcPct val="90000"/>
              </a:lnSpc>
              <a:defRPr sz="9400">
                <a:solidFill>
                  <a:schemeClr val="bg1"/>
                </a:solidFill>
              </a:defRPr>
            </a:lvl1pPr>
          </a:lstStyle>
          <a:p>
            <a:r>
              <a:rPr lang="en-GB" dirty="0"/>
              <a:t>Klik for at tilføje overskrift</a:t>
            </a:r>
            <a:endParaRPr lang="en-GB"/>
          </a:p>
        </p:txBody>
      </p:sp>
      <p:sp>
        <p:nvSpPr>
          <p:cNvPr id="11" name="Date Placeholder 14">
            <a:extLst>
              <a:ext uri="{FF2B5EF4-FFF2-40B4-BE49-F238E27FC236}">
                <a16:creationId xmlns:a16="http://schemas.microsoft.com/office/drawing/2014/main" id="{D4E1389B-CA3B-4709-956D-F396D960BBC8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33">
                <a:noFill/>
              </a:defRPr>
            </a:lvl1pPr>
          </a:lstStyle>
          <a:p>
            <a:fld id="{AD4A0DFC-9C5A-4DB1-A0FB-3293D572275C}" type="datetimeFigureOut">
              <a:rPr lang="en-US" smtClean="0"/>
              <a:t>5/31/2019</a:t>
            </a:fld>
            <a:endParaRPr lang="en-US"/>
          </a:p>
        </p:txBody>
      </p:sp>
      <p:sp>
        <p:nvSpPr>
          <p:cNvPr id="14" name="Date Placeholder 14">
            <a:extLst>
              <a:ext uri="{FF2B5EF4-FFF2-40B4-BE49-F238E27FC236}">
                <a16:creationId xmlns:a16="http://schemas.microsoft.com/office/drawing/2014/main" id="{8A94F1C1-AE36-4BBA-B958-8FC614A9472A}"/>
              </a:ext>
            </a:extLst>
          </p:cNvPr>
          <p:cNvSpPr txBox="1">
            <a:spLocks/>
          </p:cNvSpPr>
          <p:nvPr/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00" kern="1200">
                <a:noFill/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1A13B18-F5ED-4611-8DBB-F05123AFBA22}" type="datetimeFigureOut">
              <a:rPr lang="en-GB" sz="133" smtClean="0"/>
              <a:pPr/>
              <a:t>31/05/2019</a:t>
            </a:fld>
            <a:endParaRPr lang="en-GB" sz="133" dirty="0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A02C9E90-37DD-4C1A-AB21-3AF2DA430E06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3677" y="6375536"/>
            <a:ext cx="1067617" cy="2256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797825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Hvid fors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49385" y="1699200"/>
            <a:ext cx="10069011" cy="4142800"/>
          </a:xfrm>
        </p:spPr>
        <p:txBody>
          <a:bodyPr anchor="t" anchorCtr="0"/>
          <a:lstStyle>
            <a:lvl1pPr algn="l">
              <a:lnSpc>
                <a:spcPct val="90000"/>
              </a:lnSpc>
              <a:defRPr sz="9400">
                <a:solidFill>
                  <a:schemeClr val="tx1"/>
                </a:solidFill>
              </a:defRPr>
            </a:lvl1pPr>
          </a:lstStyle>
          <a:p>
            <a:r>
              <a:rPr lang="en-GB" dirty="0"/>
              <a:t>Klik for at tilføje overskrift</a:t>
            </a:r>
            <a:endParaRPr lang="en-GB"/>
          </a:p>
        </p:txBody>
      </p:sp>
      <p:sp>
        <p:nvSpPr>
          <p:cNvPr id="13" name="Date Placeholder 14">
            <a:extLst>
              <a:ext uri="{FF2B5EF4-FFF2-40B4-BE49-F238E27FC236}">
                <a16:creationId xmlns:a16="http://schemas.microsoft.com/office/drawing/2014/main" id="{5161ABAB-6DB4-433A-ACC8-A0EC0AACAD0C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33">
                <a:noFill/>
              </a:defRPr>
            </a:lvl1pPr>
          </a:lstStyle>
          <a:p>
            <a:fld id="{AD4A0DFC-9C5A-4DB1-A0FB-3293D572275C}" type="datetimeFigureOut">
              <a:rPr lang="en-US" smtClean="0"/>
              <a:t>5/31/2019</a:t>
            </a:fld>
            <a:endParaRPr lang="en-US"/>
          </a:p>
        </p:txBody>
      </p:sp>
      <p:sp>
        <p:nvSpPr>
          <p:cNvPr id="14" name="Date Placeholder 14">
            <a:extLst>
              <a:ext uri="{FF2B5EF4-FFF2-40B4-BE49-F238E27FC236}">
                <a16:creationId xmlns:a16="http://schemas.microsoft.com/office/drawing/2014/main" id="{BC3A8B03-9EA5-416E-BD54-B87E6C4A6781}"/>
              </a:ext>
            </a:extLst>
          </p:cNvPr>
          <p:cNvSpPr txBox="1">
            <a:spLocks/>
          </p:cNvSpPr>
          <p:nvPr/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00" kern="1200">
                <a:noFill/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1A13B18-F5ED-4611-8DBB-F05123AFBA22}" type="datetimeFigureOut">
              <a:rPr lang="en-GB" sz="133" smtClean="0"/>
              <a:pPr/>
              <a:t>31/05/2019</a:t>
            </a:fld>
            <a:endParaRPr lang="en-GB" sz="133" dirty="0"/>
          </a:p>
        </p:txBody>
      </p:sp>
    </p:spTree>
    <p:extLst>
      <p:ext uri="{BB962C8B-B14F-4D97-AF65-F5344CB8AC3E}">
        <p14:creationId xmlns:p14="http://schemas.microsoft.com/office/powerpoint/2010/main" val="202850011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Breaker A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Picture Placeholder 3">
            <a:extLst>
              <a:ext uri="{FF2B5EF4-FFF2-40B4-BE49-F238E27FC236}">
                <a16:creationId xmlns:a16="http://schemas.microsoft.com/office/drawing/2014/main" id="{BAC5FF5C-5A1F-4EF8-85A8-E1370E4FA7C5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6415851" y="1000451"/>
            <a:ext cx="4951428" cy="4841557"/>
          </a:xfrm>
        </p:spPr>
        <p:txBody>
          <a:bodyPr tIns="72000"/>
          <a:lstStyle>
            <a:lvl1pPr marL="0" indent="0" algn="ctr">
              <a:buNone/>
              <a:defRPr sz="1200"/>
            </a:lvl1pPr>
          </a:lstStyle>
          <a:p>
            <a:r>
              <a:rPr lang="en-GB" dirty="0"/>
              <a:t>Vælg pladsholderen og indsæt billede via Templafy/Skyfish eller ikon eller logo via Templafy/Billeder</a:t>
            </a:r>
            <a:endParaRPr lang="en-GB"/>
          </a:p>
        </p:txBody>
      </p:sp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410633" y="2221201"/>
            <a:ext cx="5367600" cy="3620805"/>
          </a:xfrm>
        </p:spPr>
        <p:txBody>
          <a:bodyPr anchor="t" anchorCtr="0"/>
          <a:lstStyle>
            <a:lvl1pPr algn="l">
              <a:lnSpc>
                <a:spcPct val="100000"/>
              </a:lnSpc>
              <a:defRPr sz="3600">
                <a:solidFill>
                  <a:schemeClr val="tx1"/>
                </a:solidFill>
              </a:defRPr>
            </a:lvl1pPr>
          </a:lstStyle>
          <a:p>
            <a:r>
              <a:rPr lang="en-GB" dirty="0"/>
              <a:t>Klik for at tilføje overskrift</a:t>
            </a:r>
            <a:endParaRPr lang="en-GB"/>
          </a:p>
        </p:txBody>
      </p:sp>
      <p:sp>
        <p:nvSpPr>
          <p:cNvPr id="17" name="Date Placeholder 14">
            <a:extLst>
              <a:ext uri="{FF2B5EF4-FFF2-40B4-BE49-F238E27FC236}">
                <a16:creationId xmlns:a16="http://schemas.microsoft.com/office/drawing/2014/main" id="{D63CFED0-47FC-4852-81C1-6B705FD6417D}"/>
              </a:ext>
            </a:extLst>
          </p:cNvPr>
          <p:cNvSpPr txBox="1">
            <a:spLocks/>
          </p:cNvSpPr>
          <p:nvPr/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00" kern="1200">
                <a:noFill/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1A13B18-F5ED-4611-8DBB-F05123AFBA22}" type="datetimeFigureOut">
              <a:rPr lang="en-GB" sz="133" smtClean="0"/>
              <a:pPr/>
              <a:t>31/05/2019</a:t>
            </a:fld>
            <a:endParaRPr lang="en-GB" sz="133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D2565F4-7FB3-4F2B-AED8-4859D42935AE}"/>
              </a:ext>
            </a:extLst>
          </p:cNvPr>
          <p:cNvSpPr txBox="1"/>
          <p:nvPr/>
        </p:nvSpPr>
        <p:spPr>
          <a:xfrm>
            <a:off x="6" y="-350035"/>
            <a:ext cx="12126255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r>
              <a:rPr lang="en-GB" sz="1000" b="1" noProof="1"/>
              <a:t>Skift baggrundsfarve. </a:t>
            </a:r>
            <a:r>
              <a:rPr lang="en-GB" sz="1000" noProof="1"/>
              <a:t>Højreklik på slidet og vælg </a:t>
            </a:r>
            <a:r>
              <a:rPr lang="en-GB" sz="1000" b="1" noProof="1"/>
              <a:t>Formatér baggrund</a:t>
            </a:r>
            <a:r>
              <a:rPr lang="en-GB" sz="1000" noProof="1"/>
              <a:t>. Klik på </a:t>
            </a:r>
            <a:r>
              <a:rPr lang="en-GB" sz="1000" b="1" noProof="1"/>
              <a:t>Fyld farve </a:t>
            </a:r>
            <a:r>
              <a:rPr lang="en-GB" sz="1000" noProof="1"/>
              <a:t>i Formater baggrund vinduet og vælg farve fra øverste række i SDU’s farve palette eller fra den brugerdefinerede farvepalette</a:t>
            </a:r>
            <a:endParaRPr lang="en-GB" sz="180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8CDE456A-3D3A-4660-B621-87E808BE7FF9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5710" y="6375536"/>
            <a:ext cx="1063551" cy="2256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74795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Breaker 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414697" y="1700216"/>
            <a:ext cx="5367600" cy="4141787"/>
          </a:xfrm>
        </p:spPr>
        <p:txBody>
          <a:bodyPr anchor="b" anchorCtr="0"/>
          <a:lstStyle>
            <a:lvl1pPr algn="l">
              <a:lnSpc>
                <a:spcPct val="100000"/>
              </a:lnSpc>
              <a:defRPr sz="4400">
                <a:solidFill>
                  <a:schemeClr val="tx1"/>
                </a:solidFill>
              </a:defRPr>
            </a:lvl1pPr>
          </a:lstStyle>
          <a:p>
            <a:r>
              <a:rPr lang="en-GB" dirty="0"/>
              <a:t>Klik for at tilføje overskrift</a:t>
            </a:r>
            <a:endParaRPr lang="en-GB"/>
          </a:p>
        </p:txBody>
      </p:sp>
      <p:sp>
        <p:nvSpPr>
          <p:cNvPr id="14" name="Picture Placeholder 3">
            <a:extLst>
              <a:ext uri="{FF2B5EF4-FFF2-40B4-BE49-F238E27FC236}">
                <a16:creationId xmlns:a16="http://schemas.microsoft.com/office/drawing/2014/main" id="{A915360E-F247-49FB-821B-5399F1326472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6415851" y="1000451"/>
            <a:ext cx="4951428" cy="4841557"/>
          </a:xfrm>
        </p:spPr>
        <p:txBody>
          <a:bodyPr tIns="72000"/>
          <a:lstStyle>
            <a:lvl1pPr marL="0" indent="0" algn="ctr">
              <a:buNone/>
              <a:defRPr sz="1200"/>
            </a:lvl1pPr>
          </a:lstStyle>
          <a:p>
            <a:r>
              <a:rPr lang="en-GB" dirty="0"/>
              <a:t>Vælg pladsholderen og indsæt billede via Templafy/Skyfish eller ikon eller logo via Templafy/Billeder</a:t>
            </a:r>
            <a:endParaRPr lang="en-GB"/>
          </a:p>
        </p:txBody>
      </p:sp>
      <p:sp>
        <p:nvSpPr>
          <p:cNvPr id="7" name="Date Placeholder 14">
            <a:extLst>
              <a:ext uri="{FF2B5EF4-FFF2-40B4-BE49-F238E27FC236}">
                <a16:creationId xmlns:a16="http://schemas.microsoft.com/office/drawing/2014/main" id="{FB068F22-0263-44BB-8333-C5643293F39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33">
                <a:noFill/>
              </a:defRPr>
            </a:lvl1pPr>
          </a:lstStyle>
          <a:p>
            <a:fld id="{AD4A0DFC-9C5A-4DB1-A0FB-3293D572275C}" type="datetimeFigureOut">
              <a:rPr lang="en-US" smtClean="0"/>
              <a:t>5/31/2019</a:t>
            </a:fld>
            <a:endParaRPr lang="en-US"/>
          </a:p>
        </p:txBody>
      </p:sp>
      <p:sp>
        <p:nvSpPr>
          <p:cNvPr id="8" name="Date Placeholder 14">
            <a:extLst>
              <a:ext uri="{FF2B5EF4-FFF2-40B4-BE49-F238E27FC236}">
                <a16:creationId xmlns:a16="http://schemas.microsoft.com/office/drawing/2014/main" id="{2D08A2CA-4B19-4B39-B540-F97244C446A4}"/>
              </a:ext>
            </a:extLst>
          </p:cNvPr>
          <p:cNvSpPr txBox="1">
            <a:spLocks/>
          </p:cNvSpPr>
          <p:nvPr/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00" kern="1200">
                <a:noFill/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1A13B18-F5ED-4611-8DBB-F05123AFBA22}" type="datetimeFigureOut">
              <a:rPr lang="en-GB" sz="133" smtClean="0"/>
              <a:pPr/>
              <a:t>31/05/2019</a:t>
            </a:fld>
            <a:endParaRPr lang="en-GB" sz="133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8B4EB576-C3BD-40C7-A696-33E1091F31D7}"/>
              </a:ext>
            </a:extLst>
          </p:cNvPr>
          <p:cNvSpPr txBox="1"/>
          <p:nvPr/>
        </p:nvSpPr>
        <p:spPr>
          <a:xfrm>
            <a:off x="6" y="-350035"/>
            <a:ext cx="12126255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r>
              <a:rPr lang="en-GB" sz="1000" b="1" noProof="1"/>
              <a:t>Skift baggrundsfarve. </a:t>
            </a:r>
            <a:r>
              <a:rPr lang="en-GB" sz="1000" noProof="1"/>
              <a:t>Højreklik på slidet og vælg </a:t>
            </a:r>
            <a:r>
              <a:rPr lang="en-GB" sz="1000" b="1" noProof="1"/>
              <a:t>Formatér baggrund</a:t>
            </a:r>
            <a:r>
              <a:rPr lang="en-GB" sz="1000" noProof="1"/>
              <a:t>. Klik på </a:t>
            </a:r>
            <a:r>
              <a:rPr lang="en-GB" sz="1000" b="1" noProof="1"/>
              <a:t>Fyld farve </a:t>
            </a:r>
            <a:r>
              <a:rPr lang="en-GB" sz="1000" noProof="1"/>
              <a:t>i Formater baggrund vinduet og vælg farve fra øverste række i SDU’s farve palette eller fra den brugerdefinerede farvepalette</a:t>
            </a:r>
            <a:endParaRPr lang="en-GB" sz="1800"/>
          </a:p>
        </p:txBody>
      </p:sp>
    </p:spTree>
    <p:extLst>
      <p:ext uri="{BB962C8B-B14F-4D97-AF65-F5344CB8AC3E}">
        <p14:creationId xmlns:p14="http://schemas.microsoft.com/office/powerpoint/2010/main" val="268311646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Overskrift og indhold 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414697" y="1620000"/>
            <a:ext cx="5367600" cy="4222000"/>
          </a:xfrm>
        </p:spPr>
        <p:txBody>
          <a:bodyPr anchor="t" anchorCtr="0"/>
          <a:lstStyle>
            <a:lvl1pPr algn="l">
              <a:lnSpc>
                <a:spcPct val="100000"/>
              </a:lnSpc>
              <a:defRPr sz="3600">
                <a:solidFill>
                  <a:schemeClr val="tx1"/>
                </a:solidFill>
              </a:defRPr>
            </a:lvl1pPr>
          </a:lstStyle>
          <a:p>
            <a:r>
              <a:rPr lang="en-GB" dirty="0"/>
              <a:t>Klik for at tilføje overskrift</a:t>
            </a:r>
            <a:endParaRPr lang="en-GB"/>
          </a:p>
        </p:txBody>
      </p:sp>
      <p:sp>
        <p:nvSpPr>
          <p:cNvPr id="7" name="Content Placeholder 6">
            <a:extLst>
              <a:ext uri="{FF2B5EF4-FFF2-40B4-BE49-F238E27FC236}">
                <a16:creationId xmlns:a16="http://schemas.microsoft.com/office/drawing/2014/main" id="{A9D41ADC-5992-4476-8E55-8A709AA1B4B5}"/>
              </a:ext>
            </a:extLst>
          </p:cNvPr>
          <p:cNvSpPr>
            <a:spLocks noGrp="1"/>
          </p:cNvSpPr>
          <p:nvPr>
            <p:ph sz="quarter" idx="13" hasCustomPrompt="1"/>
          </p:nvPr>
        </p:nvSpPr>
        <p:spPr>
          <a:xfrm>
            <a:off x="6673356" y="1700212"/>
            <a:ext cx="4693920" cy="4141788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GB" dirty="0"/>
              <a:t>Klik for at tilføje tekst, klik ikon for at tilføje graf/tabel</a:t>
            </a:r>
            <a:endParaRPr lang="en-GB"/>
          </a:p>
          <a:p>
            <a:pPr lvl="1"/>
            <a:r>
              <a:rPr lang="en-GB" dirty="0"/>
              <a:t>Second </a:t>
            </a:r>
            <a:r>
              <a:rPr lang="en-GB" dirty="0" err="1"/>
              <a:t>level</a:t>
            </a:r>
            <a:endParaRPr lang="en-GB" dirty="0"/>
          </a:p>
          <a:p>
            <a:pPr lvl="2"/>
            <a:r>
              <a:rPr lang="en-GB" dirty="0"/>
              <a:t>Third </a:t>
            </a:r>
            <a:r>
              <a:rPr lang="en-GB" dirty="0" err="1"/>
              <a:t>level</a:t>
            </a:r>
            <a:endParaRPr lang="en-GB" dirty="0"/>
          </a:p>
          <a:p>
            <a:pPr lvl="3"/>
            <a:r>
              <a:rPr lang="en-GB" dirty="0" err="1"/>
              <a:t>Fourth</a:t>
            </a:r>
            <a:r>
              <a:rPr lang="en-GB" dirty="0"/>
              <a:t> </a:t>
            </a:r>
            <a:r>
              <a:rPr lang="en-GB" dirty="0" err="1"/>
              <a:t>level</a:t>
            </a:r>
            <a:endParaRPr lang="en-GB" dirty="0"/>
          </a:p>
          <a:p>
            <a:pPr lvl="4"/>
            <a:r>
              <a:rPr lang="en-GB" dirty="0"/>
              <a:t>Fifth </a:t>
            </a:r>
            <a:r>
              <a:rPr lang="en-GB" dirty="0" err="1"/>
              <a:t>level</a:t>
            </a:r>
            <a:endParaRPr lang="en-GB" dirty="0"/>
          </a:p>
        </p:txBody>
      </p:sp>
      <p:sp>
        <p:nvSpPr>
          <p:cNvPr id="10" name="Date Placeholder 14">
            <a:extLst>
              <a:ext uri="{FF2B5EF4-FFF2-40B4-BE49-F238E27FC236}">
                <a16:creationId xmlns:a16="http://schemas.microsoft.com/office/drawing/2014/main" id="{BBCDE8CE-8147-4B12-B358-7B7ACA92FFF2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33">
                <a:noFill/>
              </a:defRPr>
            </a:lvl1pPr>
          </a:lstStyle>
          <a:p>
            <a:fld id="{AD4A0DFC-9C5A-4DB1-A0FB-3293D572275C}" type="datetimeFigureOut">
              <a:rPr lang="en-US" smtClean="0"/>
              <a:t>5/31/2019</a:t>
            </a:fld>
            <a:endParaRPr lang="en-US"/>
          </a:p>
        </p:txBody>
      </p:sp>
      <p:sp>
        <p:nvSpPr>
          <p:cNvPr id="11" name="Date Placeholder 14">
            <a:extLst>
              <a:ext uri="{FF2B5EF4-FFF2-40B4-BE49-F238E27FC236}">
                <a16:creationId xmlns:a16="http://schemas.microsoft.com/office/drawing/2014/main" id="{7ACE2053-07AA-42FA-A789-E1430CAF7988}"/>
              </a:ext>
            </a:extLst>
          </p:cNvPr>
          <p:cNvSpPr txBox="1">
            <a:spLocks/>
          </p:cNvSpPr>
          <p:nvPr/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00" kern="1200">
                <a:noFill/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1A13B18-F5ED-4611-8DBB-F05123AFBA22}" type="datetimeFigureOut">
              <a:rPr lang="en-GB" sz="133" smtClean="0"/>
              <a:pPr/>
              <a:t>31/05/2019</a:t>
            </a:fld>
            <a:endParaRPr lang="en-GB" sz="133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BDCBB1C-1FE3-42F2-ACED-70B0664062BD}"/>
              </a:ext>
            </a:extLst>
          </p:cNvPr>
          <p:cNvSpPr>
            <a:spLocks noGrp="1"/>
          </p:cNvSpPr>
          <p:nvPr>
            <p:ph type="sldNum" sz="quarter" idx="15"/>
          </p:nvPr>
        </p:nvSpPr>
        <p:spPr/>
        <p:txBody>
          <a:bodyPr/>
          <a:lstStyle/>
          <a:p>
            <a:fld id="{409C9635-C102-430B-AD94-A321427568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0155432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Overskrift og indhold B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3CC1A9A-6ADC-4F72-A312-ED1DBEF01BE1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10401" y="1620001"/>
            <a:ext cx="5366267" cy="1884283"/>
          </a:xfrm>
        </p:spPr>
        <p:txBody>
          <a:bodyPr/>
          <a:lstStyle>
            <a:lvl1pPr>
              <a:lnSpc>
                <a:spcPct val="100000"/>
              </a:lnSpc>
              <a:defRPr/>
            </a:lvl1pPr>
          </a:lstStyle>
          <a:p>
            <a:r>
              <a:rPr lang="en-GB" dirty="0"/>
              <a:t>Klik for at tilføje overskrift</a:t>
            </a:r>
            <a:endParaRPr lang="en-GB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C4256969-981A-4869-9324-B595DF89D12E}"/>
              </a:ext>
            </a:extLst>
          </p:cNvPr>
          <p:cNvSpPr>
            <a:spLocks noGrp="1"/>
          </p:cNvSpPr>
          <p:nvPr>
            <p:ph sz="quarter" idx="19" hasCustomPrompt="1"/>
          </p:nvPr>
        </p:nvSpPr>
        <p:spPr>
          <a:xfrm>
            <a:off x="6156000" y="1028246"/>
            <a:ext cx="5216400" cy="4825354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GB" dirty="0"/>
              <a:t>Klik for at tilføje tekst, klik ikon for at tilføje graf/tabel</a:t>
            </a:r>
            <a:endParaRPr lang="en-GB"/>
          </a:p>
          <a:p>
            <a:pPr lvl="1"/>
            <a:r>
              <a:rPr lang="en-GB" dirty="0"/>
              <a:t>Second </a:t>
            </a:r>
            <a:r>
              <a:rPr lang="en-GB" dirty="0" err="1"/>
              <a:t>level</a:t>
            </a:r>
            <a:endParaRPr lang="en-GB" dirty="0"/>
          </a:p>
          <a:p>
            <a:pPr lvl="2"/>
            <a:r>
              <a:rPr lang="en-GB" dirty="0"/>
              <a:t>Third </a:t>
            </a:r>
            <a:r>
              <a:rPr lang="en-GB" dirty="0" err="1"/>
              <a:t>level</a:t>
            </a:r>
            <a:endParaRPr lang="en-GB" dirty="0"/>
          </a:p>
          <a:p>
            <a:pPr lvl="3"/>
            <a:r>
              <a:rPr lang="en-GB" dirty="0" err="1"/>
              <a:t>Fourth</a:t>
            </a:r>
            <a:r>
              <a:rPr lang="en-GB" dirty="0"/>
              <a:t> </a:t>
            </a:r>
            <a:r>
              <a:rPr lang="en-GB" dirty="0" err="1"/>
              <a:t>level</a:t>
            </a:r>
            <a:endParaRPr lang="en-GB" dirty="0"/>
          </a:p>
          <a:p>
            <a:pPr lvl="4"/>
            <a:r>
              <a:rPr lang="en-GB" dirty="0"/>
              <a:t>Fifth </a:t>
            </a:r>
            <a:r>
              <a:rPr lang="en-GB" dirty="0" err="1"/>
              <a:t>level</a:t>
            </a:r>
            <a:endParaRPr lang="en-GB" dirty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C0F779A9-E4FE-4412-9D9E-BF5BF84D02AB}"/>
              </a:ext>
            </a:extLst>
          </p:cNvPr>
          <p:cNvSpPr>
            <a:spLocks noGrp="1"/>
          </p:cNvSpPr>
          <p:nvPr>
            <p:ph type="dt" sz="half" idx="20"/>
          </p:nvPr>
        </p:nvSpPr>
        <p:spPr/>
        <p:txBody>
          <a:bodyPr/>
          <a:lstStyle/>
          <a:p>
            <a:fld id="{AD4A0DFC-9C5A-4DB1-A0FB-3293D572275C}" type="datetimeFigureOut">
              <a:rPr lang="en-US" smtClean="0"/>
              <a:t>5/31/2019</a:t>
            </a:fld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FB5949DE-6D77-480D-A4A9-E2E53BE1CE80}"/>
              </a:ext>
            </a:extLst>
          </p:cNvPr>
          <p:cNvSpPr>
            <a:spLocks noGrp="1"/>
          </p:cNvSpPr>
          <p:nvPr>
            <p:ph type="sldNum" sz="quarter" idx="22"/>
          </p:nvPr>
        </p:nvSpPr>
        <p:spPr/>
        <p:txBody>
          <a:bodyPr/>
          <a:lstStyle/>
          <a:p>
            <a:fld id="{409C9635-C102-430B-AD94-A321427568B6}" type="slidenum">
              <a:rPr lang="en-US" smtClean="0"/>
              <a:t>‹#›</a:t>
            </a:fld>
            <a:endParaRPr lang="en-US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FA9C8F72-579D-43D7-829B-18B6120E3E14}"/>
              </a:ext>
            </a:extLst>
          </p:cNvPr>
          <p:cNvSpPr txBox="1"/>
          <p:nvPr/>
        </p:nvSpPr>
        <p:spPr>
          <a:xfrm>
            <a:off x="6" y="-350035"/>
            <a:ext cx="12126255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r>
              <a:rPr lang="en-GB" sz="1000" b="1" noProof="1"/>
              <a:t>Skift baggrundsfarve. </a:t>
            </a:r>
            <a:r>
              <a:rPr lang="en-GB" sz="1000" noProof="1"/>
              <a:t>Højreklik på slidet og vælg </a:t>
            </a:r>
            <a:r>
              <a:rPr lang="en-GB" sz="1000" b="1" noProof="1"/>
              <a:t>Formatér baggrund</a:t>
            </a:r>
            <a:r>
              <a:rPr lang="en-GB" sz="1000" noProof="1"/>
              <a:t>. Klik på </a:t>
            </a:r>
            <a:r>
              <a:rPr lang="en-GB" sz="1000" b="1" noProof="1"/>
              <a:t>Fyld farve </a:t>
            </a:r>
            <a:r>
              <a:rPr lang="en-GB" sz="1000" noProof="1"/>
              <a:t>i Formater baggrund vinduet og vælg farve fra øverste række i SDU’s farve palette eller fra den brugerdefinerede farvepalette</a:t>
            </a:r>
            <a:endParaRPr lang="en-GB" sz="1800"/>
          </a:p>
        </p:txBody>
      </p:sp>
    </p:spTree>
    <p:extLst>
      <p:ext uri="{BB962C8B-B14F-4D97-AF65-F5344CB8AC3E}">
        <p14:creationId xmlns:p14="http://schemas.microsoft.com/office/powerpoint/2010/main" val="383075249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Indhold og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692201" y="1633533"/>
            <a:ext cx="4680000" cy="1244730"/>
          </a:xfrm>
        </p:spPr>
        <p:txBody>
          <a:bodyPr anchor="t" anchorCtr="0"/>
          <a:lstStyle>
            <a:lvl1pPr algn="l">
              <a:lnSpc>
                <a:spcPct val="100000"/>
              </a:lnSpc>
              <a:defRPr sz="2400">
                <a:solidFill>
                  <a:schemeClr val="tx1"/>
                </a:solidFill>
              </a:defRPr>
            </a:lvl1pPr>
          </a:lstStyle>
          <a:p>
            <a:r>
              <a:rPr lang="en-GB" dirty="0"/>
              <a:t>Klik for at tilføje overskrift</a:t>
            </a:r>
            <a:endParaRPr lang="en-GB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CB99C08-64C3-4ADA-9CD2-FBE2ED8551F6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692201" y="3387600"/>
            <a:ext cx="4680000" cy="2466000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GB" dirty="0"/>
              <a:t>Klik for at tilføje tekst</a:t>
            </a:r>
            <a:endParaRPr lang="en-GB"/>
          </a:p>
          <a:p>
            <a:pPr lvl="1"/>
            <a:r>
              <a:rPr lang="en-GB" dirty="0"/>
              <a:t>Second </a:t>
            </a:r>
            <a:r>
              <a:rPr lang="en-GB" dirty="0" err="1"/>
              <a:t>level</a:t>
            </a:r>
            <a:endParaRPr lang="en-GB" dirty="0"/>
          </a:p>
          <a:p>
            <a:pPr lvl="2"/>
            <a:r>
              <a:rPr lang="en-GB" dirty="0"/>
              <a:t>Third </a:t>
            </a:r>
            <a:r>
              <a:rPr lang="en-GB" dirty="0" err="1"/>
              <a:t>level</a:t>
            </a:r>
            <a:endParaRPr lang="en-GB" dirty="0"/>
          </a:p>
          <a:p>
            <a:pPr lvl="3"/>
            <a:r>
              <a:rPr lang="en-GB" dirty="0" err="1"/>
              <a:t>Fourth</a:t>
            </a:r>
            <a:r>
              <a:rPr lang="en-GB" dirty="0"/>
              <a:t> </a:t>
            </a:r>
            <a:r>
              <a:rPr lang="en-GB" dirty="0" err="1"/>
              <a:t>level</a:t>
            </a:r>
            <a:endParaRPr lang="en-GB" dirty="0"/>
          </a:p>
          <a:p>
            <a:pPr lvl="4"/>
            <a:r>
              <a:rPr lang="en-GB" dirty="0"/>
              <a:t>Fifth </a:t>
            </a:r>
            <a:r>
              <a:rPr lang="en-GB" dirty="0" err="1"/>
              <a:t>level</a:t>
            </a:r>
            <a:endParaRPr lang="en-GB" dirty="0"/>
          </a:p>
        </p:txBody>
      </p:sp>
      <p:sp>
        <p:nvSpPr>
          <p:cNvPr id="18" name="Date Placeholder 14">
            <a:extLst>
              <a:ext uri="{FF2B5EF4-FFF2-40B4-BE49-F238E27FC236}">
                <a16:creationId xmlns:a16="http://schemas.microsoft.com/office/drawing/2014/main" id="{A09FC7B4-885C-4F9D-BD71-AE2FBDB38698}"/>
              </a:ext>
            </a:extLst>
          </p:cNvPr>
          <p:cNvSpPr txBox="1">
            <a:spLocks/>
          </p:cNvSpPr>
          <p:nvPr/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00" kern="1200">
                <a:noFill/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1A13B18-F5ED-4611-8DBB-F05123AFBA22}" type="datetimeFigureOut">
              <a:rPr lang="en-GB" sz="133" smtClean="0"/>
              <a:pPr/>
              <a:t>31/05/2019</a:t>
            </a:fld>
            <a:endParaRPr lang="en-GB" sz="133" dirty="0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B8FEE58-0FE9-4218-904C-188D46CD214D}"/>
              </a:ext>
            </a:extLst>
          </p:cNvPr>
          <p:cNvSpPr>
            <a:spLocks noGrp="1"/>
          </p:cNvSpPr>
          <p:nvPr>
            <p:ph sz="quarter" idx="15" hasCustomPrompt="1"/>
          </p:nvPr>
        </p:nvSpPr>
        <p:spPr>
          <a:xfrm>
            <a:off x="422432" y="1000451"/>
            <a:ext cx="5077365" cy="4853157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GB" dirty="0"/>
              <a:t>Klik for at tilføje tekst, klik ikon for at tilføje graf/tabel</a:t>
            </a:r>
            <a:endParaRPr lang="en-GB"/>
          </a:p>
          <a:p>
            <a:pPr lvl="1"/>
            <a:r>
              <a:rPr lang="en-GB" dirty="0"/>
              <a:t>Second </a:t>
            </a:r>
            <a:r>
              <a:rPr lang="en-GB" dirty="0" err="1"/>
              <a:t>level</a:t>
            </a:r>
            <a:endParaRPr lang="en-GB" dirty="0"/>
          </a:p>
          <a:p>
            <a:pPr lvl="2"/>
            <a:r>
              <a:rPr lang="en-GB" dirty="0"/>
              <a:t>Third </a:t>
            </a:r>
            <a:r>
              <a:rPr lang="en-GB" dirty="0" err="1"/>
              <a:t>level</a:t>
            </a:r>
            <a:endParaRPr lang="en-GB" dirty="0"/>
          </a:p>
          <a:p>
            <a:pPr lvl="3"/>
            <a:r>
              <a:rPr lang="en-GB" dirty="0" err="1"/>
              <a:t>Fourth</a:t>
            </a:r>
            <a:r>
              <a:rPr lang="en-GB" dirty="0"/>
              <a:t> </a:t>
            </a:r>
            <a:r>
              <a:rPr lang="en-GB" dirty="0" err="1"/>
              <a:t>level</a:t>
            </a:r>
            <a:endParaRPr lang="en-GB" dirty="0"/>
          </a:p>
          <a:p>
            <a:pPr lvl="4"/>
            <a:r>
              <a:rPr lang="en-GB" dirty="0"/>
              <a:t>Fifth </a:t>
            </a:r>
            <a:r>
              <a:rPr lang="en-GB" dirty="0" err="1"/>
              <a:t>level</a:t>
            </a:r>
            <a:endParaRPr lang="en-GB" dirty="0"/>
          </a:p>
        </p:txBody>
      </p:sp>
      <p:sp>
        <p:nvSpPr>
          <p:cNvPr id="13" name="Date Placeholder 12">
            <a:extLst>
              <a:ext uri="{FF2B5EF4-FFF2-40B4-BE49-F238E27FC236}">
                <a16:creationId xmlns:a16="http://schemas.microsoft.com/office/drawing/2014/main" id="{3F302217-B569-449A-8422-B6650C9BB084}"/>
              </a:ext>
            </a:extLst>
          </p:cNvPr>
          <p:cNvSpPr>
            <a:spLocks noGrp="1"/>
          </p:cNvSpPr>
          <p:nvPr>
            <p:ph type="dt" sz="half" idx="16"/>
          </p:nvPr>
        </p:nvSpPr>
        <p:spPr/>
        <p:txBody>
          <a:bodyPr/>
          <a:lstStyle/>
          <a:p>
            <a:fld id="{AD4A0DFC-9C5A-4DB1-A0FB-3293D572275C}" type="datetimeFigureOut">
              <a:rPr lang="en-US" smtClean="0"/>
              <a:t>5/31/2019</a:t>
            </a:fld>
            <a:endParaRPr lang="en-US"/>
          </a:p>
        </p:txBody>
      </p:sp>
      <p:sp>
        <p:nvSpPr>
          <p:cNvPr id="24" name="Slide Number Placeholder 23">
            <a:extLst>
              <a:ext uri="{FF2B5EF4-FFF2-40B4-BE49-F238E27FC236}">
                <a16:creationId xmlns:a16="http://schemas.microsoft.com/office/drawing/2014/main" id="{58D7263E-B2E5-4CB9-9AAF-C0006E4A0400}"/>
              </a:ext>
            </a:extLst>
          </p:cNvPr>
          <p:cNvSpPr>
            <a:spLocks noGrp="1"/>
          </p:cNvSpPr>
          <p:nvPr>
            <p:ph type="sldNum" sz="quarter" idx="18"/>
          </p:nvPr>
        </p:nvSpPr>
        <p:spPr/>
        <p:txBody>
          <a:bodyPr/>
          <a:lstStyle/>
          <a:p>
            <a:fld id="{409C9635-C102-430B-AD94-A321427568B6}" type="slidenum">
              <a:rPr lang="en-US" smtClean="0"/>
              <a:t>‹#›</a:t>
            </a:fld>
            <a:endParaRPr lang="en-US"/>
          </a:p>
        </p:txBody>
      </p:sp>
      <p:pic>
        <p:nvPicPr>
          <p:cNvPr id="25" name="Picture 24">
            <a:extLst>
              <a:ext uri="{FF2B5EF4-FFF2-40B4-BE49-F238E27FC236}">
                <a16:creationId xmlns:a16="http://schemas.microsoft.com/office/drawing/2014/main" id="{FC0256C1-93B3-4768-8249-4CDA30556E16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5710" y="6375536"/>
            <a:ext cx="1063551" cy="225677"/>
          </a:xfrm>
          <a:prstGeom prst="rect">
            <a:avLst/>
          </a:prstGeom>
        </p:spPr>
      </p:pic>
      <p:sp>
        <p:nvSpPr>
          <p:cNvPr id="20" name="TextBox 19">
            <a:extLst>
              <a:ext uri="{FF2B5EF4-FFF2-40B4-BE49-F238E27FC236}">
                <a16:creationId xmlns:a16="http://schemas.microsoft.com/office/drawing/2014/main" id="{D3F04E1F-B899-4D8C-B699-8C5E24C7ED69}"/>
              </a:ext>
            </a:extLst>
          </p:cNvPr>
          <p:cNvSpPr txBox="1"/>
          <p:nvPr/>
        </p:nvSpPr>
        <p:spPr>
          <a:xfrm>
            <a:off x="6" y="-350035"/>
            <a:ext cx="12126255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r>
              <a:rPr lang="en-GB" sz="1000" b="1" noProof="1"/>
              <a:t>Skift baggrundsfarve. </a:t>
            </a:r>
            <a:r>
              <a:rPr lang="en-GB" sz="1000" noProof="1"/>
              <a:t>Højreklik på slidet og vælg </a:t>
            </a:r>
            <a:r>
              <a:rPr lang="en-GB" sz="1000" b="1" noProof="1"/>
              <a:t>Formatér baggrund</a:t>
            </a:r>
            <a:r>
              <a:rPr lang="en-GB" sz="1000" noProof="1"/>
              <a:t>. Klik på </a:t>
            </a:r>
            <a:r>
              <a:rPr lang="en-GB" sz="1000" b="1" noProof="1"/>
              <a:t>Fyld farve </a:t>
            </a:r>
            <a:r>
              <a:rPr lang="en-GB" sz="1000" noProof="1"/>
              <a:t>i Formater baggrund vinduet og vælg farve fra øverste række i SDU’s farve palette eller fra den brugerdefinerede farvepalette</a:t>
            </a:r>
            <a:endParaRPr lang="en-GB" sz="1800"/>
          </a:p>
        </p:txBody>
      </p:sp>
    </p:spTree>
    <p:extLst>
      <p:ext uri="{BB962C8B-B14F-4D97-AF65-F5344CB8AC3E}">
        <p14:creationId xmlns:p14="http://schemas.microsoft.com/office/powerpoint/2010/main" val="160454584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Fire indho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13B9A67-E62D-400C-BC42-A3A96AAED25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10401" y="809172"/>
            <a:ext cx="2502000" cy="432000"/>
          </a:xfrm>
        </p:spPr>
        <p:txBody>
          <a:bodyPr/>
          <a:lstStyle>
            <a:lvl1pPr>
              <a:lnSpc>
                <a:spcPct val="110000"/>
              </a:lnSpc>
              <a:defRPr sz="1200"/>
            </a:lvl1pPr>
          </a:lstStyle>
          <a:p>
            <a:r>
              <a:rPr lang="en-GB" noProof="0" dirty="0"/>
              <a:t>Klik for at tilføje underoverskrift</a:t>
            </a:r>
            <a:endParaRPr lang="en-GB"/>
          </a:p>
        </p:txBody>
      </p:sp>
      <p:sp>
        <p:nvSpPr>
          <p:cNvPr id="14" name="Content Placeholder 13">
            <a:extLst>
              <a:ext uri="{FF2B5EF4-FFF2-40B4-BE49-F238E27FC236}">
                <a16:creationId xmlns:a16="http://schemas.microsoft.com/office/drawing/2014/main" id="{E60E8CAC-51BD-4862-8B6E-BD3E315677C4}"/>
              </a:ext>
            </a:extLst>
          </p:cNvPr>
          <p:cNvSpPr>
            <a:spLocks noGrp="1"/>
          </p:cNvSpPr>
          <p:nvPr>
            <p:ph sz="quarter" idx="13" hasCustomPrompt="1"/>
          </p:nvPr>
        </p:nvSpPr>
        <p:spPr>
          <a:xfrm>
            <a:off x="411163" y="1256279"/>
            <a:ext cx="2502000" cy="4585721"/>
          </a:xfrm>
        </p:spPr>
        <p:txBody>
          <a:bodyPr/>
          <a:lstStyle>
            <a:lvl1pPr>
              <a:defRPr sz="1200"/>
            </a:lvl1pPr>
            <a:lvl2pPr>
              <a:defRPr sz="1200"/>
            </a:lvl2pPr>
            <a:lvl4pPr>
              <a:defRPr sz="1200"/>
            </a:lvl4pPr>
            <a:lvl5pPr>
              <a:defRPr sz="1200"/>
            </a:lvl5pPr>
          </a:lstStyle>
          <a:p>
            <a:pPr lvl="0"/>
            <a:r>
              <a:rPr lang="en-GB" noProof="0" dirty="0"/>
              <a:t>Klik for at tilføje tekst</a:t>
            </a:r>
            <a:endParaRPr lang="en-GB"/>
          </a:p>
          <a:p>
            <a:pPr lvl="1"/>
            <a:r>
              <a:rPr lang="en-GB" noProof="0" dirty="0"/>
              <a:t>Second </a:t>
            </a:r>
            <a:r>
              <a:rPr lang="en-GB" noProof="0" dirty="0" err="1"/>
              <a:t>level</a:t>
            </a:r>
            <a:endParaRPr lang="en-GB" noProof="0" dirty="0"/>
          </a:p>
          <a:p>
            <a:pPr lvl="2"/>
            <a:r>
              <a:rPr lang="en-GB" noProof="0" dirty="0"/>
              <a:t>Third </a:t>
            </a:r>
            <a:r>
              <a:rPr lang="en-GB" noProof="0" dirty="0" err="1"/>
              <a:t>level</a:t>
            </a:r>
            <a:endParaRPr lang="en-GB" noProof="0" dirty="0"/>
          </a:p>
          <a:p>
            <a:pPr lvl="3"/>
            <a:r>
              <a:rPr lang="en-GB" noProof="0" dirty="0" err="1"/>
              <a:t>Fourth</a:t>
            </a:r>
            <a:r>
              <a:rPr lang="en-GB" noProof="0" dirty="0"/>
              <a:t> </a:t>
            </a:r>
            <a:r>
              <a:rPr lang="en-GB" noProof="0" dirty="0" err="1"/>
              <a:t>level</a:t>
            </a:r>
            <a:endParaRPr lang="en-GB" noProof="0" dirty="0"/>
          </a:p>
          <a:p>
            <a:pPr lvl="4"/>
            <a:r>
              <a:rPr lang="en-GB" noProof="0" dirty="0"/>
              <a:t>Fifth </a:t>
            </a:r>
            <a:r>
              <a:rPr lang="en-GB" noProof="0" dirty="0" err="1"/>
              <a:t>level</a:t>
            </a:r>
            <a:endParaRPr lang="en-GB" noProof="0" dirty="0"/>
          </a:p>
        </p:txBody>
      </p:sp>
      <p:sp>
        <p:nvSpPr>
          <p:cNvPr id="15" name="Subtitle 2">
            <a:extLst>
              <a:ext uri="{FF2B5EF4-FFF2-40B4-BE49-F238E27FC236}">
                <a16:creationId xmlns:a16="http://schemas.microsoft.com/office/drawing/2014/main" id="{25135A09-8F8A-4D87-8C43-B3A0A80BE2F5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3273164" y="809171"/>
            <a:ext cx="2502000" cy="432000"/>
          </a:xfrm>
        </p:spPr>
        <p:txBody>
          <a:bodyPr/>
          <a:lstStyle>
            <a:lvl1pPr marL="0" indent="0" algn="l">
              <a:buNone/>
              <a:defRPr sz="1200" b="1"/>
            </a:lvl1pPr>
            <a:lvl2pPr marL="457178" indent="0" algn="ctr">
              <a:buNone/>
              <a:defRPr sz="2000"/>
            </a:lvl2pPr>
            <a:lvl3pPr marL="914354" indent="0" algn="ctr">
              <a:buNone/>
              <a:defRPr sz="1800"/>
            </a:lvl3pPr>
            <a:lvl4pPr marL="1371532" indent="0" algn="ctr">
              <a:buNone/>
              <a:defRPr sz="1600"/>
            </a:lvl4pPr>
            <a:lvl5pPr marL="1828709" indent="0" algn="ctr">
              <a:buNone/>
              <a:defRPr sz="1600"/>
            </a:lvl5pPr>
            <a:lvl6pPr marL="2285886" indent="0" algn="ctr">
              <a:buNone/>
              <a:defRPr sz="1600"/>
            </a:lvl6pPr>
            <a:lvl7pPr marL="2743062" indent="0" algn="ctr">
              <a:buNone/>
              <a:defRPr sz="1600"/>
            </a:lvl7pPr>
            <a:lvl8pPr marL="3200240" indent="0" algn="ctr">
              <a:buNone/>
              <a:defRPr sz="1600"/>
            </a:lvl8pPr>
            <a:lvl9pPr marL="3657418" indent="0" algn="ctr">
              <a:buNone/>
              <a:defRPr sz="1600"/>
            </a:lvl9pPr>
          </a:lstStyle>
          <a:p>
            <a:r>
              <a:rPr lang="en-GB" noProof="0" dirty="0"/>
              <a:t>Klik for at tilføje underoverskrift</a:t>
            </a:r>
            <a:endParaRPr lang="en-GB"/>
          </a:p>
        </p:txBody>
      </p:sp>
      <p:sp>
        <p:nvSpPr>
          <p:cNvPr id="17" name="Content Placeholder 16">
            <a:extLst>
              <a:ext uri="{FF2B5EF4-FFF2-40B4-BE49-F238E27FC236}">
                <a16:creationId xmlns:a16="http://schemas.microsoft.com/office/drawing/2014/main" id="{462D92C6-668E-491E-B394-72897FAB3085}"/>
              </a:ext>
            </a:extLst>
          </p:cNvPr>
          <p:cNvSpPr>
            <a:spLocks noGrp="1"/>
          </p:cNvSpPr>
          <p:nvPr>
            <p:ph sz="quarter" idx="14" hasCustomPrompt="1"/>
          </p:nvPr>
        </p:nvSpPr>
        <p:spPr>
          <a:xfrm>
            <a:off x="3273163" y="1256279"/>
            <a:ext cx="2502000" cy="4585721"/>
          </a:xfrm>
        </p:spPr>
        <p:txBody>
          <a:bodyPr/>
          <a:lstStyle>
            <a:lvl1pPr>
              <a:defRPr sz="1200"/>
            </a:lvl1pPr>
            <a:lvl2pPr>
              <a:defRPr sz="1200"/>
            </a:lvl2pPr>
            <a:lvl4pPr>
              <a:defRPr sz="1200"/>
            </a:lvl4pPr>
            <a:lvl5pPr>
              <a:defRPr sz="1200"/>
            </a:lvl5pPr>
          </a:lstStyle>
          <a:p>
            <a:pPr lvl="0"/>
            <a:r>
              <a:rPr lang="en-GB" noProof="0" dirty="0"/>
              <a:t>Klik for at tilføje tekst</a:t>
            </a:r>
            <a:endParaRPr lang="en-GB"/>
          </a:p>
          <a:p>
            <a:pPr lvl="1"/>
            <a:r>
              <a:rPr lang="en-GB" noProof="0" dirty="0"/>
              <a:t>Second </a:t>
            </a:r>
            <a:r>
              <a:rPr lang="en-GB" noProof="0" dirty="0" err="1"/>
              <a:t>level</a:t>
            </a:r>
            <a:endParaRPr lang="en-GB" noProof="0" dirty="0"/>
          </a:p>
          <a:p>
            <a:pPr lvl="2"/>
            <a:r>
              <a:rPr lang="en-GB" noProof="0" dirty="0"/>
              <a:t>Third </a:t>
            </a:r>
            <a:r>
              <a:rPr lang="en-GB" noProof="0" dirty="0" err="1"/>
              <a:t>level</a:t>
            </a:r>
            <a:endParaRPr lang="en-GB" noProof="0" dirty="0"/>
          </a:p>
          <a:p>
            <a:pPr lvl="3"/>
            <a:r>
              <a:rPr lang="en-GB" noProof="0" dirty="0" err="1"/>
              <a:t>Fourth</a:t>
            </a:r>
            <a:r>
              <a:rPr lang="en-GB" noProof="0" dirty="0"/>
              <a:t> </a:t>
            </a:r>
            <a:r>
              <a:rPr lang="en-GB" noProof="0" dirty="0" err="1"/>
              <a:t>level</a:t>
            </a:r>
            <a:endParaRPr lang="en-GB" noProof="0" dirty="0"/>
          </a:p>
          <a:p>
            <a:pPr lvl="4"/>
            <a:r>
              <a:rPr lang="en-GB" noProof="0" dirty="0"/>
              <a:t>Fifth </a:t>
            </a:r>
            <a:r>
              <a:rPr lang="en-GB" noProof="0" dirty="0" err="1"/>
              <a:t>level</a:t>
            </a:r>
            <a:endParaRPr lang="en-GB" noProof="0" dirty="0"/>
          </a:p>
        </p:txBody>
      </p:sp>
      <p:sp>
        <p:nvSpPr>
          <p:cNvPr id="19" name="Text Placeholder 18">
            <a:extLst>
              <a:ext uri="{FF2B5EF4-FFF2-40B4-BE49-F238E27FC236}">
                <a16:creationId xmlns:a16="http://schemas.microsoft.com/office/drawing/2014/main" id="{C0F1B1F1-CA40-4EA4-AB68-69DBBD61ED9D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6135163" y="809171"/>
            <a:ext cx="2502000" cy="432000"/>
          </a:xfrm>
        </p:spPr>
        <p:txBody>
          <a:bodyPr/>
          <a:lstStyle>
            <a:lvl1pPr marL="0" indent="0">
              <a:buNone/>
              <a:defRPr sz="1200" b="1"/>
            </a:lvl1pPr>
            <a:lvl2pPr marL="251988" indent="0">
              <a:buNone/>
              <a:defRPr/>
            </a:lvl2pPr>
          </a:lstStyle>
          <a:p>
            <a:pPr lvl="0"/>
            <a:r>
              <a:rPr lang="en-GB" noProof="0" dirty="0"/>
              <a:t>Klik for at tilføje underoverskrift</a:t>
            </a:r>
            <a:endParaRPr lang="en-GB"/>
          </a:p>
        </p:txBody>
      </p:sp>
      <p:sp>
        <p:nvSpPr>
          <p:cNvPr id="21" name="Content Placeholder 20">
            <a:extLst>
              <a:ext uri="{FF2B5EF4-FFF2-40B4-BE49-F238E27FC236}">
                <a16:creationId xmlns:a16="http://schemas.microsoft.com/office/drawing/2014/main" id="{3DBEE0FF-2C0E-499E-ACAF-B6F421AF13D5}"/>
              </a:ext>
            </a:extLst>
          </p:cNvPr>
          <p:cNvSpPr>
            <a:spLocks noGrp="1"/>
          </p:cNvSpPr>
          <p:nvPr>
            <p:ph sz="quarter" idx="16" hasCustomPrompt="1"/>
          </p:nvPr>
        </p:nvSpPr>
        <p:spPr>
          <a:xfrm>
            <a:off x="6135163" y="1256279"/>
            <a:ext cx="2502000" cy="4585721"/>
          </a:xfrm>
        </p:spPr>
        <p:txBody>
          <a:bodyPr/>
          <a:lstStyle>
            <a:lvl1pPr>
              <a:defRPr sz="1200"/>
            </a:lvl1pPr>
            <a:lvl2pPr>
              <a:defRPr sz="1200"/>
            </a:lvl2pPr>
            <a:lvl4pPr>
              <a:defRPr sz="1200"/>
            </a:lvl4pPr>
            <a:lvl5pPr>
              <a:defRPr sz="1200"/>
            </a:lvl5pPr>
          </a:lstStyle>
          <a:p>
            <a:pPr lvl="0"/>
            <a:r>
              <a:rPr lang="en-GB" noProof="0" dirty="0"/>
              <a:t>Klik for at tilføje tekst</a:t>
            </a:r>
            <a:endParaRPr lang="en-GB"/>
          </a:p>
          <a:p>
            <a:pPr lvl="1"/>
            <a:r>
              <a:rPr lang="en-GB" noProof="0" dirty="0"/>
              <a:t>Second </a:t>
            </a:r>
            <a:r>
              <a:rPr lang="en-GB" noProof="0" dirty="0" err="1"/>
              <a:t>level</a:t>
            </a:r>
            <a:endParaRPr lang="en-GB" noProof="0" dirty="0"/>
          </a:p>
          <a:p>
            <a:pPr lvl="2"/>
            <a:r>
              <a:rPr lang="en-GB" noProof="0" dirty="0"/>
              <a:t>Third </a:t>
            </a:r>
            <a:r>
              <a:rPr lang="en-GB" noProof="0" dirty="0" err="1"/>
              <a:t>level</a:t>
            </a:r>
            <a:endParaRPr lang="en-GB" noProof="0" dirty="0"/>
          </a:p>
          <a:p>
            <a:pPr lvl="3"/>
            <a:r>
              <a:rPr lang="en-GB" noProof="0" dirty="0" err="1"/>
              <a:t>Fourth</a:t>
            </a:r>
            <a:r>
              <a:rPr lang="en-GB" noProof="0" dirty="0"/>
              <a:t> </a:t>
            </a:r>
            <a:r>
              <a:rPr lang="en-GB" noProof="0" dirty="0" err="1"/>
              <a:t>level</a:t>
            </a:r>
            <a:endParaRPr lang="en-GB" noProof="0" dirty="0"/>
          </a:p>
          <a:p>
            <a:pPr lvl="4"/>
            <a:r>
              <a:rPr lang="en-GB" noProof="0" dirty="0"/>
              <a:t>Fifth </a:t>
            </a:r>
            <a:r>
              <a:rPr lang="en-GB" noProof="0" dirty="0" err="1"/>
              <a:t>level</a:t>
            </a:r>
            <a:endParaRPr lang="en-GB" noProof="0" dirty="0"/>
          </a:p>
        </p:txBody>
      </p:sp>
      <p:sp>
        <p:nvSpPr>
          <p:cNvPr id="23" name="Text Placeholder 22">
            <a:extLst>
              <a:ext uri="{FF2B5EF4-FFF2-40B4-BE49-F238E27FC236}">
                <a16:creationId xmlns:a16="http://schemas.microsoft.com/office/drawing/2014/main" id="{F091117C-5AED-4416-88BA-F1C88ACD7A25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8997161" y="809172"/>
            <a:ext cx="2502000" cy="432000"/>
          </a:xfrm>
        </p:spPr>
        <p:txBody>
          <a:bodyPr/>
          <a:lstStyle>
            <a:lvl1pPr marL="0" indent="0">
              <a:buNone/>
              <a:defRPr sz="1200" b="1"/>
            </a:lvl1pPr>
            <a:lvl2pPr marL="251988" indent="0">
              <a:buNone/>
              <a:defRPr/>
            </a:lvl2pPr>
          </a:lstStyle>
          <a:p>
            <a:pPr lvl="0"/>
            <a:r>
              <a:rPr lang="en-GB" noProof="0" dirty="0"/>
              <a:t>Klik for at tilføje underoverskrift</a:t>
            </a:r>
            <a:endParaRPr lang="en-GB"/>
          </a:p>
        </p:txBody>
      </p:sp>
      <p:sp>
        <p:nvSpPr>
          <p:cNvPr id="25" name="Content Placeholder 24">
            <a:extLst>
              <a:ext uri="{FF2B5EF4-FFF2-40B4-BE49-F238E27FC236}">
                <a16:creationId xmlns:a16="http://schemas.microsoft.com/office/drawing/2014/main" id="{C66F31E1-769E-4E9A-9DCC-2C64321A89C1}"/>
              </a:ext>
            </a:extLst>
          </p:cNvPr>
          <p:cNvSpPr>
            <a:spLocks noGrp="1"/>
          </p:cNvSpPr>
          <p:nvPr>
            <p:ph sz="quarter" idx="18" hasCustomPrompt="1"/>
          </p:nvPr>
        </p:nvSpPr>
        <p:spPr>
          <a:xfrm>
            <a:off x="8997166" y="1256279"/>
            <a:ext cx="2501999" cy="4585721"/>
          </a:xfrm>
        </p:spPr>
        <p:txBody>
          <a:bodyPr/>
          <a:lstStyle>
            <a:lvl1pPr>
              <a:defRPr sz="1200"/>
            </a:lvl1pPr>
            <a:lvl2pPr>
              <a:defRPr sz="1200"/>
            </a:lvl2pPr>
            <a:lvl4pPr>
              <a:defRPr sz="1200"/>
            </a:lvl4pPr>
            <a:lvl5pPr>
              <a:defRPr sz="1200"/>
            </a:lvl5pPr>
          </a:lstStyle>
          <a:p>
            <a:pPr lvl="0"/>
            <a:r>
              <a:rPr lang="en-GB" noProof="0" dirty="0"/>
              <a:t>Klik for at tilføje tekst</a:t>
            </a:r>
            <a:endParaRPr lang="en-GB"/>
          </a:p>
          <a:p>
            <a:pPr lvl="1"/>
            <a:r>
              <a:rPr lang="en-GB" noProof="0" dirty="0"/>
              <a:t>Second </a:t>
            </a:r>
            <a:r>
              <a:rPr lang="en-GB" noProof="0" dirty="0" err="1"/>
              <a:t>level</a:t>
            </a:r>
            <a:endParaRPr lang="en-GB" noProof="0" dirty="0"/>
          </a:p>
          <a:p>
            <a:pPr lvl="2"/>
            <a:r>
              <a:rPr lang="en-GB" noProof="0" dirty="0"/>
              <a:t>Third </a:t>
            </a:r>
            <a:r>
              <a:rPr lang="en-GB" noProof="0" dirty="0" err="1"/>
              <a:t>level</a:t>
            </a:r>
            <a:endParaRPr lang="en-GB" noProof="0" dirty="0"/>
          </a:p>
          <a:p>
            <a:pPr lvl="3"/>
            <a:r>
              <a:rPr lang="en-GB" noProof="0" dirty="0" err="1"/>
              <a:t>Fourth</a:t>
            </a:r>
            <a:r>
              <a:rPr lang="en-GB" noProof="0" dirty="0"/>
              <a:t> </a:t>
            </a:r>
            <a:r>
              <a:rPr lang="en-GB" noProof="0" dirty="0" err="1"/>
              <a:t>level</a:t>
            </a:r>
            <a:endParaRPr lang="en-GB" noProof="0" dirty="0"/>
          </a:p>
          <a:p>
            <a:pPr lvl="4"/>
            <a:r>
              <a:rPr lang="en-GB" noProof="0" dirty="0"/>
              <a:t>Fifth </a:t>
            </a:r>
            <a:r>
              <a:rPr lang="en-GB" noProof="0" dirty="0" err="1"/>
              <a:t>level</a:t>
            </a:r>
            <a:endParaRPr lang="en-GB" noProof="0" dirty="0"/>
          </a:p>
        </p:txBody>
      </p:sp>
      <p:sp>
        <p:nvSpPr>
          <p:cNvPr id="28" name="Date Placeholder 14">
            <a:extLst>
              <a:ext uri="{FF2B5EF4-FFF2-40B4-BE49-F238E27FC236}">
                <a16:creationId xmlns:a16="http://schemas.microsoft.com/office/drawing/2014/main" id="{1DCD95D8-07B6-42C0-8767-A640B7CA8534}"/>
              </a:ext>
            </a:extLst>
          </p:cNvPr>
          <p:cNvSpPr txBox="1">
            <a:spLocks/>
          </p:cNvSpPr>
          <p:nvPr/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00" kern="1200">
                <a:noFill/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1A13B18-F5ED-4611-8DBB-F05123AFBA22}" type="datetimeFigureOut">
              <a:rPr lang="en-GB" sz="133" smtClean="0"/>
              <a:pPr/>
              <a:t>31/05/2019</a:t>
            </a:fld>
            <a:endParaRPr lang="en-GB" sz="133" dirty="0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E588C40-671D-463C-8463-D77B96C28D88}"/>
              </a:ext>
            </a:extLst>
          </p:cNvPr>
          <p:cNvSpPr>
            <a:spLocks noGrp="1"/>
          </p:cNvSpPr>
          <p:nvPr>
            <p:ph type="dt" sz="half" idx="19"/>
          </p:nvPr>
        </p:nvSpPr>
        <p:spPr/>
        <p:txBody>
          <a:bodyPr/>
          <a:lstStyle/>
          <a:p>
            <a:fld id="{AD4A0DFC-9C5A-4DB1-A0FB-3293D572275C}" type="datetimeFigureOut">
              <a:rPr lang="en-US" smtClean="0"/>
              <a:t>5/31/2019</a:t>
            </a:fld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35B93800-6F51-413B-BA21-0A9967FF3386}"/>
              </a:ext>
            </a:extLst>
          </p:cNvPr>
          <p:cNvSpPr>
            <a:spLocks noGrp="1"/>
          </p:cNvSpPr>
          <p:nvPr>
            <p:ph type="sldNum" sz="quarter" idx="21"/>
          </p:nvPr>
        </p:nvSpPr>
        <p:spPr/>
        <p:txBody>
          <a:bodyPr/>
          <a:lstStyle/>
          <a:p>
            <a:fld id="{409C9635-C102-430B-AD94-A321427568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6808115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Billede og indho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ladsholder til billede 3"/>
          <p:cNvSpPr>
            <a:spLocks noGrp="1"/>
          </p:cNvSpPr>
          <p:nvPr>
            <p:ph type="pic" sz="quarter" idx="13" hasCustomPrompt="1"/>
          </p:nvPr>
        </p:nvSpPr>
        <p:spPr>
          <a:xfrm>
            <a:off x="3" y="0"/>
            <a:ext cx="6099300" cy="6858000"/>
          </a:xfrm>
          <a:solidFill>
            <a:schemeClr val="bg1"/>
          </a:solidFill>
        </p:spPr>
        <p:txBody>
          <a:bodyPr tIns="72000"/>
          <a:lstStyle>
            <a:lvl1pPr marL="0" indent="0" algn="ctr">
              <a:buNone/>
              <a:defRPr sz="1200"/>
            </a:lvl1pPr>
          </a:lstStyle>
          <a:p>
            <a:r>
              <a:rPr lang="en-GB" dirty="0"/>
              <a:t>Vælg pladsholderen og indsæt billede via Templafy/Skyfish eller ikon eller logo via Templafy/Billeder</a:t>
            </a:r>
            <a:endParaRPr lang="en-GB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C4256969-981A-4869-9324-B595DF89D12E}"/>
              </a:ext>
            </a:extLst>
          </p:cNvPr>
          <p:cNvSpPr>
            <a:spLocks noGrp="1"/>
          </p:cNvSpPr>
          <p:nvPr>
            <p:ph sz="quarter" idx="19" hasCustomPrompt="1"/>
          </p:nvPr>
        </p:nvSpPr>
        <p:spPr>
          <a:xfrm>
            <a:off x="6692400" y="3387600"/>
            <a:ext cx="4680000" cy="2466000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GB" dirty="0"/>
              <a:t>Klik for at tilføje tekst</a:t>
            </a:r>
            <a:endParaRPr lang="en-GB"/>
          </a:p>
          <a:p>
            <a:pPr lvl="1"/>
            <a:r>
              <a:rPr lang="en-GB" dirty="0"/>
              <a:t>Second </a:t>
            </a:r>
            <a:r>
              <a:rPr lang="en-GB" dirty="0" err="1"/>
              <a:t>level</a:t>
            </a:r>
            <a:endParaRPr lang="en-GB" dirty="0"/>
          </a:p>
          <a:p>
            <a:pPr lvl="2"/>
            <a:r>
              <a:rPr lang="en-GB" dirty="0"/>
              <a:t>Third </a:t>
            </a:r>
            <a:r>
              <a:rPr lang="en-GB" dirty="0" err="1"/>
              <a:t>level</a:t>
            </a:r>
            <a:endParaRPr lang="en-GB" dirty="0"/>
          </a:p>
          <a:p>
            <a:pPr lvl="3"/>
            <a:r>
              <a:rPr lang="en-GB" dirty="0" err="1"/>
              <a:t>Fourth</a:t>
            </a:r>
            <a:r>
              <a:rPr lang="en-GB" dirty="0"/>
              <a:t> </a:t>
            </a:r>
            <a:r>
              <a:rPr lang="en-GB" dirty="0" err="1"/>
              <a:t>level</a:t>
            </a:r>
            <a:endParaRPr lang="en-GB" dirty="0"/>
          </a:p>
          <a:p>
            <a:pPr lvl="4"/>
            <a:r>
              <a:rPr lang="en-GB" dirty="0"/>
              <a:t>Fifth </a:t>
            </a:r>
            <a:r>
              <a:rPr lang="en-GB" dirty="0" err="1"/>
              <a:t>level</a:t>
            </a:r>
            <a:endParaRPr lang="en-GB" dirty="0"/>
          </a:p>
        </p:txBody>
      </p:sp>
      <p:sp>
        <p:nvSpPr>
          <p:cNvPr id="30" name="Date Placeholder 14">
            <a:extLst>
              <a:ext uri="{FF2B5EF4-FFF2-40B4-BE49-F238E27FC236}">
                <a16:creationId xmlns:a16="http://schemas.microsoft.com/office/drawing/2014/main" id="{2C4B35A0-F8F7-420F-9E06-CC0AAAA0B84F}"/>
              </a:ext>
            </a:extLst>
          </p:cNvPr>
          <p:cNvSpPr txBox="1">
            <a:spLocks/>
          </p:cNvSpPr>
          <p:nvPr/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00" kern="1200">
                <a:noFill/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1A13B18-F5ED-4611-8DBB-F05123AFBA22}" type="datetimeFigureOut">
              <a:rPr lang="en-GB" sz="133" smtClean="0"/>
              <a:pPr/>
              <a:t>31/05/2019</a:t>
            </a:fld>
            <a:endParaRPr lang="en-GB" sz="133" dirty="0"/>
          </a:p>
        </p:txBody>
      </p:sp>
      <p:pic>
        <p:nvPicPr>
          <p:cNvPr id="22" name="Picture 21">
            <a:extLst>
              <a:ext uri="{FF2B5EF4-FFF2-40B4-BE49-F238E27FC236}">
                <a16:creationId xmlns:a16="http://schemas.microsoft.com/office/drawing/2014/main" id="{B9BB03FB-BC65-4B73-9B66-32507EBF134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91638" y="6381357"/>
            <a:ext cx="1063551" cy="225677"/>
          </a:xfrm>
          <a:prstGeom prst="rect">
            <a:avLst/>
          </a:prstGeom>
        </p:spPr>
      </p:pic>
      <p:sp>
        <p:nvSpPr>
          <p:cNvPr id="23" name="Title 1">
            <a:extLst>
              <a:ext uri="{FF2B5EF4-FFF2-40B4-BE49-F238E27FC236}">
                <a16:creationId xmlns:a16="http://schemas.microsoft.com/office/drawing/2014/main" id="{EFD876A3-4F24-4834-9FFF-7E8AD2945621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6692201" y="1633533"/>
            <a:ext cx="4680000" cy="1244730"/>
          </a:xfrm>
        </p:spPr>
        <p:txBody>
          <a:bodyPr anchor="t" anchorCtr="0"/>
          <a:lstStyle>
            <a:lvl1pPr algn="l">
              <a:lnSpc>
                <a:spcPct val="100000"/>
              </a:lnSpc>
              <a:defRPr sz="2400">
                <a:solidFill>
                  <a:schemeClr val="tx1"/>
                </a:solidFill>
              </a:defRPr>
            </a:lvl1pPr>
          </a:lstStyle>
          <a:p>
            <a:r>
              <a:rPr lang="en-GB" dirty="0"/>
              <a:t>Klik for at tilføje overskrift</a:t>
            </a:r>
            <a:endParaRPr lang="en-GB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3435D18C-F049-45BC-9DD0-BCABC1798FE4}"/>
              </a:ext>
            </a:extLst>
          </p:cNvPr>
          <p:cNvSpPr txBox="1"/>
          <p:nvPr/>
        </p:nvSpPr>
        <p:spPr>
          <a:xfrm>
            <a:off x="6" y="-350035"/>
            <a:ext cx="12126255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r>
              <a:rPr lang="en-GB" sz="1000" b="1" noProof="1"/>
              <a:t>Skift baggrundsfarve. </a:t>
            </a:r>
            <a:r>
              <a:rPr lang="en-GB" sz="1000" noProof="1"/>
              <a:t>Højreklik på slidet og vælg </a:t>
            </a:r>
            <a:r>
              <a:rPr lang="en-GB" sz="1000" b="1" noProof="1"/>
              <a:t>Formatér baggrund</a:t>
            </a:r>
            <a:r>
              <a:rPr lang="en-GB" sz="1000" noProof="1"/>
              <a:t>. Klik på </a:t>
            </a:r>
            <a:r>
              <a:rPr lang="en-GB" sz="1000" b="1" noProof="1"/>
              <a:t>Fyld farve </a:t>
            </a:r>
            <a:r>
              <a:rPr lang="en-GB" sz="1000" noProof="1"/>
              <a:t>i Formater baggrund vinduet og vælg farve fra øverste række i SDU’s farve palette eller fra den brugerdefinerede farvepalette</a:t>
            </a:r>
            <a:endParaRPr lang="en-GB" sz="1800"/>
          </a:p>
        </p:txBody>
      </p:sp>
    </p:spTree>
    <p:extLst>
      <p:ext uri="{BB962C8B-B14F-4D97-AF65-F5344CB8AC3E}">
        <p14:creationId xmlns:p14="http://schemas.microsoft.com/office/powerpoint/2010/main" val="258149110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Billede og tekst (CV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el 1"/>
          <p:cNvSpPr>
            <a:spLocks noGrp="1"/>
          </p:cNvSpPr>
          <p:nvPr>
            <p:ph type="title" hasCustomPrompt="1"/>
          </p:nvPr>
        </p:nvSpPr>
        <p:spPr>
          <a:xfrm>
            <a:off x="6710403" y="2003079"/>
            <a:ext cx="4677071" cy="1373041"/>
          </a:xfrm>
        </p:spPr>
        <p:txBody>
          <a:bodyPr/>
          <a:lstStyle>
            <a:lvl1pPr>
              <a:defRPr sz="3600"/>
            </a:lvl1pPr>
          </a:lstStyle>
          <a:p>
            <a:r>
              <a:rPr lang="en-GB" dirty="0"/>
              <a:t>Overskrift i </a:t>
            </a:r>
            <a:r>
              <a:rPr lang="en-GB" dirty="0" err="1"/>
              <a:t>maks</a:t>
            </a:r>
            <a:r>
              <a:rPr lang="en-GB" dirty="0"/>
              <a:t> 2 linjer</a:t>
            </a:r>
            <a:endParaRPr lang="en-GB"/>
          </a:p>
        </p:txBody>
      </p:sp>
      <p:sp>
        <p:nvSpPr>
          <p:cNvPr id="15" name="Text Placeholder 4">
            <a:extLst>
              <a:ext uri="{FF2B5EF4-FFF2-40B4-BE49-F238E27FC236}">
                <a16:creationId xmlns:a16="http://schemas.microsoft.com/office/drawing/2014/main" id="{6FAAEFF0-FCE4-48D6-A0D1-A458F3CD3EB3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6692201" y="3387600"/>
            <a:ext cx="4680000" cy="2466000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GB" dirty="0"/>
              <a:t>Klik for at tilføje tekst</a:t>
            </a:r>
            <a:endParaRPr lang="en-GB"/>
          </a:p>
          <a:p>
            <a:pPr lvl="1"/>
            <a:r>
              <a:rPr lang="en-GB" dirty="0"/>
              <a:t>Second </a:t>
            </a:r>
            <a:r>
              <a:rPr lang="en-GB" dirty="0" err="1"/>
              <a:t>level</a:t>
            </a:r>
            <a:endParaRPr lang="en-GB" dirty="0"/>
          </a:p>
          <a:p>
            <a:pPr lvl="2"/>
            <a:r>
              <a:rPr lang="en-GB" dirty="0"/>
              <a:t>Third </a:t>
            </a:r>
            <a:r>
              <a:rPr lang="en-GB" dirty="0" err="1"/>
              <a:t>level</a:t>
            </a:r>
            <a:endParaRPr lang="en-GB" dirty="0"/>
          </a:p>
          <a:p>
            <a:pPr lvl="3"/>
            <a:r>
              <a:rPr lang="en-GB" dirty="0" err="1"/>
              <a:t>Fourth</a:t>
            </a:r>
            <a:r>
              <a:rPr lang="en-GB" dirty="0"/>
              <a:t> </a:t>
            </a:r>
            <a:r>
              <a:rPr lang="en-GB" dirty="0" err="1"/>
              <a:t>level</a:t>
            </a:r>
            <a:endParaRPr lang="en-GB" dirty="0"/>
          </a:p>
          <a:p>
            <a:pPr lvl="4"/>
            <a:r>
              <a:rPr lang="en-GB" dirty="0"/>
              <a:t>Fifth </a:t>
            </a:r>
            <a:r>
              <a:rPr lang="en-GB" dirty="0" err="1"/>
              <a:t>level</a:t>
            </a:r>
            <a:endParaRPr lang="en-GB" dirty="0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F21E6D3-406B-4DA0-9B5A-6A2F208BAF71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6710400" y="1204111"/>
            <a:ext cx="4659277" cy="790493"/>
          </a:xfrm>
        </p:spPr>
        <p:txBody>
          <a:bodyPr anchor="b" anchorCtr="0"/>
          <a:lstStyle>
            <a:lvl1pPr marL="0" indent="0">
              <a:buFont typeface="Arial" panose="020B0604020202020204" pitchFamily="34" charset="0"/>
              <a:buNone/>
              <a:defRPr/>
            </a:lvl1pPr>
          </a:lstStyle>
          <a:p>
            <a:pPr lvl="0"/>
            <a:r>
              <a:rPr lang="en-GB" dirty="0"/>
              <a:t>Klik for at indsætte tekst (f.eks. job titel)</a:t>
            </a:r>
            <a:endParaRPr lang="en-GB"/>
          </a:p>
        </p:txBody>
      </p:sp>
      <p:sp>
        <p:nvSpPr>
          <p:cNvPr id="10" name="Pladsholder til billede 3"/>
          <p:cNvSpPr>
            <a:spLocks noGrp="1"/>
          </p:cNvSpPr>
          <p:nvPr>
            <p:ph type="pic" sz="quarter" idx="13" hasCustomPrompt="1"/>
          </p:nvPr>
        </p:nvSpPr>
        <p:spPr>
          <a:xfrm>
            <a:off x="411169" y="1016000"/>
            <a:ext cx="4043879" cy="4804038"/>
          </a:xfrm>
          <a:noFill/>
        </p:spPr>
        <p:txBody>
          <a:bodyPr/>
          <a:lstStyle>
            <a:lvl1pPr marL="0" indent="0" algn="ctr">
              <a:buNone/>
              <a:defRPr sz="1100"/>
            </a:lvl1pPr>
          </a:lstStyle>
          <a:p>
            <a:r>
              <a:rPr lang="en-GB" dirty="0"/>
              <a:t>Vælg pladsholderen og indsæt billede via Templafy/Skyfish eller ikon eller logo via Templafy/Billeder</a:t>
            </a:r>
            <a:endParaRPr lang="en-GB"/>
          </a:p>
        </p:txBody>
      </p:sp>
      <p:sp>
        <p:nvSpPr>
          <p:cNvPr id="18" name="Date Placeholder 14">
            <a:extLst>
              <a:ext uri="{FF2B5EF4-FFF2-40B4-BE49-F238E27FC236}">
                <a16:creationId xmlns:a16="http://schemas.microsoft.com/office/drawing/2014/main" id="{4AC2696B-BD55-4932-A36E-BCC4318F22B0}"/>
              </a:ext>
            </a:extLst>
          </p:cNvPr>
          <p:cNvSpPr txBox="1">
            <a:spLocks/>
          </p:cNvSpPr>
          <p:nvPr/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00" kern="1200">
                <a:noFill/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1A13B18-F5ED-4611-8DBB-F05123AFBA22}" type="datetimeFigureOut">
              <a:rPr lang="en-GB" sz="133" smtClean="0"/>
              <a:pPr/>
              <a:t>31/05/2019</a:t>
            </a:fld>
            <a:endParaRPr lang="en-GB" sz="133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1591D0A-163E-46D9-B4AE-DA2791457328}"/>
              </a:ext>
            </a:extLst>
          </p:cNvPr>
          <p:cNvSpPr>
            <a:spLocks noGrp="1"/>
          </p:cNvSpPr>
          <p:nvPr>
            <p:ph type="dt" sz="half" idx="20"/>
          </p:nvPr>
        </p:nvSpPr>
        <p:spPr/>
        <p:txBody>
          <a:bodyPr/>
          <a:lstStyle/>
          <a:p>
            <a:fld id="{AD4A0DFC-9C5A-4DB1-A0FB-3293D572275C}" type="datetimeFigureOut">
              <a:rPr lang="en-US" smtClean="0"/>
              <a:t>5/31/2019</a:t>
            </a:fld>
            <a:endParaRPr lang="en-US"/>
          </a:p>
        </p:txBody>
      </p:sp>
      <p:sp>
        <p:nvSpPr>
          <p:cNvPr id="11" name="Slide Number Placeholder 10">
            <a:extLst>
              <a:ext uri="{FF2B5EF4-FFF2-40B4-BE49-F238E27FC236}">
                <a16:creationId xmlns:a16="http://schemas.microsoft.com/office/drawing/2014/main" id="{DA9685AE-678B-466E-B97B-590BC795CFDA}"/>
              </a:ext>
            </a:extLst>
          </p:cNvPr>
          <p:cNvSpPr>
            <a:spLocks noGrp="1"/>
          </p:cNvSpPr>
          <p:nvPr>
            <p:ph type="sldNum" sz="quarter" idx="22"/>
          </p:nvPr>
        </p:nvSpPr>
        <p:spPr/>
        <p:txBody>
          <a:bodyPr/>
          <a:lstStyle/>
          <a:p>
            <a:fld id="{409C9635-C102-430B-AD94-A321427568B6}" type="slidenum">
              <a:rPr lang="en-US" smtClean="0"/>
              <a:t>‹#›</a:t>
            </a:fld>
            <a:endParaRPr lang="en-US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3C1D70FD-38F1-46F9-B7F9-51176E935F50}"/>
              </a:ext>
            </a:extLst>
          </p:cNvPr>
          <p:cNvSpPr txBox="1"/>
          <p:nvPr/>
        </p:nvSpPr>
        <p:spPr>
          <a:xfrm>
            <a:off x="6" y="-350035"/>
            <a:ext cx="12126255" cy="307777"/>
          </a:xfrm>
          <a:prstGeom prst="rect">
            <a:avLst/>
          </a:prstGeom>
          <a:noFill/>
        </p:spPr>
        <p:txBody>
          <a:bodyPr wrap="square" lIns="0" tIns="0" rIns="0" bIns="0" rtlCol="0">
            <a:spAutoFit/>
          </a:bodyPr>
          <a:lstStyle/>
          <a:p>
            <a:r>
              <a:rPr lang="en-GB" sz="1000" b="1" noProof="1"/>
              <a:t>Skift baggrundsfarve. </a:t>
            </a:r>
            <a:r>
              <a:rPr lang="en-GB" sz="1000" noProof="1"/>
              <a:t>Højreklik på slidet og vælg </a:t>
            </a:r>
            <a:r>
              <a:rPr lang="en-GB" sz="1000" b="1" noProof="1"/>
              <a:t>Formatér baggrund</a:t>
            </a:r>
            <a:r>
              <a:rPr lang="en-GB" sz="1000" noProof="1"/>
              <a:t>. Klik på </a:t>
            </a:r>
            <a:r>
              <a:rPr lang="en-GB" sz="1000" b="1" noProof="1"/>
              <a:t>Fyld farve </a:t>
            </a:r>
            <a:r>
              <a:rPr lang="en-GB" sz="1000" noProof="1"/>
              <a:t>i Formater baggrund vinduet og vælg farve fra øverste række i SDU’s farve palette eller fra den brugerdefinerede farvepalette</a:t>
            </a:r>
            <a:endParaRPr lang="en-GB" sz="1800"/>
          </a:p>
        </p:txBody>
      </p:sp>
    </p:spTree>
    <p:extLst>
      <p:ext uri="{BB962C8B-B14F-4D97-AF65-F5344CB8AC3E}">
        <p14:creationId xmlns:p14="http://schemas.microsoft.com/office/powerpoint/2010/main" val="239131437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Overskrift og bille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Picture Placeholder 3">
            <a:extLst>
              <a:ext uri="{FF2B5EF4-FFF2-40B4-BE49-F238E27FC236}">
                <a16:creationId xmlns:a16="http://schemas.microsoft.com/office/drawing/2014/main" id="{BAC5FF5C-5A1F-4EF8-85A8-E1370E4FA7C5}"/>
              </a:ext>
            </a:extLst>
          </p:cNvPr>
          <p:cNvSpPr>
            <a:spLocks noGrp="1"/>
          </p:cNvSpPr>
          <p:nvPr>
            <p:ph type="pic" sz="quarter" idx="14" hasCustomPrompt="1"/>
          </p:nvPr>
        </p:nvSpPr>
        <p:spPr>
          <a:xfrm>
            <a:off x="6415851" y="1000451"/>
            <a:ext cx="4951428" cy="4841557"/>
          </a:xfrm>
        </p:spPr>
        <p:txBody>
          <a:bodyPr tIns="72000"/>
          <a:lstStyle>
            <a:lvl1pPr marL="0" indent="0" algn="ctr">
              <a:buNone/>
              <a:defRPr sz="1400"/>
            </a:lvl1pPr>
          </a:lstStyle>
          <a:p>
            <a:r>
              <a:rPr lang="en-GB" dirty="0"/>
              <a:t>Vælg pladsholderen og indsæt billede via Templafy/Skyfish eller ikon eller logo via Templafy/Billeder</a:t>
            </a:r>
            <a:endParaRPr lang="en-GB"/>
          </a:p>
        </p:txBody>
      </p:sp>
      <p:sp>
        <p:nvSpPr>
          <p:cNvPr id="17" name="Date Placeholder 14">
            <a:extLst>
              <a:ext uri="{FF2B5EF4-FFF2-40B4-BE49-F238E27FC236}">
                <a16:creationId xmlns:a16="http://schemas.microsoft.com/office/drawing/2014/main" id="{360EC57D-D72D-43A3-90BC-3ACC9F8BC95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33">
                <a:noFill/>
              </a:defRPr>
            </a:lvl1pPr>
          </a:lstStyle>
          <a:p>
            <a:fld id="{AD4A0DFC-9C5A-4DB1-A0FB-3293D572275C}" type="datetimeFigureOut">
              <a:rPr lang="en-US" smtClean="0"/>
              <a:t>5/31/2019</a:t>
            </a:fld>
            <a:endParaRPr lang="en-US"/>
          </a:p>
        </p:txBody>
      </p:sp>
      <p:sp>
        <p:nvSpPr>
          <p:cNvPr id="18" name="Date Placeholder 14">
            <a:extLst>
              <a:ext uri="{FF2B5EF4-FFF2-40B4-BE49-F238E27FC236}">
                <a16:creationId xmlns:a16="http://schemas.microsoft.com/office/drawing/2014/main" id="{36B2A848-B2AD-472A-AC10-0002D162D52D}"/>
              </a:ext>
            </a:extLst>
          </p:cNvPr>
          <p:cNvSpPr txBox="1">
            <a:spLocks/>
          </p:cNvSpPr>
          <p:nvPr/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00" kern="1200">
                <a:noFill/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1A13B18-F5ED-4611-8DBB-F05123AFBA22}" type="datetimeFigureOut">
              <a:rPr lang="en-GB" sz="133" smtClean="0"/>
              <a:pPr/>
              <a:t>31/05/2019</a:t>
            </a:fld>
            <a:endParaRPr lang="en-GB" sz="133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17D6F82-73FC-4F13-BFEC-9200E77E1527}"/>
              </a:ext>
            </a:extLst>
          </p:cNvPr>
          <p:cNvSpPr>
            <a:spLocks noGrp="1"/>
          </p:cNvSpPr>
          <p:nvPr>
            <p:ph type="sldNum" sz="quarter" idx="16"/>
          </p:nvPr>
        </p:nvSpPr>
        <p:spPr/>
        <p:txBody>
          <a:bodyPr/>
          <a:lstStyle/>
          <a:p>
            <a:fld id="{409C9635-C102-430B-AD94-A321427568B6}" type="slidenum">
              <a:rPr lang="en-US" smtClean="0"/>
              <a:t>‹#›</a:t>
            </a:fld>
            <a:endParaRPr lang="en-US"/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4F91CDD8-F125-4A35-872E-713802788FB6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414697" y="1620000"/>
            <a:ext cx="5367600" cy="4222000"/>
          </a:xfrm>
        </p:spPr>
        <p:txBody>
          <a:bodyPr anchor="t" anchorCtr="0"/>
          <a:lstStyle>
            <a:lvl1pPr algn="l">
              <a:lnSpc>
                <a:spcPct val="100000"/>
              </a:lnSpc>
              <a:defRPr sz="3600">
                <a:solidFill>
                  <a:schemeClr val="tx1"/>
                </a:solidFill>
              </a:defRPr>
            </a:lvl1pPr>
          </a:lstStyle>
          <a:p>
            <a:r>
              <a:rPr lang="en-GB" dirty="0"/>
              <a:t>Klik for at tilføje overskrift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1921010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Fire ikon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2FA71C01-3350-42F9-9392-0F3379095A93}"/>
              </a:ext>
            </a:extLst>
          </p:cNvPr>
          <p:cNvSpPr>
            <a:spLocks noGrp="1"/>
          </p:cNvSpPr>
          <p:nvPr>
            <p:ph sz="quarter" idx="13" hasCustomPrompt="1"/>
          </p:nvPr>
        </p:nvSpPr>
        <p:spPr>
          <a:xfrm>
            <a:off x="2144605" y="1700213"/>
            <a:ext cx="1248000" cy="936000"/>
          </a:xfrm>
        </p:spPr>
        <p:txBody>
          <a:bodyPr wrap="none"/>
          <a:lstStyle>
            <a:lvl1pPr marL="0" indent="0">
              <a:buNone/>
              <a:defRPr sz="800"/>
            </a:lvl1pPr>
          </a:lstStyle>
          <a:p>
            <a:pPr lvl="0"/>
            <a:r>
              <a:rPr lang="en-GB" dirty="0"/>
              <a:t>Indsæt logo: Vælg pladsholderen, indsæt logo via Templafy/Billeder</a:t>
            </a:r>
            <a:endParaRPr lang="en-GB"/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C0A09C85-3CCC-44AB-A808-AA96845B1281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2144605" y="2695029"/>
            <a:ext cx="3986792" cy="756000"/>
          </a:xfrm>
        </p:spPr>
        <p:txBody>
          <a:bodyPr/>
          <a:lstStyle>
            <a:lvl1pPr marL="0" indent="0">
              <a:buFont typeface="Arial" panose="020B0604020202020204" pitchFamily="34" charset="0"/>
              <a:buChar char="​"/>
              <a:defRPr sz="1800" b="1"/>
            </a:lvl1pPr>
            <a:lvl2pPr marL="251988">
              <a:defRPr sz="1100"/>
            </a:lvl2pPr>
            <a:lvl3pPr marL="503974">
              <a:defRPr sz="1050"/>
            </a:lvl3pPr>
          </a:lstStyle>
          <a:p>
            <a:pPr lvl="0"/>
            <a:r>
              <a:rPr lang="en-GB" dirty="0"/>
              <a:t>Klik for at tilføje overskrift</a:t>
            </a:r>
            <a:endParaRPr lang="en-GB"/>
          </a:p>
          <a:p>
            <a:pPr lvl="1"/>
            <a:r>
              <a:rPr lang="en-GB" dirty="0"/>
              <a:t>Second </a:t>
            </a:r>
            <a:r>
              <a:rPr lang="en-GB" dirty="0" err="1"/>
              <a:t>level</a:t>
            </a:r>
            <a:endParaRPr lang="en-GB" dirty="0"/>
          </a:p>
          <a:p>
            <a:pPr lvl="2"/>
            <a:endParaRPr lang="en-GB" dirty="0"/>
          </a:p>
        </p:txBody>
      </p:sp>
      <p:sp>
        <p:nvSpPr>
          <p:cNvPr id="13" name="Content Placeholder 12">
            <a:extLst>
              <a:ext uri="{FF2B5EF4-FFF2-40B4-BE49-F238E27FC236}">
                <a16:creationId xmlns:a16="http://schemas.microsoft.com/office/drawing/2014/main" id="{3F35B7FD-E0E2-4581-BAC7-8858E530AFEA}"/>
              </a:ext>
            </a:extLst>
          </p:cNvPr>
          <p:cNvSpPr>
            <a:spLocks noGrp="1"/>
          </p:cNvSpPr>
          <p:nvPr>
            <p:ph sz="quarter" idx="15" hasCustomPrompt="1"/>
          </p:nvPr>
        </p:nvSpPr>
        <p:spPr>
          <a:xfrm>
            <a:off x="2145703" y="3849060"/>
            <a:ext cx="1248000" cy="936000"/>
          </a:xfrm>
        </p:spPr>
        <p:txBody>
          <a:bodyPr wrap="none"/>
          <a:lstStyle>
            <a:lvl1pPr marL="0" indent="0">
              <a:buNone/>
              <a:defRPr sz="800"/>
            </a:lvl1pPr>
          </a:lstStyle>
          <a:p>
            <a:pPr lvl="0"/>
            <a:r>
              <a:rPr lang="en-GB" dirty="0"/>
              <a:t>Indsæt logo: Vælg pladsholderen, indsæt logo via Templafy/Billeder</a:t>
            </a:r>
            <a:endParaRPr lang="en-GB"/>
          </a:p>
        </p:txBody>
      </p:sp>
      <p:sp>
        <p:nvSpPr>
          <p:cNvPr id="15" name="Text Placeholder 14">
            <a:extLst>
              <a:ext uri="{FF2B5EF4-FFF2-40B4-BE49-F238E27FC236}">
                <a16:creationId xmlns:a16="http://schemas.microsoft.com/office/drawing/2014/main" id="{52C92166-E723-47D5-9A87-3354EB28C43E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2143814" y="4869330"/>
            <a:ext cx="3986791" cy="756000"/>
          </a:xfrm>
        </p:spPr>
        <p:txBody>
          <a:bodyPr/>
          <a:lstStyle>
            <a:lvl1pPr marL="0" indent="0">
              <a:buFont typeface="Arial" panose="020B0604020202020204" pitchFamily="34" charset="0"/>
              <a:buChar char="​"/>
              <a:defRPr sz="1600" b="1"/>
            </a:lvl1pPr>
            <a:lvl2pPr marL="251988">
              <a:defRPr sz="1100"/>
            </a:lvl2pPr>
            <a:lvl3pPr marL="251988" indent="0">
              <a:buNone/>
              <a:defRPr/>
            </a:lvl3pPr>
          </a:lstStyle>
          <a:p>
            <a:pPr lvl="0"/>
            <a:r>
              <a:rPr lang="en-GB" dirty="0"/>
              <a:t>Klik for at tilføje overskrift</a:t>
            </a:r>
            <a:endParaRPr lang="en-GB"/>
          </a:p>
          <a:p>
            <a:pPr lvl="1"/>
            <a:r>
              <a:rPr lang="en-GB" dirty="0"/>
              <a:t>Second </a:t>
            </a:r>
            <a:r>
              <a:rPr lang="en-GB" dirty="0" err="1"/>
              <a:t>level</a:t>
            </a:r>
            <a:endParaRPr lang="en-GB" dirty="0"/>
          </a:p>
        </p:txBody>
      </p:sp>
      <p:sp>
        <p:nvSpPr>
          <p:cNvPr id="17" name="Content Placeholder 16">
            <a:extLst>
              <a:ext uri="{FF2B5EF4-FFF2-40B4-BE49-F238E27FC236}">
                <a16:creationId xmlns:a16="http://schemas.microsoft.com/office/drawing/2014/main" id="{AE23DA26-37CC-4CA7-8253-FD9AB459D2EF}"/>
              </a:ext>
            </a:extLst>
          </p:cNvPr>
          <p:cNvSpPr>
            <a:spLocks noGrp="1"/>
          </p:cNvSpPr>
          <p:nvPr>
            <p:ph sz="quarter" idx="17" hasCustomPrompt="1"/>
          </p:nvPr>
        </p:nvSpPr>
        <p:spPr>
          <a:xfrm>
            <a:off x="7416132" y="1700213"/>
            <a:ext cx="1248000" cy="936000"/>
          </a:xfrm>
        </p:spPr>
        <p:txBody>
          <a:bodyPr wrap="none"/>
          <a:lstStyle>
            <a:lvl1pPr marL="0" indent="0">
              <a:buNone/>
              <a:defRPr sz="800"/>
            </a:lvl1pPr>
            <a:lvl2pPr marL="251988" indent="0">
              <a:buNone/>
              <a:defRPr sz="1000"/>
            </a:lvl2pPr>
          </a:lstStyle>
          <a:p>
            <a:pPr lvl="0"/>
            <a:r>
              <a:rPr lang="en-GB" dirty="0"/>
              <a:t>Indsæt logo: Vælg pladsholderen, indsæt logo via Templafy/Billeder</a:t>
            </a:r>
            <a:endParaRPr lang="en-GB"/>
          </a:p>
        </p:txBody>
      </p:sp>
      <p:sp>
        <p:nvSpPr>
          <p:cNvPr id="19" name="Text Placeholder 18">
            <a:extLst>
              <a:ext uri="{FF2B5EF4-FFF2-40B4-BE49-F238E27FC236}">
                <a16:creationId xmlns:a16="http://schemas.microsoft.com/office/drawing/2014/main" id="{62682726-03AB-4490-8664-993881FA0BB1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7416133" y="2694300"/>
            <a:ext cx="3986793" cy="756000"/>
          </a:xfrm>
        </p:spPr>
        <p:txBody>
          <a:bodyPr/>
          <a:lstStyle>
            <a:lvl1pPr marL="0" indent="0">
              <a:buFont typeface="Arial" panose="020B0604020202020204" pitchFamily="34" charset="0"/>
              <a:buChar char="​"/>
              <a:defRPr sz="1600" b="1"/>
            </a:lvl1pPr>
            <a:lvl2pPr marL="251988">
              <a:defRPr sz="1100"/>
            </a:lvl2pPr>
            <a:lvl3pPr marL="503974">
              <a:defRPr sz="1050"/>
            </a:lvl3pPr>
          </a:lstStyle>
          <a:p>
            <a:pPr lvl="0"/>
            <a:r>
              <a:rPr lang="en-GB" dirty="0"/>
              <a:t>Klik for at tilføje overskrift</a:t>
            </a:r>
            <a:endParaRPr lang="en-GB"/>
          </a:p>
          <a:p>
            <a:pPr lvl="1"/>
            <a:r>
              <a:rPr lang="en-GB" dirty="0"/>
              <a:t>Second </a:t>
            </a:r>
            <a:r>
              <a:rPr lang="en-GB" dirty="0" err="1"/>
              <a:t>level</a:t>
            </a:r>
            <a:endParaRPr lang="en-GB" dirty="0"/>
          </a:p>
          <a:p>
            <a:pPr lvl="2"/>
            <a:endParaRPr lang="en-GB" dirty="0"/>
          </a:p>
        </p:txBody>
      </p:sp>
      <p:sp>
        <p:nvSpPr>
          <p:cNvPr id="21" name="Content Placeholder 20">
            <a:extLst>
              <a:ext uri="{FF2B5EF4-FFF2-40B4-BE49-F238E27FC236}">
                <a16:creationId xmlns:a16="http://schemas.microsoft.com/office/drawing/2014/main" id="{762625AB-198B-4F37-9382-C78FD9118D5A}"/>
              </a:ext>
            </a:extLst>
          </p:cNvPr>
          <p:cNvSpPr>
            <a:spLocks noGrp="1"/>
          </p:cNvSpPr>
          <p:nvPr>
            <p:ph sz="quarter" idx="19" hasCustomPrompt="1"/>
          </p:nvPr>
        </p:nvSpPr>
        <p:spPr>
          <a:xfrm>
            <a:off x="7416132" y="3849060"/>
            <a:ext cx="1248000" cy="936000"/>
          </a:xfrm>
        </p:spPr>
        <p:txBody>
          <a:bodyPr wrap="none"/>
          <a:lstStyle>
            <a:lvl1pPr marL="0" indent="0">
              <a:buNone/>
              <a:defRPr sz="800"/>
            </a:lvl1pPr>
          </a:lstStyle>
          <a:p>
            <a:pPr lvl="0"/>
            <a:r>
              <a:rPr lang="en-GB" dirty="0"/>
              <a:t>Indsæt logo: Vælg pladsholderen, indsæt logo via Templafy/Billeder</a:t>
            </a:r>
            <a:endParaRPr lang="en-GB"/>
          </a:p>
        </p:txBody>
      </p:sp>
      <p:sp>
        <p:nvSpPr>
          <p:cNvPr id="23" name="Text Placeholder 22">
            <a:extLst>
              <a:ext uri="{FF2B5EF4-FFF2-40B4-BE49-F238E27FC236}">
                <a16:creationId xmlns:a16="http://schemas.microsoft.com/office/drawing/2014/main" id="{D8AE7F93-F2C6-4199-8D16-CFB4D977F63E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7416132" y="4869330"/>
            <a:ext cx="3986789" cy="756000"/>
          </a:xfrm>
        </p:spPr>
        <p:txBody>
          <a:bodyPr/>
          <a:lstStyle>
            <a:lvl1pPr marL="0" indent="0">
              <a:buFont typeface="Arial" panose="020B0604020202020204" pitchFamily="34" charset="0"/>
              <a:buChar char="​"/>
              <a:defRPr sz="1600" b="1"/>
            </a:lvl1pPr>
            <a:lvl2pPr marL="251988">
              <a:defRPr sz="1100"/>
            </a:lvl2pPr>
            <a:lvl3pPr marL="503974">
              <a:defRPr/>
            </a:lvl3pPr>
          </a:lstStyle>
          <a:p>
            <a:pPr lvl="0"/>
            <a:r>
              <a:rPr lang="en-GB" dirty="0"/>
              <a:t>Klik for at tilføje overskrift</a:t>
            </a:r>
            <a:endParaRPr lang="en-GB"/>
          </a:p>
          <a:p>
            <a:pPr lvl="1"/>
            <a:r>
              <a:rPr lang="en-GB" dirty="0"/>
              <a:t>Second </a:t>
            </a:r>
            <a:r>
              <a:rPr lang="en-GB" dirty="0" err="1"/>
              <a:t>level</a:t>
            </a:r>
            <a:endParaRPr lang="en-GB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1133E6A-A4F4-491B-846E-1DACC83D9BB7}"/>
              </a:ext>
            </a:extLst>
          </p:cNvPr>
          <p:cNvSpPr>
            <a:spLocks noGrp="1"/>
          </p:cNvSpPr>
          <p:nvPr>
            <p:ph type="dt" sz="half" idx="11"/>
          </p:nvPr>
        </p:nvSpPr>
        <p:spPr/>
        <p:txBody>
          <a:bodyPr/>
          <a:lstStyle/>
          <a:p>
            <a:fld id="{AD4A0DFC-9C5A-4DB1-A0FB-3293D572275C}" type="datetimeFigureOut">
              <a:rPr lang="en-US" smtClean="0"/>
              <a:t>5/31/2019</a:t>
            </a:fld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C38E8B2-EC82-4BE1-85C6-8F27259691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9C9635-C102-430B-AD94-A321427568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5792663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Overskrift og log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Date Placeholder 14">
            <a:extLst>
              <a:ext uri="{FF2B5EF4-FFF2-40B4-BE49-F238E27FC236}">
                <a16:creationId xmlns:a16="http://schemas.microsoft.com/office/drawing/2014/main" id="{705F52FC-7E26-46C0-8E8B-4445D500B9C7}"/>
              </a:ext>
            </a:extLst>
          </p:cNvPr>
          <p:cNvSpPr txBox="1">
            <a:spLocks/>
          </p:cNvSpPr>
          <p:nvPr/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00" kern="1200">
                <a:noFill/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1A13B18-F5ED-4611-8DBB-F05123AFBA22}" type="datetimeFigureOut">
              <a:rPr lang="en-GB" sz="133" smtClean="0"/>
              <a:pPr/>
              <a:t>31/05/2019</a:t>
            </a:fld>
            <a:endParaRPr lang="en-GB" sz="133" dirty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D01B1D99-4B52-4731-AEC4-C722464A7D1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4A0DFC-9C5A-4DB1-A0FB-3293D572275C}" type="datetimeFigureOut">
              <a:rPr lang="en-US" smtClean="0"/>
              <a:t>5/31/2019</a:t>
            </a:fld>
            <a:endParaRPr lang="en-US"/>
          </a:p>
        </p:txBody>
      </p:sp>
      <p:sp>
        <p:nvSpPr>
          <p:cNvPr id="12" name="Slide Number Placeholder 11">
            <a:extLst>
              <a:ext uri="{FF2B5EF4-FFF2-40B4-BE49-F238E27FC236}">
                <a16:creationId xmlns:a16="http://schemas.microsoft.com/office/drawing/2014/main" id="{4B452C39-88DE-4155-8ED8-643714B1A9F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9C9635-C102-430B-AD94-A321427568B6}" type="slidenum">
              <a:rPr lang="en-US" smtClean="0"/>
              <a:t>‹#›</a:t>
            </a:fld>
            <a:endParaRPr lang="en-US"/>
          </a:p>
        </p:txBody>
      </p:sp>
      <p:sp>
        <p:nvSpPr>
          <p:cNvPr id="10" name="Title 1">
            <a:extLst>
              <a:ext uri="{FF2B5EF4-FFF2-40B4-BE49-F238E27FC236}">
                <a16:creationId xmlns:a16="http://schemas.microsoft.com/office/drawing/2014/main" id="{BE9B44DD-5439-4457-BCA6-2324E90AE911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414697" y="1620000"/>
            <a:ext cx="5367600" cy="4222000"/>
          </a:xfrm>
        </p:spPr>
        <p:txBody>
          <a:bodyPr anchor="t" anchorCtr="0"/>
          <a:lstStyle>
            <a:lvl1pPr algn="l">
              <a:lnSpc>
                <a:spcPct val="100000"/>
              </a:lnSpc>
              <a:defRPr sz="3600">
                <a:solidFill>
                  <a:schemeClr val="tx1"/>
                </a:solidFill>
              </a:defRPr>
            </a:lvl1pPr>
          </a:lstStyle>
          <a:p>
            <a:r>
              <a:rPr lang="en-GB" dirty="0"/>
              <a:t>Klik for at tilføje overskrift</a:t>
            </a:r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1999604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BA4E59B-7D1C-4D1C-8A86-C1BFFE1559A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936B39DE-F40B-4B9B-8DB6-04EABB9E0A2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0392BBB-4BF2-4180-AFF0-364B026F32D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4A0DFC-9C5A-4DB1-A0FB-3293D572275C}" type="datetimeFigureOut">
              <a:rPr lang="en-US" smtClean="0"/>
              <a:t>5/31/2019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6F3E426-8F72-4DB1-B634-2024E04E18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96CAC72-B37E-4D24-9A62-81856A5ABD5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9C9635-C102-430B-AD94-A321427568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38866231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45BC5EB-0691-4580-A51E-2978DDD3DD0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513D9DC-8252-424C-9214-3B0D72E8900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554C1E7-6BA8-4ECB-BEDF-A960630E24D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4A0DFC-9C5A-4DB1-A0FB-3293D572275C}" type="datetimeFigureOut">
              <a:rPr lang="en-US" smtClean="0"/>
              <a:t>5/31/2019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1307CD0-87B7-40AD-A0A7-D24873C080C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8EA3FB9-D966-4ADB-AD1B-2983FC22F2C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09C9635-C102-430B-AD94-A321427568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4807414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image" Target="../media/image1.emf"/><Relationship Id="rId2" Type="http://schemas.openxmlformats.org/officeDocument/2006/relationships/slideLayout" Target="../slideLayouts/slideLayout2.xml"/><Relationship Id="rId16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10401" y="1028247"/>
            <a:ext cx="11379347" cy="1602672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/>
          <a:p>
            <a:r>
              <a:rPr lang="en-GB" dirty="0"/>
              <a:t>Klik for at redigere i master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10405" y="3369040"/>
            <a:ext cx="11371905" cy="2472960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pPr lvl="0"/>
            <a:r>
              <a:rPr lang="en-GB" dirty="0"/>
              <a:t>Første niveau, bullet 16 </a:t>
            </a:r>
            <a:r>
              <a:rPr lang="en-GB" dirty="0" err="1"/>
              <a:t>pkt</a:t>
            </a:r>
            <a:endParaRPr lang="en-GB" dirty="0"/>
          </a:p>
          <a:p>
            <a:pPr lvl="1"/>
            <a:r>
              <a:rPr lang="en-GB" dirty="0"/>
              <a:t>Andet niveau, bullet 14 </a:t>
            </a:r>
            <a:r>
              <a:rPr lang="en-GB" dirty="0" err="1"/>
              <a:t>pkt</a:t>
            </a:r>
            <a:endParaRPr lang="en-GB" dirty="0"/>
          </a:p>
          <a:p>
            <a:pPr lvl="2"/>
            <a:r>
              <a:rPr lang="en-GB" dirty="0"/>
              <a:t>Tredje niveau, bullet 12 </a:t>
            </a:r>
            <a:r>
              <a:rPr lang="en-GB" dirty="0" err="1"/>
              <a:t>pkt</a:t>
            </a:r>
            <a:endParaRPr lang="en-GB" dirty="0"/>
          </a:p>
          <a:p>
            <a:pPr lvl="3"/>
            <a:r>
              <a:rPr lang="en-GB" dirty="0"/>
              <a:t>Fjerde niveau, Header bold 16 </a:t>
            </a:r>
            <a:r>
              <a:rPr lang="en-GB" dirty="0" err="1"/>
              <a:t>pkt</a:t>
            </a:r>
            <a:endParaRPr lang="en-GB" dirty="0"/>
          </a:p>
          <a:p>
            <a:pPr lvl="4"/>
            <a:r>
              <a:rPr lang="en-GB" dirty="0"/>
              <a:t>Femte niveau, Body </a:t>
            </a:r>
            <a:r>
              <a:rPr lang="en-GB" dirty="0" err="1"/>
              <a:t>regular</a:t>
            </a:r>
            <a:r>
              <a:rPr lang="en-GB" dirty="0"/>
              <a:t> 16 </a:t>
            </a:r>
            <a:r>
              <a:rPr lang="en-GB" dirty="0" err="1"/>
              <a:t>pkt</a:t>
            </a:r>
            <a:endParaRPr lang="en-GB" dirty="0"/>
          </a:p>
          <a:p>
            <a:pPr lvl="5"/>
            <a:r>
              <a:rPr lang="en-GB" dirty="0"/>
              <a:t>Sjette niveau, bullet 12 </a:t>
            </a:r>
            <a:r>
              <a:rPr lang="en-GB" dirty="0" err="1"/>
              <a:t>pkt</a:t>
            </a:r>
            <a:endParaRPr lang="en-GB" dirty="0"/>
          </a:p>
          <a:p>
            <a:pPr lvl="6"/>
            <a:r>
              <a:rPr lang="en-GB" dirty="0"/>
              <a:t>Syvende niveau, bullet 12 </a:t>
            </a:r>
            <a:r>
              <a:rPr lang="en-GB" dirty="0" err="1"/>
              <a:t>pkt</a:t>
            </a:r>
            <a:r>
              <a:rPr lang="en-GB" dirty="0"/>
              <a:t> (indryk 1 gang)</a:t>
            </a:r>
            <a:endParaRPr lang="en-GB"/>
          </a:p>
          <a:p>
            <a:pPr lvl="7"/>
            <a:r>
              <a:rPr lang="en-GB" dirty="0"/>
              <a:t>Ottende niveau, Header bold, 12 </a:t>
            </a:r>
            <a:r>
              <a:rPr lang="en-GB" dirty="0" err="1"/>
              <a:t>pkt</a:t>
            </a:r>
            <a:endParaRPr lang="en-GB" dirty="0"/>
          </a:p>
          <a:p>
            <a:pPr lvl="8"/>
            <a:r>
              <a:rPr lang="en-GB" dirty="0"/>
              <a:t>Niende niveau, Body </a:t>
            </a:r>
            <a:r>
              <a:rPr lang="en-GB" dirty="0" err="1"/>
              <a:t>regular</a:t>
            </a:r>
            <a:r>
              <a:rPr lang="en-GB" dirty="0"/>
              <a:t>, 12 </a:t>
            </a:r>
            <a:r>
              <a:rPr lang="en-GB" dirty="0" err="1"/>
              <a:t>pkt</a:t>
            </a:r>
            <a:endParaRPr lang="en-GB" dirty="0"/>
          </a:p>
        </p:txBody>
      </p:sp>
      <p:sp>
        <p:nvSpPr>
          <p:cNvPr id="15" name="Date Placeholder 14">
            <a:extLst>
              <a:ext uri="{FF2B5EF4-FFF2-40B4-BE49-F238E27FC236}">
                <a16:creationId xmlns:a16="http://schemas.microsoft.com/office/drawing/2014/main" id="{A56ADEC3-98E1-4CEA-9AF5-46F4CDD2FA7D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33">
                <a:noFill/>
              </a:defRPr>
            </a:lvl1pPr>
          </a:lstStyle>
          <a:p>
            <a:fld id="{AD4A0DFC-9C5A-4DB1-A0FB-3293D572275C}" type="datetimeFigureOut">
              <a:rPr lang="en-US" smtClean="0"/>
              <a:t>5/31/2019</a:t>
            </a:fld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>
            <a:lvl1pPr algn="ctr">
              <a:defRPr sz="133">
                <a:noFill/>
              </a:defRPr>
            </a:lvl1pPr>
          </a:lstStyle>
          <a:p>
            <a:fld id="{409C9635-C102-430B-AD94-A321427568B6}" type="slidenum">
              <a:rPr lang="en-US" smtClean="0"/>
              <a:t>‹#›</a:t>
            </a:fld>
            <a:endParaRPr lang="en-US"/>
          </a:p>
        </p:txBody>
      </p:sp>
      <p:sp>
        <p:nvSpPr>
          <p:cNvPr id="18" name="Date Placeholder 14">
            <a:extLst>
              <a:ext uri="{FF2B5EF4-FFF2-40B4-BE49-F238E27FC236}">
                <a16:creationId xmlns:a16="http://schemas.microsoft.com/office/drawing/2014/main" id="{7DF98717-AAEA-4E2B-96B8-AAAFF896C0EA}"/>
              </a:ext>
            </a:extLst>
          </p:cNvPr>
          <p:cNvSpPr txBox="1">
            <a:spLocks/>
          </p:cNvSpPr>
          <p:nvPr/>
        </p:nvSpPr>
        <p:spPr>
          <a:xfrm>
            <a:off x="0" y="6912000"/>
            <a:ext cx="0" cy="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914400" rtl="0" eaLnBrk="1" latinLnBrk="0" hangingPunct="1">
              <a:defRPr sz="100" kern="1200">
                <a:noFill/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F1A13B18-F5ED-4611-8DBB-F05123AFBA22}" type="datetimeFigureOut">
              <a:rPr lang="en-GB" sz="133" smtClean="0"/>
              <a:pPr/>
              <a:t>31/05/2019</a:t>
            </a:fld>
            <a:endParaRPr lang="en-GB" sz="133" dirty="0"/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04E89A2F-569C-4A46-9E9F-69308A735C01}"/>
              </a:ext>
            </a:extLst>
          </p:cNvPr>
          <p:cNvPicPr>
            <a:picLocks noChangeAspect="1"/>
          </p:cNvPicPr>
          <p:nvPr/>
        </p:nvPicPr>
        <p:blipFill>
          <a:blip r:embed="rId1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5710" y="6291072"/>
            <a:ext cx="1063551" cy="3101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114655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</p:sldLayoutIdLst>
  <p:txStyles>
    <p:titleStyle>
      <a:lvl1pPr algn="l" defTabSz="914354" rtl="0" eaLnBrk="1" latinLnBrk="0" hangingPunct="1">
        <a:lnSpc>
          <a:spcPct val="97000"/>
        </a:lnSpc>
        <a:spcBef>
          <a:spcPct val="0"/>
        </a:spcBef>
        <a:buNone/>
        <a:tabLst>
          <a:tab pos="1438203" algn="l"/>
        </a:tabLst>
        <a:defRPr sz="3600" b="1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51988" indent="-251988" algn="l" defTabSz="914354" rtl="0" eaLnBrk="1" latinLnBrk="0" hangingPunct="1">
        <a:lnSpc>
          <a:spcPct val="110000"/>
        </a:lnSpc>
        <a:spcBef>
          <a:spcPts val="0"/>
        </a:spcBef>
        <a:buFont typeface="Wingdings" panose="05000000000000000000" pitchFamily="2" charset="2"/>
        <a:buChar char=""/>
        <a:defRPr sz="1600" kern="1200">
          <a:solidFill>
            <a:schemeClr val="tx1"/>
          </a:solidFill>
          <a:latin typeface="+mn-lt"/>
          <a:ea typeface="+mn-ea"/>
          <a:cs typeface="+mn-cs"/>
        </a:defRPr>
      </a:lvl1pPr>
      <a:lvl2pPr marL="503974" indent="-251988" algn="l" defTabSz="914354" rtl="0" eaLnBrk="1" latinLnBrk="0" hangingPunct="1">
        <a:lnSpc>
          <a:spcPct val="110000"/>
        </a:lnSpc>
        <a:spcBef>
          <a:spcPts val="0"/>
        </a:spcBef>
        <a:buFont typeface="Wingdings" panose="05000000000000000000" pitchFamily="2" charset="2"/>
        <a:buChar char="à"/>
        <a:defRPr sz="1400" kern="1200">
          <a:solidFill>
            <a:schemeClr val="tx1"/>
          </a:solidFill>
          <a:latin typeface="+mn-lt"/>
          <a:ea typeface="+mn-ea"/>
          <a:cs typeface="+mn-cs"/>
        </a:defRPr>
      </a:lvl2pPr>
      <a:lvl3pPr marL="755962" indent="-251988" algn="l" defTabSz="914354" rtl="0" eaLnBrk="1" latinLnBrk="0" hangingPunct="1">
        <a:lnSpc>
          <a:spcPct val="110000"/>
        </a:lnSpc>
        <a:spcBef>
          <a:spcPts val="0"/>
        </a:spcBef>
        <a:buFont typeface="Wingdings" panose="05000000000000000000" pitchFamily="2" charset="2"/>
        <a:buChar char="à"/>
        <a:defRPr sz="1200" kern="1200">
          <a:solidFill>
            <a:schemeClr val="tx1"/>
          </a:solidFill>
          <a:latin typeface="+mn-lt"/>
          <a:ea typeface="+mn-ea"/>
          <a:cs typeface="+mn-cs"/>
        </a:defRPr>
      </a:lvl3pPr>
      <a:lvl4pPr marL="0" indent="0" algn="l" defTabSz="914354" rtl="0" eaLnBrk="1" latinLnBrk="0" hangingPunct="1">
        <a:lnSpc>
          <a:spcPct val="110000"/>
        </a:lnSpc>
        <a:spcBef>
          <a:spcPts val="0"/>
        </a:spcBef>
        <a:spcAft>
          <a:spcPts val="1200"/>
        </a:spcAft>
        <a:buFont typeface="Arial" panose="020B0604020202020204" pitchFamily="34" charset="0"/>
        <a:buChar char="​"/>
        <a:defRPr sz="1600" b="1" kern="1200">
          <a:solidFill>
            <a:schemeClr val="tx1"/>
          </a:solidFill>
          <a:latin typeface="+mn-lt"/>
          <a:ea typeface="+mn-ea"/>
          <a:cs typeface="+mn-cs"/>
        </a:defRPr>
      </a:lvl4pPr>
      <a:lvl5pPr marL="0" indent="0" algn="l" defTabSz="914354" rtl="0" eaLnBrk="1" latinLnBrk="0" hangingPunct="1">
        <a:lnSpc>
          <a:spcPct val="110000"/>
        </a:lnSpc>
        <a:spcBef>
          <a:spcPts val="0"/>
        </a:spcBef>
        <a:buFont typeface="Arial" panose="020B0604020202020204" pitchFamily="34" charset="0"/>
        <a:buChar char="​"/>
        <a:defRPr sz="1600" kern="1200" baseline="0">
          <a:solidFill>
            <a:schemeClr val="tx1"/>
          </a:solidFill>
          <a:latin typeface="+mn-lt"/>
          <a:ea typeface="+mn-ea"/>
          <a:cs typeface="+mn-cs"/>
        </a:defRPr>
      </a:lvl5pPr>
      <a:lvl6pPr marL="251988" indent="-251988" algn="l" defTabSz="914354" rtl="0" eaLnBrk="1" latinLnBrk="0" hangingPunct="1">
        <a:lnSpc>
          <a:spcPct val="110000"/>
        </a:lnSpc>
        <a:spcBef>
          <a:spcPts val="0"/>
        </a:spcBef>
        <a:buFont typeface="Wingdings" panose="05000000000000000000" pitchFamily="2" charset="2"/>
        <a:buChar char="à"/>
        <a:defRPr sz="12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503974" indent="-251988" algn="l" defTabSz="914354" rtl="0" eaLnBrk="1" latinLnBrk="0" hangingPunct="1">
        <a:lnSpc>
          <a:spcPct val="110000"/>
        </a:lnSpc>
        <a:spcBef>
          <a:spcPts val="0"/>
        </a:spcBef>
        <a:buFont typeface="Wingdings" panose="05000000000000000000" pitchFamily="2" charset="2"/>
        <a:buChar char="à"/>
        <a:defRPr sz="1200" kern="1200">
          <a:solidFill>
            <a:schemeClr val="tx1"/>
          </a:solidFill>
          <a:latin typeface="+mn-lt"/>
          <a:ea typeface="+mn-ea"/>
          <a:cs typeface="+mn-cs"/>
        </a:defRPr>
      </a:lvl7pPr>
      <a:lvl8pPr marL="0" indent="0" algn="l" defTabSz="914354" rtl="0" eaLnBrk="1" latinLnBrk="0" hangingPunct="1">
        <a:lnSpc>
          <a:spcPct val="110000"/>
        </a:lnSpc>
        <a:spcBef>
          <a:spcPts val="0"/>
        </a:spcBef>
        <a:spcAft>
          <a:spcPts val="1200"/>
        </a:spcAft>
        <a:buFont typeface="Arial" panose="020B0604020202020204" pitchFamily="34" charset="0"/>
        <a:buChar char="​"/>
        <a:defRPr sz="1200" b="1" kern="1200">
          <a:solidFill>
            <a:schemeClr val="tx1"/>
          </a:solidFill>
          <a:latin typeface="+mn-lt"/>
          <a:ea typeface="+mn-ea"/>
          <a:cs typeface="+mn-cs"/>
        </a:defRPr>
      </a:lvl8pPr>
      <a:lvl9pPr marL="0" indent="0" algn="l" defTabSz="914354" rtl="0" eaLnBrk="1" latinLnBrk="0" hangingPunct="1">
        <a:lnSpc>
          <a:spcPct val="110000"/>
        </a:lnSpc>
        <a:spcBef>
          <a:spcPts val="0"/>
        </a:spcBef>
        <a:buFont typeface="Arial" panose="020B0604020202020204" pitchFamily="34" charset="0"/>
        <a:buChar char="​"/>
        <a:defRPr sz="12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5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78" algn="l" defTabSz="91435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54" algn="l" defTabSz="91435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32" algn="l" defTabSz="91435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09" algn="l" defTabSz="91435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886" algn="l" defTabSz="91435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062" algn="l" defTabSz="91435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240" algn="l" defTabSz="91435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418" algn="l" defTabSz="91435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 mod="1">
    <p:ext uri="{27BBF7A9-308A-43DC-89C8-2F10F3537804}">
      <p15:sldGuideLst xmlns:p15="http://schemas.microsoft.com/office/powerpoint/2012/main">
        <p15:guide id="3" orient="horz" pos="285">
          <p15:clr>
            <a:srgbClr val="F26B43"/>
          </p15:clr>
        </p15:guide>
        <p15:guide id="4" orient="horz" pos="1071">
          <p15:clr>
            <a:srgbClr val="F26B43"/>
          </p15:clr>
        </p15:guide>
        <p15:guide id="5" pos="194">
          <p15:clr>
            <a:srgbClr val="F26B43"/>
          </p15:clr>
        </p15:guide>
        <p15:guide id="6" pos="5566">
          <p15:clr>
            <a:srgbClr val="F26B43"/>
          </p15:clr>
        </p15:guide>
        <p15:guide id="7" orient="horz" pos="1253">
          <p15:clr>
            <a:srgbClr val="F26B43"/>
          </p15:clr>
        </p15:guide>
        <p15:guide id="8" orient="horz" pos="3680">
          <p15:clr>
            <a:srgbClr val="F26B43"/>
          </p15:clr>
        </p15:guide>
        <p15:guide id="9" orient="horz" pos="3916">
          <p15:clr>
            <a:srgbClr val="F26B43"/>
          </p15:clr>
        </p15:guide>
        <p15:guide id="10" orient="horz" pos="4094">
          <p15:clr>
            <a:srgbClr val="F26B43"/>
          </p15:clr>
        </p15:guide>
        <p15:guide id="11" pos="409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5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C3FEFCB-7D6A-43F0-9EE3-1C91F4A3DCF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931022"/>
          </a:xfrm>
        </p:spPr>
        <p:txBody>
          <a:bodyPr/>
          <a:lstStyle/>
          <a:p>
            <a:r>
              <a:rPr lang="en-US" b="1" dirty="0"/>
              <a:t>IMM Education Day</a:t>
            </a:r>
            <a:br>
              <a:rPr lang="en-US" b="1" dirty="0"/>
            </a:br>
            <a:r>
              <a:rPr lang="en-US" b="1" dirty="0"/>
              <a:t>2019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BD9A76B1-4035-4A15-9C0D-4F0C7E7468E3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4394578"/>
            <a:ext cx="9144000" cy="863221"/>
          </a:xfrm>
        </p:spPr>
        <p:txBody>
          <a:bodyPr/>
          <a:lstStyle/>
          <a:p>
            <a:r>
              <a:rPr lang="en-US" dirty="0"/>
              <a:t>15</a:t>
            </a:r>
            <a:r>
              <a:rPr lang="en-US" baseline="30000" dirty="0"/>
              <a:t>th</a:t>
            </a:r>
            <a:r>
              <a:rPr lang="en-US" dirty="0"/>
              <a:t> May 2019</a:t>
            </a:r>
          </a:p>
        </p:txBody>
      </p:sp>
    </p:spTree>
    <p:extLst>
      <p:ext uri="{BB962C8B-B14F-4D97-AF65-F5344CB8AC3E}">
        <p14:creationId xmlns:p14="http://schemas.microsoft.com/office/powerpoint/2010/main" val="358967155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A3777D5-BCD9-4330-BEB1-FB014A2A513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Agenda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4241EB-F1EC-430E-AC64-15E41D26CF7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0405" y="2630919"/>
            <a:ext cx="11371905" cy="3211081"/>
          </a:xfrm>
        </p:spPr>
        <p:txBody>
          <a:bodyPr/>
          <a:lstStyle/>
          <a:p>
            <a:pPr marL="0" indent="0">
              <a:buNone/>
            </a:pPr>
            <a:r>
              <a:rPr lang="en-US" sz="2000" dirty="0"/>
              <a:t>09.30-10.00     Welcome and introduction to the day (O97)</a:t>
            </a:r>
          </a:p>
          <a:p>
            <a:pPr marL="0" indent="0">
              <a:buNone/>
            </a:pPr>
            <a:br>
              <a:rPr lang="en-US" sz="2000" dirty="0"/>
            </a:br>
            <a:r>
              <a:rPr lang="en-US" sz="2000" dirty="0"/>
              <a:t>10.00-11.45     Workshop:  How to support student learning while keeping a manageable teaching load (O97 &amp; O96)</a:t>
            </a:r>
          </a:p>
          <a:p>
            <a:pPr marL="0" indent="0">
              <a:buNone/>
            </a:pPr>
            <a:endParaRPr lang="da-DK" sz="2000" dirty="0"/>
          </a:p>
          <a:p>
            <a:pPr marL="0" indent="0">
              <a:buNone/>
            </a:pPr>
            <a:r>
              <a:rPr lang="en-US" sz="2000" dirty="0"/>
              <a:t>11.45-12.30     Lunch (SDU restaurant over main entrance)</a:t>
            </a:r>
          </a:p>
          <a:p>
            <a:pPr marL="0" indent="0">
              <a:buNone/>
            </a:pPr>
            <a:endParaRPr lang="en-US" sz="2000" dirty="0"/>
          </a:p>
          <a:p>
            <a:pPr marL="0" indent="0">
              <a:buNone/>
            </a:pPr>
            <a:r>
              <a:rPr lang="en-US" sz="2000" dirty="0"/>
              <a:t>12.30-14.00     Workshop: “Best practices” for individual and group supervision (O97, O96 &amp; IMM meeting room)  </a:t>
            </a:r>
            <a:endParaRPr lang="da-DK" sz="2000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3842056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B38D511-1C97-489B-9298-9DA8B7F10E5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Purpose of the day: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102437B-2560-46A2-9785-23011609DA5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0405" y="2630919"/>
            <a:ext cx="11371905" cy="3211081"/>
          </a:xfrm>
        </p:spPr>
        <p:txBody>
          <a:bodyPr/>
          <a:lstStyle/>
          <a:p>
            <a:pPr marL="0" indent="0">
              <a:buNone/>
            </a:pPr>
            <a:r>
              <a:rPr lang="en-US" sz="2000" dirty="0"/>
              <a:t>Knowledge exchange about how to maximize student learning while ensuring that teaching loads remain manageable, both in relation to teaching and supervision. </a:t>
            </a:r>
          </a:p>
          <a:p>
            <a:pPr>
              <a:buFont typeface="Wingdings" panose="05000000000000000000" pitchFamily="2" charset="2"/>
              <a:buChar char="§"/>
            </a:pPr>
            <a:endParaRPr lang="en-US" sz="2000" dirty="0"/>
          </a:p>
          <a:p>
            <a:pPr marL="0" indent="0">
              <a:buNone/>
            </a:pPr>
            <a:r>
              <a:rPr lang="en-US" sz="2000" dirty="0"/>
              <a:t>Specifically</a:t>
            </a:r>
          </a:p>
          <a:p>
            <a:pPr marL="0" indent="0">
              <a:buNone/>
            </a:pPr>
            <a:endParaRPr lang="en-US" sz="2000" dirty="0"/>
          </a:p>
          <a:p>
            <a:pPr lvl="1">
              <a:buFont typeface="Wingdings" panose="05000000000000000000" pitchFamily="2" charset="2"/>
              <a:buChar char="§"/>
            </a:pPr>
            <a:r>
              <a:rPr lang="en-US" sz="1800" dirty="0"/>
              <a:t>Identify our (small and bigger) needs in terms of resources, knowledge and competences in reaching the stated goal, both on individual and department level</a:t>
            </a:r>
          </a:p>
          <a:p>
            <a:pPr>
              <a:buFont typeface="Wingdings" panose="05000000000000000000" pitchFamily="2" charset="2"/>
              <a:buChar char="§"/>
            </a:pPr>
            <a:endParaRPr lang="en-US" sz="2000" dirty="0"/>
          </a:p>
          <a:p>
            <a:pPr lvl="1">
              <a:buFont typeface="Wingdings" panose="05000000000000000000" pitchFamily="2" charset="2"/>
              <a:buChar char="§"/>
            </a:pPr>
            <a:r>
              <a:rPr lang="en-US" sz="1800" dirty="0"/>
              <a:t>Develop “best practices” for individual and group supervision</a:t>
            </a:r>
          </a:p>
          <a:p>
            <a:pPr lvl="1">
              <a:buFont typeface="Wingdings" panose="05000000000000000000" pitchFamily="2" charset="2"/>
              <a:buChar char="§"/>
            </a:pPr>
            <a:endParaRPr lang="en-US" sz="1800" dirty="0"/>
          </a:p>
          <a:p>
            <a:pPr>
              <a:buFont typeface="Wingdings" panose="05000000000000000000" pitchFamily="2" charset="2"/>
              <a:buChar char="§"/>
            </a:pPr>
            <a:endParaRPr lang="en-US" sz="2000" dirty="0"/>
          </a:p>
          <a:p>
            <a:pPr>
              <a:buFont typeface="Wingdings" panose="05000000000000000000" pitchFamily="2" charset="2"/>
              <a:buChar char="§"/>
            </a:pPr>
            <a:endParaRPr lang="da-DK" sz="2000" dirty="0"/>
          </a:p>
          <a:p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26732597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373C4CE-2D9C-425C-8DB1-E489A33D63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Norm changes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C57C046-335B-4AB0-8AE6-AD5C51E775E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0405" y="2719137"/>
            <a:ext cx="5990395" cy="3122863"/>
          </a:xfrm>
        </p:spPr>
        <p:txBody>
          <a:bodyPr>
            <a:normAutofit fontScale="92500" lnSpcReduction="10000"/>
          </a:bodyPr>
          <a:lstStyle/>
          <a:p>
            <a:pPr>
              <a:spcAft>
                <a:spcPts val="600"/>
              </a:spcAft>
              <a:buFont typeface="Wingdings" panose="05000000000000000000" pitchFamily="2" charset="2"/>
              <a:buChar char="§"/>
            </a:pPr>
            <a:r>
              <a:rPr lang="en-US" sz="2000" dirty="0"/>
              <a:t>Latest updates</a:t>
            </a:r>
          </a:p>
          <a:p>
            <a:pPr>
              <a:spcAft>
                <a:spcPts val="600"/>
              </a:spcAft>
              <a:buFont typeface="Wingdings" panose="05000000000000000000" pitchFamily="2" charset="2"/>
              <a:buChar char="§"/>
            </a:pPr>
            <a:r>
              <a:rPr lang="en-US" sz="2000" dirty="0"/>
              <a:t>Supervision norm</a:t>
            </a:r>
          </a:p>
          <a:p>
            <a:pPr lvl="1">
              <a:spcAft>
                <a:spcPts val="600"/>
              </a:spcAft>
              <a:buFont typeface="Wingdings" panose="05000000000000000000" pitchFamily="2" charset="2"/>
              <a:buChar char="§"/>
            </a:pPr>
            <a:r>
              <a:rPr lang="en-US" sz="1800" dirty="0"/>
              <a:t>Changes for supervision of bachelor project and master (</a:t>
            </a:r>
            <a:r>
              <a:rPr lang="en-US" sz="1800" dirty="0" err="1"/>
              <a:t>kandidat</a:t>
            </a:r>
            <a:r>
              <a:rPr lang="en-US" sz="1800" dirty="0"/>
              <a:t>) theses</a:t>
            </a:r>
          </a:p>
          <a:p>
            <a:pPr lvl="1">
              <a:spcAft>
                <a:spcPts val="600"/>
              </a:spcAft>
              <a:buFont typeface="Wingdings" panose="05000000000000000000" pitchFamily="2" charset="2"/>
              <a:buChar char="§"/>
            </a:pPr>
            <a:r>
              <a:rPr lang="en-US" sz="1800" dirty="0"/>
              <a:t>Afternoon workshop focused on best practices for supervision of master theses within the given timeframe</a:t>
            </a:r>
          </a:p>
          <a:p>
            <a:pPr lvl="1">
              <a:spcAft>
                <a:spcPts val="600"/>
              </a:spcAft>
              <a:buFont typeface="Wingdings" panose="05000000000000000000" pitchFamily="2" charset="2"/>
              <a:buChar char="§"/>
            </a:pPr>
            <a:r>
              <a:rPr lang="en-US" sz="1800" dirty="0"/>
              <a:t>Additional support work in process: </a:t>
            </a:r>
          </a:p>
          <a:p>
            <a:pPr lvl="2">
              <a:spcAft>
                <a:spcPts val="600"/>
              </a:spcAft>
              <a:buFont typeface="Wingdings" panose="05000000000000000000" pitchFamily="2" charset="2"/>
              <a:buChar char="§"/>
            </a:pPr>
            <a:r>
              <a:rPr lang="en-US" sz="1600" dirty="0"/>
              <a:t>Encouraging to write theses in groups</a:t>
            </a:r>
          </a:p>
          <a:p>
            <a:pPr lvl="2">
              <a:spcAft>
                <a:spcPts val="600"/>
              </a:spcAft>
              <a:buFont typeface="Wingdings" panose="05000000000000000000" pitchFamily="2" charset="2"/>
              <a:buChar char="§"/>
            </a:pPr>
            <a:r>
              <a:rPr lang="en-US" sz="1600" dirty="0"/>
              <a:t>Increase efficiency in IT support for administration and allocation of supervisions</a:t>
            </a:r>
          </a:p>
          <a:p>
            <a:pPr lvl="2">
              <a:spcAft>
                <a:spcPts val="600"/>
              </a:spcAft>
              <a:buFont typeface="Wingdings" panose="05000000000000000000" pitchFamily="2" charset="2"/>
              <a:buChar char="§"/>
            </a:pPr>
            <a:endParaRPr lang="en-US" sz="1600" dirty="0"/>
          </a:p>
          <a:p>
            <a:pPr lvl="2">
              <a:spcAft>
                <a:spcPts val="600"/>
              </a:spcAft>
              <a:buFont typeface="Wingdings" panose="05000000000000000000" pitchFamily="2" charset="2"/>
              <a:buChar char="§"/>
            </a:pPr>
            <a:endParaRPr lang="en-US" sz="1600" dirty="0"/>
          </a:p>
          <a:p>
            <a:pPr>
              <a:spcAft>
                <a:spcPts val="600"/>
              </a:spcAft>
              <a:buFont typeface="Wingdings" panose="05000000000000000000" pitchFamily="2" charset="2"/>
              <a:buChar char="§"/>
            </a:pPr>
            <a:endParaRPr lang="en-US" sz="2000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4DDA7F20-FDF6-4E51-95A4-C4321ACA5DCC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183" t="3584" r="8385" b="4617"/>
          <a:stretch/>
        </p:blipFill>
        <p:spPr>
          <a:xfrm>
            <a:off x="6581276" y="1467853"/>
            <a:ext cx="4915333" cy="39222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9081842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1494AF2-4F5C-47BA-A23F-09907441B27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Workshop 1: How to support student learning while keeping a manageable teaching load</a:t>
            </a:r>
            <a:br>
              <a:rPr lang="en-US" dirty="0"/>
            </a:br>
            <a:endParaRPr lang="en-US" b="1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8099524-17D3-4F7E-83EC-07F315E2048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0405" y="2630919"/>
            <a:ext cx="10610521" cy="3211081"/>
          </a:xfrm>
        </p:spPr>
        <p:txBody>
          <a:bodyPr/>
          <a:lstStyle/>
          <a:p>
            <a:pPr marL="0" lvl="0" indent="0">
              <a:buNone/>
            </a:pPr>
            <a:r>
              <a:rPr lang="en-US" sz="2000" b="1" dirty="0"/>
              <a:t>Expected outcomes</a:t>
            </a:r>
          </a:p>
          <a:p>
            <a:pPr marL="0" lvl="0" indent="0">
              <a:buNone/>
            </a:pPr>
            <a:endParaRPr lang="en-US" sz="2000" b="1" dirty="0"/>
          </a:p>
          <a:p>
            <a:pPr lvl="0">
              <a:buFont typeface="Wingdings" panose="05000000000000000000" pitchFamily="2" charset="2"/>
              <a:buChar char="§"/>
            </a:pPr>
            <a:r>
              <a:rPr lang="en-US" sz="2000" dirty="0"/>
              <a:t>Identification, overview and prioritization of pedagogic challenges to address, both at individual and department level, in terms of needed</a:t>
            </a:r>
          </a:p>
          <a:p>
            <a:pPr lvl="1">
              <a:buFont typeface="Wingdings" panose="05000000000000000000" pitchFamily="2" charset="2"/>
              <a:buChar char="§"/>
            </a:pPr>
            <a:r>
              <a:rPr lang="en-US" sz="1800" dirty="0"/>
              <a:t>Resources</a:t>
            </a:r>
          </a:p>
          <a:p>
            <a:pPr lvl="1">
              <a:buFont typeface="Wingdings" panose="05000000000000000000" pitchFamily="2" charset="2"/>
              <a:buChar char="§"/>
            </a:pPr>
            <a:r>
              <a:rPr lang="en-US" sz="1800" dirty="0"/>
              <a:t>Knowledge</a:t>
            </a:r>
          </a:p>
          <a:p>
            <a:pPr lvl="1">
              <a:buFont typeface="Wingdings" panose="05000000000000000000" pitchFamily="2" charset="2"/>
              <a:buChar char="§"/>
            </a:pPr>
            <a:r>
              <a:rPr lang="en-US" sz="1800" dirty="0"/>
              <a:t>Competences </a:t>
            </a:r>
            <a:endParaRPr lang="en-US" sz="2000" dirty="0"/>
          </a:p>
          <a:p>
            <a:pPr lvl="0">
              <a:buFont typeface="Wingdings" panose="05000000000000000000" pitchFamily="2" charset="2"/>
              <a:buChar char="§"/>
            </a:pPr>
            <a:endParaRPr lang="da-DK" sz="2000" dirty="0"/>
          </a:p>
          <a:p>
            <a:pPr lvl="0">
              <a:buFont typeface="Wingdings" panose="05000000000000000000" pitchFamily="2" charset="2"/>
              <a:buChar char="§"/>
            </a:pPr>
            <a:r>
              <a:rPr lang="en-US" sz="2000" dirty="0"/>
              <a:t>Development of solutions for these challenges</a:t>
            </a:r>
            <a:endParaRPr lang="da-DK" sz="2000" dirty="0"/>
          </a:p>
          <a:p>
            <a:pPr lvl="1">
              <a:buFont typeface="Wingdings" panose="05000000000000000000" pitchFamily="2" charset="2"/>
              <a:buChar char="§"/>
            </a:pPr>
            <a:r>
              <a:rPr lang="en-US" sz="1800" dirty="0"/>
              <a:t>Immediate solutions through peer advice</a:t>
            </a:r>
            <a:endParaRPr lang="da-DK" sz="1800" dirty="0"/>
          </a:p>
          <a:p>
            <a:pPr lvl="1">
              <a:buFont typeface="Wingdings" panose="05000000000000000000" pitchFamily="2" charset="2"/>
              <a:buChar char="§"/>
            </a:pPr>
            <a:r>
              <a:rPr lang="en-US" sz="1800" dirty="0"/>
              <a:t>Identification of areas where future development is required </a:t>
            </a:r>
            <a:endParaRPr lang="da-DK" sz="1800" dirty="0"/>
          </a:p>
          <a:p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407559387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5D480C9-BEF8-41B3-AD0F-EB77DB0F0DA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10401" y="363231"/>
            <a:ext cx="11379347" cy="1602672"/>
          </a:xfrm>
        </p:spPr>
        <p:txBody>
          <a:bodyPr>
            <a:normAutofit/>
          </a:bodyPr>
          <a:lstStyle/>
          <a:p>
            <a:r>
              <a:rPr lang="en-US" b="1" dirty="0"/>
              <a:t>Workshop 1: How to support student learning while keeping a manageable teaching load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C5AE9E6-9E7D-4088-85B3-0D063433145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0401" y="1780674"/>
            <a:ext cx="11159165" cy="4712201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1400" b="1" i="1" dirty="0"/>
              <a:t>In groups</a:t>
            </a:r>
          </a:p>
          <a:p>
            <a:pPr marL="0" indent="0">
              <a:buNone/>
            </a:pPr>
            <a:r>
              <a:rPr lang="en-US" sz="1400" b="1" dirty="0"/>
              <a:t>10.00-10.15	Inspirational presentation (incl clarification questions) </a:t>
            </a:r>
          </a:p>
          <a:p>
            <a:pPr marL="0" indent="0">
              <a:buNone/>
            </a:pPr>
            <a:r>
              <a:rPr lang="en-US" sz="1400" b="1" dirty="0"/>
              <a:t>10.15-11.30	Identification of IMMs pedagogic challenges</a:t>
            </a:r>
          </a:p>
          <a:p>
            <a:pPr marL="0" indent="0">
              <a:buNone/>
            </a:pPr>
            <a:endParaRPr lang="da-DK" sz="1400" dirty="0"/>
          </a:p>
          <a:p>
            <a:pPr marL="0" indent="0">
              <a:buNone/>
            </a:pPr>
            <a:r>
              <a:rPr lang="en-US" sz="1400" b="1" dirty="0"/>
              <a:t>	</a:t>
            </a:r>
            <a:r>
              <a:rPr lang="en-US" sz="1400" b="1" i="1" dirty="0"/>
              <a:t>10.15 - 10.45	2by2 discussion: What challenges do you encounter in your teaching? </a:t>
            </a:r>
            <a:endParaRPr lang="da-DK" sz="1400" b="1" dirty="0"/>
          </a:p>
          <a:p>
            <a:pPr marL="0" indent="0">
              <a:buNone/>
            </a:pPr>
            <a:r>
              <a:rPr lang="en-US" sz="1400" dirty="0"/>
              <a:t>Goal: identify challenges to be addressed in terms of (1) resources; (2) knowledge; (3) competences</a:t>
            </a:r>
          </a:p>
          <a:p>
            <a:pPr marL="0" indent="0">
              <a:buNone/>
            </a:pPr>
            <a:endParaRPr lang="da-DK" sz="1400" dirty="0"/>
          </a:p>
          <a:p>
            <a:pPr marL="0" indent="0">
              <a:buNone/>
            </a:pPr>
            <a:r>
              <a:rPr lang="en-US" sz="1400" dirty="0"/>
              <a:t>	</a:t>
            </a:r>
            <a:r>
              <a:rPr lang="en-US" sz="1400" b="1" i="1" dirty="0"/>
              <a:t>10.45 – 11.10	Peer problem-solving</a:t>
            </a:r>
            <a:endParaRPr lang="da-DK" sz="1400" b="1" dirty="0"/>
          </a:p>
          <a:p>
            <a:pPr marL="0" indent="0">
              <a:buNone/>
            </a:pPr>
            <a:r>
              <a:rPr lang="en-US" sz="1400" dirty="0"/>
              <a:t>Goal: identify potential existing solutions to the challenges identified in the previous step</a:t>
            </a:r>
          </a:p>
          <a:p>
            <a:pPr marL="0" indent="0">
              <a:buNone/>
            </a:pPr>
            <a:endParaRPr lang="da-DK" sz="1400" dirty="0"/>
          </a:p>
          <a:p>
            <a:pPr marL="0" indent="0">
              <a:buNone/>
            </a:pPr>
            <a:r>
              <a:rPr lang="en-US" sz="1400" dirty="0"/>
              <a:t>	</a:t>
            </a:r>
            <a:r>
              <a:rPr lang="en-US" sz="1400" b="1" i="1" dirty="0"/>
              <a:t>11.10 - 11.30	Identification of main work areas for IMM’s future pedagogic development</a:t>
            </a:r>
            <a:endParaRPr lang="da-DK" sz="1400" b="1" dirty="0"/>
          </a:p>
          <a:p>
            <a:pPr marL="0" indent="0">
              <a:buNone/>
            </a:pPr>
            <a:r>
              <a:rPr lang="en-US" sz="1400" dirty="0"/>
              <a:t>Goal: Discuss and prioritize where IMM should allocate/develop (1) resources; (2) knowledge; (3) competences when it comes to our pedagogic work</a:t>
            </a:r>
          </a:p>
          <a:p>
            <a:pPr marL="0" indent="0">
              <a:buNone/>
            </a:pPr>
            <a:endParaRPr lang="en-US" sz="1400" dirty="0"/>
          </a:p>
          <a:p>
            <a:pPr marL="0" indent="0">
              <a:buNone/>
            </a:pPr>
            <a:r>
              <a:rPr lang="en-US" sz="1400" b="1" i="1" dirty="0"/>
              <a:t>In plenary session</a:t>
            </a:r>
            <a:endParaRPr lang="da-DK" sz="1400" i="1" dirty="0"/>
          </a:p>
          <a:p>
            <a:pPr marL="0" indent="0">
              <a:buNone/>
            </a:pPr>
            <a:r>
              <a:rPr lang="en-US" sz="1400" b="1" dirty="0"/>
              <a:t>11.30-11.45	Sum-up</a:t>
            </a:r>
            <a:endParaRPr lang="da-DK" sz="1400" dirty="0"/>
          </a:p>
          <a:p>
            <a:pPr marL="0" indent="0">
              <a:buNone/>
            </a:pPr>
            <a:r>
              <a:rPr lang="en-US" sz="1400" dirty="0"/>
              <a:t>The facilitators summarize the groupwork and present a (if possible/relevant) prioritized list of work areas regarding IMM pedagogy</a:t>
            </a:r>
            <a:endParaRPr lang="da-DK" sz="1400" dirty="0"/>
          </a:p>
        </p:txBody>
      </p:sp>
    </p:spTree>
    <p:extLst>
      <p:ext uri="{BB962C8B-B14F-4D97-AF65-F5344CB8AC3E}">
        <p14:creationId xmlns:p14="http://schemas.microsoft.com/office/powerpoint/2010/main" val="88594591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906B246-0BBD-40DC-8161-44BFBD1FB78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Workshop 2: “Best practices” for individual and group supervision </a:t>
            </a:r>
            <a:endParaRPr lang="da-DK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22AD3E7-10B3-4067-B860-2E0F33D55C3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0405" y="2630919"/>
            <a:ext cx="11371905" cy="3211081"/>
          </a:xfrm>
        </p:spPr>
        <p:txBody>
          <a:bodyPr/>
          <a:lstStyle/>
          <a:p>
            <a:pPr marL="0" indent="0">
              <a:buNone/>
            </a:pPr>
            <a:r>
              <a:rPr lang="en-US" sz="2000" b="1" dirty="0"/>
              <a:t>12.30 – 12.45	Introduction</a:t>
            </a:r>
            <a:endParaRPr lang="da-DK" sz="2000" b="1" dirty="0"/>
          </a:p>
          <a:p>
            <a:pPr marL="0" indent="0">
              <a:buNone/>
            </a:pPr>
            <a:r>
              <a:rPr lang="en-US" sz="2000" b="1" dirty="0"/>
              <a:t>12.45 – 13.30	Developing guidelines for IMM supervision</a:t>
            </a:r>
          </a:p>
          <a:p>
            <a:pPr marL="0" indent="0">
              <a:buNone/>
            </a:pPr>
            <a:r>
              <a:rPr lang="en-US" sz="2000" b="1" dirty="0"/>
              <a:t>13.30 – 14.00	“Best practices” for group supervision </a:t>
            </a:r>
          </a:p>
        </p:txBody>
      </p:sp>
    </p:spTree>
    <p:extLst>
      <p:ext uri="{BB962C8B-B14F-4D97-AF65-F5344CB8AC3E}">
        <p14:creationId xmlns:p14="http://schemas.microsoft.com/office/powerpoint/2010/main" val="353483897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CC811B6-8178-4DB7-8C3A-6C7FED57B2B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Workshop 2: “Best practices” for individual and group supervision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61B920A-C015-4876-9343-271EDD10669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0405" y="2630919"/>
            <a:ext cx="11371905" cy="3211081"/>
          </a:xfrm>
        </p:spPr>
        <p:txBody>
          <a:bodyPr/>
          <a:lstStyle/>
          <a:p>
            <a:pPr>
              <a:buFont typeface="Wingdings" panose="05000000000000000000" pitchFamily="2" charset="2"/>
              <a:buChar char="§"/>
            </a:pPr>
            <a:r>
              <a:rPr lang="en-US" sz="2000" dirty="0"/>
              <a:t>What do we at IMM expect for how the supervision relationship takes place within the given time-constraints? 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US" sz="2000" dirty="0"/>
              <a:t>How much support can/should we provide? 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US" sz="2000" dirty="0"/>
              <a:t>What are our expectations from the students and what can they expect from us? </a:t>
            </a:r>
          </a:p>
          <a:p>
            <a:pPr marL="0" indent="0">
              <a:buNone/>
            </a:pP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52304198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23A268D-9637-49EE-9EB2-27F120452BA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IMM-level supervision guidelines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257AA59-1ABF-4C86-AC31-F364B1D733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0406" y="2630919"/>
            <a:ext cx="10466142" cy="3211081"/>
          </a:xfrm>
        </p:spPr>
        <p:txBody>
          <a:bodyPr/>
          <a:lstStyle/>
          <a:p>
            <a:pPr marL="0" indent="0">
              <a:buNone/>
            </a:pPr>
            <a:r>
              <a:rPr lang="en-US" sz="2000" b="1" dirty="0"/>
              <a:t>Expected outcome</a:t>
            </a:r>
          </a:p>
          <a:p>
            <a:pPr lvl="1">
              <a:buFont typeface="Wingdings" panose="05000000000000000000" pitchFamily="2" charset="2"/>
              <a:buChar char="§"/>
            </a:pPr>
            <a:r>
              <a:rPr lang="en-US" sz="1800" dirty="0"/>
              <a:t>Reflection and specific ideas on how to support the supervision process (for supervisors and students)</a:t>
            </a:r>
          </a:p>
          <a:p>
            <a:pPr marL="0" indent="0">
              <a:buNone/>
            </a:pPr>
            <a:endParaRPr lang="en-US" sz="2000" dirty="0"/>
          </a:p>
          <a:p>
            <a:pPr marL="0" indent="0">
              <a:buNone/>
            </a:pPr>
            <a:r>
              <a:rPr lang="en-US" sz="2000" b="1" dirty="0"/>
              <a:t>Format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1800" dirty="0"/>
              <a:t>In groups, discuss and agree on guidelines that should be given on IMM level for specific parts of the supervision process (max. 20 minutes)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1800" dirty="0"/>
              <a:t>Write up supervision guidelines for this part</a:t>
            </a:r>
          </a:p>
          <a:p>
            <a:pPr marL="0" indent="0">
              <a:buNone/>
            </a:pPr>
            <a:endParaRPr lang="en-US" sz="2000" dirty="0"/>
          </a:p>
          <a:p>
            <a:pPr marL="0" indent="0">
              <a:buNone/>
            </a:pP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356545030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23A268D-9637-49EE-9EB2-27F120452BA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Suggested structure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257AA59-1ABF-4C86-AC31-F364B1D733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7843" y="2098909"/>
            <a:ext cx="11535859" cy="3288618"/>
          </a:xfrm>
        </p:spPr>
        <p:txBody>
          <a:bodyPr/>
          <a:lstStyle/>
          <a:p>
            <a:pPr marL="0" indent="0">
              <a:buNone/>
            </a:pPr>
            <a:endParaRPr lang="en-US" sz="2000" dirty="0"/>
          </a:p>
          <a:p>
            <a:pPr marL="457200" indent="-457200">
              <a:buFont typeface="+mj-lt"/>
              <a:buAutoNum type="arabicPeriod"/>
            </a:pPr>
            <a:r>
              <a:rPr lang="en-US" sz="2000" dirty="0"/>
              <a:t>Literature review and theoretical framework (group 1 - room O97)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000" dirty="0"/>
              <a:t>Data collection and analysis (group 2 - IMM meeting room)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000" dirty="0"/>
              <a:t>Discussion and write-up of results (group 3 - room O96)</a:t>
            </a:r>
          </a:p>
          <a:p>
            <a:pPr>
              <a:buFont typeface="Wingdings" panose="05000000000000000000" pitchFamily="2" charset="2"/>
              <a:buChar char="§"/>
            </a:pPr>
            <a:endParaRPr lang="en-US" sz="2000" dirty="0"/>
          </a:p>
          <a:p>
            <a:pPr marL="0" indent="0">
              <a:buNone/>
            </a:pPr>
            <a:r>
              <a:rPr lang="en-US" sz="2000" dirty="0"/>
              <a:t>Suggested structure: 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US" sz="2000" dirty="0"/>
              <a:t>Expectations: what students can and cannot expect at each part of the supervision process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US" sz="2000" dirty="0"/>
              <a:t>Core courses that train students for this part 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US" sz="2000" dirty="0"/>
              <a:t>General advice &amp; answers to FAQ that students can consult before/instead of asking the supervisor</a:t>
            </a:r>
          </a:p>
          <a:p>
            <a:pPr marL="0" indent="0">
              <a:buNone/>
            </a:pPr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2260536114"/>
      </p:ext>
    </p:extLst>
  </p:cSld>
  <p:clrMapOvr>
    <a:masterClrMapping/>
  </p:clrMapOvr>
</p:sld>
</file>

<file path=ppt/theme/theme1.xml><?xml version="1.0" encoding="utf-8"?>
<a:theme xmlns:a="http://schemas.openxmlformats.org/drawingml/2006/main" name="Blank">
  <a:themeElements>
    <a:clrScheme name="SDU">
      <a:dk1>
        <a:srgbClr val="000000"/>
      </a:dk1>
      <a:lt1>
        <a:sysClr val="window" lastClr="FFFFFF"/>
      </a:lt1>
      <a:dk2>
        <a:srgbClr val="7A6040"/>
      </a:dk2>
      <a:lt2>
        <a:srgbClr val="DDCBA4"/>
      </a:lt2>
      <a:accent1>
        <a:srgbClr val="AEB862"/>
      </a:accent1>
      <a:accent2>
        <a:srgbClr val="789D4A"/>
      </a:accent2>
      <a:accent3>
        <a:srgbClr val="F2C75C"/>
      </a:accent3>
      <a:accent4>
        <a:srgbClr val="E07E3C"/>
      </a:accent4>
      <a:accent5>
        <a:srgbClr val="E1BBB4"/>
      </a:accent5>
      <a:accent6>
        <a:srgbClr val="D05A57"/>
      </a:accent6>
      <a:hlink>
        <a:srgbClr val="0563C1"/>
      </a:hlink>
      <a:folHlink>
        <a:srgbClr val="954F72"/>
      </a:folHlink>
    </a:clrScheme>
    <a:fontScheme name="SDU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chemeClr val="accent1"/>
        </a:solidFill>
        <a:ln>
          <a:solidFill>
            <a:schemeClr val="accent1"/>
          </a:solidFill>
        </a:ln>
      </a:spPr>
      <a:bodyPr lIns="72000" tIns="72000" rIns="72000" bIns="72000" rtlCol="0" anchor="ctr"/>
      <a:lstStyle>
        <a:defPPr algn="ctr">
          <a:defRPr sz="1600" dirty="0" err="1"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>
          <a:solidFill>
            <a:schemeClr val="tx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lIns="0" tIns="0" rIns="0" bIns="0" rtlCol="0">
        <a:spAutoFit/>
      </a:bodyPr>
      <a:lstStyle>
        <a:defPPr>
          <a:defRPr sz="1600" dirty="0" err="1"/>
        </a:defPPr>
      </a:lstStyle>
    </a:txDef>
  </a:objectDefaults>
  <a:extraClrSchemeLst/>
  <a:custClrLst>
    <a:custClr name="Grøn 1">
      <a:srgbClr val="4E5B31"/>
    </a:custClr>
    <a:custClr name="Grøn 2">
      <a:srgbClr val="789D4A"/>
    </a:custClr>
    <a:custClr name="Grøn 3">
      <a:srgbClr val="AEB862"/>
    </a:custClr>
    <a:custClr name="Grøn 4">
      <a:srgbClr val="EAE7B9"/>
    </a:custClr>
    <a:custClr name="Color has no name">
      <a:srgbClr val="FFFFFF"/>
    </a:custClr>
    <a:custClr name="Color has no name">
      <a:srgbClr val="FFFFFF"/>
    </a:custClr>
    <a:custClr name="Color has no name">
      <a:srgbClr val="FFFFFF"/>
    </a:custClr>
    <a:custClr name="Color has no name">
      <a:srgbClr val="FFFFFF"/>
    </a:custClr>
    <a:custClr name="Color has no name">
      <a:srgbClr val="FFFFFF"/>
    </a:custClr>
    <a:custClr name="Color has no name">
      <a:srgbClr val="FFFFFF"/>
    </a:custClr>
    <a:custClr name="Orange 1">
      <a:srgbClr val="D38235"/>
    </a:custClr>
    <a:custClr name="Orange 2">
      <a:srgbClr val="E0A526"/>
    </a:custClr>
    <a:custClr name="Orange 3">
      <a:srgbClr val="EED484"/>
    </a:custClr>
    <a:custClr name="Orange 4">
      <a:srgbClr val="FCF0C4"/>
    </a:custClr>
    <a:custClr name="Color has no name">
      <a:srgbClr val="FFFFFF"/>
    </a:custClr>
    <a:custClr name="Color has no name">
      <a:srgbClr val="FFFFFF"/>
    </a:custClr>
    <a:custClr name="Color has no name">
      <a:srgbClr val="FFFFFF"/>
    </a:custClr>
    <a:custClr name="Color has no name">
      <a:srgbClr val="FFFFFF"/>
    </a:custClr>
    <a:custClr name="Color has no name">
      <a:srgbClr val="FFFFFF"/>
    </a:custClr>
    <a:custClr name="Color has no name">
      <a:srgbClr val="FFFFFF"/>
    </a:custClr>
    <a:custClr name="Rød 1">
      <a:srgbClr val="862633"/>
    </a:custClr>
    <a:custClr name="Rød 2">
      <a:srgbClr val="D05A57"/>
    </a:custClr>
    <a:custClr name="Rød 3">
      <a:srgbClr val="E1BBB4"/>
    </a:custClr>
    <a:custClr name="Rød 4">
      <a:srgbClr val="F4E2DE"/>
    </a:custClr>
    <a:custClr name="Color has no name">
      <a:srgbClr val="FFFFFF"/>
    </a:custClr>
    <a:custClr name="Color has no name">
      <a:srgbClr val="FFFFFF"/>
    </a:custClr>
    <a:custClr name="Color has no name">
      <a:srgbClr val="FFFFFF"/>
    </a:custClr>
    <a:custClr name="Color has no name">
      <a:srgbClr val="FFFFFF"/>
    </a:custClr>
    <a:custClr name="Color has no name">
      <a:srgbClr val="FFFFFF"/>
    </a:custClr>
    <a:custClr name="Color has no name">
      <a:srgbClr val="FFFFFF"/>
    </a:custClr>
    <a:custClr name="Brun 1">
      <a:srgbClr val="473729"/>
    </a:custClr>
    <a:custClr name="Brun 2">
      <a:srgbClr val="946037"/>
    </a:custClr>
    <a:custClr name="Brun 3">
      <a:srgbClr val="DDCBA4"/>
    </a:custClr>
    <a:custClr name="Brun 4">
      <a:srgbClr val="EFE5D1"/>
    </a:custClr>
    <a:custClr name="Color has no name">
      <a:srgbClr val="FFFFFF"/>
    </a:custClr>
    <a:custClr name="Color has no name">
      <a:srgbClr val="FFFFFF"/>
    </a:custClr>
    <a:custClr name="Color has no name">
      <a:srgbClr val="FFFFFF"/>
    </a:custClr>
    <a:custClr name="Color has no name">
      <a:srgbClr val="FFFFFF"/>
    </a:custClr>
    <a:custClr name="Color has no name">
      <a:srgbClr val="FFFFFF"/>
    </a:custClr>
    <a:custClr name="Color has no name">
      <a:srgbClr val="FFFFFF"/>
    </a:custClr>
    <a:custClr name="Sort">
      <a:srgbClr val="000000"/>
    </a:custClr>
    <a:custClr name="Hvid">
      <a:srgbClr val="FFFFFF"/>
    </a:custClr>
  </a:custClrLst>
  <a:extLst>
    <a:ext uri="{05A4C25C-085E-4340-85A3-A5531E510DB2}">
      <thm15:themeFamily xmlns:thm15="http://schemas.microsoft.com/office/thememl/2012/main" name="SDU widescreen.potx" id="{1C4F8E8D-0334-4267-96F7-9CAC143C1229}" vid="{6887ADA9-E5D5-4F4B-ACE2-43240691910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87</TotalTime>
  <Words>417</Words>
  <Application>Microsoft Office PowerPoint</Application>
  <PresentationFormat>Widescreen</PresentationFormat>
  <Paragraphs>81</Paragraphs>
  <Slides>10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3" baseType="lpstr">
      <vt:lpstr>Arial</vt:lpstr>
      <vt:lpstr>Wingdings</vt:lpstr>
      <vt:lpstr>Blank</vt:lpstr>
      <vt:lpstr>IMM Education Day 2019</vt:lpstr>
      <vt:lpstr>Agenda</vt:lpstr>
      <vt:lpstr>Purpose of the day:</vt:lpstr>
      <vt:lpstr>Norm changes</vt:lpstr>
      <vt:lpstr>Workshop 1: How to support student learning while keeping a manageable teaching load </vt:lpstr>
      <vt:lpstr>Workshop 1: How to support student learning while keeping a manageable teaching load</vt:lpstr>
      <vt:lpstr>Workshop 2: “Best practices” for individual and group supervision </vt:lpstr>
      <vt:lpstr>Workshop 2: “Best practices” for individual and group supervision </vt:lpstr>
      <vt:lpstr>IMM-level supervision guidelines </vt:lpstr>
      <vt:lpstr>Suggested structure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IMM Education Day 2019</dc:title>
  <dc:creator>Julie Emontspool</dc:creator>
  <cp:lastModifiedBy>Julie Emontspool</cp:lastModifiedBy>
  <cp:revision>15</cp:revision>
  <dcterms:created xsi:type="dcterms:W3CDTF">2019-05-14T14:00:11Z</dcterms:created>
  <dcterms:modified xsi:type="dcterms:W3CDTF">2019-05-31T13:37:07Z</dcterms:modified>
</cp:coreProperties>
</file>