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0320" autoAdjust="0"/>
  </p:normalViewPr>
  <p:slideViewPr>
    <p:cSldViewPr snapToGrid="0">
      <p:cViewPr varScale="1">
        <p:scale>
          <a:sx n="81" d="100"/>
          <a:sy n="81" d="100"/>
        </p:scale>
        <p:origin x="1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4836C1-6A84-4249-9E80-4B778383595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a-DK"/>
        </a:p>
      </dgm:t>
    </dgm:pt>
    <dgm:pt modelId="{A8414589-A198-40C3-8D43-B0E269F2DC73}">
      <dgm:prSet phldrT="[Text]"/>
      <dgm:spPr/>
      <dgm:t>
        <a:bodyPr/>
        <a:lstStyle/>
        <a:p>
          <a:r>
            <a:rPr lang="en-US" noProof="0" dirty="0"/>
            <a:t>productivity: add-on, support </a:t>
          </a:r>
          <a:r>
            <a:rPr lang="en-US" b="1" noProof="0" dirty="0"/>
            <a:t>critical thinking</a:t>
          </a:r>
        </a:p>
      </dgm:t>
    </dgm:pt>
    <dgm:pt modelId="{B28F4002-0CA8-4AAC-98AD-C7721C5EE68D}" type="parTrans" cxnId="{C4EF1016-EAC0-4CEC-A68A-F018FC81E239}">
      <dgm:prSet/>
      <dgm:spPr/>
      <dgm:t>
        <a:bodyPr/>
        <a:lstStyle/>
        <a:p>
          <a:endParaRPr lang="en-US" noProof="0" dirty="0"/>
        </a:p>
      </dgm:t>
    </dgm:pt>
    <dgm:pt modelId="{406E7F44-55A3-4BDB-939C-290027590803}" type="sibTrans" cxnId="{C4EF1016-EAC0-4CEC-A68A-F018FC81E239}">
      <dgm:prSet/>
      <dgm:spPr/>
      <dgm:t>
        <a:bodyPr/>
        <a:lstStyle/>
        <a:p>
          <a:endParaRPr lang="en-US" noProof="0" dirty="0"/>
        </a:p>
      </dgm:t>
    </dgm:pt>
    <dgm:pt modelId="{2C8B7748-6B8E-48B8-823E-1BDF5AECF525}">
      <dgm:prSet phldrT="[Text]"/>
      <dgm:spPr/>
      <dgm:t>
        <a:bodyPr/>
        <a:lstStyle/>
        <a:p>
          <a:r>
            <a:rPr lang="en-US" noProof="0" dirty="0"/>
            <a:t>safety: wrong use harms learning, new course activities</a:t>
          </a:r>
        </a:p>
      </dgm:t>
    </dgm:pt>
    <dgm:pt modelId="{43035D60-8777-4AF7-848B-EE8A59E1D0E6}" type="parTrans" cxnId="{7D153FA3-F44A-4628-876E-84FB6A293A2A}">
      <dgm:prSet/>
      <dgm:spPr/>
      <dgm:t>
        <a:bodyPr/>
        <a:lstStyle/>
        <a:p>
          <a:endParaRPr lang="en-US" noProof="0" dirty="0"/>
        </a:p>
      </dgm:t>
    </dgm:pt>
    <dgm:pt modelId="{EB18783E-4C5B-4A8D-AA72-D845E72F1F4B}" type="sibTrans" cxnId="{7D153FA3-F44A-4628-876E-84FB6A293A2A}">
      <dgm:prSet/>
      <dgm:spPr/>
      <dgm:t>
        <a:bodyPr/>
        <a:lstStyle/>
        <a:p>
          <a:endParaRPr lang="en-US" noProof="0" dirty="0"/>
        </a:p>
      </dgm:t>
    </dgm:pt>
    <dgm:pt modelId="{EE751ED9-938C-49D2-9601-21E3853540F2}">
      <dgm:prSet phldrT="[Text]"/>
      <dgm:spPr/>
      <dgm:t>
        <a:bodyPr/>
        <a:lstStyle/>
        <a:p>
          <a:r>
            <a:rPr lang="en-US" noProof="0" dirty="0"/>
            <a:t>training: AI literacy, education </a:t>
          </a:r>
        </a:p>
      </dgm:t>
    </dgm:pt>
    <dgm:pt modelId="{A4965CF2-0A35-4D89-B6DC-1DF1B053A990}" type="parTrans" cxnId="{201BDD0A-6B43-4B15-821E-D3F38256950C}">
      <dgm:prSet/>
      <dgm:spPr/>
      <dgm:t>
        <a:bodyPr/>
        <a:lstStyle/>
        <a:p>
          <a:endParaRPr lang="en-US" noProof="0" dirty="0"/>
        </a:p>
      </dgm:t>
    </dgm:pt>
    <dgm:pt modelId="{D63A15B3-BAE5-41ED-9159-EAAE7F53F7F9}" type="sibTrans" cxnId="{201BDD0A-6B43-4B15-821E-D3F38256950C}">
      <dgm:prSet/>
      <dgm:spPr/>
      <dgm:t>
        <a:bodyPr/>
        <a:lstStyle/>
        <a:p>
          <a:endParaRPr lang="en-US" noProof="0" dirty="0"/>
        </a:p>
      </dgm:t>
    </dgm:pt>
    <dgm:pt modelId="{5D20B773-5FBF-4342-9328-A1339300701E}">
      <dgm:prSet phldrT="[Text]"/>
      <dgm:spPr/>
      <dgm:t>
        <a:bodyPr/>
        <a:lstStyle/>
        <a:p>
          <a:r>
            <a:rPr lang="en-US" noProof="0" dirty="0"/>
            <a:t>misuse: legality, GDPR, academic/</a:t>
          </a:r>
          <a:r>
            <a:rPr lang="en-US" noProof="0" dirty="0" err="1"/>
            <a:t>adm.</a:t>
          </a:r>
          <a:r>
            <a:rPr lang="en-US" noProof="0" dirty="0"/>
            <a:t> norms</a:t>
          </a:r>
        </a:p>
      </dgm:t>
    </dgm:pt>
    <dgm:pt modelId="{FB4086E1-23BB-411D-B6D1-CE737D6740FD}" type="parTrans" cxnId="{260F743C-04C8-472E-B006-2A57BB08D63D}">
      <dgm:prSet/>
      <dgm:spPr/>
      <dgm:t>
        <a:bodyPr/>
        <a:lstStyle/>
        <a:p>
          <a:endParaRPr lang="en-US" noProof="0" dirty="0"/>
        </a:p>
      </dgm:t>
    </dgm:pt>
    <dgm:pt modelId="{FE9C2EB7-D9B2-4439-85E5-ADE6ABDF1807}" type="sibTrans" cxnId="{260F743C-04C8-472E-B006-2A57BB08D63D}">
      <dgm:prSet/>
      <dgm:spPr/>
      <dgm:t>
        <a:bodyPr/>
        <a:lstStyle/>
        <a:p>
          <a:endParaRPr lang="en-US" noProof="0" dirty="0"/>
        </a:p>
      </dgm:t>
    </dgm:pt>
    <dgm:pt modelId="{7063E760-3F30-4494-86C8-8FBF713CCB67}">
      <dgm:prSet phldrT="[Text]"/>
      <dgm:spPr/>
      <dgm:t>
        <a:bodyPr/>
        <a:lstStyle/>
        <a:p>
          <a:r>
            <a:rPr lang="en-US" noProof="0" dirty="0"/>
            <a:t>equal access: pay-walls, engagement, outcome gap </a:t>
          </a:r>
        </a:p>
      </dgm:t>
    </dgm:pt>
    <dgm:pt modelId="{5EEBAE4A-9DC3-4E42-AE80-6F6D049DE229}" type="parTrans" cxnId="{3744BB47-D35A-4561-8DF5-F51686117D03}">
      <dgm:prSet/>
      <dgm:spPr/>
      <dgm:t>
        <a:bodyPr/>
        <a:lstStyle/>
        <a:p>
          <a:endParaRPr lang="en-US" noProof="0" dirty="0"/>
        </a:p>
      </dgm:t>
    </dgm:pt>
    <dgm:pt modelId="{34A38249-6733-42A8-9954-0A6C38CBE0D2}" type="sibTrans" cxnId="{3744BB47-D35A-4561-8DF5-F51686117D03}">
      <dgm:prSet/>
      <dgm:spPr/>
      <dgm:t>
        <a:bodyPr/>
        <a:lstStyle/>
        <a:p>
          <a:endParaRPr lang="en-US" noProof="0" dirty="0"/>
        </a:p>
      </dgm:t>
    </dgm:pt>
    <dgm:pt modelId="{8B868DA5-B102-42C0-804F-00A9B170EC81}">
      <dgm:prSet phldrT="[Text]"/>
      <dgm:spPr/>
      <dgm:t>
        <a:bodyPr/>
        <a:lstStyle/>
        <a:p>
          <a:r>
            <a:rPr lang="en-US" noProof="0"/>
            <a:t>availability</a:t>
          </a:r>
          <a:r>
            <a:rPr lang="en-US" noProof="0" dirty="0"/>
            <a:t>: what tools, where, for what</a:t>
          </a:r>
        </a:p>
      </dgm:t>
    </dgm:pt>
    <dgm:pt modelId="{C869EFF2-B8EE-430B-A970-D4D0FBBBEEAB}" type="parTrans" cxnId="{5D854603-DFBB-482B-A5CF-168FC467857A}">
      <dgm:prSet/>
      <dgm:spPr/>
    </dgm:pt>
    <dgm:pt modelId="{5FA26E0C-1FC4-48C0-999E-70532A66D3C2}" type="sibTrans" cxnId="{5D854603-DFBB-482B-A5CF-168FC467857A}">
      <dgm:prSet/>
      <dgm:spPr/>
    </dgm:pt>
    <dgm:pt modelId="{39E61C1B-B5A6-49A6-87DA-38C936CA0E56}" type="pres">
      <dgm:prSet presAssocID="{7B4836C1-6A84-4249-9E80-4B778383595E}" presName="Name0" presStyleCnt="0">
        <dgm:presLayoutVars>
          <dgm:chMax val="7"/>
          <dgm:chPref val="7"/>
          <dgm:dir/>
        </dgm:presLayoutVars>
      </dgm:prSet>
      <dgm:spPr/>
    </dgm:pt>
    <dgm:pt modelId="{D8B1E778-8BB0-4EBB-B26C-0B1F29DD5CA6}" type="pres">
      <dgm:prSet presAssocID="{7B4836C1-6A84-4249-9E80-4B778383595E}" presName="Name1" presStyleCnt="0"/>
      <dgm:spPr/>
    </dgm:pt>
    <dgm:pt modelId="{874CFA52-BBD6-4320-8EED-9645DB76EABC}" type="pres">
      <dgm:prSet presAssocID="{7B4836C1-6A84-4249-9E80-4B778383595E}" presName="cycle" presStyleCnt="0"/>
      <dgm:spPr/>
    </dgm:pt>
    <dgm:pt modelId="{CB92149F-6308-4F5F-B98A-E558CD23E79D}" type="pres">
      <dgm:prSet presAssocID="{7B4836C1-6A84-4249-9E80-4B778383595E}" presName="srcNode" presStyleLbl="node1" presStyleIdx="0" presStyleCnt="6"/>
      <dgm:spPr/>
    </dgm:pt>
    <dgm:pt modelId="{708A9D69-87B0-4225-B574-CB1AE1784824}" type="pres">
      <dgm:prSet presAssocID="{7B4836C1-6A84-4249-9E80-4B778383595E}" presName="conn" presStyleLbl="parChTrans1D2" presStyleIdx="0" presStyleCnt="1"/>
      <dgm:spPr/>
    </dgm:pt>
    <dgm:pt modelId="{992F4579-3EEC-4B4A-BFC4-1DF3ABED85C6}" type="pres">
      <dgm:prSet presAssocID="{7B4836C1-6A84-4249-9E80-4B778383595E}" presName="extraNode" presStyleLbl="node1" presStyleIdx="0" presStyleCnt="6"/>
      <dgm:spPr/>
    </dgm:pt>
    <dgm:pt modelId="{2AEA9E8F-B252-43B3-9F3B-B88D01D23B5C}" type="pres">
      <dgm:prSet presAssocID="{7B4836C1-6A84-4249-9E80-4B778383595E}" presName="dstNode" presStyleLbl="node1" presStyleIdx="0" presStyleCnt="6"/>
      <dgm:spPr/>
    </dgm:pt>
    <dgm:pt modelId="{CB18A53C-09CE-4C7E-8D6E-B6DDEE443280}" type="pres">
      <dgm:prSet presAssocID="{A8414589-A198-40C3-8D43-B0E269F2DC73}" presName="text_1" presStyleLbl="node1" presStyleIdx="0" presStyleCnt="6">
        <dgm:presLayoutVars>
          <dgm:bulletEnabled val="1"/>
        </dgm:presLayoutVars>
      </dgm:prSet>
      <dgm:spPr/>
    </dgm:pt>
    <dgm:pt modelId="{CB66B2AF-BC3F-4107-B1DC-103D7F842255}" type="pres">
      <dgm:prSet presAssocID="{A8414589-A198-40C3-8D43-B0E269F2DC73}" presName="accent_1" presStyleCnt="0"/>
      <dgm:spPr/>
    </dgm:pt>
    <dgm:pt modelId="{6FCBEC29-841F-48ED-8FF8-C7D7B69EE84A}" type="pres">
      <dgm:prSet presAssocID="{A8414589-A198-40C3-8D43-B0E269F2DC73}" presName="accentRepeatNode" presStyleLbl="solidFgAcc1" presStyleIdx="0" presStyleCnt="6"/>
      <dgm:spPr/>
    </dgm:pt>
    <dgm:pt modelId="{8CED2178-7C4E-4A22-A99E-8DC937B46714}" type="pres">
      <dgm:prSet presAssocID="{2C8B7748-6B8E-48B8-823E-1BDF5AECF525}" presName="text_2" presStyleLbl="node1" presStyleIdx="1" presStyleCnt="6">
        <dgm:presLayoutVars>
          <dgm:bulletEnabled val="1"/>
        </dgm:presLayoutVars>
      </dgm:prSet>
      <dgm:spPr/>
    </dgm:pt>
    <dgm:pt modelId="{94BB1914-B242-4384-A070-00579C4726B4}" type="pres">
      <dgm:prSet presAssocID="{2C8B7748-6B8E-48B8-823E-1BDF5AECF525}" presName="accent_2" presStyleCnt="0"/>
      <dgm:spPr/>
    </dgm:pt>
    <dgm:pt modelId="{2C024CE2-16C2-4C0C-BDE2-37E47A10CC77}" type="pres">
      <dgm:prSet presAssocID="{2C8B7748-6B8E-48B8-823E-1BDF5AECF525}" presName="accentRepeatNode" presStyleLbl="solidFgAcc1" presStyleIdx="1" presStyleCnt="6"/>
      <dgm:spPr/>
    </dgm:pt>
    <dgm:pt modelId="{69902DAB-A89C-4829-8E9E-365E4A02A749}" type="pres">
      <dgm:prSet presAssocID="{8B868DA5-B102-42C0-804F-00A9B170EC81}" presName="text_3" presStyleLbl="node1" presStyleIdx="2" presStyleCnt="6">
        <dgm:presLayoutVars>
          <dgm:bulletEnabled val="1"/>
        </dgm:presLayoutVars>
      </dgm:prSet>
      <dgm:spPr/>
    </dgm:pt>
    <dgm:pt modelId="{75E6B21B-6BC3-4007-ADED-E03E1A653AA6}" type="pres">
      <dgm:prSet presAssocID="{8B868DA5-B102-42C0-804F-00A9B170EC81}" presName="accent_3" presStyleCnt="0"/>
      <dgm:spPr/>
    </dgm:pt>
    <dgm:pt modelId="{DE9733A5-8884-4EEC-8E25-5FABD3A7EF7B}" type="pres">
      <dgm:prSet presAssocID="{8B868DA5-B102-42C0-804F-00A9B170EC81}" presName="accentRepeatNode" presStyleLbl="solidFgAcc1" presStyleIdx="2" presStyleCnt="6"/>
      <dgm:spPr/>
    </dgm:pt>
    <dgm:pt modelId="{25A57035-814A-41DB-8874-808ACA87692F}" type="pres">
      <dgm:prSet presAssocID="{EE751ED9-938C-49D2-9601-21E3853540F2}" presName="text_4" presStyleLbl="node1" presStyleIdx="3" presStyleCnt="6">
        <dgm:presLayoutVars>
          <dgm:bulletEnabled val="1"/>
        </dgm:presLayoutVars>
      </dgm:prSet>
      <dgm:spPr/>
    </dgm:pt>
    <dgm:pt modelId="{7D02E95E-FA0D-4E07-9097-53EEDDE53D13}" type="pres">
      <dgm:prSet presAssocID="{EE751ED9-938C-49D2-9601-21E3853540F2}" presName="accent_4" presStyleCnt="0"/>
      <dgm:spPr/>
    </dgm:pt>
    <dgm:pt modelId="{0576B161-359B-4898-9AF8-A8606C4B4771}" type="pres">
      <dgm:prSet presAssocID="{EE751ED9-938C-49D2-9601-21E3853540F2}" presName="accentRepeatNode" presStyleLbl="solidFgAcc1" presStyleIdx="3" presStyleCnt="6"/>
      <dgm:spPr/>
    </dgm:pt>
    <dgm:pt modelId="{466124B5-E9FE-4609-BA5B-2B84BF962F24}" type="pres">
      <dgm:prSet presAssocID="{7063E760-3F30-4494-86C8-8FBF713CCB67}" presName="text_5" presStyleLbl="node1" presStyleIdx="4" presStyleCnt="6">
        <dgm:presLayoutVars>
          <dgm:bulletEnabled val="1"/>
        </dgm:presLayoutVars>
      </dgm:prSet>
      <dgm:spPr/>
    </dgm:pt>
    <dgm:pt modelId="{936FE3B6-DDA7-4656-A332-3240CD68CD5B}" type="pres">
      <dgm:prSet presAssocID="{7063E760-3F30-4494-86C8-8FBF713CCB67}" presName="accent_5" presStyleCnt="0"/>
      <dgm:spPr/>
    </dgm:pt>
    <dgm:pt modelId="{B6F760A4-0D59-4D61-88D3-7EFA53B72CC8}" type="pres">
      <dgm:prSet presAssocID="{7063E760-3F30-4494-86C8-8FBF713CCB67}" presName="accentRepeatNode" presStyleLbl="solidFgAcc1" presStyleIdx="4" presStyleCnt="6"/>
      <dgm:spPr/>
    </dgm:pt>
    <dgm:pt modelId="{9285B1BE-3F49-4752-87A0-A73B7F7C02C6}" type="pres">
      <dgm:prSet presAssocID="{5D20B773-5FBF-4342-9328-A1339300701E}" presName="text_6" presStyleLbl="node1" presStyleIdx="5" presStyleCnt="6">
        <dgm:presLayoutVars>
          <dgm:bulletEnabled val="1"/>
        </dgm:presLayoutVars>
      </dgm:prSet>
      <dgm:spPr/>
    </dgm:pt>
    <dgm:pt modelId="{7194648B-2D2C-4056-87AE-B413BD3DC26B}" type="pres">
      <dgm:prSet presAssocID="{5D20B773-5FBF-4342-9328-A1339300701E}" presName="accent_6" presStyleCnt="0"/>
      <dgm:spPr/>
    </dgm:pt>
    <dgm:pt modelId="{B0947484-F98B-4EE2-A79D-77B0C62D633A}" type="pres">
      <dgm:prSet presAssocID="{5D20B773-5FBF-4342-9328-A1339300701E}" presName="accentRepeatNode" presStyleLbl="solidFgAcc1" presStyleIdx="5" presStyleCnt="6"/>
      <dgm:spPr/>
    </dgm:pt>
  </dgm:ptLst>
  <dgm:cxnLst>
    <dgm:cxn modelId="{5D854603-DFBB-482B-A5CF-168FC467857A}" srcId="{7B4836C1-6A84-4249-9E80-4B778383595E}" destId="{8B868DA5-B102-42C0-804F-00A9B170EC81}" srcOrd="2" destOrd="0" parTransId="{C869EFF2-B8EE-430B-A970-D4D0FBBBEEAB}" sibTransId="{5FA26E0C-1FC4-48C0-999E-70532A66D3C2}"/>
    <dgm:cxn modelId="{201BDD0A-6B43-4B15-821E-D3F38256950C}" srcId="{7B4836C1-6A84-4249-9E80-4B778383595E}" destId="{EE751ED9-938C-49D2-9601-21E3853540F2}" srcOrd="3" destOrd="0" parTransId="{A4965CF2-0A35-4D89-B6DC-1DF1B053A990}" sibTransId="{D63A15B3-BAE5-41ED-9159-EAAE7F53F7F9}"/>
    <dgm:cxn modelId="{C4EF1016-EAC0-4CEC-A68A-F018FC81E239}" srcId="{7B4836C1-6A84-4249-9E80-4B778383595E}" destId="{A8414589-A198-40C3-8D43-B0E269F2DC73}" srcOrd="0" destOrd="0" parTransId="{B28F4002-0CA8-4AAC-98AD-C7721C5EE68D}" sibTransId="{406E7F44-55A3-4BDB-939C-290027590803}"/>
    <dgm:cxn modelId="{260F743C-04C8-472E-B006-2A57BB08D63D}" srcId="{7B4836C1-6A84-4249-9E80-4B778383595E}" destId="{5D20B773-5FBF-4342-9328-A1339300701E}" srcOrd="5" destOrd="0" parTransId="{FB4086E1-23BB-411D-B6D1-CE737D6740FD}" sibTransId="{FE9C2EB7-D9B2-4439-85E5-ADE6ABDF1807}"/>
    <dgm:cxn modelId="{3744BB47-D35A-4561-8DF5-F51686117D03}" srcId="{7B4836C1-6A84-4249-9E80-4B778383595E}" destId="{7063E760-3F30-4494-86C8-8FBF713CCB67}" srcOrd="4" destOrd="0" parTransId="{5EEBAE4A-9DC3-4E42-AE80-6F6D049DE229}" sibTransId="{34A38249-6733-42A8-9954-0A6C38CBE0D2}"/>
    <dgm:cxn modelId="{E9E8A37D-C728-4087-8941-FD4FB8704EC2}" type="presOf" srcId="{EE751ED9-938C-49D2-9601-21E3853540F2}" destId="{25A57035-814A-41DB-8874-808ACA87692F}" srcOrd="0" destOrd="0" presId="urn:microsoft.com/office/officeart/2008/layout/VerticalCurvedList"/>
    <dgm:cxn modelId="{D0AE458D-2E95-415E-8DD9-F49700D14226}" type="presOf" srcId="{A8414589-A198-40C3-8D43-B0E269F2DC73}" destId="{CB18A53C-09CE-4C7E-8D6E-B6DDEE443280}" srcOrd="0" destOrd="0" presId="urn:microsoft.com/office/officeart/2008/layout/VerticalCurvedList"/>
    <dgm:cxn modelId="{E471528E-5C15-4F75-85CB-CF9BBCFD0D57}" type="presOf" srcId="{406E7F44-55A3-4BDB-939C-290027590803}" destId="{708A9D69-87B0-4225-B574-CB1AE1784824}" srcOrd="0" destOrd="0" presId="urn:microsoft.com/office/officeart/2008/layout/VerticalCurvedList"/>
    <dgm:cxn modelId="{7D153FA3-F44A-4628-876E-84FB6A293A2A}" srcId="{7B4836C1-6A84-4249-9E80-4B778383595E}" destId="{2C8B7748-6B8E-48B8-823E-1BDF5AECF525}" srcOrd="1" destOrd="0" parTransId="{43035D60-8777-4AF7-848B-EE8A59E1D0E6}" sibTransId="{EB18783E-4C5B-4A8D-AA72-D845E72F1F4B}"/>
    <dgm:cxn modelId="{78CA74AF-430D-4033-B495-AD4DA816761B}" type="presOf" srcId="{7063E760-3F30-4494-86C8-8FBF713CCB67}" destId="{466124B5-E9FE-4609-BA5B-2B84BF962F24}" srcOrd="0" destOrd="0" presId="urn:microsoft.com/office/officeart/2008/layout/VerticalCurvedList"/>
    <dgm:cxn modelId="{9A7226C3-23BC-4D43-910C-3D67161F2F2E}" type="presOf" srcId="{8B868DA5-B102-42C0-804F-00A9B170EC81}" destId="{69902DAB-A89C-4829-8E9E-365E4A02A749}" srcOrd="0" destOrd="0" presId="urn:microsoft.com/office/officeart/2008/layout/VerticalCurvedList"/>
    <dgm:cxn modelId="{4BA1EEC8-9A40-44F8-95AC-79D821609049}" type="presOf" srcId="{7B4836C1-6A84-4249-9E80-4B778383595E}" destId="{39E61C1B-B5A6-49A6-87DA-38C936CA0E56}" srcOrd="0" destOrd="0" presId="urn:microsoft.com/office/officeart/2008/layout/VerticalCurvedList"/>
    <dgm:cxn modelId="{E54EC7D1-E50F-4226-A6AC-12E062E2545C}" type="presOf" srcId="{5D20B773-5FBF-4342-9328-A1339300701E}" destId="{9285B1BE-3F49-4752-87A0-A73B7F7C02C6}" srcOrd="0" destOrd="0" presId="urn:microsoft.com/office/officeart/2008/layout/VerticalCurvedList"/>
    <dgm:cxn modelId="{717E24EB-FE20-4362-BC98-861D6675AB0F}" type="presOf" srcId="{2C8B7748-6B8E-48B8-823E-1BDF5AECF525}" destId="{8CED2178-7C4E-4A22-A99E-8DC937B46714}" srcOrd="0" destOrd="0" presId="urn:microsoft.com/office/officeart/2008/layout/VerticalCurvedList"/>
    <dgm:cxn modelId="{DBE6AAF4-A1CC-412C-8AD7-301E066F2AB9}" type="presParOf" srcId="{39E61C1B-B5A6-49A6-87DA-38C936CA0E56}" destId="{D8B1E778-8BB0-4EBB-B26C-0B1F29DD5CA6}" srcOrd="0" destOrd="0" presId="urn:microsoft.com/office/officeart/2008/layout/VerticalCurvedList"/>
    <dgm:cxn modelId="{51F43F3C-CD70-40ED-8EF6-4D30C8F606E8}" type="presParOf" srcId="{D8B1E778-8BB0-4EBB-B26C-0B1F29DD5CA6}" destId="{874CFA52-BBD6-4320-8EED-9645DB76EABC}" srcOrd="0" destOrd="0" presId="urn:microsoft.com/office/officeart/2008/layout/VerticalCurvedList"/>
    <dgm:cxn modelId="{AA3F0884-E4F7-4C3B-9C7C-BDC4E197717B}" type="presParOf" srcId="{874CFA52-BBD6-4320-8EED-9645DB76EABC}" destId="{CB92149F-6308-4F5F-B98A-E558CD23E79D}" srcOrd="0" destOrd="0" presId="urn:microsoft.com/office/officeart/2008/layout/VerticalCurvedList"/>
    <dgm:cxn modelId="{D4643F0D-0060-4E6D-9907-4C1879F745BF}" type="presParOf" srcId="{874CFA52-BBD6-4320-8EED-9645DB76EABC}" destId="{708A9D69-87B0-4225-B574-CB1AE1784824}" srcOrd="1" destOrd="0" presId="urn:microsoft.com/office/officeart/2008/layout/VerticalCurvedList"/>
    <dgm:cxn modelId="{53C9ED0B-86D6-4D2C-978E-CD9147C5E28F}" type="presParOf" srcId="{874CFA52-BBD6-4320-8EED-9645DB76EABC}" destId="{992F4579-3EEC-4B4A-BFC4-1DF3ABED85C6}" srcOrd="2" destOrd="0" presId="urn:microsoft.com/office/officeart/2008/layout/VerticalCurvedList"/>
    <dgm:cxn modelId="{F75B674A-660F-4722-9FA7-D0388BFA36F0}" type="presParOf" srcId="{874CFA52-BBD6-4320-8EED-9645DB76EABC}" destId="{2AEA9E8F-B252-43B3-9F3B-B88D01D23B5C}" srcOrd="3" destOrd="0" presId="urn:microsoft.com/office/officeart/2008/layout/VerticalCurvedList"/>
    <dgm:cxn modelId="{9D16C783-60A5-4A4E-9FAE-EDF2F2FBA4AD}" type="presParOf" srcId="{D8B1E778-8BB0-4EBB-B26C-0B1F29DD5CA6}" destId="{CB18A53C-09CE-4C7E-8D6E-B6DDEE443280}" srcOrd="1" destOrd="0" presId="urn:microsoft.com/office/officeart/2008/layout/VerticalCurvedList"/>
    <dgm:cxn modelId="{8FBF4606-93CB-41E8-BD2B-84080D1F416B}" type="presParOf" srcId="{D8B1E778-8BB0-4EBB-B26C-0B1F29DD5CA6}" destId="{CB66B2AF-BC3F-4107-B1DC-103D7F842255}" srcOrd="2" destOrd="0" presId="urn:microsoft.com/office/officeart/2008/layout/VerticalCurvedList"/>
    <dgm:cxn modelId="{470ACAEF-8CE9-4379-855A-8202EF0772D4}" type="presParOf" srcId="{CB66B2AF-BC3F-4107-B1DC-103D7F842255}" destId="{6FCBEC29-841F-48ED-8FF8-C7D7B69EE84A}" srcOrd="0" destOrd="0" presId="urn:microsoft.com/office/officeart/2008/layout/VerticalCurvedList"/>
    <dgm:cxn modelId="{ECB8DE57-5E46-4B8A-A55D-32A7FEB40362}" type="presParOf" srcId="{D8B1E778-8BB0-4EBB-B26C-0B1F29DD5CA6}" destId="{8CED2178-7C4E-4A22-A99E-8DC937B46714}" srcOrd="3" destOrd="0" presId="urn:microsoft.com/office/officeart/2008/layout/VerticalCurvedList"/>
    <dgm:cxn modelId="{660FEAD7-E00E-436D-8D3A-6DCDC5E4387B}" type="presParOf" srcId="{D8B1E778-8BB0-4EBB-B26C-0B1F29DD5CA6}" destId="{94BB1914-B242-4384-A070-00579C4726B4}" srcOrd="4" destOrd="0" presId="urn:microsoft.com/office/officeart/2008/layout/VerticalCurvedList"/>
    <dgm:cxn modelId="{A4B909E5-34B6-431E-B3CF-11CCEF8D31E2}" type="presParOf" srcId="{94BB1914-B242-4384-A070-00579C4726B4}" destId="{2C024CE2-16C2-4C0C-BDE2-37E47A10CC77}" srcOrd="0" destOrd="0" presId="urn:microsoft.com/office/officeart/2008/layout/VerticalCurvedList"/>
    <dgm:cxn modelId="{0C8638EA-5090-4408-BFF1-D445EF1A6F97}" type="presParOf" srcId="{D8B1E778-8BB0-4EBB-B26C-0B1F29DD5CA6}" destId="{69902DAB-A89C-4829-8E9E-365E4A02A749}" srcOrd="5" destOrd="0" presId="urn:microsoft.com/office/officeart/2008/layout/VerticalCurvedList"/>
    <dgm:cxn modelId="{DB8943F9-BA1B-4E9F-B4C3-9D2AF07A881D}" type="presParOf" srcId="{D8B1E778-8BB0-4EBB-B26C-0B1F29DD5CA6}" destId="{75E6B21B-6BC3-4007-ADED-E03E1A653AA6}" srcOrd="6" destOrd="0" presId="urn:microsoft.com/office/officeart/2008/layout/VerticalCurvedList"/>
    <dgm:cxn modelId="{1972A10B-7C91-44DD-B66A-D04E33B3A57B}" type="presParOf" srcId="{75E6B21B-6BC3-4007-ADED-E03E1A653AA6}" destId="{DE9733A5-8884-4EEC-8E25-5FABD3A7EF7B}" srcOrd="0" destOrd="0" presId="urn:microsoft.com/office/officeart/2008/layout/VerticalCurvedList"/>
    <dgm:cxn modelId="{2E31F80A-15E4-414E-8BCA-5F601C4DB64D}" type="presParOf" srcId="{D8B1E778-8BB0-4EBB-B26C-0B1F29DD5CA6}" destId="{25A57035-814A-41DB-8874-808ACA87692F}" srcOrd="7" destOrd="0" presId="urn:microsoft.com/office/officeart/2008/layout/VerticalCurvedList"/>
    <dgm:cxn modelId="{87B66047-F149-447E-94DE-3248DCF9AE1D}" type="presParOf" srcId="{D8B1E778-8BB0-4EBB-B26C-0B1F29DD5CA6}" destId="{7D02E95E-FA0D-4E07-9097-53EEDDE53D13}" srcOrd="8" destOrd="0" presId="urn:microsoft.com/office/officeart/2008/layout/VerticalCurvedList"/>
    <dgm:cxn modelId="{C8D75A01-B4EA-4486-A97B-4994F2647222}" type="presParOf" srcId="{7D02E95E-FA0D-4E07-9097-53EEDDE53D13}" destId="{0576B161-359B-4898-9AF8-A8606C4B4771}" srcOrd="0" destOrd="0" presId="urn:microsoft.com/office/officeart/2008/layout/VerticalCurvedList"/>
    <dgm:cxn modelId="{29DB02EE-5682-4EEC-AF31-3E6BF22B07B4}" type="presParOf" srcId="{D8B1E778-8BB0-4EBB-B26C-0B1F29DD5CA6}" destId="{466124B5-E9FE-4609-BA5B-2B84BF962F24}" srcOrd="9" destOrd="0" presId="urn:microsoft.com/office/officeart/2008/layout/VerticalCurvedList"/>
    <dgm:cxn modelId="{9C31604A-B0EE-49AE-B3A3-710289D8040D}" type="presParOf" srcId="{D8B1E778-8BB0-4EBB-B26C-0B1F29DD5CA6}" destId="{936FE3B6-DDA7-4656-A332-3240CD68CD5B}" srcOrd="10" destOrd="0" presId="urn:microsoft.com/office/officeart/2008/layout/VerticalCurvedList"/>
    <dgm:cxn modelId="{FD8ACBAA-ACE8-4EFC-B1DB-C13D26FC16EF}" type="presParOf" srcId="{936FE3B6-DDA7-4656-A332-3240CD68CD5B}" destId="{B6F760A4-0D59-4D61-88D3-7EFA53B72CC8}" srcOrd="0" destOrd="0" presId="urn:microsoft.com/office/officeart/2008/layout/VerticalCurvedList"/>
    <dgm:cxn modelId="{9F6E8D9A-9FAE-4A5A-83DE-861FD60145AA}" type="presParOf" srcId="{D8B1E778-8BB0-4EBB-B26C-0B1F29DD5CA6}" destId="{9285B1BE-3F49-4752-87A0-A73B7F7C02C6}" srcOrd="11" destOrd="0" presId="urn:microsoft.com/office/officeart/2008/layout/VerticalCurvedList"/>
    <dgm:cxn modelId="{38CA8646-36EC-4B7A-9366-626261F592A8}" type="presParOf" srcId="{D8B1E778-8BB0-4EBB-B26C-0B1F29DD5CA6}" destId="{7194648B-2D2C-4056-87AE-B413BD3DC26B}" srcOrd="12" destOrd="0" presId="urn:microsoft.com/office/officeart/2008/layout/VerticalCurvedList"/>
    <dgm:cxn modelId="{ED39877F-0557-4EEB-BB3A-AAB5E3447A72}" type="presParOf" srcId="{7194648B-2D2C-4056-87AE-B413BD3DC26B}" destId="{B0947484-F98B-4EE2-A79D-77B0C62D633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A9D69-87B0-4225-B574-CB1AE1784824}">
      <dsp:nvSpPr>
        <dsp:cNvPr id="0" name=""/>
        <dsp:cNvSpPr/>
      </dsp:nvSpPr>
      <dsp:spPr>
        <a:xfrm>
          <a:off x="-5007431" y="-767209"/>
          <a:ext cx="5963544" cy="5963544"/>
        </a:xfrm>
        <a:prstGeom prst="blockArc">
          <a:avLst>
            <a:gd name="adj1" fmla="val 18900000"/>
            <a:gd name="adj2" fmla="val 2700000"/>
            <a:gd name="adj3" fmla="val 362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8A53C-09CE-4C7E-8D6E-B6DDEE443280}">
      <dsp:nvSpPr>
        <dsp:cNvPr id="0" name=""/>
        <dsp:cNvSpPr/>
      </dsp:nvSpPr>
      <dsp:spPr>
        <a:xfrm>
          <a:off x="356713" y="233237"/>
          <a:ext cx="7561081" cy="4662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1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productivity: add-on, support </a:t>
          </a:r>
          <a:r>
            <a:rPr lang="en-US" sz="2400" b="1" kern="1200" noProof="0" dirty="0"/>
            <a:t>critical thinking</a:t>
          </a:r>
        </a:p>
      </dsp:txBody>
      <dsp:txXfrm>
        <a:off x="356713" y="233237"/>
        <a:ext cx="7561081" cy="466298"/>
      </dsp:txXfrm>
    </dsp:sp>
    <dsp:sp modelId="{6FCBEC29-841F-48ED-8FF8-C7D7B69EE84A}">
      <dsp:nvSpPr>
        <dsp:cNvPr id="0" name=""/>
        <dsp:cNvSpPr/>
      </dsp:nvSpPr>
      <dsp:spPr>
        <a:xfrm>
          <a:off x="65276" y="174950"/>
          <a:ext cx="582872" cy="5828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D2178-7C4E-4A22-A99E-8DC937B46714}">
      <dsp:nvSpPr>
        <dsp:cNvPr id="0" name=""/>
        <dsp:cNvSpPr/>
      </dsp:nvSpPr>
      <dsp:spPr>
        <a:xfrm>
          <a:off x="740275" y="932596"/>
          <a:ext cx="7177519" cy="466298"/>
        </a:xfrm>
        <a:prstGeom prst="rect">
          <a:avLst/>
        </a:prstGeom>
        <a:solidFill>
          <a:schemeClr val="accent2">
            <a:hueOff val="-303861"/>
            <a:satOff val="5428"/>
            <a:lumOff val="2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1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safety: wrong use harms learning, new course activities</a:t>
          </a:r>
        </a:p>
      </dsp:txBody>
      <dsp:txXfrm>
        <a:off x="740275" y="932596"/>
        <a:ext cx="7177519" cy="466298"/>
      </dsp:txXfrm>
    </dsp:sp>
    <dsp:sp modelId="{2C024CE2-16C2-4C0C-BDE2-37E47A10CC77}">
      <dsp:nvSpPr>
        <dsp:cNvPr id="0" name=""/>
        <dsp:cNvSpPr/>
      </dsp:nvSpPr>
      <dsp:spPr>
        <a:xfrm>
          <a:off x="448838" y="874309"/>
          <a:ext cx="582872" cy="5828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03861"/>
              <a:satOff val="5428"/>
              <a:lumOff val="2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902DAB-A89C-4829-8E9E-365E4A02A749}">
      <dsp:nvSpPr>
        <dsp:cNvPr id="0" name=""/>
        <dsp:cNvSpPr/>
      </dsp:nvSpPr>
      <dsp:spPr>
        <a:xfrm>
          <a:off x="915668" y="1631955"/>
          <a:ext cx="7002125" cy="466298"/>
        </a:xfrm>
        <a:prstGeom prst="rect">
          <a:avLst/>
        </a:prstGeom>
        <a:solidFill>
          <a:schemeClr val="accent2">
            <a:hueOff val="-607721"/>
            <a:satOff val="10856"/>
            <a:lumOff val="5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1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/>
            <a:t>availability</a:t>
          </a:r>
          <a:r>
            <a:rPr lang="en-US" sz="2400" kern="1200" noProof="0" dirty="0"/>
            <a:t>: what tools, where, for what</a:t>
          </a:r>
        </a:p>
      </dsp:txBody>
      <dsp:txXfrm>
        <a:off x="915668" y="1631955"/>
        <a:ext cx="7002125" cy="466298"/>
      </dsp:txXfrm>
    </dsp:sp>
    <dsp:sp modelId="{DE9733A5-8884-4EEC-8E25-5FABD3A7EF7B}">
      <dsp:nvSpPr>
        <dsp:cNvPr id="0" name=""/>
        <dsp:cNvSpPr/>
      </dsp:nvSpPr>
      <dsp:spPr>
        <a:xfrm>
          <a:off x="624232" y="1573668"/>
          <a:ext cx="582872" cy="5828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607721"/>
              <a:satOff val="10856"/>
              <a:lumOff val="51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A57035-814A-41DB-8874-808ACA87692F}">
      <dsp:nvSpPr>
        <dsp:cNvPr id="0" name=""/>
        <dsp:cNvSpPr/>
      </dsp:nvSpPr>
      <dsp:spPr>
        <a:xfrm>
          <a:off x="915668" y="2330871"/>
          <a:ext cx="7002125" cy="466298"/>
        </a:xfrm>
        <a:prstGeom prst="rect">
          <a:avLst/>
        </a:prstGeom>
        <a:solidFill>
          <a:schemeClr val="accent2">
            <a:hueOff val="-911582"/>
            <a:satOff val="16285"/>
            <a:lumOff val="7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1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training: AI literacy, education </a:t>
          </a:r>
        </a:p>
      </dsp:txBody>
      <dsp:txXfrm>
        <a:off x="915668" y="2330871"/>
        <a:ext cx="7002125" cy="466298"/>
      </dsp:txXfrm>
    </dsp:sp>
    <dsp:sp modelId="{0576B161-359B-4898-9AF8-A8606C4B4771}">
      <dsp:nvSpPr>
        <dsp:cNvPr id="0" name=""/>
        <dsp:cNvSpPr/>
      </dsp:nvSpPr>
      <dsp:spPr>
        <a:xfrm>
          <a:off x="624232" y="2272584"/>
          <a:ext cx="582872" cy="5828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11582"/>
              <a:satOff val="16285"/>
              <a:lumOff val="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6124B5-E9FE-4609-BA5B-2B84BF962F24}">
      <dsp:nvSpPr>
        <dsp:cNvPr id="0" name=""/>
        <dsp:cNvSpPr/>
      </dsp:nvSpPr>
      <dsp:spPr>
        <a:xfrm>
          <a:off x="740275" y="3030230"/>
          <a:ext cx="7177519" cy="466298"/>
        </a:xfrm>
        <a:prstGeom prst="rect">
          <a:avLst/>
        </a:prstGeom>
        <a:solidFill>
          <a:schemeClr val="accent2">
            <a:hueOff val="-1215442"/>
            <a:satOff val="21713"/>
            <a:lumOff val="10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1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equal access: pay-walls, engagement, outcome gap </a:t>
          </a:r>
        </a:p>
      </dsp:txBody>
      <dsp:txXfrm>
        <a:off x="740275" y="3030230"/>
        <a:ext cx="7177519" cy="466298"/>
      </dsp:txXfrm>
    </dsp:sp>
    <dsp:sp modelId="{B6F760A4-0D59-4D61-88D3-7EFA53B72CC8}">
      <dsp:nvSpPr>
        <dsp:cNvPr id="0" name=""/>
        <dsp:cNvSpPr/>
      </dsp:nvSpPr>
      <dsp:spPr>
        <a:xfrm>
          <a:off x="448838" y="2971942"/>
          <a:ext cx="582872" cy="5828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215442"/>
              <a:satOff val="21713"/>
              <a:lumOff val="10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5B1BE-3F49-4752-87A0-A73B7F7C02C6}">
      <dsp:nvSpPr>
        <dsp:cNvPr id="0" name=""/>
        <dsp:cNvSpPr/>
      </dsp:nvSpPr>
      <dsp:spPr>
        <a:xfrm>
          <a:off x="356713" y="3729588"/>
          <a:ext cx="7561081" cy="466298"/>
        </a:xfrm>
        <a:prstGeom prst="rect">
          <a:avLst/>
        </a:prstGeom>
        <a:solidFill>
          <a:schemeClr val="accent2">
            <a:hueOff val="-1519303"/>
            <a:satOff val="27141"/>
            <a:lumOff val="1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01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misuse: legality, GDPR, academic/</a:t>
          </a:r>
          <a:r>
            <a:rPr lang="en-US" sz="2400" kern="1200" noProof="0" dirty="0" err="1"/>
            <a:t>adm.</a:t>
          </a:r>
          <a:r>
            <a:rPr lang="en-US" sz="2400" kern="1200" noProof="0" dirty="0"/>
            <a:t> norms</a:t>
          </a:r>
        </a:p>
      </dsp:txBody>
      <dsp:txXfrm>
        <a:off x="356713" y="3729588"/>
        <a:ext cx="7561081" cy="466298"/>
      </dsp:txXfrm>
    </dsp:sp>
    <dsp:sp modelId="{B0947484-F98B-4EE2-A79D-77B0C62D633A}">
      <dsp:nvSpPr>
        <dsp:cNvPr id="0" name=""/>
        <dsp:cNvSpPr/>
      </dsp:nvSpPr>
      <dsp:spPr>
        <a:xfrm>
          <a:off x="65276" y="3671301"/>
          <a:ext cx="582872" cy="5828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519303"/>
              <a:satOff val="27141"/>
              <a:lumOff val="1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1T11:31:00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B6030-E4C2-45C2-98CA-D5C3CDD101E2}" type="datetimeFigureOut">
              <a:rPr lang="da-DK" smtClean="0"/>
              <a:t>22.10.2024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6E295-60BB-4274-8719-497BD810DB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907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6E295-60BB-4274-8719-497BD810DB3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7023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AI is a </a:t>
            </a:r>
            <a:r>
              <a:rPr lang="da-DK" dirty="0" err="1"/>
              <a:t>complex</a:t>
            </a:r>
            <a:r>
              <a:rPr lang="da-DK" dirty="0"/>
              <a:t> and </a:t>
            </a:r>
            <a:r>
              <a:rPr lang="da-DK" dirty="0" err="1"/>
              <a:t>multi-faceted</a:t>
            </a:r>
            <a:r>
              <a:rPr lang="da-DK" dirty="0"/>
              <a:t> </a:t>
            </a:r>
            <a:r>
              <a:rPr lang="da-DK" dirty="0" err="1"/>
              <a:t>topic</a:t>
            </a:r>
            <a:r>
              <a:rPr lang="da-DK" dirty="0"/>
              <a:t>, </a:t>
            </a:r>
            <a:r>
              <a:rPr lang="da-DK" dirty="0" err="1"/>
              <a:t>yet</a:t>
            </a:r>
            <a:r>
              <a:rPr lang="da-DK" dirty="0"/>
              <a:t> </a:t>
            </a: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commonalities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identified</a:t>
            </a:r>
            <a:r>
              <a:rPr lang="da-DK" dirty="0"/>
              <a:t>.</a:t>
            </a:r>
          </a:p>
          <a:p>
            <a:r>
              <a:rPr lang="da-DK" dirty="0"/>
              <a:t>The </a:t>
            </a:r>
            <a:r>
              <a:rPr lang="da-DK" dirty="0" err="1"/>
              <a:t>people</a:t>
            </a:r>
            <a:r>
              <a:rPr lang="da-DK" dirty="0"/>
              <a:t> </a:t>
            </a:r>
            <a:r>
              <a:rPr lang="da-DK" dirty="0" err="1"/>
              <a:t>who</a:t>
            </a:r>
            <a:r>
              <a:rPr lang="da-DK" dirty="0"/>
              <a:t> have </a:t>
            </a:r>
            <a:r>
              <a:rPr lang="da-DK" dirty="0" err="1"/>
              <a:t>used</a:t>
            </a:r>
            <a:r>
              <a:rPr lang="da-DK" dirty="0"/>
              <a:t> </a:t>
            </a:r>
            <a:r>
              <a:rPr lang="da-DK" dirty="0" err="1"/>
              <a:t>genAI</a:t>
            </a:r>
            <a:r>
              <a:rPr lang="da-DK" dirty="0"/>
              <a:t> for </a:t>
            </a:r>
            <a:r>
              <a:rPr lang="da-DK" dirty="0" err="1"/>
              <a:t>teaching</a:t>
            </a:r>
            <a:r>
              <a:rPr lang="da-DK" dirty="0"/>
              <a:t>, research, or </a:t>
            </a:r>
            <a:r>
              <a:rPr lang="da-DK" dirty="0" err="1"/>
              <a:t>admin</a:t>
            </a:r>
            <a:r>
              <a:rPr lang="da-DK" dirty="0"/>
              <a:t> tasks (</a:t>
            </a:r>
            <a:r>
              <a:rPr lang="da-DK" dirty="0" err="1"/>
              <a:t>beyond</a:t>
            </a:r>
            <a:r>
              <a:rPr lang="da-DK" dirty="0"/>
              <a:t> putting </a:t>
            </a:r>
            <a:r>
              <a:rPr lang="da-DK" dirty="0" err="1"/>
              <a:t>exam</a:t>
            </a:r>
            <a:r>
              <a:rPr lang="da-DK" dirty="0"/>
              <a:t> </a:t>
            </a:r>
            <a:r>
              <a:rPr lang="da-DK" dirty="0" err="1"/>
              <a:t>questions</a:t>
            </a:r>
            <a:r>
              <a:rPr lang="da-DK" dirty="0"/>
              <a:t> </a:t>
            </a:r>
            <a:r>
              <a:rPr lang="da-DK" dirty="0" err="1"/>
              <a:t>through</a:t>
            </a:r>
            <a:r>
              <a:rPr lang="da-DK" dirty="0"/>
              <a:t> </a:t>
            </a:r>
            <a:r>
              <a:rPr lang="da-DK" dirty="0" err="1"/>
              <a:t>chatGPT</a:t>
            </a:r>
            <a:r>
              <a:rPr lang="da-DK" dirty="0"/>
              <a:t>) is a MINORITY.</a:t>
            </a:r>
          </a:p>
          <a:p>
            <a:r>
              <a:rPr lang="da-DK" dirty="0" err="1"/>
              <a:t>Except</a:t>
            </a:r>
            <a:r>
              <a:rPr lang="da-DK" dirty="0"/>
              <a:t> for a </a:t>
            </a:r>
            <a:r>
              <a:rPr lang="da-DK" dirty="0" err="1"/>
              <a:t>few</a:t>
            </a:r>
            <a:r>
              <a:rPr lang="da-DK" dirty="0"/>
              <a:t> OUTLIERS, </a:t>
            </a:r>
            <a:r>
              <a:rPr lang="da-DK" dirty="0" err="1"/>
              <a:t>found</a:t>
            </a:r>
            <a:r>
              <a:rPr lang="da-DK" dirty="0"/>
              <a:t> at </a:t>
            </a:r>
            <a:r>
              <a:rPr lang="da-DK" dirty="0" err="1"/>
              <a:t>faculty</a:t>
            </a:r>
            <a:r>
              <a:rPr lang="da-DK" dirty="0"/>
              <a:t> or </a:t>
            </a:r>
            <a:r>
              <a:rPr lang="da-DK" dirty="0" err="1"/>
              <a:t>even</a:t>
            </a:r>
            <a:r>
              <a:rPr lang="da-DK" dirty="0"/>
              <a:t> cross-</a:t>
            </a:r>
            <a:r>
              <a:rPr lang="da-DK" dirty="0" err="1"/>
              <a:t>university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, </a:t>
            </a:r>
            <a:r>
              <a:rPr lang="da-DK" dirty="0" err="1"/>
              <a:t>who</a:t>
            </a:r>
            <a:r>
              <a:rPr lang="da-DK" dirty="0"/>
              <a:t> have </a:t>
            </a:r>
            <a:r>
              <a:rPr lang="da-DK" dirty="0" err="1"/>
              <a:t>systematically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it for </a:t>
            </a:r>
            <a:r>
              <a:rPr lang="da-DK" dirty="0" err="1"/>
              <a:t>several</a:t>
            </a:r>
            <a:r>
              <a:rPr lang="da-DK" dirty="0"/>
              <a:t> tasks, perhaps </a:t>
            </a:r>
            <a:r>
              <a:rPr lang="da-DK" dirty="0" err="1"/>
              <a:t>even</a:t>
            </a:r>
            <a:r>
              <a:rPr lang="da-DK" dirty="0"/>
              <a:t> </a:t>
            </a:r>
            <a:r>
              <a:rPr lang="da-DK" dirty="0" err="1"/>
              <a:t>adopted</a:t>
            </a:r>
            <a:r>
              <a:rPr lang="da-DK" dirty="0"/>
              <a:t> a </a:t>
            </a:r>
            <a:r>
              <a:rPr lang="da-DK" dirty="0" err="1"/>
              <a:t>scientific</a:t>
            </a:r>
            <a:r>
              <a:rPr lang="da-DK" dirty="0"/>
              <a:t> approach.</a:t>
            </a:r>
          </a:p>
          <a:p>
            <a:endParaRPr lang="da-DK" dirty="0"/>
          </a:p>
          <a:p>
            <a:r>
              <a:rPr lang="da-DK" dirty="0"/>
              <a:t>IMPLICATIONS:</a:t>
            </a:r>
          </a:p>
          <a:p>
            <a:r>
              <a:rPr lang="da-DK" dirty="0"/>
              <a:t>- If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haven’t</a:t>
            </a:r>
            <a:r>
              <a:rPr lang="da-DK" dirty="0"/>
              <a:t> </a:t>
            </a:r>
            <a:r>
              <a:rPr lang="da-DK" dirty="0" err="1"/>
              <a:t>started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it for, </a:t>
            </a:r>
            <a:r>
              <a:rPr lang="da-DK" dirty="0" err="1"/>
              <a:t>say</a:t>
            </a:r>
            <a:r>
              <a:rPr lang="da-DK" dirty="0"/>
              <a:t> </a:t>
            </a:r>
            <a:r>
              <a:rPr lang="da-DK" dirty="0" err="1"/>
              <a:t>teaching</a:t>
            </a:r>
            <a:r>
              <a:rPr lang="da-DK" dirty="0"/>
              <a:t> or research, </a:t>
            </a:r>
            <a:r>
              <a:rPr lang="da-DK" dirty="0" err="1"/>
              <a:t>then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not </a:t>
            </a:r>
            <a:r>
              <a:rPr lang="da-DK" dirty="0" err="1"/>
              <a:t>alone</a:t>
            </a:r>
            <a:r>
              <a:rPr lang="da-DK" dirty="0"/>
              <a:t>, </a:t>
            </a:r>
            <a:br>
              <a:rPr lang="da-DK" dirty="0"/>
            </a:br>
            <a:r>
              <a:rPr lang="da-DK" dirty="0"/>
              <a:t>	in </a:t>
            </a:r>
            <a:r>
              <a:rPr lang="da-DK" dirty="0" err="1"/>
              <a:t>fact</a:t>
            </a:r>
            <a:r>
              <a:rPr lang="da-DK" dirty="0"/>
              <a:t>, </a:t>
            </a:r>
            <a:r>
              <a:rPr lang="da-DK" dirty="0" err="1"/>
              <a:t>unless</a:t>
            </a:r>
            <a:r>
              <a:rPr lang="da-DK" dirty="0"/>
              <a:t> the </a:t>
            </a:r>
            <a:r>
              <a:rPr lang="da-DK" dirty="0" err="1"/>
              <a:t>actual</a:t>
            </a:r>
            <a:r>
              <a:rPr lang="da-DK" dirty="0"/>
              <a:t> users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hiding</a:t>
            </a:r>
            <a:r>
              <a:rPr lang="da-DK" dirty="0"/>
              <a:t> from </a:t>
            </a:r>
            <a:r>
              <a:rPr lang="da-DK" dirty="0" err="1"/>
              <a:t>these</a:t>
            </a:r>
            <a:r>
              <a:rPr lang="da-DK" dirty="0"/>
              <a:t> fora, </a:t>
            </a:r>
            <a:r>
              <a:rPr lang="da-DK" dirty="0" err="1"/>
              <a:t>then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belong</a:t>
            </a:r>
            <a:r>
              <a:rPr lang="da-DK" dirty="0"/>
              <a:t> to the </a:t>
            </a:r>
            <a:r>
              <a:rPr lang="da-DK" dirty="0" err="1"/>
              <a:t>majority</a:t>
            </a:r>
            <a:endParaRPr lang="da-DK" dirty="0"/>
          </a:p>
          <a:p>
            <a:r>
              <a:rPr lang="da-DK" dirty="0"/>
              <a:t>   and it is not </a:t>
            </a:r>
            <a:r>
              <a:rPr lang="da-DK" dirty="0" err="1"/>
              <a:t>too</a:t>
            </a:r>
            <a:r>
              <a:rPr lang="da-DK" dirty="0"/>
              <a:t> </a:t>
            </a:r>
            <a:r>
              <a:rPr lang="da-DK" dirty="0" err="1"/>
              <a:t>late</a:t>
            </a:r>
            <a:r>
              <a:rPr lang="da-DK" dirty="0"/>
              <a:t> to </a:t>
            </a:r>
            <a:r>
              <a:rPr lang="da-DK" dirty="0" err="1"/>
              <a:t>get</a:t>
            </a:r>
            <a:r>
              <a:rPr lang="da-DK" dirty="0"/>
              <a:t> </a:t>
            </a:r>
            <a:r>
              <a:rPr lang="da-DK" dirty="0" err="1"/>
              <a:t>started</a:t>
            </a:r>
            <a:r>
              <a:rPr lang="da-DK" dirty="0"/>
              <a:t>.</a:t>
            </a:r>
          </a:p>
          <a:p>
            <a:r>
              <a:rPr lang="da-DK" dirty="0"/>
              <a:t> - The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people</a:t>
            </a:r>
            <a:r>
              <a:rPr lang="da-DK" dirty="0"/>
              <a:t> </a:t>
            </a:r>
            <a:r>
              <a:rPr lang="da-DK" dirty="0" err="1"/>
              <a:t>who</a:t>
            </a:r>
            <a:r>
              <a:rPr lang="da-DK" dirty="0"/>
              <a:t> </a:t>
            </a:r>
            <a:r>
              <a:rPr lang="da-DK" dirty="0" err="1"/>
              <a:t>use</a:t>
            </a:r>
            <a:r>
              <a:rPr lang="da-DK" dirty="0"/>
              <a:t> AI is growing, </a:t>
            </a:r>
            <a:r>
              <a:rPr lang="da-DK" dirty="0" err="1"/>
              <a:t>though</a:t>
            </a:r>
            <a:r>
              <a:rPr lang="da-DK" dirty="0"/>
              <a:t> </a:t>
            </a:r>
            <a:r>
              <a:rPr lang="da-DK" dirty="0" err="1"/>
              <a:t>slowly</a:t>
            </a:r>
            <a:r>
              <a:rPr lang="da-DK" dirty="0"/>
              <a:t> on the </a:t>
            </a:r>
            <a:r>
              <a:rPr lang="da-DK" dirty="0" err="1"/>
              <a:t>systematic</a:t>
            </a:r>
            <a:r>
              <a:rPr lang="da-DK" dirty="0"/>
              <a:t> part, </a:t>
            </a:r>
            <a:r>
              <a:rPr lang="da-DK" dirty="0" err="1"/>
              <a:t>reaching</a:t>
            </a:r>
            <a:r>
              <a:rPr lang="da-DK" dirty="0"/>
              <a:t> a tipping point</a:t>
            </a:r>
          </a:p>
          <a:p>
            <a:r>
              <a:rPr lang="da-DK" dirty="0"/>
              <a:t> - By </a:t>
            </a:r>
            <a:r>
              <a:rPr lang="da-DK" dirty="0" err="1"/>
              <a:t>now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do have </a:t>
            </a: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resources</a:t>
            </a:r>
            <a:r>
              <a:rPr lang="da-DK" dirty="0"/>
              <a:t>, </a:t>
            </a:r>
            <a:r>
              <a:rPr lang="da-DK" dirty="0" err="1"/>
              <a:t>tools</a:t>
            </a:r>
            <a:r>
              <a:rPr lang="da-DK" dirty="0"/>
              <a:t>, webinars and </a:t>
            </a:r>
            <a:r>
              <a:rPr lang="da-DK" dirty="0" err="1"/>
              <a:t>courses</a:t>
            </a:r>
            <a:r>
              <a:rPr lang="da-DK" dirty="0"/>
              <a:t> to </a:t>
            </a:r>
            <a:r>
              <a:rPr lang="da-DK" dirty="0" err="1"/>
              <a:t>get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started</a:t>
            </a:r>
            <a:endParaRPr lang="da-DK" dirty="0"/>
          </a:p>
          <a:p>
            <a:r>
              <a:rPr lang="da-DK" dirty="0"/>
              <a:t>	copilot</a:t>
            </a:r>
            <a:br>
              <a:rPr lang="da-DK" dirty="0"/>
            </a:br>
            <a:r>
              <a:rPr lang="da-DK" dirty="0"/>
              <a:t>	</a:t>
            </a:r>
            <a:r>
              <a:rPr lang="da-DK" dirty="0" err="1"/>
              <a:t>sciteAI</a:t>
            </a:r>
            <a:r>
              <a:rPr lang="da-DK" dirty="0"/>
              <a:t> (+webinar?)</a:t>
            </a:r>
            <a:br>
              <a:rPr lang="da-DK" dirty="0"/>
            </a:br>
            <a:r>
              <a:rPr lang="da-DK" dirty="0"/>
              <a:t>	slides and notes from </a:t>
            </a:r>
            <a:r>
              <a:rPr lang="da-DK" dirty="0" err="1"/>
              <a:t>courses</a:t>
            </a:r>
            <a:r>
              <a:rPr lang="da-DK" dirty="0"/>
              <a:t> &amp; meetings</a:t>
            </a:r>
          </a:p>
          <a:p>
            <a:r>
              <a:rPr lang="da-DK" dirty="0"/>
              <a:t>	…</a:t>
            </a:r>
          </a:p>
          <a:p>
            <a:pPr marL="171450" indent="-171450">
              <a:buFontTx/>
              <a:buChar char="-"/>
            </a:pPr>
            <a:r>
              <a:rPr lang="da-DK" dirty="0" err="1"/>
              <a:t>Changing</a:t>
            </a:r>
            <a:r>
              <a:rPr lang="da-DK" dirty="0"/>
              <a:t> fast, </a:t>
            </a:r>
            <a:r>
              <a:rPr lang="da-DK" dirty="0" err="1"/>
              <a:t>this</a:t>
            </a:r>
            <a:r>
              <a:rPr lang="da-DK" dirty="0"/>
              <a:t> semester </a:t>
            </a:r>
            <a:r>
              <a:rPr lang="da-DK" dirty="0" err="1"/>
              <a:t>several</a:t>
            </a:r>
            <a:r>
              <a:rPr lang="da-DK" dirty="0"/>
              <a:t> </a:t>
            </a:r>
            <a:r>
              <a:rPr lang="da-DK" dirty="0" err="1"/>
              <a:t>colleagues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experimenting</a:t>
            </a:r>
            <a:r>
              <a:rPr lang="da-DK" dirty="0"/>
              <a:t> with AI in class, more </a:t>
            </a:r>
            <a:r>
              <a:rPr lang="da-DK" dirty="0" err="1"/>
              <a:t>using</a:t>
            </a:r>
            <a:r>
              <a:rPr lang="da-DK" dirty="0"/>
              <a:t> it for </a:t>
            </a:r>
            <a:r>
              <a:rPr lang="da-DK" dirty="0" err="1"/>
              <a:t>preparation</a:t>
            </a:r>
            <a:endParaRPr lang="da-DK" dirty="0"/>
          </a:p>
          <a:p>
            <a:pPr marL="0" indent="0">
              <a:buFontTx/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6E295-60BB-4274-8719-497BD810DB3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216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Relate</a:t>
            </a:r>
            <a:r>
              <a:rPr lang="da-DK" dirty="0"/>
              <a:t> to AI as a </a:t>
            </a:r>
            <a:r>
              <a:rPr lang="da-DK" dirty="0" err="1"/>
              <a:t>tool</a:t>
            </a:r>
            <a:r>
              <a:rPr lang="da-DK" dirty="0"/>
              <a:t> – not an </a:t>
            </a:r>
            <a:r>
              <a:rPr lang="da-DK" dirty="0" err="1"/>
              <a:t>enemy</a:t>
            </a:r>
            <a:r>
              <a:rPr lang="da-DK" dirty="0"/>
              <a:t> or </a:t>
            </a:r>
            <a:r>
              <a:rPr lang="da-DK" dirty="0" err="1"/>
              <a:t>our</a:t>
            </a:r>
            <a:r>
              <a:rPr lang="da-DK" dirty="0"/>
              <a:t> </a:t>
            </a:r>
            <a:r>
              <a:rPr lang="da-DK" dirty="0" err="1"/>
              <a:t>replacement</a:t>
            </a:r>
            <a:r>
              <a:rPr lang="da-DK" dirty="0"/>
              <a:t>!</a:t>
            </a:r>
          </a:p>
          <a:p>
            <a:endParaRPr lang="da-DK" dirty="0"/>
          </a:p>
          <a:p>
            <a:r>
              <a:rPr lang="da-DK" dirty="0"/>
              <a:t>PRODUCTIVITY: </a:t>
            </a:r>
            <a:r>
              <a:rPr lang="da-DK" dirty="0" err="1"/>
              <a:t>tools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increase</a:t>
            </a:r>
            <a:r>
              <a:rPr lang="da-DK" dirty="0"/>
              <a:t> </a:t>
            </a:r>
            <a:r>
              <a:rPr lang="da-DK" dirty="0" err="1"/>
              <a:t>efficiency</a:t>
            </a:r>
            <a:r>
              <a:rPr lang="da-DK" dirty="0"/>
              <a:t>, the </a:t>
            </a:r>
            <a:r>
              <a:rPr lang="da-DK" dirty="0" err="1"/>
              <a:t>goal</a:t>
            </a:r>
            <a:r>
              <a:rPr lang="da-DK" dirty="0"/>
              <a:t> </a:t>
            </a:r>
            <a:r>
              <a:rPr lang="da-DK" dirty="0" err="1"/>
              <a:t>here</a:t>
            </a:r>
            <a:r>
              <a:rPr lang="da-DK" dirty="0"/>
              <a:t> is for the students to LEARN </a:t>
            </a:r>
            <a:r>
              <a:rPr lang="da-DK" dirty="0" err="1"/>
              <a:t>both</a:t>
            </a:r>
            <a:r>
              <a:rPr lang="da-DK" dirty="0"/>
              <a:t> </a:t>
            </a:r>
            <a:r>
              <a:rPr lang="da-DK" dirty="0" err="1"/>
              <a:t>critical</a:t>
            </a:r>
            <a:r>
              <a:rPr lang="da-DK" dirty="0"/>
              <a:t> </a:t>
            </a:r>
            <a:r>
              <a:rPr lang="da-DK" dirty="0" err="1"/>
              <a:t>thinking</a:t>
            </a:r>
            <a:r>
              <a:rPr lang="da-DK" dirty="0"/>
              <a:t> and </a:t>
            </a:r>
            <a:r>
              <a:rPr lang="da-DK" dirty="0" err="1"/>
              <a:t>foundational</a:t>
            </a:r>
            <a:r>
              <a:rPr lang="da-DK" dirty="0"/>
              <a:t> </a:t>
            </a:r>
            <a:r>
              <a:rPr lang="da-DK" dirty="0" err="1"/>
              <a:t>knowledge</a:t>
            </a:r>
            <a:r>
              <a:rPr lang="da-DK" dirty="0"/>
              <a:t>; AI </a:t>
            </a:r>
            <a:r>
              <a:rPr lang="da-DK" dirty="0" err="1"/>
              <a:t>does</a:t>
            </a:r>
            <a:r>
              <a:rPr lang="da-DK" dirty="0"/>
              <a:t> not </a:t>
            </a:r>
            <a:r>
              <a:rPr lang="da-DK" dirty="0" err="1"/>
              <a:t>eliminate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for </a:t>
            </a:r>
            <a:r>
              <a:rPr lang="da-DK" dirty="0" err="1"/>
              <a:t>critical</a:t>
            </a:r>
            <a:r>
              <a:rPr lang="da-DK" dirty="0"/>
              <a:t> </a:t>
            </a:r>
            <a:r>
              <a:rPr lang="da-DK" dirty="0" err="1"/>
              <a:t>thinking</a:t>
            </a:r>
            <a:r>
              <a:rPr lang="da-DK" dirty="0"/>
              <a:t>, it </a:t>
            </a:r>
            <a:r>
              <a:rPr lang="da-DK" dirty="0" err="1"/>
              <a:t>enhances</a:t>
            </a:r>
            <a:r>
              <a:rPr lang="da-DK" dirty="0"/>
              <a:t> it</a:t>
            </a:r>
          </a:p>
          <a:p>
            <a:r>
              <a:rPr lang="da-DK" dirty="0"/>
              <a:t>SAFETY: </a:t>
            </a:r>
            <a:r>
              <a:rPr lang="da-DK" dirty="0" err="1"/>
              <a:t>risk</a:t>
            </a:r>
            <a:r>
              <a:rPr lang="da-DK" dirty="0"/>
              <a:t> of </a:t>
            </a:r>
            <a:r>
              <a:rPr lang="da-DK" dirty="0" err="1"/>
              <a:t>using</a:t>
            </a:r>
            <a:r>
              <a:rPr lang="da-DK" dirty="0"/>
              <a:t> AI to do </a:t>
            </a:r>
            <a:r>
              <a:rPr lang="da-DK" dirty="0" err="1"/>
              <a:t>your</a:t>
            </a:r>
            <a:r>
              <a:rPr lang="da-DK" dirty="0"/>
              <a:t> job </a:t>
            </a:r>
            <a:r>
              <a:rPr lang="da-DK" dirty="0" err="1"/>
              <a:t>without</a:t>
            </a:r>
            <a:r>
              <a:rPr lang="da-DK" dirty="0"/>
              <a:t> learning or </a:t>
            </a:r>
            <a:r>
              <a:rPr lang="da-DK" dirty="0" err="1"/>
              <a:t>contributing</a:t>
            </a:r>
            <a:r>
              <a:rPr lang="da-DK" dirty="0"/>
              <a:t>, </a:t>
            </a:r>
            <a:r>
              <a:rPr lang="da-DK" dirty="0" err="1"/>
              <a:t>redesign</a:t>
            </a:r>
            <a:r>
              <a:rPr lang="da-DK" dirty="0"/>
              <a:t> </a:t>
            </a:r>
            <a:r>
              <a:rPr lang="da-DK" dirty="0" err="1"/>
              <a:t>course</a:t>
            </a:r>
            <a:r>
              <a:rPr lang="da-DK" dirty="0"/>
              <a:t> </a:t>
            </a:r>
            <a:r>
              <a:rPr lang="da-DK" dirty="0" err="1"/>
              <a:t>activities</a:t>
            </a:r>
            <a:r>
              <a:rPr lang="da-DK" dirty="0"/>
              <a:t> </a:t>
            </a:r>
            <a:r>
              <a:rPr lang="da-DK" dirty="0" err="1"/>
              <a:t>may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needed</a:t>
            </a:r>
            <a:endParaRPr lang="da-DK" dirty="0"/>
          </a:p>
          <a:p>
            <a:r>
              <a:rPr lang="da-DK" dirty="0"/>
              <a:t>AVAILABILITY: the right </a:t>
            </a:r>
            <a:r>
              <a:rPr lang="da-DK" dirty="0" err="1"/>
              <a:t>tool</a:t>
            </a:r>
            <a:r>
              <a:rPr lang="da-DK" dirty="0"/>
              <a:t> for the right job, </a:t>
            </a:r>
            <a:r>
              <a:rPr lang="da-DK" dirty="0" err="1"/>
              <a:t>which</a:t>
            </a:r>
            <a:r>
              <a:rPr lang="da-DK" dirty="0"/>
              <a:t> to </a:t>
            </a:r>
            <a:r>
              <a:rPr lang="da-DK" dirty="0" err="1"/>
              <a:t>use</a:t>
            </a:r>
            <a:r>
              <a:rPr lang="da-DK" dirty="0"/>
              <a:t> for </a:t>
            </a:r>
            <a:r>
              <a:rPr lang="da-DK" dirty="0" err="1"/>
              <a:t>what</a:t>
            </a:r>
            <a:r>
              <a:rPr lang="da-DK" dirty="0"/>
              <a:t>, </a:t>
            </a:r>
            <a:r>
              <a:rPr lang="da-DK" dirty="0" err="1"/>
              <a:t>how</a:t>
            </a:r>
            <a:r>
              <a:rPr lang="da-DK" dirty="0"/>
              <a:t> to find </a:t>
            </a:r>
            <a:r>
              <a:rPr lang="da-DK" dirty="0" err="1"/>
              <a:t>them</a:t>
            </a:r>
            <a:endParaRPr lang="da-DK" dirty="0"/>
          </a:p>
          <a:p>
            <a:r>
              <a:rPr lang="da-DK" dirty="0"/>
              <a:t>TRAINING: </a:t>
            </a:r>
            <a:r>
              <a:rPr lang="da-DK" dirty="0" err="1"/>
              <a:t>having</a:t>
            </a:r>
            <a:r>
              <a:rPr lang="da-DK" dirty="0"/>
              <a:t> </a:t>
            </a:r>
            <a:r>
              <a:rPr lang="da-DK" dirty="0" err="1"/>
              <a:t>found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, </a:t>
            </a:r>
            <a:r>
              <a:rPr lang="da-DK" dirty="0" err="1"/>
              <a:t>successful</a:t>
            </a:r>
            <a:r>
              <a:rPr lang="da-DK" dirty="0"/>
              <a:t> </a:t>
            </a:r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/>
              <a:t>depend</a:t>
            </a:r>
            <a:r>
              <a:rPr lang="da-DK" dirty="0"/>
              <a:t> on </a:t>
            </a:r>
            <a:r>
              <a:rPr lang="da-DK" dirty="0" err="1"/>
              <a:t>training</a:t>
            </a:r>
            <a:r>
              <a:rPr lang="da-DK" dirty="0"/>
              <a:t>, </a:t>
            </a:r>
            <a:r>
              <a:rPr lang="da-DK" dirty="0" err="1"/>
              <a:t>who</a:t>
            </a:r>
            <a:r>
              <a:rPr lang="da-DK" dirty="0"/>
              <a:t> provides </a:t>
            </a:r>
            <a:r>
              <a:rPr lang="da-DK" dirty="0" err="1"/>
              <a:t>education</a:t>
            </a:r>
            <a:r>
              <a:rPr lang="da-DK" dirty="0"/>
              <a:t>,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have a </a:t>
            </a:r>
            <a:r>
              <a:rPr lang="da-DK" dirty="0" err="1"/>
              <a:t>course</a:t>
            </a:r>
            <a:r>
              <a:rPr lang="da-DK" dirty="0"/>
              <a:t> in </a:t>
            </a:r>
            <a:r>
              <a:rPr lang="da-DK" dirty="0" err="1"/>
              <a:t>genAI</a:t>
            </a:r>
            <a:r>
              <a:rPr lang="da-DK" dirty="0"/>
              <a:t>?</a:t>
            </a:r>
          </a:p>
          <a:p>
            <a:r>
              <a:rPr lang="da-DK" dirty="0"/>
              <a:t>EQUAL ACCESS: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premium</a:t>
            </a:r>
            <a:r>
              <a:rPr lang="da-DK" dirty="0"/>
              <a:t>, not all </a:t>
            </a:r>
            <a:r>
              <a:rPr lang="da-DK" dirty="0" err="1"/>
              <a:t>will</a:t>
            </a:r>
            <a:r>
              <a:rPr lang="da-DK" dirty="0"/>
              <a:t> pay (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cannot</a:t>
            </a:r>
            <a:r>
              <a:rPr lang="da-DK" dirty="0"/>
              <a:t> </a:t>
            </a:r>
            <a:r>
              <a:rPr lang="da-DK" dirty="0" err="1"/>
              <a:t>require</a:t>
            </a:r>
            <a:r>
              <a:rPr lang="da-DK" dirty="0"/>
              <a:t> it), </a:t>
            </a:r>
            <a:r>
              <a:rPr lang="da-DK" dirty="0" err="1"/>
              <a:t>should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offer it to all students; </a:t>
            </a:r>
            <a:r>
              <a:rPr lang="da-DK" dirty="0" err="1"/>
              <a:t>outcome</a:t>
            </a:r>
            <a:r>
              <a:rPr lang="da-DK" dirty="0"/>
              <a:t> </a:t>
            </a:r>
            <a:r>
              <a:rPr lang="da-DK" dirty="0" err="1"/>
              <a:t>consequences</a:t>
            </a:r>
            <a:endParaRPr lang="da-DK" dirty="0"/>
          </a:p>
          <a:p>
            <a:r>
              <a:rPr lang="da-DK" dirty="0"/>
              <a:t>MISUSE: </a:t>
            </a:r>
            <a:r>
              <a:rPr lang="da-DK" dirty="0" err="1"/>
              <a:t>how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require</a:t>
            </a:r>
            <a:r>
              <a:rPr lang="da-DK" dirty="0"/>
              <a:t> the </a:t>
            </a:r>
            <a:r>
              <a:rPr lang="da-DK" dirty="0" err="1"/>
              <a:t>equality</a:t>
            </a:r>
            <a:r>
              <a:rPr lang="da-DK" dirty="0"/>
              <a:t> </a:t>
            </a:r>
            <a:r>
              <a:rPr lang="da-DK" dirty="0" err="1"/>
              <a:t>concerns</a:t>
            </a:r>
            <a:r>
              <a:rPr lang="da-DK" dirty="0"/>
              <a:t>, the </a:t>
            </a:r>
            <a:r>
              <a:rPr lang="da-DK" dirty="0" err="1"/>
              <a:t>best</a:t>
            </a:r>
            <a:r>
              <a:rPr lang="da-DK" dirty="0"/>
              <a:t> </a:t>
            </a:r>
            <a:r>
              <a:rPr lang="da-DK" dirty="0" err="1"/>
              <a:t>GPTs</a:t>
            </a:r>
            <a:r>
              <a:rPr lang="da-DK" dirty="0"/>
              <a:t> students to </a:t>
            </a:r>
            <a:r>
              <a:rPr lang="da-DK" dirty="0" err="1"/>
              <a:t>use</a:t>
            </a:r>
            <a:r>
              <a:rPr lang="da-DK" dirty="0"/>
              <a:t> it? </a:t>
            </a:r>
            <a:r>
              <a:rPr lang="da-DK" dirty="0" err="1"/>
              <a:t>Avoid</a:t>
            </a:r>
            <a:r>
              <a:rPr lang="da-DK" dirty="0"/>
              <a:t> copyright issues and </a:t>
            </a:r>
            <a:r>
              <a:rPr lang="da-DK" dirty="0" err="1"/>
              <a:t>plagiarism</a:t>
            </a:r>
            <a:r>
              <a:rPr lang="da-DK" dirty="0"/>
              <a:t>…</a:t>
            </a:r>
          </a:p>
          <a:p>
            <a:r>
              <a:rPr lang="da-DK" dirty="0"/>
              <a:t>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6E295-60BB-4274-8719-497BD810DB3A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4920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Briefly, we must adapt, no need to rush it but we should prepare:</a:t>
            </a:r>
          </a:p>
          <a:p>
            <a:endParaRPr lang="en-US" dirty="0"/>
          </a:p>
          <a:p>
            <a:r>
              <a:rPr lang="en-US" dirty="0"/>
              <a:t>No doubt the future is exciting and not without risk, much of which is above our pay-grade.</a:t>
            </a:r>
          </a:p>
          <a:p>
            <a:endParaRPr lang="en-US" dirty="0"/>
          </a:p>
          <a:p>
            <a:r>
              <a:rPr lang="en-US" dirty="0"/>
              <a:t>BUILD YOUR OWN LITERACY, only then can you evaluate the pros/cons, find good uses and avoid the bad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6E295-60BB-4274-8719-497BD810DB3A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545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46E295-60BB-4274-8719-497BD810DB3A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829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October 22,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October 22,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94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October 22,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0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October 22,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8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October 22,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6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October 22, 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09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October 22,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9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October 22,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361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October 22,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9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October 22,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October 22,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3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October 22,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‹nr.›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120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8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fi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fif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www.oneusefulthing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achgenai.au.dk/learn-genai" TargetMode="External"/><Relationship Id="rId5" Type="http://schemas.openxmlformats.org/officeDocument/2006/relationships/hyperlink" Target="https://hbsp.harvard.edu/" TargetMode="External"/><Relationship Id="rId4" Type="http://schemas.openxmlformats.org/officeDocument/2006/relationships/hyperlink" Target="https://eur03.safelinks.protection.outlook.com/?url=https%3A%2F%2Fgo.exlibris.link%2F2C027l2g&amp;data=05%7C02%7Cchm%40sam.sdu.dk%7Ce136672473c84f9f465e08dce455ea6a%7C9a97c27db83e4694b35354bdbf18ab5b%7C0%7C0%7C638636304855174668%7CUnknown%7CTWFpbGZsb3d8eyJWIjoiMC4wLjAwMDAiLCJQIjoiV2luMzIiLCJBTiI6Ik1haWwiLCJXVCI6Mn0%3D%7C0%7C%7C%7C&amp;sdata=JryEJSQM45Md1YXdiTVknwc1NDU5UnEAcs1GyuSxpmE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ne glowing cube among white dim cubes">
            <a:extLst>
              <a:ext uri="{FF2B5EF4-FFF2-40B4-BE49-F238E27FC236}">
                <a16:creationId xmlns:a16="http://schemas.microsoft.com/office/drawing/2014/main" id="{AD94FDF3-7CF7-22A2-FFFF-4FA85FA6CE6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5000"/>
          <a:stretch/>
        </p:blipFill>
        <p:spPr>
          <a:xfrm>
            <a:off x="1" y="10"/>
            <a:ext cx="12192000" cy="685798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A6410DC-30F0-93A1-4530-DEBAA895A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269768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Teaching and learning with AI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567ABE5-0B6C-C1B0-3004-A70EDB19C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8831" y="4593205"/>
            <a:ext cx="9214337" cy="1655195"/>
          </a:xfrm>
          <a:scene3d>
            <a:camera prst="perspectiveRelaxed"/>
            <a:lightRig rig="threePt" dir="t"/>
          </a:scene3d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DVIP - 20241010</a:t>
            </a:r>
          </a:p>
        </p:txBody>
      </p:sp>
    </p:spTree>
    <p:extLst>
      <p:ext uri="{BB962C8B-B14F-4D97-AF65-F5344CB8AC3E}">
        <p14:creationId xmlns:p14="http://schemas.microsoft.com/office/powerpoint/2010/main" val="4093487216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268C586A-CBE6-F4F1-EFF6-7ED0E554AA6D}"/>
              </a:ext>
            </a:extLst>
          </p:cNvPr>
          <p:cNvSpPr/>
          <p:nvPr/>
        </p:nvSpPr>
        <p:spPr>
          <a:xfrm>
            <a:off x="12348751" y="0"/>
            <a:ext cx="1470053" cy="6866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3" name="Picture 22" descr="A colorful hexagons and lines&#10;&#10;Description automatically generated">
            <a:extLst>
              <a:ext uri="{FF2B5EF4-FFF2-40B4-BE49-F238E27FC236}">
                <a16:creationId xmlns:a16="http://schemas.microsoft.com/office/drawing/2014/main" id="{6B563AE8-5895-61BF-D240-909BE953AC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985A0DA-A140-8DFB-598D-582CE6E55AA1}"/>
              </a:ext>
            </a:extLst>
          </p:cNvPr>
          <p:cNvSpPr/>
          <p:nvPr/>
        </p:nvSpPr>
        <p:spPr>
          <a:xfrm>
            <a:off x="5114165" y="0"/>
            <a:ext cx="1744943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40000">
                <a:schemeClr val="tx1">
                  <a:tint val="44500"/>
                  <a:satMod val="160000"/>
                  <a:alpha val="50000"/>
                </a:schemeClr>
              </a:gs>
              <a:gs pos="750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649A362-810F-9EF9-9EEC-4EB637FF0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628" y="609601"/>
            <a:ext cx="4428364" cy="121602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/>
              <a:t>Observations</a:t>
            </a:r>
            <a:br>
              <a:rPr lang="en-US" sz="2400" dirty="0"/>
            </a:br>
            <a:r>
              <a:rPr lang="en-US" sz="2400" dirty="0"/>
              <a:t>from many fora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2CB57AB-E05D-7985-317C-34BCC7F8C158}"/>
              </a:ext>
            </a:extLst>
          </p:cNvPr>
          <p:cNvSpPr/>
          <p:nvPr/>
        </p:nvSpPr>
        <p:spPr>
          <a:xfrm>
            <a:off x="6884628" y="1825626"/>
            <a:ext cx="4428364" cy="456212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FD42E6-7021-5382-1904-5A8B083F5B46}"/>
              </a:ext>
            </a:extLst>
          </p:cNvPr>
          <p:cNvSpPr txBox="1"/>
          <p:nvPr/>
        </p:nvSpPr>
        <p:spPr>
          <a:xfrm>
            <a:off x="8464156" y="5231691"/>
            <a:ext cx="2297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b="1" dirty="0" err="1">
                <a:latin typeface="Book Antiqua" panose="02040602050305030304" pitchFamily="18" charset="0"/>
              </a:rPr>
              <a:t>staff</a:t>
            </a:r>
            <a:r>
              <a:rPr lang="da-DK" sz="2000" b="1" dirty="0">
                <a:latin typeface="Book Antiqua" panose="02040602050305030304" pitchFamily="18" charset="0"/>
              </a:rPr>
              <a:t> at the </a:t>
            </a:r>
            <a:r>
              <a:rPr lang="da-DK" sz="2000" b="1" dirty="0" err="1">
                <a:latin typeface="Book Antiqua" panose="02040602050305030304" pitchFamily="18" charset="0"/>
              </a:rPr>
              <a:t>faculty</a:t>
            </a:r>
            <a:endParaRPr lang="da-DK" sz="2000" b="1" dirty="0">
              <a:latin typeface="Book Antiqua" panose="0204060205030503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BC5C5DA-84C0-1FBC-A2F6-BD8B5C6419D6}"/>
              </a:ext>
            </a:extLst>
          </p:cNvPr>
          <p:cNvGrpSpPr/>
          <p:nvPr/>
        </p:nvGrpSpPr>
        <p:grpSpPr>
          <a:xfrm>
            <a:off x="7620861" y="3061204"/>
            <a:ext cx="3117050" cy="1256358"/>
            <a:chOff x="7957984" y="2959607"/>
            <a:chExt cx="3117050" cy="125635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EA6D65-A2D5-6B37-662B-B67DAA6556CA}"/>
                </a:ext>
              </a:extLst>
            </p:cNvPr>
            <p:cNvSpPr/>
            <p:nvPr/>
          </p:nvSpPr>
          <p:spPr>
            <a:xfrm rot="20575509">
              <a:off x="7957984" y="2959607"/>
              <a:ext cx="3117050" cy="1256358"/>
            </a:xfrm>
            <a:custGeom>
              <a:avLst/>
              <a:gdLst>
                <a:gd name="connsiteX0" fmla="*/ 3195779 w 3666615"/>
                <a:gd name="connsiteY0" fmla="*/ 375711 h 1909457"/>
                <a:gd name="connsiteX1" fmla="*/ 1275539 w 3666615"/>
                <a:gd name="connsiteY1" fmla="*/ 1638 h 1909457"/>
                <a:gd name="connsiteX2" fmla="*/ 12004 w 3666615"/>
                <a:gd name="connsiteY2" fmla="*/ 517027 h 1909457"/>
                <a:gd name="connsiteX3" fmla="*/ 751837 w 3666615"/>
                <a:gd name="connsiteY3" fmla="*/ 1672496 h 1909457"/>
                <a:gd name="connsiteX4" fmla="*/ 2555699 w 3666615"/>
                <a:gd name="connsiteY4" fmla="*/ 1855376 h 1909457"/>
                <a:gd name="connsiteX5" fmla="*/ 3636353 w 3666615"/>
                <a:gd name="connsiteY5" fmla="*/ 974227 h 1909457"/>
                <a:gd name="connsiteX6" fmla="*/ 3195779 w 3666615"/>
                <a:gd name="connsiteY6" fmla="*/ 375711 h 1909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6615" h="1909457">
                  <a:moveTo>
                    <a:pt x="3195779" y="375711"/>
                  </a:moveTo>
                  <a:cubicBezTo>
                    <a:pt x="2802310" y="213613"/>
                    <a:pt x="1806168" y="-21915"/>
                    <a:pt x="1275539" y="1638"/>
                  </a:cubicBezTo>
                  <a:cubicBezTo>
                    <a:pt x="744910" y="25191"/>
                    <a:pt x="99288" y="238551"/>
                    <a:pt x="12004" y="517027"/>
                  </a:cubicBezTo>
                  <a:cubicBezTo>
                    <a:pt x="-75280" y="795503"/>
                    <a:pt x="327888" y="1449438"/>
                    <a:pt x="751837" y="1672496"/>
                  </a:cubicBezTo>
                  <a:cubicBezTo>
                    <a:pt x="1175786" y="1895554"/>
                    <a:pt x="2074946" y="1971754"/>
                    <a:pt x="2555699" y="1855376"/>
                  </a:cubicBezTo>
                  <a:cubicBezTo>
                    <a:pt x="3036452" y="1738998"/>
                    <a:pt x="3536600" y="1218067"/>
                    <a:pt x="3636353" y="974227"/>
                  </a:cubicBezTo>
                  <a:cubicBezTo>
                    <a:pt x="3736106" y="730387"/>
                    <a:pt x="3589248" y="537809"/>
                    <a:pt x="3195779" y="375711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41616CF-E719-66E6-ECA3-9E2AF3B3F4AA}"/>
                </a:ext>
              </a:extLst>
            </p:cNvPr>
            <p:cNvSpPr txBox="1"/>
            <p:nvPr/>
          </p:nvSpPr>
          <p:spPr>
            <a:xfrm>
              <a:off x="8369693" y="3290647"/>
              <a:ext cx="20072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000" b="1" dirty="0" err="1">
                  <a:latin typeface="Book Antiqua" panose="02040602050305030304" pitchFamily="18" charset="0"/>
                </a:rPr>
                <a:t>regular</a:t>
              </a:r>
              <a:r>
                <a:rPr lang="da-DK" sz="2000" b="1" dirty="0">
                  <a:latin typeface="Book Antiqua" panose="02040602050305030304" pitchFamily="18" charset="0"/>
                </a:rPr>
                <a:t> users of</a:t>
              </a:r>
            </a:p>
            <a:p>
              <a:r>
                <a:rPr lang="da-DK" sz="2000" b="1" dirty="0" err="1">
                  <a:latin typeface="Book Antiqua" panose="02040602050305030304" pitchFamily="18" charset="0"/>
                </a:rPr>
                <a:t>genAI</a:t>
              </a:r>
              <a:r>
                <a:rPr lang="da-DK" sz="2000" b="1" dirty="0">
                  <a:latin typeface="Book Antiqua" panose="02040602050305030304" pitchFamily="18" charset="0"/>
                </a:rPr>
                <a:t> for </a:t>
              </a:r>
              <a:r>
                <a:rPr lang="da-DK" sz="2000" b="1" dirty="0" err="1">
                  <a:latin typeface="Book Antiqua" panose="02040602050305030304" pitchFamily="18" charset="0"/>
                </a:rPr>
                <a:t>work</a:t>
              </a:r>
              <a:endParaRPr lang="da-DK" sz="2000" b="1" dirty="0">
                <a:latin typeface="Book Antiqua" panose="02040602050305030304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04825CB-ED82-1073-5770-A96CC4C48F59}"/>
              </a:ext>
            </a:extLst>
          </p:cNvPr>
          <p:cNvGrpSpPr/>
          <p:nvPr/>
        </p:nvGrpSpPr>
        <p:grpSpPr>
          <a:xfrm>
            <a:off x="9231589" y="2369014"/>
            <a:ext cx="1153744" cy="977376"/>
            <a:chOff x="9568712" y="2341305"/>
            <a:chExt cx="1153744" cy="977376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461E5AC-FAF7-0A15-03E0-D25A154F8443}"/>
                </a:ext>
              </a:extLst>
            </p:cNvPr>
            <p:cNvGrpSpPr/>
            <p:nvPr/>
          </p:nvGrpSpPr>
          <p:grpSpPr>
            <a:xfrm>
              <a:off x="10390890" y="3115479"/>
              <a:ext cx="331566" cy="203202"/>
              <a:chOff x="9856143" y="3057236"/>
              <a:chExt cx="331566" cy="203202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3B7F2369-7D66-4B8B-5553-A9DA30D17C3A}"/>
                  </a:ext>
                </a:extLst>
              </p:cNvPr>
              <p:cNvSpPr/>
              <p:nvPr/>
            </p:nvSpPr>
            <p:spPr>
              <a:xfrm>
                <a:off x="10065002" y="3057236"/>
                <a:ext cx="122707" cy="110837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E9F088AC-1D17-AD02-2B0D-E2EAC8FEFAEF}"/>
                  </a:ext>
                </a:extLst>
              </p:cNvPr>
              <p:cNvSpPr/>
              <p:nvPr/>
            </p:nvSpPr>
            <p:spPr>
              <a:xfrm>
                <a:off x="9856143" y="3149601"/>
                <a:ext cx="122707" cy="110837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90994F6-6C71-DCEF-04FD-85D6532EC5D2}"/>
                </a:ext>
              </a:extLst>
            </p:cNvPr>
            <p:cNvSpPr txBox="1"/>
            <p:nvPr/>
          </p:nvSpPr>
          <p:spPr>
            <a:xfrm>
              <a:off x="9568712" y="2341305"/>
              <a:ext cx="10807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000" b="1" dirty="0" err="1">
                  <a:latin typeface="Book Antiqua" panose="02040602050305030304" pitchFamily="18" charset="0"/>
                </a:rPr>
                <a:t>outliers</a:t>
              </a:r>
              <a:endParaRPr lang="da-DK" sz="2000" b="1" dirty="0">
                <a:latin typeface="Book Antiqua" panose="02040602050305030304" pitchFamily="18" charset="0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7A36CD-CD37-2238-707C-B7F8CB2DEE4E}"/>
                </a:ext>
              </a:extLst>
            </p:cNvPr>
            <p:cNvCxnSpPr>
              <a:cxnSpLocks/>
              <a:stCxn id="17" idx="2"/>
            </p:cNvCxnSpPr>
            <p:nvPr/>
          </p:nvCxnSpPr>
          <p:spPr>
            <a:xfrm>
              <a:off x="10109085" y="2741415"/>
              <a:ext cx="267889" cy="426541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D6F9A32-A28E-4AF9-C30E-FE41281DF6FB}"/>
                </a:ext>
              </a:extLst>
            </p:cNvPr>
            <p:cNvCxnSpPr>
              <a:cxnSpLocks/>
              <a:stCxn id="17" idx="2"/>
            </p:cNvCxnSpPr>
            <p:nvPr/>
          </p:nvCxnSpPr>
          <p:spPr>
            <a:xfrm>
              <a:off x="10109085" y="2741415"/>
              <a:ext cx="485775" cy="348927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EE913362-1DC2-237A-0F49-8D7BAC48FC42}"/>
              </a:ext>
            </a:extLst>
          </p:cNvPr>
          <p:cNvSpPr txBox="1"/>
          <p:nvPr/>
        </p:nvSpPr>
        <p:spPr>
          <a:xfrm>
            <a:off x="0" y="6387748"/>
            <a:ext cx="5049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Abstract oil painting of complex and multi-faceted topic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Generated with AI ∙ Image Creator in Bing ∙ August 21, 2024 at 9:20 AM</a:t>
            </a:r>
            <a:endParaRPr lang="da-DK" sz="1200" dirty="0">
              <a:solidFill>
                <a:schemeClr val="bg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0632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robot drawing a variety of objects&#10;&#10;Description automatically generated with medium confidence">
            <a:extLst>
              <a:ext uri="{FF2B5EF4-FFF2-40B4-BE49-F238E27FC236}">
                <a16:creationId xmlns:a16="http://schemas.microsoft.com/office/drawing/2014/main" id="{341888E7-C216-3146-5D17-5C8FC15227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98" y="1825625"/>
            <a:ext cx="4761489" cy="476148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855B91-B0EC-74C7-1333-25AEE1A24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and implications </a:t>
            </a:r>
            <a:br>
              <a:rPr lang="en-US" dirty="0"/>
            </a:br>
            <a:r>
              <a:rPr lang="en-US" dirty="0"/>
              <a:t>		for Teaching and learning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A1A4A0-B4EA-8C1E-C2C6-DD151783A8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927327"/>
              </p:ext>
            </p:extLst>
          </p:nvPr>
        </p:nvGraphicFramePr>
        <p:xfrm>
          <a:off x="2710832" y="1973407"/>
          <a:ext cx="7978748" cy="442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71A3EF7-30CA-16F1-87F6-ECDFEE48E161}"/>
              </a:ext>
            </a:extLst>
          </p:cNvPr>
          <p:cNvSpPr txBox="1"/>
          <p:nvPr/>
        </p:nvSpPr>
        <p:spPr>
          <a:xfrm>
            <a:off x="635898" y="3710857"/>
            <a:ext cx="2600916" cy="52322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700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oper Black" panose="0208090404030B020404" pitchFamily="18" charset="0"/>
              </a:rPr>
              <a:t>AI is a tool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A06CBE-23DA-9F7A-E299-4BD95F4A40CF}"/>
              </a:ext>
            </a:extLst>
          </p:cNvPr>
          <p:cNvSpPr txBox="1"/>
          <p:nvPr/>
        </p:nvSpPr>
        <p:spPr>
          <a:xfrm>
            <a:off x="0" y="638774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Iconic diagram of AI as a tool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Generated with AI ∙ Image Creator in Bing ∙ August 21, 2024 at 10:49 AM</a:t>
            </a:r>
            <a:endParaRPr lang="da-DK" sz="1200" dirty="0">
              <a:solidFill>
                <a:schemeClr val="bg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41393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5" name="Content Placeholder 4" descr="A sunset over a body of water&#10;&#10;Description automatically generated">
            <a:extLst>
              <a:ext uri="{FF2B5EF4-FFF2-40B4-BE49-F238E27FC236}">
                <a16:creationId xmlns:a16="http://schemas.microsoft.com/office/drawing/2014/main" id="{B2D7AA59-B3EB-3948-8258-C5CEF1967C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86" b="9764"/>
          <a:stretch/>
        </p:blipFill>
        <p:spPr>
          <a:xfrm>
            <a:off x="-2" y="10"/>
            <a:ext cx="12191999" cy="6857989"/>
          </a:xfrm>
          <a:prstGeom prst="rect">
            <a:avLst/>
          </a:prstGeom>
        </p:spPr>
      </p:pic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F6EE1C8D-9233-4EBC-9B68-862FDCA26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906504"/>
            <a:ext cx="12192002" cy="1951997"/>
          </a:xfrm>
          <a:custGeom>
            <a:avLst/>
            <a:gdLst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285754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74735 w 12192002"/>
              <a:gd name="connsiteY94" fmla="*/ 1132363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12382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</a:cxnLst>
            <a:rect l="l" t="t" r="r" b="b"/>
            <a:pathLst>
              <a:path w="12192002" h="2122526">
                <a:moveTo>
                  <a:pt x="5626960" y="0"/>
                </a:moveTo>
                <a:lnTo>
                  <a:pt x="5758918" y="1023"/>
                </a:lnTo>
                <a:lnTo>
                  <a:pt x="5957375" y="16715"/>
                </a:lnTo>
                <a:cubicBezTo>
                  <a:pt x="5970127" y="20033"/>
                  <a:pt x="5998679" y="20946"/>
                  <a:pt x="6010090" y="20359"/>
                </a:cubicBezTo>
                <a:lnTo>
                  <a:pt x="6041282" y="15266"/>
                </a:lnTo>
                <a:lnTo>
                  <a:pt x="6048637" y="6917"/>
                </a:lnTo>
                <a:lnTo>
                  <a:pt x="6068529" y="7600"/>
                </a:lnTo>
                <a:lnTo>
                  <a:pt x="6073847" y="6063"/>
                </a:lnTo>
                <a:cubicBezTo>
                  <a:pt x="6090539" y="9219"/>
                  <a:pt x="6128055" y="22767"/>
                  <a:pt x="6168673" y="26525"/>
                </a:cubicBezTo>
                <a:cubicBezTo>
                  <a:pt x="6209291" y="30283"/>
                  <a:pt x="6297550" y="13090"/>
                  <a:pt x="6317559" y="28612"/>
                </a:cubicBezTo>
                <a:cubicBezTo>
                  <a:pt x="6409695" y="55045"/>
                  <a:pt x="6472153" y="31322"/>
                  <a:pt x="6549454" y="75412"/>
                </a:cubicBezTo>
                <a:cubicBezTo>
                  <a:pt x="6628105" y="80632"/>
                  <a:pt x="6649105" y="94733"/>
                  <a:pt x="6708221" y="104188"/>
                </a:cubicBezTo>
                <a:cubicBezTo>
                  <a:pt x="6787988" y="118277"/>
                  <a:pt x="6871921" y="137351"/>
                  <a:pt x="6904145" y="132143"/>
                </a:cubicBezTo>
                <a:cubicBezTo>
                  <a:pt x="6943644" y="126545"/>
                  <a:pt x="6937527" y="150711"/>
                  <a:pt x="7018495" y="161649"/>
                </a:cubicBezTo>
                <a:cubicBezTo>
                  <a:pt x="7050188" y="159320"/>
                  <a:pt x="7061147" y="160297"/>
                  <a:pt x="7096987" y="161275"/>
                </a:cubicBezTo>
                <a:lnTo>
                  <a:pt x="7170807" y="173503"/>
                </a:lnTo>
                <a:cubicBezTo>
                  <a:pt x="7184505" y="172489"/>
                  <a:pt x="7192111" y="174628"/>
                  <a:pt x="7197003" y="178151"/>
                </a:cubicBezTo>
                <a:lnTo>
                  <a:pt x="7201101" y="183509"/>
                </a:lnTo>
                <a:lnTo>
                  <a:pt x="7218559" y="188059"/>
                </a:lnTo>
                <a:lnTo>
                  <a:pt x="7310852" y="213308"/>
                </a:lnTo>
                <a:lnTo>
                  <a:pt x="7312179" y="211866"/>
                </a:lnTo>
                <a:cubicBezTo>
                  <a:pt x="7333989" y="206326"/>
                  <a:pt x="7374788" y="205221"/>
                  <a:pt x="7405390" y="202271"/>
                </a:cubicBezTo>
                <a:cubicBezTo>
                  <a:pt x="7422527" y="207464"/>
                  <a:pt x="7476985" y="190048"/>
                  <a:pt x="7495794" y="194166"/>
                </a:cubicBezTo>
                <a:lnTo>
                  <a:pt x="7507039" y="196118"/>
                </a:lnTo>
                <a:lnTo>
                  <a:pt x="7507411" y="195791"/>
                </a:lnTo>
                <a:cubicBezTo>
                  <a:pt x="7510172" y="195437"/>
                  <a:pt x="7513992" y="195787"/>
                  <a:pt x="7519570" y="197126"/>
                </a:cubicBezTo>
                <a:lnTo>
                  <a:pt x="7527542" y="199679"/>
                </a:lnTo>
                <a:lnTo>
                  <a:pt x="7614346" y="205507"/>
                </a:lnTo>
                <a:lnTo>
                  <a:pt x="7718744" y="202036"/>
                </a:lnTo>
                <a:cubicBezTo>
                  <a:pt x="7780965" y="210608"/>
                  <a:pt x="7835119" y="212839"/>
                  <a:pt x="7905407" y="227751"/>
                </a:cubicBezTo>
                <a:cubicBezTo>
                  <a:pt x="7967070" y="225346"/>
                  <a:pt x="8025467" y="246582"/>
                  <a:pt x="8090271" y="269724"/>
                </a:cubicBezTo>
                <a:cubicBezTo>
                  <a:pt x="8147130" y="284670"/>
                  <a:pt x="8181827" y="318792"/>
                  <a:pt x="8245834" y="315885"/>
                </a:cubicBezTo>
                <a:cubicBezTo>
                  <a:pt x="8246647" y="320745"/>
                  <a:pt x="8248859" y="325027"/>
                  <a:pt x="8252033" y="328877"/>
                </a:cubicBezTo>
                <a:lnTo>
                  <a:pt x="8263376" y="338720"/>
                </a:lnTo>
                <a:lnTo>
                  <a:pt x="8266075" y="338490"/>
                </a:lnTo>
                <a:cubicBezTo>
                  <a:pt x="8276151" y="339772"/>
                  <a:pt x="8280845" y="342420"/>
                  <a:pt x="8283149" y="345665"/>
                </a:cubicBezTo>
                <a:lnTo>
                  <a:pt x="8284276" y="350108"/>
                </a:lnTo>
                <a:lnTo>
                  <a:pt x="8295173" y="355931"/>
                </a:lnTo>
                <a:lnTo>
                  <a:pt x="8314432" y="369826"/>
                </a:lnTo>
                <a:lnTo>
                  <a:pt x="8320104" y="370152"/>
                </a:lnTo>
                <a:lnTo>
                  <a:pt x="8352372" y="387570"/>
                </a:lnTo>
                <a:lnTo>
                  <a:pt x="8353799" y="386730"/>
                </a:lnTo>
                <a:cubicBezTo>
                  <a:pt x="8357733" y="385247"/>
                  <a:pt x="8362024" y="384899"/>
                  <a:pt x="8367182" y="386924"/>
                </a:cubicBezTo>
                <a:lnTo>
                  <a:pt x="8490249" y="400966"/>
                </a:lnTo>
                <a:lnTo>
                  <a:pt x="8497594" y="404016"/>
                </a:lnTo>
                <a:lnTo>
                  <a:pt x="8497968" y="403837"/>
                </a:lnTo>
                <a:cubicBezTo>
                  <a:pt x="8500048" y="403987"/>
                  <a:pt x="8502649" y="404798"/>
                  <a:pt x="8506167" y="406575"/>
                </a:cubicBezTo>
                <a:lnTo>
                  <a:pt x="8510983" y="409576"/>
                </a:lnTo>
                <a:lnTo>
                  <a:pt x="8525230" y="415491"/>
                </a:lnTo>
                <a:lnTo>
                  <a:pt x="8596071" y="400649"/>
                </a:lnTo>
                <a:cubicBezTo>
                  <a:pt x="8639145" y="406126"/>
                  <a:pt x="8671609" y="389686"/>
                  <a:pt x="8707847" y="409221"/>
                </a:cubicBezTo>
                <a:cubicBezTo>
                  <a:pt x="8748197" y="414263"/>
                  <a:pt x="8719822" y="400602"/>
                  <a:pt x="8752444" y="411322"/>
                </a:cubicBezTo>
                <a:cubicBezTo>
                  <a:pt x="8789303" y="414879"/>
                  <a:pt x="8898034" y="429534"/>
                  <a:pt x="8928988" y="430554"/>
                </a:cubicBezTo>
                <a:cubicBezTo>
                  <a:pt x="8955520" y="410467"/>
                  <a:pt x="8954693" y="419415"/>
                  <a:pt x="8963048" y="427366"/>
                </a:cubicBezTo>
                <a:lnTo>
                  <a:pt x="8968011" y="425141"/>
                </a:lnTo>
                <a:lnTo>
                  <a:pt x="8974337" y="424441"/>
                </a:lnTo>
                <a:lnTo>
                  <a:pt x="8990394" y="427667"/>
                </a:lnTo>
                <a:lnTo>
                  <a:pt x="8996232" y="429728"/>
                </a:lnTo>
                <a:cubicBezTo>
                  <a:pt x="9000327" y="430831"/>
                  <a:pt x="9003146" y="431159"/>
                  <a:pt x="9005201" y="430939"/>
                </a:cubicBezTo>
                <a:lnTo>
                  <a:pt x="9005486" y="430699"/>
                </a:lnTo>
                <a:lnTo>
                  <a:pt x="9053453" y="433984"/>
                </a:lnTo>
                <a:cubicBezTo>
                  <a:pt x="9068117" y="420419"/>
                  <a:pt x="9112391" y="454853"/>
                  <a:pt x="9113812" y="425670"/>
                </a:cubicBezTo>
                <a:cubicBezTo>
                  <a:pt x="9130955" y="430499"/>
                  <a:pt x="9138865" y="443788"/>
                  <a:pt x="9137318" y="424304"/>
                </a:cubicBezTo>
                <a:cubicBezTo>
                  <a:pt x="9143084" y="425358"/>
                  <a:pt x="9147048" y="424266"/>
                  <a:pt x="9150210" y="422135"/>
                </a:cubicBezTo>
                <a:lnTo>
                  <a:pt x="9151232" y="421070"/>
                </a:lnTo>
                <a:lnTo>
                  <a:pt x="9189246" y="432272"/>
                </a:lnTo>
                <a:lnTo>
                  <a:pt x="9194810" y="441511"/>
                </a:lnTo>
                <a:lnTo>
                  <a:pt x="9231370" y="451590"/>
                </a:lnTo>
                <a:lnTo>
                  <a:pt x="9343052" y="503495"/>
                </a:lnTo>
                <a:cubicBezTo>
                  <a:pt x="9415432" y="508795"/>
                  <a:pt x="9518955" y="534921"/>
                  <a:pt x="9584507" y="549197"/>
                </a:cubicBezTo>
                <a:cubicBezTo>
                  <a:pt x="9602038" y="561809"/>
                  <a:pt x="9675059" y="570203"/>
                  <a:pt x="9728309" y="560617"/>
                </a:cubicBezTo>
                <a:lnTo>
                  <a:pt x="9847792" y="580824"/>
                </a:lnTo>
                <a:cubicBezTo>
                  <a:pt x="9888744" y="590649"/>
                  <a:pt x="9918983" y="587450"/>
                  <a:pt x="9960019" y="587592"/>
                </a:cubicBezTo>
                <a:cubicBezTo>
                  <a:pt x="9984397" y="592516"/>
                  <a:pt x="9998461" y="593006"/>
                  <a:pt x="10039240" y="603107"/>
                </a:cubicBezTo>
                <a:cubicBezTo>
                  <a:pt x="10046863" y="602184"/>
                  <a:pt x="10074570" y="603512"/>
                  <a:pt x="10082169" y="601443"/>
                </a:cubicBezTo>
                <a:lnTo>
                  <a:pt x="10126500" y="603538"/>
                </a:lnTo>
                <a:lnTo>
                  <a:pt x="10261101" y="615053"/>
                </a:lnTo>
                <a:cubicBezTo>
                  <a:pt x="10274744" y="622448"/>
                  <a:pt x="10323589" y="631514"/>
                  <a:pt x="10336855" y="624804"/>
                </a:cubicBezTo>
                <a:cubicBezTo>
                  <a:pt x="10347867" y="624959"/>
                  <a:pt x="10374830" y="633622"/>
                  <a:pt x="10383868" y="625415"/>
                </a:cubicBezTo>
                <a:cubicBezTo>
                  <a:pt x="10409284" y="632493"/>
                  <a:pt x="10436539" y="633300"/>
                  <a:pt x="10445984" y="629262"/>
                </a:cubicBezTo>
                <a:cubicBezTo>
                  <a:pt x="10473833" y="619395"/>
                  <a:pt x="10495464" y="632839"/>
                  <a:pt x="10519280" y="631320"/>
                </a:cubicBezTo>
                <a:cubicBezTo>
                  <a:pt x="10558606" y="636140"/>
                  <a:pt x="10616449" y="646751"/>
                  <a:pt x="10644619" y="651566"/>
                </a:cubicBezTo>
                <a:cubicBezTo>
                  <a:pt x="10707078" y="667239"/>
                  <a:pt x="10806649" y="700317"/>
                  <a:pt x="10857724" y="712684"/>
                </a:cubicBezTo>
                <a:cubicBezTo>
                  <a:pt x="10915291" y="725495"/>
                  <a:pt x="10885368" y="688933"/>
                  <a:pt x="10951063" y="725767"/>
                </a:cubicBezTo>
                <a:cubicBezTo>
                  <a:pt x="10982008" y="727705"/>
                  <a:pt x="11007787" y="723528"/>
                  <a:pt x="11030956" y="721011"/>
                </a:cubicBezTo>
                <a:cubicBezTo>
                  <a:pt x="11029909" y="706023"/>
                  <a:pt x="11057496" y="724188"/>
                  <a:pt x="11085938" y="723892"/>
                </a:cubicBezTo>
                <a:cubicBezTo>
                  <a:pt x="11102606" y="725362"/>
                  <a:pt x="11125909" y="729502"/>
                  <a:pt x="11143411" y="733141"/>
                </a:cubicBezTo>
                <a:cubicBezTo>
                  <a:pt x="11171652" y="736317"/>
                  <a:pt x="11164089" y="762276"/>
                  <a:pt x="11195087" y="732494"/>
                </a:cubicBezTo>
                <a:cubicBezTo>
                  <a:pt x="11221976" y="745071"/>
                  <a:pt x="11231916" y="754905"/>
                  <a:pt x="11273972" y="753513"/>
                </a:cubicBezTo>
                <a:cubicBezTo>
                  <a:pt x="11288331" y="764337"/>
                  <a:pt x="11354320" y="819231"/>
                  <a:pt x="11369715" y="813181"/>
                </a:cubicBezTo>
                <a:cubicBezTo>
                  <a:pt x="11408024" y="821140"/>
                  <a:pt x="11417570" y="873027"/>
                  <a:pt x="11462695" y="874654"/>
                </a:cubicBezTo>
                <a:cubicBezTo>
                  <a:pt x="11507338" y="891120"/>
                  <a:pt x="11468277" y="926374"/>
                  <a:pt x="11516473" y="928206"/>
                </a:cubicBezTo>
                <a:lnTo>
                  <a:pt x="11585369" y="1004898"/>
                </a:lnTo>
                <a:cubicBezTo>
                  <a:pt x="11627915" y="1047460"/>
                  <a:pt x="11688670" y="1023969"/>
                  <a:pt x="11712382" y="1047864"/>
                </a:cubicBezTo>
                <a:cubicBezTo>
                  <a:pt x="11736094" y="1071759"/>
                  <a:pt x="11860362" y="1135225"/>
                  <a:pt x="11894613" y="1148265"/>
                </a:cubicBezTo>
                <a:cubicBezTo>
                  <a:pt x="11928864" y="1161305"/>
                  <a:pt x="11872782" y="1124390"/>
                  <a:pt x="11917888" y="1126105"/>
                </a:cubicBezTo>
                <a:cubicBezTo>
                  <a:pt x="11967364" y="1138091"/>
                  <a:pt x="11978191" y="1115038"/>
                  <a:pt x="12080164" y="1090885"/>
                </a:cubicBezTo>
                <a:cubicBezTo>
                  <a:pt x="12093592" y="1092452"/>
                  <a:pt x="12126659" y="1037250"/>
                  <a:pt x="12140863" y="1035036"/>
                </a:cubicBezTo>
                <a:lnTo>
                  <a:pt x="12192002" y="1015838"/>
                </a:lnTo>
                <a:lnTo>
                  <a:pt x="12192002" y="1955549"/>
                </a:lnTo>
                <a:lnTo>
                  <a:pt x="12192000" y="1955549"/>
                </a:lnTo>
                <a:lnTo>
                  <a:pt x="12192000" y="2122526"/>
                </a:lnTo>
                <a:lnTo>
                  <a:pt x="0" y="2122526"/>
                </a:lnTo>
                <a:lnTo>
                  <a:pt x="0" y="1348327"/>
                </a:lnTo>
                <a:lnTo>
                  <a:pt x="2" y="1348327"/>
                </a:lnTo>
                <a:lnTo>
                  <a:pt x="2" y="592017"/>
                </a:lnTo>
                <a:lnTo>
                  <a:pt x="15526" y="586548"/>
                </a:lnTo>
                <a:cubicBezTo>
                  <a:pt x="35255" y="585160"/>
                  <a:pt x="72229" y="592802"/>
                  <a:pt x="118381" y="583692"/>
                </a:cubicBezTo>
                <a:lnTo>
                  <a:pt x="292435" y="531887"/>
                </a:lnTo>
                <a:cubicBezTo>
                  <a:pt x="333820" y="524854"/>
                  <a:pt x="366418" y="510849"/>
                  <a:pt x="404015" y="511191"/>
                </a:cubicBezTo>
                <a:cubicBezTo>
                  <a:pt x="415660" y="502454"/>
                  <a:pt x="428065" y="497716"/>
                  <a:pt x="445099" y="505368"/>
                </a:cubicBezTo>
                <a:cubicBezTo>
                  <a:pt x="473049" y="498059"/>
                  <a:pt x="549479" y="473644"/>
                  <a:pt x="571717" y="467338"/>
                </a:cubicBezTo>
                <a:lnTo>
                  <a:pt x="578535" y="467527"/>
                </a:lnTo>
                <a:cubicBezTo>
                  <a:pt x="582714" y="467117"/>
                  <a:pt x="586282" y="465474"/>
                  <a:pt x="596792" y="464875"/>
                </a:cubicBezTo>
                <a:cubicBezTo>
                  <a:pt x="618517" y="457289"/>
                  <a:pt x="688384" y="430106"/>
                  <a:pt x="708875" y="422017"/>
                </a:cubicBezTo>
                <a:cubicBezTo>
                  <a:pt x="714996" y="421315"/>
                  <a:pt x="718074" y="419183"/>
                  <a:pt x="719742" y="416340"/>
                </a:cubicBezTo>
                <a:cubicBezTo>
                  <a:pt x="719843" y="415919"/>
                  <a:pt x="719947" y="415498"/>
                  <a:pt x="720047" y="415078"/>
                </a:cubicBezTo>
                <a:lnTo>
                  <a:pt x="763053" y="414307"/>
                </a:lnTo>
                <a:lnTo>
                  <a:pt x="767901" y="412086"/>
                </a:lnTo>
                <a:lnTo>
                  <a:pt x="797041" y="414293"/>
                </a:lnTo>
                <a:lnTo>
                  <a:pt x="811506" y="413988"/>
                </a:lnTo>
                <a:lnTo>
                  <a:pt x="816809" y="416882"/>
                </a:lnTo>
                <a:cubicBezTo>
                  <a:pt x="821862" y="418352"/>
                  <a:pt x="828232" y="418327"/>
                  <a:pt x="837540" y="414918"/>
                </a:cubicBezTo>
                <a:lnTo>
                  <a:pt x="858269" y="416131"/>
                </a:lnTo>
                <a:cubicBezTo>
                  <a:pt x="864622" y="417683"/>
                  <a:pt x="943264" y="400945"/>
                  <a:pt x="948732" y="404293"/>
                </a:cubicBezTo>
                <a:cubicBezTo>
                  <a:pt x="1007438" y="402718"/>
                  <a:pt x="1078958" y="412604"/>
                  <a:pt x="1149979" y="406698"/>
                </a:cubicBezTo>
                <a:cubicBezTo>
                  <a:pt x="1264076" y="391985"/>
                  <a:pt x="1418281" y="371972"/>
                  <a:pt x="1496110" y="357263"/>
                </a:cubicBezTo>
                <a:cubicBezTo>
                  <a:pt x="1524373" y="323194"/>
                  <a:pt x="1569686" y="343349"/>
                  <a:pt x="1608669" y="331673"/>
                </a:cubicBezTo>
                <a:cubicBezTo>
                  <a:pt x="1628634" y="319376"/>
                  <a:pt x="1652708" y="325981"/>
                  <a:pt x="1675071" y="324776"/>
                </a:cubicBezTo>
                <a:cubicBezTo>
                  <a:pt x="1696661" y="320902"/>
                  <a:pt x="1719608" y="311993"/>
                  <a:pt x="1738204" y="308427"/>
                </a:cubicBezTo>
                <a:lnTo>
                  <a:pt x="1786655" y="303376"/>
                </a:lnTo>
                <a:cubicBezTo>
                  <a:pt x="1814690" y="308462"/>
                  <a:pt x="1843563" y="316239"/>
                  <a:pt x="1873080" y="330998"/>
                </a:cubicBezTo>
                <a:cubicBezTo>
                  <a:pt x="1885328" y="340074"/>
                  <a:pt x="1907076" y="340787"/>
                  <a:pt x="1921650" y="332593"/>
                </a:cubicBezTo>
                <a:cubicBezTo>
                  <a:pt x="1924160" y="331181"/>
                  <a:pt x="1926358" y="329554"/>
                  <a:pt x="1928172" y="327762"/>
                </a:cubicBezTo>
                <a:cubicBezTo>
                  <a:pt x="1964849" y="349443"/>
                  <a:pt x="1978703" y="334060"/>
                  <a:pt x="1997356" y="349707"/>
                </a:cubicBezTo>
                <a:cubicBezTo>
                  <a:pt x="2045552" y="350382"/>
                  <a:pt x="2077539" y="328078"/>
                  <a:pt x="2094665" y="341687"/>
                </a:cubicBezTo>
                <a:cubicBezTo>
                  <a:pt x="2129868" y="337565"/>
                  <a:pt x="2171836" y="328633"/>
                  <a:pt x="2208578" y="324976"/>
                </a:cubicBezTo>
                <a:cubicBezTo>
                  <a:pt x="2233182" y="323400"/>
                  <a:pt x="2276000" y="319205"/>
                  <a:pt x="2315112" y="319743"/>
                </a:cubicBezTo>
                <a:cubicBezTo>
                  <a:pt x="2354027" y="341739"/>
                  <a:pt x="2411581" y="311650"/>
                  <a:pt x="2443255" y="328210"/>
                </a:cubicBezTo>
                <a:lnTo>
                  <a:pt x="2568028" y="342111"/>
                </a:lnTo>
                <a:cubicBezTo>
                  <a:pt x="2608701" y="337537"/>
                  <a:pt x="2582516" y="375805"/>
                  <a:pt x="2646527" y="315870"/>
                </a:cubicBezTo>
                <a:cubicBezTo>
                  <a:pt x="2717602" y="329320"/>
                  <a:pt x="2719299" y="298751"/>
                  <a:pt x="2781569" y="326406"/>
                </a:cubicBezTo>
                <a:lnTo>
                  <a:pt x="3030291" y="348227"/>
                </a:lnTo>
                <a:cubicBezTo>
                  <a:pt x="3072289" y="343635"/>
                  <a:pt x="3082691" y="349641"/>
                  <a:pt x="3142556" y="350870"/>
                </a:cubicBezTo>
                <a:cubicBezTo>
                  <a:pt x="3203390" y="348332"/>
                  <a:pt x="3209724" y="356304"/>
                  <a:pt x="3262356" y="358645"/>
                </a:cubicBezTo>
                <a:cubicBezTo>
                  <a:pt x="3295546" y="360921"/>
                  <a:pt x="3336380" y="362051"/>
                  <a:pt x="3341698" y="364522"/>
                </a:cubicBezTo>
                <a:lnTo>
                  <a:pt x="3344026" y="363547"/>
                </a:lnTo>
                <a:cubicBezTo>
                  <a:pt x="3353997" y="361853"/>
                  <a:pt x="3359859" y="362931"/>
                  <a:pt x="3363888" y="365229"/>
                </a:cubicBezTo>
                <a:lnTo>
                  <a:pt x="3400728" y="382181"/>
                </a:lnTo>
                <a:lnTo>
                  <a:pt x="3473223" y="370133"/>
                </a:lnTo>
                <a:cubicBezTo>
                  <a:pt x="3488625" y="364503"/>
                  <a:pt x="3513943" y="370768"/>
                  <a:pt x="3536135" y="366472"/>
                </a:cubicBezTo>
                <a:cubicBezTo>
                  <a:pt x="3549392" y="369181"/>
                  <a:pt x="3571626" y="354982"/>
                  <a:pt x="3585978" y="356773"/>
                </a:cubicBezTo>
                <a:lnTo>
                  <a:pt x="3594501" y="357463"/>
                </a:lnTo>
                <a:lnTo>
                  <a:pt x="3594736" y="357194"/>
                </a:lnTo>
                <a:cubicBezTo>
                  <a:pt x="3596729" y="356739"/>
                  <a:pt x="3599583" y="356739"/>
                  <a:pt x="3603855" y="357358"/>
                </a:cubicBezTo>
                <a:lnTo>
                  <a:pt x="3610035" y="358720"/>
                </a:lnTo>
                <a:lnTo>
                  <a:pt x="3682513" y="326449"/>
                </a:lnTo>
                <a:cubicBezTo>
                  <a:pt x="3725132" y="319209"/>
                  <a:pt x="3741010" y="317232"/>
                  <a:pt x="3789760" y="302526"/>
                </a:cubicBezTo>
                <a:cubicBezTo>
                  <a:pt x="3829631" y="295662"/>
                  <a:pt x="3861095" y="281792"/>
                  <a:pt x="3897275" y="282288"/>
                </a:cubicBezTo>
                <a:cubicBezTo>
                  <a:pt x="3908538" y="273598"/>
                  <a:pt x="3920509" y="268909"/>
                  <a:pt x="3936846" y="276633"/>
                </a:cubicBezTo>
                <a:cubicBezTo>
                  <a:pt x="3972980" y="267440"/>
                  <a:pt x="3976670" y="252111"/>
                  <a:pt x="4004538" y="259176"/>
                </a:cubicBezTo>
                <a:cubicBezTo>
                  <a:pt x="4016877" y="233368"/>
                  <a:pt x="4021427" y="241744"/>
                  <a:pt x="4033778" y="246608"/>
                </a:cubicBezTo>
                <a:lnTo>
                  <a:pt x="4035363" y="246843"/>
                </a:lnTo>
                <a:lnTo>
                  <a:pt x="4036996" y="243176"/>
                </a:lnTo>
                <a:lnTo>
                  <a:pt x="4042364" y="240742"/>
                </a:lnTo>
                <a:lnTo>
                  <a:pt x="4058954" y="239121"/>
                </a:lnTo>
                <a:lnTo>
                  <a:pt x="4065510" y="239339"/>
                </a:lnTo>
                <a:cubicBezTo>
                  <a:pt x="4069909" y="239180"/>
                  <a:pt x="4072681" y="238679"/>
                  <a:pt x="4074427" y="237895"/>
                </a:cubicBezTo>
                <a:cubicBezTo>
                  <a:pt x="4074466" y="237796"/>
                  <a:pt x="4074507" y="237697"/>
                  <a:pt x="4074546" y="237596"/>
                </a:cubicBezTo>
                <a:lnTo>
                  <a:pt x="4083097" y="236761"/>
                </a:lnTo>
                <a:cubicBezTo>
                  <a:pt x="4099102" y="230874"/>
                  <a:pt x="4124720" y="217294"/>
                  <a:pt x="4142745" y="210228"/>
                </a:cubicBezTo>
                <a:cubicBezTo>
                  <a:pt x="4161277" y="209757"/>
                  <a:pt x="4204215" y="211652"/>
                  <a:pt x="4191248" y="194363"/>
                </a:cubicBezTo>
                <a:cubicBezTo>
                  <a:pt x="4197143" y="193685"/>
                  <a:pt x="4200119" y="191566"/>
                  <a:pt x="4201744" y="188729"/>
                </a:cubicBezTo>
                <a:cubicBezTo>
                  <a:pt x="4201845" y="188309"/>
                  <a:pt x="4201947" y="187890"/>
                  <a:pt x="4202048" y="187470"/>
                </a:cubicBezTo>
                <a:lnTo>
                  <a:pt x="4248116" y="184675"/>
                </a:lnTo>
                <a:lnTo>
                  <a:pt x="4276141" y="186999"/>
                </a:lnTo>
                <a:lnTo>
                  <a:pt x="4290062" y="186753"/>
                </a:lnTo>
                <a:lnTo>
                  <a:pt x="4295143" y="189670"/>
                </a:lnTo>
                <a:cubicBezTo>
                  <a:pt x="4299996" y="191161"/>
                  <a:pt x="4306126" y="191162"/>
                  <a:pt x="4315108" y="187791"/>
                </a:cubicBezTo>
                <a:lnTo>
                  <a:pt x="4316965" y="186450"/>
                </a:lnTo>
                <a:lnTo>
                  <a:pt x="4362875" y="193065"/>
                </a:lnTo>
                <a:cubicBezTo>
                  <a:pt x="4368977" y="194642"/>
                  <a:pt x="4423306" y="188348"/>
                  <a:pt x="4428542" y="191719"/>
                </a:cubicBezTo>
                <a:cubicBezTo>
                  <a:pt x="4462662" y="194921"/>
                  <a:pt x="4457822" y="194180"/>
                  <a:pt x="4515813" y="181068"/>
                </a:cubicBezTo>
                <a:cubicBezTo>
                  <a:pt x="4524746" y="178930"/>
                  <a:pt x="4680151" y="178122"/>
                  <a:pt x="4715526" y="171166"/>
                </a:cubicBezTo>
                <a:cubicBezTo>
                  <a:pt x="4741916" y="171832"/>
                  <a:pt x="4677963" y="180680"/>
                  <a:pt x="4762447" y="162678"/>
                </a:cubicBezTo>
                <a:cubicBezTo>
                  <a:pt x="4784109" y="162698"/>
                  <a:pt x="4806742" y="151552"/>
                  <a:pt x="4840439" y="134910"/>
                </a:cubicBezTo>
                <a:cubicBezTo>
                  <a:pt x="4916356" y="97503"/>
                  <a:pt x="4937025" y="110510"/>
                  <a:pt x="5011513" y="110893"/>
                </a:cubicBezTo>
                <a:cubicBezTo>
                  <a:pt x="5038947" y="76939"/>
                  <a:pt x="5028196" y="106028"/>
                  <a:pt x="5065790" y="94512"/>
                </a:cubicBezTo>
                <a:cubicBezTo>
                  <a:pt x="5064856" y="121900"/>
                  <a:pt x="5108319" y="72464"/>
                  <a:pt x="5121659" y="101083"/>
                </a:cubicBezTo>
                <a:cubicBezTo>
                  <a:pt x="5128079" y="98081"/>
                  <a:pt x="5133876" y="94270"/>
                  <a:pt x="5139595" y="90230"/>
                </a:cubicBezTo>
                <a:lnTo>
                  <a:pt x="5142598" y="88129"/>
                </a:lnTo>
                <a:lnTo>
                  <a:pt x="5156554" y="84729"/>
                </a:lnTo>
                <a:lnTo>
                  <a:pt x="5174660" y="77506"/>
                </a:lnTo>
                <a:lnTo>
                  <a:pt x="5222961" y="74516"/>
                </a:lnTo>
                <a:cubicBezTo>
                  <a:pt x="5230550" y="71886"/>
                  <a:pt x="5251598" y="63576"/>
                  <a:pt x="5261763" y="63392"/>
                </a:cubicBezTo>
                <a:lnTo>
                  <a:pt x="5381667" y="42975"/>
                </a:lnTo>
                <a:cubicBezTo>
                  <a:pt x="5391827" y="39989"/>
                  <a:pt x="5429368" y="35305"/>
                  <a:pt x="5432760" y="25273"/>
                </a:cubicBezTo>
                <a:cubicBezTo>
                  <a:pt x="5439009" y="12982"/>
                  <a:pt x="5478134" y="27048"/>
                  <a:pt x="5470905" y="14020"/>
                </a:cubicBezTo>
                <a:lnTo>
                  <a:pt x="562696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8F92359-2883-4C1D-972D-BF52F3F41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906504"/>
            <a:ext cx="12192000" cy="1951997"/>
          </a:xfrm>
          <a:custGeom>
            <a:avLst/>
            <a:gdLst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285754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70574 w 12192002"/>
              <a:gd name="connsiteY170" fmla="*/ 202276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372883 w 12192002"/>
              <a:gd name="connsiteY181" fmla="*/ 199670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35046 w 12192002"/>
              <a:gd name="connsiteY180" fmla="*/ 189089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87906 w 12192002"/>
              <a:gd name="connsiteY139" fmla="*/ 322233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33790 w 12192002"/>
              <a:gd name="connsiteY95" fmla="*/ 99093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4140 w 12192002"/>
              <a:gd name="connsiteY96" fmla="*/ 1007396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34979 w 12192002"/>
              <a:gd name="connsiteY94" fmla="*/ 1013094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984253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684760 w 12192002"/>
              <a:gd name="connsiteY92" fmla="*/ 929360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64181 w 12192002"/>
              <a:gd name="connsiteY91" fmla="*/ 888450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29660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54857 w 12192002"/>
              <a:gd name="connsiteY94" fmla="*/ 111248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74735 w 12192002"/>
              <a:gd name="connsiteY94" fmla="*/ 1132363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25839 w 12192002"/>
              <a:gd name="connsiteY95" fmla="*/ 1110203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44187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  <a:gd name="connsiteX0" fmla="*/ 5626960 w 12192002"/>
              <a:gd name="connsiteY0" fmla="*/ 0 h 2122526"/>
              <a:gd name="connsiteX1" fmla="*/ 5758918 w 12192002"/>
              <a:gd name="connsiteY1" fmla="*/ 1023 h 2122526"/>
              <a:gd name="connsiteX2" fmla="*/ 5957375 w 12192002"/>
              <a:gd name="connsiteY2" fmla="*/ 16715 h 2122526"/>
              <a:gd name="connsiteX3" fmla="*/ 6010090 w 12192002"/>
              <a:gd name="connsiteY3" fmla="*/ 20359 h 2122526"/>
              <a:gd name="connsiteX4" fmla="*/ 6041282 w 12192002"/>
              <a:gd name="connsiteY4" fmla="*/ 15266 h 2122526"/>
              <a:gd name="connsiteX5" fmla="*/ 6048637 w 12192002"/>
              <a:gd name="connsiteY5" fmla="*/ 6917 h 2122526"/>
              <a:gd name="connsiteX6" fmla="*/ 6068529 w 12192002"/>
              <a:gd name="connsiteY6" fmla="*/ 7600 h 2122526"/>
              <a:gd name="connsiteX7" fmla="*/ 6073847 w 12192002"/>
              <a:gd name="connsiteY7" fmla="*/ 6063 h 2122526"/>
              <a:gd name="connsiteX8" fmla="*/ 6168673 w 12192002"/>
              <a:gd name="connsiteY8" fmla="*/ 26525 h 2122526"/>
              <a:gd name="connsiteX9" fmla="*/ 6317559 w 12192002"/>
              <a:gd name="connsiteY9" fmla="*/ 28612 h 2122526"/>
              <a:gd name="connsiteX10" fmla="*/ 6549454 w 12192002"/>
              <a:gd name="connsiteY10" fmla="*/ 75412 h 2122526"/>
              <a:gd name="connsiteX11" fmla="*/ 6708221 w 12192002"/>
              <a:gd name="connsiteY11" fmla="*/ 104188 h 2122526"/>
              <a:gd name="connsiteX12" fmla="*/ 6904145 w 12192002"/>
              <a:gd name="connsiteY12" fmla="*/ 132143 h 2122526"/>
              <a:gd name="connsiteX13" fmla="*/ 7018495 w 12192002"/>
              <a:gd name="connsiteY13" fmla="*/ 161649 h 2122526"/>
              <a:gd name="connsiteX14" fmla="*/ 7096987 w 12192002"/>
              <a:gd name="connsiteY14" fmla="*/ 161275 h 2122526"/>
              <a:gd name="connsiteX15" fmla="*/ 7170807 w 12192002"/>
              <a:gd name="connsiteY15" fmla="*/ 173503 h 2122526"/>
              <a:gd name="connsiteX16" fmla="*/ 7197003 w 12192002"/>
              <a:gd name="connsiteY16" fmla="*/ 178151 h 2122526"/>
              <a:gd name="connsiteX17" fmla="*/ 7201101 w 12192002"/>
              <a:gd name="connsiteY17" fmla="*/ 183509 h 2122526"/>
              <a:gd name="connsiteX18" fmla="*/ 7218559 w 12192002"/>
              <a:gd name="connsiteY18" fmla="*/ 188059 h 2122526"/>
              <a:gd name="connsiteX19" fmla="*/ 7310852 w 12192002"/>
              <a:gd name="connsiteY19" fmla="*/ 213308 h 2122526"/>
              <a:gd name="connsiteX20" fmla="*/ 7312179 w 12192002"/>
              <a:gd name="connsiteY20" fmla="*/ 211866 h 2122526"/>
              <a:gd name="connsiteX21" fmla="*/ 7405390 w 12192002"/>
              <a:gd name="connsiteY21" fmla="*/ 202271 h 2122526"/>
              <a:gd name="connsiteX22" fmla="*/ 7495794 w 12192002"/>
              <a:gd name="connsiteY22" fmla="*/ 194166 h 2122526"/>
              <a:gd name="connsiteX23" fmla="*/ 7507039 w 12192002"/>
              <a:gd name="connsiteY23" fmla="*/ 196118 h 2122526"/>
              <a:gd name="connsiteX24" fmla="*/ 7507411 w 12192002"/>
              <a:gd name="connsiteY24" fmla="*/ 195791 h 2122526"/>
              <a:gd name="connsiteX25" fmla="*/ 7519570 w 12192002"/>
              <a:gd name="connsiteY25" fmla="*/ 197126 h 2122526"/>
              <a:gd name="connsiteX26" fmla="*/ 7527542 w 12192002"/>
              <a:gd name="connsiteY26" fmla="*/ 199679 h 2122526"/>
              <a:gd name="connsiteX27" fmla="*/ 7614346 w 12192002"/>
              <a:gd name="connsiteY27" fmla="*/ 205507 h 2122526"/>
              <a:gd name="connsiteX28" fmla="*/ 7718744 w 12192002"/>
              <a:gd name="connsiteY28" fmla="*/ 202036 h 2122526"/>
              <a:gd name="connsiteX29" fmla="*/ 7905407 w 12192002"/>
              <a:gd name="connsiteY29" fmla="*/ 227751 h 2122526"/>
              <a:gd name="connsiteX30" fmla="*/ 8090271 w 12192002"/>
              <a:gd name="connsiteY30" fmla="*/ 269724 h 2122526"/>
              <a:gd name="connsiteX31" fmla="*/ 8245834 w 12192002"/>
              <a:gd name="connsiteY31" fmla="*/ 315885 h 2122526"/>
              <a:gd name="connsiteX32" fmla="*/ 8252033 w 12192002"/>
              <a:gd name="connsiteY32" fmla="*/ 328877 h 2122526"/>
              <a:gd name="connsiteX33" fmla="*/ 8263376 w 12192002"/>
              <a:gd name="connsiteY33" fmla="*/ 338720 h 2122526"/>
              <a:gd name="connsiteX34" fmla="*/ 8266075 w 12192002"/>
              <a:gd name="connsiteY34" fmla="*/ 338490 h 2122526"/>
              <a:gd name="connsiteX35" fmla="*/ 8283149 w 12192002"/>
              <a:gd name="connsiteY35" fmla="*/ 345665 h 2122526"/>
              <a:gd name="connsiteX36" fmla="*/ 8284276 w 12192002"/>
              <a:gd name="connsiteY36" fmla="*/ 350108 h 2122526"/>
              <a:gd name="connsiteX37" fmla="*/ 8295173 w 12192002"/>
              <a:gd name="connsiteY37" fmla="*/ 355931 h 2122526"/>
              <a:gd name="connsiteX38" fmla="*/ 8314432 w 12192002"/>
              <a:gd name="connsiteY38" fmla="*/ 369826 h 2122526"/>
              <a:gd name="connsiteX39" fmla="*/ 8320104 w 12192002"/>
              <a:gd name="connsiteY39" fmla="*/ 370152 h 2122526"/>
              <a:gd name="connsiteX40" fmla="*/ 8352372 w 12192002"/>
              <a:gd name="connsiteY40" fmla="*/ 387570 h 2122526"/>
              <a:gd name="connsiteX41" fmla="*/ 8353799 w 12192002"/>
              <a:gd name="connsiteY41" fmla="*/ 386730 h 2122526"/>
              <a:gd name="connsiteX42" fmla="*/ 8367182 w 12192002"/>
              <a:gd name="connsiteY42" fmla="*/ 386924 h 2122526"/>
              <a:gd name="connsiteX43" fmla="*/ 8490249 w 12192002"/>
              <a:gd name="connsiteY43" fmla="*/ 400966 h 2122526"/>
              <a:gd name="connsiteX44" fmla="*/ 8497594 w 12192002"/>
              <a:gd name="connsiteY44" fmla="*/ 404016 h 2122526"/>
              <a:gd name="connsiteX45" fmla="*/ 8497968 w 12192002"/>
              <a:gd name="connsiteY45" fmla="*/ 403837 h 2122526"/>
              <a:gd name="connsiteX46" fmla="*/ 8506167 w 12192002"/>
              <a:gd name="connsiteY46" fmla="*/ 406575 h 2122526"/>
              <a:gd name="connsiteX47" fmla="*/ 8510983 w 12192002"/>
              <a:gd name="connsiteY47" fmla="*/ 409576 h 2122526"/>
              <a:gd name="connsiteX48" fmla="*/ 8525230 w 12192002"/>
              <a:gd name="connsiteY48" fmla="*/ 415491 h 2122526"/>
              <a:gd name="connsiteX49" fmla="*/ 8596071 w 12192002"/>
              <a:gd name="connsiteY49" fmla="*/ 400649 h 2122526"/>
              <a:gd name="connsiteX50" fmla="*/ 8707847 w 12192002"/>
              <a:gd name="connsiteY50" fmla="*/ 409221 h 2122526"/>
              <a:gd name="connsiteX51" fmla="*/ 8752444 w 12192002"/>
              <a:gd name="connsiteY51" fmla="*/ 411322 h 2122526"/>
              <a:gd name="connsiteX52" fmla="*/ 8928988 w 12192002"/>
              <a:gd name="connsiteY52" fmla="*/ 430554 h 2122526"/>
              <a:gd name="connsiteX53" fmla="*/ 8963048 w 12192002"/>
              <a:gd name="connsiteY53" fmla="*/ 427366 h 2122526"/>
              <a:gd name="connsiteX54" fmla="*/ 8968011 w 12192002"/>
              <a:gd name="connsiteY54" fmla="*/ 425141 h 2122526"/>
              <a:gd name="connsiteX55" fmla="*/ 8974337 w 12192002"/>
              <a:gd name="connsiteY55" fmla="*/ 424441 h 2122526"/>
              <a:gd name="connsiteX56" fmla="*/ 8990394 w 12192002"/>
              <a:gd name="connsiteY56" fmla="*/ 427667 h 2122526"/>
              <a:gd name="connsiteX57" fmla="*/ 8996232 w 12192002"/>
              <a:gd name="connsiteY57" fmla="*/ 429728 h 2122526"/>
              <a:gd name="connsiteX58" fmla="*/ 9005201 w 12192002"/>
              <a:gd name="connsiteY58" fmla="*/ 430939 h 2122526"/>
              <a:gd name="connsiteX59" fmla="*/ 9005486 w 12192002"/>
              <a:gd name="connsiteY59" fmla="*/ 430699 h 2122526"/>
              <a:gd name="connsiteX60" fmla="*/ 9053453 w 12192002"/>
              <a:gd name="connsiteY60" fmla="*/ 433984 h 2122526"/>
              <a:gd name="connsiteX61" fmla="*/ 9113812 w 12192002"/>
              <a:gd name="connsiteY61" fmla="*/ 425670 h 2122526"/>
              <a:gd name="connsiteX62" fmla="*/ 9137318 w 12192002"/>
              <a:gd name="connsiteY62" fmla="*/ 424304 h 2122526"/>
              <a:gd name="connsiteX63" fmla="*/ 9150210 w 12192002"/>
              <a:gd name="connsiteY63" fmla="*/ 422135 h 2122526"/>
              <a:gd name="connsiteX64" fmla="*/ 9151232 w 12192002"/>
              <a:gd name="connsiteY64" fmla="*/ 421070 h 2122526"/>
              <a:gd name="connsiteX65" fmla="*/ 9189246 w 12192002"/>
              <a:gd name="connsiteY65" fmla="*/ 432272 h 2122526"/>
              <a:gd name="connsiteX66" fmla="*/ 9194810 w 12192002"/>
              <a:gd name="connsiteY66" fmla="*/ 441511 h 2122526"/>
              <a:gd name="connsiteX67" fmla="*/ 9231370 w 12192002"/>
              <a:gd name="connsiteY67" fmla="*/ 451590 h 2122526"/>
              <a:gd name="connsiteX68" fmla="*/ 9343052 w 12192002"/>
              <a:gd name="connsiteY68" fmla="*/ 503495 h 2122526"/>
              <a:gd name="connsiteX69" fmla="*/ 9584507 w 12192002"/>
              <a:gd name="connsiteY69" fmla="*/ 549197 h 2122526"/>
              <a:gd name="connsiteX70" fmla="*/ 9728309 w 12192002"/>
              <a:gd name="connsiteY70" fmla="*/ 560617 h 2122526"/>
              <a:gd name="connsiteX71" fmla="*/ 9847792 w 12192002"/>
              <a:gd name="connsiteY71" fmla="*/ 580824 h 2122526"/>
              <a:gd name="connsiteX72" fmla="*/ 9960019 w 12192002"/>
              <a:gd name="connsiteY72" fmla="*/ 587592 h 2122526"/>
              <a:gd name="connsiteX73" fmla="*/ 10039240 w 12192002"/>
              <a:gd name="connsiteY73" fmla="*/ 603107 h 2122526"/>
              <a:gd name="connsiteX74" fmla="*/ 10082169 w 12192002"/>
              <a:gd name="connsiteY74" fmla="*/ 601443 h 2122526"/>
              <a:gd name="connsiteX75" fmla="*/ 10126500 w 12192002"/>
              <a:gd name="connsiteY75" fmla="*/ 603538 h 2122526"/>
              <a:gd name="connsiteX76" fmla="*/ 10261101 w 12192002"/>
              <a:gd name="connsiteY76" fmla="*/ 615053 h 2122526"/>
              <a:gd name="connsiteX77" fmla="*/ 10336855 w 12192002"/>
              <a:gd name="connsiteY77" fmla="*/ 624804 h 2122526"/>
              <a:gd name="connsiteX78" fmla="*/ 10383868 w 12192002"/>
              <a:gd name="connsiteY78" fmla="*/ 625415 h 2122526"/>
              <a:gd name="connsiteX79" fmla="*/ 10445984 w 12192002"/>
              <a:gd name="connsiteY79" fmla="*/ 629262 h 2122526"/>
              <a:gd name="connsiteX80" fmla="*/ 10519280 w 12192002"/>
              <a:gd name="connsiteY80" fmla="*/ 631320 h 2122526"/>
              <a:gd name="connsiteX81" fmla="*/ 10644619 w 12192002"/>
              <a:gd name="connsiteY81" fmla="*/ 651566 h 2122526"/>
              <a:gd name="connsiteX82" fmla="*/ 10857724 w 12192002"/>
              <a:gd name="connsiteY82" fmla="*/ 712684 h 2122526"/>
              <a:gd name="connsiteX83" fmla="*/ 10951063 w 12192002"/>
              <a:gd name="connsiteY83" fmla="*/ 725767 h 2122526"/>
              <a:gd name="connsiteX84" fmla="*/ 11030956 w 12192002"/>
              <a:gd name="connsiteY84" fmla="*/ 721011 h 2122526"/>
              <a:gd name="connsiteX85" fmla="*/ 11085938 w 12192002"/>
              <a:gd name="connsiteY85" fmla="*/ 723892 h 2122526"/>
              <a:gd name="connsiteX86" fmla="*/ 11143411 w 12192002"/>
              <a:gd name="connsiteY86" fmla="*/ 733141 h 2122526"/>
              <a:gd name="connsiteX87" fmla="*/ 11195087 w 12192002"/>
              <a:gd name="connsiteY87" fmla="*/ 732494 h 2122526"/>
              <a:gd name="connsiteX88" fmla="*/ 11273972 w 12192002"/>
              <a:gd name="connsiteY88" fmla="*/ 753513 h 2122526"/>
              <a:gd name="connsiteX89" fmla="*/ 11369715 w 12192002"/>
              <a:gd name="connsiteY89" fmla="*/ 813181 h 2122526"/>
              <a:gd name="connsiteX90" fmla="*/ 11462695 w 12192002"/>
              <a:gd name="connsiteY90" fmla="*/ 874654 h 2122526"/>
              <a:gd name="connsiteX91" fmla="*/ 11516473 w 12192002"/>
              <a:gd name="connsiteY91" fmla="*/ 928206 h 2122526"/>
              <a:gd name="connsiteX92" fmla="*/ 11585369 w 12192002"/>
              <a:gd name="connsiteY92" fmla="*/ 1004898 h 2122526"/>
              <a:gd name="connsiteX93" fmla="*/ 11712382 w 12192002"/>
              <a:gd name="connsiteY93" fmla="*/ 1047864 h 2122526"/>
              <a:gd name="connsiteX94" fmla="*/ 11894613 w 12192002"/>
              <a:gd name="connsiteY94" fmla="*/ 1148265 h 2122526"/>
              <a:gd name="connsiteX95" fmla="*/ 11917888 w 12192002"/>
              <a:gd name="connsiteY95" fmla="*/ 1126105 h 2122526"/>
              <a:gd name="connsiteX96" fmla="*/ 12080164 w 12192002"/>
              <a:gd name="connsiteY96" fmla="*/ 1090885 h 2122526"/>
              <a:gd name="connsiteX97" fmla="*/ 12140863 w 12192002"/>
              <a:gd name="connsiteY97" fmla="*/ 1035036 h 2122526"/>
              <a:gd name="connsiteX98" fmla="*/ 12192002 w 12192002"/>
              <a:gd name="connsiteY98" fmla="*/ 1015838 h 2122526"/>
              <a:gd name="connsiteX99" fmla="*/ 12192002 w 12192002"/>
              <a:gd name="connsiteY99" fmla="*/ 1955549 h 2122526"/>
              <a:gd name="connsiteX100" fmla="*/ 12192000 w 12192002"/>
              <a:gd name="connsiteY100" fmla="*/ 1955549 h 2122526"/>
              <a:gd name="connsiteX101" fmla="*/ 12192000 w 12192002"/>
              <a:gd name="connsiteY101" fmla="*/ 2122526 h 2122526"/>
              <a:gd name="connsiteX102" fmla="*/ 0 w 12192002"/>
              <a:gd name="connsiteY102" fmla="*/ 2122526 h 2122526"/>
              <a:gd name="connsiteX103" fmla="*/ 0 w 12192002"/>
              <a:gd name="connsiteY103" fmla="*/ 1348327 h 2122526"/>
              <a:gd name="connsiteX104" fmla="*/ 2 w 12192002"/>
              <a:gd name="connsiteY104" fmla="*/ 1348327 h 2122526"/>
              <a:gd name="connsiteX105" fmla="*/ 2 w 12192002"/>
              <a:gd name="connsiteY105" fmla="*/ 592017 h 2122526"/>
              <a:gd name="connsiteX106" fmla="*/ 15526 w 12192002"/>
              <a:gd name="connsiteY106" fmla="*/ 586548 h 2122526"/>
              <a:gd name="connsiteX107" fmla="*/ 118381 w 12192002"/>
              <a:gd name="connsiteY107" fmla="*/ 583692 h 2122526"/>
              <a:gd name="connsiteX108" fmla="*/ 292435 w 12192002"/>
              <a:gd name="connsiteY108" fmla="*/ 531887 h 2122526"/>
              <a:gd name="connsiteX109" fmla="*/ 404015 w 12192002"/>
              <a:gd name="connsiteY109" fmla="*/ 511191 h 2122526"/>
              <a:gd name="connsiteX110" fmla="*/ 445099 w 12192002"/>
              <a:gd name="connsiteY110" fmla="*/ 505368 h 2122526"/>
              <a:gd name="connsiteX111" fmla="*/ 571717 w 12192002"/>
              <a:gd name="connsiteY111" fmla="*/ 467338 h 2122526"/>
              <a:gd name="connsiteX112" fmla="*/ 578535 w 12192002"/>
              <a:gd name="connsiteY112" fmla="*/ 467527 h 2122526"/>
              <a:gd name="connsiteX113" fmla="*/ 596792 w 12192002"/>
              <a:gd name="connsiteY113" fmla="*/ 464875 h 2122526"/>
              <a:gd name="connsiteX114" fmla="*/ 708875 w 12192002"/>
              <a:gd name="connsiteY114" fmla="*/ 422017 h 2122526"/>
              <a:gd name="connsiteX115" fmla="*/ 719742 w 12192002"/>
              <a:gd name="connsiteY115" fmla="*/ 416340 h 2122526"/>
              <a:gd name="connsiteX116" fmla="*/ 720047 w 12192002"/>
              <a:gd name="connsiteY116" fmla="*/ 415078 h 2122526"/>
              <a:gd name="connsiteX117" fmla="*/ 763053 w 12192002"/>
              <a:gd name="connsiteY117" fmla="*/ 414307 h 2122526"/>
              <a:gd name="connsiteX118" fmla="*/ 767901 w 12192002"/>
              <a:gd name="connsiteY118" fmla="*/ 412086 h 2122526"/>
              <a:gd name="connsiteX119" fmla="*/ 797041 w 12192002"/>
              <a:gd name="connsiteY119" fmla="*/ 414293 h 2122526"/>
              <a:gd name="connsiteX120" fmla="*/ 811506 w 12192002"/>
              <a:gd name="connsiteY120" fmla="*/ 413988 h 2122526"/>
              <a:gd name="connsiteX121" fmla="*/ 816809 w 12192002"/>
              <a:gd name="connsiteY121" fmla="*/ 416882 h 2122526"/>
              <a:gd name="connsiteX122" fmla="*/ 837540 w 12192002"/>
              <a:gd name="connsiteY122" fmla="*/ 414918 h 2122526"/>
              <a:gd name="connsiteX123" fmla="*/ 858269 w 12192002"/>
              <a:gd name="connsiteY123" fmla="*/ 416131 h 2122526"/>
              <a:gd name="connsiteX124" fmla="*/ 948732 w 12192002"/>
              <a:gd name="connsiteY124" fmla="*/ 404293 h 2122526"/>
              <a:gd name="connsiteX125" fmla="*/ 1149979 w 12192002"/>
              <a:gd name="connsiteY125" fmla="*/ 406698 h 2122526"/>
              <a:gd name="connsiteX126" fmla="*/ 1496110 w 12192002"/>
              <a:gd name="connsiteY126" fmla="*/ 357263 h 2122526"/>
              <a:gd name="connsiteX127" fmla="*/ 1608669 w 12192002"/>
              <a:gd name="connsiteY127" fmla="*/ 331673 h 2122526"/>
              <a:gd name="connsiteX128" fmla="*/ 1675071 w 12192002"/>
              <a:gd name="connsiteY128" fmla="*/ 324776 h 2122526"/>
              <a:gd name="connsiteX129" fmla="*/ 1738204 w 12192002"/>
              <a:gd name="connsiteY129" fmla="*/ 308427 h 2122526"/>
              <a:gd name="connsiteX130" fmla="*/ 1786655 w 12192002"/>
              <a:gd name="connsiteY130" fmla="*/ 303376 h 2122526"/>
              <a:gd name="connsiteX131" fmla="*/ 1873080 w 12192002"/>
              <a:gd name="connsiteY131" fmla="*/ 330998 h 2122526"/>
              <a:gd name="connsiteX132" fmla="*/ 1921650 w 12192002"/>
              <a:gd name="connsiteY132" fmla="*/ 332593 h 2122526"/>
              <a:gd name="connsiteX133" fmla="*/ 1928172 w 12192002"/>
              <a:gd name="connsiteY133" fmla="*/ 327762 h 2122526"/>
              <a:gd name="connsiteX134" fmla="*/ 1997356 w 12192002"/>
              <a:gd name="connsiteY134" fmla="*/ 349707 h 2122526"/>
              <a:gd name="connsiteX135" fmla="*/ 2094665 w 12192002"/>
              <a:gd name="connsiteY135" fmla="*/ 341687 h 2122526"/>
              <a:gd name="connsiteX136" fmla="*/ 2208578 w 12192002"/>
              <a:gd name="connsiteY136" fmla="*/ 324976 h 2122526"/>
              <a:gd name="connsiteX137" fmla="*/ 2315112 w 12192002"/>
              <a:gd name="connsiteY137" fmla="*/ 319743 h 2122526"/>
              <a:gd name="connsiteX138" fmla="*/ 2443255 w 12192002"/>
              <a:gd name="connsiteY138" fmla="*/ 328210 h 2122526"/>
              <a:gd name="connsiteX139" fmla="*/ 2568028 w 12192002"/>
              <a:gd name="connsiteY139" fmla="*/ 342111 h 2122526"/>
              <a:gd name="connsiteX140" fmla="*/ 2646527 w 12192002"/>
              <a:gd name="connsiteY140" fmla="*/ 315870 h 2122526"/>
              <a:gd name="connsiteX141" fmla="*/ 2781569 w 12192002"/>
              <a:gd name="connsiteY141" fmla="*/ 326406 h 2122526"/>
              <a:gd name="connsiteX142" fmla="*/ 3030291 w 12192002"/>
              <a:gd name="connsiteY142" fmla="*/ 348227 h 2122526"/>
              <a:gd name="connsiteX143" fmla="*/ 3142556 w 12192002"/>
              <a:gd name="connsiteY143" fmla="*/ 350870 h 2122526"/>
              <a:gd name="connsiteX144" fmla="*/ 3262356 w 12192002"/>
              <a:gd name="connsiteY144" fmla="*/ 358645 h 2122526"/>
              <a:gd name="connsiteX145" fmla="*/ 3341698 w 12192002"/>
              <a:gd name="connsiteY145" fmla="*/ 364522 h 2122526"/>
              <a:gd name="connsiteX146" fmla="*/ 3344026 w 12192002"/>
              <a:gd name="connsiteY146" fmla="*/ 363547 h 2122526"/>
              <a:gd name="connsiteX147" fmla="*/ 3363888 w 12192002"/>
              <a:gd name="connsiteY147" fmla="*/ 365229 h 2122526"/>
              <a:gd name="connsiteX148" fmla="*/ 3400728 w 12192002"/>
              <a:gd name="connsiteY148" fmla="*/ 382181 h 2122526"/>
              <a:gd name="connsiteX149" fmla="*/ 3473223 w 12192002"/>
              <a:gd name="connsiteY149" fmla="*/ 370133 h 2122526"/>
              <a:gd name="connsiteX150" fmla="*/ 3536135 w 12192002"/>
              <a:gd name="connsiteY150" fmla="*/ 366472 h 2122526"/>
              <a:gd name="connsiteX151" fmla="*/ 3585978 w 12192002"/>
              <a:gd name="connsiteY151" fmla="*/ 356773 h 2122526"/>
              <a:gd name="connsiteX152" fmla="*/ 3594501 w 12192002"/>
              <a:gd name="connsiteY152" fmla="*/ 357463 h 2122526"/>
              <a:gd name="connsiteX153" fmla="*/ 3594736 w 12192002"/>
              <a:gd name="connsiteY153" fmla="*/ 357194 h 2122526"/>
              <a:gd name="connsiteX154" fmla="*/ 3603855 w 12192002"/>
              <a:gd name="connsiteY154" fmla="*/ 357358 h 2122526"/>
              <a:gd name="connsiteX155" fmla="*/ 3610035 w 12192002"/>
              <a:gd name="connsiteY155" fmla="*/ 358720 h 2122526"/>
              <a:gd name="connsiteX156" fmla="*/ 3682513 w 12192002"/>
              <a:gd name="connsiteY156" fmla="*/ 326449 h 2122526"/>
              <a:gd name="connsiteX157" fmla="*/ 3789760 w 12192002"/>
              <a:gd name="connsiteY157" fmla="*/ 302526 h 2122526"/>
              <a:gd name="connsiteX158" fmla="*/ 3897275 w 12192002"/>
              <a:gd name="connsiteY158" fmla="*/ 282288 h 2122526"/>
              <a:gd name="connsiteX159" fmla="*/ 3936846 w 12192002"/>
              <a:gd name="connsiteY159" fmla="*/ 276633 h 2122526"/>
              <a:gd name="connsiteX160" fmla="*/ 4004538 w 12192002"/>
              <a:gd name="connsiteY160" fmla="*/ 259176 h 2122526"/>
              <a:gd name="connsiteX161" fmla="*/ 4033778 w 12192002"/>
              <a:gd name="connsiteY161" fmla="*/ 246608 h 2122526"/>
              <a:gd name="connsiteX162" fmla="*/ 4035363 w 12192002"/>
              <a:gd name="connsiteY162" fmla="*/ 246843 h 2122526"/>
              <a:gd name="connsiteX163" fmla="*/ 4036996 w 12192002"/>
              <a:gd name="connsiteY163" fmla="*/ 243176 h 2122526"/>
              <a:gd name="connsiteX164" fmla="*/ 4042364 w 12192002"/>
              <a:gd name="connsiteY164" fmla="*/ 240742 h 2122526"/>
              <a:gd name="connsiteX165" fmla="*/ 4058954 w 12192002"/>
              <a:gd name="connsiteY165" fmla="*/ 239121 h 2122526"/>
              <a:gd name="connsiteX166" fmla="*/ 4065510 w 12192002"/>
              <a:gd name="connsiteY166" fmla="*/ 239339 h 2122526"/>
              <a:gd name="connsiteX167" fmla="*/ 4074427 w 12192002"/>
              <a:gd name="connsiteY167" fmla="*/ 237895 h 2122526"/>
              <a:gd name="connsiteX168" fmla="*/ 4074546 w 12192002"/>
              <a:gd name="connsiteY168" fmla="*/ 237596 h 2122526"/>
              <a:gd name="connsiteX169" fmla="*/ 4083097 w 12192002"/>
              <a:gd name="connsiteY169" fmla="*/ 236761 h 2122526"/>
              <a:gd name="connsiteX170" fmla="*/ 4142745 w 12192002"/>
              <a:gd name="connsiteY170" fmla="*/ 210228 h 2122526"/>
              <a:gd name="connsiteX171" fmla="*/ 4191248 w 12192002"/>
              <a:gd name="connsiteY171" fmla="*/ 194363 h 2122526"/>
              <a:gd name="connsiteX172" fmla="*/ 4201744 w 12192002"/>
              <a:gd name="connsiteY172" fmla="*/ 188729 h 2122526"/>
              <a:gd name="connsiteX173" fmla="*/ 4202048 w 12192002"/>
              <a:gd name="connsiteY173" fmla="*/ 187470 h 2122526"/>
              <a:gd name="connsiteX174" fmla="*/ 4248116 w 12192002"/>
              <a:gd name="connsiteY174" fmla="*/ 184675 h 2122526"/>
              <a:gd name="connsiteX175" fmla="*/ 4276141 w 12192002"/>
              <a:gd name="connsiteY175" fmla="*/ 186999 h 2122526"/>
              <a:gd name="connsiteX176" fmla="*/ 4290062 w 12192002"/>
              <a:gd name="connsiteY176" fmla="*/ 186753 h 2122526"/>
              <a:gd name="connsiteX177" fmla="*/ 4295143 w 12192002"/>
              <a:gd name="connsiteY177" fmla="*/ 189670 h 2122526"/>
              <a:gd name="connsiteX178" fmla="*/ 4315108 w 12192002"/>
              <a:gd name="connsiteY178" fmla="*/ 187791 h 2122526"/>
              <a:gd name="connsiteX179" fmla="*/ 4316965 w 12192002"/>
              <a:gd name="connsiteY179" fmla="*/ 186450 h 2122526"/>
              <a:gd name="connsiteX180" fmla="*/ 4362875 w 12192002"/>
              <a:gd name="connsiteY180" fmla="*/ 193065 h 2122526"/>
              <a:gd name="connsiteX181" fmla="*/ 4428542 w 12192002"/>
              <a:gd name="connsiteY181" fmla="*/ 191719 h 2122526"/>
              <a:gd name="connsiteX182" fmla="*/ 4515813 w 12192002"/>
              <a:gd name="connsiteY182" fmla="*/ 181068 h 2122526"/>
              <a:gd name="connsiteX183" fmla="*/ 4715526 w 12192002"/>
              <a:gd name="connsiteY183" fmla="*/ 171166 h 2122526"/>
              <a:gd name="connsiteX184" fmla="*/ 4762447 w 12192002"/>
              <a:gd name="connsiteY184" fmla="*/ 162678 h 2122526"/>
              <a:gd name="connsiteX185" fmla="*/ 4840439 w 12192002"/>
              <a:gd name="connsiteY185" fmla="*/ 134910 h 2122526"/>
              <a:gd name="connsiteX186" fmla="*/ 5011513 w 12192002"/>
              <a:gd name="connsiteY186" fmla="*/ 110893 h 2122526"/>
              <a:gd name="connsiteX187" fmla="*/ 5065790 w 12192002"/>
              <a:gd name="connsiteY187" fmla="*/ 94512 h 2122526"/>
              <a:gd name="connsiteX188" fmla="*/ 5121659 w 12192002"/>
              <a:gd name="connsiteY188" fmla="*/ 101083 h 2122526"/>
              <a:gd name="connsiteX189" fmla="*/ 5139595 w 12192002"/>
              <a:gd name="connsiteY189" fmla="*/ 90230 h 2122526"/>
              <a:gd name="connsiteX190" fmla="*/ 5142598 w 12192002"/>
              <a:gd name="connsiteY190" fmla="*/ 88129 h 2122526"/>
              <a:gd name="connsiteX191" fmla="*/ 5156554 w 12192002"/>
              <a:gd name="connsiteY191" fmla="*/ 84729 h 2122526"/>
              <a:gd name="connsiteX192" fmla="*/ 5174660 w 12192002"/>
              <a:gd name="connsiteY192" fmla="*/ 77506 h 2122526"/>
              <a:gd name="connsiteX193" fmla="*/ 5222961 w 12192002"/>
              <a:gd name="connsiteY193" fmla="*/ 74516 h 2122526"/>
              <a:gd name="connsiteX194" fmla="*/ 5261763 w 12192002"/>
              <a:gd name="connsiteY194" fmla="*/ 63392 h 2122526"/>
              <a:gd name="connsiteX195" fmla="*/ 5381667 w 12192002"/>
              <a:gd name="connsiteY195" fmla="*/ 42975 h 2122526"/>
              <a:gd name="connsiteX196" fmla="*/ 5432760 w 12192002"/>
              <a:gd name="connsiteY196" fmla="*/ 25273 h 2122526"/>
              <a:gd name="connsiteX197" fmla="*/ 5470905 w 12192002"/>
              <a:gd name="connsiteY197" fmla="*/ 14020 h 2122526"/>
              <a:gd name="connsiteX198" fmla="*/ 5626960 w 12192002"/>
              <a:gd name="connsiteY198" fmla="*/ 0 h 212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</a:cxnLst>
            <a:rect l="l" t="t" r="r" b="b"/>
            <a:pathLst>
              <a:path w="12192002" h="2122526">
                <a:moveTo>
                  <a:pt x="5626960" y="0"/>
                </a:moveTo>
                <a:lnTo>
                  <a:pt x="5758918" y="1023"/>
                </a:lnTo>
                <a:lnTo>
                  <a:pt x="5957375" y="16715"/>
                </a:lnTo>
                <a:cubicBezTo>
                  <a:pt x="5970127" y="20033"/>
                  <a:pt x="5998679" y="20946"/>
                  <a:pt x="6010090" y="20359"/>
                </a:cubicBezTo>
                <a:lnTo>
                  <a:pt x="6041282" y="15266"/>
                </a:lnTo>
                <a:lnTo>
                  <a:pt x="6048637" y="6917"/>
                </a:lnTo>
                <a:lnTo>
                  <a:pt x="6068529" y="7600"/>
                </a:lnTo>
                <a:lnTo>
                  <a:pt x="6073847" y="6063"/>
                </a:lnTo>
                <a:cubicBezTo>
                  <a:pt x="6090539" y="9219"/>
                  <a:pt x="6128055" y="22767"/>
                  <a:pt x="6168673" y="26525"/>
                </a:cubicBezTo>
                <a:cubicBezTo>
                  <a:pt x="6209291" y="30283"/>
                  <a:pt x="6297550" y="13090"/>
                  <a:pt x="6317559" y="28612"/>
                </a:cubicBezTo>
                <a:cubicBezTo>
                  <a:pt x="6409695" y="55045"/>
                  <a:pt x="6472153" y="31322"/>
                  <a:pt x="6549454" y="75412"/>
                </a:cubicBezTo>
                <a:cubicBezTo>
                  <a:pt x="6628105" y="80632"/>
                  <a:pt x="6649105" y="94733"/>
                  <a:pt x="6708221" y="104188"/>
                </a:cubicBezTo>
                <a:cubicBezTo>
                  <a:pt x="6787988" y="118277"/>
                  <a:pt x="6871921" y="137351"/>
                  <a:pt x="6904145" y="132143"/>
                </a:cubicBezTo>
                <a:cubicBezTo>
                  <a:pt x="6943644" y="126545"/>
                  <a:pt x="6937527" y="150711"/>
                  <a:pt x="7018495" y="161649"/>
                </a:cubicBezTo>
                <a:cubicBezTo>
                  <a:pt x="7050188" y="159320"/>
                  <a:pt x="7061147" y="160297"/>
                  <a:pt x="7096987" y="161275"/>
                </a:cubicBezTo>
                <a:lnTo>
                  <a:pt x="7170807" y="173503"/>
                </a:lnTo>
                <a:cubicBezTo>
                  <a:pt x="7184505" y="172489"/>
                  <a:pt x="7192111" y="174628"/>
                  <a:pt x="7197003" y="178151"/>
                </a:cubicBezTo>
                <a:lnTo>
                  <a:pt x="7201101" y="183509"/>
                </a:lnTo>
                <a:lnTo>
                  <a:pt x="7218559" y="188059"/>
                </a:lnTo>
                <a:lnTo>
                  <a:pt x="7310852" y="213308"/>
                </a:lnTo>
                <a:lnTo>
                  <a:pt x="7312179" y="211866"/>
                </a:lnTo>
                <a:cubicBezTo>
                  <a:pt x="7333989" y="206326"/>
                  <a:pt x="7374788" y="205221"/>
                  <a:pt x="7405390" y="202271"/>
                </a:cubicBezTo>
                <a:cubicBezTo>
                  <a:pt x="7422527" y="207464"/>
                  <a:pt x="7476985" y="190048"/>
                  <a:pt x="7495794" y="194166"/>
                </a:cubicBezTo>
                <a:lnTo>
                  <a:pt x="7507039" y="196118"/>
                </a:lnTo>
                <a:lnTo>
                  <a:pt x="7507411" y="195791"/>
                </a:lnTo>
                <a:cubicBezTo>
                  <a:pt x="7510172" y="195437"/>
                  <a:pt x="7513992" y="195787"/>
                  <a:pt x="7519570" y="197126"/>
                </a:cubicBezTo>
                <a:lnTo>
                  <a:pt x="7527542" y="199679"/>
                </a:lnTo>
                <a:lnTo>
                  <a:pt x="7614346" y="205507"/>
                </a:lnTo>
                <a:lnTo>
                  <a:pt x="7718744" y="202036"/>
                </a:lnTo>
                <a:cubicBezTo>
                  <a:pt x="7780965" y="210608"/>
                  <a:pt x="7835119" y="212839"/>
                  <a:pt x="7905407" y="227751"/>
                </a:cubicBezTo>
                <a:cubicBezTo>
                  <a:pt x="7967070" y="225346"/>
                  <a:pt x="8025467" y="246582"/>
                  <a:pt x="8090271" y="269724"/>
                </a:cubicBezTo>
                <a:cubicBezTo>
                  <a:pt x="8147130" y="284670"/>
                  <a:pt x="8181827" y="318792"/>
                  <a:pt x="8245834" y="315885"/>
                </a:cubicBezTo>
                <a:cubicBezTo>
                  <a:pt x="8246647" y="320745"/>
                  <a:pt x="8248859" y="325027"/>
                  <a:pt x="8252033" y="328877"/>
                </a:cubicBezTo>
                <a:lnTo>
                  <a:pt x="8263376" y="338720"/>
                </a:lnTo>
                <a:lnTo>
                  <a:pt x="8266075" y="338490"/>
                </a:lnTo>
                <a:cubicBezTo>
                  <a:pt x="8276151" y="339772"/>
                  <a:pt x="8280845" y="342420"/>
                  <a:pt x="8283149" y="345665"/>
                </a:cubicBezTo>
                <a:lnTo>
                  <a:pt x="8284276" y="350108"/>
                </a:lnTo>
                <a:lnTo>
                  <a:pt x="8295173" y="355931"/>
                </a:lnTo>
                <a:lnTo>
                  <a:pt x="8314432" y="369826"/>
                </a:lnTo>
                <a:lnTo>
                  <a:pt x="8320104" y="370152"/>
                </a:lnTo>
                <a:lnTo>
                  <a:pt x="8352372" y="387570"/>
                </a:lnTo>
                <a:lnTo>
                  <a:pt x="8353799" y="386730"/>
                </a:lnTo>
                <a:cubicBezTo>
                  <a:pt x="8357733" y="385247"/>
                  <a:pt x="8362024" y="384899"/>
                  <a:pt x="8367182" y="386924"/>
                </a:cubicBezTo>
                <a:lnTo>
                  <a:pt x="8490249" y="400966"/>
                </a:lnTo>
                <a:lnTo>
                  <a:pt x="8497594" y="404016"/>
                </a:lnTo>
                <a:lnTo>
                  <a:pt x="8497968" y="403837"/>
                </a:lnTo>
                <a:cubicBezTo>
                  <a:pt x="8500048" y="403987"/>
                  <a:pt x="8502649" y="404798"/>
                  <a:pt x="8506167" y="406575"/>
                </a:cubicBezTo>
                <a:lnTo>
                  <a:pt x="8510983" y="409576"/>
                </a:lnTo>
                <a:lnTo>
                  <a:pt x="8525230" y="415491"/>
                </a:lnTo>
                <a:lnTo>
                  <a:pt x="8596071" y="400649"/>
                </a:lnTo>
                <a:cubicBezTo>
                  <a:pt x="8639145" y="406126"/>
                  <a:pt x="8671609" y="389686"/>
                  <a:pt x="8707847" y="409221"/>
                </a:cubicBezTo>
                <a:cubicBezTo>
                  <a:pt x="8748197" y="414263"/>
                  <a:pt x="8719822" y="400602"/>
                  <a:pt x="8752444" y="411322"/>
                </a:cubicBezTo>
                <a:cubicBezTo>
                  <a:pt x="8789303" y="414879"/>
                  <a:pt x="8898034" y="429534"/>
                  <a:pt x="8928988" y="430554"/>
                </a:cubicBezTo>
                <a:cubicBezTo>
                  <a:pt x="8955520" y="410467"/>
                  <a:pt x="8954693" y="419415"/>
                  <a:pt x="8963048" y="427366"/>
                </a:cubicBezTo>
                <a:lnTo>
                  <a:pt x="8968011" y="425141"/>
                </a:lnTo>
                <a:lnTo>
                  <a:pt x="8974337" y="424441"/>
                </a:lnTo>
                <a:lnTo>
                  <a:pt x="8990394" y="427667"/>
                </a:lnTo>
                <a:lnTo>
                  <a:pt x="8996232" y="429728"/>
                </a:lnTo>
                <a:cubicBezTo>
                  <a:pt x="9000327" y="430831"/>
                  <a:pt x="9003146" y="431159"/>
                  <a:pt x="9005201" y="430939"/>
                </a:cubicBezTo>
                <a:lnTo>
                  <a:pt x="9005486" y="430699"/>
                </a:lnTo>
                <a:lnTo>
                  <a:pt x="9053453" y="433984"/>
                </a:lnTo>
                <a:cubicBezTo>
                  <a:pt x="9068117" y="420419"/>
                  <a:pt x="9112391" y="454853"/>
                  <a:pt x="9113812" y="425670"/>
                </a:cubicBezTo>
                <a:cubicBezTo>
                  <a:pt x="9130955" y="430499"/>
                  <a:pt x="9138865" y="443788"/>
                  <a:pt x="9137318" y="424304"/>
                </a:cubicBezTo>
                <a:cubicBezTo>
                  <a:pt x="9143084" y="425358"/>
                  <a:pt x="9147048" y="424266"/>
                  <a:pt x="9150210" y="422135"/>
                </a:cubicBezTo>
                <a:lnTo>
                  <a:pt x="9151232" y="421070"/>
                </a:lnTo>
                <a:lnTo>
                  <a:pt x="9189246" y="432272"/>
                </a:lnTo>
                <a:lnTo>
                  <a:pt x="9194810" y="441511"/>
                </a:lnTo>
                <a:lnTo>
                  <a:pt x="9231370" y="451590"/>
                </a:lnTo>
                <a:lnTo>
                  <a:pt x="9343052" y="503495"/>
                </a:lnTo>
                <a:cubicBezTo>
                  <a:pt x="9415432" y="508795"/>
                  <a:pt x="9518955" y="534921"/>
                  <a:pt x="9584507" y="549197"/>
                </a:cubicBezTo>
                <a:cubicBezTo>
                  <a:pt x="9602038" y="561809"/>
                  <a:pt x="9675059" y="570203"/>
                  <a:pt x="9728309" y="560617"/>
                </a:cubicBezTo>
                <a:lnTo>
                  <a:pt x="9847792" y="580824"/>
                </a:lnTo>
                <a:cubicBezTo>
                  <a:pt x="9888744" y="590649"/>
                  <a:pt x="9918983" y="587450"/>
                  <a:pt x="9960019" y="587592"/>
                </a:cubicBezTo>
                <a:cubicBezTo>
                  <a:pt x="9984397" y="592516"/>
                  <a:pt x="9998461" y="593006"/>
                  <a:pt x="10039240" y="603107"/>
                </a:cubicBezTo>
                <a:cubicBezTo>
                  <a:pt x="10046863" y="602184"/>
                  <a:pt x="10074570" y="603512"/>
                  <a:pt x="10082169" y="601443"/>
                </a:cubicBezTo>
                <a:lnTo>
                  <a:pt x="10126500" y="603538"/>
                </a:lnTo>
                <a:lnTo>
                  <a:pt x="10261101" y="615053"/>
                </a:lnTo>
                <a:cubicBezTo>
                  <a:pt x="10274744" y="622448"/>
                  <a:pt x="10323589" y="631514"/>
                  <a:pt x="10336855" y="624804"/>
                </a:cubicBezTo>
                <a:cubicBezTo>
                  <a:pt x="10347867" y="624959"/>
                  <a:pt x="10374830" y="633622"/>
                  <a:pt x="10383868" y="625415"/>
                </a:cubicBezTo>
                <a:cubicBezTo>
                  <a:pt x="10409284" y="632493"/>
                  <a:pt x="10436539" y="633300"/>
                  <a:pt x="10445984" y="629262"/>
                </a:cubicBezTo>
                <a:cubicBezTo>
                  <a:pt x="10473833" y="619395"/>
                  <a:pt x="10495464" y="632839"/>
                  <a:pt x="10519280" y="631320"/>
                </a:cubicBezTo>
                <a:cubicBezTo>
                  <a:pt x="10558606" y="636140"/>
                  <a:pt x="10616449" y="646751"/>
                  <a:pt x="10644619" y="651566"/>
                </a:cubicBezTo>
                <a:cubicBezTo>
                  <a:pt x="10707078" y="667239"/>
                  <a:pt x="10806649" y="700317"/>
                  <a:pt x="10857724" y="712684"/>
                </a:cubicBezTo>
                <a:cubicBezTo>
                  <a:pt x="10915291" y="725495"/>
                  <a:pt x="10885368" y="688933"/>
                  <a:pt x="10951063" y="725767"/>
                </a:cubicBezTo>
                <a:cubicBezTo>
                  <a:pt x="10982008" y="727705"/>
                  <a:pt x="11007787" y="723528"/>
                  <a:pt x="11030956" y="721011"/>
                </a:cubicBezTo>
                <a:cubicBezTo>
                  <a:pt x="11029909" y="706023"/>
                  <a:pt x="11057496" y="724188"/>
                  <a:pt x="11085938" y="723892"/>
                </a:cubicBezTo>
                <a:cubicBezTo>
                  <a:pt x="11102606" y="725362"/>
                  <a:pt x="11125909" y="729502"/>
                  <a:pt x="11143411" y="733141"/>
                </a:cubicBezTo>
                <a:cubicBezTo>
                  <a:pt x="11171652" y="736317"/>
                  <a:pt x="11164089" y="762276"/>
                  <a:pt x="11195087" y="732494"/>
                </a:cubicBezTo>
                <a:cubicBezTo>
                  <a:pt x="11221976" y="745071"/>
                  <a:pt x="11231916" y="754905"/>
                  <a:pt x="11273972" y="753513"/>
                </a:cubicBezTo>
                <a:cubicBezTo>
                  <a:pt x="11288331" y="764337"/>
                  <a:pt x="11354320" y="819231"/>
                  <a:pt x="11369715" y="813181"/>
                </a:cubicBezTo>
                <a:cubicBezTo>
                  <a:pt x="11408024" y="821140"/>
                  <a:pt x="11417570" y="873027"/>
                  <a:pt x="11462695" y="874654"/>
                </a:cubicBezTo>
                <a:cubicBezTo>
                  <a:pt x="11507338" y="891120"/>
                  <a:pt x="11468277" y="926374"/>
                  <a:pt x="11516473" y="928206"/>
                </a:cubicBezTo>
                <a:lnTo>
                  <a:pt x="11585369" y="1004898"/>
                </a:lnTo>
                <a:cubicBezTo>
                  <a:pt x="11627915" y="1047460"/>
                  <a:pt x="11688670" y="1023969"/>
                  <a:pt x="11712382" y="1047864"/>
                </a:cubicBezTo>
                <a:cubicBezTo>
                  <a:pt x="11736094" y="1071759"/>
                  <a:pt x="11860362" y="1135225"/>
                  <a:pt x="11894613" y="1148265"/>
                </a:cubicBezTo>
                <a:cubicBezTo>
                  <a:pt x="11928864" y="1161305"/>
                  <a:pt x="11872782" y="1124390"/>
                  <a:pt x="11917888" y="1126105"/>
                </a:cubicBezTo>
                <a:cubicBezTo>
                  <a:pt x="11967364" y="1138091"/>
                  <a:pt x="11978191" y="1115038"/>
                  <a:pt x="12080164" y="1090885"/>
                </a:cubicBezTo>
                <a:cubicBezTo>
                  <a:pt x="12093592" y="1092452"/>
                  <a:pt x="12126659" y="1037250"/>
                  <a:pt x="12140863" y="1035036"/>
                </a:cubicBezTo>
                <a:lnTo>
                  <a:pt x="12192002" y="1015838"/>
                </a:lnTo>
                <a:lnTo>
                  <a:pt x="12192002" y="1955549"/>
                </a:lnTo>
                <a:lnTo>
                  <a:pt x="12192000" y="1955549"/>
                </a:lnTo>
                <a:lnTo>
                  <a:pt x="12192000" y="2122526"/>
                </a:lnTo>
                <a:lnTo>
                  <a:pt x="0" y="2122526"/>
                </a:lnTo>
                <a:lnTo>
                  <a:pt x="0" y="1348327"/>
                </a:lnTo>
                <a:lnTo>
                  <a:pt x="2" y="1348327"/>
                </a:lnTo>
                <a:lnTo>
                  <a:pt x="2" y="592017"/>
                </a:lnTo>
                <a:lnTo>
                  <a:pt x="15526" y="586548"/>
                </a:lnTo>
                <a:cubicBezTo>
                  <a:pt x="35255" y="585160"/>
                  <a:pt x="72229" y="592802"/>
                  <a:pt x="118381" y="583692"/>
                </a:cubicBezTo>
                <a:lnTo>
                  <a:pt x="292435" y="531887"/>
                </a:lnTo>
                <a:cubicBezTo>
                  <a:pt x="333820" y="524854"/>
                  <a:pt x="366418" y="510849"/>
                  <a:pt x="404015" y="511191"/>
                </a:cubicBezTo>
                <a:cubicBezTo>
                  <a:pt x="415660" y="502454"/>
                  <a:pt x="428065" y="497716"/>
                  <a:pt x="445099" y="505368"/>
                </a:cubicBezTo>
                <a:cubicBezTo>
                  <a:pt x="473049" y="498059"/>
                  <a:pt x="549479" y="473644"/>
                  <a:pt x="571717" y="467338"/>
                </a:cubicBezTo>
                <a:lnTo>
                  <a:pt x="578535" y="467527"/>
                </a:lnTo>
                <a:cubicBezTo>
                  <a:pt x="582714" y="467117"/>
                  <a:pt x="586282" y="465474"/>
                  <a:pt x="596792" y="464875"/>
                </a:cubicBezTo>
                <a:cubicBezTo>
                  <a:pt x="618517" y="457289"/>
                  <a:pt x="688384" y="430106"/>
                  <a:pt x="708875" y="422017"/>
                </a:cubicBezTo>
                <a:cubicBezTo>
                  <a:pt x="714996" y="421315"/>
                  <a:pt x="718074" y="419183"/>
                  <a:pt x="719742" y="416340"/>
                </a:cubicBezTo>
                <a:cubicBezTo>
                  <a:pt x="719843" y="415919"/>
                  <a:pt x="719947" y="415498"/>
                  <a:pt x="720047" y="415078"/>
                </a:cubicBezTo>
                <a:lnTo>
                  <a:pt x="763053" y="414307"/>
                </a:lnTo>
                <a:lnTo>
                  <a:pt x="767901" y="412086"/>
                </a:lnTo>
                <a:lnTo>
                  <a:pt x="797041" y="414293"/>
                </a:lnTo>
                <a:lnTo>
                  <a:pt x="811506" y="413988"/>
                </a:lnTo>
                <a:lnTo>
                  <a:pt x="816809" y="416882"/>
                </a:lnTo>
                <a:cubicBezTo>
                  <a:pt x="821862" y="418352"/>
                  <a:pt x="828232" y="418327"/>
                  <a:pt x="837540" y="414918"/>
                </a:cubicBezTo>
                <a:lnTo>
                  <a:pt x="858269" y="416131"/>
                </a:lnTo>
                <a:cubicBezTo>
                  <a:pt x="864622" y="417683"/>
                  <a:pt x="943264" y="400945"/>
                  <a:pt x="948732" y="404293"/>
                </a:cubicBezTo>
                <a:cubicBezTo>
                  <a:pt x="1007438" y="402718"/>
                  <a:pt x="1078958" y="412604"/>
                  <a:pt x="1149979" y="406698"/>
                </a:cubicBezTo>
                <a:cubicBezTo>
                  <a:pt x="1264076" y="391985"/>
                  <a:pt x="1418281" y="371972"/>
                  <a:pt x="1496110" y="357263"/>
                </a:cubicBezTo>
                <a:cubicBezTo>
                  <a:pt x="1524373" y="323194"/>
                  <a:pt x="1569686" y="343349"/>
                  <a:pt x="1608669" y="331673"/>
                </a:cubicBezTo>
                <a:cubicBezTo>
                  <a:pt x="1628634" y="319376"/>
                  <a:pt x="1652708" y="325981"/>
                  <a:pt x="1675071" y="324776"/>
                </a:cubicBezTo>
                <a:cubicBezTo>
                  <a:pt x="1696661" y="320902"/>
                  <a:pt x="1719608" y="311993"/>
                  <a:pt x="1738204" y="308427"/>
                </a:cubicBezTo>
                <a:lnTo>
                  <a:pt x="1786655" y="303376"/>
                </a:lnTo>
                <a:cubicBezTo>
                  <a:pt x="1814690" y="308462"/>
                  <a:pt x="1843563" y="316239"/>
                  <a:pt x="1873080" y="330998"/>
                </a:cubicBezTo>
                <a:cubicBezTo>
                  <a:pt x="1885328" y="340074"/>
                  <a:pt x="1907076" y="340787"/>
                  <a:pt x="1921650" y="332593"/>
                </a:cubicBezTo>
                <a:cubicBezTo>
                  <a:pt x="1924160" y="331181"/>
                  <a:pt x="1926358" y="329554"/>
                  <a:pt x="1928172" y="327762"/>
                </a:cubicBezTo>
                <a:cubicBezTo>
                  <a:pt x="1964849" y="349443"/>
                  <a:pt x="1978703" y="334060"/>
                  <a:pt x="1997356" y="349707"/>
                </a:cubicBezTo>
                <a:cubicBezTo>
                  <a:pt x="2045552" y="350382"/>
                  <a:pt x="2077539" y="328078"/>
                  <a:pt x="2094665" y="341687"/>
                </a:cubicBezTo>
                <a:cubicBezTo>
                  <a:pt x="2129868" y="337565"/>
                  <a:pt x="2171836" y="328633"/>
                  <a:pt x="2208578" y="324976"/>
                </a:cubicBezTo>
                <a:cubicBezTo>
                  <a:pt x="2233182" y="323400"/>
                  <a:pt x="2276000" y="319205"/>
                  <a:pt x="2315112" y="319743"/>
                </a:cubicBezTo>
                <a:cubicBezTo>
                  <a:pt x="2354027" y="341739"/>
                  <a:pt x="2411581" y="311650"/>
                  <a:pt x="2443255" y="328210"/>
                </a:cubicBezTo>
                <a:lnTo>
                  <a:pt x="2568028" y="342111"/>
                </a:lnTo>
                <a:cubicBezTo>
                  <a:pt x="2608701" y="337537"/>
                  <a:pt x="2582516" y="375805"/>
                  <a:pt x="2646527" y="315870"/>
                </a:cubicBezTo>
                <a:cubicBezTo>
                  <a:pt x="2717602" y="329320"/>
                  <a:pt x="2719299" y="298751"/>
                  <a:pt x="2781569" y="326406"/>
                </a:cubicBezTo>
                <a:lnTo>
                  <a:pt x="3030291" y="348227"/>
                </a:lnTo>
                <a:cubicBezTo>
                  <a:pt x="3072289" y="343635"/>
                  <a:pt x="3082691" y="349641"/>
                  <a:pt x="3142556" y="350870"/>
                </a:cubicBezTo>
                <a:cubicBezTo>
                  <a:pt x="3203390" y="348332"/>
                  <a:pt x="3209724" y="356304"/>
                  <a:pt x="3262356" y="358645"/>
                </a:cubicBezTo>
                <a:cubicBezTo>
                  <a:pt x="3295546" y="360921"/>
                  <a:pt x="3336380" y="362051"/>
                  <a:pt x="3341698" y="364522"/>
                </a:cubicBezTo>
                <a:lnTo>
                  <a:pt x="3344026" y="363547"/>
                </a:lnTo>
                <a:cubicBezTo>
                  <a:pt x="3353997" y="361853"/>
                  <a:pt x="3359859" y="362931"/>
                  <a:pt x="3363888" y="365229"/>
                </a:cubicBezTo>
                <a:lnTo>
                  <a:pt x="3400728" y="382181"/>
                </a:lnTo>
                <a:lnTo>
                  <a:pt x="3473223" y="370133"/>
                </a:lnTo>
                <a:cubicBezTo>
                  <a:pt x="3488625" y="364503"/>
                  <a:pt x="3513943" y="370768"/>
                  <a:pt x="3536135" y="366472"/>
                </a:cubicBezTo>
                <a:cubicBezTo>
                  <a:pt x="3549392" y="369181"/>
                  <a:pt x="3571626" y="354982"/>
                  <a:pt x="3585978" y="356773"/>
                </a:cubicBezTo>
                <a:lnTo>
                  <a:pt x="3594501" y="357463"/>
                </a:lnTo>
                <a:lnTo>
                  <a:pt x="3594736" y="357194"/>
                </a:lnTo>
                <a:cubicBezTo>
                  <a:pt x="3596729" y="356739"/>
                  <a:pt x="3599583" y="356739"/>
                  <a:pt x="3603855" y="357358"/>
                </a:cubicBezTo>
                <a:lnTo>
                  <a:pt x="3610035" y="358720"/>
                </a:lnTo>
                <a:lnTo>
                  <a:pt x="3682513" y="326449"/>
                </a:lnTo>
                <a:cubicBezTo>
                  <a:pt x="3725132" y="319209"/>
                  <a:pt x="3741010" y="317232"/>
                  <a:pt x="3789760" y="302526"/>
                </a:cubicBezTo>
                <a:cubicBezTo>
                  <a:pt x="3829631" y="295662"/>
                  <a:pt x="3861095" y="281792"/>
                  <a:pt x="3897275" y="282288"/>
                </a:cubicBezTo>
                <a:cubicBezTo>
                  <a:pt x="3908538" y="273598"/>
                  <a:pt x="3920509" y="268909"/>
                  <a:pt x="3936846" y="276633"/>
                </a:cubicBezTo>
                <a:cubicBezTo>
                  <a:pt x="3972980" y="267440"/>
                  <a:pt x="3976670" y="252111"/>
                  <a:pt x="4004538" y="259176"/>
                </a:cubicBezTo>
                <a:cubicBezTo>
                  <a:pt x="4016877" y="233368"/>
                  <a:pt x="4021427" y="241744"/>
                  <a:pt x="4033778" y="246608"/>
                </a:cubicBezTo>
                <a:lnTo>
                  <a:pt x="4035363" y="246843"/>
                </a:lnTo>
                <a:lnTo>
                  <a:pt x="4036996" y="243176"/>
                </a:lnTo>
                <a:lnTo>
                  <a:pt x="4042364" y="240742"/>
                </a:lnTo>
                <a:lnTo>
                  <a:pt x="4058954" y="239121"/>
                </a:lnTo>
                <a:lnTo>
                  <a:pt x="4065510" y="239339"/>
                </a:lnTo>
                <a:cubicBezTo>
                  <a:pt x="4069909" y="239180"/>
                  <a:pt x="4072681" y="238679"/>
                  <a:pt x="4074427" y="237895"/>
                </a:cubicBezTo>
                <a:cubicBezTo>
                  <a:pt x="4074466" y="237796"/>
                  <a:pt x="4074507" y="237697"/>
                  <a:pt x="4074546" y="237596"/>
                </a:cubicBezTo>
                <a:lnTo>
                  <a:pt x="4083097" y="236761"/>
                </a:lnTo>
                <a:cubicBezTo>
                  <a:pt x="4099102" y="230874"/>
                  <a:pt x="4124720" y="217294"/>
                  <a:pt x="4142745" y="210228"/>
                </a:cubicBezTo>
                <a:cubicBezTo>
                  <a:pt x="4161277" y="209757"/>
                  <a:pt x="4204215" y="211652"/>
                  <a:pt x="4191248" y="194363"/>
                </a:cubicBezTo>
                <a:cubicBezTo>
                  <a:pt x="4197143" y="193685"/>
                  <a:pt x="4200119" y="191566"/>
                  <a:pt x="4201744" y="188729"/>
                </a:cubicBezTo>
                <a:cubicBezTo>
                  <a:pt x="4201845" y="188309"/>
                  <a:pt x="4201947" y="187890"/>
                  <a:pt x="4202048" y="187470"/>
                </a:cubicBezTo>
                <a:lnTo>
                  <a:pt x="4248116" y="184675"/>
                </a:lnTo>
                <a:lnTo>
                  <a:pt x="4276141" y="186999"/>
                </a:lnTo>
                <a:lnTo>
                  <a:pt x="4290062" y="186753"/>
                </a:lnTo>
                <a:lnTo>
                  <a:pt x="4295143" y="189670"/>
                </a:lnTo>
                <a:cubicBezTo>
                  <a:pt x="4299996" y="191161"/>
                  <a:pt x="4306126" y="191162"/>
                  <a:pt x="4315108" y="187791"/>
                </a:cubicBezTo>
                <a:lnTo>
                  <a:pt x="4316965" y="186450"/>
                </a:lnTo>
                <a:lnTo>
                  <a:pt x="4362875" y="193065"/>
                </a:lnTo>
                <a:cubicBezTo>
                  <a:pt x="4368977" y="194642"/>
                  <a:pt x="4423306" y="188348"/>
                  <a:pt x="4428542" y="191719"/>
                </a:cubicBezTo>
                <a:cubicBezTo>
                  <a:pt x="4462662" y="194921"/>
                  <a:pt x="4457822" y="194180"/>
                  <a:pt x="4515813" y="181068"/>
                </a:cubicBezTo>
                <a:cubicBezTo>
                  <a:pt x="4524746" y="178930"/>
                  <a:pt x="4680151" y="178122"/>
                  <a:pt x="4715526" y="171166"/>
                </a:cubicBezTo>
                <a:cubicBezTo>
                  <a:pt x="4741916" y="171832"/>
                  <a:pt x="4677963" y="180680"/>
                  <a:pt x="4762447" y="162678"/>
                </a:cubicBezTo>
                <a:cubicBezTo>
                  <a:pt x="4784109" y="162698"/>
                  <a:pt x="4806742" y="151552"/>
                  <a:pt x="4840439" y="134910"/>
                </a:cubicBezTo>
                <a:cubicBezTo>
                  <a:pt x="4916356" y="97503"/>
                  <a:pt x="4937025" y="110510"/>
                  <a:pt x="5011513" y="110893"/>
                </a:cubicBezTo>
                <a:cubicBezTo>
                  <a:pt x="5038947" y="76939"/>
                  <a:pt x="5028196" y="106028"/>
                  <a:pt x="5065790" y="94512"/>
                </a:cubicBezTo>
                <a:cubicBezTo>
                  <a:pt x="5064856" y="121900"/>
                  <a:pt x="5108319" y="72464"/>
                  <a:pt x="5121659" y="101083"/>
                </a:cubicBezTo>
                <a:cubicBezTo>
                  <a:pt x="5128079" y="98081"/>
                  <a:pt x="5133876" y="94270"/>
                  <a:pt x="5139595" y="90230"/>
                </a:cubicBezTo>
                <a:lnTo>
                  <a:pt x="5142598" y="88129"/>
                </a:lnTo>
                <a:lnTo>
                  <a:pt x="5156554" y="84729"/>
                </a:lnTo>
                <a:lnTo>
                  <a:pt x="5174660" y="77506"/>
                </a:lnTo>
                <a:lnTo>
                  <a:pt x="5222961" y="74516"/>
                </a:lnTo>
                <a:cubicBezTo>
                  <a:pt x="5230550" y="71886"/>
                  <a:pt x="5251598" y="63576"/>
                  <a:pt x="5261763" y="63392"/>
                </a:cubicBezTo>
                <a:lnTo>
                  <a:pt x="5381667" y="42975"/>
                </a:lnTo>
                <a:cubicBezTo>
                  <a:pt x="5391827" y="39989"/>
                  <a:pt x="5429368" y="35305"/>
                  <a:pt x="5432760" y="25273"/>
                </a:cubicBezTo>
                <a:cubicBezTo>
                  <a:pt x="5439009" y="12982"/>
                  <a:pt x="5478134" y="27048"/>
                  <a:pt x="5470905" y="14020"/>
                </a:cubicBezTo>
                <a:lnTo>
                  <a:pt x="562696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0651D9-351D-6C5C-0CCF-08383887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430741"/>
            <a:ext cx="10750253" cy="6325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JOIN the discussion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44FD6E-D765-1225-EFF5-4E647E41A817}"/>
              </a:ext>
            </a:extLst>
          </p:cNvPr>
          <p:cNvSpPr txBox="1"/>
          <p:nvPr/>
        </p:nvSpPr>
        <p:spPr>
          <a:xfrm>
            <a:off x="0" y="6387748"/>
            <a:ext cx="512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Time as an ocean, digital art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Generated with AI ∙ Image Creator in Bing ∙ August 21, 2024 at 13:29 AM</a:t>
            </a:r>
            <a:endParaRPr lang="da-DK" sz="1200" dirty="0">
              <a:solidFill>
                <a:schemeClr val="bg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95B3AB42-49F8-21BC-4F04-B5F589120C9A}"/>
              </a:ext>
            </a:extLst>
          </p:cNvPr>
          <p:cNvSpPr txBox="1">
            <a:spLocks/>
          </p:cNvSpPr>
          <p:nvPr/>
        </p:nvSpPr>
        <p:spPr>
          <a:xfrm>
            <a:off x="947288" y="727671"/>
            <a:ext cx="4473622" cy="4460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8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2pPr>
            <a:lvl3pPr marL="60579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3pPr>
            <a:lvl4pPr marL="630936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4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LONG TERM</a:t>
            </a:r>
          </a:p>
          <a:p>
            <a:endParaRPr lang="en-US" sz="2400" dirty="0"/>
          </a:p>
          <a:p>
            <a:r>
              <a:rPr lang="en-US" sz="2400" dirty="0"/>
              <a:t>AI is here to stay</a:t>
            </a:r>
          </a:p>
          <a:p>
            <a:r>
              <a:rPr lang="en-US" sz="2400" dirty="0"/>
              <a:t>AI will transform job roles</a:t>
            </a:r>
          </a:p>
          <a:p>
            <a:r>
              <a:rPr lang="en-US" sz="2400" dirty="0"/>
              <a:t>Educations must adapt to</a:t>
            </a:r>
          </a:p>
          <a:p>
            <a:pPr marL="0" indent="0">
              <a:buNone/>
            </a:pPr>
            <a:r>
              <a:rPr lang="en-US" sz="2400" dirty="0"/>
              <a:t>    - widespread use of AI tools</a:t>
            </a:r>
          </a:p>
          <a:p>
            <a:pPr marL="0" indent="0">
              <a:buNone/>
            </a:pPr>
            <a:r>
              <a:rPr lang="en-US" sz="2400" dirty="0"/>
              <a:t>    - stakeholder requirements</a:t>
            </a:r>
          </a:p>
          <a:p>
            <a:pPr marL="0" indent="0">
              <a:buNone/>
            </a:pPr>
            <a:r>
              <a:rPr lang="en-US" sz="2400" dirty="0"/>
              <a:t>    - learning opportunities in AI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8B045F4-02FA-A7A3-0C2A-E29E249AE1B6}"/>
              </a:ext>
            </a:extLst>
          </p:cNvPr>
          <p:cNvSpPr txBox="1">
            <a:spLocks/>
          </p:cNvSpPr>
          <p:nvPr/>
        </p:nvSpPr>
        <p:spPr>
          <a:xfrm>
            <a:off x="7175057" y="727670"/>
            <a:ext cx="5016943" cy="44608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8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2pPr>
            <a:lvl3pPr marL="60579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3pPr>
            <a:lvl4pPr marL="630936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4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SHORT TERM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Build your AI literacy</a:t>
            </a:r>
          </a:p>
          <a:p>
            <a:pPr marL="0" indent="0">
              <a:buNone/>
            </a:pPr>
            <a:r>
              <a:rPr lang="en-US" sz="2400" dirty="0"/>
              <a:t>    - experiment with small tasks</a:t>
            </a:r>
          </a:p>
          <a:p>
            <a:pPr marL="0" indent="0">
              <a:buNone/>
            </a:pPr>
            <a:r>
              <a:rPr lang="en-US" sz="2400" dirty="0"/>
              <a:t>    - try different tools</a:t>
            </a:r>
          </a:p>
          <a:p>
            <a:pPr marL="0" indent="0">
              <a:buNone/>
            </a:pPr>
            <a:r>
              <a:rPr lang="en-US" sz="2400" dirty="0"/>
              <a:t>    - follow a webinar/course</a:t>
            </a:r>
          </a:p>
          <a:p>
            <a:pPr marL="0" indent="0">
              <a:buNone/>
            </a:pPr>
            <a:r>
              <a:rPr lang="en-US" sz="2400" dirty="0"/>
              <a:t>    - ask a co-worker</a:t>
            </a:r>
          </a:p>
          <a:p>
            <a:r>
              <a:rPr lang="en-US" sz="2400" dirty="0"/>
              <a:t>Share your experience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903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666DE11-17E1-4DC7-B2B7-6DA2E6A9C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2E493E-0B27-4F3C-AA01-17F0A2564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7042" y="1"/>
            <a:ext cx="7354956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9512B9-22CE-3697-30EE-CA441DB03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123" y="189466"/>
            <a:ext cx="4837038" cy="121602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Resources</a:t>
            </a:r>
          </a:p>
        </p:txBody>
      </p:sp>
      <p:pic>
        <p:nvPicPr>
          <p:cNvPr id="4" name="Picture 3" descr="One glowing cube among white dim cubes">
            <a:extLst>
              <a:ext uri="{FF2B5EF4-FFF2-40B4-BE49-F238E27FC236}">
                <a16:creationId xmlns:a16="http://schemas.microsoft.com/office/drawing/2014/main" id="{BB16CFC4-50A3-ED39-20CB-C5B024B4D5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1521" r="11521"/>
          <a:stretch/>
        </p:blipFill>
        <p:spPr>
          <a:xfrm>
            <a:off x="4" y="1"/>
            <a:ext cx="7037119" cy="6857999"/>
          </a:xfrm>
          <a:custGeom>
            <a:avLst/>
            <a:gdLst/>
            <a:ahLst/>
            <a:cxnLst/>
            <a:rect l="l" t="t" r="r" b="b"/>
            <a:pathLst>
              <a:path w="7037119" h="6857999">
                <a:moveTo>
                  <a:pt x="0" y="0"/>
                </a:moveTo>
                <a:lnTo>
                  <a:pt x="6964192" y="0"/>
                </a:lnTo>
                <a:lnTo>
                  <a:pt x="6958160" y="70714"/>
                </a:lnTo>
                <a:cubicBezTo>
                  <a:pt x="6951001" y="105084"/>
                  <a:pt x="6926062" y="125041"/>
                  <a:pt x="6922034" y="154825"/>
                </a:cubicBezTo>
                <a:cubicBezTo>
                  <a:pt x="6888738" y="184083"/>
                  <a:pt x="6875225" y="272154"/>
                  <a:pt x="6864029" y="301580"/>
                </a:cubicBezTo>
                <a:cubicBezTo>
                  <a:pt x="6850541" y="382476"/>
                  <a:pt x="6857766" y="543626"/>
                  <a:pt x="6842156" y="642469"/>
                </a:cubicBezTo>
                <a:cubicBezTo>
                  <a:pt x="6828250" y="715553"/>
                  <a:pt x="6832569" y="729947"/>
                  <a:pt x="6802087" y="818449"/>
                </a:cubicBezTo>
                <a:cubicBezTo>
                  <a:pt x="6828151" y="830541"/>
                  <a:pt x="6801214" y="859084"/>
                  <a:pt x="6798684" y="875396"/>
                </a:cubicBezTo>
                <a:cubicBezTo>
                  <a:pt x="6792414" y="895056"/>
                  <a:pt x="6762852" y="912465"/>
                  <a:pt x="6756983" y="952375"/>
                </a:cubicBezTo>
                <a:lnTo>
                  <a:pt x="6758478" y="972424"/>
                </a:lnTo>
                <a:lnTo>
                  <a:pt x="6752651" y="996407"/>
                </a:lnTo>
                <a:cubicBezTo>
                  <a:pt x="6744201" y="1040546"/>
                  <a:pt x="6736270" y="1086165"/>
                  <a:pt x="6716997" y="1091248"/>
                </a:cubicBezTo>
                <a:cubicBezTo>
                  <a:pt x="6678332" y="1122349"/>
                  <a:pt x="6707411" y="1240829"/>
                  <a:pt x="6657090" y="1307489"/>
                </a:cubicBezTo>
                <a:cubicBezTo>
                  <a:pt x="6621135" y="1444387"/>
                  <a:pt x="6524184" y="1590429"/>
                  <a:pt x="6508075" y="1709568"/>
                </a:cubicBezTo>
                <a:cubicBezTo>
                  <a:pt x="6474780" y="1738828"/>
                  <a:pt x="6473953" y="1782449"/>
                  <a:pt x="6462759" y="1811874"/>
                </a:cubicBezTo>
                <a:cubicBezTo>
                  <a:pt x="6449270" y="1892769"/>
                  <a:pt x="6399402" y="2130120"/>
                  <a:pt x="6383790" y="2228963"/>
                </a:cubicBezTo>
                <a:cubicBezTo>
                  <a:pt x="6369883" y="2302046"/>
                  <a:pt x="6399578" y="2316440"/>
                  <a:pt x="6369096" y="2404942"/>
                </a:cubicBezTo>
                <a:cubicBezTo>
                  <a:pt x="6395161" y="2417035"/>
                  <a:pt x="6368224" y="2445577"/>
                  <a:pt x="6365696" y="2461889"/>
                </a:cubicBezTo>
                <a:cubicBezTo>
                  <a:pt x="6359423" y="2481550"/>
                  <a:pt x="6329861" y="2498958"/>
                  <a:pt x="6323990" y="2538869"/>
                </a:cubicBezTo>
                <a:cubicBezTo>
                  <a:pt x="6317721" y="2603362"/>
                  <a:pt x="6317811" y="2723423"/>
                  <a:pt x="6299971" y="2852842"/>
                </a:cubicBezTo>
                <a:cubicBezTo>
                  <a:pt x="6296888" y="2889820"/>
                  <a:pt x="6314227" y="2924069"/>
                  <a:pt x="6305256" y="2965146"/>
                </a:cubicBezTo>
                <a:lnTo>
                  <a:pt x="6297430" y="3010980"/>
                </a:lnTo>
                <a:lnTo>
                  <a:pt x="6301903" y="3017531"/>
                </a:lnTo>
                <a:lnTo>
                  <a:pt x="6312288" y="3141762"/>
                </a:lnTo>
                <a:cubicBezTo>
                  <a:pt x="6310891" y="3148458"/>
                  <a:pt x="6311653" y="3156601"/>
                  <a:pt x="6317307" y="3167974"/>
                </a:cubicBezTo>
                <a:lnTo>
                  <a:pt x="6319343" y="3170223"/>
                </a:lnTo>
                <a:lnTo>
                  <a:pt x="6388791" y="3425292"/>
                </a:lnTo>
                <a:cubicBezTo>
                  <a:pt x="6411564" y="3519098"/>
                  <a:pt x="6451294" y="3670230"/>
                  <a:pt x="6473625" y="3778499"/>
                </a:cubicBezTo>
                <a:cubicBezTo>
                  <a:pt x="6461715" y="3876413"/>
                  <a:pt x="6479795" y="3911499"/>
                  <a:pt x="6488572" y="4010514"/>
                </a:cubicBezTo>
                <a:cubicBezTo>
                  <a:pt x="6537658" y="4041328"/>
                  <a:pt x="6522549" y="4094791"/>
                  <a:pt x="6542727" y="4142824"/>
                </a:cubicBezTo>
                <a:cubicBezTo>
                  <a:pt x="6562367" y="4174785"/>
                  <a:pt x="6560025" y="4194356"/>
                  <a:pt x="6574700" y="4253089"/>
                </a:cubicBezTo>
                <a:lnTo>
                  <a:pt x="6630782" y="4495230"/>
                </a:lnTo>
                <a:cubicBezTo>
                  <a:pt x="6629041" y="4518096"/>
                  <a:pt x="6642831" y="4583613"/>
                  <a:pt x="6657121" y="4592798"/>
                </a:cubicBezTo>
                <a:cubicBezTo>
                  <a:pt x="6662404" y="4605798"/>
                  <a:pt x="6661388" y="4622935"/>
                  <a:pt x="6675304" y="4625784"/>
                </a:cubicBezTo>
                <a:cubicBezTo>
                  <a:pt x="6692614" y="4632048"/>
                  <a:pt x="6678575" y="4686348"/>
                  <a:pt x="6695194" y="4674587"/>
                </a:cubicBezTo>
                <a:cubicBezTo>
                  <a:pt x="6692850" y="4684186"/>
                  <a:pt x="6692968" y="4695174"/>
                  <a:pt x="6694674" y="4706669"/>
                </a:cubicBezTo>
                <a:lnTo>
                  <a:pt x="6696125" y="4712312"/>
                </a:lnTo>
                <a:lnTo>
                  <a:pt x="6683308" y="4752491"/>
                </a:lnTo>
                <a:cubicBezTo>
                  <a:pt x="6668335" y="4814629"/>
                  <a:pt x="6667993" y="4870176"/>
                  <a:pt x="6662625" y="4924134"/>
                </a:cubicBezTo>
                <a:cubicBezTo>
                  <a:pt x="6658601" y="5004697"/>
                  <a:pt x="6700287" y="4943260"/>
                  <a:pt x="6666282" y="5049729"/>
                </a:cubicBezTo>
                <a:cubicBezTo>
                  <a:pt x="6680923" y="5057425"/>
                  <a:pt x="6681720" y="5069899"/>
                  <a:pt x="6674923" y="5092608"/>
                </a:cubicBezTo>
                <a:cubicBezTo>
                  <a:pt x="6674055" y="5131530"/>
                  <a:pt x="6710642" y="5120894"/>
                  <a:pt x="6688949" y="5164561"/>
                </a:cubicBezTo>
                <a:lnTo>
                  <a:pt x="6713476" y="5227429"/>
                </a:lnTo>
                <a:cubicBezTo>
                  <a:pt x="6707551" y="5224995"/>
                  <a:pt x="6700321" y="5279972"/>
                  <a:pt x="6699741" y="5295738"/>
                </a:cubicBezTo>
                <a:cubicBezTo>
                  <a:pt x="6701613" y="5328539"/>
                  <a:pt x="6674230" y="5338382"/>
                  <a:pt x="6698438" y="5353315"/>
                </a:cubicBezTo>
                <a:lnTo>
                  <a:pt x="6705394" y="5356747"/>
                </a:lnTo>
                <a:cubicBezTo>
                  <a:pt x="6705576" y="5359175"/>
                  <a:pt x="6705758" y="5361603"/>
                  <a:pt x="6705941" y="5364029"/>
                </a:cubicBezTo>
                <a:cubicBezTo>
                  <a:pt x="6705372" y="5367899"/>
                  <a:pt x="6703413" y="5370023"/>
                  <a:pt x="6698760" y="5369188"/>
                </a:cubicBezTo>
                <a:cubicBezTo>
                  <a:pt x="6715543" y="5400565"/>
                  <a:pt x="6682626" y="5434448"/>
                  <a:pt x="6674560" y="5465115"/>
                </a:cubicBezTo>
                <a:cubicBezTo>
                  <a:pt x="6691190" y="5489165"/>
                  <a:pt x="6702277" y="5478984"/>
                  <a:pt x="6698322" y="5543278"/>
                </a:cubicBezTo>
                <a:lnTo>
                  <a:pt x="6673987" y="5606762"/>
                </a:lnTo>
                <a:lnTo>
                  <a:pt x="6665359" y="5656986"/>
                </a:lnTo>
                <a:lnTo>
                  <a:pt x="6718420" y="5747675"/>
                </a:lnTo>
                <a:cubicBezTo>
                  <a:pt x="6736039" y="5788270"/>
                  <a:pt x="6794550" y="5740224"/>
                  <a:pt x="6786357" y="5797270"/>
                </a:cubicBezTo>
                <a:cubicBezTo>
                  <a:pt x="6803000" y="5835160"/>
                  <a:pt x="6831082" y="5856958"/>
                  <a:pt x="6834299" y="5897781"/>
                </a:cubicBezTo>
                <a:cubicBezTo>
                  <a:pt x="6850938" y="5902014"/>
                  <a:pt x="6860579" y="5910872"/>
                  <a:pt x="6848771" y="5936497"/>
                </a:cubicBezTo>
                <a:lnTo>
                  <a:pt x="6883460" y="6064046"/>
                </a:lnTo>
                <a:cubicBezTo>
                  <a:pt x="6906450" y="6070324"/>
                  <a:pt x="6870051" y="6102610"/>
                  <a:pt x="6896072" y="6107188"/>
                </a:cubicBezTo>
                <a:cubicBezTo>
                  <a:pt x="6912283" y="6129421"/>
                  <a:pt x="6963567" y="6167207"/>
                  <a:pt x="6980725" y="6197444"/>
                </a:cubicBezTo>
                <a:cubicBezTo>
                  <a:pt x="6947762" y="6297975"/>
                  <a:pt x="6995609" y="6226141"/>
                  <a:pt x="6999028" y="6288610"/>
                </a:cubicBezTo>
                <a:cubicBezTo>
                  <a:pt x="6997432" y="6346629"/>
                  <a:pt x="7058551" y="6337651"/>
                  <a:pt x="7021306" y="6426700"/>
                </a:cubicBezTo>
                <a:cubicBezTo>
                  <a:pt x="7020466" y="6447474"/>
                  <a:pt x="7026793" y="6469543"/>
                  <a:pt x="7033259" y="6489284"/>
                </a:cubicBezTo>
                <a:lnTo>
                  <a:pt x="7037119" y="6501140"/>
                </a:lnTo>
                <a:lnTo>
                  <a:pt x="7037119" y="6557754"/>
                </a:lnTo>
                <a:lnTo>
                  <a:pt x="7031649" y="6569925"/>
                </a:lnTo>
                <a:cubicBezTo>
                  <a:pt x="7023197" y="6591634"/>
                  <a:pt x="7028560" y="6588450"/>
                  <a:pt x="7011548" y="6615002"/>
                </a:cubicBezTo>
                <a:cubicBezTo>
                  <a:pt x="7016567" y="6637881"/>
                  <a:pt x="7011534" y="6732922"/>
                  <a:pt x="7021837" y="6743644"/>
                </a:cubicBezTo>
                <a:cubicBezTo>
                  <a:pt x="7023032" y="6757943"/>
                  <a:pt x="7005198" y="6842091"/>
                  <a:pt x="7006394" y="6856390"/>
                </a:cubicBezTo>
                <a:lnTo>
                  <a:pt x="7037119" y="6856494"/>
                </a:lnTo>
                <a:lnTo>
                  <a:pt x="7037119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8579A-3099-87F4-424B-B3E17525B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7123" y="1507524"/>
            <a:ext cx="4837038" cy="4746853"/>
          </a:xfrm>
        </p:spPr>
        <p:txBody>
          <a:bodyPr>
            <a:normAutofit/>
          </a:bodyPr>
          <a:lstStyle/>
          <a:p>
            <a:r>
              <a:rPr lang="en-US" dirty="0"/>
              <a:t>“Teaching with AI: a practical guide to a new era of human learning”, Bowen &amp; Watson, 2024</a:t>
            </a:r>
            <a:br>
              <a:rPr lang="en-US" dirty="0"/>
            </a:br>
            <a:r>
              <a:rPr lang="da-DK" sz="18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https://go.exlibris.link/2C027l2g</a:t>
            </a:r>
            <a:r>
              <a:rPr lang="en-US" dirty="0"/>
              <a:t> </a:t>
            </a:r>
          </a:p>
          <a:p>
            <a:r>
              <a:rPr lang="en-US" dirty="0"/>
              <a:t>“Teaching Effectively with ChatGPT”, Dan Levi, 2024</a:t>
            </a:r>
            <a:br>
              <a:rPr lang="en-US" dirty="0"/>
            </a:br>
            <a:r>
              <a:rPr lang="en-US" dirty="0">
                <a:hlinkClick r:id="rId5"/>
              </a:rPr>
              <a:t>https://hbsp.harvard.edu/</a:t>
            </a:r>
            <a:endParaRPr lang="en-US" dirty="0"/>
          </a:p>
          <a:p>
            <a:r>
              <a:rPr lang="en-US" dirty="0"/>
              <a:t>“Teach </a:t>
            </a:r>
            <a:r>
              <a:rPr lang="en-US" dirty="0" err="1"/>
              <a:t>GenAI</a:t>
            </a:r>
            <a:r>
              <a:rPr lang="en-US" dirty="0"/>
              <a:t>” course, “Learn </a:t>
            </a:r>
            <a:r>
              <a:rPr lang="en-US" dirty="0" err="1"/>
              <a:t>GenAI</a:t>
            </a:r>
            <a:r>
              <a:rPr lang="en-US" dirty="0"/>
              <a:t> module”</a:t>
            </a:r>
            <a:br>
              <a:rPr lang="en-US" dirty="0"/>
            </a:br>
            <a:r>
              <a:rPr lang="en-US" dirty="0">
                <a:hlinkClick r:id="rId6"/>
              </a:rPr>
              <a:t>https://teachgenai.au.dk/learn-genai</a:t>
            </a:r>
            <a:endParaRPr lang="en-US" dirty="0"/>
          </a:p>
          <a:p>
            <a:r>
              <a:rPr lang="en-US" dirty="0"/>
              <a:t>“Assigning AI: seven approaches for students with prompts”, </a:t>
            </a:r>
            <a:r>
              <a:rPr lang="en-US" dirty="0" err="1"/>
              <a:t>Mollick</a:t>
            </a:r>
            <a:r>
              <a:rPr lang="en-US" dirty="0"/>
              <a:t> &amp; </a:t>
            </a:r>
            <a:r>
              <a:rPr lang="en-US" dirty="0" err="1"/>
              <a:t>Mollick</a:t>
            </a:r>
            <a:r>
              <a:rPr lang="en-US" dirty="0"/>
              <a:t>, 2023 </a:t>
            </a:r>
            <a:br>
              <a:rPr lang="en-US" dirty="0"/>
            </a:br>
            <a:r>
              <a:rPr lang="en-US" dirty="0">
                <a:hlinkClick r:id="rId7"/>
              </a:rPr>
              <a:t>https://www.oneusefulthing.org/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73397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LeftStep">
      <a:dk1>
        <a:srgbClr val="000000"/>
      </a:dk1>
      <a:lt1>
        <a:srgbClr val="FFFFFF"/>
      </a:lt1>
      <a:dk2>
        <a:srgbClr val="202939"/>
      </a:dk2>
      <a:lt2>
        <a:srgbClr val="E3E2E8"/>
      </a:lt2>
      <a:accent1>
        <a:srgbClr val="94A84E"/>
      </a:accent1>
      <a:accent2>
        <a:srgbClr val="B8A03A"/>
      </a:accent2>
      <a:accent3>
        <a:srgbClr val="EA884A"/>
      </a:accent3>
      <a:accent4>
        <a:srgbClr val="EB4E52"/>
      </a:accent4>
      <a:accent5>
        <a:srgbClr val="EE6EA7"/>
      </a:accent5>
      <a:accent6>
        <a:srgbClr val="EB4ED5"/>
      </a:accent6>
      <a:hlink>
        <a:srgbClr val="7969AE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3365</TotalTime>
  <Words>759</Words>
  <Application>Microsoft Macintosh PowerPoint</Application>
  <PresentationFormat>Widescreen</PresentationFormat>
  <Paragraphs>76</Paragraphs>
  <Slides>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1" baseType="lpstr">
      <vt:lpstr>Aptos</vt:lpstr>
      <vt:lpstr>Arial</vt:lpstr>
      <vt:lpstr>Bembo</vt:lpstr>
      <vt:lpstr>Book Antiqua</vt:lpstr>
      <vt:lpstr>Cooper Black</vt:lpstr>
      <vt:lpstr>ArchiveVTI</vt:lpstr>
      <vt:lpstr>Teaching and learning with AI  </vt:lpstr>
      <vt:lpstr>Observations from many fora </vt:lpstr>
      <vt:lpstr>AI and implications    for Teaching and learning</vt:lpstr>
      <vt:lpstr>JOIN the discussion</vt:lpstr>
      <vt:lpstr>Resources</vt:lpstr>
    </vt:vector>
  </TitlesOfParts>
  <Company>SDU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Christensen</dc:creator>
  <cp:lastModifiedBy>Mette Lund Kristensen</cp:lastModifiedBy>
  <cp:revision>10</cp:revision>
  <dcterms:created xsi:type="dcterms:W3CDTF">2024-08-19T05:47:24Z</dcterms:created>
  <dcterms:modified xsi:type="dcterms:W3CDTF">2024-10-22T14:34:15Z</dcterms:modified>
</cp:coreProperties>
</file>