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40EBE-DEEC-45FE-AA3B-E11ADAC32119}" v="1" dt="2022-04-28T07:01:09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FEA0-6975-45DC-AEA2-13498D4AE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C94DB-A4B2-44EE-89A4-9B0ED86A1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08FC-D1EB-45AB-B1D2-A3E50E41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77AA9-6001-43D3-8601-A6032673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4443-1886-49B2-B2B1-0A7B65B2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15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9F95-DD4E-422D-A943-85B0B333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01EDC-4A9D-4FA7-A681-A78066CCB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79FBB-86C7-4A4E-B805-AE00A5CE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B11D-139A-45D2-B5A0-339D9A8E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8117-6BC2-453B-B312-BDE49B2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63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7B473-7CA3-4EDD-A26E-BAC1416A1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E11BA-7D5B-4636-8A7F-7DA165235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6BE1-1C1C-490D-9941-C9E204FF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47BA-2923-4994-AAC9-17700148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7077-1D53-44F8-87C7-941744C9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169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31C7-C7E7-44DA-A1AF-96FD7FAC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BCA4-2235-445C-9D0F-DD2186575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73905-C131-4E7B-87C2-DE9C4862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6D9FD-D5A3-4F99-9A7D-903AF62A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27670-AF29-4299-89F3-6CB0FBE4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053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AA17-D022-4C34-A572-AEEFF2BE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65D02-B1D7-4528-A593-157D9260B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3BA9C-4A05-4675-8528-AED53322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61E1B-064F-4FE9-A904-9C9EE99A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88EA0-C950-47A8-B494-CFC7CA79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766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01DB-5C51-47D0-9E23-2038D7EF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EEEFB-4D1B-4800-8251-8B23F849C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F49C3-4F0B-47E7-8558-661CF36FE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B6943-21CD-4ED3-8A44-69CF5F8D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62793-DB79-442F-A105-46D9F6E4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AA0F-C030-4F14-A3A9-2044516D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602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C8E9-52CA-4373-BE17-E67153CE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B2528-7027-497B-B615-9B8401D60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273F9-991B-410E-B9FF-4E1E4C096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3A7AF-631A-485D-A526-5AAF0F5C4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42F1E-A2A2-449A-A230-6CF8ECB3B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140A3-248D-48E4-A1E2-27786AF8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921F4-B6AA-40A5-B230-12140494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C7E68-064D-43B8-9641-568FCF8A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4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BF78-3F74-4DAF-A608-FBDCBBCF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2AB6A-3F01-47D8-AEA5-F579E798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FAB9C-2EBF-4DDF-9A2B-6AB2DCDF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99B20-893B-46A4-8EE9-292AF8D3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93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4882C-9DC7-49DD-B86F-492151A5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563B7-C9D8-4077-A8ED-9972EFAF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E0B24-060A-4F09-845D-0C5DCAD3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312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7B20-B1BB-4F44-BA12-D0954BAA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6BA75-94A3-4991-B839-379009A7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EF789-2790-42EB-8544-887E2A5E6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35F19-4C44-48D1-A142-F7460740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D9D73-9A34-416F-B5FE-89876523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C8B99-7342-4C88-BA52-9E04D832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15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B4A7-6CDD-4930-BA8B-333BD753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C4CBA-FE75-4B0E-8172-8D0E0EA5D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0BFC8-CDD6-4090-A617-622C03CC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DD37B-44B0-42A5-9B57-E070C455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D6511-3A07-4F0E-A6FB-0F9967C1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2B94-244B-47D2-956B-8711459B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2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56162-9725-4366-B4DD-87C7427B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4FBE2-3196-4303-9924-56F3A32DB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B5F3-2389-4593-B35C-217B2E9E0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6CC4-1BCE-496F-8470-30728B2D5A2A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603FE-0129-414E-8E3F-0D17FED90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8AAAC-168C-4FC6-B13B-DDA88902F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62FB-DFE4-426B-85A1-645C7BCBF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46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bulstrup@health.sdu.d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99D494-1976-48F2-B929-47A6C6CDF234}"/>
              </a:ext>
            </a:extLst>
          </p:cNvPr>
          <p:cNvSpPr txBox="1"/>
          <p:nvPr/>
        </p:nvSpPr>
        <p:spPr>
          <a:xfrm>
            <a:off x="6634134" y="739064"/>
            <a:ext cx="5006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Brown"/>
                <a:ea typeface="+mj-ea"/>
                <a:cs typeface="+mj-cs"/>
              </a:rPr>
              <a:t>Moving plan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er ses det, som bliver til Vidensaksen i byggeriet. Her i retning mod SDU">
            <a:extLst>
              <a:ext uri="{FF2B5EF4-FFF2-40B4-BE49-F238E27FC236}">
                <a16:creationId xmlns:a16="http://schemas.microsoft.com/office/drawing/2014/main" id="{24C5B42B-52B2-475A-8BEE-AD2B885B6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E149-BA4D-44BD-AE14-6BB511BD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397" y="2064627"/>
            <a:ext cx="500407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Brown"/>
              </a:rPr>
              <a:t>Which research units will move where?</a:t>
            </a:r>
          </a:p>
          <a:p>
            <a:r>
              <a:rPr lang="en-US" sz="1800" dirty="0">
                <a:latin typeface="Brown"/>
              </a:rPr>
              <a:t>When do we move?</a:t>
            </a:r>
          </a:p>
          <a:p>
            <a:r>
              <a:rPr lang="en-US" sz="1800" dirty="0">
                <a:latin typeface="Brown"/>
              </a:rPr>
              <a:t>Other potential questions or information?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EEF29AC-0B16-40EC-BFC2-9D7BAF2DA5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4" y="185651"/>
            <a:ext cx="1535955" cy="4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87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BC97-D71C-4299-8016-A3FFD8759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6149" y="1783959"/>
            <a:ext cx="4688729" cy="2889114"/>
          </a:xfrm>
        </p:spPr>
        <p:txBody>
          <a:bodyPr anchor="b">
            <a:normAutofit/>
          </a:bodyPr>
          <a:lstStyle/>
          <a:p>
            <a:pPr algn="l"/>
            <a:r>
              <a:rPr lang="da-DK" sz="7800" i="0" dirty="0">
                <a:effectLst/>
                <a:latin typeface="Brown"/>
              </a:rPr>
              <a:t>Nyt SUND</a:t>
            </a:r>
            <a:endParaRPr lang="da-DK" sz="7800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Nyt SUND-byggeriet: Den hvide bygning i forgrunden er en del af Nyt OUH, mens koblingsbygningen mellem Nyt OUH og Nyt SUND ses i udmiddelbart sammenhæng hermed">
            <a:extLst>
              <a:ext uri="{FF2B5EF4-FFF2-40B4-BE49-F238E27FC236}">
                <a16:creationId xmlns:a16="http://schemas.microsoft.com/office/drawing/2014/main" id="{1ECC2803-66BA-4D03-B730-D732D6716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CDFD93-881D-436A-A77C-C3F8E9A1F2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4" y="185651"/>
            <a:ext cx="1535955" cy="4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9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930A9F98-A99A-48D0-AAE4-62DB0F82E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72" y="1247775"/>
            <a:ext cx="4958028" cy="561022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2FE80BA-4DDC-480A-B925-097C456A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47774"/>
            <a:ext cx="5625186" cy="561022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37F8AA7-EA60-4E33-B0DF-C34628447135}"/>
              </a:ext>
            </a:extLst>
          </p:cNvPr>
          <p:cNvSpPr txBox="1"/>
          <p:nvPr/>
        </p:nvSpPr>
        <p:spPr>
          <a:xfrm>
            <a:off x="554698" y="176126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latin typeface="Brown"/>
              </a:rPr>
              <a:t>IST – 1. og 2. </a:t>
            </a:r>
            <a:r>
              <a:rPr lang="da-DK" sz="6000" dirty="0" err="1">
                <a:latin typeface="Brown"/>
              </a:rPr>
              <a:t>floor</a:t>
            </a:r>
            <a:endParaRPr lang="da-DK" sz="6000" dirty="0">
              <a:latin typeface="Brown"/>
            </a:endParaRP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6CB83600-9D9B-4330-A2AE-19826A1C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48" y="176126"/>
            <a:ext cx="1610883" cy="4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5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2358E-94C2-477D-91DA-A3D22D89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152"/>
            <a:ext cx="12192000" cy="427079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70545C2-C24D-4287-B922-1B06B0F0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48" y="176126"/>
            <a:ext cx="1610883" cy="4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94A760-DE5F-4D29-96C3-715C3ED176D1}"/>
              </a:ext>
            </a:extLst>
          </p:cNvPr>
          <p:cNvSpPr txBox="1"/>
          <p:nvPr/>
        </p:nvSpPr>
        <p:spPr>
          <a:xfrm>
            <a:off x="554698" y="176126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latin typeface="Brown"/>
              </a:rPr>
              <a:t>Office </a:t>
            </a:r>
            <a:r>
              <a:rPr lang="da-DK" sz="6000" dirty="0" err="1">
                <a:latin typeface="Brown"/>
              </a:rPr>
              <a:t>examples</a:t>
            </a:r>
            <a:endParaRPr lang="da-DK" sz="6000" dirty="0">
              <a:latin typeface="Brown"/>
            </a:endParaRPr>
          </a:p>
        </p:txBody>
      </p:sp>
    </p:spTree>
    <p:extLst>
      <p:ext uri="{BB962C8B-B14F-4D97-AF65-F5344CB8AC3E}">
        <p14:creationId xmlns:p14="http://schemas.microsoft.com/office/powerpoint/2010/main" val="110061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916D-C404-4024-8390-993433B6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E6034-31BB-47DC-A91C-F48E4EEA2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uppe 8">
            <a:extLst>
              <a:ext uri="{FF2B5EF4-FFF2-40B4-BE49-F238E27FC236}">
                <a16:creationId xmlns:a16="http://schemas.microsoft.com/office/drawing/2014/main" id="{6630737B-5CD6-4C72-8350-081BA039274E}"/>
              </a:ext>
            </a:extLst>
          </p:cNvPr>
          <p:cNvGrpSpPr>
            <a:grpSpLocks/>
          </p:cNvGrpSpPr>
          <p:nvPr/>
        </p:nvGrpSpPr>
        <p:grpSpPr bwMode="auto">
          <a:xfrm>
            <a:off x="1258292" y="2235763"/>
            <a:ext cx="3620195" cy="3636184"/>
            <a:chOff x="0" y="0"/>
            <a:chExt cx="4180" cy="41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5A7D67-2B87-4882-AC1F-1C0269086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0" cy="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D38AF97A-BCEE-41DC-8AF7-718005B6D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1900"/>
              <a:ext cx="64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 eaLnBrk="0" hangingPunct="0">
                <a:lnSpc>
                  <a:spcPts val="660"/>
                </a:lnSpc>
              </a:pPr>
              <a:r>
                <a:rPr lang="da-DK" sz="6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V14-703a-2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89535" marR="98425" algn="ctr" eaLnBrk="0" hangingPunct="0">
                <a:spcAft>
                  <a:spcPts val="0"/>
                </a:spcAft>
              </a:pPr>
              <a:r>
                <a:rPr lang="da-DK" sz="600" spc="-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Kontor</a:t>
              </a:r>
              <a:r>
                <a:rPr lang="da-DK" sz="600" spc="-15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da-DK" sz="6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9,3</a:t>
              </a:r>
              <a:r>
                <a:rPr lang="da-DK" sz="600" spc="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da-DK" sz="6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m²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7" name="Gruppe 3">
            <a:extLst>
              <a:ext uri="{FF2B5EF4-FFF2-40B4-BE49-F238E27FC236}">
                <a16:creationId xmlns:a16="http://schemas.microsoft.com/office/drawing/2014/main" id="{6359B619-A7FE-4AD8-AE00-83FFD4D783DC}"/>
              </a:ext>
            </a:extLst>
          </p:cNvPr>
          <p:cNvGrpSpPr>
            <a:grpSpLocks/>
          </p:cNvGrpSpPr>
          <p:nvPr/>
        </p:nvGrpSpPr>
        <p:grpSpPr bwMode="auto">
          <a:xfrm>
            <a:off x="6990736" y="2235763"/>
            <a:ext cx="3620196" cy="3636185"/>
            <a:chOff x="0" y="0"/>
            <a:chExt cx="4180" cy="41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C83CE0-F554-4AC7-8DF8-9C02E9E2B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0" cy="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89E78D52-B052-4095-B80F-063A8A85A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1900"/>
              <a:ext cx="64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 eaLnBrk="0" hangingPunct="0">
                <a:lnSpc>
                  <a:spcPts val="660"/>
                </a:lnSpc>
              </a:pPr>
              <a:r>
                <a:rPr lang="da-DK" sz="6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V14-703a-2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89535" marR="98425" algn="ctr" eaLnBrk="0" hangingPunct="0">
                <a:spcAft>
                  <a:spcPts val="0"/>
                </a:spcAft>
              </a:pPr>
              <a:r>
                <a:rPr lang="da-DK" sz="600" spc="-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Kontor</a:t>
              </a:r>
              <a:r>
                <a:rPr lang="da-DK" sz="600" spc="-15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da-DK" sz="6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9,3</a:t>
              </a:r>
              <a:r>
                <a:rPr lang="da-DK" sz="600" spc="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da-DK" sz="6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m²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BB96209-C0A5-461E-9AF0-3AE8B1B1A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1" y="3669"/>
              <a:ext cx="28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670"/>
                </a:lnSpc>
              </a:pPr>
              <a:r>
                <a:rPr lang="da-DK" sz="6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1400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62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9263-611A-437E-BA2B-B5CC4A81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ECAC-E70B-43DD-B22D-61AF2BD4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uppe 33">
            <a:extLst>
              <a:ext uri="{FF2B5EF4-FFF2-40B4-BE49-F238E27FC236}">
                <a16:creationId xmlns:a16="http://schemas.microsoft.com/office/drawing/2014/main" id="{65CFB082-F649-4267-892F-847CD4CC7486}"/>
              </a:ext>
            </a:extLst>
          </p:cNvPr>
          <p:cNvGrpSpPr>
            <a:grpSpLocks/>
          </p:cNvGrpSpPr>
          <p:nvPr/>
        </p:nvGrpSpPr>
        <p:grpSpPr bwMode="auto">
          <a:xfrm>
            <a:off x="987614" y="1977549"/>
            <a:ext cx="3934581" cy="3946596"/>
            <a:chOff x="0" y="0"/>
            <a:chExt cx="6220" cy="5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7C494C-5B37-4E3F-9986-F95C612F4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20" cy="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87DA3456-14FD-41A3-8E61-AF890E414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1396"/>
              <a:ext cx="28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670"/>
                </a:lnSpc>
              </a:pPr>
              <a:r>
                <a:rPr lang="da-DK" sz="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1400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Text Box 31">
              <a:extLst>
                <a:ext uri="{FF2B5EF4-FFF2-40B4-BE49-F238E27FC236}">
                  <a16:creationId xmlns:a16="http://schemas.microsoft.com/office/drawing/2014/main" id="{0AD73E2B-9959-4724-839C-62BEFE5B1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0" y="3023"/>
              <a:ext cx="19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4445" eaLnBrk="0" hangingPunct="0">
                <a:lnSpc>
                  <a:spcPct val="96000"/>
                </a:lnSpc>
              </a:pPr>
              <a:r>
                <a:rPr lang="da-DK" sz="600" b="1" spc="-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d-2</a:t>
              </a:r>
              <a:r>
                <a:rPr lang="da-DK" sz="600" b="1" spc="-16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da-DK" sz="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17780" eaLnBrk="0" hangingPunct="0"/>
              <a:r>
                <a:rPr lang="da-DK" sz="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²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621DB2A2-95C4-4070-975C-C04F7039D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4" y="3159"/>
              <a:ext cx="2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665"/>
                </a:lnSpc>
              </a:pPr>
              <a:r>
                <a:rPr lang="da-DK" sz="600" b="1" u="sng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  </a:t>
              </a:r>
              <a:r>
                <a:rPr lang="da-DK" sz="600" b="1" u="sng" spc="-65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F118AE47-6BED-4259-BBFD-F36BBFC03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950"/>
              <a:ext cx="477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525" eaLnBrk="0" hangingPunct="0">
                <a:lnSpc>
                  <a:spcPts val="680"/>
                </a:lnSpc>
                <a:spcBef>
                  <a:spcPts val="345"/>
                </a:spcBef>
                <a:spcAft>
                  <a:spcPts val="0"/>
                </a:spcAft>
              </a:pPr>
              <a:r>
                <a:rPr lang="da-DK" sz="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V14-703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78105" indent="20955" eaLnBrk="0" hangingPunct="0">
                <a:spcAft>
                  <a:spcPts val="0"/>
                </a:spcAft>
              </a:pPr>
              <a:r>
                <a:rPr lang="da-DK" sz="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Konto</a:t>
              </a:r>
              <a:r>
                <a:rPr lang="da-DK" sz="600" b="1" spc="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da-DK" sz="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22,6</a:t>
              </a:r>
              <a:r>
                <a:rPr lang="da-DK" sz="600" b="1" spc="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da-DK" sz="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</a:t>
              </a:r>
              <a:endParaRPr lang="da-DK" sz="10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0" name="Gruppe 136">
            <a:extLst>
              <a:ext uri="{FF2B5EF4-FFF2-40B4-BE49-F238E27FC236}">
                <a16:creationId xmlns:a16="http://schemas.microsoft.com/office/drawing/2014/main" id="{5CE46FB3-7FD8-40A0-A3D6-00293C30393E}"/>
              </a:ext>
            </a:extLst>
          </p:cNvPr>
          <p:cNvGrpSpPr>
            <a:grpSpLocks/>
          </p:cNvGrpSpPr>
          <p:nvPr/>
        </p:nvGrpSpPr>
        <p:grpSpPr bwMode="auto">
          <a:xfrm>
            <a:off x="6702357" y="1985624"/>
            <a:ext cx="4365099" cy="3938521"/>
            <a:chOff x="0" y="0"/>
            <a:chExt cx="6220" cy="59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D2DB44-6274-4FAC-93DC-7B495F276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20" cy="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01A86E-1DD1-449D-82D9-A7F5E2F69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" y="5076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DB1007-7E00-404B-B17F-E6D0ADEF2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" y="5069"/>
              <a:ext cx="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4E5784-57FD-40B9-AE76-76957D535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2882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1076C3-AB34-4066-A142-A0E38D68E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2870"/>
              <a:ext cx="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06">
              <a:extLst>
                <a:ext uri="{FF2B5EF4-FFF2-40B4-BE49-F238E27FC236}">
                  <a16:creationId xmlns:a16="http://schemas.microsoft.com/office/drawing/2014/main" id="{207B2FE4-B931-4260-8454-6CEA2667B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023"/>
              <a:ext cx="64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 eaLnBrk="0" hangingPunct="0">
                <a:lnSpc>
                  <a:spcPts val="660"/>
                </a:lnSpc>
              </a:pPr>
              <a:r>
                <a:rPr lang="da-DK" sz="10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V14-703d-2</a:t>
              </a:r>
            </a:p>
            <a:p>
              <a:pPr marL="67945" marR="80010" indent="1270" algn="ctr" eaLnBrk="0" hangingPunct="0">
                <a:spcAft>
                  <a:spcPts val="0"/>
                </a:spcAft>
              </a:pPr>
              <a:r>
                <a:rPr lang="da-DK" sz="10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Kontor</a:t>
              </a:r>
              <a:r>
                <a:rPr lang="da-DK" sz="1000" spc="5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da-DK" sz="10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22,6</a:t>
              </a:r>
              <a:r>
                <a:rPr lang="da-DK" sz="1000" spc="-4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da-DK" sz="10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m²</a:t>
              </a:r>
            </a:p>
          </p:txBody>
        </p:sp>
        <p:sp>
          <p:nvSpPr>
            <p:cNvPr id="17" name="Text Box 107">
              <a:extLst>
                <a:ext uri="{FF2B5EF4-FFF2-40B4-BE49-F238E27FC236}">
                  <a16:creationId xmlns:a16="http://schemas.microsoft.com/office/drawing/2014/main" id="{DE2A7649-C384-4A0F-A927-39D81A3D8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3472"/>
              <a:ext cx="28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670"/>
                </a:lnSpc>
              </a:pPr>
              <a:r>
                <a:rPr lang="da-DK" sz="10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1200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67CF-D581-4410-9196-00BA2FAE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offices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2BE2-F509-42A3-9375-0DE112C9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15 minutes to discuss with 1 or 2 others and write down your suggestions – hand them over to Line or mail them to Line (</a:t>
            </a:r>
            <a:r>
              <a:rPr lang="en-US" dirty="0">
                <a:hlinkClick r:id="rId2"/>
              </a:rPr>
              <a:t>lbulstrup@health.sdu.dk</a:t>
            </a:r>
            <a:r>
              <a:rPr lang="en-US" dirty="0"/>
              <a:t>)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best use space available AND follow rules and regulations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best to adjust to shared offices</a:t>
            </a:r>
          </a:p>
          <a:p>
            <a:pPr lvl="1"/>
            <a:r>
              <a:rPr lang="en-US" dirty="0"/>
              <a:t>Good Office Practice for working in shared offices - </a:t>
            </a:r>
          </a:p>
          <a:p>
            <a:pPr lvl="1"/>
            <a:r>
              <a:rPr lang="en-US" dirty="0"/>
              <a:t>Online meetings/teaching in shared offices - </a:t>
            </a:r>
          </a:p>
        </p:txBody>
      </p:sp>
    </p:spTree>
    <p:extLst>
      <p:ext uri="{BB962C8B-B14F-4D97-AF65-F5344CB8AC3E}">
        <p14:creationId xmlns:p14="http://schemas.microsoft.com/office/powerpoint/2010/main" val="126100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131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Brown</vt:lpstr>
      <vt:lpstr>Calibri</vt:lpstr>
      <vt:lpstr>Calibri Light</vt:lpstr>
      <vt:lpstr>Times New Roman</vt:lpstr>
      <vt:lpstr>Office Theme</vt:lpstr>
      <vt:lpstr>PowerPoint-præsentation</vt:lpstr>
      <vt:lpstr>Nyt SUND</vt:lpstr>
      <vt:lpstr>PowerPoint-præsentation</vt:lpstr>
      <vt:lpstr>PowerPoint-præsentation</vt:lpstr>
      <vt:lpstr>Office examples</vt:lpstr>
      <vt:lpstr>Office examples</vt:lpstr>
      <vt:lpstr>Sharing offices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SUND</dc:title>
  <dc:creator>Nynne Ehrnberg Ustrup</dc:creator>
  <cp:lastModifiedBy>Ngaio Ustrup</cp:lastModifiedBy>
  <cp:revision>4</cp:revision>
  <dcterms:created xsi:type="dcterms:W3CDTF">2022-04-26T08:32:47Z</dcterms:created>
  <dcterms:modified xsi:type="dcterms:W3CDTF">2022-05-16T07:46:27Z</dcterms:modified>
</cp:coreProperties>
</file>