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9"/>
  </p:sldMasterIdLst>
  <p:notesMasterIdLst>
    <p:notesMasterId r:id="rId67"/>
  </p:notesMasterIdLst>
  <p:sldIdLst>
    <p:sldId id="257" r:id="rId40"/>
    <p:sldId id="267" r:id="rId41"/>
    <p:sldId id="270" r:id="rId42"/>
    <p:sldId id="281" r:id="rId43"/>
    <p:sldId id="282" r:id="rId44"/>
    <p:sldId id="286" r:id="rId45"/>
    <p:sldId id="288" r:id="rId46"/>
    <p:sldId id="290" r:id="rId47"/>
    <p:sldId id="291" r:id="rId48"/>
    <p:sldId id="294" r:id="rId49"/>
    <p:sldId id="296" r:id="rId50"/>
    <p:sldId id="298" r:id="rId51"/>
    <p:sldId id="301" r:id="rId52"/>
    <p:sldId id="302" r:id="rId53"/>
    <p:sldId id="303" r:id="rId54"/>
    <p:sldId id="306" r:id="rId55"/>
    <p:sldId id="279" r:id="rId56"/>
    <p:sldId id="280" r:id="rId57"/>
    <p:sldId id="320" r:id="rId58"/>
    <p:sldId id="319" r:id="rId59"/>
    <p:sldId id="322" r:id="rId60"/>
    <p:sldId id="323" r:id="rId61"/>
    <p:sldId id="324" r:id="rId62"/>
    <p:sldId id="325" r:id="rId63"/>
    <p:sldId id="326" r:id="rId64"/>
    <p:sldId id="327" r:id="rId65"/>
    <p:sldId id="328" r:id="rId6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9D7AB-E2A6-433B-9F2D-3F9CE3A660E3}" v="34" dt="2021-11-23T10:25:34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2" autoAdjust="0"/>
  </p:normalViewPr>
  <p:slideViewPr>
    <p:cSldViewPr snapToGrid="0" showGuides="1">
      <p:cViewPr varScale="1">
        <p:scale>
          <a:sx n="114" d="100"/>
          <a:sy n="114" d="100"/>
        </p:scale>
        <p:origin x="12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2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23/11/2021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2"/>
            <a:ext cx="7551758" cy="41417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06e4655c-38a0-461d-be6c-1fac8a1dd00d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5042"/>
            <a:ext cx="426362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>
                <a:solidFill>
                  <a:schemeClr val="bg1"/>
                </a:solidFill>
              </a:rPr>
              <a:t>Institut for Sundhedstjenesteforskning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3623"/>
            <a:ext cx="524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3a99d768-d5fc-4464-987c-40b0a2eb5f75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6867027" y="6463691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november 2021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0f85158a-3a1d-4dc0-b6f2-6a06e283b1bc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51614"/>
            <a:ext cx="3510000" cy="478677"/>
          </a:xfrm>
          <a:prstGeom prst="rect">
            <a:avLst/>
          </a:prstGeom>
          <a:noFill/>
        </p:spPr>
        <p:txBody>
          <a:bodyPr wrap="square" lIns="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5c683231-4f57-459d-aa50-1660b5a3f6bc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E104C035-217A-42D1-9683-2601433D8C2F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3" name="#sdudk">
            <a:extLst>
              <a:ext uri="{FF2B5EF4-FFF2-40B4-BE49-F238E27FC236}">
                <a16:creationId xmlns:a16="http://schemas.microsoft.com/office/drawing/2014/main" id="{C18994E3-0B00-4329-9B53-BB93E9AA623E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142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62b48aae-3fbe-44b2-85a2-3840cec31735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2" name="date" descr="{&quot;templafy&quot;:{&quot;id&quot;:&quot;a5432f3f-c66b-42d4-a794-852667bc3b33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926880-EFD3-4E03-AD41-B5DEE100148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8" name="sdu.dk">
            <a:extLst>
              <a:ext uri="{FF2B5EF4-FFF2-40B4-BE49-F238E27FC236}">
                <a16:creationId xmlns:a16="http://schemas.microsoft.com/office/drawing/2014/main" id="{6C8DAC0B-B30A-4593-8919-5508EB9A14CB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2" name="#sdudk">
            <a:extLst>
              <a:ext uri="{FF2B5EF4-FFF2-40B4-BE49-F238E27FC236}">
                <a16:creationId xmlns:a16="http://schemas.microsoft.com/office/drawing/2014/main" id="{75CC3EE1-0472-467D-B6AF-AD454628F83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7b493950-c96d-44fd-96ae-c3498dbe300a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df1d4eb9-6d2c-48fc-b995-7890f8a9e87b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0" y="1016000"/>
            <a:ext cx="8221499" cy="6842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800" y="1989138"/>
            <a:ext cx="8221500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d0716ba5-396d-40d6-add8-d5256f020eb6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02c7d289-950f-4a86-aaa3-7a0259daf2be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00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" descr="{&quot;templafy&quot;:{&quot;id&quot;:&quot;1f657432-0448-4b1e-8fad-954a69a4ede2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5" name="date" descr="{&quot;templafy&quot;:{&quot;id&quot;:&quot;64909701-1d24-413a-a64b-a6d031d9b999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51AC97-9031-4CC7-955F-C81EC8BE45E2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6" name="sdu.dk">
            <a:extLst>
              <a:ext uri="{FF2B5EF4-FFF2-40B4-BE49-F238E27FC236}">
                <a16:creationId xmlns:a16="http://schemas.microsoft.com/office/drawing/2014/main" id="{E10468DB-C1E5-43E3-8103-A93D3C0BA409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7" name="#sdudk">
            <a:extLst>
              <a:ext uri="{FF2B5EF4-FFF2-40B4-BE49-F238E27FC236}">
                <a16:creationId xmlns:a16="http://schemas.microsoft.com/office/drawing/2014/main" id="{BA1E852F-9EE9-4889-AA2E-46B9BD847D08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465600"/>
            <a:ext cx="168032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0a51621a-3daa-4b6c-a590-01a5e18adc30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9" name="sdu.dk">
            <a:extLst>
              <a:ext uri="{FF2B5EF4-FFF2-40B4-BE49-F238E27FC236}">
                <a16:creationId xmlns:a16="http://schemas.microsoft.com/office/drawing/2014/main" id="{CD60DA45-62AE-46C7-A0EE-55A1D1461B4C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0" name="#sdudk">
            <a:extLst>
              <a:ext uri="{FF2B5EF4-FFF2-40B4-BE49-F238E27FC236}">
                <a16:creationId xmlns:a16="http://schemas.microsoft.com/office/drawing/2014/main" id="{E210D131-69D2-4DCF-8B02-28CEF197357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3" name="text" descr="{&quot;templafy&quot;:{&quot;id&quot;:&quot;829f0e57-866d-40ef-9b0b-33954b6f24ff&quot;}}" title="UserProfile.Institut.InstituteDCU_{{DocumentLanguage}}">
            <a:extLst>
              <a:ext uri="{FF2B5EF4-FFF2-40B4-BE49-F238E27FC236}">
                <a16:creationId xmlns:a16="http://schemas.microsoft.com/office/drawing/2014/main" id="{70B52138-AE28-4CBC-BE86-D9C22FDF1C98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2F1FFB-4F8C-48D1-B7DF-087EE8636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APV 2021</a:t>
            </a:r>
            <a:br>
              <a:rPr lang="da-DK" dirty="0"/>
            </a:br>
            <a:br>
              <a:rPr lang="da-DK" dirty="0"/>
            </a:br>
            <a:r>
              <a:rPr lang="da-DK" sz="4800" dirty="0"/>
              <a:t>Esbjerg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pPr/>
              <a:t>23-11-2021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Commitment</a:t>
            </a:r>
            <a:r>
              <a:rPr lang="da-DK" sz="1800" dirty="0"/>
              <a:t> (Esbjerg)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04535C-78AC-40A3-AAE9-C8F695A12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63195"/>
            <a:ext cx="8429626" cy="347347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4221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Leadership</a:t>
            </a:r>
            <a:r>
              <a:rPr lang="da-DK" sz="1800" dirty="0"/>
              <a:t> (Esbjerg)</a:t>
            </a: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B48B3DA-6153-4197-BE65-0C2CE984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695449"/>
            <a:ext cx="8313913" cy="256071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874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Well-being</a:t>
            </a:r>
            <a:r>
              <a:rPr lang="da-DK" sz="2400" dirty="0"/>
              <a:t> (Esbjerg)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8306079-A713-42A7-82B3-F61579E3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8" y="1704974"/>
            <a:ext cx="8679774" cy="317997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8964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BD7018F-C464-42F2-A3EA-16232A1A0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8" y="1486080"/>
            <a:ext cx="8542652" cy="24177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719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F57A0B0-21C7-467A-B0B4-6D9CA2FE9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362232"/>
            <a:ext cx="8389182" cy="447976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0244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0038B34-5BB3-4FD1-A1DB-3C4CE9528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4" y="1525675"/>
            <a:ext cx="8525814" cy="177203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7AD3E07-F986-4C92-9B10-257E07C07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2" y="3603339"/>
            <a:ext cx="8525814" cy="19216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839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Well-being</a:t>
            </a:r>
            <a:r>
              <a:rPr lang="da-DK" sz="1800" dirty="0"/>
              <a:t> in </a:t>
            </a:r>
            <a:r>
              <a:rPr lang="da-DK" sz="1800" dirty="0" err="1"/>
              <a:t>connection</a:t>
            </a:r>
            <a:r>
              <a:rPr lang="da-DK" sz="1800" dirty="0"/>
              <a:t> with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616DA0-6B7E-46B7-A1DD-B646F9345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681369"/>
            <a:ext cx="8467725" cy="25771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600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The arrangement of the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F77EF7-9C85-4857-9941-82F01A06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4" y="1476374"/>
            <a:ext cx="8644920" cy="31538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br>
              <a:rPr lang="da-DK" sz="1600" dirty="0"/>
            </a:br>
            <a:br>
              <a:rPr lang="da-DK" sz="1600" dirty="0"/>
            </a:b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FB62586-D48B-4C85-A0F5-805B61CB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0" y="1219200"/>
            <a:ext cx="8757482" cy="328838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806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4A565D7-5FFE-4520-B31E-8ED8A086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93949"/>
            <a:ext cx="8460615" cy="29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Physical</a:t>
            </a:r>
            <a:r>
              <a:rPr lang="da-DK" sz="2400" dirty="0"/>
              <a:t> APV (Esbjerg)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2D93DFC-7988-4838-865B-80699477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85876"/>
            <a:ext cx="8724900" cy="445131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467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Collaboration in </a:t>
            </a:r>
            <a:r>
              <a:rPr lang="da-DK" sz="2400" dirty="0" err="1"/>
              <a:t>connection</a:t>
            </a:r>
            <a:r>
              <a:rPr lang="da-DK" sz="2400" dirty="0"/>
              <a:t> with </a:t>
            </a:r>
            <a:r>
              <a:rPr lang="da-DK" sz="2400" dirty="0" err="1"/>
              <a:t>remote</a:t>
            </a:r>
            <a:r>
              <a:rPr lang="da-DK" sz="2400" dirty="0"/>
              <a:t> </a:t>
            </a:r>
            <a:r>
              <a:rPr lang="da-DK" sz="2400" dirty="0" err="1"/>
              <a:t>work</a:t>
            </a:r>
            <a:r>
              <a:rPr lang="da-DK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4AF5C19-DE67-4113-98DA-BC17E6AA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1565430"/>
            <a:ext cx="8339071" cy="3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7F1F08-8F79-460A-B3DF-D8FD53B4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10526"/>
            <a:ext cx="8628513" cy="29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86D734-34DE-4C59-80C9-10AAC16A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3749138"/>
            <a:ext cx="8248918" cy="251862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C1A623E-2B34-49DC-BE06-2824D973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1072953"/>
            <a:ext cx="7995852" cy="26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Language</a:t>
            </a:r>
            <a:br>
              <a:rPr lang="da-DK" sz="2400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95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3BF0F2-13AB-4687-B7AD-427B6C68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75440"/>
            <a:ext cx="8529023" cy="39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Cooperation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E899052-ED70-4335-8C63-45313AFA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" y="1275008"/>
            <a:ext cx="8207656" cy="37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575406-62B6-4124-A930-DA09D1EA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8" y="1437860"/>
            <a:ext cx="8036416" cy="33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EB09B5-124A-4ECF-A2DA-F86761C3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5" y="1629177"/>
            <a:ext cx="8145224" cy="21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Arrangement of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r>
              <a:rPr lang="da-DK" sz="1800" dirty="0"/>
              <a:t> (Esbjerg)</a:t>
            </a:r>
            <a:br>
              <a:rPr lang="da-DK" sz="2400" dirty="0"/>
            </a:b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7A6236-0A2C-4A33-90DB-2C619E1D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76375"/>
            <a:ext cx="8572693" cy="418408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8999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Psychological</a:t>
            </a:r>
            <a:r>
              <a:rPr lang="da-DK" sz="2400" dirty="0"/>
              <a:t> APV and </a:t>
            </a:r>
            <a:r>
              <a:rPr lang="da-DK" sz="2400" dirty="0" err="1"/>
              <a:t>well-being</a:t>
            </a:r>
            <a:r>
              <a:rPr lang="da-DK" sz="2400" dirty="0"/>
              <a:t> </a:t>
            </a:r>
            <a:r>
              <a:rPr lang="da-DK" sz="2400" dirty="0" err="1"/>
              <a:t>survey</a:t>
            </a:r>
            <a:r>
              <a:rPr lang="da-DK" sz="2400" dirty="0"/>
              <a:t> (IST)</a:t>
            </a: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6C95DD9-0A8D-4E54-89F3-3162A8DC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1704840"/>
            <a:ext cx="8458201" cy="375258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7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Psychological</a:t>
            </a:r>
            <a:r>
              <a:rPr lang="da-DK" sz="2400" dirty="0"/>
              <a:t> APV and </a:t>
            </a:r>
            <a:r>
              <a:rPr lang="da-DK" sz="2400" dirty="0" err="1"/>
              <a:t>well-being</a:t>
            </a:r>
            <a:r>
              <a:rPr lang="da-DK" sz="2400" dirty="0"/>
              <a:t> </a:t>
            </a:r>
            <a:r>
              <a:rPr lang="da-DK" sz="2400" dirty="0" err="1"/>
              <a:t>survey</a:t>
            </a:r>
            <a:r>
              <a:rPr lang="da-DK" sz="2400" dirty="0"/>
              <a:t> (Esbjerg)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03ABDD3-A90B-4EBD-AC64-707EE187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685925"/>
            <a:ext cx="8597285" cy="372289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3736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Work tasks (Esbjerg)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2FFDFC6-156B-44D3-89E0-C93A98809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2" y="1476275"/>
            <a:ext cx="8447934" cy="338418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277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Cooperation</a:t>
            </a:r>
            <a:r>
              <a:rPr lang="da-DK" sz="1800" dirty="0"/>
              <a:t> (Esbjerg)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9820E99-92BA-42D1-BE1E-C1C4F9BF4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381125"/>
            <a:ext cx="8278283" cy="438262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513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Management and </a:t>
            </a:r>
            <a:r>
              <a:rPr lang="da-DK" sz="1800" dirty="0" err="1"/>
              <a:t>Interaction</a:t>
            </a:r>
            <a:r>
              <a:rPr lang="da-DK" sz="1800" dirty="0"/>
              <a:t> (Esbjerg)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C7B5859-581B-4F82-9469-6E06CBB1D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20" y="1647825"/>
            <a:ext cx="8174717" cy="123191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5CBA06F-A399-4C01-ADED-072C6AC26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" y="3449781"/>
            <a:ext cx="8400440" cy="111502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7755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Direction</a:t>
            </a:r>
            <a:r>
              <a:rPr lang="da-DK" sz="1800" dirty="0"/>
              <a:t> (Esbjerg)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56FC69-25A8-4ABD-9CE9-FB2BD8F0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1" y="1469123"/>
            <a:ext cx="8649588" cy="39197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18471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0a51621a-3daa-4b6c-a590-01a5e18adc30","elementConfiguration":{"format":"{{DateFormats.MonthYear}}","binding":"Form.Date","disableUpdates":false,"type":"date"}},{"type":"shape","id":"829f0e57-866d-40ef-9b0b-33954b6f24ff","elementConfiguration":{"binding":"UserProfile.Institut.InstituteDCU_{{DocumentLanguage}}","disableUpdates":false,"type":"text"}},{"type":"shape","id":"1f657432-0448-4b1e-8fad-954a69a4ede2","elementConfiguration":{"binding":"UserProfile.Institut.InstituteDCU_{{DocumentLanguage}}","disableUpdates":false,"type":"text"}},{"type":"shape","id":"64909701-1d24-413a-a64b-a6d031d9b999","elementConfiguration":{"format":"{{DateFormats.MonthYear}}","binding":"Form.Date","disableUpdates":false,"type":"date"}},{"type":"shape","id":"62b48aae-3fbe-44b2-85a2-3840cec31735","elementConfiguration":{"binding":"UserProfile.Institut.InstituteDCU_{{DocumentLanguage}}","disableUpdates":false,"type":"text"}},{"type":"shape","id":"a5432f3f-c66b-42d4-a794-852667bc3b33","elementConfiguration":{"format":"{{DateFormats.MonthYear}}","binding":"Form.Date","disableUpdates":false,"type":"date"}},{"type":"shape","id":"d0716ba5-396d-40d6-add8-d5256f020eb6","elementConfiguration":{"format":"{{DateFormats.MonthYear}}","binding":"Form.Date","disableUpdates":false,"type":"date"}},{"type":"shape","id":"02c7d289-950f-4a86-aaa3-7a0259daf2be","elementConfiguration":{"binding":"UserProfile.Institut.InstituteDCU_{{DocumentLanguage}}","disableUpdates":false,"type":"text"}},{"type":"shape","id":"06e4655c-38a0-461d-be6c-1fac8a1dd00d","elementConfiguration":{"binding":"UserProfile.Institut.InstituteDCU_{{DocumentLanguage}}","disableUpdates":false,"type":"text"}},{"type":"shape","id":"3a99d768-d5fc-4464-987c-40b0a2eb5f75","elementConfiguration":{"format":"{{DateFormats.MonthYear}}","binding":"Form.Date","disableUpdates":false,"type":"date"}},{"type":"shape","id":"7b493950-c96d-44fd-96ae-c3498dbe300a","elementConfiguration":{"format":"{{DateFormats.MonthYear}}","binding":"Form.Date","disableUpdates":false,"type":"date"}},{"type":"shape","id":"df1d4eb9-6d2c-48fc-b995-7890f8a9e87b","elementConfiguration":{"binding":"UserProfile.Institut.InstituteDCU_{{DocumentLanguage}}","disableUpdates":false,"type":"text"}},{"type":"shape","id":"0f85158a-3a1d-4dc0-b6f2-6a06e283b1bc","elementConfiguration":{"binding":"UserProfile.Institut.InstituteDCU_{{DocumentLanguage}}","disableUpdates":false,"type":"text"}},{"type":"shape","id":"5c683231-4f57-459d-aa50-1660b5a3f6bc","elementConfiguration":{"format":"{{DateFormats.MonthYear}}","binding":"Form.Date","disableUpdates":false,"type":"date"}}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.xml><?xml version="1.0" encoding="utf-8"?>
<TemplafyFormConfiguration><![CDATA[{"formFields":[{"required":false,"helpTexts":{"prefix":"","postfix":""},"spacing":{},"type":"datePicker","name":"Date","label":"Date","fullyQualifiedName":"Date"}],"formDataEntries":[{"name":"Date","value":"jRQFZ95FcfczjfLzMLtRww=="}]}]]></Templafy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891901321425537","enableDocumentContentUpdater":true,"version":"1.3"}]]></TemplafySlideTemplate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C484C70F-0F64-4774-853F-19FDF7E1F81D}">
  <ds:schemaRefs/>
</ds:datastoreItem>
</file>

<file path=customXml/itemProps10.xml><?xml version="1.0" encoding="utf-8"?>
<ds:datastoreItem xmlns:ds="http://schemas.openxmlformats.org/officeDocument/2006/customXml" ds:itemID="{C006544B-39A9-4741-B908-098133187E17}">
  <ds:schemaRefs/>
</ds:datastoreItem>
</file>

<file path=customXml/itemProps11.xml><?xml version="1.0" encoding="utf-8"?>
<ds:datastoreItem xmlns:ds="http://schemas.openxmlformats.org/officeDocument/2006/customXml" ds:itemID="{B3102FCD-952A-44F3-8FD6-BD19EEA685C0}">
  <ds:schemaRefs/>
</ds:datastoreItem>
</file>

<file path=customXml/itemProps12.xml><?xml version="1.0" encoding="utf-8"?>
<ds:datastoreItem xmlns:ds="http://schemas.openxmlformats.org/officeDocument/2006/customXml" ds:itemID="{E1720396-E9CD-44F0-BC75-AF48ABDD2956}">
  <ds:schemaRefs/>
</ds:datastoreItem>
</file>

<file path=customXml/itemProps13.xml><?xml version="1.0" encoding="utf-8"?>
<ds:datastoreItem xmlns:ds="http://schemas.openxmlformats.org/officeDocument/2006/customXml" ds:itemID="{F41F40EF-577B-4624-BA5B-E704A2BCB800}">
  <ds:schemaRefs/>
</ds:datastoreItem>
</file>

<file path=customXml/itemProps14.xml><?xml version="1.0" encoding="utf-8"?>
<ds:datastoreItem xmlns:ds="http://schemas.openxmlformats.org/officeDocument/2006/customXml" ds:itemID="{ACC7C047-0600-4785-A68E-1D09714D68A5}">
  <ds:schemaRefs/>
</ds:datastoreItem>
</file>

<file path=customXml/itemProps15.xml><?xml version="1.0" encoding="utf-8"?>
<ds:datastoreItem xmlns:ds="http://schemas.openxmlformats.org/officeDocument/2006/customXml" ds:itemID="{C54C75A0-11F3-400A-B18D-BAE9CEA7D279}">
  <ds:schemaRefs/>
</ds:datastoreItem>
</file>

<file path=customXml/itemProps16.xml><?xml version="1.0" encoding="utf-8"?>
<ds:datastoreItem xmlns:ds="http://schemas.openxmlformats.org/officeDocument/2006/customXml" ds:itemID="{DAAA7E5D-FE55-49B6-B7E2-D62744FA7E13}">
  <ds:schemaRefs/>
</ds:datastoreItem>
</file>

<file path=customXml/itemProps17.xml><?xml version="1.0" encoding="utf-8"?>
<ds:datastoreItem xmlns:ds="http://schemas.openxmlformats.org/officeDocument/2006/customXml" ds:itemID="{146AA1CB-C484-4B16-8954-6C0263B4768B}">
  <ds:schemaRefs/>
</ds:datastoreItem>
</file>

<file path=customXml/itemProps18.xml><?xml version="1.0" encoding="utf-8"?>
<ds:datastoreItem xmlns:ds="http://schemas.openxmlformats.org/officeDocument/2006/customXml" ds:itemID="{3811E6C2-CD47-4471-A876-D33FA26B4D27}">
  <ds:schemaRefs/>
</ds:datastoreItem>
</file>

<file path=customXml/itemProps19.xml><?xml version="1.0" encoding="utf-8"?>
<ds:datastoreItem xmlns:ds="http://schemas.openxmlformats.org/officeDocument/2006/customXml" ds:itemID="{A98E6990-1EA2-47AA-B1A5-61C67B69E429}">
  <ds:schemaRefs/>
</ds:datastoreItem>
</file>

<file path=customXml/itemProps2.xml><?xml version="1.0" encoding="utf-8"?>
<ds:datastoreItem xmlns:ds="http://schemas.openxmlformats.org/officeDocument/2006/customXml" ds:itemID="{18AC4054-766B-4184-8C82-3C99998DAC7F}">
  <ds:schemaRefs/>
</ds:datastoreItem>
</file>

<file path=customXml/itemProps20.xml><?xml version="1.0" encoding="utf-8"?>
<ds:datastoreItem xmlns:ds="http://schemas.openxmlformats.org/officeDocument/2006/customXml" ds:itemID="{D49B5BF6-5F2D-4A58-B81A-C021EAE68B7D}">
  <ds:schemaRefs/>
</ds:datastoreItem>
</file>

<file path=customXml/itemProps21.xml><?xml version="1.0" encoding="utf-8"?>
<ds:datastoreItem xmlns:ds="http://schemas.openxmlformats.org/officeDocument/2006/customXml" ds:itemID="{FB426534-B617-4451-B280-7510D289BCAD}">
  <ds:schemaRefs/>
</ds:datastoreItem>
</file>

<file path=customXml/itemProps22.xml><?xml version="1.0" encoding="utf-8"?>
<ds:datastoreItem xmlns:ds="http://schemas.openxmlformats.org/officeDocument/2006/customXml" ds:itemID="{DABABE3A-D1B7-4BC9-A26E-0D8273A58742}">
  <ds:schemaRefs/>
</ds:datastoreItem>
</file>

<file path=customXml/itemProps23.xml><?xml version="1.0" encoding="utf-8"?>
<ds:datastoreItem xmlns:ds="http://schemas.openxmlformats.org/officeDocument/2006/customXml" ds:itemID="{9DDCFF32-E20A-4C14-86E6-F638974DB4EE}">
  <ds:schemaRefs/>
</ds:datastoreItem>
</file>

<file path=customXml/itemProps24.xml><?xml version="1.0" encoding="utf-8"?>
<ds:datastoreItem xmlns:ds="http://schemas.openxmlformats.org/officeDocument/2006/customXml" ds:itemID="{A3117A51-9FE1-4CE3-951C-36901E5AB278}">
  <ds:schemaRefs/>
</ds:datastoreItem>
</file>

<file path=customXml/itemProps25.xml><?xml version="1.0" encoding="utf-8"?>
<ds:datastoreItem xmlns:ds="http://schemas.openxmlformats.org/officeDocument/2006/customXml" ds:itemID="{F44186A2-161E-413E-B1E4-10F87277E59E}">
  <ds:schemaRefs/>
</ds:datastoreItem>
</file>

<file path=customXml/itemProps26.xml><?xml version="1.0" encoding="utf-8"?>
<ds:datastoreItem xmlns:ds="http://schemas.openxmlformats.org/officeDocument/2006/customXml" ds:itemID="{6A2CC877-F0BC-4B55-9098-F07365B1F7F9}">
  <ds:schemaRefs/>
</ds:datastoreItem>
</file>

<file path=customXml/itemProps27.xml><?xml version="1.0" encoding="utf-8"?>
<ds:datastoreItem xmlns:ds="http://schemas.openxmlformats.org/officeDocument/2006/customXml" ds:itemID="{C14E1DBF-83FE-48B4-B22D-E0A32435CB6D}">
  <ds:schemaRefs/>
</ds:datastoreItem>
</file>

<file path=customXml/itemProps28.xml><?xml version="1.0" encoding="utf-8"?>
<ds:datastoreItem xmlns:ds="http://schemas.openxmlformats.org/officeDocument/2006/customXml" ds:itemID="{74AE6FE9-8CF6-4C06-A157-CC4CE81A8D0B}">
  <ds:schemaRefs/>
</ds:datastoreItem>
</file>

<file path=customXml/itemProps29.xml><?xml version="1.0" encoding="utf-8"?>
<ds:datastoreItem xmlns:ds="http://schemas.openxmlformats.org/officeDocument/2006/customXml" ds:itemID="{7EBDD14C-D972-4FB2-9013-93286411B0B5}">
  <ds:schemaRefs/>
</ds:datastoreItem>
</file>

<file path=customXml/itemProps3.xml><?xml version="1.0" encoding="utf-8"?>
<ds:datastoreItem xmlns:ds="http://schemas.openxmlformats.org/officeDocument/2006/customXml" ds:itemID="{6AC76967-EC00-4378-9F2E-E93801122F7F}">
  <ds:schemaRefs/>
</ds:datastoreItem>
</file>

<file path=customXml/itemProps30.xml><?xml version="1.0" encoding="utf-8"?>
<ds:datastoreItem xmlns:ds="http://schemas.openxmlformats.org/officeDocument/2006/customXml" ds:itemID="{29A39018-358C-4ECC-A87C-5C996B0ED7B7}">
  <ds:schemaRefs/>
</ds:datastoreItem>
</file>

<file path=customXml/itemProps31.xml><?xml version="1.0" encoding="utf-8"?>
<ds:datastoreItem xmlns:ds="http://schemas.openxmlformats.org/officeDocument/2006/customXml" ds:itemID="{FCA0D701-029B-4FCC-AF49-4CE9163B2B58}">
  <ds:schemaRefs/>
</ds:datastoreItem>
</file>

<file path=customXml/itemProps32.xml><?xml version="1.0" encoding="utf-8"?>
<ds:datastoreItem xmlns:ds="http://schemas.openxmlformats.org/officeDocument/2006/customXml" ds:itemID="{3ED25510-8F65-46C6-842A-339D91FCCB28}">
  <ds:schemaRefs/>
</ds:datastoreItem>
</file>

<file path=customXml/itemProps33.xml><?xml version="1.0" encoding="utf-8"?>
<ds:datastoreItem xmlns:ds="http://schemas.openxmlformats.org/officeDocument/2006/customXml" ds:itemID="{C8A1E00B-6896-4973-8A9C-8C9B68338B39}">
  <ds:schemaRefs/>
</ds:datastoreItem>
</file>

<file path=customXml/itemProps34.xml><?xml version="1.0" encoding="utf-8"?>
<ds:datastoreItem xmlns:ds="http://schemas.openxmlformats.org/officeDocument/2006/customXml" ds:itemID="{4506BBE2-96F8-4C2F-9AED-3BFB6DFC4860}">
  <ds:schemaRefs/>
</ds:datastoreItem>
</file>

<file path=customXml/itemProps35.xml><?xml version="1.0" encoding="utf-8"?>
<ds:datastoreItem xmlns:ds="http://schemas.openxmlformats.org/officeDocument/2006/customXml" ds:itemID="{84019F03-3EFC-4D41-91CD-B7DB0B85F73C}">
  <ds:schemaRefs/>
</ds:datastoreItem>
</file>

<file path=customXml/itemProps36.xml><?xml version="1.0" encoding="utf-8"?>
<ds:datastoreItem xmlns:ds="http://schemas.openxmlformats.org/officeDocument/2006/customXml" ds:itemID="{C2EAA0E3-8D51-4E3B-BF80-DD23032C642B}">
  <ds:schemaRefs/>
</ds:datastoreItem>
</file>

<file path=customXml/itemProps37.xml><?xml version="1.0" encoding="utf-8"?>
<ds:datastoreItem xmlns:ds="http://schemas.openxmlformats.org/officeDocument/2006/customXml" ds:itemID="{9872DF5D-63C2-40F2-8304-CEAE1DD6E6A7}">
  <ds:schemaRefs/>
</ds:datastoreItem>
</file>

<file path=customXml/itemProps38.xml><?xml version="1.0" encoding="utf-8"?>
<ds:datastoreItem xmlns:ds="http://schemas.openxmlformats.org/officeDocument/2006/customXml" ds:itemID="{DC013E53-AA94-4C1C-92FD-7C7BCC958E7E}">
  <ds:schemaRefs/>
</ds:datastoreItem>
</file>

<file path=customXml/itemProps4.xml><?xml version="1.0" encoding="utf-8"?>
<ds:datastoreItem xmlns:ds="http://schemas.openxmlformats.org/officeDocument/2006/customXml" ds:itemID="{A0024625-FF67-44EB-80BA-CBD48A308808}">
  <ds:schemaRefs/>
</ds:datastoreItem>
</file>

<file path=customXml/itemProps5.xml><?xml version="1.0" encoding="utf-8"?>
<ds:datastoreItem xmlns:ds="http://schemas.openxmlformats.org/officeDocument/2006/customXml" ds:itemID="{8FCD9D9B-E8FE-4FCE-BFE1-7AB124CBA6E1}">
  <ds:schemaRefs/>
</ds:datastoreItem>
</file>

<file path=customXml/itemProps6.xml><?xml version="1.0" encoding="utf-8"?>
<ds:datastoreItem xmlns:ds="http://schemas.openxmlformats.org/officeDocument/2006/customXml" ds:itemID="{D90FBCDE-97E4-4FA8-AD2C-60A3565CB30F}">
  <ds:schemaRefs/>
</ds:datastoreItem>
</file>

<file path=customXml/itemProps7.xml><?xml version="1.0" encoding="utf-8"?>
<ds:datastoreItem xmlns:ds="http://schemas.openxmlformats.org/officeDocument/2006/customXml" ds:itemID="{0FA1D94C-F8BF-4B6C-9E85-20770D8894E1}">
  <ds:schemaRefs/>
</ds:datastoreItem>
</file>

<file path=customXml/itemProps8.xml><?xml version="1.0" encoding="utf-8"?>
<ds:datastoreItem xmlns:ds="http://schemas.openxmlformats.org/officeDocument/2006/customXml" ds:itemID="{D0B9AC27-9135-46F7-BF5F-8422C233765D}">
  <ds:schemaRefs/>
</ds:datastoreItem>
</file>

<file path=customXml/itemProps9.xml><?xml version="1.0" encoding="utf-8"?>
<ds:datastoreItem xmlns:ds="http://schemas.openxmlformats.org/officeDocument/2006/customXml" ds:itemID="{8DAA1694-DE33-487E-9F57-1AEA139DA7A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170</Words>
  <Application>Microsoft Office PowerPoint</Application>
  <PresentationFormat>Skærmshow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0" baseType="lpstr">
      <vt:lpstr>Arial</vt:lpstr>
      <vt:lpstr>Wingdings</vt:lpstr>
      <vt:lpstr>Blank</vt:lpstr>
      <vt:lpstr>APV 2021  Esbjerg </vt:lpstr>
      <vt:lpstr>Physical APV (Esbjerg) </vt:lpstr>
      <vt:lpstr>Arrangement of your workplace (Esbjerg) </vt:lpstr>
      <vt:lpstr>Psychological APV and well-being survey (IST) </vt:lpstr>
      <vt:lpstr>Psychological APV and well-being survey (Esbjerg)  </vt:lpstr>
      <vt:lpstr>Work tasks (Esbjerg)  </vt:lpstr>
      <vt:lpstr>Cooperation (Esbjerg)  </vt:lpstr>
      <vt:lpstr>Management and Interaction (Esbjerg)  </vt:lpstr>
      <vt:lpstr>Direction (Esbjerg)  </vt:lpstr>
      <vt:lpstr>Commitment (Esbjerg)  </vt:lpstr>
      <vt:lpstr>Leadership (Esbjerg)   </vt:lpstr>
      <vt:lpstr>Well-being (Esbjerg)  </vt:lpstr>
      <vt:lpstr>Offensive behaviour  </vt:lpstr>
      <vt:lpstr>Offensive behaviour  </vt:lpstr>
      <vt:lpstr>Offensive behaviour  </vt:lpstr>
      <vt:lpstr>Well-being in connection with remote work  </vt:lpstr>
      <vt:lpstr>The arrangement of the remote workplace </vt:lpstr>
      <vt:lpstr>   </vt:lpstr>
      <vt:lpstr>Job satisfaction</vt:lpstr>
      <vt:lpstr>Collaboration in connection with remote work </vt:lpstr>
      <vt:lpstr>Well-being</vt:lpstr>
      <vt:lpstr>Well-being</vt:lpstr>
      <vt:lpstr>Language </vt:lpstr>
      <vt:lpstr>Job satisfaction </vt:lpstr>
      <vt:lpstr>Cooperation </vt:lpstr>
      <vt:lpstr>Well-being </vt:lpstr>
      <vt:lpstr>Well-being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2019-01-15T10:32:39Z</dcterms:created>
  <dcterms:modified xsi:type="dcterms:W3CDTF">2021-11-23T10:26:52Z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2019-03-26T09:42:11.8023097Z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636891898946676274</vt:lpwstr>
  </property>
  <property fmtid="{D5CDD505-2E9C-101B-9397-08002B2CF9AE}" pid="5" name="TemplafyUserProfileId">
    <vt:lpwstr>636246545450944866</vt:lpwstr>
  </property>
  <property fmtid="{D5CDD505-2E9C-101B-9397-08002B2CF9AE}" pid="6" name="TemplafyLanguageCode">
    <vt:lpwstr>da-DK</vt:lpwstr>
  </property>
</Properties>
</file>