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7"/>
  </p:sldMasterIdLst>
  <p:notesMasterIdLst>
    <p:notesMasterId r:id="rId63"/>
  </p:notesMasterIdLst>
  <p:sldIdLst>
    <p:sldId id="257" r:id="rId38"/>
    <p:sldId id="267" r:id="rId39"/>
    <p:sldId id="270" r:id="rId40"/>
    <p:sldId id="282" r:id="rId41"/>
    <p:sldId id="290" r:id="rId42"/>
    <p:sldId id="291" r:id="rId43"/>
    <p:sldId id="296" r:id="rId44"/>
    <p:sldId id="298" r:id="rId45"/>
    <p:sldId id="301" r:id="rId46"/>
    <p:sldId id="302" r:id="rId47"/>
    <p:sldId id="303" r:id="rId48"/>
    <p:sldId id="304" r:id="rId49"/>
    <p:sldId id="306" r:id="rId50"/>
    <p:sldId id="273" r:id="rId51"/>
    <p:sldId id="307" r:id="rId52"/>
    <p:sldId id="279" r:id="rId53"/>
    <p:sldId id="280" r:id="rId54"/>
    <p:sldId id="320" r:id="rId55"/>
    <p:sldId id="319" r:id="rId56"/>
    <p:sldId id="322" r:id="rId57"/>
    <p:sldId id="323" r:id="rId58"/>
    <p:sldId id="324" r:id="rId59"/>
    <p:sldId id="325" r:id="rId60"/>
    <p:sldId id="326" r:id="rId61"/>
    <p:sldId id="32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2" autoAdjust="0"/>
  </p:normalViewPr>
  <p:slideViewPr>
    <p:cSldViewPr snapToGrid="0" showGuides="1">
      <p:cViewPr varScale="1">
        <p:scale>
          <a:sx n="86" d="100"/>
          <a:sy n="86" d="100"/>
        </p:scale>
        <p:origin x="115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2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Master" Target="slideMasters/slideMaster1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slide" Target="slides/slide24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29/11/2021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700212"/>
            <a:ext cx="7551758" cy="41417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9" name="text" descr="{&quot;templafy&quot;:{&quot;id&quot;:&quot;06e4655c-38a0-461d-be6c-1fac8a1dd00d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2" y="245042"/>
            <a:ext cx="426362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>
                <a:solidFill>
                  <a:schemeClr val="bg1"/>
                </a:solidFill>
              </a:rPr>
              <a:t>Institut for Sundhedstjenesteforskning</a:t>
            </a:r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sdu.dk</a:t>
            </a:r>
            <a:endParaRPr lang="da-DK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39632-1CD3-47C1-98D9-4B1B2253C7C9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3623"/>
            <a:ext cx="5244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" descr="{&quot;templafy&quot;:{&quot;id&quot;:&quot;3a99d768-d5fc-4464-987c-40b0a2eb5f75&quot;}}" title="Form.Date">
            <a:extLst>
              <a:ext uri="{FF2B5EF4-FFF2-40B4-BE49-F238E27FC236}">
                <a16:creationId xmlns:a16="http://schemas.microsoft.com/office/drawing/2014/main" id="{10301B40-E355-4D99-B296-A15FB5BC3A4C}"/>
              </a:ext>
            </a:extLst>
          </p:cNvPr>
          <p:cNvSpPr/>
          <p:nvPr userDrawn="1"/>
        </p:nvSpPr>
        <p:spPr>
          <a:xfrm>
            <a:off x="6867027" y="6463691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bg1"/>
                </a:solidFill>
              </a:rPr>
              <a:t>november 2021</a:t>
            </a:r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29-11-2021</a:t>
            </a:fld>
            <a:endParaRPr lang="da-DK" sz="133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C9E90-37DD-4C1A-AB21-3AF2DA430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7" y="6375535"/>
            <a:ext cx="800713" cy="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4574475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9300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" descr="{&quot;templafy&quot;:{&quot;id&quot;:&quot;0f85158a-3a1d-4dc0-b6f2-6a06e283b1bc&quot;}}" title="UserProfile.Institut.InstituteDCU_{{DocumentLanguage}}">
            <a:extLst>
              <a:ext uri="{FF2B5EF4-FFF2-40B4-BE49-F238E27FC236}">
                <a16:creationId xmlns:a16="http://schemas.microsoft.com/office/drawing/2014/main" id="{060969B2-E177-4704-95D4-119A98BB90C5}"/>
              </a:ext>
            </a:extLst>
          </p:cNvPr>
          <p:cNvSpPr txBox="1">
            <a:spLocks/>
          </p:cNvSpPr>
          <p:nvPr userDrawn="1"/>
        </p:nvSpPr>
        <p:spPr>
          <a:xfrm>
            <a:off x="5019300" y="51614"/>
            <a:ext cx="3510000" cy="478677"/>
          </a:xfrm>
          <a:prstGeom prst="rect">
            <a:avLst/>
          </a:prstGeom>
          <a:noFill/>
        </p:spPr>
        <p:txBody>
          <a:bodyPr wrap="square" lIns="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8D6574-D545-4AC1-804C-76EBF3BEC544}"/>
              </a:ext>
            </a:extLst>
          </p:cNvPr>
          <p:cNvCxnSpPr>
            <a:cxnSpLocks/>
          </p:cNvCxnSpPr>
          <p:nvPr userDrawn="1"/>
        </p:nvCxnSpPr>
        <p:spPr>
          <a:xfrm>
            <a:off x="5018728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" descr="{&quot;templafy&quot;:{&quot;id&quot;:&quot;5c683231-4f57-459d-aa50-1660b5a3f6bc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29-11-2021</a:t>
            </a:fld>
            <a:endParaRPr lang="da-DK" sz="133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BB03FB-BC65-4B73-9B66-32507EBF1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28" y="6381356"/>
            <a:ext cx="797663" cy="22567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FD876A3-4F24-4834-9FFF-7E8AD29456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9151" y="1633533"/>
            <a:ext cx="3510000" cy="12447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5D18C-F049-45BC-9DD0-BCABC1798FE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1" name="sdu.dk">
            <a:extLst>
              <a:ext uri="{FF2B5EF4-FFF2-40B4-BE49-F238E27FC236}">
                <a16:creationId xmlns:a16="http://schemas.microsoft.com/office/drawing/2014/main" id="{E104C035-217A-42D1-9683-2601433D8C2F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3" name="#sdudk">
            <a:extLst>
              <a:ext uri="{FF2B5EF4-FFF2-40B4-BE49-F238E27FC236}">
                <a16:creationId xmlns:a16="http://schemas.microsoft.com/office/drawing/2014/main" id="{C18994E3-0B00-4329-9B53-BB93E9AA623E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32802" y="2003078"/>
            <a:ext cx="3507803" cy="1373041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800" y="1204110"/>
            <a:ext cx="3494458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308376" y="1016000"/>
            <a:ext cx="303290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29-11-2021</a:t>
            </a:fld>
            <a:endParaRPr lang="da-DK" sz="133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645F-3EEE-4ACC-9DE8-38B996FFAD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70FD-38F1-46F9-B7F9-51176E935F50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29-11-2021</a:t>
            </a:fld>
            <a:endParaRPr lang="da-DK" sz="133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0C039-324F-433E-90A2-B9FAD2872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91CDD8-F125-4A35-872E-713802788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08454" y="1700213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8454" y="2695029"/>
            <a:ext cx="2990094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800" b="1"/>
            </a:lvl1pPr>
            <a:lvl2pPr marL="251988">
              <a:defRPr sz="1100"/>
            </a:lvl2pPr>
            <a:lvl3pPr marL="503974">
              <a:defRPr sz="1050"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09277" y="3849060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7860" y="4869330"/>
            <a:ext cx="2990093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251988" indent="0">
              <a:buNone/>
              <a:defRPr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62099" y="1700213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  <a:lvl2pPr marL="251988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2099" y="2694300"/>
            <a:ext cx="2990095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503974">
              <a:defRPr sz="1050"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62099" y="3849060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2099" y="4869330"/>
            <a:ext cx="2990092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503974">
              <a:defRPr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D261F-AFF9-422D-9FB3-5AE92F195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29-11-2021</a:t>
            </a:fld>
            <a:endParaRPr lang="da-DK" sz="133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FCEDFC-AE26-4F9F-9153-18371906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9B44DD-5439-4457-BCA6-2324E90AE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699200"/>
            <a:ext cx="7551758" cy="41428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29-11-2021</a:t>
            </a:fld>
            <a:endParaRPr lang="da-DK" sz="133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2221200"/>
            <a:ext cx="4025700" cy="362080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9" name="text" descr="{&quot;templafy&quot;:{&quot;id&quot;:&quot;62b48aae-3fbe-44b2-85a2-3840cec31735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sp>
        <p:nvSpPr>
          <p:cNvPr id="12" name="date" descr="{&quot;templafy&quot;:{&quot;id&quot;:&quot;a5432f3f-c66b-42d4-a794-852667bc3b33&quot;}}" title="Form.Date">
            <a:extLst>
              <a:ext uri="{FF2B5EF4-FFF2-40B4-BE49-F238E27FC236}">
                <a16:creationId xmlns:a16="http://schemas.microsoft.com/office/drawing/2014/main" id="{508E925B-663E-4A1A-8916-BC4FCFEA746C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29-11-2021</a:t>
            </a:fld>
            <a:endParaRPr lang="da-DK" sz="13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926880-EFD3-4E03-AD41-B5DEE1001487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CDE456A-3D3A-4660-B621-87E808BE7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18" name="sdu.dk">
            <a:extLst>
              <a:ext uri="{FF2B5EF4-FFF2-40B4-BE49-F238E27FC236}">
                <a16:creationId xmlns:a16="http://schemas.microsoft.com/office/drawing/2014/main" id="{6C8DAC0B-B30A-4593-8919-5508EB9A14CB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2" name="#sdudk">
            <a:extLst>
              <a:ext uri="{FF2B5EF4-FFF2-40B4-BE49-F238E27FC236}">
                <a16:creationId xmlns:a16="http://schemas.microsoft.com/office/drawing/2014/main" id="{75CC3EE1-0472-467D-B6AF-AD454628F83D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6"/>
            <a:ext cx="40257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29-11-2021</a:t>
            </a:fld>
            <a:endParaRPr lang="da-DK" sz="1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EB576-C3BD-40C7-A696-33E1091F31D7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05017" y="1700212"/>
            <a:ext cx="352044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29-11-2021</a:t>
            </a:fld>
            <a:endParaRPr lang="da-DK" sz="133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1620000"/>
            <a:ext cx="4024700" cy="188428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7000" y="1028246"/>
            <a:ext cx="39123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date" descr="{&quot;templafy&quot;:{&quot;id&quot;:&quot;7b493950-c96d-44fd-96ae-c3498dbe300a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15" name="text" descr="{&quot;templafy&quot;:{&quot;id&quot;:&quot;df1d4eb9-6d2c-48fc-b995-7890f8a9e87b&quot;}}" title="UserProfile.Institut.InstituteDCU_{{DocumentLanguage}}">
            <a:extLst>
              <a:ext uri="{FF2B5EF4-FFF2-40B4-BE49-F238E27FC236}">
                <a16:creationId xmlns:a16="http://schemas.microsoft.com/office/drawing/2014/main" id="{964E632B-B9F2-4547-AC03-2C579124053E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C8F72-579D-43D7-829B-18B6120E3E1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0" y="1016000"/>
            <a:ext cx="8221499" cy="6842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07800" y="1989138"/>
            <a:ext cx="8221500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date" descr="{&quot;templafy&quot;:{&quot;id&quot;:&quot;d0716ba5-396d-40d6-add8-d5256f020eb6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15" name="text" descr="{&quot;templafy&quot;:{&quot;id&quot;:&quot;02c7d289-950f-4a86-aaa3-7a0259daf2be&quot;}}" title="UserProfile.Institut.InstituteDCU_{{DocumentLanguage}}">
            <a:extLst>
              <a:ext uri="{FF2B5EF4-FFF2-40B4-BE49-F238E27FC236}">
                <a16:creationId xmlns:a16="http://schemas.microsoft.com/office/drawing/2014/main" id="{964E632B-B9F2-4547-AC03-2C579124053E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C8F72-579D-43D7-829B-18B6120E3E1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005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151" y="1633533"/>
            <a:ext cx="3510000" cy="12447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text" descr="{&quot;templafy&quot;:{&quot;id&quot;:&quot;1f657432-0448-4b1e-8fad-954a69a4ede2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sp>
        <p:nvSpPr>
          <p:cNvPr id="15" name="date" descr="{&quot;templafy&quot;:{&quot;id&quot;:&quot;64909701-1d24-413a-a64b-a6d031d9b999&quot;}}" title="Form.Date">
            <a:extLst>
              <a:ext uri="{FF2B5EF4-FFF2-40B4-BE49-F238E27FC236}">
                <a16:creationId xmlns:a16="http://schemas.microsoft.com/office/drawing/2014/main" id="{6189AE65-D68D-4102-AA1D-2A3BCB6F21BF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29-11-2021</a:t>
            </a:fld>
            <a:endParaRPr lang="da-DK" sz="133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6824" y="1000450"/>
            <a:ext cx="3808024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F36464C-AEF7-4BFD-9A97-813102BCA4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51AC97-9031-4CC7-955F-C81EC8BE45E2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FC0256C1-93B3-4768-8249-4CDA30556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26" name="sdu.dk">
            <a:extLst>
              <a:ext uri="{FF2B5EF4-FFF2-40B4-BE49-F238E27FC236}">
                <a16:creationId xmlns:a16="http://schemas.microsoft.com/office/drawing/2014/main" id="{E10468DB-C1E5-43E3-8103-A93D3C0BA409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7" name="#sdudk">
            <a:extLst>
              <a:ext uri="{FF2B5EF4-FFF2-40B4-BE49-F238E27FC236}">
                <a16:creationId xmlns:a16="http://schemas.microsoft.com/office/drawing/2014/main" id="{BA1E852F-9EE9-4889-AA2E-46B9BD847D08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04E1F-B899-4D8C-B699-8C5E24C7ED69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809172"/>
            <a:ext cx="18765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83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4873" y="809171"/>
            <a:ext cx="18765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548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01372" y="809171"/>
            <a:ext cx="18765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1988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013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871" y="809172"/>
            <a:ext cx="18765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1988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47874" y="1256278"/>
            <a:ext cx="1876499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29-11-2021</a:t>
            </a:fld>
            <a:endParaRPr lang="da-DK" sz="133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E2E0-2E23-491A-B165-353CDF3F79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801" y="1028247"/>
            <a:ext cx="8534510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803" y="3369040"/>
            <a:ext cx="8528929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5186700" y="6465600"/>
            <a:ext cx="168032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29-11-2021</a:t>
            </a:fld>
            <a:endParaRPr lang="da-DK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C4C210-3CAD-4E96-8F10-9CD4863FC9B7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" descr="{&quot;templafy&quot;:{&quot;id&quot;:&quot;0a51621a-3daa-4b6c-a590-01a5e18adc30&quot;}}" title="Form.Date">
            <a:extLst>
              <a:ext uri="{FF2B5EF4-FFF2-40B4-BE49-F238E27FC236}">
                <a16:creationId xmlns:a16="http://schemas.microsoft.com/office/drawing/2014/main" id="{8A346F21-C2D9-45A4-B26D-7DDC2CEB9FB7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33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29-11-2021</a:t>
            </a:fld>
            <a:endParaRPr lang="da-DK" sz="13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E89A2F-569C-4A46-9E9F-69308A735C0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19" name="sdu.dk">
            <a:extLst>
              <a:ext uri="{FF2B5EF4-FFF2-40B4-BE49-F238E27FC236}">
                <a16:creationId xmlns:a16="http://schemas.microsoft.com/office/drawing/2014/main" id="{CD60DA45-62AE-46C7-A0EE-55A1D1461B4C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0" name="#sdudk">
            <a:extLst>
              <a:ext uri="{FF2B5EF4-FFF2-40B4-BE49-F238E27FC236}">
                <a16:creationId xmlns:a16="http://schemas.microsoft.com/office/drawing/2014/main" id="{E210D131-69D2-4DCF-8B02-28CEF197357D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13" name="text" descr="{&quot;templafy&quot;:{&quot;id&quot;:&quot;829f0e57-866d-40ef-9b0b-33954b6f24ff&quot;}}" title="UserProfile.Institut.InstituteDCU_{{DocumentLanguage}}">
            <a:extLst>
              <a:ext uri="{FF2B5EF4-FFF2-40B4-BE49-F238E27FC236}">
                <a16:creationId xmlns:a16="http://schemas.microsoft.com/office/drawing/2014/main" id="{70B52138-AE28-4CBC-BE86-D9C22FDF1C98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92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p:hf hdr="0"/>
  <p:txStyles>
    <p:titleStyle>
      <a:lvl1pPr algn="l" defTabSz="914354" rtl="0" eaLnBrk="1" latinLnBrk="0" hangingPunct="1">
        <a:lnSpc>
          <a:spcPct val="97000"/>
        </a:lnSpc>
        <a:spcBef>
          <a:spcPct val="0"/>
        </a:spcBef>
        <a:buNone/>
        <a:tabLst>
          <a:tab pos="1438203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8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4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962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54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54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988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3974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354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54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194" userDrawn="1">
          <p15:clr>
            <a:srgbClr val="F26B43"/>
          </p15:clr>
        </p15:guide>
        <p15:guide id="6" pos="5566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4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2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2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2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2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3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4.xml"/><Relationship Id="rId1" Type="http://schemas.openxmlformats.org/officeDocument/2006/relationships/customXml" Target="../../customXml/item3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3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2F1FFB-4F8C-48D1-B7DF-087EE8636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APV 2021</a:t>
            </a:r>
            <a:br>
              <a:rPr lang="da-DK" dirty="0"/>
            </a:br>
            <a:br>
              <a:rPr lang="da-DK" dirty="0"/>
            </a:br>
            <a:r>
              <a:rPr lang="da-DK" sz="4800" dirty="0"/>
              <a:t>WP 17,19 &amp; 25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pPr/>
              <a:t>29-11-2021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12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/>
              <a:t>Offensive </a:t>
            </a:r>
            <a:r>
              <a:rPr lang="da-DK" sz="2400" dirty="0" err="1"/>
              <a:t>behaviour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A7719BD-2500-4B7A-BD8D-7ECD7D76D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22" y="1362232"/>
            <a:ext cx="8389182" cy="447976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0244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/>
              <a:t>Offensive </a:t>
            </a:r>
            <a:r>
              <a:rPr lang="da-DK" sz="2400" dirty="0" err="1"/>
              <a:t>behaviour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AC2C66-8358-43FD-8678-E26229723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04" y="1525675"/>
            <a:ext cx="8525814" cy="177203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7444018-2762-4A8E-BB15-DD37DCF2E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72" y="3603339"/>
            <a:ext cx="8525814" cy="192162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1839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/>
              <a:t>Risk of </a:t>
            </a:r>
            <a:r>
              <a:rPr lang="da-DK" sz="2400" dirty="0" err="1"/>
              <a:t>infection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791C414-6B36-4563-AA55-87E2B5220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238250"/>
            <a:ext cx="8482119" cy="475233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5050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Well-being</a:t>
            </a:r>
            <a:r>
              <a:rPr lang="da-DK" sz="1800" dirty="0"/>
              <a:t> in </a:t>
            </a:r>
            <a:r>
              <a:rPr lang="da-DK" sz="1800" dirty="0" err="1"/>
              <a:t>connection</a:t>
            </a:r>
            <a:r>
              <a:rPr lang="da-DK" sz="1800" dirty="0"/>
              <a:t> with </a:t>
            </a:r>
            <a:r>
              <a:rPr lang="da-DK" sz="1800" dirty="0" err="1"/>
              <a:t>remote</a:t>
            </a:r>
            <a:r>
              <a:rPr lang="da-DK" sz="1800" dirty="0"/>
              <a:t> </a:t>
            </a:r>
            <a:r>
              <a:rPr lang="da-DK" sz="1800" dirty="0" err="1"/>
              <a:t>work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5616DA0-6B7E-46B7-A1DD-B646F9345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1681369"/>
            <a:ext cx="8467725" cy="257713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600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br>
              <a:rPr lang="da-DK" sz="2000" dirty="0"/>
            </a:br>
            <a:br>
              <a:rPr lang="da-DK" dirty="0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C0FBA76-8035-4A99-BE86-899D5FDD8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6" y="1016000"/>
            <a:ext cx="8595525" cy="445630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24553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/>
              <a:t>The arrangement of the </a:t>
            </a:r>
            <a:r>
              <a:rPr lang="da-DK" sz="1800" dirty="0" err="1"/>
              <a:t>remote</a:t>
            </a:r>
            <a:r>
              <a:rPr lang="da-DK" sz="1800" dirty="0"/>
              <a:t> </a:t>
            </a:r>
            <a:r>
              <a:rPr lang="da-DK" sz="1800" dirty="0" err="1"/>
              <a:t>workplace</a:t>
            </a:r>
            <a:br>
              <a:rPr lang="da-DK" sz="1600" dirty="0"/>
            </a:br>
            <a:br>
              <a:rPr lang="da-DK" sz="2000" dirty="0"/>
            </a:b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E6AC52A-B449-43BB-B335-A670F67A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2" y="1314449"/>
            <a:ext cx="8589718" cy="358407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4525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/>
              <a:t>The arrangement of the </a:t>
            </a:r>
            <a:r>
              <a:rPr lang="da-DK" sz="1800" dirty="0" err="1"/>
              <a:t>remote</a:t>
            </a:r>
            <a:r>
              <a:rPr lang="da-DK" sz="1800" dirty="0"/>
              <a:t> </a:t>
            </a:r>
            <a:r>
              <a:rPr lang="da-DK" sz="1800" dirty="0" err="1"/>
              <a:t>workplace</a:t>
            </a:r>
            <a:br>
              <a:rPr lang="da-DK" sz="1600" dirty="0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DF77EF7-9C85-4857-9941-82F01A06D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4" y="1476374"/>
            <a:ext cx="8644920" cy="315387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788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br>
              <a:rPr lang="da-DK" sz="1600" dirty="0"/>
            </a:br>
            <a:br>
              <a:rPr lang="da-DK" sz="1600" dirty="0"/>
            </a:br>
            <a:br>
              <a:rPr lang="da-DK" sz="1600" dirty="0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FB62586-D48B-4C85-A0F5-805B61CB9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0" y="1219200"/>
            <a:ext cx="8757482" cy="328838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08066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29-11-2021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/>
              <a:t>Job </a:t>
            </a:r>
            <a:r>
              <a:rPr lang="da-DK" sz="2400" dirty="0" err="1"/>
              <a:t>satisfaction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4A565D7-5FFE-4520-B31E-8ED8A086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1" y="1493949"/>
            <a:ext cx="8460615" cy="29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0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29-11-2021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/>
              <a:t>Collaboration in </a:t>
            </a:r>
            <a:r>
              <a:rPr lang="da-DK" sz="2400" dirty="0" err="1"/>
              <a:t>connection</a:t>
            </a:r>
            <a:r>
              <a:rPr lang="da-DK" sz="2400" dirty="0"/>
              <a:t> with </a:t>
            </a:r>
            <a:r>
              <a:rPr lang="da-DK" sz="2400" dirty="0" err="1"/>
              <a:t>remote</a:t>
            </a:r>
            <a:r>
              <a:rPr lang="da-DK" sz="2400" dirty="0"/>
              <a:t> </a:t>
            </a:r>
            <a:r>
              <a:rPr lang="da-DK" sz="2400" dirty="0" err="1"/>
              <a:t>work</a:t>
            </a:r>
            <a:r>
              <a:rPr lang="da-DK" dirty="0"/>
              <a:t>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4AF5C19-DE67-4113-98DA-BC17E6AA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" y="1565430"/>
            <a:ext cx="8339071" cy="35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2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 err="1"/>
              <a:t>Physical</a:t>
            </a:r>
            <a:r>
              <a:rPr lang="da-DK" sz="2400" dirty="0"/>
              <a:t> APV (WP)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B25CFCB-DBE8-4EC6-A629-D4EDF46CE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22" y="1366670"/>
            <a:ext cx="8318628" cy="457898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5467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29-11-2021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Well-being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A7F1F08-8F79-460A-B3DF-D8FD53B4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1" y="1410526"/>
            <a:ext cx="8628513" cy="292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1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29-11-2021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Well-being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86D734-34DE-4C59-80C9-10AAC16A3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3749138"/>
            <a:ext cx="8248918" cy="251862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C1A623E-2B34-49DC-BE06-2824D9732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51" y="1072953"/>
            <a:ext cx="7995852" cy="26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78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29-11-2021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/>
              <a:t>Language</a:t>
            </a:r>
            <a:br>
              <a:rPr lang="da-DK" sz="2400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2952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29-11-2021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/>
              <a:t>Job </a:t>
            </a:r>
            <a:r>
              <a:rPr lang="da-DK" sz="2400" dirty="0" err="1"/>
              <a:t>satisfaction</a:t>
            </a:r>
            <a:br>
              <a:rPr lang="da-DK" sz="2400" dirty="0"/>
            </a:b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73BF0F2-13AB-4687-B7AD-427B6C686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1" y="1475440"/>
            <a:ext cx="8529023" cy="39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18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29-11-2021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Cooperation</a:t>
            </a:r>
            <a:br>
              <a:rPr lang="da-DK" sz="2400" dirty="0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E899052-ED70-4335-8C63-45313AFAB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3" y="1275008"/>
            <a:ext cx="8207656" cy="37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1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29-11-2021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Well-being</a:t>
            </a:r>
            <a:br>
              <a:rPr lang="da-DK" sz="2400" dirty="0"/>
            </a:b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E575406-62B6-4124-A930-DA09D1EAC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48" y="1437860"/>
            <a:ext cx="8036416" cy="33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7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/>
              <a:t>Arrangement of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workplace</a:t>
            </a:r>
            <a:r>
              <a:rPr lang="da-DK" sz="1800" dirty="0"/>
              <a:t> (WP)</a:t>
            </a: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AFE1B30-08C0-4DED-BA9B-412702AC8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438274"/>
            <a:ext cx="8537348" cy="418347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8999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 err="1"/>
              <a:t>Psychological</a:t>
            </a:r>
            <a:r>
              <a:rPr lang="da-DK" sz="2400" dirty="0"/>
              <a:t> APV and </a:t>
            </a:r>
            <a:r>
              <a:rPr lang="da-DK" sz="2400" dirty="0" err="1"/>
              <a:t>well-being</a:t>
            </a:r>
            <a:r>
              <a:rPr lang="da-DK" sz="2400" dirty="0"/>
              <a:t> </a:t>
            </a:r>
            <a:r>
              <a:rPr lang="da-DK" sz="2400" dirty="0" err="1"/>
              <a:t>survey</a:t>
            </a:r>
            <a:r>
              <a:rPr lang="da-DK" sz="2400" dirty="0"/>
              <a:t> (WP)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B2E58E2-B0A4-4D86-AF64-A03B85A46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1638300"/>
            <a:ext cx="8607150" cy="3819639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3736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/>
              <a:t>Management and </a:t>
            </a:r>
            <a:r>
              <a:rPr lang="da-DK" sz="1800" dirty="0" err="1"/>
              <a:t>Interaction</a:t>
            </a:r>
            <a:r>
              <a:rPr lang="da-DK" sz="1800" dirty="0"/>
              <a:t>(WP)</a:t>
            </a:r>
            <a:br>
              <a:rPr lang="da-DK" sz="1800" dirty="0"/>
            </a:br>
            <a:br>
              <a:rPr lang="da-DK" sz="1800" dirty="0"/>
            </a:br>
            <a:endParaRPr lang="da-DK" sz="18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B0DCB09-449D-4A0A-BC2F-5D0EA9B1E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1" y="1478696"/>
            <a:ext cx="8362951" cy="144473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FCE4E46-DBFF-45DB-AEDF-7ED34FE7B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1" y="3507855"/>
            <a:ext cx="8540439" cy="111583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7755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Direction</a:t>
            </a:r>
            <a:r>
              <a:rPr lang="da-DK" sz="1800" dirty="0"/>
              <a:t> (WP)</a:t>
            </a:r>
            <a:br>
              <a:rPr lang="da-DK" sz="1800" dirty="0"/>
            </a:br>
            <a:br>
              <a:rPr lang="da-DK" sz="1800" dirty="0"/>
            </a:br>
            <a:endParaRPr lang="da-DK" sz="18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D6FFA42-D6E5-4309-B0BF-212A58F86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4" y="1247775"/>
            <a:ext cx="8450579" cy="386003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184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Leadership</a:t>
            </a:r>
            <a:r>
              <a:rPr lang="da-DK" sz="1800" dirty="0"/>
              <a:t> (WP)</a:t>
            </a: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34E4BED-04CE-4F46-84C8-09D8DC7A6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22" y="1511819"/>
            <a:ext cx="8347203" cy="274371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2874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 err="1"/>
              <a:t>Well-being</a:t>
            </a:r>
            <a:r>
              <a:rPr lang="da-DK" sz="2400" dirty="0"/>
              <a:t> (WP)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BC92D45-D4DC-4DFA-BFE2-F5DB3E4CE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20" y="1428750"/>
            <a:ext cx="8362717" cy="308893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8964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29-11-2021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/>
              <a:t>Offensive </a:t>
            </a:r>
            <a:r>
              <a:rPr lang="da-DK" sz="2400" dirty="0" err="1"/>
              <a:t>behaviour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4CCCEE3-7925-428B-B307-C446C8478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48" y="1486080"/>
            <a:ext cx="8542652" cy="241773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8719882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FormConfiguration><![CDATA[{"formFields":[{"required":false,"helpTexts":{"prefix":"","postfix":""},"spacing":{},"type":"datePicker","name":"Date","label":"Date","fullyQualifiedName":"Date"}],"formDataEntries":[{"name":"Date","value":"jRQFZ95FcfczjfLzMLtRww=="}]}]]></Templafy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TemplateConfiguration><![CDATA[{"elementsMetadata":[{"type":"shape","id":"0a51621a-3daa-4b6c-a590-01a5e18adc30","elementConfiguration":{"format":"{{DateFormats.MonthYear}}","binding":"Form.Date","disableUpdates":false,"type":"date"}},{"type":"shape","id":"829f0e57-866d-40ef-9b0b-33954b6f24ff","elementConfiguration":{"binding":"UserProfile.Institut.InstituteDCU_{{DocumentLanguage}}","disableUpdates":false,"type":"text"}},{"type":"shape","id":"1f657432-0448-4b1e-8fad-954a69a4ede2","elementConfiguration":{"binding":"UserProfile.Institut.InstituteDCU_{{DocumentLanguage}}","disableUpdates":false,"type":"text"}},{"type":"shape","id":"64909701-1d24-413a-a64b-a6d031d9b999","elementConfiguration":{"format":"{{DateFormats.MonthYear}}","binding":"Form.Date","disableUpdates":false,"type":"date"}},{"type":"shape","id":"62b48aae-3fbe-44b2-85a2-3840cec31735","elementConfiguration":{"binding":"UserProfile.Institut.InstituteDCU_{{DocumentLanguage}}","disableUpdates":false,"type":"text"}},{"type":"shape","id":"a5432f3f-c66b-42d4-a794-852667bc3b33","elementConfiguration":{"format":"{{DateFormats.MonthYear}}","binding":"Form.Date","disableUpdates":false,"type":"date"}},{"type":"shape","id":"d0716ba5-396d-40d6-add8-d5256f020eb6","elementConfiguration":{"format":"{{DateFormats.MonthYear}}","binding":"Form.Date","disableUpdates":false,"type":"date"}},{"type":"shape","id":"02c7d289-950f-4a86-aaa3-7a0259daf2be","elementConfiguration":{"binding":"UserProfile.Institut.InstituteDCU_{{DocumentLanguage}}","disableUpdates":false,"type":"text"}},{"type":"shape","id":"06e4655c-38a0-461d-be6c-1fac8a1dd00d","elementConfiguration":{"binding":"UserProfile.Institut.InstituteDCU_{{DocumentLanguage}}","disableUpdates":false,"type":"text"}},{"type":"shape","id":"3a99d768-d5fc-4464-987c-40b0a2eb5f75","elementConfiguration":{"format":"{{DateFormats.MonthYear}}","binding":"Form.Date","disableUpdates":false,"type":"date"}},{"type":"shape","id":"7b493950-c96d-44fd-96ae-c3498dbe300a","elementConfiguration":{"format":"{{DateFormats.MonthYear}}","binding":"Form.Date","disableUpdates":false,"type":"date"}},{"type":"shape","id":"df1d4eb9-6d2c-48fc-b995-7890f8a9e87b","elementConfiguration":{"binding":"UserProfile.Institut.InstituteDCU_{{DocumentLanguage}}","disableUpdates":false,"type":"text"}},{"type":"shape","id":"0f85158a-3a1d-4dc0-b6f2-6a06e283b1bc","elementConfiguration":{"binding":"UserProfile.Institut.InstituteDCU_{{DocumentLanguage}}","disableUpdates":false,"type":"text"}},{"type":"shape","id":"5c683231-4f57-459d-aa50-1660b5a3f6bc","elementConfiguration":{"format":"{{DateFormats.MonthYear}}","binding":"Form.Date","disableUpdates":false,"type":"date"}}],"transformationConfigurations":[{"language":"{{DocumentLanguage}}","disableUpdates":false,"type":"proofingLanguage"}],"templateName":"","templateDescription":"","enableDocumentContentUpdater":true,"version":"1.3"}]]></TemplafyTemplateConfiguration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3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891901321425537","enableDocumentContentUpdater":true,"version":"1.3"}]]></TemplafySlideTemplateConfiguration>
</file>

<file path=customXml/item30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33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Props1.xml><?xml version="1.0" encoding="utf-8"?>
<ds:datastoreItem xmlns:ds="http://schemas.openxmlformats.org/officeDocument/2006/customXml" ds:itemID="{18AC4054-766B-4184-8C82-3C99998DAC7F}">
  <ds:schemaRefs/>
</ds:datastoreItem>
</file>

<file path=customXml/itemProps10.xml><?xml version="1.0" encoding="utf-8"?>
<ds:datastoreItem xmlns:ds="http://schemas.openxmlformats.org/officeDocument/2006/customXml" ds:itemID="{E1720396-E9CD-44F0-BC75-AF48ABDD2956}">
  <ds:schemaRefs/>
</ds:datastoreItem>
</file>

<file path=customXml/itemProps11.xml><?xml version="1.0" encoding="utf-8"?>
<ds:datastoreItem xmlns:ds="http://schemas.openxmlformats.org/officeDocument/2006/customXml" ds:itemID="{146AA1CB-C484-4B16-8954-6C0263B4768B}">
  <ds:schemaRefs/>
</ds:datastoreItem>
</file>

<file path=customXml/itemProps12.xml><?xml version="1.0" encoding="utf-8"?>
<ds:datastoreItem xmlns:ds="http://schemas.openxmlformats.org/officeDocument/2006/customXml" ds:itemID="{3811E6C2-CD47-4471-A876-D33FA26B4D27}">
  <ds:schemaRefs/>
</ds:datastoreItem>
</file>

<file path=customXml/itemProps13.xml><?xml version="1.0" encoding="utf-8"?>
<ds:datastoreItem xmlns:ds="http://schemas.openxmlformats.org/officeDocument/2006/customXml" ds:itemID="{A98E6990-1EA2-47AA-B1A5-61C67B69E429}">
  <ds:schemaRefs/>
</ds:datastoreItem>
</file>

<file path=customXml/itemProps14.xml><?xml version="1.0" encoding="utf-8"?>
<ds:datastoreItem xmlns:ds="http://schemas.openxmlformats.org/officeDocument/2006/customXml" ds:itemID="{D49B5BF6-5F2D-4A58-B81A-C021EAE68B7D}">
  <ds:schemaRefs/>
</ds:datastoreItem>
</file>

<file path=customXml/itemProps15.xml><?xml version="1.0" encoding="utf-8"?>
<ds:datastoreItem xmlns:ds="http://schemas.openxmlformats.org/officeDocument/2006/customXml" ds:itemID="{9DDCFF32-E20A-4C14-86E6-F638974DB4EE}">
  <ds:schemaRefs/>
</ds:datastoreItem>
</file>

<file path=customXml/itemProps16.xml><?xml version="1.0" encoding="utf-8"?>
<ds:datastoreItem xmlns:ds="http://schemas.openxmlformats.org/officeDocument/2006/customXml" ds:itemID="{A3117A51-9FE1-4CE3-951C-36901E5AB278}">
  <ds:schemaRefs/>
</ds:datastoreItem>
</file>

<file path=customXml/itemProps17.xml><?xml version="1.0" encoding="utf-8"?>
<ds:datastoreItem xmlns:ds="http://schemas.openxmlformats.org/officeDocument/2006/customXml" ds:itemID="{F44186A2-161E-413E-B1E4-10F87277E59E}">
  <ds:schemaRefs/>
</ds:datastoreItem>
</file>

<file path=customXml/itemProps18.xml><?xml version="1.0" encoding="utf-8"?>
<ds:datastoreItem xmlns:ds="http://schemas.openxmlformats.org/officeDocument/2006/customXml" ds:itemID="{6A2CC877-F0BC-4B55-9098-F07365B1F7F9}">
  <ds:schemaRefs/>
</ds:datastoreItem>
</file>

<file path=customXml/itemProps19.xml><?xml version="1.0" encoding="utf-8"?>
<ds:datastoreItem xmlns:ds="http://schemas.openxmlformats.org/officeDocument/2006/customXml" ds:itemID="{C14E1DBF-83FE-48B4-B22D-E0A32435CB6D}">
  <ds:schemaRefs/>
</ds:datastoreItem>
</file>

<file path=customXml/itemProps2.xml><?xml version="1.0" encoding="utf-8"?>
<ds:datastoreItem xmlns:ds="http://schemas.openxmlformats.org/officeDocument/2006/customXml" ds:itemID="{C484C70F-0F64-4774-853F-19FDF7E1F81D}">
  <ds:schemaRefs/>
</ds:datastoreItem>
</file>

<file path=customXml/itemProps20.xml><?xml version="1.0" encoding="utf-8"?>
<ds:datastoreItem xmlns:ds="http://schemas.openxmlformats.org/officeDocument/2006/customXml" ds:itemID="{74AE6FE9-8CF6-4C06-A157-CC4CE81A8D0B}">
  <ds:schemaRefs/>
</ds:datastoreItem>
</file>

<file path=customXml/itemProps21.xml><?xml version="1.0" encoding="utf-8"?>
<ds:datastoreItem xmlns:ds="http://schemas.openxmlformats.org/officeDocument/2006/customXml" ds:itemID="{7EBDD14C-D972-4FB2-9013-93286411B0B5}">
  <ds:schemaRefs/>
</ds:datastoreItem>
</file>

<file path=customXml/itemProps22.xml><?xml version="1.0" encoding="utf-8"?>
<ds:datastoreItem xmlns:ds="http://schemas.openxmlformats.org/officeDocument/2006/customXml" ds:itemID="{29A39018-358C-4ECC-A87C-5C996B0ED7B7}">
  <ds:schemaRefs/>
</ds:datastoreItem>
</file>

<file path=customXml/itemProps23.xml><?xml version="1.0" encoding="utf-8"?>
<ds:datastoreItem xmlns:ds="http://schemas.openxmlformats.org/officeDocument/2006/customXml" ds:itemID="{FCA0D701-029B-4FCC-AF49-4CE9163B2B58}">
  <ds:schemaRefs/>
</ds:datastoreItem>
</file>

<file path=customXml/itemProps24.xml><?xml version="1.0" encoding="utf-8"?>
<ds:datastoreItem xmlns:ds="http://schemas.openxmlformats.org/officeDocument/2006/customXml" ds:itemID="{3ED25510-8F65-46C6-842A-339D91FCCB28}">
  <ds:schemaRefs/>
</ds:datastoreItem>
</file>

<file path=customXml/itemProps25.xml><?xml version="1.0" encoding="utf-8"?>
<ds:datastoreItem xmlns:ds="http://schemas.openxmlformats.org/officeDocument/2006/customXml" ds:itemID="{B4897BE1-E3B6-4A3E-9060-3DA36DDE6CFF}">
  <ds:schemaRefs/>
</ds:datastoreItem>
</file>

<file path=customXml/itemProps26.xml><?xml version="1.0" encoding="utf-8"?>
<ds:datastoreItem xmlns:ds="http://schemas.openxmlformats.org/officeDocument/2006/customXml" ds:itemID="{065B644A-B437-469F-8D03-7FC996F93BD5}">
  <ds:schemaRefs/>
</ds:datastoreItem>
</file>

<file path=customXml/itemProps27.xml><?xml version="1.0" encoding="utf-8"?>
<ds:datastoreItem xmlns:ds="http://schemas.openxmlformats.org/officeDocument/2006/customXml" ds:itemID="{C8A1E00B-6896-4973-8A9C-8C9B68338B39}">
  <ds:schemaRefs/>
</ds:datastoreItem>
</file>

<file path=customXml/itemProps28.xml><?xml version="1.0" encoding="utf-8"?>
<ds:datastoreItem xmlns:ds="http://schemas.openxmlformats.org/officeDocument/2006/customXml" ds:itemID="{4506BBE2-96F8-4C2F-9AED-3BFB6DFC4860}">
  <ds:schemaRefs/>
</ds:datastoreItem>
</file>

<file path=customXml/itemProps29.xml><?xml version="1.0" encoding="utf-8"?>
<ds:datastoreItem xmlns:ds="http://schemas.openxmlformats.org/officeDocument/2006/customXml" ds:itemID="{C3DB651F-16E4-40BB-9538-5EE5D018D768}">
  <ds:schemaRefs/>
</ds:datastoreItem>
</file>

<file path=customXml/itemProps3.xml><?xml version="1.0" encoding="utf-8"?>
<ds:datastoreItem xmlns:ds="http://schemas.openxmlformats.org/officeDocument/2006/customXml" ds:itemID="{6AC76967-EC00-4378-9F2E-E93801122F7F}">
  <ds:schemaRefs/>
</ds:datastoreItem>
</file>

<file path=customXml/itemProps30.xml><?xml version="1.0" encoding="utf-8"?>
<ds:datastoreItem xmlns:ds="http://schemas.openxmlformats.org/officeDocument/2006/customXml" ds:itemID="{ED98CD13-872E-45F1-A83A-B20F913FF530}">
  <ds:schemaRefs/>
</ds:datastoreItem>
</file>

<file path=customXml/itemProps31.xml><?xml version="1.0" encoding="utf-8"?>
<ds:datastoreItem xmlns:ds="http://schemas.openxmlformats.org/officeDocument/2006/customXml" ds:itemID="{03939956-89BA-4872-A1F2-F73A0578AF88}">
  <ds:schemaRefs/>
</ds:datastoreItem>
</file>

<file path=customXml/itemProps32.xml><?xml version="1.0" encoding="utf-8"?>
<ds:datastoreItem xmlns:ds="http://schemas.openxmlformats.org/officeDocument/2006/customXml" ds:itemID="{F4EF9534-40C0-4099-A7F5-5F6D8FBC2C04}">
  <ds:schemaRefs/>
</ds:datastoreItem>
</file>

<file path=customXml/itemProps33.xml><?xml version="1.0" encoding="utf-8"?>
<ds:datastoreItem xmlns:ds="http://schemas.openxmlformats.org/officeDocument/2006/customXml" ds:itemID="{84019F03-3EFC-4D41-91CD-B7DB0B85F73C}">
  <ds:schemaRefs/>
</ds:datastoreItem>
</file>

<file path=customXml/itemProps34.xml><?xml version="1.0" encoding="utf-8"?>
<ds:datastoreItem xmlns:ds="http://schemas.openxmlformats.org/officeDocument/2006/customXml" ds:itemID="{C2EAA0E3-8D51-4E3B-BF80-DD23032C642B}">
  <ds:schemaRefs/>
</ds:datastoreItem>
</file>

<file path=customXml/itemProps35.xml><?xml version="1.0" encoding="utf-8"?>
<ds:datastoreItem xmlns:ds="http://schemas.openxmlformats.org/officeDocument/2006/customXml" ds:itemID="{9872DF5D-63C2-40F2-8304-CEAE1DD6E6A7}">
  <ds:schemaRefs/>
</ds:datastoreItem>
</file>

<file path=customXml/itemProps36.xml><?xml version="1.0" encoding="utf-8"?>
<ds:datastoreItem xmlns:ds="http://schemas.openxmlformats.org/officeDocument/2006/customXml" ds:itemID="{DC013E53-AA94-4C1C-92FD-7C7BCC958E7E}">
  <ds:schemaRefs/>
</ds:datastoreItem>
</file>

<file path=customXml/itemProps4.xml><?xml version="1.0" encoding="utf-8"?>
<ds:datastoreItem xmlns:ds="http://schemas.openxmlformats.org/officeDocument/2006/customXml" ds:itemID="{A0024625-FF67-44EB-80BA-CBD48A308808}">
  <ds:schemaRefs/>
</ds:datastoreItem>
</file>

<file path=customXml/itemProps5.xml><?xml version="1.0" encoding="utf-8"?>
<ds:datastoreItem xmlns:ds="http://schemas.openxmlformats.org/officeDocument/2006/customXml" ds:itemID="{8FCD9D9B-E8FE-4FCE-BFE1-7AB124CBA6E1}">
  <ds:schemaRefs/>
</ds:datastoreItem>
</file>

<file path=customXml/itemProps6.xml><?xml version="1.0" encoding="utf-8"?>
<ds:datastoreItem xmlns:ds="http://schemas.openxmlformats.org/officeDocument/2006/customXml" ds:itemID="{D90FBCDE-97E4-4FA8-AD2C-60A3565CB30F}">
  <ds:schemaRefs/>
</ds:datastoreItem>
</file>

<file path=customXml/itemProps7.xml><?xml version="1.0" encoding="utf-8"?>
<ds:datastoreItem xmlns:ds="http://schemas.openxmlformats.org/officeDocument/2006/customXml" ds:itemID="{0FA1D94C-F8BF-4B6C-9E85-20770D8894E1}">
  <ds:schemaRefs/>
</ds:datastoreItem>
</file>

<file path=customXml/itemProps8.xml><?xml version="1.0" encoding="utf-8"?>
<ds:datastoreItem xmlns:ds="http://schemas.openxmlformats.org/officeDocument/2006/customXml" ds:itemID="{D0B9AC27-9135-46F7-BF5F-8422C233765D}">
  <ds:schemaRefs/>
</ds:datastoreItem>
</file>

<file path=customXml/itemProps9.xml><?xml version="1.0" encoding="utf-8"?>
<ds:datastoreItem xmlns:ds="http://schemas.openxmlformats.org/officeDocument/2006/customXml" ds:itemID="{B3102FCD-952A-44F3-8FD6-BD19EEA685C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155</Words>
  <Application>Microsoft Office PowerPoint</Application>
  <PresentationFormat>On-screen Show (4:3)</PresentationFormat>
  <Paragraphs>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Wingdings</vt:lpstr>
      <vt:lpstr>Blank</vt:lpstr>
      <vt:lpstr>APV 2021  WP 17,19 &amp; 25 </vt:lpstr>
      <vt:lpstr>Physical APV (WP) </vt:lpstr>
      <vt:lpstr>Arrangement of your workplace (WP) </vt:lpstr>
      <vt:lpstr>Psychological APV and well-being survey (WP)  </vt:lpstr>
      <vt:lpstr>Management and Interaction(WP)  </vt:lpstr>
      <vt:lpstr>Direction (WP)  </vt:lpstr>
      <vt:lpstr>Leadership (WP)   </vt:lpstr>
      <vt:lpstr>Well-being (WP)  </vt:lpstr>
      <vt:lpstr>Offensive behaviour  </vt:lpstr>
      <vt:lpstr>Offensive behaviour  </vt:lpstr>
      <vt:lpstr>Offensive behaviour  </vt:lpstr>
      <vt:lpstr>Risk of infection  </vt:lpstr>
      <vt:lpstr>Well-being in connection with remote work  </vt:lpstr>
      <vt:lpstr>  </vt:lpstr>
      <vt:lpstr>The arrangement of the remote workplace  </vt:lpstr>
      <vt:lpstr>The arrangement of the remote workplace </vt:lpstr>
      <vt:lpstr>   </vt:lpstr>
      <vt:lpstr>Job satisfaction</vt:lpstr>
      <vt:lpstr>Collaboration in connection with remote work </vt:lpstr>
      <vt:lpstr>Well-being</vt:lpstr>
      <vt:lpstr>Well-being</vt:lpstr>
      <vt:lpstr>Language </vt:lpstr>
      <vt:lpstr>Job satisfaction </vt:lpstr>
      <vt:lpstr>Cooperation </vt:lpstr>
      <vt:lpstr>Well-being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2019-01-15T10:32:39Z</dcterms:created>
  <dcterms:modified xsi:type="dcterms:W3CDTF">2021-11-29T20:18:13Z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2019-03-26T09:42:11.8023097Z</vt:lpwstr>
  </property>
  <property fmtid="{D5CDD505-2E9C-101B-9397-08002B2CF9AE}" pid="3" name="TemplafyTenantId">
    <vt:lpwstr>sdu</vt:lpwstr>
  </property>
  <property fmtid="{D5CDD505-2E9C-101B-9397-08002B2CF9AE}" pid="4" name="TemplafyTemplateId">
    <vt:lpwstr>636891898946676274</vt:lpwstr>
  </property>
  <property fmtid="{D5CDD505-2E9C-101B-9397-08002B2CF9AE}" pid="5" name="TemplafyUserProfileId">
    <vt:lpwstr>636246545450944866</vt:lpwstr>
  </property>
  <property fmtid="{D5CDD505-2E9C-101B-9397-08002B2CF9AE}" pid="6" name="TemplafyLanguageCode">
    <vt:lpwstr>da-DK</vt:lpwstr>
  </property>
</Properties>
</file>