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9"/>
  </p:sldMasterIdLst>
  <p:notesMasterIdLst>
    <p:notesMasterId r:id="rId67"/>
  </p:notesMasterIdLst>
  <p:sldIdLst>
    <p:sldId id="257" r:id="rId40"/>
    <p:sldId id="267" r:id="rId41"/>
    <p:sldId id="270" r:id="rId42"/>
    <p:sldId id="286" r:id="rId43"/>
    <p:sldId id="288" r:id="rId44"/>
    <p:sldId id="290" r:id="rId45"/>
    <p:sldId id="292" r:id="rId46"/>
    <p:sldId id="294" r:id="rId47"/>
    <p:sldId id="296" r:id="rId48"/>
    <p:sldId id="298" r:id="rId49"/>
    <p:sldId id="299" r:id="rId50"/>
    <p:sldId id="301" r:id="rId51"/>
    <p:sldId id="302" r:id="rId52"/>
    <p:sldId id="303" r:id="rId53"/>
    <p:sldId id="304" r:id="rId54"/>
    <p:sldId id="306" r:id="rId55"/>
    <p:sldId id="279" r:id="rId56"/>
    <p:sldId id="280" r:id="rId57"/>
    <p:sldId id="320" r:id="rId58"/>
    <p:sldId id="319" r:id="rId59"/>
    <p:sldId id="322" r:id="rId60"/>
    <p:sldId id="323" r:id="rId61"/>
    <p:sldId id="324" r:id="rId62"/>
    <p:sldId id="325" r:id="rId63"/>
    <p:sldId id="326" r:id="rId64"/>
    <p:sldId id="327" r:id="rId65"/>
    <p:sldId id="328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2" autoAdjust="0"/>
  </p:normalViewPr>
  <p:slideViewPr>
    <p:cSldViewPr snapToGrid="0" showGuides="1">
      <p:cViewPr varScale="1">
        <p:scale>
          <a:sx n="79" d="100"/>
          <a:sy n="79" d="100"/>
        </p:scale>
        <p:origin x="96" y="4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Master" Target="slideMasters/slideMaster1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3.xml"/><Relationship Id="rId47" Type="http://schemas.openxmlformats.org/officeDocument/2006/relationships/slide" Target="slides/slide8.xml"/><Relationship Id="rId50" Type="http://schemas.openxmlformats.org/officeDocument/2006/relationships/slide" Target="slides/slide11.xml"/><Relationship Id="rId55" Type="http://schemas.openxmlformats.org/officeDocument/2006/relationships/slide" Target="slides/slide16.xml"/><Relationship Id="rId63" Type="http://schemas.openxmlformats.org/officeDocument/2006/relationships/slide" Target="slides/slide24.xml"/><Relationship Id="rId68" Type="http://schemas.openxmlformats.org/officeDocument/2006/relationships/presProps" Target="presProps.xml"/><Relationship Id="rId7" Type="http://schemas.openxmlformats.org/officeDocument/2006/relationships/customXml" Target="../customXml/item7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slide" Target="slides/slide1.xml"/><Relationship Id="rId45" Type="http://schemas.openxmlformats.org/officeDocument/2006/relationships/slide" Target="slides/slide6.xml"/><Relationship Id="rId53" Type="http://schemas.openxmlformats.org/officeDocument/2006/relationships/slide" Target="slides/slide14.xml"/><Relationship Id="rId58" Type="http://schemas.openxmlformats.org/officeDocument/2006/relationships/slide" Target="slides/slide19.xml"/><Relationship Id="rId66" Type="http://schemas.openxmlformats.org/officeDocument/2006/relationships/slide" Target="slides/slide27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10.xml"/><Relationship Id="rId57" Type="http://schemas.openxmlformats.org/officeDocument/2006/relationships/slide" Target="slides/slide18.xml"/><Relationship Id="rId61" Type="http://schemas.openxmlformats.org/officeDocument/2006/relationships/slide" Target="slides/slide22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5.xml"/><Relationship Id="rId52" Type="http://schemas.openxmlformats.org/officeDocument/2006/relationships/slide" Target="slides/slide13.xml"/><Relationship Id="rId60" Type="http://schemas.openxmlformats.org/officeDocument/2006/relationships/slide" Target="slides/slide21.xml"/><Relationship Id="rId65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" Target="slides/slide4.xml"/><Relationship Id="rId48" Type="http://schemas.openxmlformats.org/officeDocument/2006/relationships/slide" Target="slides/slide9.xml"/><Relationship Id="rId56" Type="http://schemas.openxmlformats.org/officeDocument/2006/relationships/slide" Target="slides/slide17.xml"/><Relationship Id="rId64" Type="http://schemas.openxmlformats.org/officeDocument/2006/relationships/slide" Target="slides/slide25.xml"/><Relationship Id="rId69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12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" Target="slides/slide7.xml"/><Relationship Id="rId59" Type="http://schemas.openxmlformats.org/officeDocument/2006/relationships/slide" Target="slides/slide20.xml"/><Relationship Id="rId67" Type="http://schemas.openxmlformats.org/officeDocument/2006/relationships/notesMaster" Target="notesMasters/notesMaster1.xml"/><Relationship Id="rId20" Type="http://schemas.openxmlformats.org/officeDocument/2006/relationships/customXml" Target="../customXml/item20.xml"/><Relationship Id="rId41" Type="http://schemas.openxmlformats.org/officeDocument/2006/relationships/slide" Target="slides/slide2.xml"/><Relationship Id="rId54" Type="http://schemas.openxmlformats.org/officeDocument/2006/relationships/slide" Target="slides/slide15.xml"/><Relationship Id="rId62" Type="http://schemas.openxmlformats.org/officeDocument/2006/relationships/slide" Target="slides/slide23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23/11/2021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2039" y="1700212"/>
            <a:ext cx="7551758" cy="4141785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9" name="text" descr="{&quot;templafy&quot;:{&quot;id&quot;:&quot;06e4655c-38a0-461d-be6c-1fac8a1dd00d&quot;}}" title="UserProfile.Institut.InstituteDCU_{{DocumentLanguage}}">
            <a:extLst>
              <a:ext uri="{FF2B5EF4-FFF2-40B4-BE49-F238E27FC236}">
                <a16:creationId xmlns:a16="http://schemas.microsoft.com/office/drawing/2014/main" id="{610DD8E7-635C-4517-8E21-65C3CB025FFE}"/>
              </a:ext>
            </a:extLst>
          </p:cNvPr>
          <p:cNvSpPr txBox="1">
            <a:spLocks/>
          </p:cNvSpPr>
          <p:nvPr userDrawn="1"/>
        </p:nvSpPr>
        <p:spPr>
          <a:xfrm>
            <a:off x="308372" y="245042"/>
            <a:ext cx="426362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50" dirty="0">
                <a:solidFill>
                  <a:schemeClr val="bg1"/>
                </a:solidFill>
              </a:rPr>
              <a:t>Institut for Sundhedstjenesteforskning</a:t>
            </a:r>
          </a:p>
        </p:txBody>
      </p:sp>
      <p:sp>
        <p:nvSpPr>
          <p:cNvPr id="20" name="sdu.dk">
            <a:extLst>
              <a:ext uri="{FF2B5EF4-FFF2-40B4-BE49-F238E27FC236}">
                <a16:creationId xmlns:a16="http://schemas.microsoft.com/office/drawing/2014/main" id="{4B84D86E-3D20-4505-8DAD-8EB1F3E63B0A}"/>
              </a:ext>
            </a:extLst>
          </p:cNvPr>
          <p:cNvSpPr/>
          <p:nvPr userDrawn="1"/>
        </p:nvSpPr>
        <p:spPr>
          <a:xfrm rot="5400000">
            <a:off x="8496300" y="594477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bg1"/>
                </a:solidFill>
              </a:rPr>
              <a:t>sdu.dk</a:t>
            </a:r>
            <a:endParaRPr lang="da-DK"/>
          </a:p>
        </p:txBody>
      </p:sp>
      <p:sp>
        <p:nvSpPr>
          <p:cNvPr id="21" name="#sdudk">
            <a:extLst>
              <a:ext uri="{FF2B5EF4-FFF2-40B4-BE49-F238E27FC236}">
                <a16:creationId xmlns:a16="http://schemas.microsoft.com/office/drawing/2014/main" id="{B58A6A9A-5E98-43AC-8CA5-F6C4B0573364}"/>
              </a:ext>
            </a:extLst>
          </p:cNvPr>
          <p:cNvSpPr/>
          <p:nvPr userDrawn="1"/>
        </p:nvSpPr>
        <p:spPr>
          <a:xfrm rot="5400000">
            <a:off x="8497794" y="1508878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bg1"/>
                </a:solidFill>
              </a:rPr>
              <a:t>#sdudk</a:t>
            </a:r>
            <a:endParaRPr lang="da-DK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739632-1CD3-47C1-98D9-4B1B2253C7C9}"/>
              </a:ext>
            </a:extLst>
          </p:cNvPr>
          <p:cNvCxnSpPr>
            <a:cxnSpLocks/>
          </p:cNvCxnSpPr>
          <p:nvPr userDrawn="1"/>
        </p:nvCxnSpPr>
        <p:spPr>
          <a:xfrm>
            <a:off x="307801" y="483623"/>
            <a:ext cx="52440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" descr="{&quot;templafy&quot;:{&quot;id&quot;:&quot;3a99d768-d5fc-4464-987c-40b0a2eb5f75&quot;}}" title="Form.Date">
            <a:extLst>
              <a:ext uri="{FF2B5EF4-FFF2-40B4-BE49-F238E27FC236}">
                <a16:creationId xmlns:a16="http://schemas.microsoft.com/office/drawing/2014/main" id="{10301B40-E355-4D99-B296-A15FB5BC3A4C}"/>
              </a:ext>
            </a:extLst>
          </p:cNvPr>
          <p:cNvSpPr/>
          <p:nvPr userDrawn="1"/>
        </p:nvSpPr>
        <p:spPr>
          <a:xfrm>
            <a:off x="6867027" y="6463691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da-DK" sz="1200" b="0" dirty="0">
                <a:solidFill>
                  <a:schemeClr val="bg1"/>
                </a:solidFill>
              </a:rPr>
              <a:t>november 2021</a:t>
            </a:r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23-11-2021</a:t>
            </a:fld>
            <a:endParaRPr lang="da-DK" sz="133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C9E90-37DD-4C1A-AB21-3AF2DA430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7" y="6375535"/>
            <a:ext cx="800713" cy="22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2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4574475" cy="68580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19300" y="3387600"/>
            <a:ext cx="351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" descr="{&quot;templafy&quot;:{&quot;id&quot;:&quot;0f85158a-3a1d-4dc0-b6f2-6a06e283b1bc&quot;}}" title="UserProfile.Institut.InstituteDCU_{{DocumentLanguage}}">
            <a:extLst>
              <a:ext uri="{FF2B5EF4-FFF2-40B4-BE49-F238E27FC236}">
                <a16:creationId xmlns:a16="http://schemas.microsoft.com/office/drawing/2014/main" id="{060969B2-E177-4704-95D4-119A98BB90C5}"/>
              </a:ext>
            </a:extLst>
          </p:cNvPr>
          <p:cNvSpPr txBox="1">
            <a:spLocks/>
          </p:cNvSpPr>
          <p:nvPr userDrawn="1"/>
        </p:nvSpPr>
        <p:spPr>
          <a:xfrm>
            <a:off x="5019300" y="51614"/>
            <a:ext cx="3510000" cy="478677"/>
          </a:xfrm>
          <a:prstGeom prst="rect">
            <a:avLst/>
          </a:prstGeom>
          <a:noFill/>
        </p:spPr>
        <p:txBody>
          <a:bodyPr wrap="square" lIns="0" tIns="0" rIns="0" bIns="9000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50" dirty="0"/>
              <a:t>Institut for Sundhedstjenesteforskning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8D6574-D545-4AC1-804C-76EBF3BEC544}"/>
              </a:ext>
            </a:extLst>
          </p:cNvPr>
          <p:cNvCxnSpPr>
            <a:cxnSpLocks/>
          </p:cNvCxnSpPr>
          <p:nvPr userDrawn="1"/>
        </p:nvCxnSpPr>
        <p:spPr>
          <a:xfrm>
            <a:off x="5018728" y="482400"/>
            <a:ext cx="524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" descr="{&quot;templafy&quot;:{&quot;id&quot;:&quot;5c683231-4f57-459d-aa50-1660b5a3f6bc&quot;}}" title="Form.Date">
            <a:extLst>
              <a:ext uri="{FF2B5EF4-FFF2-40B4-BE49-F238E27FC236}">
                <a16:creationId xmlns:a16="http://schemas.microsoft.com/office/drawing/2014/main" id="{38150A77-BE4E-404D-B314-A1C41C791C1B}"/>
              </a:ext>
            </a:extLst>
          </p:cNvPr>
          <p:cNvSpPr/>
          <p:nvPr userDrawn="1"/>
        </p:nvSpPr>
        <p:spPr>
          <a:xfrm>
            <a:off x="6867027" y="6465600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da-DK" sz="1200" b="0" dirty="0">
                <a:solidFill>
                  <a:schemeClr val="tx1"/>
                </a:solidFill>
              </a:rPr>
              <a:t>november 2021</a:t>
            </a:r>
          </a:p>
        </p:txBody>
      </p:sp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23-11-2021</a:t>
            </a:fld>
            <a:endParaRPr lang="da-DK" sz="133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BB03FB-BC65-4B73-9B66-32507EBF13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28" y="6381356"/>
            <a:ext cx="797663" cy="22567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EFD876A3-4F24-4834-9FFF-7E8AD29456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9151" y="1633533"/>
            <a:ext cx="3510000" cy="124473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35D18C-F049-45BC-9DD0-BCABC1798FE4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noProof="1"/>
              <a:t>Skift baggrundsfarve. </a:t>
            </a:r>
            <a:r>
              <a:rPr lang="da-DK" sz="1000" noProof="1"/>
              <a:t>Højreklik på slidet og vælg </a:t>
            </a:r>
            <a:r>
              <a:rPr lang="da-DK" sz="1000" b="1" noProof="1"/>
              <a:t>Formatér baggrund</a:t>
            </a:r>
            <a:r>
              <a:rPr lang="da-DK" sz="1000" noProof="1"/>
              <a:t>. Klik på </a:t>
            </a:r>
            <a:r>
              <a:rPr lang="da-DK" sz="1000" b="1" noProof="1"/>
              <a:t>Fyld farve </a:t>
            </a:r>
            <a:r>
              <a:rPr lang="da-DK" sz="100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sp>
        <p:nvSpPr>
          <p:cNvPr id="11" name="sdu.dk">
            <a:extLst>
              <a:ext uri="{FF2B5EF4-FFF2-40B4-BE49-F238E27FC236}">
                <a16:creationId xmlns:a16="http://schemas.microsoft.com/office/drawing/2014/main" id="{E104C035-217A-42D1-9683-2601433D8C2F}"/>
              </a:ext>
            </a:extLst>
          </p:cNvPr>
          <p:cNvSpPr/>
          <p:nvPr userDrawn="1"/>
        </p:nvSpPr>
        <p:spPr>
          <a:xfrm rot="5400000">
            <a:off x="8496300" y="594477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13" name="#sdudk">
            <a:extLst>
              <a:ext uri="{FF2B5EF4-FFF2-40B4-BE49-F238E27FC236}">
                <a16:creationId xmlns:a16="http://schemas.microsoft.com/office/drawing/2014/main" id="{C18994E3-0B00-4329-9B53-BB93E9AA623E}"/>
              </a:ext>
            </a:extLst>
          </p:cNvPr>
          <p:cNvSpPr/>
          <p:nvPr userDrawn="1"/>
        </p:nvSpPr>
        <p:spPr>
          <a:xfrm rot="5400000">
            <a:off x="8497794" y="1508878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032802" y="2003078"/>
            <a:ext cx="3507803" cy="1373041"/>
          </a:xfrm>
        </p:spPr>
        <p:txBody>
          <a:bodyPr/>
          <a:lstStyle>
            <a:lvl1pPr>
              <a:defRPr sz="36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19151" y="3387600"/>
            <a:ext cx="351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800" y="1204110"/>
            <a:ext cx="3494458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308376" y="1016000"/>
            <a:ext cx="303290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23-11-2021</a:t>
            </a:fld>
            <a:endParaRPr lang="da-DK" sz="133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1645F-3EEE-4ACC-9DE8-38B996FFAD1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1D70FD-38F1-46F9-B7F9-51176E935F50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noProof="1"/>
              <a:t>Skift baggrundsfarve. </a:t>
            </a:r>
            <a:r>
              <a:rPr lang="da-DK" sz="1000" noProof="1"/>
              <a:t>Højreklik på slidet og vælg </a:t>
            </a:r>
            <a:r>
              <a:rPr lang="da-DK" sz="1000" b="1" noProof="1"/>
              <a:t>Formatér baggrund</a:t>
            </a:r>
            <a:r>
              <a:rPr lang="da-DK" sz="1000" noProof="1"/>
              <a:t>. Klik på </a:t>
            </a:r>
            <a:r>
              <a:rPr lang="da-DK" sz="1000" b="1" noProof="1"/>
              <a:t>Fyld farve </a:t>
            </a:r>
            <a:r>
              <a:rPr lang="da-DK" sz="100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11888" y="1000450"/>
            <a:ext cx="3713571" cy="4841557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23-11-2021</a:t>
            </a:fld>
            <a:endParaRPr lang="da-DK" sz="133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0C039-324F-433E-90A2-B9FAD2872E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91CDD8-F125-4A35-872E-713802788F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023" y="1620000"/>
            <a:ext cx="4025700" cy="4222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8304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08454" y="1700213"/>
            <a:ext cx="936000" cy="936000"/>
          </a:xfrm>
        </p:spPr>
        <p:txBody>
          <a:bodyPr wrap="none"/>
          <a:lstStyle>
            <a:lvl1pPr marL="0" indent="0">
              <a:buNone/>
              <a:defRPr sz="8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8454" y="2695029"/>
            <a:ext cx="2990094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800" b="1"/>
            </a:lvl1pPr>
            <a:lvl2pPr marL="251988">
              <a:defRPr sz="1100"/>
            </a:lvl2pPr>
            <a:lvl3pPr marL="503974">
              <a:defRPr sz="1050"/>
            </a:lvl3pPr>
          </a:lstStyle>
          <a:p>
            <a:pPr lvl="0"/>
            <a:r>
              <a:rPr lang="da-DK" dirty="0"/>
              <a:t>Klik for at tilføje overskrift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09277" y="3849060"/>
            <a:ext cx="936000" cy="936000"/>
          </a:xfrm>
        </p:spPr>
        <p:txBody>
          <a:bodyPr wrap="none"/>
          <a:lstStyle>
            <a:lvl1pPr marL="0" indent="0">
              <a:buNone/>
              <a:defRPr sz="8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7860" y="4869330"/>
            <a:ext cx="2990093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600" b="1"/>
            </a:lvl1pPr>
            <a:lvl2pPr marL="251988">
              <a:defRPr sz="1100"/>
            </a:lvl2pPr>
            <a:lvl3pPr marL="251988" indent="0">
              <a:buNone/>
              <a:defRPr/>
            </a:lvl3pPr>
          </a:lstStyle>
          <a:p>
            <a:pPr lvl="0"/>
            <a:r>
              <a:rPr lang="da-DK" dirty="0"/>
              <a:t>Klik for at tilføje overskrift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62099" y="1700213"/>
            <a:ext cx="936000" cy="936000"/>
          </a:xfrm>
        </p:spPr>
        <p:txBody>
          <a:bodyPr wrap="none"/>
          <a:lstStyle>
            <a:lvl1pPr marL="0" indent="0">
              <a:buNone/>
              <a:defRPr sz="800"/>
            </a:lvl1pPr>
            <a:lvl2pPr marL="251988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62099" y="2694300"/>
            <a:ext cx="2990095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600" b="1"/>
            </a:lvl1pPr>
            <a:lvl2pPr marL="251988">
              <a:defRPr sz="1100"/>
            </a:lvl2pPr>
            <a:lvl3pPr marL="503974">
              <a:defRPr sz="1050"/>
            </a:lvl3pPr>
          </a:lstStyle>
          <a:p>
            <a:pPr lvl="0"/>
            <a:r>
              <a:rPr lang="da-DK" dirty="0"/>
              <a:t>Klik for at tilføje overskrift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562099" y="3849060"/>
            <a:ext cx="936000" cy="936000"/>
          </a:xfrm>
        </p:spPr>
        <p:txBody>
          <a:bodyPr wrap="none"/>
          <a:lstStyle>
            <a:lvl1pPr marL="0" indent="0">
              <a:buNone/>
              <a:defRPr sz="8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62099" y="4869330"/>
            <a:ext cx="2990092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600" b="1"/>
            </a:lvl1pPr>
            <a:lvl2pPr marL="251988">
              <a:defRPr sz="1100"/>
            </a:lvl2pPr>
            <a:lvl3pPr marL="503974">
              <a:defRPr/>
            </a:lvl3pPr>
          </a:lstStyle>
          <a:p>
            <a:pPr lvl="0"/>
            <a:r>
              <a:rPr lang="da-DK" dirty="0"/>
              <a:t>Klik for at tilføje overskrift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4D261F-AFF9-422D-9FB3-5AE92F1950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292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23-11-2021</a:t>
            </a:fld>
            <a:endParaRPr lang="da-DK" sz="133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5FCEDFC-AE26-4F9F-9153-18371906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9B44DD-5439-4457-BCA6-2324E90AE9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023" y="1620000"/>
            <a:ext cx="4025700" cy="4222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2039" y="1699200"/>
            <a:ext cx="7551758" cy="41428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23-11-2021</a:t>
            </a:fld>
            <a:endParaRPr lang="da-DK" sz="133" dirty="0"/>
          </a:p>
        </p:txBody>
      </p:sp>
    </p:spTree>
    <p:extLst>
      <p:ext uri="{BB962C8B-B14F-4D97-AF65-F5344CB8AC3E}">
        <p14:creationId xmlns:p14="http://schemas.microsoft.com/office/powerpoint/2010/main" val="319033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11888" y="1000450"/>
            <a:ext cx="3713571" cy="4841557"/>
          </a:xfrm>
        </p:spPr>
        <p:txBody>
          <a:bodyPr tIns="72000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7975" y="2221200"/>
            <a:ext cx="4025700" cy="362080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9" name="text" descr="{&quot;templafy&quot;:{&quot;id&quot;:&quot;62b48aae-3fbe-44b2-85a2-3840cec31735&quot;}}" title="UserProfile.Institut.InstituteDCU_{{DocumentLanguage}}">
            <a:extLst>
              <a:ext uri="{FF2B5EF4-FFF2-40B4-BE49-F238E27FC236}">
                <a16:creationId xmlns:a16="http://schemas.microsoft.com/office/drawing/2014/main" id="{610DD8E7-635C-4517-8E21-65C3CB025FFE}"/>
              </a:ext>
            </a:extLst>
          </p:cNvPr>
          <p:cNvSpPr txBox="1">
            <a:spLocks/>
          </p:cNvSpPr>
          <p:nvPr userDrawn="1"/>
        </p:nvSpPr>
        <p:spPr>
          <a:xfrm>
            <a:off x="308372" y="293275"/>
            <a:ext cx="4263628" cy="236303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50" dirty="0"/>
              <a:t>Institut for Sundhedstjenesteforskning</a:t>
            </a:r>
          </a:p>
        </p:txBody>
      </p:sp>
      <p:sp>
        <p:nvSpPr>
          <p:cNvPr id="12" name="date" descr="{&quot;templafy&quot;:{&quot;id&quot;:&quot;a5432f3f-c66b-42d4-a794-852667bc3b33&quot;}}" title="Form.Date">
            <a:extLst>
              <a:ext uri="{FF2B5EF4-FFF2-40B4-BE49-F238E27FC236}">
                <a16:creationId xmlns:a16="http://schemas.microsoft.com/office/drawing/2014/main" id="{508E925B-663E-4A1A-8916-BC4FCFEA746C}"/>
              </a:ext>
            </a:extLst>
          </p:cNvPr>
          <p:cNvSpPr/>
          <p:nvPr userDrawn="1"/>
        </p:nvSpPr>
        <p:spPr>
          <a:xfrm>
            <a:off x="6867027" y="6465600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da-DK" sz="1200" b="0" dirty="0">
                <a:solidFill>
                  <a:schemeClr val="tx1"/>
                </a:solidFill>
              </a:rPr>
              <a:t>november 2021</a:t>
            </a:r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23-11-2021</a:t>
            </a:fld>
            <a:endParaRPr lang="da-DK" sz="133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565F4-7FB3-4F2B-AED8-4859D42935AE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noProof="1"/>
              <a:t>Skift baggrundsfarve. </a:t>
            </a:r>
            <a:r>
              <a:rPr lang="da-DK" sz="1000" noProof="1"/>
              <a:t>Højreklik på slidet og vælg </a:t>
            </a:r>
            <a:r>
              <a:rPr lang="da-DK" sz="1000" b="1" noProof="1"/>
              <a:t>Formatér baggrund</a:t>
            </a:r>
            <a:r>
              <a:rPr lang="da-DK" sz="1000" noProof="1"/>
              <a:t>. Klik på </a:t>
            </a:r>
            <a:r>
              <a:rPr lang="da-DK" sz="1000" b="1" noProof="1"/>
              <a:t>Fyld farve </a:t>
            </a:r>
            <a:r>
              <a:rPr lang="da-DK" sz="100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926880-EFD3-4E03-AD41-B5DEE1001487}"/>
              </a:ext>
            </a:extLst>
          </p:cNvPr>
          <p:cNvCxnSpPr>
            <a:cxnSpLocks/>
          </p:cNvCxnSpPr>
          <p:nvPr userDrawn="1"/>
        </p:nvCxnSpPr>
        <p:spPr>
          <a:xfrm>
            <a:off x="307801" y="482400"/>
            <a:ext cx="524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CDE456A-3D3A-4660-B621-87E808BE7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2" y="6375535"/>
            <a:ext cx="797663" cy="225677"/>
          </a:xfrm>
          <a:prstGeom prst="rect">
            <a:avLst/>
          </a:prstGeom>
        </p:spPr>
      </p:pic>
      <p:sp>
        <p:nvSpPr>
          <p:cNvPr id="18" name="sdu.dk">
            <a:extLst>
              <a:ext uri="{FF2B5EF4-FFF2-40B4-BE49-F238E27FC236}">
                <a16:creationId xmlns:a16="http://schemas.microsoft.com/office/drawing/2014/main" id="{6C8DAC0B-B30A-4593-8919-5508EB9A14CB}"/>
              </a:ext>
            </a:extLst>
          </p:cNvPr>
          <p:cNvSpPr/>
          <p:nvPr userDrawn="1"/>
        </p:nvSpPr>
        <p:spPr>
          <a:xfrm rot="5400000">
            <a:off x="8496300" y="594477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22" name="#sdudk">
            <a:extLst>
              <a:ext uri="{FF2B5EF4-FFF2-40B4-BE49-F238E27FC236}">
                <a16:creationId xmlns:a16="http://schemas.microsoft.com/office/drawing/2014/main" id="{75CC3EE1-0472-467D-B6AF-AD454628F83D}"/>
              </a:ext>
            </a:extLst>
          </p:cNvPr>
          <p:cNvSpPr/>
          <p:nvPr userDrawn="1"/>
        </p:nvSpPr>
        <p:spPr>
          <a:xfrm rot="5400000">
            <a:off x="8497794" y="1508878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0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023" y="1700216"/>
            <a:ext cx="40257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11888" y="1000450"/>
            <a:ext cx="3713571" cy="4841557"/>
          </a:xfrm>
        </p:spPr>
        <p:txBody>
          <a:bodyPr tIns="72000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23-11-2021</a:t>
            </a:fld>
            <a:endParaRPr lang="da-DK" sz="133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4EB576-C3BD-40C7-A696-33E1091F31D7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noProof="1"/>
              <a:t>Skift baggrundsfarve. </a:t>
            </a:r>
            <a:r>
              <a:rPr lang="da-DK" sz="1000" noProof="1"/>
              <a:t>Højreklik på slidet og vælg </a:t>
            </a:r>
            <a:r>
              <a:rPr lang="da-DK" sz="1000" b="1" noProof="1"/>
              <a:t>Formatér baggrund</a:t>
            </a:r>
            <a:r>
              <a:rPr lang="da-DK" sz="1000" noProof="1"/>
              <a:t>. Klik på </a:t>
            </a:r>
            <a:r>
              <a:rPr lang="da-DK" sz="1000" b="1" noProof="1"/>
              <a:t>Fyld farve </a:t>
            </a:r>
            <a:r>
              <a:rPr lang="da-DK" sz="100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003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023" y="1620000"/>
            <a:ext cx="4025700" cy="4222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005017" y="1700212"/>
            <a:ext cx="352044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23-11-2021</a:t>
            </a:fld>
            <a:endParaRPr lang="da-DK" sz="133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490B9-04D5-4C98-9BAE-36CAE61DE3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96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801" y="1620000"/>
            <a:ext cx="4024700" cy="188428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17000" y="1028246"/>
            <a:ext cx="39123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9" name="date" descr="{&quot;templafy&quot;:{&quot;id&quot;:&quot;7b493950-c96d-44fd-96ae-c3498dbe300a&quot;}}" title="Form.Date">
            <a:extLst>
              <a:ext uri="{FF2B5EF4-FFF2-40B4-BE49-F238E27FC236}">
                <a16:creationId xmlns:a16="http://schemas.microsoft.com/office/drawing/2014/main" id="{38150A77-BE4E-404D-B314-A1C41C791C1B}"/>
              </a:ext>
            </a:extLst>
          </p:cNvPr>
          <p:cNvSpPr/>
          <p:nvPr userDrawn="1"/>
        </p:nvSpPr>
        <p:spPr>
          <a:xfrm>
            <a:off x="6867027" y="6465600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da-DK" sz="1200" b="0" dirty="0">
                <a:solidFill>
                  <a:schemeClr val="tx1"/>
                </a:solidFill>
              </a:rPr>
              <a:t>november 2021</a:t>
            </a:r>
          </a:p>
        </p:txBody>
      </p:sp>
      <p:sp>
        <p:nvSpPr>
          <p:cNvPr id="15" name="text" descr="{&quot;templafy&quot;:{&quot;id&quot;:&quot;df1d4eb9-6d2c-48fc-b995-7890f8a9e87b&quot;}}" title="UserProfile.Institut.InstituteDCU_{{DocumentLanguage}}">
            <a:extLst>
              <a:ext uri="{FF2B5EF4-FFF2-40B4-BE49-F238E27FC236}">
                <a16:creationId xmlns:a16="http://schemas.microsoft.com/office/drawing/2014/main" id="{964E632B-B9F2-4547-AC03-2C579124053E}"/>
              </a:ext>
            </a:extLst>
          </p:cNvPr>
          <p:cNvSpPr txBox="1">
            <a:spLocks/>
          </p:cNvSpPr>
          <p:nvPr userDrawn="1"/>
        </p:nvSpPr>
        <p:spPr>
          <a:xfrm>
            <a:off x="308372" y="293275"/>
            <a:ext cx="4263628" cy="236303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50" dirty="0"/>
              <a:t>Institut for Sundhedstjenesteforskning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ECF2D-BB4C-4004-9F8E-08239A4646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9C8F72-579D-43D7-829B-18B6120E3E14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noProof="1"/>
              <a:t>Skift baggrundsfarve. </a:t>
            </a:r>
            <a:r>
              <a:rPr lang="da-DK" sz="1000" noProof="1"/>
              <a:t>Højreklik på slidet og vælg </a:t>
            </a:r>
            <a:r>
              <a:rPr lang="da-DK" sz="1000" b="1" noProof="1"/>
              <a:t>Formatér baggrund</a:t>
            </a:r>
            <a:r>
              <a:rPr lang="da-DK" sz="1000" noProof="1"/>
              <a:t>. Klik på </a:t>
            </a:r>
            <a:r>
              <a:rPr lang="da-DK" sz="1000" b="1" noProof="1"/>
              <a:t>Fyld farve </a:t>
            </a:r>
            <a:r>
              <a:rPr lang="da-DK" sz="100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771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800" y="1016000"/>
            <a:ext cx="8221499" cy="68421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07800" y="1989138"/>
            <a:ext cx="8221500" cy="3864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9" name="date" descr="{&quot;templafy&quot;:{&quot;id&quot;:&quot;d0716ba5-396d-40d6-add8-d5256f020eb6&quot;}}" title="Form.Date">
            <a:extLst>
              <a:ext uri="{FF2B5EF4-FFF2-40B4-BE49-F238E27FC236}">
                <a16:creationId xmlns:a16="http://schemas.microsoft.com/office/drawing/2014/main" id="{38150A77-BE4E-404D-B314-A1C41C791C1B}"/>
              </a:ext>
            </a:extLst>
          </p:cNvPr>
          <p:cNvSpPr/>
          <p:nvPr userDrawn="1"/>
        </p:nvSpPr>
        <p:spPr>
          <a:xfrm>
            <a:off x="6867027" y="6465600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da-DK" sz="1200" b="0" dirty="0">
                <a:solidFill>
                  <a:schemeClr val="tx1"/>
                </a:solidFill>
              </a:rPr>
              <a:t>november 2021</a:t>
            </a:r>
          </a:p>
        </p:txBody>
      </p:sp>
      <p:sp>
        <p:nvSpPr>
          <p:cNvPr id="15" name="text" descr="{&quot;templafy&quot;:{&quot;id&quot;:&quot;02c7d289-950f-4a86-aaa3-7a0259daf2be&quot;}}" title="UserProfile.Institut.InstituteDCU_{{DocumentLanguage}}">
            <a:extLst>
              <a:ext uri="{FF2B5EF4-FFF2-40B4-BE49-F238E27FC236}">
                <a16:creationId xmlns:a16="http://schemas.microsoft.com/office/drawing/2014/main" id="{964E632B-B9F2-4547-AC03-2C579124053E}"/>
              </a:ext>
            </a:extLst>
          </p:cNvPr>
          <p:cNvSpPr txBox="1">
            <a:spLocks/>
          </p:cNvSpPr>
          <p:nvPr userDrawn="1"/>
        </p:nvSpPr>
        <p:spPr>
          <a:xfrm>
            <a:off x="308372" y="293275"/>
            <a:ext cx="4263628" cy="236303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50" dirty="0"/>
              <a:t>Institut for Sundhedstjenesteforskning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ECF2D-BB4C-4004-9F8E-08239A4646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9C8F72-579D-43D7-829B-18B6120E3E14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noProof="1"/>
              <a:t>Skift baggrundsfarve. </a:t>
            </a:r>
            <a:r>
              <a:rPr lang="da-DK" sz="1000" noProof="1"/>
              <a:t>Højreklik på slidet og vælg </a:t>
            </a:r>
            <a:r>
              <a:rPr lang="da-DK" sz="1000" b="1" noProof="1"/>
              <a:t>Formatér baggrund</a:t>
            </a:r>
            <a:r>
              <a:rPr lang="da-DK" sz="1000" noProof="1"/>
              <a:t>. Klik på </a:t>
            </a:r>
            <a:r>
              <a:rPr lang="da-DK" sz="1000" b="1" noProof="1"/>
              <a:t>Fyld farve </a:t>
            </a:r>
            <a:r>
              <a:rPr lang="da-DK" sz="100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5005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9151" y="1633533"/>
            <a:ext cx="3510000" cy="124473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9151" y="3387600"/>
            <a:ext cx="351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9" name="text" descr="{&quot;templafy&quot;:{&quot;id&quot;:&quot;1f657432-0448-4b1e-8fad-954a69a4ede2&quot;}}" title="UserProfile.Institut.InstituteDCU_{{DocumentLanguage}}">
            <a:extLst>
              <a:ext uri="{FF2B5EF4-FFF2-40B4-BE49-F238E27FC236}">
                <a16:creationId xmlns:a16="http://schemas.microsoft.com/office/drawing/2014/main" id="{610DD8E7-635C-4517-8E21-65C3CB025FFE}"/>
              </a:ext>
            </a:extLst>
          </p:cNvPr>
          <p:cNvSpPr txBox="1">
            <a:spLocks/>
          </p:cNvSpPr>
          <p:nvPr userDrawn="1"/>
        </p:nvSpPr>
        <p:spPr>
          <a:xfrm>
            <a:off x="308372" y="293275"/>
            <a:ext cx="4263628" cy="236303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50" dirty="0"/>
              <a:t>Institut for Sundhedstjenesteforskning</a:t>
            </a:r>
          </a:p>
        </p:txBody>
      </p:sp>
      <p:sp>
        <p:nvSpPr>
          <p:cNvPr id="15" name="date" descr="{&quot;templafy&quot;:{&quot;id&quot;:&quot;64909701-1d24-413a-a64b-a6d031d9b999&quot;}}" title="Form.Date">
            <a:extLst>
              <a:ext uri="{FF2B5EF4-FFF2-40B4-BE49-F238E27FC236}">
                <a16:creationId xmlns:a16="http://schemas.microsoft.com/office/drawing/2014/main" id="{6189AE65-D68D-4102-AA1D-2A3BCB6F21BF}"/>
              </a:ext>
            </a:extLst>
          </p:cNvPr>
          <p:cNvSpPr/>
          <p:nvPr userDrawn="1"/>
        </p:nvSpPr>
        <p:spPr>
          <a:xfrm>
            <a:off x="6867027" y="6465600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da-DK" sz="1200" b="0" dirty="0">
                <a:solidFill>
                  <a:schemeClr val="tx1"/>
                </a:solidFill>
              </a:rPr>
              <a:t>november 2021</a:t>
            </a:r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23-11-2021</a:t>
            </a:fld>
            <a:endParaRPr lang="da-DK" sz="133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16824" y="1000450"/>
            <a:ext cx="3808024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F36464C-AEF7-4BFD-9A97-813102BCA48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51AC97-9031-4CC7-955F-C81EC8BE45E2}"/>
              </a:ext>
            </a:extLst>
          </p:cNvPr>
          <p:cNvCxnSpPr>
            <a:cxnSpLocks/>
          </p:cNvCxnSpPr>
          <p:nvPr userDrawn="1"/>
        </p:nvCxnSpPr>
        <p:spPr>
          <a:xfrm>
            <a:off x="307801" y="482400"/>
            <a:ext cx="524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FC0256C1-93B3-4768-8249-4CDA30556E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2" y="6375535"/>
            <a:ext cx="797663" cy="225677"/>
          </a:xfrm>
          <a:prstGeom prst="rect">
            <a:avLst/>
          </a:prstGeom>
        </p:spPr>
      </p:pic>
      <p:sp>
        <p:nvSpPr>
          <p:cNvPr id="26" name="sdu.dk">
            <a:extLst>
              <a:ext uri="{FF2B5EF4-FFF2-40B4-BE49-F238E27FC236}">
                <a16:creationId xmlns:a16="http://schemas.microsoft.com/office/drawing/2014/main" id="{E10468DB-C1E5-43E3-8103-A93D3C0BA409}"/>
              </a:ext>
            </a:extLst>
          </p:cNvPr>
          <p:cNvSpPr/>
          <p:nvPr userDrawn="1"/>
        </p:nvSpPr>
        <p:spPr>
          <a:xfrm rot="5400000">
            <a:off x="8496300" y="594477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27" name="#sdudk">
            <a:extLst>
              <a:ext uri="{FF2B5EF4-FFF2-40B4-BE49-F238E27FC236}">
                <a16:creationId xmlns:a16="http://schemas.microsoft.com/office/drawing/2014/main" id="{BA1E852F-9EE9-4889-AA2E-46B9BD847D08}"/>
              </a:ext>
            </a:extLst>
          </p:cNvPr>
          <p:cNvSpPr/>
          <p:nvPr userDrawn="1"/>
        </p:nvSpPr>
        <p:spPr>
          <a:xfrm rot="5400000">
            <a:off x="8497794" y="1508878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F04E1F-B899-4D8C-B699-8C5E24C7ED69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noProof="1"/>
              <a:t>Skift baggrundsfarve. </a:t>
            </a:r>
            <a:r>
              <a:rPr lang="da-DK" sz="1000" noProof="1"/>
              <a:t>Højreklik på slidet og vælg </a:t>
            </a:r>
            <a:r>
              <a:rPr lang="da-DK" sz="1000" b="1" noProof="1"/>
              <a:t>Formatér baggrund</a:t>
            </a:r>
            <a:r>
              <a:rPr lang="da-DK" sz="1000" noProof="1"/>
              <a:t>. Klik på </a:t>
            </a:r>
            <a:r>
              <a:rPr lang="da-DK" sz="1000" b="1" noProof="1"/>
              <a:t>Fyld farve </a:t>
            </a:r>
            <a:r>
              <a:rPr lang="da-DK" sz="100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54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801" y="809172"/>
            <a:ext cx="18765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8372" y="1256278"/>
            <a:ext cx="1876500" cy="458572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54873" y="809171"/>
            <a:ext cx="18765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54872" y="1256278"/>
            <a:ext cx="1876500" cy="458572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01372" y="809171"/>
            <a:ext cx="18765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1988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01372" y="1256278"/>
            <a:ext cx="1876500" cy="458572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871" y="809172"/>
            <a:ext cx="18765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1988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47874" y="1256278"/>
            <a:ext cx="1876499" cy="458572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23-11-2021</a:t>
            </a:fld>
            <a:endParaRPr lang="da-DK" sz="133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6E2E0-2E23-491A-B165-353CDF3F79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19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801" y="1028247"/>
            <a:ext cx="8534510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803" y="3369040"/>
            <a:ext cx="8528929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  <a:endParaRPr lang="da-DK"/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3"/>
          </p:nvPr>
        </p:nvSpPr>
        <p:spPr>
          <a:xfrm>
            <a:off x="5186700" y="6465600"/>
            <a:ext cx="1680324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23-11-2021</a:t>
            </a:fld>
            <a:endParaRPr lang="da-DK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C4C210-3CAD-4E96-8F10-9CD4863FC9B7}"/>
              </a:ext>
            </a:extLst>
          </p:cNvPr>
          <p:cNvCxnSpPr>
            <a:cxnSpLocks/>
          </p:cNvCxnSpPr>
          <p:nvPr userDrawn="1"/>
        </p:nvCxnSpPr>
        <p:spPr>
          <a:xfrm>
            <a:off x="307801" y="482400"/>
            <a:ext cx="524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ate" descr="{&quot;templafy&quot;:{&quot;id&quot;:&quot;0a51621a-3daa-4b6c-a590-01a5e18adc30&quot;}}" title="Form.Date">
            <a:extLst>
              <a:ext uri="{FF2B5EF4-FFF2-40B4-BE49-F238E27FC236}">
                <a16:creationId xmlns:a16="http://schemas.microsoft.com/office/drawing/2014/main" id="{8A346F21-C2D9-45A4-B26D-7DDC2CEB9FB7}"/>
              </a:ext>
            </a:extLst>
          </p:cNvPr>
          <p:cNvSpPr/>
          <p:nvPr userDrawn="1"/>
        </p:nvSpPr>
        <p:spPr>
          <a:xfrm>
            <a:off x="6867027" y="6465600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da-DK" sz="1200" b="0" dirty="0">
                <a:solidFill>
                  <a:schemeClr val="tx1"/>
                </a:solidFill>
              </a:rPr>
              <a:t>november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33"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z="133" smtClean="0"/>
              <a:pPr/>
              <a:t>23-11-2021</a:t>
            </a:fld>
            <a:endParaRPr lang="da-DK" sz="133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E89A2F-569C-4A46-9E9F-69308A735C0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2" y="6375535"/>
            <a:ext cx="797663" cy="225677"/>
          </a:xfrm>
          <a:prstGeom prst="rect">
            <a:avLst/>
          </a:prstGeom>
        </p:spPr>
      </p:pic>
      <p:sp>
        <p:nvSpPr>
          <p:cNvPr id="19" name="sdu.dk">
            <a:extLst>
              <a:ext uri="{FF2B5EF4-FFF2-40B4-BE49-F238E27FC236}">
                <a16:creationId xmlns:a16="http://schemas.microsoft.com/office/drawing/2014/main" id="{CD60DA45-62AE-46C7-A0EE-55A1D1461B4C}"/>
              </a:ext>
            </a:extLst>
          </p:cNvPr>
          <p:cNvSpPr/>
          <p:nvPr userDrawn="1"/>
        </p:nvSpPr>
        <p:spPr>
          <a:xfrm rot="5400000">
            <a:off x="8496300" y="594477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20" name="#sdudk">
            <a:extLst>
              <a:ext uri="{FF2B5EF4-FFF2-40B4-BE49-F238E27FC236}">
                <a16:creationId xmlns:a16="http://schemas.microsoft.com/office/drawing/2014/main" id="{E210D131-69D2-4DCF-8B02-28CEF197357D}"/>
              </a:ext>
            </a:extLst>
          </p:cNvPr>
          <p:cNvSpPr/>
          <p:nvPr userDrawn="1"/>
        </p:nvSpPr>
        <p:spPr>
          <a:xfrm rot="5400000">
            <a:off x="8497794" y="1508878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sp>
        <p:nvSpPr>
          <p:cNvPr id="13" name="text" descr="{&quot;templafy&quot;:{&quot;id&quot;:&quot;829f0e57-866d-40ef-9b0b-33954b6f24ff&quot;}}" title="UserProfile.Institut.InstituteDCU_{{DocumentLanguage}}">
            <a:extLst>
              <a:ext uri="{FF2B5EF4-FFF2-40B4-BE49-F238E27FC236}">
                <a16:creationId xmlns:a16="http://schemas.microsoft.com/office/drawing/2014/main" id="{70B52138-AE28-4CBC-BE86-D9C22FDF1C98}"/>
              </a:ext>
            </a:extLst>
          </p:cNvPr>
          <p:cNvSpPr txBox="1">
            <a:spLocks/>
          </p:cNvSpPr>
          <p:nvPr userDrawn="1"/>
        </p:nvSpPr>
        <p:spPr>
          <a:xfrm>
            <a:off x="308372" y="293275"/>
            <a:ext cx="4263628" cy="236303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50" dirty="0"/>
              <a:t>Institut for Sundhedstjenesteforskning</a:t>
            </a:r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0" r:id="rId3"/>
    <p:sldLayoutId id="2147483688" r:id="rId4"/>
    <p:sldLayoutId id="2147483690" r:id="rId5"/>
    <p:sldLayoutId id="2147483686" r:id="rId6"/>
    <p:sldLayoutId id="2147483692" r:id="rId7"/>
    <p:sldLayoutId id="2147483682" r:id="rId8"/>
    <p:sldLayoutId id="2147483689" r:id="rId9"/>
    <p:sldLayoutId id="2147483676" r:id="rId10"/>
    <p:sldLayoutId id="2147483654" r:id="rId11"/>
    <p:sldLayoutId id="2147483685" r:id="rId12"/>
    <p:sldLayoutId id="2147483691" r:id="rId13"/>
    <p:sldLayoutId id="2147483662" r:id="rId14"/>
  </p:sldLayoutIdLst>
  <p:hf hdr="0"/>
  <p:txStyles>
    <p:titleStyle>
      <a:lvl1pPr algn="l" defTabSz="914354" rtl="0" eaLnBrk="1" latinLnBrk="0" hangingPunct="1">
        <a:lnSpc>
          <a:spcPct val="97000"/>
        </a:lnSpc>
        <a:spcBef>
          <a:spcPct val="0"/>
        </a:spcBef>
        <a:buNone/>
        <a:tabLst>
          <a:tab pos="1438203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8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4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5962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54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354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988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3974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354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54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194" userDrawn="1">
          <p15:clr>
            <a:srgbClr val="F26B43"/>
          </p15:clr>
        </p15:guide>
        <p15:guide id="6" pos="5566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4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22.xml"/><Relationship Id="rId1" Type="http://schemas.openxmlformats.org/officeDocument/2006/relationships/customXml" Target="../../customXml/item2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24.xml"/><Relationship Id="rId1" Type="http://schemas.openxmlformats.org/officeDocument/2006/relationships/customXml" Target="../../customXml/item2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26.xml"/><Relationship Id="rId1" Type="http://schemas.openxmlformats.org/officeDocument/2006/relationships/customXml" Target="../../customXml/item2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28.xml"/><Relationship Id="rId1" Type="http://schemas.openxmlformats.org/officeDocument/2006/relationships/customXml" Target="../../customXml/item2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30.xml"/><Relationship Id="rId1" Type="http://schemas.openxmlformats.org/officeDocument/2006/relationships/customXml" Target="../../customXml/item2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32.xml"/><Relationship Id="rId1" Type="http://schemas.openxmlformats.org/officeDocument/2006/relationships/customXml" Target="../../customXml/item3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34.xml"/><Relationship Id="rId1" Type="http://schemas.openxmlformats.org/officeDocument/2006/relationships/customXml" Target="../../customXml/item3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36.xml"/><Relationship Id="rId1" Type="http://schemas.openxmlformats.org/officeDocument/2006/relationships/customXml" Target="../../customXml/item35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38.xml"/><Relationship Id="rId1" Type="http://schemas.openxmlformats.org/officeDocument/2006/relationships/customXml" Target="../../customXml/item3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1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1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1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12F1FFB-4F8C-48D1-B7DF-087EE8636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APV 2021</a:t>
            </a:r>
            <a:br>
              <a:rPr lang="da-DK" dirty="0"/>
            </a:br>
            <a:br>
              <a:rPr lang="da-DK" dirty="0"/>
            </a:br>
            <a:r>
              <a:rPr lang="da-DK" sz="4800" dirty="0"/>
              <a:t>WP 9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F08C6-7869-42F2-829E-6683126F4D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3C7CD7C-F7E2-4FF3-B441-BD5C13FCA230}" type="datetime1">
              <a:rPr lang="da-DK" smtClean="0"/>
              <a:pPr/>
              <a:t>23-11-2021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6127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2400" dirty="0" err="1"/>
              <a:t>Well-being</a:t>
            </a:r>
            <a:r>
              <a:rPr lang="da-DK" sz="2400" dirty="0"/>
              <a:t> (WP9)</a:t>
            </a:r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F41B3C0-8EB0-498F-BE03-89FC13C2D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30" y="1390228"/>
            <a:ext cx="8278407" cy="3085739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089645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E95153F-70CC-400A-B1B3-4060B22AC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15" y="1216025"/>
            <a:ext cx="8612063" cy="3925459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282599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2400" dirty="0"/>
              <a:t>Offensive </a:t>
            </a:r>
            <a:r>
              <a:rPr lang="da-DK" sz="2400" dirty="0" err="1"/>
              <a:t>behaviour</a:t>
            </a:r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2F5054C-0746-4834-BB74-ED7BBB72E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48" y="1486080"/>
            <a:ext cx="8542652" cy="2417732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87198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2400" dirty="0"/>
              <a:t>Offensive </a:t>
            </a:r>
            <a:r>
              <a:rPr lang="da-DK" sz="2400" dirty="0" err="1"/>
              <a:t>behaviour</a:t>
            </a:r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A1923BE-2B98-4132-B09E-016C7C9A5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22" y="1362232"/>
            <a:ext cx="8389182" cy="447976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102444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2400" dirty="0"/>
              <a:t>Offensive </a:t>
            </a:r>
            <a:r>
              <a:rPr lang="da-DK" sz="2400" dirty="0" err="1"/>
              <a:t>behaviour</a:t>
            </a:r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8C4636F-FC78-4098-877B-EEFDCFCF2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04" y="1525675"/>
            <a:ext cx="8525814" cy="177203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8E64C5D7-0214-4233-8FA2-C423A1C82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72" y="3603339"/>
            <a:ext cx="8525814" cy="1921621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218391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2400" dirty="0"/>
              <a:t>Risk of </a:t>
            </a:r>
            <a:r>
              <a:rPr lang="da-DK" sz="2400" dirty="0" err="1"/>
              <a:t>infection</a:t>
            </a:r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791C414-6B36-4563-AA55-87E2B5220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238250"/>
            <a:ext cx="8482119" cy="4752334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750501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1800" dirty="0" err="1"/>
              <a:t>Well-being</a:t>
            </a:r>
            <a:r>
              <a:rPr lang="da-DK" sz="1800" dirty="0"/>
              <a:t> in </a:t>
            </a:r>
            <a:r>
              <a:rPr lang="da-DK" sz="1800" dirty="0" err="1"/>
              <a:t>connection</a:t>
            </a:r>
            <a:r>
              <a:rPr lang="da-DK" sz="1800" dirty="0"/>
              <a:t> with </a:t>
            </a:r>
            <a:r>
              <a:rPr lang="da-DK" sz="1800" dirty="0" err="1"/>
              <a:t>remote</a:t>
            </a:r>
            <a:r>
              <a:rPr lang="da-DK" sz="1800" dirty="0"/>
              <a:t> </a:t>
            </a:r>
            <a:r>
              <a:rPr lang="da-DK" sz="1800" dirty="0" err="1"/>
              <a:t>work</a:t>
            </a:r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5616DA0-6B7E-46B7-A1DD-B646F9345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" y="1681369"/>
            <a:ext cx="8467725" cy="2577134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16007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1800" dirty="0"/>
              <a:t>The arrangement of the </a:t>
            </a:r>
            <a:r>
              <a:rPr lang="da-DK" sz="1800" dirty="0" err="1"/>
              <a:t>remote</a:t>
            </a:r>
            <a:r>
              <a:rPr lang="da-DK" sz="1800" dirty="0"/>
              <a:t> </a:t>
            </a:r>
            <a:r>
              <a:rPr lang="da-DK" sz="1800" dirty="0" err="1"/>
              <a:t>workplace</a:t>
            </a:r>
            <a:br>
              <a:rPr lang="da-DK" sz="1600" dirty="0"/>
            </a:b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DF77EF7-9C85-4857-9941-82F01A06D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4" y="1476374"/>
            <a:ext cx="8644920" cy="3153875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0788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br>
              <a:rPr lang="da-DK" sz="1600" dirty="0"/>
            </a:br>
            <a:br>
              <a:rPr lang="da-DK" sz="1600" dirty="0"/>
            </a:br>
            <a:br>
              <a:rPr lang="da-DK" sz="1600" dirty="0"/>
            </a:b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FB62586-D48B-4C85-A0F5-805B61CB9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60" y="1219200"/>
            <a:ext cx="8757482" cy="3288383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08066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641DA6-93DF-4A2F-80DB-4513C1A8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32-BFDA-4970-92AE-862DD01071B6}" type="datetime1">
              <a:rPr lang="da-DK" smtClean="0"/>
              <a:t>23-11-2021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356CAF-D912-4487-8362-E2032D95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29DF-C2B7-445C-ADEA-DB67EB6B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51" y="701898"/>
            <a:ext cx="8201913" cy="1023870"/>
          </a:xfrm>
        </p:spPr>
        <p:txBody>
          <a:bodyPr/>
          <a:lstStyle/>
          <a:p>
            <a:r>
              <a:rPr lang="da-DK" sz="2400" dirty="0"/>
              <a:t>Job </a:t>
            </a:r>
            <a:r>
              <a:rPr lang="da-DK" sz="2400" dirty="0" err="1"/>
              <a:t>satisfaction</a:t>
            </a: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4A565D7-5FFE-4520-B31E-8ED8A0860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51" y="1493949"/>
            <a:ext cx="8460615" cy="29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0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2400" dirty="0" err="1"/>
              <a:t>Physical</a:t>
            </a:r>
            <a:r>
              <a:rPr lang="da-DK" sz="2400" dirty="0"/>
              <a:t> APV (WP)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B957CDA-0F92-4F0C-8351-88E830A63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15" y="1131531"/>
            <a:ext cx="8356728" cy="459493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54679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641DA6-93DF-4A2F-80DB-4513C1A8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32-BFDA-4970-92AE-862DD01071B6}" type="datetime1">
              <a:rPr lang="da-DK" smtClean="0"/>
              <a:t>23-11-2021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356CAF-D912-4487-8362-E2032D95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20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29DF-C2B7-445C-ADEA-DB67EB6B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51" y="701898"/>
            <a:ext cx="8201913" cy="1023870"/>
          </a:xfrm>
        </p:spPr>
        <p:txBody>
          <a:bodyPr/>
          <a:lstStyle/>
          <a:p>
            <a:r>
              <a:rPr lang="da-DK" sz="2400" dirty="0"/>
              <a:t>Collaboration in </a:t>
            </a:r>
            <a:r>
              <a:rPr lang="da-DK" sz="2400" dirty="0" err="1"/>
              <a:t>connection</a:t>
            </a:r>
            <a:r>
              <a:rPr lang="da-DK" sz="2400" dirty="0"/>
              <a:t> with </a:t>
            </a:r>
            <a:r>
              <a:rPr lang="da-DK" sz="2400" dirty="0" err="1"/>
              <a:t>remote</a:t>
            </a:r>
            <a:r>
              <a:rPr lang="da-DK" sz="2400" dirty="0"/>
              <a:t> </a:t>
            </a:r>
            <a:r>
              <a:rPr lang="da-DK" sz="2400" dirty="0" err="1"/>
              <a:t>work</a:t>
            </a:r>
            <a:r>
              <a:rPr lang="da-DK" dirty="0"/>
              <a:t>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F4AF5C19-DE67-4113-98DA-BC17E6AAA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74" y="1565430"/>
            <a:ext cx="8339071" cy="351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27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641DA6-93DF-4A2F-80DB-4513C1A8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32-BFDA-4970-92AE-862DD01071B6}" type="datetime1">
              <a:rPr lang="da-DK" smtClean="0"/>
              <a:t>23-11-2021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356CAF-D912-4487-8362-E2032D95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21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29DF-C2B7-445C-ADEA-DB67EB6B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51" y="701898"/>
            <a:ext cx="8201913" cy="1023870"/>
          </a:xfrm>
        </p:spPr>
        <p:txBody>
          <a:bodyPr/>
          <a:lstStyle/>
          <a:p>
            <a:r>
              <a:rPr lang="da-DK" sz="2400" dirty="0" err="1"/>
              <a:t>Well-being</a:t>
            </a: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A7F1F08-8F79-460A-B3DF-D8FD53B45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51" y="1410526"/>
            <a:ext cx="8628513" cy="292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51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641DA6-93DF-4A2F-80DB-4513C1A8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32-BFDA-4970-92AE-862DD01071B6}" type="datetime1">
              <a:rPr lang="da-DK" smtClean="0"/>
              <a:t>23-11-2021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356CAF-D912-4487-8362-E2032D95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22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29DF-C2B7-445C-ADEA-DB67EB6B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51" y="701898"/>
            <a:ext cx="8201913" cy="1023870"/>
          </a:xfrm>
        </p:spPr>
        <p:txBody>
          <a:bodyPr/>
          <a:lstStyle/>
          <a:p>
            <a:r>
              <a:rPr lang="da-DK" sz="2400" dirty="0" err="1"/>
              <a:t>Well-being</a:t>
            </a: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186D734-34DE-4C59-80C9-10AAC16A3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3749138"/>
            <a:ext cx="8248918" cy="2518624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DC1A623E-2B34-49DC-BE06-2824D9732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51" y="1072953"/>
            <a:ext cx="7995852" cy="267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78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641DA6-93DF-4A2F-80DB-4513C1A8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32-BFDA-4970-92AE-862DD01071B6}" type="datetime1">
              <a:rPr lang="da-DK" smtClean="0"/>
              <a:t>23-11-2021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356CAF-D912-4487-8362-E2032D95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23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29DF-C2B7-445C-ADEA-DB67EB6B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51" y="701898"/>
            <a:ext cx="8201913" cy="1023870"/>
          </a:xfrm>
        </p:spPr>
        <p:txBody>
          <a:bodyPr/>
          <a:lstStyle/>
          <a:p>
            <a:r>
              <a:rPr lang="da-DK" sz="2400" dirty="0"/>
              <a:t>Language</a:t>
            </a:r>
            <a:br>
              <a:rPr lang="da-DK" sz="2400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2952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641DA6-93DF-4A2F-80DB-4513C1A8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32-BFDA-4970-92AE-862DD01071B6}" type="datetime1">
              <a:rPr lang="da-DK" smtClean="0"/>
              <a:t>23-11-2021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356CAF-D912-4487-8362-E2032D95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24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29DF-C2B7-445C-ADEA-DB67EB6B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51" y="701898"/>
            <a:ext cx="8201913" cy="1023870"/>
          </a:xfrm>
        </p:spPr>
        <p:txBody>
          <a:bodyPr/>
          <a:lstStyle/>
          <a:p>
            <a:r>
              <a:rPr lang="da-DK" sz="2400" dirty="0"/>
              <a:t>Job </a:t>
            </a:r>
            <a:r>
              <a:rPr lang="da-DK" sz="2400" dirty="0" err="1"/>
              <a:t>satisfaction</a:t>
            </a:r>
            <a:br>
              <a:rPr lang="da-DK" sz="2400" dirty="0"/>
            </a:b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73BF0F2-13AB-4687-B7AD-427B6C686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51" y="1475440"/>
            <a:ext cx="8529023" cy="390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18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641DA6-93DF-4A2F-80DB-4513C1A8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32-BFDA-4970-92AE-862DD01071B6}" type="datetime1">
              <a:rPr lang="da-DK" smtClean="0"/>
              <a:t>23-11-2021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356CAF-D912-4487-8362-E2032D95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25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29DF-C2B7-445C-ADEA-DB67EB6B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51" y="701898"/>
            <a:ext cx="8201913" cy="1023870"/>
          </a:xfrm>
        </p:spPr>
        <p:txBody>
          <a:bodyPr/>
          <a:lstStyle/>
          <a:p>
            <a:r>
              <a:rPr lang="da-DK" sz="2400" dirty="0" err="1"/>
              <a:t>Cooperation</a:t>
            </a:r>
            <a:br>
              <a:rPr lang="da-DK" sz="2400" dirty="0"/>
            </a:b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E899052-ED70-4335-8C63-45313AFAB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53" y="1275008"/>
            <a:ext cx="8207656" cy="372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1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641DA6-93DF-4A2F-80DB-4513C1A8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32-BFDA-4970-92AE-862DD01071B6}" type="datetime1">
              <a:rPr lang="da-DK" smtClean="0"/>
              <a:t>23-11-2021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356CAF-D912-4487-8362-E2032D95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26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29DF-C2B7-445C-ADEA-DB67EB6B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51" y="701898"/>
            <a:ext cx="8201913" cy="1023870"/>
          </a:xfrm>
        </p:spPr>
        <p:txBody>
          <a:bodyPr/>
          <a:lstStyle/>
          <a:p>
            <a:r>
              <a:rPr lang="da-DK" sz="2400" dirty="0" err="1"/>
              <a:t>Well-being</a:t>
            </a:r>
            <a:br>
              <a:rPr lang="da-DK" sz="2400" dirty="0"/>
            </a:b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E575406-62B6-4124-A930-DA09D1EAC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48" y="1437860"/>
            <a:ext cx="8036416" cy="339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72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641DA6-93DF-4A2F-80DB-4513C1A8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32-BFDA-4970-92AE-862DD01071B6}" type="datetime1">
              <a:rPr lang="da-DK" smtClean="0"/>
              <a:t>23-11-2021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356CAF-D912-4487-8362-E2032D95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27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FE29DF-C2B7-445C-ADEA-DB67EB6B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51" y="701898"/>
            <a:ext cx="8201913" cy="1023870"/>
          </a:xfrm>
        </p:spPr>
        <p:txBody>
          <a:bodyPr/>
          <a:lstStyle/>
          <a:p>
            <a:r>
              <a:rPr lang="da-DK" sz="2400" dirty="0" err="1"/>
              <a:t>Well-being</a:t>
            </a:r>
            <a:br>
              <a:rPr lang="da-DK" sz="2400" dirty="0"/>
            </a:b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1EB09B5-124A-4ECF-A2DA-F86761C3A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95" y="1629177"/>
            <a:ext cx="8145224" cy="213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6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1800" dirty="0"/>
              <a:t>Arrangement of </a:t>
            </a:r>
            <a:r>
              <a:rPr lang="da-DK" sz="1800" dirty="0" err="1"/>
              <a:t>your</a:t>
            </a:r>
            <a:r>
              <a:rPr lang="da-DK" sz="1800" dirty="0"/>
              <a:t> </a:t>
            </a:r>
            <a:r>
              <a:rPr lang="da-DK" sz="1800" dirty="0" err="1"/>
              <a:t>workplace</a:t>
            </a:r>
            <a:r>
              <a:rPr lang="da-DK" sz="1800" dirty="0"/>
              <a:t> (WP9)</a:t>
            </a:r>
            <a:br>
              <a:rPr lang="da-DK" sz="2400" dirty="0"/>
            </a:br>
            <a:endParaRPr lang="da-DK" sz="2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D8117EA-697F-4733-9CBF-6ECADEF01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4" y="1152524"/>
            <a:ext cx="8572083" cy="4143605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8999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1800" dirty="0"/>
              <a:t>Work tasks (WP9)</a:t>
            </a:r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346EF4F-DC10-4E45-B8D7-BA35A64BB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1114424"/>
            <a:ext cx="8439126" cy="3429715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22772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1800" dirty="0" err="1"/>
              <a:t>Cooperation</a:t>
            </a:r>
            <a:r>
              <a:rPr lang="da-DK" sz="1800" dirty="0"/>
              <a:t> (WP9)</a:t>
            </a:r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CA6D25C-697D-4E13-930B-819B47AEF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85" y="1218293"/>
            <a:ext cx="8283987" cy="4421414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51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1800" dirty="0"/>
              <a:t>Management and </a:t>
            </a:r>
            <a:r>
              <a:rPr lang="da-DK" sz="1800" dirty="0" err="1"/>
              <a:t>Interaction</a:t>
            </a:r>
            <a:r>
              <a:rPr lang="da-DK" sz="1800" dirty="0"/>
              <a:t>(WP)</a:t>
            </a:r>
            <a:br>
              <a:rPr lang="da-DK" sz="1800" dirty="0"/>
            </a:br>
            <a:br>
              <a:rPr lang="da-DK" sz="1800" dirty="0"/>
            </a:br>
            <a:endParaRPr lang="da-DK" sz="18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88A6F2C-069B-4387-99A5-8DFA22BC6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35" y="1579702"/>
            <a:ext cx="8309287" cy="144328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B92F3DE-48AC-4CE2-BF8E-C764CD3A3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234" y="3288182"/>
            <a:ext cx="8239503" cy="108966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7755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1800" dirty="0" err="1"/>
              <a:t>Direction</a:t>
            </a:r>
            <a:r>
              <a:rPr lang="da-DK" sz="1800" dirty="0"/>
              <a:t> (IST)</a:t>
            </a:r>
            <a:br>
              <a:rPr lang="da-DK" sz="1800" dirty="0"/>
            </a:br>
            <a:br>
              <a:rPr lang="da-DK" sz="1800" dirty="0"/>
            </a:br>
            <a:endParaRPr lang="da-DK" sz="18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FE20C33-53FB-4223-A461-18AC78E70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51" y="1543050"/>
            <a:ext cx="8683784" cy="3982986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011593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1800" dirty="0" err="1"/>
              <a:t>Commitment</a:t>
            </a:r>
            <a:r>
              <a:rPr lang="da-DK" sz="1800" dirty="0"/>
              <a:t> (WP 9)</a:t>
            </a:r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5BD49B2-4CD5-4FDD-8D82-90DC2C377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1195020"/>
            <a:ext cx="8439150" cy="3524041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42213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FC63-F570-4742-8289-87118180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79A0-8A6F-4A8C-AFA1-EE680FCD575C}" type="datetime1">
              <a:rPr lang="da-DK" smtClean="0"/>
              <a:pPr/>
              <a:t>23-11-2021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206596-F67A-490A-B9C8-45EB4111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22" y="753414"/>
            <a:ext cx="8169715" cy="5088586"/>
          </a:xfrm>
        </p:spPr>
        <p:txBody>
          <a:bodyPr/>
          <a:lstStyle/>
          <a:p>
            <a:r>
              <a:rPr lang="da-DK" sz="1800" dirty="0" err="1"/>
              <a:t>Leadership</a:t>
            </a:r>
            <a:r>
              <a:rPr lang="da-DK" sz="1800" dirty="0"/>
              <a:t> (WP)</a:t>
            </a:r>
            <a:br>
              <a:rPr lang="da-DK" sz="2400" dirty="0"/>
            </a:br>
            <a:br>
              <a:rPr lang="da-DK" sz="2400" dirty="0"/>
            </a:br>
            <a:br>
              <a:rPr lang="da-DK" sz="2400" dirty="0"/>
            </a:br>
            <a:endParaRPr lang="da-DK" sz="24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E61E942-6431-4DC1-B118-11532508A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" y="1533525"/>
            <a:ext cx="8669324" cy="2700564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82874438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DU">
      <a:dk1>
        <a:srgbClr val="000000"/>
      </a:dk1>
      <a:lt1>
        <a:sysClr val="window" lastClr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FormConfiguration><![CDATA[{"formFields":[{"required":false,"helpTexts":{"prefix":"","postfix":""},"spacing":{},"type":"datePicker","name":"Date","label":"Date","fullyQualifiedName":"Date"}],"formDataEntries":[{"name":"Date","value":"jRQFZ95FcfczjfLzMLtRww=="}]}]]></TemplafyFormConfiguration>
</file>

<file path=customXml/item10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11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17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TemplateConfiguration><![CDATA[{"elementsMetadata":[{"type":"shape","id":"0a51621a-3daa-4b6c-a590-01a5e18adc30","elementConfiguration":{"format":"{{DateFormats.MonthYear}}","binding":"Form.Date","disableUpdates":false,"type":"date"}},{"type":"shape","id":"829f0e57-866d-40ef-9b0b-33954b6f24ff","elementConfiguration":{"binding":"UserProfile.Institut.InstituteDCU_{{DocumentLanguage}}","disableUpdates":false,"type":"text"}},{"type":"shape","id":"1f657432-0448-4b1e-8fad-954a69a4ede2","elementConfiguration":{"binding":"UserProfile.Institut.InstituteDCU_{{DocumentLanguage}}","disableUpdates":false,"type":"text"}},{"type":"shape","id":"64909701-1d24-413a-a64b-a6d031d9b999","elementConfiguration":{"format":"{{DateFormats.MonthYear}}","binding":"Form.Date","disableUpdates":false,"type":"date"}},{"type":"shape","id":"62b48aae-3fbe-44b2-85a2-3840cec31735","elementConfiguration":{"binding":"UserProfile.Institut.InstituteDCU_{{DocumentLanguage}}","disableUpdates":false,"type":"text"}},{"type":"shape","id":"a5432f3f-c66b-42d4-a794-852667bc3b33","elementConfiguration":{"format":"{{DateFormats.MonthYear}}","binding":"Form.Date","disableUpdates":false,"type":"date"}},{"type":"shape","id":"d0716ba5-396d-40d6-add8-d5256f020eb6","elementConfiguration":{"format":"{{DateFormats.MonthYear}}","binding":"Form.Date","disableUpdates":false,"type":"date"}},{"type":"shape","id":"02c7d289-950f-4a86-aaa3-7a0259daf2be","elementConfiguration":{"binding":"UserProfile.Institut.InstituteDCU_{{DocumentLanguage}}","disableUpdates":false,"type":"text"}},{"type":"shape","id":"06e4655c-38a0-461d-be6c-1fac8a1dd00d","elementConfiguration":{"binding":"UserProfile.Institut.InstituteDCU_{{DocumentLanguage}}","disableUpdates":false,"type":"text"}},{"type":"shape","id":"3a99d768-d5fc-4464-987c-40b0a2eb5f75","elementConfiguration":{"format":"{{DateFormats.MonthYear}}","binding":"Form.Date","disableUpdates":false,"type":"date"}},{"type":"shape","id":"7b493950-c96d-44fd-96ae-c3498dbe300a","elementConfiguration":{"format":"{{DateFormats.MonthYear}}","binding":"Form.Date","disableUpdates":false,"type":"date"}},{"type":"shape","id":"df1d4eb9-6d2c-48fc-b995-7890f8a9e87b","elementConfiguration":{"binding":"UserProfile.Institut.InstituteDCU_{{DocumentLanguage}}","disableUpdates":false,"type":"text"}},{"type":"shape","id":"0f85158a-3a1d-4dc0-b6f2-6a06e283b1bc","elementConfiguration":{"binding":"UserProfile.Institut.InstituteDCU_{{DocumentLanguage}}","disableUpdates":false,"type":"text"}},{"type":"shape","id":"5c683231-4f57-459d-aa50-1660b5a3f6bc","elementConfiguration":{"format":"{{DateFormats.MonthYear}}","binding":"Form.Date","disableUpdates":false,"type":"date"}}],"transformationConfigurations":[{"language":"{{DocumentLanguage}}","disableUpdates":false,"type":"proofingLanguage"}],"templateName":"","templateDescription":"","enableDocumentContentUpdater":true,"version":"1.3"}]]></TemplafyTemplateConfiguration>
</file>

<file path=customXml/item20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23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24.xml><?xml version="1.0" encoding="utf-8"?>
<TemplafySlideFormConfiguration><![CDATA[{"formFields":[],"formDataEntries":[]}]]></TemplafySlideFormConfiguration>
</file>

<file path=customXml/item25.xml><?xml version="1.0" encoding="utf-8"?>
<TemplafySlideFormConfiguration><![CDATA[{"formFields":[],"formDataEntries":[]}]]></TemplafySlideFormConfiguration>
</file>

<file path=customXml/item26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27.xml><?xml version="1.0" encoding="utf-8"?>
<TemplafySlideFormConfiguration><![CDATA[{"formFields":[],"formDataEntries":[]}]]></TemplafySlideFormConfiguration>
</file>

<file path=customXml/item28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29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3.xml><?xml version="1.0" encoding="utf-8"?>
<TemplafySlideTemplateConfiguration><![CDATA[{"documentContentValidatorConfiguration":{"enableDocumentContentValidator":false,"documentContentValidatorVersion":0},"elementsMetadata":[],"slideId":"636891901321425537","enableDocumentContentUpdater":true,"version":"1.3"}]]></TemplafySlideTemplateConfiguration>
</file>

<file path=customXml/item30.xml><?xml version="1.0" encoding="utf-8"?>
<TemplafySlideFormConfiguration><![CDATA[{"formFields":[],"formDataEntries":[]}]]></TemplafySlideFormConfiguration>
</file>

<file path=customXml/item31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32.xml><?xml version="1.0" encoding="utf-8"?>
<TemplafySlideFormConfiguration><![CDATA[{"formFields":[],"formDataEntries":[]}]]></TemplafySlideFormConfiguration>
</file>

<file path=customXml/item33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34.xml><?xml version="1.0" encoding="utf-8"?>
<TemplafySlideFormConfiguration><![CDATA[{"formFields":[],"formDataEntries":[]}]]></TemplafySlideFormConfiguration>
</file>

<file path=customXml/item35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36.xml><?xml version="1.0" encoding="utf-8"?>
<TemplafySlideFormConfiguration><![CDATA[{"formFields":[],"formDataEntries":[]}]]></TemplafySlideFormConfiguration>
</file>

<file path=customXml/item37.xml><?xml version="1.0" encoding="utf-8"?>
<TemplafySlideFormConfiguration><![CDATA[{"formFields":[],"formDataEntries":[]}]]></TemplafySlideFormConfiguration>
</file>

<file path=customXml/item38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documentContentValidatorConfiguration":{"enableDocumentContentValidator":false,"documentContentValidatorVersion":0},"elementsMetadata":[],"slideId":"636891901322874616","enableDocumentContentUpdater":true,"version":"1.3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18AC4054-766B-4184-8C82-3C99998DAC7F}">
  <ds:schemaRefs/>
</ds:datastoreItem>
</file>

<file path=customXml/itemProps10.xml><?xml version="1.0" encoding="utf-8"?>
<ds:datastoreItem xmlns:ds="http://schemas.openxmlformats.org/officeDocument/2006/customXml" ds:itemID="{ACC7C047-0600-4785-A68E-1D09714D68A5}">
  <ds:schemaRefs/>
</ds:datastoreItem>
</file>

<file path=customXml/itemProps11.xml><?xml version="1.0" encoding="utf-8"?>
<ds:datastoreItem xmlns:ds="http://schemas.openxmlformats.org/officeDocument/2006/customXml" ds:itemID="{C54C75A0-11F3-400A-B18D-BAE9CEA7D279}">
  <ds:schemaRefs/>
</ds:datastoreItem>
</file>

<file path=customXml/itemProps12.xml><?xml version="1.0" encoding="utf-8"?>
<ds:datastoreItem xmlns:ds="http://schemas.openxmlformats.org/officeDocument/2006/customXml" ds:itemID="{DAAA7E5D-FE55-49B6-B7E2-D62744FA7E13}">
  <ds:schemaRefs/>
</ds:datastoreItem>
</file>

<file path=customXml/itemProps13.xml><?xml version="1.0" encoding="utf-8"?>
<ds:datastoreItem xmlns:ds="http://schemas.openxmlformats.org/officeDocument/2006/customXml" ds:itemID="{146AA1CB-C484-4B16-8954-6C0263B4768B}">
  <ds:schemaRefs/>
</ds:datastoreItem>
</file>

<file path=customXml/itemProps14.xml><?xml version="1.0" encoding="utf-8"?>
<ds:datastoreItem xmlns:ds="http://schemas.openxmlformats.org/officeDocument/2006/customXml" ds:itemID="{3811E6C2-CD47-4471-A876-D33FA26B4D27}">
  <ds:schemaRefs/>
</ds:datastoreItem>
</file>

<file path=customXml/itemProps15.xml><?xml version="1.0" encoding="utf-8"?>
<ds:datastoreItem xmlns:ds="http://schemas.openxmlformats.org/officeDocument/2006/customXml" ds:itemID="{77ED56FD-F238-4378-A721-178E866D210C}">
  <ds:schemaRefs/>
</ds:datastoreItem>
</file>

<file path=customXml/itemProps16.xml><?xml version="1.0" encoding="utf-8"?>
<ds:datastoreItem xmlns:ds="http://schemas.openxmlformats.org/officeDocument/2006/customXml" ds:itemID="{1C047A84-DDFA-4A6A-BEAE-7E4893D25271}">
  <ds:schemaRefs/>
</ds:datastoreItem>
</file>

<file path=customXml/itemProps17.xml><?xml version="1.0" encoding="utf-8"?>
<ds:datastoreItem xmlns:ds="http://schemas.openxmlformats.org/officeDocument/2006/customXml" ds:itemID="{FB426534-B617-4451-B280-7510D289BCAD}">
  <ds:schemaRefs/>
</ds:datastoreItem>
</file>

<file path=customXml/itemProps18.xml><?xml version="1.0" encoding="utf-8"?>
<ds:datastoreItem xmlns:ds="http://schemas.openxmlformats.org/officeDocument/2006/customXml" ds:itemID="{DABABE3A-D1B7-4BC9-A26E-0D8273A58742}">
  <ds:schemaRefs/>
</ds:datastoreItem>
</file>

<file path=customXml/itemProps19.xml><?xml version="1.0" encoding="utf-8"?>
<ds:datastoreItem xmlns:ds="http://schemas.openxmlformats.org/officeDocument/2006/customXml" ds:itemID="{9DDCFF32-E20A-4C14-86E6-F638974DB4EE}">
  <ds:schemaRefs/>
</ds:datastoreItem>
</file>

<file path=customXml/itemProps2.xml><?xml version="1.0" encoding="utf-8"?>
<ds:datastoreItem xmlns:ds="http://schemas.openxmlformats.org/officeDocument/2006/customXml" ds:itemID="{C484C70F-0F64-4774-853F-19FDF7E1F81D}">
  <ds:schemaRefs/>
</ds:datastoreItem>
</file>

<file path=customXml/itemProps20.xml><?xml version="1.0" encoding="utf-8"?>
<ds:datastoreItem xmlns:ds="http://schemas.openxmlformats.org/officeDocument/2006/customXml" ds:itemID="{A3117A51-9FE1-4CE3-951C-36901E5AB278}">
  <ds:schemaRefs/>
</ds:datastoreItem>
</file>

<file path=customXml/itemProps21.xml><?xml version="1.0" encoding="utf-8"?>
<ds:datastoreItem xmlns:ds="http://schemas.openxmlformats.org/officeDocument/2006/customXml" ds:itemID="{F44186A2-161E-413E-B1E4-10F87277E59E}">
  <ds:schemaRefs/>
</ds:datastoreItem>
</file>

<file path=customXml/itemProps22.xml><?xml version="1.0" encoding="utf-8"?>
<ds:datastoreItem xmlns:ds="http://schemas.openxmlformats.org/officeDocument/2006/customXml" ds:itemID="{6A2CC877-F0BC-4B55-9098-F07365B1F7F9}">
  <ds:schemaRefs/>
</ds:datastoreItem>
</file>

<file path=customXml/itemProps23.xml><?xml version="1.0" encoding="utf-8"?>
<ds:datastoreItem xmlns:ds="http://schemas.openxmlformats.org/officeDocument/2006/customXml" ds:itemID="{A3B011E5-7823-46EF-866C-BB0393D8F893}">
  <ds:schemaRefs/>
</ds:datastoreItem>
</file>

<file path=customXml/itemProps24.xml><?xml version="1.0" encoding="utf-8"?>
<ds:datastoreItem xmlns:ds="http://schemas.openxmlformats.org/officeDocument/2006/customXml" ds:itemID="{B39158FB-3346-40E0-8D1B-F82AC674A9FB}">
  <ds:schemaRefs/>
</ds:datastoreItem>
</file>

<file path=customXml/itemProps25.xml><?xml version="1.0" encoding="utf-8"?>
<ds:datastoreItem xmlns:ds="http://schemas.openxmlformats.org/officeDocument/2006/customXml" ds:itemID="{C14E1DBF-83FE-48B4-B22D-E0A32435CB6D}">
  <ds:schemaRefs/>
</ds:datastoreItem>
</file>

<file path=customXml/itemProps26.xml><?xml version="1.0" encoding="utf-8"?>
<ds:datastoreItem xmlns:ds="http://schemas.openxmlformats.org/officeDocument/2006/customXml" ds:itemID="{74AE6FE9-8CF6-4C06-A157-CC4CE81A8D0B}">
  <ds:schemaRefs/>
</ds:datastoreItem>
</file>

<file path=customXml/itemProps27.xml><?xml version="1.0" encoding="utf-8"?>
<ds:datastoreItem xmlns:ds="http://schemas.openxmlformats.org/officeDocument/2006/customXml" ds:itemID="{7EBDD14C-D972-4FB2-9013-93286411B0B5}">
  <ds:schemaRefs/>
</ds:datastoreItem>
</file>

<file path=customXml/itemProps28.xml><?xml version="1.0" encoding="utf-8"?>
<ds:datastoreItem xmlns:ds="http://schemas.openxmlformats.org/officeDocument/2006/customXml" ds:itemID="{29A39018-358C-4ECC-A87C-5C996B0ED7B7}">
  <ds:schemaRefs/>
</ds:datastoreItem>
</file>

<file path=customXml/itemProps29.xml><?xml version="1.0" encoding="utf-8"?>
<ds:datastoreItem xmlns:ds="http://schemas.openxmlformats.org/officeDocument/2006/customXml" ds:itemID="{FCA0D701-029B-4FCC-AF49-4CE9163B2B58}">
  <ds:schemaRefs/>
</ds:datastoreItem>
</file>

<file path=customXml/itemProps3.xml><?xml version="1.0" encoding="utf-8"?>
<ds:datastoreItem xmlns:ds="http://schemas.openxmlformats.org/officeDocument/2006/customXml" ds:itemID="{6AC76967-EC00-4378-9F2E-E93801122F7F}">
  <ds:schemaRefs/>
</ds:datastoreItem>
</file>

<file path=customXml/itemProps30.xml><?xml version="1.0" encoding="utf-8"?>
<ds:datastoreItem xmlns:ds="http://schemas.openxmlformats.org/officeDocument/2006/customXml" ds:itemID="{3ED25510-8F65-46C6-842A-339D91FCCB28}">
  <ds:schemaRefs/>
</ds:datastoreItem>
</file>

<file path=customXml/itemProps31.xml><?xml version="1.0" encoding="utf-8"?>
<ds:datastoreItem xmlns:ds="http://schemas.openxmlformats.org/officeDocument/2006/customXml" ds:itemID="{B4897BE1-E3B6-4A3E-9060-3DA36DDE6CFF}">
  <ds:schemaRefs/>
</ds:datastoreItem>
</file>

<file path=customXml/itemProps32.xml><?xml version="1.0" encoding="utf-8"?>
<ds:datastoreItem xmlns:ds="http://schemas.openxmlformats.org/officeDocument/2006/customXml" ds:itemID="{065B644A-B437-469F-8D03-7FC996F93BD5}">
  <ds:schemaRefs/>
</ds:datastoreItem>
</file>

<file path=customXml/itemProps33.xml><?xml version="1.0" encoding="utf-8"?>
<ds:datastoreItem xmlns:ds="http://schemas.openxmlformats.org/officeDocument/2006/customXml" ds:itemID="{C8A1E00B-6896-4973-8A9C-8C9B68338B39}">
  <ds:schemaRefs/>
</ds:datastoreItem>
</file>

<file path=customXml/itemProps34.xml><?xml version="1.0" encoding="utf-8"?>
<ds:datastoreItem xmlns:ds="http://schemas.openxmlformats.org/officeDocument/2006/customXml" ds:itemID="{4506BBE2-96F8-4C2F-9AED-3BFB6DFC4860}">
  <ds:schemaRefs/>
</ds:datastoreItem>
</file>

<file path=customXml/itemProps35.xml><?xml version="1.0" encoding="utf-8"?>
<ds:datastoreItem xmlns:ds="http://schemas.openxmlformats.org/officeDocument/2006/customXml" ds:itemID="{84019F03-3EFC-4D41-91CD-B7DB0B85F73C}">
  <ds:schemaRefs/>
</ds:datastoreItem>
</file>

<file path=customXml/itemProps36.xml><?xml version="1.0" encoding="utf-8"?>
<ds:datastoreItem xmlns:ds="http://schemas.openxmlformats.org/officeDocument/2006/customXml" ds:itemID="{C2EAA0E3-8D51-4E3B-BF80-DD23032C642B}">
  <ds:schemaRefs/>
</ds:datastoreItem>
</file>

<file path=customXml/itemProps37.xml><?xml version="1.0" encoding="utf-8"?>
<ds:datastoreItem xmlns:ds="http://schemas.openxmlformats.org/officeDocument/2006/customXml" ds:itemID="{9872DF5D-63C2-40F2-8304-CEAE1DD6E6A7}">
  <ds:schemaRefs/>
</ds:datastoreItem>
</file>

<file path=customXml/itemProps38.xml><?xml version="1.0" encoding="utf-8"?>
<ds:datastoreItem xmlns:ds="http://schemas.openxmlformats.org/officeDocument/2006/customXml" ds:itemID="{DC013E53-AA94-4C1C-92FD-7C7BCC958E7E}">
  <ds:schemaRefs/>
</ds:datastoreItem>
</file>

<file path=customXml/itemProps4.xml><?xml version="1.0" encoding="utf-8"?>
<ds:datastoreItem xmlns:ds="http://schemas.openxmlformats.org/officeDocument/2006/customXml" ds:itemID="{A0024625-FF67-44EB-80BA-CBD48A308808}">
  <ds:schemaRefs/>
</ds:datastoreItem>
</file>

<file path=customXml/itemProps5.xml><?xml version="1.0" encoding="utf-8"?>
<ds:datastoreItem xmlns:ds="http://schemas.openxmlformats.org/officeDocument/2006/customXml" ds:itemID="{8FCD9D9B-E8FE-4FCE-BFE1-7AB124CBA6E1}">
  <ds:schemaRefs/>
</ds:datastoreItem>
</file>

<file path=customXml/itemProps6.xml><?xml version="1.0" encoding="utf-8"?>
<ds:datastoreItem xmlns:ds="http://schemas.openxmlformats.org/officeDocument/2006/customXml" ds:itemID="{D90FBCDE-97E4-4FA8-AD2C-60A3565CB30F}">
  <ds:schemaRefs/>
</ds:datastoreItem>
</file>

<file path=customXml/itemProps7.xml><?xml version="1.0" encoding="utf-8"?>
<ds:datastoreItem xmlns:ds="http://schemas.openxmlformats.org/officeDocument/2006/customXml" ds:itemID="{0FA1D94C-F8BF-4B6C-9E85-20770D8894E1}">
  <ds:schemaRefs/>
</ds:datastoreItem>
</file>

<file path=customXml/itemProps8.xml><?xml version="1.0" encoding="utf-8"?>
<ds:datastoreItem xmlns:ds="http://schemas.openxmlformats.org/officeDocument/2006/customXml" ds:itemID="{D0B9AC27-9135-46F7-BF5F-8422C233765D}">
  <ds:schemaRefs/>
</ds:datastoreItem>
</file>

<file path=customXml/itemProps9.xml><?xml version="1.0" encoding="utf-8"?>
<ds:datastoreItem xmlns:ds="http://schemas.openxmlformats.org/officeDocument/2006/customXml" ds:itemID="{F41F40EF-577B-4624-BA5B-E704A2BCB80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SDU widescreen dateA</Template>
  <TotalTime>0</TotalTime>
  <Words>160</Words>
  <Application>Microsoft Office PowerPoint</Application>
  <PresentationFormat>Skærmshow (4:3)</PresentationFormat>
  <Paragraphs>63</Paragraphs>
  <Slides>27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27</vt:i4>
      </vt:variant>
    </vt:vector>
  </HeadingPairs>
  <TitlesOfParts>
    <vt:vector size="30" baseType="lpstr">
      <vt:lpstr>Arial</vt:lpstr>
      <vt:lpstr>Wingdings</vt:lpstr>
      <vt:lpstr>Blank</vt:lpstr>
      <vt:lpstr>APV 2021  WP 9 </vt:lpstr>
      <vt:lpstr>Physical APV (WP) </vt:lpstr>
      <vt:lpstr>Arrangement of your workplace (WP9) </vt:lpstr>
      <vt:lpstr>Work tasks (WP9)  </vt:lpstr>
      <vt:lpstr>Cooperation (WP9)  </vt:lpstr>
      <vt:lpstr>Management and Interaction(WP)  </vt:lpstr>
      <vt:lpstr>Direction (IST)  </vt:lpstr>
      <vt:lpstr>Commitment (WP 9)  </vt:lpstr>
      <vt:lpstr>Leadership (WP)   </vt:lpstr>
      <vt:lpstr>Well-being (WP9)  </vt:lpstr>
      <vt:lpstr>  </vt:lpstr>
      <vt:lpstr>Offensive behaviour  </vt:lpstr>
      <vt:lpstr>Offensive behaviour  </vt:lpstr>
      <vt:lpstr>Offensive behaviour  </vt:lpstr>
      <vt:lpstr>Risk of infection  </vt:lpstr>
      <vt:lpstr>Well-being in connection with remote work  </vt:lpstr>
      <vt:lpstr>The arrangement of the remote workplace </vt:lpstr>
      <vt:lpstr>   </vt:lpstr>
      <vt:lpstr>Job satisfaction</vt:lpstr>
      <vt:lpstr>Collaboration in connection with remote work </vt:lpstr>
      <vt:lpstr>Well-being</vt:lpstr>
      <vt:lpstr>Well-being</vt:lpstr>
      <vt:lpstr>Language </vt:lpstr>
      <vt:lpstr>Job satisfaction </vt:lpstr>
      <vt:lpstr>Cooperation </vt:lpstr>
      <vt:lpstr>Well-being </vt:lpstr>
      <vt:lpstr>Well-being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2019-01-15T10:32:39Z</dcterms:created>
  <dcterms:modified xsi:type="dcterms:W3CDTF">2021-11-23T11:02:11Z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2019-03-26T09:42:11.8023097Z</vt:lpwstr>
  </property>
  <property fmtid="{D5CDD505-2E9C-101B-9397-08002B2CF9AE}" pid="3" name="TemplafyTenantId">
    <vt:lpwstr>sdu</vt:lpwstr>
  </property>
  <property fmtid="{D5CDD505-2E9C-101B-9397-08002B2CF9AE}" pid="4" name="TemplafyTemplateId">
    <vt:lpwstr>636891898946676274</vt:lpwstr>
  </property>
  <property fmtid="{D5CDD505-2E9C-101B-9397-08002B2CF9AE}" pid="5" name="TemplafyUserProfileId">
    <vt:lpwstr>636246545450944866</vt:lpwstr>
  </property>
  <property fmtid="{D5CDD505-2E9C-101B-9397-08002B2CF9AE}" pid="6" name="TemplafyLanguageCode">
    <vt:lpwstr>da-DK</vt:lpwstr>
  </property>
</Properties>
</file>