
<file path=[Content_Types].xml><?xml version="1.0" encoding="utf-8"?>
<Types xmlns="http://schemas.openxmlformats.org/package/2006/content-types">
  <Default Extension="bin"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media/image2.bin" ContentType="image/x-emf"/>
  <Override PartName="/ppt/media/image3.bin" ContentType="image/x-emf"/>
  <Override PartName="/ppt/media/image4.bin" ContentType="image/png"/>
  <Override PartName="/ppt/media/image5.bin" ContentType="image/png"/>
  <Override PartName="/ppt/media/image6.bin" ContentType="image/png"/>
  <Override PartName="/ppt/media/image7.bin" ContentType="image/png"/>
  <Override PartName="/ppt/media/image8.bin" ContentType="image/png"/>
  <Override PartName="/ppt/media/image9.bin" ContentType="image/png"/>
  <Override PartName="/ppt/media/image10.bin" ContentType="image/png"/>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77" r:id="rId2"/>
    <p:sldMasterId id="2147483706" r:id="rId3"/>
  </p:sldMasterIdLst>
  <p:notesMasterIdLst>
    <p:notesMasterId r:id="rId7"/>
  </p:notesMasterIdLst>
  <p:sldIdLst>
    <p:sldId id="267" r:id="rId4"/>
    <p:sldId id="271"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75793" autoAdjust="0"/>
  </p:normalViewPr>
  <p:slideViewPr>
    <p:cSldViewPr snapToGrid="0" showGuides="1">
      <p:cViewPr varScale="1">
        <p:scale>
          <a:sx n="86" d="100"/>
          <a:sy n="86" d="100"/>
        </p:scale>
        <p:origin x="1434"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09/10/2019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1" kern="1200" dirty="0">
                <a:solidFill>
                  <a:schemeClr val="tx1"/>
                </a:solidFill>
                <a:effectLst/>
                <a:latin typeface="Arial" panose="020B0604020202020204" pitchFamily="34" charset="0"/>
                <a:ea typeface="+mn-ea"/>
                <a:cs typeface="+mn-cs"/>
              </a:rPr>
              <a:t>Deltagersamtykke</a:t>
            </a:r>
          </a:p>
          <a:p>
            <a:r>
              <a:rPr lang="da-DK" sz="1200" kern="1200" dirty="0">
                <a:solidFill>
                  <a:schemeClr val="tx1"/>
                </a:solidFill>
                <a:effectLst/>
                <a:latin typeface="Arial" panose="020B0604020202020204" pitchFamily="34" charset="0"/>
                <a:ea typeface="+mn-ea"/>
                <a:cs typeface="+mn-cs"/>
              </a:rPr>
              <a:t>Forud for afgivelsen af et deltagersamtykke skal der informeres om at de øvrige rettigheder som følge af GDPR ikke er gældende og at data f.eks. ikke vil blive slettet på deltagerens anmodning. Deltagersamtykket er relevant i situationer, hvor man normalvis ville bruge § 10, men af kommunikative årsager ønsker at lade deltageren tilvælge projektet på en aktiv måde. Det kan anvendes i alle situationer, hvor der behandles </a:t>
            </a:r>
            <a:r>
              <a:rPr lang="da-DK" sz="1200" kern="1200" dirty="0" err="1">
                <a:solidFill>
                  <a:schemeClr val="tx1"/>
                </a:solidFill>
                <a:effectLst/>
                <a:latin typeface="Arial" panose="020B0604020202020204" pitchFamily="34" charset="0"/>
                <a:ea typeface="+mn-ea"/>
                <a:cs typeface="+mn-cs"/>
              </a:rPr>
              <a:t>persondata</a:t>
            </a:r>
            <a:r>
              <a:rPr lang="da-DK" sz="1200" kern="1200" dirty="0">
                <a:solidFill>
                  <a:schemeClr val="tx1"/>
                </a:solidFill>
                <a:effectLst/>
                <a:latin typeface="Arial" panose="020B0604020202020204" pitchFamily="34" charset="0"/>
                <a:ea typeface="+mn-ea"/>
                <a:cs typeface="+mn-cs"/>
              </a:rPr>
              <a:t> til forskning men giver bedst mening, hvor deltageren har mulighed for at sige nej tak til at deltage. Det giver ikke mening at anvende, hvor deltageren ikke kan vælge deltagelsen fra. Ved at anvende databeskyttelseslovens § 10 og deltagersamtykket, vil det forhindre at en tilbagetrækning af et behandlingssamtykke kan medføre at store dele at et forskningsprojekt skal slettes. </a:t>
            </a:r>
          </a:p>
          <a:p>
            <a:r>
              <a:rPr lang="da-DK" sz="1200" kern="1200" dirty="0">
                <a:solidFill>
                  <a:schemeClr val="tx1"/>
                </a:solidFill>
                <a:effectLst/>
                <a:latin typeface="Arial" panose="020B0604020202020204" pitchFamily="34" charset="0"/>
                <a:ea typeface="+mn-ea"/>
                <a:cs typeface="+mn-cs"/>
              </a:rPr>
              <a:t> </a:t>
            </a:r>
          </a:p>
          <a:p>
            <a:r>
              <a:rPr lang="da-DK" sz="1200" b="1" kern="1200" dirty="0">
                <a:solidFill>
                  <a:schemeClr val="tx1"/>
                </a:solidFill>
                <a:effectLst/>
                <a:latin typeface="Arial" panose="020B0604020202020204" pitchFamily="34" charset="0"/>
                <a:ea typeface="+mn-ea"/>
                <a:cs typeface="+mn-cs"/>
              </a:rPr>
              <a:t>Situationer, hvor deltagersamtykke er hensigtsmæssigt:</a:t>
            </a:r>
            <a:endParaRPr lang="da-DK" sz="1200" kern="1200" dirty="0">
              <a:solidFill>
                <a:schemeClr val="tx1"/>
              </a:solidFill>
              <a:effectLst/>
              <a:latin typeface="Arial" panose="020B0604020202020204" pitchFamily="34" charset="0"/>
              <a:ea typeface="+mn-ea"/>
              <a:cs typeface="+mn-cs"/>
            </a:endParaRPr>
          </a:p>
          <a:p>
            <a:pPr lvl="0"/>
            <a:r>
              <a:rPr lang="da-DK" sz="1200" kern="1200" dirty="0">
                <a:solidFill>
                  <a:schemeClr val="tx1"/>
                </a:solidFill>
                <a:effectLst/>
                <a:latin typeface="Arial" panose="020B0604020202020204" pitchFamily="34" charset="0"/>
                <a:ea typeface="+mn-ea"/>
                <a:cs typeface="+mn-cs"/>
              </a:rPr>
              <a:t>Projekter, hvor der er kontakt til deltagerne og der er et overskueligt antal deltagere. </a:t>
            </a:r>
          </a:p>
          <a:p>
            <a:pPr lvl="0"/>
            <a:r>
              <a:rPr lang="da-DK" sz="1200" kern="1200" dirty="0">
                <a:solidFill>
                  <a:schemeClr val="tx1"/>
                </a:solidFill>
                <a:effectLst/>
                <a:latin typeface="Arial" panose="020B0604020202020204" pitchFamily="34" charset="0"/>
                <a:ea typeface="+mn-ea"/>
                <a:cs typeface="+mn-cs"/>
              </a:rPr>
              <a:t>Projekter, hvor det ikke har betydning om alle, i den udvalgte gruppe, deltager – så der kan overlades et valg, til deltagerne og de skal ’samtykke’ til at deltage. </a:t>
            </a:r>
          </a:p>
          <a:p>
            <a:pPr lvl="0"/>
            <a:r>
              <a:rPr lang="da-DK" sz="1200" kern="1200" dirty="0">
                <a:solidFill>
                  <a:schemeClr val="tx1"/>
                </a:solidFill>
                <a:effectLst/>
                <a:latin typeface="Arial" panose="020B0604020202020204" pitchFamily="34" charset="0"/>
                <a:ea typeface="+mn-ea"/>
                <a:cs typeface="+mn-cs"/>
              </a:rPr>
              <a:t>Projekter, hvor de rettigheder, et behandlingssamtykke medfører, kan være ødelæggende for projektet. </a:t>
            </a:r>
          </a:p>
          <a:p>
            <a:pPr lvl="0"/>
            <a:r>
              <a:rPr lang="da-DK" sz="1200" kern="1200" dirty="0">
                <a:solidFill>
                  <a:schemeClr val="tx1"/>
                </a:solidFill>
                <a:effectLst/>
                <a:latin typeface="Arial" panose="020B0604020202020204" pitchFamily="34" charset="0"/>
                <a:ea typeface="+mn-ea"/>
                <a:cs typeface="+mn-cs"/>
              </a:rPr>
              <a:t>Projekter, hvor der skal observeres på en ’ukendt’ gruppe personer – f.eks. på en stue på OUH eller i en skolegård. </a:t>
            </a:r>
          </a:p>
          <a:p>
            <a:endParaRPr lang="da-DK" dirty="0"/>
          </a:p>
          <a:p>
            <a:r>
              <a:rPr lang="da-DK" dirty="0"/>
              <a:t>Samtykkeerklæringer bør indhentes skriftligt</a:t>
            </a:r>
          </a:p>
          <a:p>
            <a:r>
              <a:rPr lang="da-DK" dirty="0"/>
              <a:t>Samtykkeerklæringer bør journaliseres (bed sekretariatet om hjælp hertil)</a:t>
            </a:r>
          </a:p>
          <a:p>
            <a:endParaRPr lang="da-DK" dirty="0"/>
          </a:p>
          <a:p>
            <a:r>
              <a:rPr lang="da-DK" sz="1200" u="sng" kern="1200" dirty="0">
                <a:solidFill>
                  <a:schemeClr val="tx1"/>
                </a:solidFill>
                <a:effectLst/>
                <a:latin typeface="Arial" panose="020B0604020202020204" pitchFamily="34" charset="0"/>
                <a:ea typeface="+mn-ea"/>
                <a:cs typeface="+mn-cs"/>
              </a:rPr>
              <a:t>Frivillighed</a:t>
            </a:r>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Samtykket skal være frivilligt. Det betyder, at det ikke må gives under tvang, og at videoer og billeder, hvorpå den registrerede kan identificeres, ikke må behandles (og for den sags skyld videreformidles), hvis den registrerede ikke frivilligt har underskrevet samtykkeerklæringen.</a:t>
            </a:r>
          </a:p>
          <a:p>
            <a:r>
              <a:rPr lang="da-DK" sz="1200" kern="1200" dirty="0">
                <a:solidFill>
                  <a:schemeClr val="tx1"/>
                </a:solidFill>
                <a:effectLst/>
                <a:latin typeface="Arial" panose="020B0604020202020204" pitchFamily="34" charset="0"/>
                <a:ea typeface="+mn-ea"/>
                <a:cs typeface="+mn-cs"/>
              </a:rPr>
              <a:t> </a:t>
            </a:r>
          </a:p>
          <a:p>
            <a:r>
              <a:rPr lang="da-DK" sz="1200" u="sng" kern="1200" dirty="0">
                <a:solidFill>
                  <a:schemeClr val="tx1"/>
                </a:solidFill>
                <a:effectLst/>
                <a:latin typeface="Arial" panose="020B0604020202020204" pitchFamily="34" charset="0"/>
                <a:ea typeface="+mn-ea"/>
                <a:cs typeface="+mn-cs"/>
              </a:rPr>
              <a:t>Specifikt</a:t>
            </a:r>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At samtykket skal være specifikt betyder, at formålet med behandlingen skal fremgå helt tydeligt af samtykkeerklæringen. Det er ikke nok at skrive, at formålet er at drive universitetsvirksomhed, men derimod skal formålsbeskrivelsen være i stil med: ”oplysningerne anvendes udelukkende til undervisning og eksamination i forbindelse med faget X for at give de studerende en bredere forståelse af emnet Y” eller ”oplysningerne anvendes udelukkende til forskningsprojektet Z og bruges til formål V”.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Hvis det allerede på tidspunktet for indsamlingen af personoplysningerne er kendt, at oplysningerne ønskes videregivet til anden forskning eller øvrige parter, skal dette ligeledes påføres samtykkeerklæringen, så den registrerede kan tage aktiv stilling til, om oplysningerne ønskes videregivet.</a:t>
            </a:r>
          </a:p>
          <a:p>
            <a:r>
              <a:rPr lang="da-DK" sz="1200" kern="1200" dirty="0">
                <a:solidFill>
                  <a:schemeClr val="tx1"/>
                </a:solidFill>
                <a:effectLst/>
                <a:latin typeface="Arial" panose="020B0604020202020204" pitchFamily="34" charset="0"/>
                <a:ea typeface="+mn-ea"/>
                <a:cs typeface="+mn-cs"/>
              </a:rPr>
              <a:t> </a:t>
            </a:r>
          </a:p>
          <a:p>
            <a:r>
              <a:rPr lang="da-DK" sz="1200" u="sng" kern="1200" dirty="0">
                <a:solidFill>
                  <a:schemeClr val="tx1"/>
                </a:solidFill>
                <a:effectLst/>
                <a:latin typeface="Arial" panose="020B0604020202020204" pitchFamily="34" charset="0"/>
                <a:ea typeface="+mn-ea"/>
                <a:cs typeface="+mn-cs"/>
              </a:rPr>
              <a:t>Informeret</a:t>
            </a:r>
            <a:endParaRPr lang="da-DK" sz="1200" kern="1200" dirty="0">
              <a:solidFill>
                <a:schemeClr val="tx1"/>
              </a:solidFill>
              <a:effectLst/>
              <a:latin typeface="Arial" panose="020B0604020202020204" pitchFamily="34" charset="0"/>
              <a:ea typeface="+mn-ea"/>
              <a:cs typeface="+mn-cs"/>
            </a:endParaRPr>
          </a:p>
          <a:p>
            <a:r>
              <a:rPr lang="da-DK" sz="1200" kern="1200" dirty="0">
                <a:solidFill>
                  <a:schemeClr val="tx1"/>
                </a:solidFill>
                <a:effectLst/>
                <a:latin typeface="Arial" panose="020B0604020202020204" pitchFamily="34" charset="0"/>
                <a:ea typeface="+mn-ea"/>
                <a:cs typeface="+mn-cs"/>
              </a:rPr>
              <a:t>Et samtykke skal gives informeret. Heri ligger, at de registrerede skal vide, hvem den dataansvarlige er, hvortil der skal klages osv. Derfor skal der, når der udarbejdes en samtykkeerklæring, indføjes følgende oplysninger:</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a)  identitet på og kontaktoplysninger for den dataansvarlige og dennes eventuelle repræsentant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b)  kontaktoplysninger for en eventuel databeskyttelsesrådgiver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c)  formålene med den behandling, som personoplysningerne skal bruges til, og retsgrundlaget for behandlingen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d)  eventuelle modtagere eller kategorier af modtagere af personoplysningerne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Ud over de ovenstående oplysninger, skal SDU give de registrerede følgende yderligere oplysninger, der er nødvendige for at sikre en rimelig og gennemsigtig behandling: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a)  det tidsrum, hvor personoplysningerne vil blive opbevaret, eller hvis dette ikke er muligt, de kriterier, der anvendes til at fastlægge dette tidsrum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b)  retten til at anmode den dataansvarlige om indsigt i og berigtigelse eller sletning af personoplysninger eller begrænsning af behandling vedrørende den registrerede eller til at gøre indsigelse mod behandling samt retten til </a:t>
            </a:r>
            <a:r>
              <a:rPr lang="da-DK" sz="1200" kern="1200" dirty="0" err="1">
                <a:solidFill>
                  <a:schemeClr val="tx1"/>
                </a:solidFill>
                <a:effectLst/>
                <a:latin typeface="Arial" panose="020B0604020202020204" pitchFamily="34" charset="0"/>
                <a:ea typeface="+mn-ea"/>
                <a:cs typeface="+mn-cs"/>
              </a:rPr>
              <a:t>dataportabilitet</a:t>
            </a:r>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c)  retten til at trække samtykke tilbage på ethvert tidspunkt</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d)  retten til at indgive en klage til en tilsynsmyndighed (Datatilsynet, Borgergade 28, 5., 1300 København K)</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Hvis den dataansvarlige (SDU) agter at behandle personoplysningerne til et andet formål end det, hvortil de er indsamlet, skal SDU give den registrerede oplysninger om dette andet formål og andre relevante yderligere oplysninger.</a:t>
            </a:r>
          </a:p>
          <a:p>
            <a:r>
              <a:rPr lang="da-DK" sz="1200" kern="1200" dirty="0">
                <a:solidFill>
                  <a:schemeClr val="tx1"/>
                </a:solidFill>
                <a:effectLst/>
                <a:latin typeface="Arial" panose="020B0604020202020204" pitchFamily="34" charset="0"/>
                <a:ea typeface="+mn-ea"/>
                <a:cs typeface="+mn-cs"/>
              </a:rPr>
              <a:t> </a:t>
            </a:r>
          </a:p>
          <a:p>
            <a:r>
              <a:rPr lang="da-DK" sz="1200" kern="1200" dirty="0">
                <a:solidFill>
                  <a:schemeClr val="tx1"/>
                </a:solidFill>
                <a:effectLst/>
                <a:latin typeface="Arial" panose="020B0604020202020204" pitchFamily="34" charset="0"/>
                <a:ea typeface="+mn-ea"/>
                <a:cs typeface="+mn-cs"/>
              </a:rPr>
              <a:t>Kontakt RIO, hvis man skal bruge en samtykkeerklæring – så er de behjælpelig med både skabelon og vejledning. </a:t>
            </a:r>
          </a:p>
          <a:p>
            <a:endParaRPr lang="da-DK" dirty="0"/>
          </a:p>
        </p:txBody>
      </p:sp>
      <p:sp>
        <p:nvSpPr>
          <p:cNvPr id="4" name="Pladsholder til sli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36F85-577F-4A92-A47F-D540A2BCC821}"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9988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i="1" dirty="0"/>
              <a:t>Se vejledningerne ”Behandling af personoplysninger i forskningsprojekter” og ”Valg </a:t>
            </a:r>
            <a:r>
              <a:rPr lang="da-DK" i="1"/>
              <a:t>af behandlingshjemmel”. </a:t>
            </a:r>
            <a:r>
              <a:rPr lang="da-DK" i="1" dirty="0"/>
              <a:t>Findes på https://syddanskuni.sharepoint.com/Sites/persondata/SitePages/Juridiske-vejledninger.aspx</a:t>
            </a:r>
          </a:p>
          <a:p>
            <a:endParaRPr lang="da-DK" i="1" dirty="0"/>
          </a:p>
          <a:p>
            <a:r>
              <a:rPr lang="da-DK" dirty="0"/>
              <a:t>Der kan kun vælges én hjemmel, og den skal dække hele behandlingen og alle oplysningerne.</a:t>
            </a:r>
          </a:p>
          <a:p>
            <a:endParaRPr lang="da-DK" dirty="0"/>
          </a:p>
          <a:p>
            <a:r>
              <a:rPr lang="da-DK" sz="1200" b="1" kern="1200" dirty="0">
                <a:solidFill>
                  <a:schemeClr val="tx1"/>
                </a:solidFill>
                <a:effectLst/>
                <a:latin typeface="Arial" panose="020B0604020202020204" pitchFamily="34" charset="0"/>
                <a:ea typeface="+mn-ea"/>
                <a:cs typeface="+mn-cs"/>
              </a:rPr>
              <a:t>Situationer, hvor art. 6/§ 10 er hensigtsmæssig: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der skal indsamles data om børn, hvor forældrene muligvis ikke ønsker at børnene skal deltage – f.eks. hvis det handler om misbrug og overgreb. Her kan det have betydning for repræsentationen af børn, hvis forældrene overlades en mulighed for at sige nej til deltagelse eller behandling.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deltageren ikke har mulighed for at undlade at deltage. Typisk hvor der sker indsamling via registre eller lign.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data muligvis skal lagres i lang tid og genbruges til andre projekter, som man på indsamlingstidspunktet ikke har et overblik over. Det kan f.eks. være de nationale undersøgelser af gymnasieelevers trivsel, som kan anvendes i senere sammenhæng med udvikling af sygdomme, ledighed og andre efterfølgende koblinger.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der baseres på oplysninger fra andre end deltageren – således, der ingen kontakt er med deltagerne. </a:t>
            </a:r>
          </a:p>
          <a:p>
            <a:endParaRPr lang="da-DK" sz="1200" b="1" kern="1200" dirty="0">
              <a:solidFill>
                <a:schemeClr val="tx1"/>
              </a:solidFill>
              <a:effectLst/>
              <a:latin typeface="Arial" panose="020B0604020202020204" pitchFamily="34" charset="0"/>
              <a:ea typeface="+mn-ea"/>
              <a:cs typeface="+mn-cs"/>
            </a:endParaRPr>
          </a:p>
          <a:p>
            <a:r>
              <a:rPr lang="da-DK" sz="1200" b="1" kern="1200" dirty="0">
                <a:solidFill>
                  <a:schemeClr val="tx1"/>
                </a:solidFill>
                <a:effectLst/>
                <a:latin typeface="Arial" panose="020B0604020202020204" pitchFamily="34" charset="0"/>
                <a:ea typeface="+mn-ea"/>
                <a:cs typeface="+mn-cs"/>
              </a:rPr>
              <a:t>Situationer, hvor samtykke er hensigtsmæssig: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det ikke har betydning, hvis en eller flere deltagere trækker samtykke tilbage.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data hurtigt anonymiseres og dermed kan slettes i deres personhenførbare form.</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der er en direkte kontakt med deltagerne og hvor der er få deltagere.</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der skal ske offentliggørelse af personoplysninger. </a:t>
            </a:r>
          </a:p>
          <a:p>
            <a:pPr marL="171450" lvl="0" indent="-171450">
              <a:buFont typeface="Arial" panose="020B0604020202020204" pitchFamily="34" charset="0"/>
              <a:buChar char="•"/>
            </a:pPr>
            <a:r>
              <a:rPr lang="da-DK" sz="1200" kern="1200" dirty="0">
                <a:solidFill>
                  <a:schemeClr val="tx1"/>
                </a:solidFill>
                <a:effectLst/>
                <a:latin typeface="Arial" panose="020B0604020202020204" pitchFamily="34" charset="0"/>
                <a:ea typeface="+mn-ea"/>
                <a:cs typeface="+mn-cs"/>
              </a:rPr>
              <a:t>Projekter, hvor der skal overføres </a:t>
            </a:r>
            <a:r>
              <a:rPr lang="da-DK" sz="1200" kern="1200" dirty="0" err="1">
                <a:solidFill>
                  <a:schemeClr val="tx1"/>
                </a:solidFill>
                <a:effectLst/>
                <a:latin typeface="Arial" panose="020B0604020202020204" pitchFamily="34" charset="0"/>
                <a:ea typeface="+mn-ea"/>
                <a:cs typeface="+mn-cs"/>
              </a:rPr>
              <a:t>persondata</a:t>
            </a:r>
            <a:r>
              <a:rPr lang="da-DK" sz="1200" kern="1200" dirty="0">
                <a:solidFill>
                  <a:schemeClr val="tx1"/>
                </a:solidFill>
                <a:effectLst/>
                <a:latin typeface="Arial" panose="020B0604020202020204" pitchFamily="34" charset="0"/>
                <a:ea typeface="+mn-ea"/>
                <a:cs typeface="+mn-cs"/>
              </a:rPr>
              <a:t> til tredjelande. </a:t>
            </a:r>
          </a:p>
          <a:p>
            <a:endParaRPr lang="da-DK" dirty="0"/>
          </a:p>
        </p:txBody>
      </p:sp>
      <p:sp>
        <p:nvSpPr>
          <p:cNvPr id="4" name="Pladsholder til sli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36F85-577F-4A92-A47F-D540A2BCC821}"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32182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8" Type="http://schemas.openxmlformats.org/officeDocument/2006/relationships/image" Target="../media/image10.bin"/><Relationship Id="rId3" Type="http://schemas.openxmlformats.org/officeDocument/2006/relationships/image" Target="../media/image5.bin"/><Relationship Id="rId7" Type="http://schemas.openxmlformats.org/officeDocument/2006/relationships/image" Target="../media/image9.bin"/><Relationship Id="rId2" Type="http://schemas.openxmlformats.org/officeDocument/2006/relationships/image" Target="../media/image4.bin"/><Relationship Id="rId1" Type="http://schemas.openxmlformats.org/officeDocument/2006/relationships/slideMaster" Target="../slideMasters/slideMaster1.xml"/><Relationship Id="rId6" Type="http://schemas.openxmlformats.org/officeDocument/2006/relationships/image" Target="../media/image8.bin"/><Relationship Id="rId5" Type="http://schemas.openxmlformats.org/officeDocument/2006/relationships/image" Target="../media/image7.bin"/><Relationship Id="rId4" Type="http://schemas.openxmlformats.org/officeDocument/2006/relationships/image" Target="../media/image6.bin"/></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0.bin"/><Relationship Id="rId3" Type="http://schemas.openxmlformats.org/officeDocument/2006/relationships/image" Target="../media/image5.bin"/><Relationship Id="rId7" Type="http://schemas.openxmlformats.org/officeDocument/2006/relationships/image" Target="../media/image9.bin"/><Relationship Id="rId2" Type="http://schemas.openxmlformats.org/officeDocument/2006/relationships/image" Target="../media/image4.bin"/><Relationship Id="rId1" Type="http://schemas.openxmlformats.org/officeDocument/2006/relationships/slideMaster" Target="../slideMasters/slideMaster2.xml"/><Relationship Id="rId6" Type="http://schemas.openxmlformats.org/officeDocument/2006/relationships/image" Target="../media/image8.bin"/><Relationship Id="rId5" Type="http://schemas.openxmlformats.org/officeDocument/2006/relationships/image" Target="../media/image7.bin"/><Relationship Id="rId4" Type="http://schemas.openxmlformats.org/officeDocument/2006/relationships/image" Target="../media/image6.bin"/></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8" Type="http://schemas.openxmlformats.org/officeDocument/2006/relationships/image" Target="../media/image10.bin"/><Relationship Id="rId3" Type="http://schemas.openxmlformats.org/officeDocument/2006/relationships/image" Target="../media/image5.bin"/><Relationship Id="rId7" Type="http://schemas.openxmlformats.org/officeDocument/2006/relationships/image" Target="../media/image9.bin"/><Relationship Id="rId2" Type="http://schemas.openxmlformats.org/officeDocument/2006/relationships/image" Target="../media/image4.bin"/><Relationship Id="rId1" Type="http://schemas.openxmlformats.org/officeDocument/2006/relationships/slideMaster" Target="../slideMasters/slideMaster3.xml"/><Relationship Id="rId6" Type="http://schemas.openxmlformats.org/officeDocument/2006/relationships/image" Target="../media/image8.bin"/><Relationship Id="rId5" Type="http://schemas.openxmlformats.org/officeDocument/2006/relationships/image" Target="../media/image7.bin"/><Relationship Id="rId4" Type="http://schemas.openxmlformats.org/officeDocument/2006/relationships/image" Target="../media/image6.bin"/></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illede forside med sort logo">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569" y="1314000"/>
            <a:ext cx="8132617" cy="2134800"/>
          </a:xfrm>
        </p:spPr>
        <p:txBody>
          <a:bodyPr anchor="b"/>
          <a:lstStyle>
            <a:lvl1pPr algn="l">
              <a:lnSpc>
                <a:spcPct val="87000"/>
              </a:lnSpc>
              <a:defRPr sz="5000"/>
            </a:lvl1pPr>
          </a:lstStyle>
          <a:p>
            <a:r>
              <a:rPr lang="da-DK" dirty="0"/>
              <a:t>Klik for at redigere i master</a:t>
            </a:r>
          </a:p>
        </p:txBody>
      </p:sp>
      <p:sp>
        <p:nvSpPr>
          <p:cNvPr id="3" name="USR_Name"/>
          <p:cNvSpPr>
            <a:spLocks noGrp="1"/>
          </p:cNvSpPr>
          <p:nvPr>
            <p:ph type="subTitle" idx="1"/>
          </p:nvPr>
        </p:nvSpPr>
        <p:spPr>
          <a:xfrm>
            <a:off x="411768" y="6127086"/>
            <a:ext cx="3340800" cy="263050"/>
          </a:xfrm>
        </p:spPr>
        <p:txBody>
          <a:bodyPr anchor="b" anchorCtr="0"/>
          <a:lstStyle>
            <a:lvl1pPr marL="0" indent="0" algn="l">
              <a:lnSpc>
                <a:spcPct val="100000"/>
              </a:lnSpc>
              <a:buNone/>
              <a:defRPr sz="9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a:xfrm>
            <a:off x="410400" y="6393356"/>
            <a:ext cx="3340800" cy="180085"/>
          </a:xfrm>
        </p:spPr>
        <p:txBody>
          <a:bodyPr/>
          <a:lstStyle/>
          <a:p>
            <a:endParaRPr lang="da-DK" dirty="0"/>
          </a:p>
        </p:txBody>
      </p:sp>
      <p:sp>
        <p:nvSpPr>
          <p:cNvPr id="5" name="OFF_institute"/>
          <p:cNvSpPr>
            <a:spLocks noGrp="1"/>
          </p:cNvSpPr>
          <p:nvPr>
            <p:ph type="ftr" sz="quarter" idx="11"/>
          </p:nvPr>
        </p:nvSpPr>
        <p:spPr>
          <a:xfrm>
            <a:off x="410400" y="0"/>
            <a:ext cx="3340800" cy="722299"/>
          </a:xfrm>
        </p:spPr>
        <p:txBody>
          <a:bodyPr/>
          <a:lstStyle>
            <a:lvl1pPr algn="l">
              <a:lnSpc>
                <a:spcPct val="92000"/>
              </a:lnSpc>
              <a:defRPr b="1"/>
            </a:lvl1pPr>
          </a:lstStyle>
          <a:p>
            <a:endParaRPr lang="da-DK" dirty="0"/>
          </a:p>
        </p:txBody>
      </p:sp>
      <p:sp>
        <p:nvSpPr>
          <p:cNvPr id="6" name="Slide Number Placeholder 5" hidden="1"/>
          <p:cNvSpPr>
            <a:spLocks noGrp="1"/>
          </p:cNvSpPr>
          <p:nvPr>
            <p:ph type="sldNum" sz="quarter" idx="12"/>
          </p:nvPr>
        </p:nvSpPr>
        <p:spPr>
          <a:xfrm>
            <a:off x="406800" y="6868449"/>
            <a:ext cx="431400" cy="263661"/>
          </a:xfrm>
        </p:spPr>
        <p:txBody>
          <a:bodyPr/>
          <a:lstStyle>
            <a:lvl1pPr>
              <a:defRPr sz="100"/>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2018350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ange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38235"/>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6"/>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38235"/>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99050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ød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chemeClr val="accent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chemeClr val="accent4"/>
                </a:solidFill>
              </a:defRPr>
            </a:lvl1pPr>
            <a:lvl2pPr marL="216000" indent="-216000">
              <a:spcBef>
                <a:spcPts val="0"/>
              </a:spcBef>
              <a:defRPr sz="1400" b="1">
                <a:solidFill>
                  <a:schemeClr val="accent4"/>
                </a:solidFill>
              </a:defRPr>
            </a:lvl2pPr>
            <a:lvl3pPr marL="216000" indent="-216000">
              <a:spcBef>
                <a:spcPts val="0"/>
              </a:spcBef>
              <a:defRPr sz="1400" b="1">
                <a:solidFill>
                  <a:schemeClr val="accent4"/>
                </a:solidFill>
              </a:defRPr>
            </a:lvl3pPr>
            <a:lvl4pPr marL="216000" indent="-216000">
              <a:spcBef>
                <a:spcPts val="0"/>
              </a:spcBef>
              <a:defRPr sz="1400" b="1">
                <a:solidFill>
                  <a:schemeClr val="accent4"/>
                </a:solidFill>
              </a:defRPr>
            </a:lvl4pPr>
            <a:lvl5pPr marL="216000" indent="-216000">
              <a:spcBef>
                <a:spcPts val="0"/>
              </a:spcBef>
              <a:defRPr sz="1400" b="1">
                <a:solidFill>
                  <a:schemeClr val="accent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05A57"/>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5"/>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05A57"/>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142999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un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73729"/>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tx2"/>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73729"/>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38090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rt kapitelside">
    <p:spTree>
      <p:nvGrpSpPr>
        <p:cNvPr id="1" name=""/>
        <p:cNvGrpSpPr/>
        <p:nvPr/>
      </p:nvGrpSpPr>
      <p:grpSpPr>
        <a:xfrm>
          <a:off x="0" y="0"/>
          <a:ext cx="0" cy="0"/>
          <a:chOff x="0" y="0"/>
          <a:chExt cx="0" cy="0"/>
        </a:xfrm>
      </p:grpSpPr>
      <p:sp>
        <p:nvSpPr>
          <p:cNvPr id="7" name="Baggrund sort"/>
          <p:cNvSpPr/>
          <p:nvPr userDrawn="1"/>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588" y="3657600"/>
            <a:ext cx="11551621"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12" name="Date_DateCustomA" hidden="1"/>
          <p:cNvSpPr>
            <a:spLocks noGrp="1"/>
          </p:cNvSpPr>
          <p:nvPr>
            <p:ph type="dt" sz="half" idx="14"/>
          </p:nvPr>
        </p:nvSpPr>
        <p:spPr>
          <a:xfrm>
            <a:off x="406305" y="6575103"/>
            <a:ext cx="5630958" cy="263661"/>
          </a:xfrm>
        </p:spPr>
        <p:txBody>
          <a:bodyPr/>
          <a:lstStyle>
            <a:lvl1pPr>
              <a:defRPr>
                <a:solidFill>
                  <a:schemeClr val="tx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000000"/>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chemeClr val="tx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6"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560410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indhold hvid">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lvl1pPr>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90800"/>
            <a:ext cx="11376000" cy="3851200"/>
          </a:xfrm>
        </p:spPr>
        <p:txBody>
          <a:bodyPr/>
          <a:lstStyle>
            <a:lvl1pPr>
              <a:defRPr/>
            </a:lvl1pPr>
          </a:lstStyle>
          <a:p>
            <a:pPr lvl="0"/>
            <a:r>
              <a:rPr lang="da-DK" dirty="0"/>
              <a:t>Klik for at tilføje tekst, brug ENTER og så TAB-tasten for at få punktopstillet tekst eller klik ikon for at tilføje stor graf eller tabel</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653831"/>
            <a:ext cx="4086495" cy="180085"/>
          </a:xfrm>
        </p:spPr>
        <p:txBody>
          <a:bodyPr/>
          <a:lstStyle>
            <a:lvl1pPr>
              <a:defRPr sz="100" b="0">
                <a:solidFill>
                  <a:schemeClr val="bg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71407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verskrift og indhold grøn">
    <p:spTree>
      <p:nvGrpSpPr>
        <p:cNvPr id="1" name=""/>
        <p:cNvGrpSpPr/>
        <p:nvPr/>
      </p:nvGrpSpPr>
      <p:grpSpPr>
        <a:xfrm>
          <a:off x="0" y="0"/>
          <a:ext cx="0" cy="0"/>
          <a:chOff x="0" y="0"/>
          <a:chExt cx="0" cy="0"/>
        </a:xfrm>
      </p:grpSpPr>
      <p:sp>
        <p:nvSpPr>
          <p:cNvPr id="9"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2"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13" name="Titel 1"/>
          <p:cNvSpPr>
            <a:spLocks noGrp="1"/>
          </p:cNvSpPr>
          <p:nvPr>
            <p:ph type="title" hasCustomPrompt="1"/>
          </p:nvPr>
        </p:nvSpPr>
        <p:spPr/>
        <p:txBody>
          <a:bodyPr/>
          <a:lstStyle>
            <a:lvl1pPr>
              <a:defRPr>
                <a:solidFill>
                  <a:schemeClr val="accent2"/>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2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_DateCustomA" hidden="1"/>
          <p:cNvSpPr>
            <a:spLocks noGrp="1"/>
          </p:cNvSpPr>
          <p:nvPr>
            <p:ph type="dt" sz="half" idx="10"/>
          </p:nvPr>
        </p:nvSpPr>
        <p:spPr>
          <a:xfrm>
            <a:off x="410400" y="6618206"/>
            <a:ext cx="4086495" cy="180085"/>
          </a:xfrm>
        </p:spPr>
        <p:txBody>
          <a:bodyPr/>
          <a:lstStyle>
            <a:lvl1pPr>
              <a:defRPr sz="100" b="0">
                <a:solidFill>
                  <a:srgbClr val="4E5B31"/>
                </a:solidFill>
              </a:defRPr>
            </a:lvl1pPr>
          </a:lstStyle>
          <a:p>
            <a:endParaRPr lang="en-GB" dirty="0"/>
          </a:p>
        </p:txBody>
      </p:sp>
      <p:sp>
        <p:nvSpPr>
          <p:cNvPr id="8" name="OFF_institute_NOT" hidden="1"/>
          <p:cNvSpPr>
            <a:spLocks noGrp="1"/>
          </p:cNvSpPr>
          <p:nvPr>
            <p:ph type="ftr" sz="quarter" idx="11"/>
          </p:nvPr>
        </p:nvSpPr>
        <p:spPr>
          <a:xfrm>
            <a:off x="6915600" y="6460568"/>
            <a:ext cx="3340800" cy="352190"/>
          </a:xfrm>
        </p:spPr>
        <p:txBody>
          <a:bodyPr/>
          <a:lstStyle>
            <a:lvl1pPr>
              <a:defRPr sz="100">
                <a:solidFill>
                  <a:srgbClr val="4E5B3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083718134"/>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verskrift og indhold orange">
    <p:spTree>
      <p:nvGrpSpPr>
        <p:cNvPr id="1" name=""/>
        <p:cNvGrpSpPr/>
        <p:nvPr/>
      </p:nvGrpSpPr>
      <p:grpSpPr>
        <a:xfrm>
          <a:off x="0" y="0"/>
          <a:ext cx="0" cy="0"/>
          <a:chOff x="0" y="0"/>
          <a:chExt cx="0" cy="0"/>
        </a:xfrm>
      </p:grpSpPr>
      <p:sp>
        <p:nvSpPr>
          <p:cNvPr id="13"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2" name="Titel 1"/>
          <p:cNvSpPr>
            <a:spLocks noGrp="1"/>
          </p:cNvSpPr>
          <p:nvPr>
            <p:ph type="title" hasCustomPrompt="1"/>
          </p:nvPr>
        </p:nvSpPr>
        <p:spPr/>
        <p:txBody>
          <a:bodyPr/>
          <a:lstStyle>
            <a:lvl1pPr>
              <a:defRPr>
                <a:solidFill>
                  <a:srgbClr val="EED484"/>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Date_DateCustomA" hidden="1"/>
          <p:cNvSpPr>
            <a:spLocks noGrp="1"/>
          </p:cNvSpPr>
          <p:nvPr>
            <p:ph type="dt" sz="half" idx="10"/>
          </p:nvPr>
        </p:nvSpPr>
        <p:spPr>
          <a:xfrm>
            <a:off x="410400" y="6620500"/>
            <a:ext cx="4086495" cy="180085"/>
          </a:xfrm>
        </p:spPr>
        <p:txBody>
          <a:bodyPr/>
          <a:lstStyle>
            <a:lvl1pPr>
              <a:defRPr sz="100" b="0">
                <a:solidFill>
                  <a:srgbClr val="D38235"/>
                </a:solidFill>
              </a:defRPr>
            </a:lvl1pPr>
          </a:lstStyle>
          <a:p>
            <a:endParaRPr lang="en-GB" dirty="0"/>
          </a:p>
        </p:txBody>
      </p:sp>
      <p:sp>
        <p:nvSpPr>
          <p:cNvPr id="8" name="OFF_institute_NOT"/>
          <p:cNvSpPr>
            <a:spLocks noGrp="1"/>
          </p:cNvSpPr>
          <p:nvPr>
            <p:ph type="ftr" sz="quarter" idx="11"/>
          </p:nvPr>
        </p:nvSpPr>
        <p:spPr>
          <a:xfrm>
            <a:off x="6915600" y="6575488"/>
            <a:ext cx="3340800" cy="261245"/>
          </a:xfrm>
        </p:spPr>
        <p:txBody>
          <a:bodyPr/>
          <a:lstStyle>
            <a:lvl1pPr>
              <a:defRPr sz="100">
                <a:solidFill>
                  <a:schemeClr val="accent6"/>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3585224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verskrift og indhold rød">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1"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Titel 1"/>
          <p:cNvSpPr>
            <a:spLocks noGrp="1"/>
          </p:cNvSpPr>
          <p:nvPr>
            <p:ph type="title" hasCustomPrompt="1"/>
          </p:nvPr>
        </p:nvSpPr>
        <p:spPr/>
        <p:txBody>
          <a:bodyPr/>
          <a:lstStyle>
            <a:lvl1pPr>
              <a:defRPr>
                <a:solidFill>
                  <a:srgbClr val="862633"/>
                </a:solidFill>
              </a:defRPr>
            </a:lvl1pPr>
          </a:lstStyle>
          <a:p>
            <a:r>
              <a:rPr lang="da-DK" dirty="0"/>
              <a:t>Klik for at indsætte overskrift i maksimalt 2 linjer</a:t>
            </a:r>
          </a:p>
        </p:txBody>
      </p:sp>
      <p:sp>
        <p:nvSpPr>
          <p:cNvPr id="12"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588226"/>
            <a:ext cx="4086495" cy="180085"/>
          </a:xfrm>
        </p:spPr>
        <p:txBody>
          <a:bodyPr/>
          <a:lstStyle>
            <a:lvl1pPr>
              <a:defRPr sz="100">
                <a:solidFill>
                  <a:srgbClr val="D05A57"/>
                </a:solidFill>
              </a:defRPr>
            </a:lvl1pPr>
          </a:lstStyle>
          <a:p>
            <a:endParaRPr lang="en-GB" dirty="0"/>
          </a:p>
        </p:txBody>
      </p:sp>
      <p:sp>
        <p:nvSpPr>
          <p:cNvPr id="9" name="OFF_institute" hidden="1"/>
          <p:cNvSpPr>
            <a:spLocks noGrp="1"/>
          </p:cNvSpPr>
          <p:nvPr>
            <p:ph type="ftr" sz="quarter" idx="11"/>
          </p:nvPr>
        </p:nvSpPr>
        <p:spPr>
          <a:xfrm>
            <a:off x="6915600" y="6575488"/>
            <a:ext cx="3340800" cy="250081"/>
          </a:xfrm>
        </p:spPr>
        <p:txBody>
          <a:bodyPr/>
          <a:lstStyle>
            <a:lvl1pPr>
              <a:defRPr sz="100">
                <a:solidFill>
                  <a:schemeClr val="accent5"/>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4"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8236589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verskrift og indhold brun">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7" name="Titel 1"/>
          <p:cNvSpPr>
            <a:spLocks noGrp="1"/>
          </p:cNvSpPr>
          <p:nvPr>
            <p:ph type="title" hasCustomPrompt="1"/>
          </p:nvPr>
        </p:nvSpPr>
        <p:spPr/>
        <p:txBody>
          <a:bodyPr/>
          <a:lstStyle>
            <a:lvl1pPr>
              <a:defRPr>
                <a:solidFill>
                  <a:srgbClr val="473729"/>
                </a:solidFill>
              </a:defRPr>
            </a:lvl1pPr>
          </a:lstStyle>
          <a:p>
            <a:r>
              <a:rPr lang="da-DK" dirty="0"/>
              <a:t>Klik for at indsætte overskrift i maksimalt 2 linjer</a:t>
            </a:r>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8" name="Date_DateCustomA" hidden="1"/>
          <p:cNvSpPr>
            <a:spLocks noGrp="1"/>
          </p:cNvSpPr>
          <p:nvPr>
            <p:ph type="dt" sz="half" idx="10"/>
          </p:nvPr>
        </p:nvSpPr>
        <p:spPr>
          <a:xfrm>
            <a:off x="410400" y="6603216"/>
            <a:ext cx="4086495" cy="180085"/>
          </a:xfrm>
        </p:spPr>
        <p:txBody>
          <a:bodyPr/>
          <a:lstStyle>
            <a:lvl1pPr>
              <a:defRPr sz="100" b="0">
                <a:solidFill>
                  <a:srgbClr val="946037"/>
                </a:solidFill>
              </a:defRPr>
            </a:lvl1pPr>
          </a:lstStyle>
          <a:p>
            <a:endParaRPr lang="en-GB" dirty="0"/>
          </a:p>
        </p:txBody>
      </p:sp>
      <p:sp>
        <p:nvSpPr>
          <p:cNvPr id="10" name="OFF_institute_" hidden="1"/>
          <p:cNvSpPr>
            <a:spLocks noGrp="1"/>
          </p:cNvSpPr>
          <p:nvPr>
            <p:ph type="ftr" sz="quarter" idx="11"/>
          </p:nvPr>
        </p:nvSpPr>
        <p:spPr>
          <a:xfrm>
            <a:off x="6915600" y="6474211"/>
            <a:ext cx="3340800" cy="352190"/>
          </a:xfrm>
        </p:spPr>
        <p:txBody>
          <a:bodyPr/>
          <a:lstStyle>
            <a:lvl1pPr>
              <a:defRPr sz="100"/>
            </a:lvl1pPr>
          </a:lstStyle>
          <a:p>
            <a:endParaRPr lang="en-GB" dirty="0"/>
          </a:p>
        </p:txBody>
      </p:sp>
      <p:sp>
        <p:nvSpPr>
          <p:cNvPr id="12" name="Pladsholder til slidenummer 11"/>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903295980"/>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dhold og billede">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39450" indent="-171450">
              <a:lnSpc>
                <a:spcPct val="100000"/>
              </a:lnSpc>
              <a:buFont typeface="Arial" panose="020B0604020202020204" pitchFamily="34" charset="0"/>
              <a:buChar char="•"/>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0" y="1989138"/>
            <a:ext cx="5079348" cy="3830900"/>
          </a:xfrm>
          <a:solidFill>
            <a:schemeClr val="bg1">
              <a:lumMod val="85000"/>
            </a:schemeClr>
          </a:solidFill>
        </p:spPr>
        <p:txBody>
          <a:bodyPr/>
          <a:lstStyle>
            <a:lvl1pPr marL="0" indent="0" algn="ctr">
              <a:buNone/>
              <a:defRPr sz="2000"/>
            </a:lvl1pPr>
          </a:lstStyle>
          <a:p>
            <a:endParaRPr lang="da-DK" dirty="0"/>
          </a:p>
        </p:txBody>
      </p:sp>
      <p:sp>
        <p:nvSpPr>
          <p:cNvPr id="8" name="Date_DateCustomA" hidden="1"/>
          <p:cNvSpPr>
            <a:spLocks noGrp="1"/>
          </p:cNvSpPr>
          <p:nvPr>
            <p:ph type="dt" sz="half" idx="14"/>
          </p:nvPr>
        </p:nvSpPr>
        <p:spPr>
          <a:xfrm>
            <a:off x="410400" y="6603216"/>
            <a:ext cx="4086495" cy="180085"/>
          </a:xfrm>
        </p:spPr>
        <p:txBody>
          <a:bodyPr/>
          <a:lstStyle>
            <a:lvl1pPr>
              <a:defRPr sz="100" b="0">
                <a:solidFill>
                  <a:schemeClr val="bg1"/>
                </a:solidFill>
              </a:defRPr>
            </a:lvl1pPr>
          </a:lstStyle>
          <a:p>
            <a:endParaRPr lang="en-GB" dirty="0"/>
          </a:p>
        </p:txBody>
      </p:sp>
      <p:sp>
        <p:nvSpPr>
          <p:cNvPr id="9" name="OFF_institute_" hidden="1"/>
          <p:cNvSpPr>
            <a:spLocks noGrp="1"/>
          </p:cNvSpPr>
          <p:nvPr>
            <p:ph type="ftr" sz="quarter" idx="15"/>
          </p:nvPr>
        </p:nvSpPr>
        <p:spPr>
          <a:xfrm>
            <a:off x="6915600" y="6484544"/>
            <a:ext cx="3340800" cy="352190"/>
          </a:xfrm>
        </p:spPr>
        <p:txBody>
          <a:bodyPr/>
          <a:lstStyle>
            <a:lvl1pPr>
              <a:defRPr sz="100"/>
            </a:lvl1pPr>
          </a:lstStyle>
          <a:p>
            <a:endParaRPr lang="en-GB" dirty="0"/>
          </a:p>
        </p:txBody>
      </p:sp>
      <p:sp>
        <p:nvSpPr>
          <p:cNvPr id="11" name="Pladsholder til slidenummer 10"/>
          <p:cNvSpPr>
            <a:spLocks noGrp="1"/>
          </p:cNvSpPr>
          <p:nvPr>
            <p:ph type="sldNum" sz="quarter" idx="16"/>
          </p:nvPr>
        </p:nvSpPr>
        <p:spPr/>
        <p:txBody>
          <a:bodyPr/>
          <a:lstStyle/>
          <a:p>
            <a:fld id="{45D37B1E-C366-494F-A587-962AD9AABC83}" type="slidenum">
              <a:rPr lang="en-GB"/>
              <a:pPr/>
              <a:t>‹nr.›</a:t>
            </a:fld>
            <a:endParaRPr lang="en-GB" dirty="0"/>
          </a:p>
        </p:txBody>
      </p:sp>
      <p:sp>
        <p:nvSpPr>
          <p:cNvPr id="12"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17223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llede forside med hvidt logo">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solidFill>
                  <a:schemeClr val="bg1"/>
                </a:solidFill>
              </a:defRPr>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400" y="1312984"/>
            <a:ext cx="8132617" cy="2143815"/>
          </a:xfrm>
        </p:spPr>
        <p:txBody>
          <a:bodyPr anchor="b"/>
          <a:lstStyle>
            <a:lvl1pPr algn="l">
              <a:lnSpc>
                <a:spcPct val="87000"/>
              </a:lnSpc>
              <a:defRPr sz="5000">
                <a:solidFill>
                  <a:schemeClr val="bg1"/>
                </a:solidFill>
              </a:defRPr>
            </a:lvl1pPr>
          </a:lstStyle>
          <a:p>
            <a:r>
              <a:rPr lang="da-DK" dirty="0"/>
              <a:t>Klik for at redigere i master</a:t>
            </a:r>
          </a:p>
        </p:txBody>
      </p:sp>
      <p:sp>
        <p:nvSpPr>
          <p:cNvPr id="3" name="USR_Name"/>
          <p:cNvSpPr>
            <a:spLocks noGrp="1"/>
          </p:cNvSpPr>
          <p:nvPr>
            <p:ph type="subTitle" idx="1"/>
          </p:nvPr>
        </p:nvSpPr>
        <p:spPr>
          <a:xfrm>
            <a:off x="410400" y="6127200"/>
            <a:ext cx="3340800" cy="263050"/>
          </a:xfrm>
        </p:spPr>
        <p:txBody>
          <a:bodyPr anchor="b" anchorCtr="0"/>
          <a:lstStyle>
            <a:lvl1pPr marL="0" indent="0" algn="l">
              <a:lnSpc>
                <a:spcPct val="100000"/>
              </a:lnSpc>
              <a:buNone/>
              <a:defRPr sz="9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
          <p:cNvSpPr>
            <a:spLocks noGrp="1"/>
          </p:cNvSpPr>
          <p:nvPr>
            <p:ph type="ftr" sz="quarter" idx="11"/>
          </p:nvPr>
        </p:nvSpPr>
        <p:spPr>
          <a:xfrm>
            <a:off x="410400" y="0"/>
            <a:ext cx="3340800" cy="723600"/>
          </a:xfrm>
        </p:spPr>
        <p:txBody>
          <a:bodyPr/>
          <a:lstStyle>
            <a:lvl1pPr algn="l">
              <a:lnSpc>
                <a:spcPct val="92000"/>
              </a:lnSpc>
              <a:defRPr b="1">
                <a:solidFill>
                  <a:schemeClr val="bg1"/>
                </a:solidFill>
              </a:defRPr>
            </a:lvl1pPr>
          </a:lstStyle>
          <a:p>
            <a:endParaRPr lang="da-DK" dirty="0"/>
          </a:p>
        </p:txBody>
      </p:sp>
      <p:sp>
        <p:nvSpPr>
          <p:cNvPr id="6" name="Slide Number Placeholder 5" hidden="1"/>
          <p:cNvSpPr>
            <a:spLocks noGrp="1"/>
          </p:cNvSpPr>
          <p:nvPr>
            <p:ph type="sldNum" sz="quarter" idx="12"/>
          </p:nvPr>
        </p:nvSpPr>
        <p:spPr>
          <a:xfrm>
            <a:off x="406800" y="6604278"/>
            <a:ext cx="431400" cy="263661"/>
          </a:xfrm>
        </p:spPr>
        <p:txBody>
          <a:bodyPr/>
          <a:lstStyle>
            <a:lvl1pPr>
              <a:defRPr sz="100">
                <a:solidFill>
                  <a:schemeClr val="tx1"/>
                </a:solidFill>
              </a:defRPr>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1709672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dhold og billede hvid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lvl1pPr>
              <a:defRPr/>
            </a:lvl1pPr>
          </a:lstStyle>
          <a:p>
            <a:r>
              <a:rPr lang="da-DK" dirty="0"/>
              <a:t>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23072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dhold og billede sor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p>
            <a:r>
              <a:rPr lang="da-DK" dirty="0"/>
              <a:t>Overskrift i maksimalt 2 linjer</a:t>
            </a:r>
          </a:p>
        </p:txBody>
      </p:sp>
      <p:sp>
        <p:nvSpPr>
          <p:cNvPr id="14"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1780238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dhold og hvid tekst, mørk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bg1"/>
                </a:solidFill>
              </a:defRPr>
            </a:lvl1pPr>
            <a:lvl2pPr marL="0" indent="0">
              <a:lnSpc>
                <a:spcPct val="100000"/>
              </a:lnSpc>
              <a:buFont typeface="Arial" panose="020B0604020202020204" pitchFamily="34" charset="0"/>
              <a:buChar char="​"/>
              <a:defRPr sz="1600">
                <a:solidFill>
                  <a:schemeClr val="bg1"/>
                </a:solidFill>
              </a:defRPr>
            </a:lvl2pPr>
            <a:lvl3pPr marL="252000" indent="-252000">
              <a:lnSpc>
                <a:spcPct val="100000"/>
              </a:lnSpc>
              <a:defRPr sz="1600">
                <a:solidFill>
                  <a:schemeClr val="bg1"/>
                </a:solidFill>
              </a:defRPr>
            </a:lvl3pPr>
            <a:lvl4pPr marL="504000" indent="-216000">
              <a:lnSpc>
                <a:spcPct val="100000"/>
              </a:lnSpc>
              <a:defRPr sz="1400">
                <a:solidFill>
                  <a:schemeClr val="bg1"/>
                </a:solidFill>
              </a:defRPr>
            </a:lvl4pPr>
            <a:lvl5pPr marL="648000" indent="-180000">
              <a:lnSpc>
                <a:spcPct val="100000"/>
              </a:lnSpc>
              <a:defRPr sz="1200">
                <a:solidFill>
                  <a:schemeClr val="bg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bg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5"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21195334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dhold og sort tekst, lys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EED48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tx1"/>
                </a:solidFill>
              </a:defRPr>
            </a:lvl1pPr>
            <a:lvl2pPr marL="0" indent="0">
              <a:lnSpc>
                <a:spcPct val="100000"/>
              </a:lnSpc>
              <a:buFont typeface="Arial" panose="020B0604020202020204" pitchFamily="34" charset="0"/>
              <a:buChar char="​"/>
              <a:defRPr sz="1600">
                <a:solidFill>
                  <a:schemeClr val="tx1"/>
                </a:solidFill>
              </a:defRPr>
            </a:lvl2pPr>
            <a:lvl3pPr marL="252000" indent="-252000">
              <a:lnSpc>
                <a:spcPct val="100000"/>
              </a:lnSpc>
              <a:defRPr sz="1600">
                <a:solidFill>
                  <a:schemeClr val="tx1"/>
                </a:solidFill>
              </a:defRPr>
            </a:lvl3pPr>
            <a:lvl4pPr marL="504000" indent="-216000">
              <a:lnSpc>
                <a:spcPct val="100000"/>
              </a:lnSpc>
              <a:defRPr sz="1400">
                <a:solidFill>
                  <a:schemeClr val="tx1"/>
                </a:solidFill>
              </a:defRPr>
            </a:lvl4pPr>
            <a:lvl5pPr marL="648000" indent="-180000">
              <a:lnSpc>
                <a:spcPct val="100000"/>
              </a:lnSpc>
              <a:defRPr sz="1200">
                <a:solidFill>
                  <a:schemeClr val="tx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tx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6"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751073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indsætte overskrift i maksimalt 2 linjer</a:t>
            </a:r>
          </a:p>
        </p:txBody>
      </p:sp>
      <p:sp>
        <p:nvSpPr>
          <p:cNvPr id="9" name="Content Placeholder 2"/>
          <p:cNvSpPr>
            <a:spLocks noGrp="1"/>
          </p:cNvSpPr>
          <p:nvPr>
            <p:ph idx="1" hasCustomPrompt="1"/>
          </p:nvPr>
        </p:nvSpPr>
        <p:spPr>
          <a:xfrm>
            <a:off x="406304" y="1989138"/>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Content Placeholder 3"/>
          <p:cNvSpPr>
            <a:spLocks noGrp="1"/>
          </p:cNvSpPr>
          <p:nvPr>
            <p:ph idx="13" hasCustomPrompt="1"/>
          </p:nvPr>
        </p:nvSpPr>
        <p:spPr>
          <a:xfrm>
            <a:off x="6274448" y="1989137"/>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DateCustomA" hidden="1"/>
          <p:cNvSpPr>
            <a:spLocks noGrp="1"/>
          </p:cNvSpPr>
          <p:nvPr>
            <p:ph type="dt" sz="half" idx="10"/>
          </p:nvPr>
        </p:nvSpPr>
        <p:spPr>
          <a:xfrm>
            <a:off x="410400" y="6603563"/>
            <a:ext cx="4086495" cy="180085"/>
          </a:xfrm>
        </p:spPr>
        <p:txBody>
          <a:bodyPr/>
          <a:lstStyle>
            <a:lvl1pPr>
              <a:defRPr sz="100" b="0">
                <a:solidFill>
                  <a:schemeClr val="bg1"/>
                </a:solidFill>
              </a:defRPr>
            </a:lvl1pPr>
          </a:lstStyle>
          <a:p>
            <a:endParaRPr lang="da-DK" dirty="0"/>
          </a:p>
        </p:txBody>
      </p:sp>
      <p:sp>
        <p:nvSpPr>
          <p:cNvPr id="6" name="OFF_institute_"/>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45D37B1E-C366-494F-A587-962AD9AABC83}" type="slidenum">
              <a:rPr lang="da-DK"/>
              <a:t>‹nr.›</a:t>
            </a:fld>
            <a:endParaRPr lang="da-DK" dirty="0"/>
          </a:p>
        </p:txBody>
      </p:sp>
      <p:sp>
        <p:nvSpPr>
          <p:cNvPr id="8"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4003493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og graf">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a:t>Klik for at indsætte overskrift i maksimalt 2 linjer</a:t>
            </a:r>
          </a:p>
        </p:txBody>
      </p:sp>
      <p:sp>
        <p:nvSpPr>
          <p:cNvPr id="3" name="Date_DateCustomA" hidden="1"/>
          <p:cNvSpPr>
            <a:spLocks noGrp="1"/>
          </p:cNvSpPr>
          <p:nvPr>
            <p:ph type="dt" sz="half" idx="10"/>
          </p:nvPr>
        </p:nvSpPr>
        <p:spPr>
          <a:xfrm>
            <a:off x="410400" y="6593050"/>
            <a:ext cx="4086495" cy="180085"/>
          </a:xfrm>
        </p:spPr>
        <p:txBody>
          <a:bodyPr/>
          <a:lstStyle>
            <a:lvl1pPr>
              <a:defRPr sz="100" b="0">
                <a:solidFill>
                  <a:schemeClr val="bg1"/>
                </a:solidFill>
              </a:defRPr>
            </a:lvl1pPr>
          </a:lstStyle>
          <a:p>
            <a:endParaRPr lang="en-GB"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a:pPr/>
              <a:t>‹nr.›</a:t>
            </a:fld>
            <a:endParaRPr lang="en-GB" dirty="0"/>
          </a:p>
        </p:txBody>
      </p:sp>
      <p:sp>
        <p:nvSpPr>
          <p:cNvPr id="8"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tekst 11"/>
          <p:cNvSpPr>
            <a:spLocks noGrp="1"/>
          </p:cNvSpPr>
          <p:nvPr>
            <p:ph type="body" sz="quarter" idx="15" hasCustomPrompt="1"/>
          </p:nvPr>
        </p:nvSpPr>
        <p:spPr>
          <a:xfrm>
            <a:off x="6710399" y="1989138"/>
            <a:ext cx="5079347" cy="501814"/>
          </a:xfrm>
        </p:spPr>
        <p:txBody>
          <a:bodyPr/>
          <a:lstStyle>
            <a:lvl1pPr marL="0" indent="0">
              <a:lnSpc>
                <a:spcPct val="83000"/>
              </a:lnSpc>
              <a:spcBef>
                <a:spcPts val="0"/>
              </a:spcBef>
              <a:buFont typeface="Arial" panose="020B0604020202020204" pitchFamily="34" charset="0"/>
              <a:buChar char="​"/>
              <a:defRPr sz="2000" b="1"/>
            </a:lvl1pPr>
          </a:lstStyle>
          <a:p>
            <a:pPr lvl="0"/>
            <a:r>
              <a:rPr lang="da-DK" dirty="0"/>
              <a:t>Overskrift til graf</a:t>
            </a:r>
          </a:p>
        </p:txBody>
      </p:sp>
      <p:sp>
        <p:nvSpPr>
          <p:cNvPr id="16" name="Pladsholder til indhold 15"/>
          <p:cNvSpPr>
            <a:spLocks noGrp="1"/>
          </p:cNvSpPr>
          <p:nvPr>
            <p:ph sz="quarter" idx="16" hasCustomPrompt="1"/>
          </p:nvPr>
        </p:nvSpPr>
        <p:spPr>
          <a:xfrm>
            <a:off x="6710399" y="2583180"/>
            <a:ext cx="4956084" cy="3258819"/>
          </a:xfrm>
        </p:spPr>
        <p:txBody>
          <a:bodyPr/>
          <a:lstStyle>
            <a:lvl1pPr marL="252000" indent="-252000">
              <a:lnSpc>
                <a:spcPct val="100000"/>
              </a:lnSpc>
              <a:buFont typeface="Arial" panose="020B0604020202020204" pitchFamily="34" charset="0"/>
              <a:buChar char="•"/>
              <a:defRPr sz="1600"/>
            </a:lvl1pPr>
            <a:lvl2pPr marL="468000" indent="-216000">
              <a:lnSpc>
                <a:spcPct val="100000"/>
              </a:lnSpc>
              <a:defRPr sz="1400"/>
            </a:lvl2pPr>
            <a:lvl3pPr marL="648000" indent="-180000">
              <a:lnSpc>
                <a:spcPct val="100000"/>
              </a:lnSpc>
              <a:defRPr sz="1200"/>
            </a:lvl3pPr>
            <a:lvl4pPr marL="648000" indent="-180000">
              <a:lnSpc>
                <a:spcPct val="100000"/>
              </a:lnSpc>
              <a:defRPr sz="1200"/>
            </a:lvl4pPr>
            <a:lvl5pPr marL="648000" indent="-180000">
              <a:lnSpc>
                <a:spcPct val="100000"/>
              </a:lnSpc>
              <a:defRPr sz="1200"/>
            </a:lvl5pPr>
          </a:lstStyle>
          <a:p>
            <a:pPr lvl="0"/>
            <a:r>
              <a:rPr lang="da-DK" dirty="0"/>
              <a:t>Klik ikon for at tilføje graf</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036967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Klik for at redigere i master</a:t>
            </a:r>
          </a:p>
        </p:txBody>
      </p:sp>
      <p:sp>
        <p:nvSpPr>
          <p:cNvPr id="3" name="Date_DateCustomA" hidden="1"/>
          <p:cNvSpPr>
            <a:spLocks noGrp="1"/>
          </p:cNvSpPr>
          <p:nvPr>
            <p:ph type="dt" sz="half" idx="10"/>
          </p:nvPr>
        </p:nvSpPr>
        <p:spPr>
          <a:xfrm>
            <a:off x="410400" y="6621209"/>
            <a:ext cx="4086495" cy="180085"/>
          </a:xfrm>
        </p:spPr>
        <p:txBody>
          <a:bodyPr/>
          <a:lstStyle>
            <a:lvl1pPr>
              <a:defRPr sz="100" b="0">
                <a:solidFill>
                  <a:schemeClr val="bg1"/>
                </a:solidFill>
              </a:defRPr>
            </a:lvl1pPr>
          </a:lstStyle>
          <a:p>
            <a:endParaRPr lang="da-DK"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a:t>‹nr.›</a:t>
            </a:fld>
            <a:endParaRPr lang="da-DK" dirty="0"/>
          </a:p>
        </p:txBody>
      </p:sp>
      <p:sp>
        <p:nvSpPr>
          <p:cNvPr id="6"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945256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Kun logo">
    <p:spTree>
      <p:nvGrpSpPr>
        <p:cNvPr id="1" name=""/>
        <p:cNvGrpSpPr/>
        <p:nvPr/>
      </p:nvGrpSpPr>
      <p:grpSpPr>
        <a:xfrm>
          <a:off x="0" y="0"/>
          <a:ext cx="0" cy="0"/>
          <a:chOff x="0" y="0"/>
          <a:chExt cx="0" cy="0"/>
        </a:xfrm>
      </p:grpSpPr>
      <p:sp>
        <p:nvSpPr>
          <p:cNvPr id="2" name="Date_DateCustomA" hidden="1"/>
          <p:cNvSpPr>
            <a:spLocks noGrp="1"/>
          </p:cNvSpPr>
          <p:nvPr>
            <p:ph type="dt" sz="half" idx="10"/>
          </p:nvPr>
        </p:nvSpPr>
        <p:spPr>
          <a:xfrm>
            <a:off x="410400" y="6610526"/>
            <a:ext cx="4086495" cy="180085"/>
          </a:xfrm>
        </p:spPr>
        <p:txBody>
          <a:bodyPr/>
          <a:lstStyle>
            <a:lvl1pPr>
              <a:defRPr sz="100" b="0">
                <a:solidFill>
                  <a:schemeClr val="bg1"/>
                </a:solidFill>
              </a:defRPr>
            </a:lvl1pPr>
          </a:lstStyle>
          <a:p>
            <a:endParaRPr lang="da-DK" dirty="0"/>
          </a:p>
        </p:txBody>
      </p:sp>
      <p:sp>
        <p:nvSpPr>
          <p:cNvPr id="3" name="OFF_institute_" hidden="1"/>
          <p:cNvSpPr>
            <a:spLocks noGrp="1"/>
          </p:cNvSpPr>
          <p:nvPr>
            <p:ph type="ftr" sz="quarter" idx="11"/>
          </p:nvPr>
        </p:nvSpPr>
        <p:spPr>
          <a:xfrm>
            <a:off x="6915600" y="6505810"/>
            <a:ext cx="3340800" cy="352190"/>
          </a:xfrm>
        </p:spPr>
        <p:txBody>
          <a:bodyPr/>
          <a:lstStyle>
            <a:lvl1pPr>
              <a:defRPr sz="100">
                <a:solidFill>
                  <a:schemeClr val="bg1"/>
                </a:solidFill>
              </a:defRPr>
            </a:lvl1p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a:t>‹nr.›</a:t>
            </a:fld>
            <a:endParaRPr lang="da-DK" dirty="0"/>
          </a:p>
        </p:txBody>
      </p:sp>
      <p:sp>
        <p:nvSpPr>
          <p:cNvPr id="5"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198522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8" name="Text Box 48"/>
          <p:cNvSpPr txBox="1">
            <a:spLocks noChangeArrowheads="1"/>
          </p:cNvSpPr>
          <p:nvPr userDrawn="1"/>
        </p:nvSpPr>
        <p:spPr bwMode="auto">
          <a:xfrm>
            <a:off x="425450" y="1840105"/>
            <a:ext cx="233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en-GB" sz="1000" b="1" noProof="1">
                <a:latin typeface="Arial" panose="020B0604020202020204" pitchFamily="34" charset="0"/>
                <a:cs typeface="Arial" panose="020B0604020202020204" pitchFamily="34" charset="0"/>
              </a:rPr>
              <a:t>Brug</a:t>
            </a:r>
            <a:r>
              <a:rPr lang="en-GB" sz="1000" b="1" baseline="0" noProof="1">
                <a:latin typeface="Arial" panose="020B0604020202020204" pitchFamily="34" charset="0"/>
                <a:cs typeface="Arial" panose="020B0604020202020204" pitchFamily="34" charset="0"/>
              </a:rPr>
              <a:t> tekst typografier</a:t>
            </a:r>
            <a:endParaRPr lang="en-GB" sz="1000" b="1" noProof="1">
              <a:latin typeface="Arial" panose="020B0604020202020204" pitchFamily="34" charset="0"/>
              <a:cs typeface="Arial" panose="020B0604020202020204" pitchFamily="34" charset="0"/>
            </a:endParaRPr>
          </a:p>
          <a:p>
            <a:pPr eaLnBrk="1" hangingPunct="1">
              <a:spcAft>
                <a:spcPts val="600"/>
              </a:spcAft>
              <a:defRPr/>
            </a:pPr>
            <a:r>
              <a:rPr lang="en-GB" altLang="da-DK" sz="900" b="0" noProof="1">
                <a:latin typeface="Arial" panose="020B0604020202020204" pitchFamily="34" charset="0"/>
                <a:cs typeface="Arial" panose="020B0604020202020204" pitchFamily="34" charset="0"/>
              </a:rPr>
              <a:t>Brug </a:t>
            </a:r>
            <a:r>
              <a:rPr lang="en-GB" altLang="da-DK" sz="900" b="1"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gå frem i tekst-niveauer. Klik </a:t>
            </a:r>
            <a:r>
              <a:rPr lang="en-GB" altLang="da-DK" sz="900" b="1" baseline="0" noProof="1">
                <a:latin typeface="Arial" panose="020B0604020202020204" pitchFamily="34" charset="0"/>
                <a:cs typeface="Arial" panose="020B0604020202020204" pitchFamily="34" charset="0"/>
              </a:rPr>
              <a:t>ENTER</a:t>
            </a:r>
            <a:r>
              <a:rPr lang="en-GB" altLang="da-DK" sz="900" b="0" baseline="0" noProof="1">
                <a:latin typeface="Arial" panose="020B0604020202020204" pitchFamily="34" charset="0"/>
                <a:cs typeface="Arial" panose="020B0604020202020204" pitchFamily="34" charset="0"/>
              </a:rPr>
              <a:t>, derefter </a:t>
            </a:r>
            <a:r>
              <a:rPr lang="en-GB" altLang="da-DK" sz="900" b="1" baseline="0"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skifte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fra et niveau til et næste.</a:t>
            </a:r>
          </a:p>
          <a:p>
            <a:pPr eaLnBrk="1" hangingPunct="1">
              <a:spcAft>
                <a:spcPts val="240"/>
              </a:spcAft>
              <a:defRPr/>
            </a:pPr>
            <a:r>
              <a:rPr lang="en-GB" altLang="da-DK" sz="900" b="0" baseline="0" noProof="1">
                <a:latin typeface="Arial" panose="020B0604020202020204" pitchFamily="34" charset="0"/>
                <a:cs typeface="Arial" panose="020B0604020202020204" pitchFamily="34" charset="0"/>
              </a:rPr>
              <a:t>For at gå tilbage i tekst-niveauer,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brug </a:t>
            </a:r>
            <a:r>
              <a:rPr lang="en-GB" altLang="da-DK" sz="900" b="1" baseline="0" noProof="1">
                <a:latin typeface="Arial" panose="020B0604020202020204" pitchFamily="34" charset="0"/>
                <a:cs typeface="Arial" panose="020B0604020202020204" pitchFamily="34" charset="0"/>
              </a:rPr>
              <a:t>SHIFT+TAB</a:t>
            </a:r>
            <a:endParaRPr lang="en-GB" altLang="da-DK" sz="900" b="1" noProof="1">
              <a:latin typeface="Arial" panose="020B0604020202020204" pitchFamily="34" charset="0"/>
              <a:cs typeface="Arial" panose="020B0604020202020204" pitchFamily="34" charset="0"/>
            </a:endParaRPr>
          </a:p>
          <a:p>
            <a:pPr eaLnBrk="1" hangingPunct="1">
              <a:spcAft>
                <a:spcPts val="240"/>
              </a:spcAft>
              <a:defRPr/>
            </a:pPr>
            <a:endParaRPr lang="en-GB" sz="900" b="1" noProof="1">
              <a:latin typeface="Arial" panose="020B0604020202020204" pitchFamily="34" charset="0"/>
              <a:cs typeface="Arial" panose="020B0604020202020204" pitchFamily="34" charset="0"/>
            </a:endParaRPr>
          </a:p>
          <a:p>
            <a:pPr eaLnBrk="1" hangingPunct="1">
              <a:spcAft>
                <a:spcPts val="240"/>
              </a:spcAft>
              <a:defRPr/>
            </a:pPr>
            <a:r>
              <a:rPr lang="en-GB" sz="900" noProof="1">
                <a:latin typeface="Arial" panose="020B0604020202020204" pitchFamily="34" charset="0"/>
                <a:cs typeface="Arial" panose="020B0604020202020204" pitchFamily="34" charset="0"/>
              </a:rPr>
              <a:t>Alternativt kan </a:t>
            </a:r>
            <a:br>
              <a:rPr lang="en-GB" sz="900" noProof="1">
                <a:latin typeface="Arial" panose="020B0604020202020204" pitchFamily="34" charset="0"/>
                <a:cs typeface="Arial" panose="020B0604020202020204" pitchFamily="34" charset="0"/>
              </a:rPr>
            </a:br>
            <a:r>
              <a:rPr lang="en-GB" sz="900" b="1" noProof="1">
                <a:latin typeface="Arial" panose="020B0604020202020204" pitchFamily="34" charset="0"/>
                <a:cs typeface="Arial" panose="020B0604020202020204" pitchFamily="34" charset="0"/>
              </a:rPr>
              <a:t>Forøg</a:t>
            </a:r>
            <a:r>
              <a:rPr lang="en-GB" sz="900" baseline="0" noProof="1">
                <a:latin typeface="Arial" panose="020B0604020202020204" pitchFamily="34" charset="0"/>
                <a:cs typeface="Arial" panose="020B0604020202020204" pitchFamily="34" charset="0"/>
              </a:rPr>
              <a:t> og </a:t>
            </a:r>
            <a:r>
              <a:rPr lang="en-GB" sz="900" b="1" baseline="0" noProof="1">
                <a:latin typeface="Arial" panose="020B0604020202020204" pitchFamily="34" charset="0"/>
                <a:cs typeface="Arial" panose="020B0604020202020204" pitchFamily="34" charset="0"/>
              </a:rPr>
              <a:t>Formindsk </a:t>
            </a:r>
            <a:r>
              <a:rPr lang="en-GB" sz="900" baseline="0" noProof="1">
                <a:latin typeface="Arial" panose="020B0604020202020204" pitchFamily="34" charset="0"/>
                <a:cs typeface="Arial" panose="020B0604020202020204" pitchFamily="34" charset="0"/>
              </a:rPr>
              <a:t>listeniveau bruges</a:t>
            </a:r>
            <a:endParaRPr lang="en-GB" sz="900" noProof="1">
              <a:latin typeface="Arial" panose="020B0604020202020204" pitchFamily="34" charset="0"/>
              <a:cs typeface="Arial" panose="020B0604020202020204" pitchFamily="34" charset="0"/>
            </a:endParaRPr>
          </a:p>
          <a:p>
            <a:pPr eaLnBrk="1" hangingPunct="1">
              <a:spcAft>
                <a:spcPts val="240"/>
              </a:spcAft>
              <a:defRPr/>
            </a:pPr>
            <a:endParaRPr lang="en-GB" sz="700" noProof="1">
              <a:latin typeface="Arial" panose="020B0604020202020204" pitchFamily="34" charset="0"/>
              <a:cs typeface="Arial" panose="020B0604020202020204" pitchFamily="34" charset="0"/>
            </a:endParaRPr>
          </a:p>
        </p:txBody>
      </p:sp>
      <p:sp>
        <p:nvSpPr>
          <p:cNvPr id="17" name="Title 1"/>
          <p:cNvSpPr txBox="1">
            <a:spLocks/>
          </p:cNvSpPr>
          <p:nvPr userDrawn="1"/>
        </p:nvSpPr>
        <p:spPr>
          <a:xfrm>
            <a:off x="404813" y="469251"/>
            <a:ext cx="11376025" cy="775843"/>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2600" b="1" kern="1200" baseline="0">
                <a:solidFill>
                  <a:schemeClr val="accent1"/>
                </a:solidFill>
                <a:latin typeface="+mj-lt"/>
                <a:ea typeface="+mj-ea"/>
                <a:cs typeface="+mj-cs"/>
              </a:defRPr>
            </a:lvl1pPr>
          </a:lstStyle>
          <a:p>
            <a:r>
              <a:rPr lang="da-DK" sz="3200" dirty="0">
                <a:solidFill>
                  <a:schemeClr val="tx1"/>
                </a:solidFill>
                <a:latin typeface="Arial" panose="020B0604020202020204" pitchFamily="34" charset="0"/>
                <a:cs typeface="Arial" panose="020B0604020202020204" pitchFamily="34" charset="0"/>
              </a:rPr>
              <a:t>Brugerguide - Slet før anvendelse</a:t>
            </a:r>
          </a:p>
        </p:txBody>
      </p:sp>
      <p:sp>
        <p:nvSpPr>
          <p:cNvPr id="14" name="AutoShape 4"/>
          <p:cNvSpPr>
            <a:spLocks/>
          </p:cNvSpPr>
          <p:nvPr userDrawn="1"/>
        </p:nvSpPr>
        <p:spPr bwMode="gray">
          <a:xfrm>
            <a:off x="7001480" y="3572293"/>
            <a:ext cx="2463605" cy="113364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Hjælpelinjer</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For at se hjælpelinjer</a:t>
            </a:r>
          </a:p>
          <a:p>
            <a:pPr eaLnBrk="1" fontAlgn="auto"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1.</a:t>
            </a:r>
            <a:r>
              <a:rPr lang="da-DK" sz="900" noProof="1">
                <a:solidFill>
                  <a:schemeClr val="tx1"/>
                </a:solidFill>
                <a:latin typeface="Arial" panose="020B0604020202020204" pitchFamily="34" charset="0"/>
                <a:cs typeface="Arial" panose="020B0604020202020204" pitchFamily="34" charset="0"/>
              </a:rPr>
              <a:t> Klik på fanen </a:t>
            </a:r>
            <a:r>
              <a:rPr lang="da-DK" sz="900" b="1" noProof="1">
                <a:solidFill>
                  <a:schemeClr val="tx1"/>
                </a:solidFill>
                <a:latin typeface="Arial" panose="020B0604020202020204" pitchFamily="34" charset="0"/>
                <a:cs typeface="Arial" panose="020B0604020202020204" pitchFamily="34" charset="0"/>
              </a:rPr>
              <a:t>Vis </a:t>
            </a:r>
            <a:r>
              <a:rPr lang="da-DK" sz="900" b="0" noProof="1">
                <a:solidFill>
                  <a:schemeClr val="tx1"/>
                </a:solidFill>
                <a:latin typeface="Arial" panose="020B0604020202020204" pitchFamily="34" charset="0"/>
                <a:cs typeface="Arial" panose="020B0604020202020204" pitchFamily="34" charset="0"/>
              </a:rPr>
              <a:t>og</a:t>
            </a:r>
            <a:r>
              <a:rPr lang="da-DK" sz="900" b="1"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sæt hak ved</a:t>
            </a:r>
            <a:r>
              <a:rPr lang="da-DK" sz="900" b="0" baseline="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Hjælpelinjer</a:t>
            </a:r>
          </a:p>
          <a:p>
            <a:pPr eaLnBrk="1" hangingPunct="1">
              <a:spcBef>
                <a:spcPts val="0"/>
              </a:spcBef>
              <a:spcAft>
                <a:spcPts val="240"/>
              </a:spcAft>
              <a:buFont typeface="+mj-lt"/>
              <a:buNone/>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Tips</a:t>
            </a:r>
            <a:r>
              <a:rPr lang="da-DK" sz="90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Alt + F9 </a:t>
            </a:r>
            <a:r>
              <a:rPr lang="da-DK" sz="900" noProof="1">
                <a:solidFill>
                  <a:schemeClr val="tx1"/>
                </a:solidFill>
                <a:latin typeface="Arial" panose="020B0604020202020204" pitchFamily="34" charset="0"/>
                <a:cs typeface="Arial" panose="020B0604020202020204" pitchFamily="34" charset="0"/>
              </a:rPr>
              <a:t>for hurtig visning af hjælpelinjer</a:t>
            </a:r>
          </a:p>
          <a:p>
            <a:pPr eaLnBrk="1" hangingPunct="1">
              <a:spcBef>
                <a:spcPts val="0"/>
              </a:spcBef>
              <a:spcAft>
                <a:spcPts val="240"/>
              </a:spcAft>
              <a:buFont typeface="+mj-lt"/>
              <a:buNone/>
              <a:defRPr/>
            </a:pPr>
            <a:endParaRPr lang="da-DK" sz="700" noProof="1">
              <a:solidFill>
                <a:schemeClr val="tx1"/>
              </a:solidFill>
              <a:latin typeface="Arial" panose="020B0604020202020204" pitchFamily="34" charset="0"/>
              <a:cs typeface="Arial" panose="020B0604020202020204" pitchFamily="34" charset="0"/>
            </a:endParaRPr>
          </a:p>
        </p:txBody>
      </p:sp>
      <p:sp>
        <p:nvSpPr>
          <p:cNvPr id="15" name="Text Box 48"/>
          <p:cNvSpPr txBox="1">
            <a:spLocks noChangeArrowheads="1"/>
          </p:cNvSpPr>
          <p:nvPr userDrawn="1"/>
        </p:nvSpPr>
        <p:spPr bwMode="auto">
          <a:xfrm>
            <a:off x="7001481" y="1840105"/>
            <a:ext cx="246360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r>
              <a:rPr lang="da-DK" altLang="da-DK" sz="900" strike="noStrike" noProof="1">
                <a:solidFill>
                  <a:schemeClr val="tx1"/>
                </a:solidFill>
                <a:latin typeface="Arial" panose="020B0604020202020204" pitchFamily="34" charset="0"/>
                <a:cs typeface="Arial" panose="020B0604020202020204" pitchFamily="34" charset="0"/>
              </a:rPr>
              <a:t> </a:t>
            </a:r>
            <a:endParaRPr lang="da-DK" altLang="da-DK" sz="900" strike="sngStrike"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24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sz="900" noProof="1">
                <a:solidFill>
                  <a:schemeClr val="tx1"/>
                </a:solidFill>
                <a:latin typeface="Arial" panose="020B0604020202020204" pitchFamily="34" charset="0"/>
                <a:cs typeface="Arial" panose="020B0604020202020204" pitchFamily="34" charset="0"/>
              </a:rPr>
              <a:t>Vælg </a:t>
            </a:r>
            <a:r>
              <a:rPr lang="da-DK" sz="900" b="1" noProof="1">
                <a:solidFill>
                  <a:schemeClr val="tx1"/>
                </a:solidFill>
                <a:latin typeface="Arial" panose="020B0604020202020204" pitchFamily="34" charset="0"/>
                <a:cs typeface="Arial" panose="020B0604020202020204" pitchFamily="34" charset="0"/>
              </a:rPr>
              <a:t>Anvend på alle </a:t>
            </a:r>
            <a:r>
              <a:rPr lang="da-DK" sz="900" noProof="1">
                <a:solidFill>
                  <a:schemeClr val="tx1"/>
                </a:solidFill>
                <a:latin typeface="Arial" panose="020B0604020202020204" pitchFamily="34" charset="0"/>
                <a:cs typeface="Arial" panose="020B0604020202020204" pitchFamily="34" charset="0"/>
              </a:rPr>
              <a:t>eller </a:t>
            </a:r>
            <a:r>
              <a:rPr lang="da-DK" sz="900" b="1" noProof="1">
                <a:solidFill>
                  <a:schemeClr val="tx1"/>
                </a:solidFill>
                <a:latin typeface="Arial" panose="020B0604020202020204" pitchFamily="34" charset="0"/>
                <a:cs typeface="Arial" panose="020B0604020202020204" pitchFamily="34" charset="0"/>
              </a:rPr>
              <a:t>Anvend</a:t>
            </a:r>
            <a:r>
              <a:rPr lang="da-DK" sz="900" noProof="1">
                <a:solidFill>
                  <a:schemeClr val="tx1"/>
                </a:solidFill>
                <a:latin typeface="Arial" panose="020B0604020202020204" pitchFamily="34" charset="0"/>
                <a:cs typeface="Arial" panose="020B0604020202020204" pitchFamily="34" charset="0"/>
              </a:rPr>
              <a:t> hvis det</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kun skal være på et enkelt slide</a:t>
            </a:r>
          </a:p>
          <a:p>
            <a:pPr eaLnBrk="1" hangingPunct="1">
              <a:spcAft>
                <a:spcPts val="240"/>
              </a:spcAft>
              <a:defRPr/>
            </a:pPr>
            <a:endParaRPr lang="da-DK" sz="700" noProof="1">
              <a:solidFill>
                <a:schemeClr val="tx1"/>
              </a:solidFill>
              <a:latin typeface="Arial" panose="020B0604020202020204" pitchFamily="34" charset="0"/>
              <a:cs typeface="Arial" panose="020B0604020202020204" pitchFamily="34" charset="0"/>
            </a:endParaRPr>
          </a:p>
        </p:txBody>
      </p:sp>
      <p:sp>
        <p:nvSpPr>
          <p:cNvPr id="18" name="AutoShape 4"/>
          <p:cNvSpPr>
            <a:spLocks/>
          </p:cNvSpPr>
          <p:nvPr userDrawn="1"/>
        </p:nvSpPr>
        <p:spPr bwMode="gray">
          <a:xfrm>
            <a:off x="3784489" y="1840105"/>
            <a:ext cx="2333140" cy="507831"/>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Indsæt billede</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På slides med billedpladsholder, klik på </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ikonet og vælg </a:t>
            </a:r>
            <a:r>
              <a:rPr lang="da-DK" sz="900" b="1" noProof="1">
                <a:solidFill>
                  <a:schemeClr val="tx1"/>
                </a:solidFill>
                <a:latin typeface="Arial" panose="020B0604020202020204" pitchFamily="34" charset="0"/>
                <a:cs typeface="Arial" panose="020B0604020202020204" pitchFamily="34" charset="0"/>
              </a:rPr>
              <a:t>Indsæt</a:t>
            </a:r>
          </a:p>
        </p:txBody>
      </p:sp>
      <p:sp>
        <p:nvSpPr>
          <p:cNvPr id="22" name="TextBox 12"/>
          <p:cNvSpPr txBox="1">
            <a:spLocks noChangeArrowheads="1"/>
          </p:cNvSpPr>
          <p:nvPr userDrawn="1"/>
        </p:nvSpPr>
        <p:spPr bwMode="auto">
          <a:xfrm>
            <a:off x="3784489" y="2736739"/>
            <a:ext cx="233314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l" eaLnBrk="1" hangingPunct="1">
              <a:spcBef>
                <a:spcPts val="0"/>
              </a:spcBef>
              <a:spcAft>
                <a:spcPts val="600"/>
              </a:spcAft>
              <a:buFontTx/>
              <a:buNone/>
              <a:defRPr/>
            </a:pPr>
            <a:r>
              <a:rPr lang="da-DK" sz="1000" b="1" noProof="1">
                <a:solidFill>
                  <a:schemeClr val="tx1"/>
                </a:solidFill>
                <a:latin typeface="Arial" panose="020B0604020202020204" pitchFamily="34" charset="0"/>
                <a:cs typeface="Arial" panose="020B0604020202020204" pitchFamily="34" charset="0"/>
              </a:rPr>
              <a:t>Beskær billede</a:t>
            </a:r>
          </a:p>
          <a:p>
            <a:pPr algn="l" eaLnBrk="1" hangingPunct="1">
              <a:spcBef>
                <a:spcPts val="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1. </a:t>
            </a:r>
            <a:r>
              <a:rPr lang="da-DK" sz="900" b="0" noProof="1">
                <a:solidFill>
                  <a:schemeClr val="tx1"/>
                </a:solidFill>
                <a:latin typeface="Arial" panose="020B0604020202020204" pitchFamily="34" charset="0"/>
                <a:cs typeface="Arial" panose="020B0604020202020204" pitchFamily="34" charset="0"/>
              </a:rPr>
              <a:t>Klik </a:t>
            </a:r>
            <a:r>
              <a:rPr lang="da-DK" sz="900" b="1" noProof="1">
                <a:solidFill>
                  <a:schemeClr val="tx1"/>
                </a:solidFill>
                <a:latin typeface="Arial" panose="020B0604020202020204" pitchFamily="34" charset="0"/>
                <a:cs typeface="Arial" panose="020B0604020202020204" pitchFamily="34" charset="0"/>
              </a:rPr>
              <a:t>Beskær</a:t>
            </a:r>
            <a:r>
              <a:rPr lang="da-DK" sz="900" b="0" noProof="1">
                <a:solidFill>
                  <a:schemeClr val="tx1"/>
                </a:solidFill>
                <a:latin typeface="Arial" panose="020B0604020202020204" pitchFamily="34" charset="0"/>
                <a:cs typeface="Arial" panose="020B0604020202020204" pitchFamily="34" charset="0"/>
              </a:rPr>
              <a:t> for at ændre</a:t>
            </a:r>
            <a:r>
              <a:rPr lang="da-DK" sz="900" b="0" baseline="0"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billedets fokus/størrelse</a:t>
            </a:r>
            <a:endParaRPr lang="da-DK" altLang="da-DK" sz="900" b="0" noProof="1">
              <a:solidFill>
                <a:schemeClr val="tx1"/>
              </a:solidFill>
              <a:latin typeface="Arial" panose="020B0604020202020204" pitchFamily="34" charset="0"/>
              <a:cs typeface="Arial" panose="020B0604020202020204" pitchFamily="34" charset="0"/>
            </a:endParaRPr>
          </a:p>
          <a:p>
            <a:pPr algn="l" eaLnBrk="1" hangingPunct="1">
              <a:spcBef>
                <a:spcPct val="0"/>
              </a:spcBef>
              <a:spcAft>
                <a:spcPts val="600"/>
              </a:spcAft>
              <a:buFontTx/>
              <a:buNone/>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strike="noStrike" noProof="1">
                <a:solidFill>
                  <a:schemeClr val="tx1"/>
                </a:solidFill>
                <a:latin typeface="Arial" panose="020B0604020202020204" pitchFamily="34" charset="0"/>
                <a:cs typeface="Arial" panose="020B0604020202020204" pitchFamily="34" charset="0"/>
              </a:rPr>
              <a:t>du trækker</a:t>
            </a:r>
            <a:r>
              <a:rPr lang="da-DK" altLang="da-DK" sz="900" b="0" noProof="1">
                <a:solidFill>
                  <a:schemeClr val="tx1"/>
                </a:solidFill>
                <a:latin typeface="Arial" panose="020B0604020202020204" pitchFamily="34" charset="0"/>
                <a:cs typeface="Arial" panose="020B0604020202020204" pitchFamily="34" charset="0"/>
              </a:rPr>
              <a:t> i billedets hjørner</a:t>
            </a:r>
          </a:p>
          <a:p>
            <a:pPr algn="l" eaLnBrk="1" fontAlgn="auto" hangingPunct="1">
              <a:spcBef>
                <a:spcPts val="60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Tips</a:t>
            </a:r>
            <a:r>
              <a:rPr lang="da-DK" sz="900" b="0" noProof="1">
                <a:solidFill>
                  <a:schemeClr val="tx1"/>
                </a:solidFill>
                <a:latin typeface="Arial" panose="020B0604020202020204" pitchFamily="34" charset="0"/>
                <a:cs typeface="Arial" panose="020B0604020202020204" pitchFamily="34" charset="0"/>
              </a:rPr>
              <a:t>: Hvis du sletter billedet og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indsætter et nyt, kan billedet lægge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sig foran tekst og grafik. Hvis dette sker,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højreklik på billedet og vælg </a:t>
            </a:r>
            <a:r>
              <a:rPr lang="da-DK" sz="900" b="1" noProof="1">
                <a:solidFill>
                  <a:schemeClr val="tx1"/>
                </a:solidFill>
                <a:latin typeface="Arial" panose="020B0604020202020204" pitchFamily="34" charset="0"/>
                <a:cs typeface="Arial" panose="020B0604020202020204" pitchFamily="34" charset="0"/>
              </a:rPr>
              <a:t>Placer bagest</a:t>
            </a:r>
            <a:endParaRPr lang="da-DK" altLang="da-DK" sz="900" b="0" noProof="1">
              <a:solidFill>
                <a:schemeClr val="tx1"/>
              </a:solidFill>
              <a:latin typeface="Arial" panose="020B0604020202020204" pitchFamily="34" charset="0"/>
              <a:cs typeface="Arial" panose="020B0604020202020204" pitchFamily="34" charset="0"/>
            </a:endParaRPr>
          </a:p>
        </p:txBody>
      </p:sp>
      <p:sp>
        <p:nvSpPr>
          <p:cNvPr id="12" name="Text Box 48"/>
          <p:cNvSpPr txBox="1">
            <a:spLocks noChangeArrowheads="1"/>
          </p:cNvSpPr>
          <p:nvPr userDrawn="1"/>
        </p:nvSpPr>
        <p:spPr bwMode="auto">
          <a:xfrm>
            <a:off x="437033" y="3578989"/>
            <a:ext cx="24636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b="1"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Klik på menupunktet </a:t>
            </a:r>
            <a:r>
              <a:rPr lang="da-DK" altLang="da-DK" sz="900" b="1" baseline="0" noProof="1">
                <a:solidFill>
                  <a:schemeClr val="tx1"/>
                </a:solidFill>
                <a:latin typeface="Arial" panose="020B0604020202020204" pitchFamily="34" charset="0"/>
                <a:cs typeface="Arial" panose="020B0604020202020204" pitchFamily="34" charset="0"/>
              </a:rPr>
              <a:t>Nyt Slide </a:t>
            </a:r>
            <a:r>
              <a:rPr lang="da-DK" altLang="da-DK" sz="900" noProof="1">
                <a:solidFill>
                  <a:schemeClr val="tx1"/>
                </a:solidFill>
                <a:latin typeface="Arial" panose="020B0604020202020204" pitchFamily="34" charset="0"/>
                <a:cs typeface="Arial" panose="020B0604020202020204" pitchFamily="34" charset="0"/>
              </a:rPr>
              <a:t>for </a:t>
            </a:r>
            <a:br>
              <a:rPr lang="da-DK" altLang="da-DK" sz="900" noProof="1">
                <a:solidFill>
                  <a:schemeClr val="tx1"/>
                </a:solidFill>
                <a:latin typeface="Arial" panose="020B0604020202020204" pitchFamily="34" charset="0"/>
                <a:cs typeface="Arial" panose="020B0604020202020204" pitchFamily="34" charset="0"/>
              </a:rPr>
            </a:br>
            <a:r>
              <a:rPr lang="da-DK" altLang="da-DK" sz="900" noProof="1">
                <a:solidFill>
                  <a:schemeClr val="tx1"/>
                </a:solidFill>
                <a:latin typeface="Arial" panose="020B0604020202020204" pitchFamily="34" charset="0"/>
                <a:cs typeface="Arial" panose="020B0604020202020204" pitchFamily="34" charset="0"/>
              </a:rPr>
              <a:t>at</a:t>
            </a:r>
            <a:r>
              <a:rPr lang="da-DK" altLang="da-DK" sz="900" baseline="0" noProof="1">
                <a:solidFill>
                  <a:schemeClr val="tx1"/>
                </a:solidFill>
                <a:latin typeface="Arial" panose="020B0604020202020204" pitchFamily="34" charset="0"/>
                <a:cs typeface="Arial" panose="020B0604020202020204" pitchFamily="34" charset="0"/>
              </a:rPr>
              <a:t> indsætte nyt slide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for at ændre dit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nuværende layout til et alternativt</a:t>
            </a:r>
            <a:endParaRPr lang="da-DK" sz="900" b="1" noProof="1">
              <a:solidFill>
                <a:schemeClr val="tx1"/>
              </a:solidFill>
              <a:latin typeface="Arial" panose="020B0604020202020204" pitchFamily="34" charset="0"/>
              <a:cs typeface="Arial" panose="020B0604020202020204" pitchFamily="34" charset="0"/>
            </a:endParaRPr>
          </a:p>
        </p:txBody>
      </p:sp>
      <p:sp>
        <p:nvSpPr>
          <p:cNvPr id="27" name="AutoShape 4"/>
          <p:cNvSpPr>
            <a:spLocks/>
          </p:cNvSpPr>
          <p:nvPr userDrawn="1"/>
        </p:nvSpPr>
        <p:spPr bwMode="gray">
          <a:xfrm>
            <a:off x="443912" y="5020343"/>
            <a:ext cx="2333140" cy="86177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24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Vælg</a:t>
            </a:r>
            <a:r>
              <a:rPr lang="da-DK" altLang="da-DK" sz="900" baseline="0" noProof="1">
                <a:solidFill>
                  <a:schemeClr val="tx1"/>
                </a:solidFill>
                <a:latin typeface="Arial" panose="020B0604020202020204" pitchFamily="34" charset="0"/>
                <a:cs typeface="Arial" panose="020B0604020202020204" pitchFamily="34" charset="0"/>
              </a:rPr>
              <a:t> </a:t>
            </a:r>
            <a:r>
              <a:rPr lang="da-DK" altLang="da-DK" sz="900" b="1" baseline="0" noProof="1">
                <a:solidFill>
                  <a:schemeClr val="tx1"/>
                </a:solidFill>
                <a:latin typeface="Arial" panose="020B0604020202020204" pitchFamily="34" charset="0"/>
                <a:cs typeface="Arial" panose="020B0604020202020204" pitchFamily="34" charset="0"/>
              </a:rPr>
              <a:t>Nulstil</a:t>
            </a:r>
            <a:r>
              <a:rPr lang="da-DK" altLang="da-DK" sz="900" b="1"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for at</a:t>
            </a:r>
            <a:r>
              <a:rPr lang="da-DK" altLang="da-DK" sz="900" baseline="0" noProof="1">
                <a:solidFill>
                  <a:schemeClr val="tx1"/>
                </a:solidFill>
                <a:latin typeface="Arial" panose="020B0604020202020204" pitchFamily="34" charset="0"/>
                <a:cs typeface="Arial" panose="020B0604020202020204" pitchFamily="34" charset="0"/>
              </a:rPr>
              <a:t> nulstille </a:t>
            </a:r>
            <a:r>
              <a:rPr lang="da-DK" sz="900" baseline="0" noProof="1">
                <a:solidFill>
                  <a:schemeClr val="tx1"/>
                </a:solidFill>
                <a:latin typeface="Arial" panose="020B0604020202020204" pitchFamily="34" charset="0"/>
                <a:cs typeface="Arial" panose="020B0604020202020204" pitchFamily="34" charset="0"/>
              </a:rPr>
              <a:t>placering, størrelse og formatering af pladsholdere til layoutets oprindelige design </a:t>
            </a:r>
            <a:endParaRPr lang="da-DK" sz="900" b="1" noProof="1">
              <a:solidFill>
                <a:schemeClr val="tx1"/>
              </a:solidFill>
              <a:latin typeface="Arial" panose="020B0604020202020204" pitchFamily="34" charset="0"/>
              <a:cs typeface="Arial" panose="020B0604020202020204" pitchFamily="34" charset="0"/>
            </a:endParaRPr>
          </a:p>
        </p:txBody>
      </p:sp>
      <p:sp>
        <p:nvSpPr>
          <p:cNvPr id="5" name="Rectangle 2"/>
          <p:cNvSpPr>
            <a:spLocks noChangeArrowheads="1"/>
          </p:cNvSpPr>
          <p:nvPr userDrawn="1"/>
        </p:nvSpPr>
        <p:spPr bwMode="auto">
          <a:xfrm>
            <a:off x="6170613" y="48525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userDrawn="1"/>
        </p:nvSpPr>
        <p:spPr bwMode="auto">
          <a:xfrm>
            <a:off x="4202545" y="59020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6" name="Billede 25"/>
          <p:cNvPicPr>
            <a:picLocks noChangeAspect="1"/>
          </p:cNvPicPr>
          <p:nvPr userDrawn="1"/>
        </p:nvPicPr>
        <p:blipFill>
          <a:blip r:embed="rId2"/>
          <a:stretch>
            <a:fillRect/>
          </a:stretch>
        </p:blipFill>
        <p:spPr>
          <a:xfrm>
            <a:off x="2678565" y="3064798"/>
            <a:ext cx="549328" cy="285228"/>
          </a:xfrm>
          <a:prstGeom prst="rect">
            <a:avLst/>
          </a:prstGeom>
        </p:spPr>
      </p:pic>
      <p:pic>
        <p:nvPicPr>
          <p:cNvPr id="29" name="Billede 28"/>
          <p:cNvPicPr>
            <a:picLocks noChangeAspect="1"/>
          </p:cNvPicPr>
          <p:nvPr userDrawn="1"/>
        </p:nvPicPr>
        <p:blipFill>
          <a:blip r:embed="rId3"/>
          <a:stretch>
            <a:fillRect/>
          </a:stretch>
        </p:blipFill>
        <p:spPr>
          <a:xfrm>
            <a:off x="5906525" y="2912438"/>
            <a:ext cx="337400" cy="321707"/>
          </a:xfrm>
          <a:prstGeom prst="rect">
            <a:avLst/>
          </a:prstGeom>
        </p:spPr>
      </p:pic>
      <p:pic>
        <p:nvPicPr>
          <p:cNvPr id="30" name="Billede 29"/>
          <p:cNvPicPr>
            <a:picLocks noChangeAspect="1"/>
          </p:cNvPicPr>
          <p:nvPr userDrawn="1"/>
        </p:nvPicPr>
        <p:blipFill rotWithShape="1">
          <a:blip r:embed="rId4"/>
          <a:srcRect l="2931" r="60888"/>
          <a:stretch/>
        </p:blipFill>
        <p:spPr>
          <a:xfrm>
            <a:off x="2678565" y="3819276"/>
            <a:ext cx="363713" cy="647461"/>
          </a:xfrm>
          <a:prstGeom prst="rect">
            <a:avLst/>
          </a:prstGeom>
        </p:spPr>
      </p:pic>
      <p:pic>
        <p:nvPicPr>
          <p:cNvPr id="31" name="Picture 4"/>
          <p:cNvPicPr>
            <a:picLocks noChangeAspect="1"/>
          </p:cNvPicPr>
          <p:nvPr userDrawn="1"/>
        </p:nvPicPr>
        <p:blipFill>
          <a:blip r:embed="rId5"/>
          <a:stretch>
            <a:fillRect/>
          </a:stretch>
        </p:blipFill>
        <p:spPr>
          <a:xfrm>
            <a:off x="5906525" y="2032669"/>
            <a:ext cx="262151" cy="256054"/>
          </a:xfrm>
          <a:prstGeom prst="rect">
            <a:avLst/>
          </a:prstGeom>
        </p:spPr>
      </p:pic>
      <p:pic>
        <p:nvPicPr>
          <p:cNvPr id="32" name="Billede 31"/>
          <p:cNvPicPr>
            <a:picLocks noChangeAspect="1"/>
          </p:cNvPicPr>
          <p:nvPr userDrawn="1"/>
        </p:nvPicPr>
        <p:blipFill>
          <a:blip r:embed="rId6"/>
          <a:stretch>
            <a:fillRect/>
          </a:stretch>
        </p:blipFill>
        <p:spPr>
          <a:xfrm>
            <a:off x="2678565" y="4502402"/>
            <a:ext cx="612361" cy="197840"/>
          </a:xfrm>
          <a:prstGeom prst="rect">
            <a:avLst/>
          </a:prstGeom>
        </p:spPr>
      </p:pic>
      <p:pic>
        <p:nvPicPr>
          <p:cNvPr id="33" name="Billede 32"/>
          <p:cNvPicPr>
            <a:picLocks noChangeAspect="1"/>
          </p:cNvPicPr>
          <p:nvPr userDrawn="1"/>
        </p:nvPicPr>
        <p:blipFill>
          <a:blip r:embed="rId7"/>
          <a:stretch>
            <a:fillRect/>
          </a:stretch>
        </p:blipFill>
        <p:spPr>
          <a:xfrm>
            <a:off x="2678565" y="5546139"/>
            <a:ext cx="547241" cy="197798"/>
          </a:xfrm>
          <a:prstGeom prst="rect">
            <a:avLst/>
          </a:prstGeom>
        </p:spPr>
      </p:pic>
      <p:pic>
        <p:nvPicPr>
          <p:cNvPr id="34" name="Billede 33"/>
          <p:cNvPicPr>
            <a:picLocks noChangeAspect="1"/>
          </p:cNvPicPr>
          <p:nvPr userDrawn="1"/>
        </p:nvPicPr>
        <p:blipFill>
          <a:blip r:embed="rId8"/>
          <a:stretch>
            <a:fillRect/>
          </a:stretch>
        </p:blipFill>
        <p:spPr>
          <a:xfrm>
            <a:off x="5897741" y="3356020"/>
            <a:ext cx="359695" cy="335309"/>
          </a:xfrm>
          <a:prstGeom prst="rect">
            <a:avLst/>
          </a:prstGeom>
        </p:spPr>
      </p:pic>
      <p:sp>
        <p:nvSpPr>
          <p:cNvPr id="2" name="Date_DateCustomA" hidden="1"/>
          <p:cNvSpPr>
            <a:spLocks noGrp="1"/>
          </p:cNvSpPr>
          <p:nvPr>
            <p:ph type="dt" sz="half" idx="10"/>
          </p:nvPr>
        </p:nvSpPr>
        <p:spPr>
          <a:xfrm>
            <a:off x="410400" y="6607334"/>
            <a:ext cx="4086495" cy="180085"/>
          </a:xfrm>
        </p:spPr>
        <p:txBody>
          <a:bodyPr/>
          <a:lstStyle>
            <a:lvl1pPr>
              <a:defRPr>
                <a:solidFill>
                  <a:schemeClr val="bg1"/>
                </a:solidFill>
              </a:defRPr>
            </a:lvl1pPr>
          </a:lstStyle>
          <a:p>
            <a:endParaRPr lang="en-GB" dirty="0"/>
          </a:p>
        </p:txBody>
      </p:sp>
      <p:sp>
        <p:nvSpPr>
          <p:cNvPr id="3" name="Pladsholder til sidefod 2" hidden="1"/>
          <p:cNvSpPr>
            <a:spLocks noGrp="1"/>
          </p:cNvSpPr>
          <p:nvPr>
            <p:ph type="ftr" sz="quarter" idx="11"/>
          </p:nvPr>
        </p:nvSpPr>
        <p:spPr/>
        <p:txBody>
          <a:bodyPr/>
          <a:lstStyle>
            <a:lvl1pPr>
              <a:defRPr>
                <a:solidFill>
                  <a:schemeClr val="bg1"/>
                </a:solidFill>
              </a:defRPr>
            </a:lvl1pPr>
          </a:lstStyle>
          <a:p>
            <a:endParaRPr lang="en-GB" dirty="0"/>
          </a:p>
        </p:txBody>
      </p:sp>
      <p:sp>
        <p:nvSpPr>
          <p:cNvPr id="4" name="Pladsholder til slidenummer 3" hidden="1"/>
          <p:cNvSpPr>
            <a:spLocks noGrp="1"/>
          </p:cNvSpPr>
          <p:nvPr>
            <p:ph type="sldNum" sz="quarter" idx="12"/>
          </p:nvPr>
        </p:nvSpPr>
        <p:spPr/>
        <p:txBody>
          <a:bodyPr/>
          <a:lstStyle>
            <a:lvl1pPr>
              <a:defRPr>
                <a:solidFill>
                  <a:schemeClr val="bg1"/>
                </a:solidFill>
              </a:defRPr>
            </a:lvl1pPr>
          </a:lstStyle>
          <a:p>
            <a:fld id="{45D37B1E-C366-494F-A587-962AD9AABC83}" type="slidenum">
              <a:rPr lang="en-GB"/>
              <a:pPr/>
              <a:t>‹nr.›</a:t>
            </a:fld>
            <a:endParaRPr lang="en-GB" dirty="0"/>
          </a:p>
        </p:txBody>
      </p:sp>
    </p:spTree>
    <p:extLst>
      <p:ext uri="{BB962C8B-B14F-4D97-AF65-F5344CB8AC3E}">
        <p14:creationId xmlns:p14="http://schemas.microsoft.com/office/powerpoint/2010/main" val="6895838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illede forside med sort logo">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569" y="1314000"/>
            <a:ext cx="8132617" cy="2134800"/>
          </a:xfrm>
        </p:spPr>
        <p:txBody>
          <a:bodyPr anchor="b"/>
          <a:lstStyle>
            <a:lvl1pPr algn="l">
              <a:lnSpc>
                <a:spcPct val="87000"/>
              </a:lnSpc>
              <a:defRPr sz="5000"/>
            </a:lvl1pPr>
          </a:lstStyle>
          <a:p>
            <a:r>
              <a:rPr lang="da-DK" dirty="0"/>
              <a:t>Klik for at redigere i master</a:t>
            </a:r>
          </a:p>
        </p:txBody>
      </p:sp>
      <p:sp>
        <p:nvSpPr>
          <p:cNvPr id="3" name="USR_Name"/>
          <p:cNvSpPr>
            <a:spLocks noGrp="1"/>
          </p:cNvSpPr>
          <p:nvPr>
            <p:ph type="subTitle" idx="1"/>
          </p:nvPr>
        </p:nvSpPr>
        <p:spPr>
          <a:xfrm>
            <a:off x="411768" y="6127086"/>
            <a:ext cx="3340800" cy="263050"/>
          </a:xfrm>
        </p:spPr>
        <p:txBody>
          <a:bodyPr anchor="b" anchorCtr="0"/>
          <a:lstStyle>
            <a:lvl1pPr marL="0" indent="0" algn="l">
              <a:lnSpc>
                <a:spcPct val="100000"/>
              </a:lnSpc>
              <a:buNone/>
              <a:defRPr sz="9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a:xfrm>
            <a:off x="410400" y="6393356"/>
            <a:ext cx="3340800" cy="180085"/>
          </a:xfrm>
        </p:spPr>
        <p:txBody>
          <a:bodyPr/>
          <a:lstStyle/>
          <a:p>
            <a:endParaRPr lang="da-DK" dirty="0"/>
          </a:p>
        </p:txBody>
      </p:sp>
      <p:sp>
        <p:nvSpPr>
          <p:cNvPr id="5" name="OFF_institute"/>
          <p:cNvSpPr>
            <a:spLocks noGrp="1"/>
          </p:cNvSpPr>
          <p:nvPr>
            <p:ph type="ftr" sz="quarter" idx="11"/>
          </p:nvPr>
        </p:nvSpPr>
        <p:spPr>
          <a:xfrm>
            <a:off x="410400" y="0"/>
            <a:ext cx="3340800" cy="722299"/>
          </a:xfrm>
        </p:spPr>
        <p:txBody>
          <a:bodyPr/>
          <a:lstStyle>
            <a:lvl1pPr algn="l">
              <a:lnSpc>
                <a:spcPct val="92000"/>
              </a:lnSpc>
              <a:defRPr b="1"/>
            </a:lvl1pPr>
          </a:lstStyle>
          <a:p>
            <a:endParaRPr lang="da-DK" dirty="0"/>
          </a:p>
        </p:txBody>
      </p:sp>
      <p:sp>
        <p:nvSpPr>
          <p:cNvPr id="6" name="Slide Number Placeholder 5" hidden="1"/>
          <p:cNvSpPr>
            <a:spLocks noGrp="1"/>
          </p:cNvSpPr>
          <p:nvPr>
            <p:ph type="sldNum" sz="quarter" idx="12"/>
          </p:nvPr>
        </p:nvSpPr>
        <p:spPr>
          <a:xfrm>
            <a:off x="406800" y="6868449"/>
            <a:ext cx="431400" cy="263661"/>
          </a:xfrm>
        </p:spPr>
        <p:txBody>
          <a:bodyPr/>
          <a:lstStyle>
            <a:lvl1pPr>
              <a:defRPr sz="100"/>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244317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øn forside">
    <p:spTree>
      <p:nvGrpSpPr>
        <p:cNvPr id="1" name=""/>
        <p:cNvGrpSpPr/>
        <p:nvPr/>
      </p:nvGrpSpPr>
      <p:grpSpPr>
        <a:xfrm>
          <a:off x="0" y="0"/>
          <a:ext cx="0" cy="0"/>
          <a:chOff x="0" y="0"/>
          <a:chExt cx="0" cy="0"/>
        </a:xfrm>
      </p:grpSpPr>
      <p:sp>
        <p:nvSpPr>
          <p:cNvPr id="10" name="Baggrund grøn"/>
          <p:cNvSpPr/>
          <p:nvPr userDrawn="1"/>
        </p:nvSpPr>
        <p:spPr>
          <a:xfrm>
            <a:off x="0" y="0"/>
            <a:ext cx="121932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4E5B3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789D4A"/>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2"/>
                </a:solidFill>
              </a:defRPr>
            </a:lvl1pPr>
          </a:lstStyle>
          <a:p>
            <a:endParaRPr lang="da-DK" dirty="0"/>
          </a:p>
        </p:txBody>
      </p:sp>
      <p:sp>
        <p:nvSpPr>
          <p:cNvPr id="5" name="OFF_institute_" hidden="1"/>
          <p:cNvSpPr>
            <a:spLocks noGrp="1"/>
          </p:cNvSpPr>
          <p:nvPr>
            <p:ph type="ftr" sz="quarter" idx="11"/>
          </p:nvPr>
        </p:nvSpPr>
        <p:spPr>
          <a:xfrm>
            <a:off x="410400" y="0"/>
            <a:ext cx="3340800" cy="194310"/>
          </a:xfrm>
        </p:spPr>
        <p:txBody>
          <a:bodyPr/>
          <a:lstStyle>
            <a:lvl1pPr algn="l">
              <a:lnSpc>
                <a:spcPct val="92000"/>
              </a:lnSpc>
              <a:defRPr sz="100" b="1">
                <a:solidFill>
                  <a:schemeClr val="accent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7"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789D4A"/>
              </a:solidFill>
            </a:endParaRPr>
          </a:p>
        </p:txBody>
      </p:sp>
      <p:sp>
        <p:nvSpPr>
          <p:cNvPr id="11"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3788309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illede forside med hvidt logo">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solidFill>
                  <a:schemeClr val="bg1"/>
                </a:solidFill>
              </a:defRPr>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400" y="1312984"/>
            <a:ext cx="8132617" cy="2143815"/>
          </a:xfrm>
        </p:spPr>
        <p:txBody>
          <a:bodyPr anchor="b"/>
          <a:lstStyle>
            <a:lvl1pPr algn="l">
              <a:lnSpc>
                <a:spcPct val="87000"/>
              </a:lnSpc>
              <a:defRPr sz="5000">
                <a:solidFill>
                  <a:schemeClr val="bg1"/>
                </a:solidFill>
              </a:defRPr>
            </a:lvl1pPr>
          </a:lstStyle>
          <a:p>
            <a:r>
              <a:rPr lang="da-DK" dirty="0"/>
              <a:t>Klik for at redigere i master</a:t>
            </a:r>
          </a:p>
        </p:txBody>
      </p:sp>
      <p:sp>
        <p:nvSpPr>
          <p:cNvPr id="3" name="USR_Name"/>
          <p:cNvSpPr>
            <a:spLocks noGrp="1"/>
          </p:cNvSpPr>
          <p:nvPr>
            <p:ph type="subTitle" idx="1"/>
          </p:nvPr>
        </p:nvSpPr>
        <p:spPr>
          <a:xfrm>
            <a:off x="410400" y="6127200"/>
            <a:ext cx="3340800" cy="263050"/>
          </a:xfrm>
        </p:spPr>
        <p:txBody>
          <a:bodyPr anchor="b" anchorCtr="0"/>
          <a:lstStyle>
            <a:lvl1pPr marL="0" indent="0" algn="l">
              <a:lnSpc>
                <a:spcPct val="100000"/>
              </a:lnSpc>
              <a:buNone/>
              <a:defRPr sz="9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
          <p:cNvSpPr>
            <a:spLocks noGrp="1"/>
          </p:cNvSpPr>
          <p:nvPr>
            <p:ph type="ftr" sz="quarter" idx="11"/>
          </p:nvPr>
        </p:nvSpPr>
        <p:spPr>
          <a:xfrm>
            <a:off x="410400" y="0"/>
            <a:ext cx="3340800" cy="723600"/>
          </a:xfrm>
        </p:spPr>
        <p:txBody>
          <a:bodyPr/>
          <a:lstStyle>
            <a:lvl1pPr algn="l">
              <a:lnSpc>
                <a:spcPct val="92000"/>
              </a:lnSpc>
              <a:defRPr b="1">
                <a:solidFill>
                  <a:schemeClr val="bg1"/>
                </a:solidFill>
              </a:defRPr>
            </a:lvl1pPr>
          </a:lstStyle>
          <a:p>
            <a:endParaRPr lang="da-DK" dirty="0"/>
          </a:p>
        </p:txBody>
      </p:sp>
      <p:sp>
        <p:nvSpPr>
          <p:cNvPr id="6" name="Slide Number Placeholder 5" hidden="1"/>
          <p:cNvSpPr>
            <a:spLocks noGrp="1"/>
          </p:cNvSpPr>
          <p:nvPr>
            <p:ph type="sldNum" sz="quarter" idx="12"/>
          </p:nvPr>
        </p:nvSpPr>
        <p:spPr>
          <a:xfrm>
            <a:off x="406800" y="6604278"/>
            <a:ext cx="431400" cy="263661"/>
          </a:xfrm>
        </p:spPr>
        <p:txBody>
          <a:bodyPr/>
          <a:lstStyle>
            <a:lvl1pPr>
              <a:defRPr sz="100">
                <a:solidFill>
                  <a:schemeClr val="tx1"/>
                </a:solidFill>
              </a:defRPr>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21549357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røn forside">
    <p:spTree>
      <p:nvGrpSpPr>
        <p:cNvPr id="1" name=""/>
        <p:cNvGrpSpPr/>
        <p:nvPr/>
      </p:nvGrpSpPr>
      <p:grpSpPr>
        <a:xfrm>
          <a:off x="0" y="0"/>
          <a:ext cx="0" cy="0"/>
          <a:chOff x="0" y="0"/>
          <a:chExt cx="0" cy="0"/>
        </a:xfrm>
      </p:grpSpPr>
      <p:sp>
        <p:nvSpPr>
          <p:cNvPr id="10" name="Baggrund grøn"/>
          <p:cNvSpPr/>
          <p:nvPr userDrawn="1"/>
        </p:nvSpPr>
        <p:spPr>
          <a:xfrm>
            <a:off x="0" y="0"/>
            <a:ext cx="121932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4E5B3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789D4A"/>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2"/>
                </a:solidFill>
              </a:defRPr>
            </a:lvl1pPr>
          </a:lstStyle>
          <a:p>
            <a:endParaRPr lang="da-DK" dirty="0"/>
          </a:p>
        </p:txBody>
      </p:sp>
      <p:sp>
        <p:nvSpPr>
          <p:cNvPr id="5" name="OFF_institute_" hidden="1"/>
          <p:cNvSpPr>
            <a:spLocks noGrp="1"/>
          </p:cNvSpPr>
          <p:nvPr>
            <p:ph type="ftr" sz="quarter" idx="11"/>
          </p:nvPr>
        </p:nvSpPr>
        <p:spPr>
          <a:xfrm>
            <a:off x="410400" y="0"/>
            <a:ext cx="3340800" cy="194310"/>
          </a:xfrm>
        </p:spPr>
        <p:txBody>
          <a:bodyPr/>
          <a:lstStyle>
            <a:lvl1pPr algn="l">
              <a:lnSpc>
                <a:spcPct val="92000"/>
              </a:lnSpc>
              <a:defRPr sz="100" b="1">
                <a:solidFill>
                  <a:schemeClr val="accent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7"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789D4A"/>
              </a:solidFill>
            </a:endParaRPr>
          </a:p>
        </p:txBody>
      </p:sp>
      <p:sp>
        <p:nvSpPr>
          <p:cNvPr id="11"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8404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range forside">
    <p:spTree>
      <p:nvGrpSpPr>
        <p:cNvPr id="1" name=""/>
        <p:cNvGrpSpPr/>
        <p:nvPr/>
      </p:nvGrpSpPr>
      <p:grpSpPr>
        <a:xfrm>
          <a:off x="0" y="0"/>
          <a:ext cx="0" cy="0"/>
          <a:chOff x="0" y="0"/>
          <a:chExt cx="0" cy="0"/>
        </a:xfrm>
      </p:grpSpPr>
      <p:sp>
        <p:nvSpPr>
          <p:cNvPr id="10" name="Baggrund orange"/>
          <p:cNvSpPr/>
          <p:nvPr userDrawn="1"/>
        </p:nvSpPr>
        <p:spPr>
          <a:xfrm>
            <a:off x="0" y="0"/>
            <a:ext cx="121896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a:solidFill>
            <a:schemeClr val="accent6"/>
          </a:solidFill>
        </p:spPr>
        <p:txBody>
          <a:bodyPr/>
          <a:lstStyle>
            <a:lvl1pPr>
              <a:defRPr>
                <a:solidFill>
                  <a:schemeClr val="accent6"/>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FCF0C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rgbClr val="FCF0C4"/>
                </a:solidFill>
              </a:defRPr>
            </a:lvl1pPr>
          </a:lstStyle>
          <a:p>
            <a:endParaRPr lang="da-DK" dirty="0"/>
          </a:p>
        </p:txBody>
      </p:sp>
      <p:sp>
        <p:nvSpPr>
          <p:cNvPr id="5" name="OFF_institute_"/>
          <p:cNvSpPr>
            <a:spLocks noGrp="1"/>
          </p:cNvSpPr>
          <p:nvPr>
            <p:ph type="ftr" sz="quarter" idx="11"/>
          </p:nvPr>
        </p:nvSpPr>
        <p:spPr>
          <a:xfrm>
            <a:off x="410400" y="0"/>
            <a:ext cx="3340800" cy="171450"/>
          </a:xfrm>
        </p:spPr>
        <p:txBody>
          <a:bodyPr/>
          <a:lstStyle>
            <a:lvl1pPr algn="l">
              <a:lnSpc>
                <a:spcPct val="92000"/>
              </a:lnSpc>
              <a:defRPr sz="100" b="1">
                <a:solidFill>
                  <a:schemeClr val="accent6"/>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FCF0C4"/>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8212693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D05A5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D05A5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accent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4"/>
                </a:solidFill>
              </a:defRPr>
            </a:lvl1pPr>
          </a:lstStyle>
          <a:p>
            <a:endParaRPr lang="da-DK" dirty="0"/>
          </a:p>
        </p:txBody>
      </p:sp>
      <p:sp>
        <p:nvSpPr>
          <p:cNvPr id="5" name="OFF_institute_" hidden="1"/>
          <p:cNvSpPr>
            <a:spLocks noGrp="1"/>
          </p:cNvSpPr>
          <p:nvPr>
            <p:ph type="ftr" sz="quarter" idx="11"/>
          </p:nvPr>
        </p:nvSpPr>
        <p:spPr>
          <a:xfrm>
            <a:off x="410400" y="0"/>
            <a:ext cx="3340800" cy="262890"/>
          </a:xfrm>
        </p:spPr>
        <p:txBody>
          <a:bodyPr/>
          <a:lstStyle>
            <a:lvl1pPr algn="l">
              <a:lnSpc>
                <a:spcPct val="92000"/>
              </a:lnSpc>
              <a:defRPr sz="100" b="1">
                <a:solidFill>
                  <a:schemeClr val="accent5"/>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862633"/>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25604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run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94603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2"/>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2"/>
                </a:solidFill>
              </a:defRPr>
            </a:lvl1pPr>
          </a:lstStyle>
          <a:p>
            <a:endParaRPr lang="da-DK" dirty="0"/>
          </a:p>
        </p:txBody>
      </p:sp>
      <p:sp>
        <p:nvSpPr>
          <p:cNvPr id="5" name="OFF_institute_"/>
          <p:cNvSpPr>
            <a:spLocks noGrp="1"/>
          </p:cNvSpPr>
          <p:nvPr>
            <p:ph type="ftr" sz="quarter" idx="11"/>
          </p:nvPr>
        </p:nvSpPr>
        <p:spPr>
          <a:xfrm>
            <a:off x="410400" y="0"/>
            <a:ext cx="3340800" cy="251460"/>
          </a:xfrm>
        </p:spPr>
        <p:txBody>
          <a:bodyPr/>
          <a:lstStyle>
            <a:lvl1pPr algn="l">
              <a:lnSpc>
                <a:spcPct val="92000"/>
              </a:lnSpc>
              <a:defRPr sz="100" b="1">
                <a:solidFill>
                  <a:srgbClr val="946037"/>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473729"/>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20210798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ort forside">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tx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bg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_" hidden="1"/>
          <p:cNvSpPr>
            <a:spLocks noGrp="1"/>
          </p:cNvSpPr>
          <p:nvPr>
            <p:ph type="ftr" sz="quarter" idx="11"/>
          </p:nvPr>
        </p:nvSpPr>
        <p:spPr>
          <a:xfrm>
            <a:off x="410400" y="0"/>
            <a:ext cx="3340800" cy="228600"/>
          </a:xfrm>
        </p:spPr>
        <p:txBody>
          <a:bodyPr/>
          <a:lstStyle>
            <a:lvl1pPr algn="l">
              <a:lnSpc>
                <a:spcPct val="92000"/>
              </a:lnSpc>
              <a:defRPr sz="100" b="1">
                <a:solidFill>
                  <a:schemeClr val="tx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bg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0491967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bg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1"/>
                </a:solidFill>
              </a:defRPr>
            </a:lvl1pPr>
          </a:lstStyle>
          <a:p>
            <a:endParaRPr lang="da-DK" dirty="0"/>
          </a:p>
        </p:txBody>
      </p:sp>
      <p:sp>
        <p:nvSpPr>
          <p:cNvPr id="5" name="OFF_institute_"/>
          <p:cNvSpPr>
            <a:spLocks noGrp="1"/>
          </p:cNvSpPr>
          <p:nvPr>
            <p:ph type="ftr" sz="quarter" idx="11"/>
          </p:nvPr>
        </p:nvSpPr>
        <p:spPr>
          <a:xfrm>
            <a:off x="410400" y="0"/>
            <a:ext cx="3340800" cy="182880"/>
          </a:xfrm>
        </p:spPr>
        <p:txBody>
          <a:bodyPr/>
          <a:lstStyle>
            <a:lvl1pPr algn="l">
              <a:lnSpc>
                <a:spcPct val="92000"/>
              </a:lnSpc>
              <a:defRPr sz="100" b="1">
                <a:solidFill>
                  <a:schemeClr val="bg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5"/>
            <a:ext cx="1249200" cy="337048"/>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tx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tx1"/>
              </a:solidFill>
            </a:endParaRPr>
          </a:p>
        </p:txBody>
      </p:sp>
    </p:spTree>
    <p:extLst>
      <p:ext uri="{BB962C8B-B14F-4D97-AF65-F5344CB8AC3E}">
        <p14:creationId xmlns:p14="http://schemas.microsoft.com/office/powerpoint/2010/main" val="3073289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Grøn kapitelside">
    <p:spTree>
      <p:nvGrpSpPr>
        <p:cNvPr id="1" name=""/>
        <p:cNvGrpSpPr/>
        <p:nvPr/>
      </p:nvGrpSpPr>
      <p:grpSpPr>
        <a:xfrm>
          <a:off x="0" y="0"/>
          <a:ext cx="0" cy="0"/>
          <a:chOff x="0" y="0"/>
          <a:chExt cx="0" cy="0"/>
        </a:xfrm>
      </p:grpSpPr>
      <p:sp>
        <p:nvSpPr>
          <p:cNvPr id="7"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E5B3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4E5B31"/>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E5B3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7948373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range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38235"/>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6"/>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38235"/>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1231761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ød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chemeClr val="accent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chemeClr val="accent4"/>
                </a:solidFill>
              </a:defRPr>
            </a:lvl1pPr>
            <a:lvl2pPr marL="216000" indent="-216000">
              <a:spcBef>
                <a:spcPts val="0"/>
              </a:spcBef>
              <a:defRPr sz="1400" b="1">
                <a:solidFill>
                  <a:schemeClr val="accent4"/>
                </a:solidFill>
              </a:defRPr>
            </a:lvl2pPr>
            <a:lvl3pPr marL="216000" indent="-216000">
              <a:spcBef>
                <a:spcPts val="0"/>
              </a:spcBef>
              <a:defRPr sz="1400" b="1">
                <a:solidFill>
                  <a:schemeClr val="accent4"/>
                </a:solidFill>
              </a:defRPr>
            </a:lvl3pPr>
            <a:lvl4pPr marL="216000" indent="-216000">
              <a:spcBef>
                <a:spcPts val="0"/>
              </a:spcBef>
              <a:defRPr sz="1400" b="1">
                <a:solidFill>
                  <a:schemeClr val="accent4"/>
                </a:solidFill>
              </a:defRPr>
            </a:lvl4pPr>
            <a:lvl5pPr marL="216000" indent="-216000">
              <a:spcBef>
                <a:spcPts val="0"/>
              </a:spcBef>
              <a:defRPr sz="1400" b="1">
                <a:solidFill>
                  <a:schemeClr val="accent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05A57"/>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5"/>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05A57"/>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2285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ange forside">
    <p:spTree>
      <p:nvGrpSpPr>
        <p:cNvPr id="1" name=""/>
        <p:cNvGrpSpPr/>
        <p:nvPr/>
      </p:nvGrpSpPr>
      <p:grpSpPr>
        <a:xfrm>
          <a:off x="0" y="0"/>
          <a:ext cx="0" cy="0"/>
          <a:chOff x="0" y="0"/>
          <a:chExt cx="0" cy="0"/>
        </a:xfrm>
      </p:grpSpPr>
      <p:sp>
        <p:nvSpPr>
          <p:cNvPr id="10" name="Baggrund orange"/>
          <p:cNvSpPr/>
          <p:nvPr userDrawn="1"/>
        </p:nvSpPr>
        <p:spPr>
          <a:xfrm>
            <a:off x="0" y="0"/>
            <a:ext cx="121896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a:solidFill>
            <a:schemeClr val="accent6"/>
          </a:solidFill>
        </p:spPr>
        <p:txBody>
          <a:bodyPr/>
          <a:lstStyle>
            <a:lvl1pPr>
              <a:defRPr>
                <a:solidFill>
                  <a:schemeClr val="accent6"/>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FCF0C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rgbClr val="FCF0C4"/>
                </a:solidFill>
              </a:defRPr>
            </a:lvl1pPr>
          </a:lstStyle>
          <a:p>
            <a:endParaRPr lang="da-DK" dirty="0"/>
          </a:p>
        </p:txBody>
      </p:sp>
      <p:sp>
        <p:nvSpPr>
          <p:cNvPr id="5" name="OFF_institute_"/>
          <p:cNvSpPr>
            <a:spLocks noGrp="1"/>
          </p:cNvSpPr>
          <p:nvPr>
            <p:ph type="ftr" sz="quarter" idx="11"/>
          </p:nvPr>
        </p:nvSpPr>
        <p:spPr>
          <a:xfrm>
            <a:off x="410400" y="0"/>
            <a:ext cx="3340800" cy="171450"/>
          </a:xfrm>
        </p:spPr>
        <p:txBody>
          <a:bodyPr/>
          <a:lstStyle>
            <a:lvl1pPr algn="l">
              <a:lnSpc>
                <a:spcPct val="92000"/>
              </a:lnSpc>
              <a:defRPr sz="100" b="1">
                <a:solidFill>
                  <a:schemeClr val="accent6"/>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FCF0C4"/>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2599626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run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73729"/>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tx2"/>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73729"/>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9114174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ort kapitelside">
    <p:spTree>
      <p:nvGrpSpPr>
        <p:cNvPr id="1" name=""/>
        <p:cNvGrpSpPr/>
        <p:nvPr/>
      </p:nvGrpSpPr>
      <p:grpSpPr>
        <a:xfrm>
          <a:off x="0" y="0"/>
          <a:ext cx="0" cy="0"/>
          <a:chOff x="0" y="0"/>
          <a:chExt cx="0" cy="0"/>
        </a:xfrm>
      </p:grpSpPr>
      <p:sp>
        <p:nvSpPr>
          <p:cNvPr id="7" name="Baggrund sort"/>
          <p:cNvSpPr/>
          <p:nvPr userDrawn="1"/>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588" y="3657600"/>
            <a:ext cx="11551621"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12" name="Date_DateCustomA" hidden="1"/>
          <p:cNvSpPr>
            <a:spLocks noGrp="1"/>
          </p:cNvSpPr>
          <p:nvPr>
            <p:ph type="dt" sz="half" idx="14"/>
          </p:nvPr>
        </p:nvSpPr>
        <p:spPr>
          <a:xfrm>
            <a:off x="406305" y="6575103"/>
            <a:ext cx="5630958" cy="263661"/>
          </a:xfrm>
        </p:spPr>
        <p:txBody>
          <a:bodyPr/>
          <a:lstStyle>
            <a:lvl1pPr>
              <a:defRPr>
                <a:solidFill>
                  <a:schemeClr val="tx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000000"/>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chemeClr val="tx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6"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8130698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Overskrift og indhold hvid">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lvl1pPr>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90800"/>
            <a:ext cx="11376000" cy="3851200"/>
          </a:xfrm>
        </p:spPr>
        <p:txBody>
          <a:bodyPr/>
          <a:lstStyle>
            <a:lvl1pPr>
              <a:defRPr/>
            </a:lvl1pPr>
          </a:lstStyle>
          <a:p>
            <a:pPr lvl="0"/>
            <a:r>
              <a:rPr lang="da-DK" dirty="0"/>
              <a:t>Klik for at tilføje tekst, brug ENTER og så TAB-tasten for at få punktopstillet tekst eller klik ikon for at tilføje stor graf eller tabel</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653831"/>
            <a:ext cx="4086495" cy="180085"/>
          </a:xfrm>
        </p:spPr>
        <p:txBody>
          <a:bodyPr/>
          <a:lstStyle>
            <a:lvl1pPr>
              <a:defRPr sz="100" b="0">
                <a:solidFill>
                  <a:schemeClr val="bg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8072610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verskrift og indhold grøn">
    <p:spTree>
      <p:nvGrpSpPr>
        <p:cNvPr id="1" name=""/>
        <p:cNvGrpSpPr/>
        <p:nvPr/>
      </p:nvGrpSpPr>
      <p:grpSpPr>
        <a:xfrm>
          <a:off x="0" y="0"/>
          <a:ext cx="0" cy="0"/>
          <a:chOff x="0" y="0"/>
          <a:chExt cx="0" cy="0"/>
        </a:xfrm>
      </p:grpSpPr>
      <p:sp>
        <p:nvSpPr>
          <p:cNvPr id="9"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2"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13" name="Titel 1"/>
          <p:cNvSpPr>
            <a:spLocks noGrp="1"/>
          </p:cNvSpPr>
          <p:nvPr>
            <p:ph type="title" hasCustomPrompt="1"/>
          </p:nvPr>
        </p:nvSpPr>
        <p:spPr/>
        <p:txBody>
          <a:bodyPr/>
          <a:lstStyle>
            <a:lvl1pPr>
              <a:defRPr>
                <a:solidFill>
                  <a:schemeClr val="accent2"/>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2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_DateCustomA" hidden="1"/>
          <p:cNvSpPr>
            <a:spLocks noGrp="1"/>
          </p:cNvSpPr>
          <p:nvPr>
            <p:ph type="dt" sz="half" idx="10"/>
          </p:nvPr>
        </p:nvSpPr>
        <p:spPr>
          <a:xfrm>
            <a:off x="410400" y="6618206"/>
            <a:ext cx="4086495" cy="180085"/>
          </a:xfrm>
        </p:spPr>
        <p:txBody>
          <a:bodyPr/>
          <a:lstStyle>
            <a:lvl1pPr>
              <a:defRPr sz="100" b="0">
                <a:solidFill>
                  <a:srgbClr val="4E5B31"/>
                </a:solidFill>
              </a:defRPr>
            </a:lvl1pPr>
          </a:lstStyle>
          <a:p>
            <a:endParaRPr lang="en-GB" dirty="0"/>
          </a:p>
        </p:txBody>
      </p:sp>
      <p:sp>
        <p:nvSpPr>
          <p:cNvPr id="8" name="OFF_institute_NOT" hidden="1"/>
          <p:cNvSpPr>
            <a:spLocks noGrp="1"/>
          </p:cNvSpPr>
          <p:nvPr>
            <p:ph type="ftr" sz="quarter" idx="11"/>
          </p:nvPr>
        </p:nvSpPr>
        <p:spPr>
          <a:xfrm>
            <a:off x="6915600" y="6460568"/>
            <a:ext cx="3340800" cy="352190"/>
          </a:xfrm>
        </p:spPr>
        <p:txBody>
          <a:bodyPr/>
          <a:lstStyle>
            <a:lvl1pPr>
              <a:defRPr sz="100">
                <a:solidFill>
                  <a:srgbClr val="4E5B3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264627734"/>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Overskrift og indhold orange">
    <p:spTree>
      <p:nvGrpSpPr>
        <p:cNvPr id="1" name=""/>
        <p:cNvGrpSpPr/>
        <p:nvPr/>
      </p:nvGrpSpPr>
      <p:grpSpPr>
        <a:xfrm>
          <a:off x="0" y="0"/>
          <a:ext cx="0" cy="0"/>
          <a:chOff x="0" y="0"/>
          <a:chExt cx="0" cy="0"/>
        </a:xfrm>
      </p:grpSpPr>
      <p:sp>
        <p:nvSpPr>
          <p:cNvPr id="13"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2" name="Titel 1"/>
          <p:cNvSpPr>
            <a:spLocks noGrp="1"/>
          </p:cNvSpPr>
          <p:nvPr>
            <p:ph type="title" hasCustomPrompt="1"/>
          </p:nvPr>
        </p:nvSpPr>
        <p:spPr/>
        <p:txBody>
          <a:bodyPr/>
          <a:lstStyle>
            <a:lvl1pPr>
              <a:defRPr>
                <a:solidFill>
                  <a:srgbClr val="EED484"/>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Date_DateCustomA" hidden="1"/>
          <p:cNvSpPr>
            <a:spLocks noGrp="1"/>
          </p:cNvSpPr>
          <p:nvPr>
            <p:ph type="dt" sz="half" idx="10"/>
          </p:nvPr>
        </p:nvSpPr>
        <p:spPr>
          <a:xfrm>
            <a:off x="410400" y="6620500"/>
            <a:ext cx="4086495" cy="180085"/>
          </a:xfrm>
        </p:spPr>
        <p:txBody>
          <a:bodyPr/>
          <a:lstStyle>
            <a:lvl1pPr>
              <a:defRPr sz="100" b="0">
                <a:solidFill>
                  <a:srgbClr val="D38235"/>
                </a:solidFill>
              </a:defRPr>
            </a:lvl1pPr>
          </a:lstStyle>
          <a:p>
            <a:endParaRPr lang="en-GB" dirty="0"/>
          </a:p>
        </p:txBody>
      </p:sp>
      <p:sp>
        <p:nvSpPr>
          <p:cNvPr id="8" name="OFF_institute_NOT"/>
          <p:cNvSpPr>
            <a:spLocks noGrp="1"/>
          </p:cNvSpPr>
          <p:nvPr>
            <p:ph type="ftr" sz="quarter" idx="11"/>
          </p:nvPr>
        </p:nvSpPr>
        <p:spPr>
          <a:xfrm>
            <a:off x="6915600" y="6575488"/>
            <a:ext cx="3340800" cy="261245"/>
          </a:xfrm>
        </p:spPr>
        <p:txBody>
          <a:bodyPr/>
          <a:lstStyle>
            <a:lvl1pPr>
              <a:defRPr sz="100">
                <a:solidFill>
                  <a:schemeClr val="accent6"/>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3714984958"/>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verskrift og indhold rød">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1"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Titel 1"/>
          <p:cNvSpPr>
            <a:spLocks noGrp="1"/>
          </p:cNvSpPr>
          <p:nvPr>
            <p:ph type="title" hasCustomPrompt="1"/>
          </p:nvPr>
        </p:nvSpPr>
        <p:spPr/>
        <p:txBody>
          <a:bodyPr/>
          <a:lstStyle>
            <a:lvl1pPr>
              <a:defRPr>
                <a:solidFill>
                  <a:srgbClr val="862633"/>
                </a:solidFill>
              </a:defRPr>
            </a:lvl1pPr>
          </a:lstStyle>
          <a:p>
            <a:r>
              <a:rPr lang="da-DK" dirty="0"/>
              <a:t>Klik for at indsætte overskrift i maksimalt 2 linjer</a:t>
            </a:r>
          </a:p>
        </p:txBody>
      </p:sp>
      <p:sp>
        <p:nvSpPr>
          <p:cNvPr id="12"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588226"/>
            <a:ext cx="4086495" cy="180085"/>
          </a:xfrm>
        </p:spPr>
        <p:txBody>
          <a:bodyPr/>
          <a:lstStyle>
            <a:lvl1pPr>
              <a:defRPr sz="100">
                <a:solidFill>
                  <a:srgbClr val="D05A57"/>
                </a:solidFill>
              </a:defRPr>
            </a:lvl1pPr>
          </a:lstStyle>
          <a:p>
            <a:endParaRPr lang="en-GB" dirty="0"/>
          </a:p>
        </p:txBody>
      </p:sp>
      <p:sp>
        <p:nvSpPr>
          <p:cNvPr id="9" name="OFF_institute" hidden="1"/>
          <p:cNvSpPr>
            <a:spLocks noGrp="1"/>
          </p:cNvSpPr>
          <p:nvPr>
            <p:ph type="ftr" sz="quarter" idx="11"/>
          </p:nvPr>
        </p:nvSpPr>
        <p:spPr>
          <a:xfrm>
            <a:off x="6915600" y="6575488"/>
            <a:ext cx="3340800" cy="250081"/>
          </a:xfrm>
        </p:spPr>
        <p:txBody>
          <a:bodyPr/>
          <a:lstStyle>
            <a:lvl1pPr>
              <a:defRPr sz="100">
                <a:solidFill>
                  <a:schemeClr val="accent5"/>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4"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130486066"/>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verskrift og indhold brun">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7" name="Titel 1"/>
          <p:cNvSpPr>
            <a:spLocks noGrp="1"/>
          </p:cNvSpPr>
          <p:nvPr>
            <p:ph type="title" hasCustomPrompt="1"/>
          </p:nvPr>
        </p:nvSpPr>
        <p:spPr/>
        <p:txBody>
          <a:bodyPr/>
          <a:lstStyle>
            <a:lvl1pPr>
              <a:defRPr>
                <a:solidFill>
                  <a:srgbClr val="473729"/>
                </a:solidFill>
              </a:defRPr>
            </a:lvl1pPr>
          </a:lstStyle>
          <a:p>
            <a:r>
              <a:rPr lang="da-DK" dirty="0"/>
              <a:t>Klik for at indsætte overskrift i maksimalt 2 linjer</a:t>
            </a:r>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8" name="Date_DateCustomA" hidden="1"/>
          <p:cNvSpPr>
            <a:spLocks noGrp="1"/>
          </p:cNvSpPr>
          <p:nvPr>
            <p:ph type="dt" sz="half" idx="10"/>
          </p:nvPr>
        </p:nvSpPr>
        <p:spPr>
          <a:xfrm>
            <a:off x="410400" y="6603216"/>
            <a:ext cx="4086495" cy="180085"/>
          </a:xfrm>
        </p:spPr>
        <p:txBody>
          <a:bodyPr/>
          <a:lstStyle>
            <a:lvl1pPr>
              <a:defRPr sz="100" b="0">
                <a:solidFill>
                  <a:srgbClr val="946037"/>
                </a:solidFill>
              </a:defRPr>
            </a:lvl1pPr>
          </a:lstStyle>
          <a:p>
            <a:endParaRPr lang="en-GB" dirty="0"/>
          </a:p>
        </p:txBody>
      </p:sp>
      <p:sp>
        <p:nvSpPr>
          <p:cNvPr id="10" name="OFF_institute_" hidden="1"/>
          <p:cNvSpPr>
            <a:spLocks noGrp="1"/>
          </p:cNvSpPr>
          <p:nvPr>
            <p:ph type="ftr" sz="quarter" idx="11"/>
          </p:nvPr>
        </p:nvSpPr>
        <p:spPr>
          <a:xfrm>
            <a:off x="6915600" y="6474211"/>
            <a:ext cx="3340800" cy="352190"/>
          </a:xfrm>
        </p:spPr>
        <p:txBody>
          <a:bodyPr/>
          <a:lstStyle>
            <a:lvl1pPr>
              <a:defRPr sz="100"/>
            </a:lvl1pPr>
          </a:lstStyle>
          <a:p>
            <a:endParaRPr lang="en-GB" dirty="0"/>
          </a:p>
        </p:txBody>
      </p:sp>
      <p:sp>
        <p:nvSpPr>
          <p:cNvPr id="12" name="Pladsholder til slidenummer 11"/>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791523353"/>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ndhold og billede">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39450" indent="-171450">
              <a:lnSpc>
                <a:spcPct val="100000"/>
              </a:lnSpc>
              <a:buFont typeface="Arial" panose="020B0604020202020204" pitchFamily="34" charset="0"/>
              <a:buChar char="•"/>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0" y="1989138"/>
            <a:ext cx="5079348" cy="3830900"/>
          </a:xfrm>
          <a:solidFill>
            <a:schemeClr val="bg1">
              <a:lumMod val="85000"/>
            </a:schemeClr>
          </a:solidFill>
        </p:spPr>
        <p:txBody>
          <a:bodyPr/>
          <a:lstStyle>
            <a:lvl1pPr marL="0" indent="0" algn="ctr">
              <a:buNone/>
              <a:defRPr sz="2000"/>
            </a:lvl1pPr>
          </a:lstStyle>
          <a:p>
            <a:endParaRPr lang="da-DK" dirty="0"/>
          </a:p>
        </p:txBody>
      </p:sp>
      <p:sp>
        <p:nvSpPr>
          <p:cNvPr id="8" name="Date_DateCustomA" hidden="1"/>
          <p:cNvSpPr>
            <a:spLocks noGrp="1"/>
          </p:cNvSpPr>
          <p:nvPr>
            <p:ph type="dt" sz="half" idx="14"/>
          </p:nvPr>
        </p:nvSpPr>
        <p:spPr>
          <a:xfrm>
            <a:off x="410400" y="6603216"/>
            <a:ext cx="4086495" cy="180085"/>
          </a:xfrm>
        </p:spPr>
        <p:txBody>
          <a:bodyPr/>
          <a:lstStyle>
            <a:lvl1pPr>
              <a:defRPr sz="100" b="0">
                <a:solidFill>
                  <a:schemeClr val="bg1"/>
                </a:solidFill>
              </a:defRPr>
            </a:lvl1pPr>
          </a:lstStyle>
          <a:p>
            <a:endParaRPr lang="en-GB" dirty="0"/>
          </a:p>
        </p:txBody>
      </p:sp>
      <p:sp>
        <p:nvSpPr>
          <p:cNvPr id="9" name="OFF_institute_" hidden="1"/>
          <p:cNvSpPr>
            <a:spLocks noGrp="1"/>
          </p:cNvSpPr>
          <p:nvPr>
            <p:ph type="ftr" sz="quarter" idx="15"/>
          </p:nvPr>
        </p:nvSpPr>
        <p:spPr>
          <a:xfrm>
            <a:off x="6915600" y="6484544"/>
            <a:ext cx="3340800" cy="352190"/>
          </a:xfrm>
        </p:spPr>
        <p:txBody>
          <a:bodyPr/>
          <a:lstStyle>
            <a:lvl1pPr>
              <a:defRPr sz="100"/>
            </a:lvl1pPr>
          </a:lstStyle>
          <a:p>
            <a:endParaRPr lang="en-GB" dirty="0"/>
          </a:p>
        </p:txBody>
      </p:sp>
      <p:sp>
        <p:nvSpPr>
          <p:cNvPr id="11" name="Pladsholder til slidenummer 10"/>
          <p:cNvSpPr>
            <a:spLocks noGrp="1"/>
          </p:cNvSpPr>
          <p:nvPr>
            <p:ph type="sldNum" sz="quarter" idx="16"/>
          </p:nvPr>
        </p:nvSpPr>
        <p:spPr/>
        <p:txBody>
          <a:bodyPr/>
          <a:lstStyle/>
          <a:p>
            <a:fld id="{45D37B1E-C366-494F-A587-962AD9AABC83}" type="slidenum">
              <a:rPr lang="en-GB"/>
              <a:pPr/>
              <a:t>‹nr.›</a:t>
            </a:fld>
            <a:endParaRPr lang="en-GB" dirty="0"/>
          </a:p>
        </p:txBody>
      </p:sp>
      <p:sp>
        <p:nvSpPr>
          <p:cNvPr id="12"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7794537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ndhold og billede hvid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lvl1pPr>
              <a:defRPr/>
            </a:lvl1pPr>
          </a:lstStyle>
          <a:p>
            <a:r>
              <a:rPr lang="da-DK" dirty="0"/>
              <a:t>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23992016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dhold og billede sor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p>
            <a:r>
              <a:rPr lang="da-DK" dirty="0"/>
              <a:t>Overskrift i maksimalt 2 linjer</a:t>
            </a:r>
          </a:p>
        </p:txBody>
      </p:sp>
      <p:sp>
        <p:nvSpPr>
          <p:cNvPr id="14"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84781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D05A5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D05A5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accent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4"/>
                </a:solidFill>
              </a:defRPr>
            </a:lvl1pPr>
          </a:lstStyle>
          <a:p>
            <a:endParaRPr lang="da-DK" dirty="0"/>
          </a:p>
        </p:txBody>
      </p:sp>
      <p:sp>
        <p:nvSpPr>
          <p:cNvPr id="5" name="OFF_institute_" hidden="1"/>
          <p:cNvSpPr>
            <a:spLocks noGrp="1"/>
          </p:cNvSpPr>
          <p:nvPr>
            <p:ph type="ftr" sz="quarter" idx="11"/>
          </p:nvPr>
        </p:nvSpPr>
        <p:spPr>
          <a:xfrm>
            <a:off x="410400" y="0"/>
            <a:ext cx="3340800" cy="262890"/>
          </a:xfrm>
        </p:spPr>
        <p:txBody>
          <a:bodyPr/>
          <a:lstStyle>
            <a:lvl1pPr algn="l">
              <a:lnSpc>
                <a:spcPct val="92000"/>
              </a:lnSpc>
              <a:defRPr sz="100" b="1">
                <a:solidFill>
                  <a:schemeClr val="accent5"/>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862633"/>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2443833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dhold og hvid tekst, mørk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bg1"/>
                </a:solidFill>
              </a:defRPr>
            </a:lvl1pPr>
            <a:lvl2pPr marL="0" indent="0">
              <a:lnSpc>
                <a:spcPct val="100000"/>
              </a:lnSpc>
              <a:buFont typeface="Arial" panose="020B0604020202020204" pitchFamily="34" charset="0"/>
              <a:buChar char="​"/>
              <a:defRPr sz="1600">
                <a:solidFill>
                  <a:schemeClr val="bg1"/>
                </a:solidFill>
              </a:defRPr>
            </a:lvl2pPr>
            <a:lvl3pPr marL="252000" indent="-252000">
              <a:lnSpc>
                <a:spcPct val="100000"/>
              </a:lnSpc>
              <a:defRPr sz="1600">
                <a:solidFill>
                  <a:schemeClr val="bg1"/>
                </a:solidFill>
              </a:defRPr>
            </a:lvl3pPr>
            <a:lvl4pPr marL="504000" indent="-216000">
              <a:lnSpc>
                <a:spcPct val="100000"/>
              </a:lnSpc>
              <a:defRPr sz="1400">
                <a:solidFill>
                  <a:schemeClr val="bg1"/>
                </a:solidFill>
              </a:defRPr>
            </a:lvl4pPr>
            <a:lvl5pPr marL="648000" indent="-180000">
              <a:lnSpc>
                <a:spcPct val="100000"/>
              </a:lnSpc>
              <a:defRPr sz="1200">
                <a:solidFill>
                  <a:schemeClr val="bg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bg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5"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24575120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dhold og sort tekst, lys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EED48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tx1"/>
                </a:solidFill>
              </a:defRPr>
            </a:lvl1pPr>
            <a:lvl2pPr marL="0" indent="0">
              <a:lnSpc>
                <a:spcPct val="100000"/>
              </a:lnSpc>
              <a:buFont typeface="Arial" panose="020B0604020202020204" pitchFamily="34" charset="0"/>
              <a:buChar char="​"/>
              <a:defRPr sz="1600">
                <a:solidFill>
                  <a:schemeClr val="tx1"/>
                </a:solidFill>
              </a:defRPr>
            </a:lvl2pPr>
            <a:lvl3pPr marL="252000" indent="-252000">
              <a:lnSpc>
                <a:spcPct val="100000"/>
              </a:lnSpc>
              <a:defRPr sz="1600">
                <a:solidFill>
                  <a:schemeClr val="tx1"/>
                </a:solidFill>
              </a:defRPr>
            </a:lvl3pPr>
            <a:lvl4pPr marL="504000" indent="-216000">
              <a:lnSpc>
                <a:spcPct val="100000"/>
              </a:lnSpc>
              <a:defRPr sz="1400">
                <a:solidFill>
                  <a:schemeClr val="tx1"/>
                </a:solidFill>
              </a:defRPr>
            </a:lvl4pPr>
            <a:lvl5pPr marL="648000" indent="-180000">
              <a:lnSpc>
                <a:spcPct val="100000"/>
              </a:lnSpc>
              <a:defRPr sz="1200">
                <a:solidFill>
                  <a:schemeClr val="tx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tx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6"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29022292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o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indsætte overskrift i maksimalt 2 linjer</a:t>
            </a:r>
          </a:p>
        </p:txBody>
      </p:sp>
      <p:sp>
        <p:nvSpPr>
          <p:cNvPr id="9" name="Content Placeholder 2"/>
          <p:cNvSpPr>
            <a:spLocks noGrp="1"/>
          </p:cNvSpPr>
          <p:nvPr>
            <p:ph idx="1" hasCustomPrompt="1"/>
          </p:nvPr>
        </p:nvSpPr>
        <p:spPr>
          <a:xfrm>
            <a:off x="406304" y="1989138"/>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Content Placeholder 3"/>
          <p:cNvSpPr>
            <a:spLocks noGrp="1"/>
          </p:cNvSpPr>
          <p:nvPr>
            <p:ph idx="13" hasCustomPrompt="1"/>
          </p:nvPr>
        </p:nvSpPr>
        <p:spPr>
          <a:xfrm>
            <a:off x="6274448" y="1989137"/>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DateCustomA" hidden="1"/>
          <p:cNvSpPr>
            <a:spLocks noGrp="1"/>
          </p:cNvSpPr>
          <p:nvPr>
            <p:ph type="dt" sz="half" idx="10"/>
          </p:nvPr>
        </p:nvSpPr>
        <p:spPr>
          <a:xfrm>
            <a:off x="410400" y="6603563"/>
            <a:ext cx="4086495" cy="180085"/>
          </a:xfrm>
        </p:spPr>
        <p:txBody>
          <a:bodyPr/>
          <a:lstStyle>
            <a:lvl1pPr>
              <a:defRPr sz="100" b="0">
                <a:solidFill>
                  <a:schemeClr val="bg1"/>
                </a:solidFill>
              </a:defRPr>
            </a:lvl1pPr>
          </a:lstStyle>
          <a:p>
            <a:endParaRPr lang="da-DK" dirty="0"/>
          </a:p>
        </p:txBody>
      </p:sp>
      <p:sp>
        <p:nvSpPr>
          <p:cNvPr id="6" name="OFF_institute_"/>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45D37B1E-C366-494F-A587-962AD9AABC83}" type="slidenum">
              <a:rPr lang="da-DK"/>
              <a:t>‹nr.›</a:t>
            </a:fld>
            <a:endParaRPr lang="da-DK" dirty="0"/>
          </a:p>
        </p:txBody>
      </p:sp>
      <p:sp>
        <p:nvSpPr>
          <p:cNvPr id="8"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36224976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ekst og graf">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a:t>Klik for at indsætte overskrift i maksimalt 2 linjer</a:t>
            </a:r>
          </a:p>
        </p:txBody>
      </p:sp>
      <p:sp>
        <p:nvSpPr>
          <p:cNvPr id="3" name="Date_DateCustomA" hidden="1"/>
          <p:cNvSpPr>
            <a:spLocks noGrp="1"/>
          </p:cNvSpPr>
          <p:nvPr>
            <p:ph type="dt" sz="half" idx="10"/>
          </p:nvPr>
        </p:nvSpPr>
        <p:spPr>
          <a:xfrm>
            <a:off x="410400" y="6593050"/>
            <a:ext cx="4086495" cy="180085"/>
          </a:xfrm>
        </p:spPr>
        <p:txBody>
          <a:bodyPr/>
          <a:lstStyle>
            <a:lvl1pPr>
              <a:defRPr sz="100" b="0">
                <a:solidFill>
                  <a:schemeClr val="bg1"/>
                </a:solidFill>
              </a:defRPr>
            </a:lvl1pPr>
          </a:lstStyle>
          <a:p>
            <a:endParaRPr lang="en-GB"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a:pPr/>
              <a:t>‹nr.›</a:t>
            </a:fld>
            <a:endParaRPr lang="en-GB" dirty="0"/>
          </a:p>
        </p:txBody>
      </p:sp>
      <p:sp>
        <p:nvSpPr>
          <p:cNvPr id="8"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tekst 11"/>
          <p:cNvSpPr>
            <a:spLocks noGrp="1"/>
          </p:cNvSpPr>
          <p:nvPr>
            <p:ph type="body" sz="quarter" idx="15" hasCustomPrompt="1"/>
          </p:nvPr>
        </p:nvSpPr>
        <p:spPr>
          <a:xfrm>
            <a:off x="6710399" y="1989138"/>
            <a:ext cx="5079347" cy="501814"/>
          </a:xfrm>
        </p:spPr>
        <p:txBody>
          <a:bodyPr/>
          <a:lstStyle>
            <a:lvl1pPr marL="0" indent="0">
              <a:lnSpc>
                <a:spcPct val="83000"/>
              </a:lnSpc>
              <a:spcBef>
                <a:spcPts val="0"/>
              </a:spcBef>
              <a:buFont typeface="Arial" panose="020B0604020202020204" pitchFamily="34" charset="0"/>
              <a:buChar char="​"/>
              <a:defRPr sz="2000" b="1"/>
            </a:lvl1pPr>
          </a:lstStyle>
          <a:p>
            <a:pPr lvl="0"/>
            <a:r>
              <a:rPr lang="da-DK" dirty="0"/>
              <a:t>Overskrift til graf</a:t>
            </a:r>
          </a:p>
        </p:txBody>
      </p:sp>
      <p:sp>
        <p:nvSpPr>
          <p:cNvPr id="16" name="Pladsholder til indhold 15"/>
          <p:cNvSpPr>
            <a:spLocks noGrp="1"/>
          </p:cNvSpPr>
          <p:nvPr>
            <p:ph sz="quarter" idx="16" hasCustomPrompt="1"/>
          </p:nvPr>
        </p:nvSpPr>
        <p:spPr>
          <a:xfrm>
            <a:off x="6710399" y="2583180"/>
            <a:ext cx="4956084" cy="3258819"/>
          </a:xfrm>
        </p:spPr>
        <p:txBody>
          <a:bodyPr/>
          <a:lstStyle>
            <a:lvl1pPr marL="252000" indent="-252000">
              <a:lnSpc>
                <a:spcPct val="100000"/>
              </a:lnSpc>
              <a:buFont typeface="Arial" panose="020B0604020202020204" pitchFamily="34" charset="0"/>
              <a:buChar char="•"/>
              <a:defRPr sz="1600"/>
            </a:lvl1pPr>
            <a:lvl2pPr marL="468000" indent="-216000">
              <a:lnSpc>
                <a:spcPct val="100000"/>
              </a:lnSpc>
              <a:defRPr sz="1400"/>
            </a:lvl2pPr>
            <a:lvl3pPr marL="648000" indent="-180000">
              <a:lnSpc>
                <a:spcPct val="100000"/>
              </a:lnSpc>
              <a:defRPr sz="1200"/>
            </a:lvl3pPr>
            <a:lvl4pPr marL="648000" indent="-180000">
              <a:lnSpc>
                <a:spcPct val="100000"/>
              </a:lnSpc>
              <a:defRPr sz="1200"/>
            </a:lvl4pPr>
            <a:lvl5pPr marL="648000" indent="-180000">
              <a:lnSpc>
                <a:spcPct val="100000"/>
              </a:lnSpc>
              <a:defRPr sz="1200"/>
            </a:lvl5pPr>
          </a:lstStyle>
          <a:p>
            <a:pPr lvl="0"/>
            <a:r>
              <a:rPr lang="da-DK" dirty="0"/>
              <a:t>Klik ikon for at tilføje graf</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35436294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Klik for at redigere i master</a:t>
            </a:r>
          </a:p>
        </p:txBody>
      </p:sp>
      <p:sp>
        <p:nvSpPr>
          <p:cNvPr id="3" name="Date_DateCustomA" hidden="1"/>
          <p:cNvSpPr>
            <a:spLocks noGrp="1"/>
          </p:cNvSpPr>
          <p:nvPr>
            <p:ph type="dt" sz="half" idx="10"/>
          </p:nvPr>
        </p:nvSpPr>
        <p:spPr>
          <a:xfrm>
            <a:off x="410400" y="6621209"/>
            <a:ext cx="4086495" cy="180085"/>
          </a:xfrm>
        </p:spPr>
        <p:txBody>
          <a:bodyPr/>
          <a:lstStyle>
            <a:lvl1pPr>
              <a:defRPr sz="100" b="0">
                <a:solidFill>
                  <a:schemeClr val="bg1"/>
                </a:solidFill>
              </a:defRPr>
            </a:lvl1pPr>
          </a:lstStyle>
          <a:p>
            <a:endParaRPr lang="da-DK"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a:t>‹nr.›</a:t>
            </a:fld>
            <a:endParaRPr lang="da-DK" dirty="0"/>
          </a:p>
        </p:txBody>
      </p:sp>
      <p:sp>
        <p:nvSpPr>
          <p:cNvPr id="6"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41811859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Kun logo">
    <p:spTree>
      <p:nvGrpSpPr>
        <p:cNvPr id="1" name=""/>
        <p:cNvGrpSpPr/>
        <p:nvPr/>
      </p:nvGrpSpPr>
      <p:grpSpPr>
        <a:xfrm>
          <a:off x="0" y="0"/>
          <a:ext cx="0" cy="0"/>
          <a:chOff x="0" y="0"/>
          <a:chExt cx="0" cy="0"/>
        </a:xfrm>
      </p:grpSpPr>
      <p:sp>
        <p:nvSpPr>
          <p:cNvPr id="2" name="Date_DateCustomA" hidden="1"/>
          <p:cNvSpPr>
            <a:spLocks noGrp="1"/>
          </p:cNvSpPr>
          <p:nvPr>
            <p:ph type="dt" sz="half" idx="10"/>
          </p:nvPr>
        </p:nvSpPr>
        <p:spPr>
          <a:xfrm>
            <a:off x="410400" y="6610526"/>
            <a:ext cx="4086495" cy="180085"/>
          </a:xfrm>
        </p:spPr>
        <p:txBody>
          <a:bodyPr/>
          <a:lstStyle>
            <a:lvl1pPr>
              <a:defRPr sz="100" b="0">
                <a:solidFill>
                  <a:schemeClr val="bg1"/>
                </a:solidFill>
              </a:defRPr>
            </a:lvl1pPr>
          </a:lstStyle>
          <a:p>
            <a:endParaRPr lang="da-DK" dirty="0"/>
          </a:p>
        </p:txBody>
      </p:sp>
      <p:sp>
        <p:nvSpPr>
          <p:cNvPr id="3" name="OFF_institute_" hidden="1"/>
          <p:cNvSpPr>
            <a:spLocks noGrp="1"/>
          </p:cNvSpPr>
          <p:nvPr>
            <p:ph type="ftr" sz="quarter" idx="11"/>
          </p:nvPr>
        </p:nvSpPr>
        <p:spPr>
          <a:xfrm>
            <a:off x="6915600" y="6505810"/>
            <a:ext cx="3340800" cy="352190"/>
          </a:xfrm>
        </p:spPr>
        <p:txBody>
          <a:bodyPr/>
          <a:lstStyle>
            <a:lvl1pPr>
              <a:defRPr sz="100">
                <a:solidFill>
                  <a:schemeClr val="bg1"/>
                </a:solidFill>
              </a:defRPr>
            </a:lvl1p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a:t>‹nr.›</a:t>
            </a:fld>
            <a:endParaRPr lang="da-DK" dirty="0"/>
          </a:p>
        </p:txBody>
      </p:sp>
      <p:sp>
        <p:nvSpPr>
          <p:cNvPr id="5"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0822716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8" name="Text Box 48"/>
          <p:cNvSpPr txBox="1">
            <a:spLocks noChangeArrowheads="1"/>
          </p:cNvSpPr>
          <p:nvPr userDrawn="1"/>
        </p:nvSpPr>
        <p:spPr bwMode="auto">
          <a:xfrm>
            <a:off x="425450" y="1840105"/>
            <a:ext cx="233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en-GB" sz="1000" b="1" noProof="1">
                <a:latin typeface="Arial" panose="020B0604020202020204" pitchFamily="34" charset="0"/>
                <a:cs typeface="Arial" panose="020B0604020202020204" pitchFamily="34" charset="0"/>
              </a:rPr>
              <a:t>Brug</a:t>
            </a:r>
            <a:r>
              <a:rPr lang="en-GB" sz="1000" b="1" baseline="0" noProof="1">
                <a:latin typeface="Arial" panose="020B0604020202020204" pitchFamily="34" charset="0"/>
                <a:cs typeface="Arial" panose="020B0604020202020204" pitchFamily="34" charset="0"/>
              </a:rPr>
              <a:t> tekst typografier</a:t>
            </a:r>
            <a:endParaRPr lang="en-GB" sz="1000" b="1" noProof="1">
              <a:latin typeface="Arial" panose="020B0604020202020204" pitchFamily="34" charset="0"/>
              <a:cs typeface="Arial" panose="020B0604020202020204" pitchFamily="34" charset="0"/>
            </a:endParaRPr>
          </a:p>
          <a:p>
            <a:pPr eaLnBrk="1" hangingPunct="1">
              <a:spcAft>
                <a:spcPts val="600"/>
              </a:spcAft>
              <a:defRPr/>
            </a:pPr>
            <a:r>
              <a:rPr lang="en-GB" altLang="da-DK" sz="900" b="0" noProof="1">
                <a:latin typeface="Arial" panose="020B0604020202020204" pitchFamily="34" charset="0"/>
                <a:cs typeface="Arial" panose="020B0604020202020204" pitchFamily="34" charset="0"/>
              </a:rPr>
              <a:t>Brug </a:t>
            </a:r>
            <a:r>
              <a:rPr lang="en-GB" altLang="da-DK" sz="900" b="1"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gå frem i tekst-niveauer. Klik </a:t>
            </a:r>
            <a:r>
              <a:rPr lang="en-GB" altLang="da-DK" sz="900" b="1" baseline="0" noProof="1">
                <a:latin typeface="Arial" panose="020B0604020202020204" pitchFamily="34" charset="0"/>
                <a:cs typeface="Arial" panose="020B0604020202020204" pitchFamily="34" charset="0"/>
              </a:rPr>
              <a:t>ENTER</a:t>
            </a:r>
            <a:r>
              <a:rPr lang="en-GB" altLang="da-DK" sz="900" b="0" baseline="0" noProof="1">
                <a:latin typeface="Arial" panose="020B0604020202020204" pitchFamily="34" charset="0"/>
                <a:cs typeface="Arial" panose="020B0604020202020204" pitchFamily="34" charset="0"/>
              </a:rPr>
              <a:t>, derefter </a:t>
            </a:r>
            <a:r>
              <a:rPr lang="en-GB" altLang="da-DK" sz="900" b="1" baseline="0"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skifte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fra et niveau til et næste.</a:t>
            </a:r>
          </a:p>
          <a:p>
            <a:pPr eaLnBrk="1" hangingPunct="1">
              <a:spcAft>
                <a:spcPts val="240"/>
              </a:spcAft>
              <a:defRPr/>
            </a:pPr>
            <a:r>
              <a:rPr lang="en-GB" altLang="da-DK" sz="900" b="0" baseline="0" noProof="1">
                <a:latin typeface="Arial" panose="020B0604020202020204" pitchFamily="34" charset="0"/>
                <a:cs typeface="Arial" panose="020B0604020202020204" pitchFamily="34" charset="0"/>
              </a:rPr>
              <a:t>For at gå tilbage i tekst-niveauer,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brug </a:t>
            </a:r>
            <a:r>
              <a:rPr lang="en-GB" altLang="da-DK" sz="900" b="1" baseline="0" noProof="1">
                <a:latin typeface="Arial" panose="020B0604020202020204" pitchFamily="34" charset="0"/>
                <a:cs typeface="Arial" panose="020B0604020202020204" pitchFamily="34" charset="0"/>
              </a:rPr>
              <a:t>SHIFT+TAB</a:t>
            </a:r>
            <a:endParaRPr lang="en-GB" altLang="da-DK" sz="900" b="1" noProof="1">
              <a:latin typeface="Arial" panose="020B0604020202020204" pitchFamily="34" charset="0"/>
              <a:cs typeface="Arial" panose="020B0604020202020204" pitchFamily="34" charset="0"/>
            </a:endParaRPr>
          </a:p>
          <a:p>
            <a:pPr eaLnBrk="1" hangingPunct="1">
              <a:spcAft>
                <a:spcPts val="240"/>
              </a:spcAft>
              <a:defRPr/>
            </a:pPr>
            <a:endParaRPr lang="en-GB" sz="900" b="1" noProof="1">
              <a:latin typeface="Arial" panose="020B0604020202020204" pitchFamily="34" charset="0"/>
              <a:cs typeface="Arial" panose="020B0604020202020204" pitchFamily="34" charset="0"/>
            </a:endParaRPr>
          </a:p>
          <a:p>
            <a:pPr eaLnBrk="1" hangingPunct="1">
              <a:spcAft>
                <a:spcPts val="240"/>
              </a:spcAft>
              <a:defRPr/>
            </a:pPr>
            <a:r>
              <a:rPr lang="en-GB" sz="900" noProof="1">
                <a:latin typeface="Arial" panose="020B0604020202020204" pitchFamily="34" charset="0"/>
                <a:cs typeface="Arial" panose="020B0604020202020204" pitchFamily="34" charset="0"/>
              </a:rPr>
              <a:t>Alternativt kan </a:t>
            </a:r>
            <a:br>
              <a:rPr lang="en-GB" sz="900" noProof="1">
                <a:latin typeface="Arial" panose="020B0604020202020204" pitchFamily="34" charset="0"/>
                <a:cs typeface="Arial" panose="020B0604020202020204" pitchFamily="34" charset="0"/>
              </a:rPr>
            </a:br>
            <a:r>
              <a:rPr lang="en-GB" sz="900" b="1" noProof="1">
                <a:latin typeface="Arial" panose="020B0604020202020204" pitchFamily="34" charset="0"/>
                <a:cs typeface="Arial" panose="020B0604020202020204" pitchFamily="34" charset="0"/>
              </a:rPr>
              <a:t>Forøg</a:t>
            </a:r>
            <a:r>
              <a:rPr lang="en-GB" sz="900" baseline="0" noProof="1">
                <a:latin typeface="Arial" panose="020B0604020202020204" pitchFamily="34" charset="0"/>
                <a:cs typeface="Arial" panose="020B0604020202020204" pitchFamily="34" charset="0"/>
              </a:rPr>
              <a:t> og </a:t>
            </a:r>
            <a:r>
              <a:rPr lang="en-GB" sz="900" b="1" baseline="0" noProof="1">
                <a:latin typeface="Arial" panose="020B0604020202020204" pitchFamily="34" charset="0"/>
                <a:cs typeface="Arial" panose="020B0604020202020204" pitchFamily="34" charset="0"/>
              </a:rPr>
              <a:t>Formindsk </a:t>
            </a:r>
            <a:r>
              <a:rPr lang="en-GB" sz="900" baseline="0" noProof="1">
                <a:latin typeface="Arial" panose="020B0604020202020204" pitchFamily="34" charset="0"/>
                <a:cs typeface="Arial" panose="020B0604020202020204" pitchFamily="34" charset="0"/>
              </a:rPr>
              <a:t>listeniveau bruges</a:t>
            </a:r>
            <a:endParaRPr lang="en-GB" sz="900" noProof="1">
              <a:latin typeface="Arial" panose="020B0604020202020204" pitchFamily="34" charset="0"/>
              <a:cs typeface="Arial" panose="020B0604020202020204" pitchFamily="34" charset="0"/>
            </a:endParaRPr>
          </a:p>
          <a:p>
            <a:pPr eaLnBrk="1" hangingPunct="1">
              <a:spcAft>
                <a:spcPts val="240"/>
              </a:spcAft>
              <a:defRPr/>
            </a:pPr>
            <a:endParaRPr lang="en-GB" sz="700" noProof="1">
              <a:latin typeface="Arial" panose="020B0604020202020204" pitchFamily="34" charset="0"/>
              <a:cs typeface="Arial" panose="020B0604020202020204" pitchFamily="34" charset="0"/>
            </a:endParaRPr>
          </a:p>
        </p:txBody>
      </p:sp>
      <p:sp>
        <p:nvSpPr>
          <p:cNvPr id="17" name="Title 1"/>
          <p:cNvSpPr txBox="1">
            <a:spLocks/>
          </p:cNvSpPr>
          <p:nvPr userDrawn="1"/>
        </p:nvSpPr>
        <p:spPr>
          <a:xfrm>
            <a:off x="404813" y="469251"/>
            <a:ext cx="11376025" cy="775843"/>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2600" b="1" kern="1200" baseline="0">
                <a:solidFill>
                  <a:schemeClr val="accent1"/>
                </a:solidFill>
                <a:latin typeface="+mj-lt"/>
                <a:ea typeface="+mj-ea"/>
                <a:cs typeface="+mj-cs"/>
              </a:defRPr>
            </a:lvl1pPr>
          </a:lstStyle>
          <a:p>
            <a:r>
              <a:rPr lang="da-DK" sz="3200" dirty="0">
                <a:solidFill>
                  <a:schemeClr val="tx1"/>
                </a:solidFill>
                <a:latin typeface="Arial" panose="020B0604020202020204" pitchFamily="34" charset="0"/>
                <a:cs typeface="Arial" panose="020B0604020202020204" pitchFamily="34" charset="0"/>
              </a:rPr>
              <a:t>Brugerguide - Slet før anvendelse</a:t>
            </a:r>
          </a:p>
        </p:txBody>
      </p:sp>
      <p:sp>
        <p:nvSpPr>
          <p:cNvPr id="14" name="AutoShape 4"/>
          <p:cNvSpPr>
            <a:spLocks/>
          </p:cNvSpPr>
          <p:nvPr userDrawn="1"/>
        </p:nvSpPr>
        <p:spPr bwMode="gray">
          <a:xfrm>
            <a:off x="7001480" y="3572293"/>
            <a:ext cx="2463605" cy="113364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Hjælpelinjer</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For at se hjælpelinjer</a:t>
            </a:r>
          </a:p>
          <a:p>
            <a:pPr eaLnBrk="1" fontAlgn="auto"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1.</a:t>
            </a:r>
            <a:r>
              <a:rPr lang="da-DK" sz="900" noProof="1">
                <a:solidFill>
                  <a:schemeClr val="tx1"/>
                </a:solidFill>
                <a:latin typeface="Arial" panose="020B0604020202020204" pitchFamily="34" charset="0"/>
                <a:cs typeface="Arial" panose="020B0604020202020204" pitchFamily="34" charset="0"/>
              </a:rPr>
              <a:t> Klik på fanen </a:t>
            </a:r>
            <a:r>
              <a:rPr lang="da-DK" sz="900" b="1" noProof="1">
                <a:solidFill>
                  <a:schemeClr val="tx1"/>
                </a:solidFill>
                <a:latin typeface="Arial" panose="020B0604020202020204" pitchFamily="34" charset="0"/>
                <a:cs typeface="Arial" panose="020B0604020202020204" pitchFamily="34" charset="0"/>
              </a:rPr>
              <a:t>Vis </a:t>
            </a:r>
            <a:r>
              <a:rPr lang="da-DK" sz="900" b="0" noProof="1">
                <a:solidFill>
                  <a:schemeClr val="tx1"/>
                </a:solidFill>
                <a:latin typeface="Arial" panose="020B0604020202020204" pitchFamily="34" charset="0"/>
                <a:cs typeface="Arial" panose="020B0604020202020204" pitchFamily="34" charset="0"/>
              </a:rPr>
              <a:t>og</a:t>
            </a:r>
            <a:r>
              <a:rPr lang="da-DK" sz="900" b="1"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sæt hak ved</a:t>
            </a:r>
            <a:r>
              <a:rPr lang="da-DK" sz="900" b="0" baseline="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Hjælpelinjer</a:t>
            </a:r>
          </a:p>
          <a:p>
            <a:pPr eaLnBrk="1" hangingPunct="1">
              <a:spcBef>
                <a:spcPts val="0"/>
              </a:spcBef>
              <a:spcAft>
                <a:spcPts val="240"/>
              </a:spcAft>
              <a:buFont typeface="+mj-lt"/>
              <a:buNone/>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Tips</a:t>
            </a:r>
            <a:r>
              <a:rPr lang="da-DK" sz="90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Alt + F9 </a:t>
            </a:r>
            <a:r>
              <a:rPr lang="da-DK" sz="900" noProof="1">
                <a:solidFill>
                  <a:schemeClr val="tx1"/>
                </a:solidFill>
                <a:latin typeface="Arial" panose="020B0604020202020204" pitchFamily="34" charset="0"/>
                <a:cs typeface="Arial" panose="020B0604020202020204" pitchFamily="34" charset="0"/>
              </a:rPr>
              <a:t>for hurtig visning af hjælpelinjer</a:t>
            </a:r>
          </a:p>
          <a:p>
            <a:pPr eaLnBrk="1" hangingPunct="1">
              <a:spcBef>
                <a:spcPts val="0"/>
              </a:spcBef>
              <a:spcAft>
                <a:spcPts val="240"/>
              </a:spcAft>
              <a:buFont typeface="+mj-lt"/>
              <a:buNone/>
              <a:defRPr/>
            </a:pPr>
            <a:endParaRPr lang="da-DK" sz="700" noProof="1">
              <a:solidFill>
                <a:schemeClr val="tx1"/>
              </a:solidFill>
              <a:latin typeface="Arial" panose="020B0604020202020204" pitchFamily="34" charset="0"/>
              <a:cs typeface="Arial" panose="020B0604020202020204" pitchFamily="34" charset="0"/>
            </a:endParaRPr>
          </a:p>
        </p:txBody>
      </p:sp>
      <p:sp>
        <p:nvSpPr>
          <p:cNvPr id="15" name="Text Box 48"/>
          <p:cNvSpPr txBox="1">
            <a:spLocks noChangeArrowheads="1"/>
          </p:cNvSpPr>
          <p:nvPr userDrawn="1"/>
        </p:nvSpPr>
        <p:spPr bwMode="auto">
          <a:xfrm>
            <a:off x="7001481" y="1840105"/>
            <a:ext cx="246360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r>
              <a:rPr lang="da-DK" altLang="da-DK" sz="900" strike="noStrike" noProof="1">
                <a:solidFill>
                  <a:schemeClr val="tx1"/>
                </a:solidFill>
                <a:latin typeface="Arial" panose="020B0604020202020204" pitchFamily="34" charset="0"/>
                <a:cs typeface="Arial" panose="020B0604020202020204" pitchFamily="34" charset="0"/>
              </a:rPr>
              <a:t> </a:t>
            </a:r>
            <a:endParaRPr lang="da-DK" altLang="da-DK" sz="900" strike="sngStrike"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24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sz="900" noProof="1">
                <a:solidFill>
                  <a:schemeClr val="tx1"/>
                </a:solidFill>
                <a:latin typeface="Arial" panose="020B0604020202020204" pitchFamily="34" charset="0"/>
                <a:cs typeface="Arial" panose="020B0604020202020204" pitchFamily="34" charset="0"/>
              </a:rPr>
              <a:t>Vælg </a:t>
            </a:r>
            <a:r>
              <a:rPr lang="da-DK" sz="900" b="1" noProof="1">
                <a:solidFill>
                  <a:schemeClr val="tx1"/>
                </a:solidFill>
                <a:latin typeface="Arial" panose="020B0604020202020204" pitchFamily="34" charset="0"/>
                <a:cs typeface="Arial" panose="020B0604020202020204" pitchFamily="34" charset="0"/>
              </a:rPr>
              <a:t>Anvend på alle </a:t>
            </a:r>
            <a:r>
              <a:rPr lang="da-DK" sz="900" noProof="1">
                <a:solidFill>
                  <a:schemeClr val="tx1"/>
                </a:solidFill>
                <a:latin typeface="Arial" panose="020B0604020202020204" pitchFamily="34" charset="0"/>
                <a:cs typeface="Arial" panose="020B0604020202020204" pitchFamily="34" charset="0"/>
              </a:rPr>
              <a:t>eller </a:t>
            </a:r>
            <a:r>
              <a:rPr lang="da-DK" sz="900" b="1" noProof="1">
                <a:solidFill>
                  <a:schemeClr val="tx1"/>
                </a:solidFill>
                <a:latin typeface="Arial" panose="020B0604020202020204" pitchFamily="34" charset="0"/>
                <a:cs typeface="Arial" panose="020B0604020202020204" pitchFamily="34" charset="0"/>
              </a:rPr>
              <a:t>Anvend</a:t>
            </a:r>
            <a:r>
              <a:rPr lang="da-DK" sz="900" noProof="1">
                <a:solidFill>
                  <a:schemeClr val="tx1"/>
                </a:solidFill>
                <a:latin typeface="Arial" panose="020B0604020202020204" pitchFamily="34" charset="0"/>
                <a:cs typeface="Arial" panose="020B0604020202020204" pitchFamily="34" charset="0"/>
              </a:rPr>
              <a:t> hvis det</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kun skal være på et enkelt slide</a:t>
            </a:r>
          </a:p>
          <a:p>
            <a:pPr eaLnBrk="1" hangingPunct="1">
              <a:spcAft>
                <a:spcPts val="240"/>
              </a:spcAft>
              <a:defRPr/>
            </a:pPr>
            <a:endParaRPr lang="da-DK" sz="700" noProof="1">
              <a:solidFill>
                <a:schemeClr val="tx1"/>
              </a:solidFill>
              <a:latin typeface="Arial" panose="020B0604020202020204" pitchFamily="34" charset="0"/>
              <a:cs typeface="Arial" panose="020B0604020202020204" pitchFamily="34" charset="0"/>
            </a:endParaRPr>
          </a:p>
        </p:txBody>
      </p:sp>
      <p:sp>
        <p:nvSpPr>
          <p:cNvPr id="18" name="AutoShape 4"/>
          <p:cNvSpPr>
            <a:spLocks/>
          </p:cNvSpPr>
          <p:nvPr userDrawn="1"/>
        </p:nvSpPr>
        <p:spPr bwMode="gray">
          <a:xfrm>
            <a:off x="3784489" y="1840105"/>
            <a:ext cx="2333140" cy="507831"/>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Indsæt billede</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På slides med billedpladsholder, klik på </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ikonet og vælg </a:t>
            </a:r>
            <a:r>
              <a:rPr lang="da-DK" sz="900" b="1" noProof="1">
                <a:solidFill>
                  <a:schemeClr val="tx1"/>
                </a:solidFill>
                <a:latin typeface="Arial" panose="020B0604020202020204" pitchFamily="34" charset="0"/>
                <a:cs typeface="Arial" panose="020B0604020202020204" pitchFamily="34" charset="0"/>
              </a:rPr>
              <a:t>Indsæt</a:t>
            </a:r>
          </a:p>
        </p:txBody>
      </p:sp>
      <p:sp>
        <p:nvSpPr>
          <p:cNvPr id="22" name="TextBox 12"/>
          <p:cNvSpPr txBox="1">
            <a:spLocks noChangeArrowheads="1"/>
          </p:cNvSpPr>
          <p:nvPr userDrawn="1"/>
        </p:nvSpPr>
        <p:spPr bwMode="auto">
          <a:xfrm>
            <a:off x="3784489" y="2736739"/>
            <a:ext cx="233314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l" eaLnBrk="1" hangingPunct="1">
              <a:spcBef>
                <a:spcPts val="0"/>
              </a:spcBef>
              <a:spcAft>
                <a:spcPts val="600"/>
              </a:spcAft>
              <a:buFontTx/>
              <a:buNone/>
              <a:defRPr/>
            </a:pPr>
            <a:r>
              <a:rPr lang="da-DK" sz="1000" b="1" noProof="1">
                <a:solidFill>
                  <a:schemeClr val="tx1"/>
                </a:solidFill>
                <a:latin typeface="Arial" panose="020B0604020202020204" pitchFamily="34" charset="0"/>
                <a:cs typeface="Arial" panose="020B0604020202020204" pitchFamily="34" charset="0"/>
              </a:rPr>
              <a:t>Beskær billede</a:t>
            </a:r>
          </a:p>
          <a:p>
            <a:pPr algn="l" eaLnBrk="1" hangingPunct="1">
              <a:spcBef>
                <a:spcPts val="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1. </a:t>
            </a:r>
            <a:r>
              <a:rPr lang="da-DK" sz="900" b="0" noProof="1">
                <a:solidFill>
                  <a:schemeClr val="tx1"/>
                </a:solidFill>
                <a:latin typeface="Arial" panose="020B0604020202020204" pitchFamily="34" charset="0"/>
                <a:cs typeface="Arial" panose="020B0604020202020204" pitchFamily="34" charset="0"/>
              </a:rPr>
              <a:t>Klik </a:t>
            </a:r>
            <a:r>
              <a:rPr lang="da-DK" sz="900" b="1" noProof="1">
                <a:solidFill>
                  <a:schemeClr val="tx1"/>
                </a:solidFill>
                <a:latin typeface="Arial" panose="020B0604020202020204" pitchFamily="34" charset="0"/>
                <a:cs typeface="Arial" panose="020B0604020202020204" pitchFamily="34" charset="0"/>
              </a:rPr>
              <a:t>Beskær</a:t>
            </a:r>
            <a:r>
              <a:rPr lang="da-DK" sz="900" b="0" noProof="1">
                <a:solidFill>
                  <a:schemeClr val="tx1"/>
                </a:solidFill>
                <a:latin typeface="Arial" panose="020B0604020202020204" pitchFamily="34" charset="0"/>
                <a:cs typeface="Arial" panose="020B0604020202020204" pitchFamily="34" charset="0"/>
              </a:rPr>
              <a:t> for at ændre</a:t>
            </a:r>
            <a:r>
              <a:rPr lang="da-DK" sz="900" b="0" baseline="0"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billedets fokus/størrelse</a:t>
            </a:r>
            <a:endParaRPr lang="da-DK" altLang="da-DK" sz="900" b="0" noProof="1">
              <a:solidFill>
                <a:schemeClr val="tx1"/>
              </a:solidFill>
              <a:latin typeface="Arial" panose="020B0604020202020204" pitchFamily="34" charset="0"/>
              <a:cs typeface="Arial" panose="020B0604020202020204" pitchFamily="34" charset="0"/>
            </a:endParaRPr>
          </a:p>
          <a:p>
            <a:pPr algn="l" eaLnBrk="1" hangingPunct="1">
              <a:spcBef>
                <a:spcPct val="0"/>
              </a:spcBef>
              <a:spcAft>
                <a:spcPts val="600"/>
              </a:spcAft>
              <a:buFontTx/>
              <a:buNone/>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strike="noStrike" noProof="1">
                <a:solidFill>
                  <a:schemeClr val="tx1"/>
                </a:solidFill>
                <a:latin typeface="Arial" panose="020B0604020202020204" pitchFamily="34" charset="0"/>
                <a:cs typeface="Arial" panose="020B0604020202020204" pitchFamily="34" charset="0"/>
              </a:rPr>
              <a:t>du trækker</a:t>
            </a:r>
            <a:r>
              <a:rPr lang="da-DK" altLang="da-DK" sz="900" b="0" noProof="1">
                <a:solidFill>
                  <a:schemeClr val="tx1"/>
                </a:solidFill>
                <a:latin typeface="Arial" panose="020B0604020202020204" pitchFamily="34" charset="0"/>
                <a:cs typeface="Arial" panose="020B0604020202020204" pitchFamily="34" charset="0"/>
              </a:rPr>
              <a:t> i billedets hjørner</a:t>
            </a:r>
          </a:p>
          <a:p>
            <a:pPr algn="l" eaLnBrk="1" fontAlgn="auto" hangingPunct="1">
              <a:spcBef>
                <a:spcPts val="60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Tips</a:t>
            </a:r>
            <a:r>
              <a:rPr lang="da-DK" sz="900" b="0" noProof="1">
                <a:solidFill>
                  <a:schemeClr val="tx1"/>
                </a:solidFill>
                <a:latin typeface="Arial" panose="020B0604020202020204" pitchFamily="34" charset="0"/>
                <a:cs typeface="Arial" panose="020B0604020202020204" pitchFamily="34" charset="0"/>
              </a:rPr>
              <a:t>: Hvis du sletter billedet og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indsætter et nyt, kan billedet lægge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sig foran tekst og grafik. Hvis dette sker,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højreklik på billedet og vælg </a:t>
            </a:r>
            <a:r>
              <a:rPr lang="da-DK" sz="900" b="1" noProof="1">
                <a:solidFill>
                  <a:schemeClr val="tx1"/>
                </a:solidFill>
                <a:latin typeface="Arial" panose="020B0604020202020204" pitchFamily="34" charset="0"/>
                <a:cs typeface="Arial" panose="020B0604020202020204" pitchFamily="34" charset="0"/>
              </a:rPr>
              <a:t>Placer bagest</a:t>
            </a:r>
            <a:endParaRPr lang="da-DK" altLang="da-DK" sz="900" b="0" noProof="1">
              <a:solidFill>
                <a:schemeClr val="tx1"/>
              </a:solidFill>
              <a:latin typeface="Arial" panose="020B0604020202020204" pitchFamily="34" charset="0"/>
              <a:cs typeface="Arial" panose="020B0604020202020204" pitchFamily="34" charset="0"/>
            </a:endParaRPr>
          </a:p>
        </p:txBody>
      </p:sp>
      <p:sp>
        <p:nvSpPr>
          <p:cNvPr id="12" name="Text Box 48"/>
          <p:cNvSpPr txBox="1">
            <a:spLocks noChangeArrowheads="1"/>
          </p:cNvSpPr>
          <p:nvPr userDrawn="1"/>
        </p:nvSpPr>
        <p:spPr bwMode="auto">
          <a:xfrm>
            <a:off x="437033" y="3578989"/>
            <a:ext cx="24636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b="1"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Klik på menupunktet </a:t>
            </a:r>
            <a:r>
              <a:rPr lang="da-DK" altLang="da-DK" sz="900" b="1" baseline="0" noProof="1">
                <a:solidFill>
                  <a:schemeClr val="tx1"/>
                </a:solidFill>
                <a:latin typeface="Arial" panose="020B0604020202020204" pitchFamily="34" charset="0"/>
                <a:cs typeface="Arial" panose="020B0604020202020204" pitchFamily="34" charset="0"/>
              </a:rPr>
              <a:t>Nyt Slide </a:t>
            </a:r>
            <a:r>
              <a:rPr lang="da-DK" altLang="da-DK" sz="900" noProof="1">
                <a:solidFill>
                  <a:schemeClr val="tx1"/>
                </a:solidFill>
                <a:latin typeface="Arial" panose="020B0604020202020204" pitchFamily="34" charset="0"/>
                <a:cs typeface="Arial" panose="020B0604020202020204" pitchFamily="34" charset="0"/>
              </a:rPr>
              <a:t>for </a:t>
            </a:r>
            <a:br>
              <a:rPr lang="da-DK" altLang="da-DK" sz="900" noProof="1">
                <a:solidFill>
                  <a:schemeClr val="tx1"/>
                </a:solidFill>
                <a:latin typeface="Arial" panose="020B0604020202020204" pitchFamily="34" charset="0"/>
                <a:cs typeface="Arial" panose="020B0604020202020204" pitchFamily="34" charset="0"/>
              </a:rPr>
            </a:br>
            <a:r>
              <a:rPr lang="da-DK" altLang="da-DK" sz="900" noProof="1">
                <a:solidFill>
                  <a:schemeClr val="tx1"/>
                </a:solidFill>
                <a:latin typeface="Arial" panose="020B0604020202020204" pitchFamily="34" charset="0"/>
                <a:cs typeface="Arial" panose="020B0604020202020204" pitchFamily="34" charset="0"/>
              </a:rPr>
              <a:t>at</a:t>
            </a:r>
            <a:r>
              <a:rPr lang="da-DK" altLang="da-DK" sz="900" baseline="0" noProof="1">
                <a:solidFill>
                  <a:schemeClr val="tx1"/>
                </a:solidFill>
                <a:latin typeface="Arial" panose="020B0604020202020204" pitchFamily="34" charset="0"/>
                <a:cs typeface="Arial" panose="020B0604020202020204" pitchFamily="34" charset="0"/>
              </a:rPr>
              <a:t> indsætte nyt slide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for at ændre dit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nuværende layout til et alternativt</a:t>
            </a:r>
            <a:endParaRPr lang="da-DK" sz="900" b="1" noProof="1">
              <a:solidFill>
                <a:schemeClr val="tx1"/>
              </a:solidFill>
              <a:latin typeface="Arial" panose="020B0604020202020204" pitchFamily="34" charset="0"/>
              <a:cs typeface="Arial" panose="020B0604020202020204" pitchFamily="34" charset="0"/>
            </a:endParaRPr>
          </a:p>
        </p:txBody>
      </p:sp>
      <p:sp>
        <p:nvSpPr>
          <p:cNvPr id="27" name="AutoShape 4"/>
          <p:cNvSpPr>
            <a:spLocks/>
          </p:cNvSpPr>
          <p:nvPr userDrawn="1"/>
        </p:nvSpPr>
        <p:spPr bwMode="gray">
          <a:xfrm>
            <a:off x="443912" y="5020343"/>
            <a:ext cx="2333140" cy="86177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24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Vælg</a:t>
            </a:r>
            <a:r>
              <a:rPr lang="da-DK" altLang="da-DK" sz="900" baseline="0" noProof="1">
                <a:solidFill>
                  <a:schemeClr val="tx1"/>
                </a:solidFill>
                <a:latin typeface="Arial" panose="020B0604020202020204" pitchFamily="34" charset="0"/>
                <a:cs typeface="Arial" panose="020B0604020202020204" pitchFamily="34" charset="0"/>
              </a:rPr>
              <a:t> </a:t>
            </a:r>
            <a:r>
              <a:rPr lang="da-DK" altLang="da-DK" sz="900" b="1" baseline="0" noProof="1">
                <a:solidFill>
                  <a:schemeClr val="tx1"/>
                </a:solidFill>
                <a:latin typeface="Arial" panose="020B0604020202020204" pitchFamily="34" charset="0"/>
                <a:cs typeface="Arial" panose="020B0604020202020204" pitchFamily="34" charset="0"/>
              </a:rPr>
              <a:t>Nulstil</a:t>
            </a:r>
            <a:r>
              <a:rPr lang="da-DK" altLang="da-DK" sz="900" b="1"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for at</a:t>
            </a:r>
            <a:r>
              <a:rPr lang="da-DK" altLang="da-DK" sz="900" baseline="0" noProof="1">
                <a:solidFill>
                  <a:schemeClr val="tx1"/>
                </a:solidFill>
                <a:latin typeface="Arial" panose="020B0604020202020204" pitchFamily="34" charset="0"/>
                <a:cs typeface="Arial" panose="020B0604020202020204" pitchFamily="34" charset="0"/>
              </a:rPr>
              <a:t> nulstille </a:t>
            </a:r>
            <a:r>
              <a:rPr lang="da-DK" sz="900" baseline="0" noProof="1">
                <a:solidFill>
                  <a:schemeClr val="tx1"/>
                </a:solidFill>
                <a:latin typeface="Arial" panose="020B0604020202020204" pitchFamily="34" charset="0"/>
                <a:cs typeface="Arial" panose="020B0604020202020204" pitchFamily="34" charset="0"/>
              </a:rPr>
              <a:t>placering, størrelse og formatering af pladsholdere til layoutets oprindelige design </a:t>
            </a:r>
            <a:endParaRPr lang="da-DK" sz="900" b="1" noProof="1">
              <a:solidFill>
                <a:schemeClr val="tx1"/>
              </a:solidFill>
              <a:latin typeface="Arial" panose="020B0604020202020204" pitchFamily="34" charset="0"/>
              <a:cs typeface="Arial" panose="020B0604020202020204" pitchFamily="34" charset="0"/>
            </a:endParaRPr>
          </a:p>
        </p:txBody>
      </p:sp>
      <p:sp>
        <p:nvSpPr>
          <p:cNvPr id="5" name="Rectangle 2"/>
          <p:cNvSpPr>
            <a:spLocks noChangeArrowheads="1"/>
          </p:cNvSpPr>
          <p:nvPr userDrawn="1"/>
        </p:nvSpPr>
        <p:spPr bwMode="auto">
          <a:xfrm>
            <a:off x="6170613" y="48525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userDrawn="1"/>
        </p:nvSpPr>
        <p:spPr bwMode="auto">
          <a:xfrm>
            <a:off x="4202545" y="59020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6" name="Billede 25"/>
          <p:cNvPicPr>
            <a:picLocks noChangeAspect="1"/>
          </p:cNvPicPr>
          <p:nvPr userDrawn="1"/>
        </p:nvPicPr>
        <p:blipFill>
          <a:blip r:embed="rId2"/>
          <a:stretch>
            <a:fillRect/>
          </a:stretch>
        </p:blipFill>
        <p:spPr>
          <a:xfrm>
            <a:off x="2678565" y="3064798"/>
            <a:ext cx="549328" cy="285228"/>
          </a:xfrm>
          <a:prstGeom prst="rect">
            <a:avLst/>
          </a:prstGeom>
        </p:spPr>
      </p:pic>
      <p:pic>
        <p:nvPicPr>
          <p:cNvPr id="29" name="Billede 28"/>
          <p:cNvPicPr>
            <a:picLocks noChangeAspect="1"/>
          </p:cNvPicPr>
          <p:nvPr userDrawn="1"/>
        </p:nvPicPr>
        <p:blipFill>
          <a:blip r:embed="rId3"/>
          <a:stretch>
            <a:fillRect/>
          </a:stretch>
        </p:blipFill>
        <p:spPr>
          <a:xfrm>
            <a:off x="5906525" y="2912438"/>
            <a:ext cx="337400" cy="321707"/>
          </a:xfrm>
          <a:prstGeom prst="rect">
            <a:avLst/>
          </a:prstGeom>
        </p:spPr>
      </p:pic>
      <p:pic>
        <p:nvPicPr>
          <p:cNvPr id="30" name="Billede 29"/>
          <p:cNvPicPr>
            <a:picLocks noChangeAspect="1"/>
          </p:cNvPicPr>
          <p:nvPr userDrawn="1"/>
        </p:nvPicPr>
        <p:blipFill rotWithShape="1">
          <a:blip r:embed="rId4"/>
          <a:srcRect l="2931" r="60888"/>
          <a:stretch/>
        </p:blipFill>
        <p:spPr>
          <a:xfrm>
            <a:off x="2678565" y="3819276"/>
            <a:ext cx="363713" cy="647461"/>
          </a:xfrm>
          <a:prstGeom prst="rect">
            <a:avLst/>
          </a:prstGeom>
        </p:spPr>
      </p:pic>
      <p:pic>
        <p:nvPicPr>
          <p:cNvPr id="31" name="Picture 4"/>
          <p:cNvPicPr>
            <a:picLocks noChangeAspect="1"/>
          </p:cNvPicPr>
          <p:nvPr userDrawn="1"/>
        </p:nvPicPr>
        <p:blipFill>
          <a:blip r:embed="rId5"/>
          <a:stretch>
            <a:fillRect/>
          </a:stretch>
        </p:blipFill>
        <p:spPr>
          <a:xfrm>
            <a:off x="5906525" y="2032669"/>
            <a:ext cx="262151" cy="256054"/>
          </a:xfrm>
          <a:prstGeom prst="rect">
            <a:avLst/>
          </a:prstGeom>
        </p:spPr>
      </p:pic>
      <p:pic>
        <p:nvPicPr>
          <p:cNvPr id="32" name="Billede 31"/>
          <p:cNvPicPr>
            <a:picLocks noChangeAspect="1"/>
          </p:cNvPicPr>
          <p:nvPr userDrawn="1"/>
        </p:nvPicPr>
        <p:blipFill>
          <a:blip r:embed="rId6"/>
          <a:stretch>
            <a:fillRect/>
          </a:stretch>
        </p:blipFill>
        <p:spPr>
          <a:xfrm>
            <a:off x="2678565" y="4502402"/>
            <a:ext cx="612361" cy="197840"/>
          </a:xfrm>
          <a:prstGeom prst="rect">
            <a:avLst/>
          </a:prstGeom>
        </p:spPr>
      </p:pic>
      <p:pic>
        <p:nvPicPr>
          <p:cNvPr id="33" name="Billede 32"/>
          <p:cNvPicPr>
            <a:picLocks noChangeAspect="1"/>
          </p:cNvPicPr>
          <p:nvPr userDrawn="1"/>
        </p:nvPicPr>
        <p:blipFill>
          <a:blip r:embed="rId7"/>
          <a:stretch>
            <a:fillRect/>
          </a:stretch>
        </p:blipFill>
        <p:spPr>
          <a:xfrm>
            <a:off x="2678565" y="5546139"/>
            <a:ext cx="547241" cy="197798"/>
          </a:xfrm>
          <a:prstGeom prst="rect">
            <a:avLst/>
          </a:prstGeom>
        </p:spPr>
      </p:pic>
      <p:pic>
        <p:nvPicPr>
          <p:cNvPr id="34" name="Billede 33"/>
          <p:cNvPicPr>
            <a:picLocks noChangeAspect="1"/>
          </p:cNvPicPr>
          <p:nvPr userDrawn="1"/>
        </p:nvPicPr>
        <p:blipFill>
          <a:blip r:embed="rId8"/>
          <a:stretch>
            <a:fillRect/>
          </a:stretch>
        </p:blipFill>
        <p:spPr>
          <a:xfrm>
            <a:off x="5897741" y="3356020"/>
            <a:ext cx="359695" cy="335309"/>
          </a:xfrm>
          <a:prstGeom prst="rect">
            <a:avLst/>
          </a:prstGeom>
        </p:spPr>
      </p:pic>
      <p:sp>
        <p:nvSpPr>
          <p:cNvPr id="2" name="Date_DateCustomA" hidden="1"/>
          <p:cNvSpPr>
            <a:spLocks noGrp="1"/>
          </p:cNvSpPr>
          <p:nvPr>
            <p:ph type="dt" sz="half" idx="10"/>
          </p:nvPr>
        </p:nvSpPr>
        <p:spPr>
          <a:xfrm>
            <a:off x="410400" y="6607334"/>
            <a:ext cx="4086495" cy="180085"/>
          </a:xfrm>
        </p:spPr>
        <p:txBody>
          <a:bodyPr/>
          <a:lstStyle>
            <a:lvl1pPr>
              <a:defRPr>
                <a:solidFill>
                  <a:schemeClr val="bg1"/>
                </a:solidFill>
              </a:defRPr>
            </a:lvl1pPr>
          </a:lstStyle>
          <a:p>
            <a:endParaRPr lang="en-GB" dirty="0"/>
          </a:p>
        </p:txBody>
      </p:sp>
      <p:sp>
        <p:nvSpPr>
          <p:cNvPr id="3" name="Pladsholder til sidefod 2" hidden="1"/>
          <p:cNvSpPr>
            <a:spLocks noGrp="1"/>
          </p:cNvSpPr>
          <p:nvPr>
            <p:ph type="ftr" sz="quarter" idx="11"/>
          </p:nvPr>
        </p:nvSpPr>
        <p:spPr/>
        <p:txBody>
          <a:bodyPr/>
          <a:lstStyle>
            <a:lvl1pPr>
              <a:defRPr>
                <a:solidFill>
                  <a:schemeClr val="bg1"/>
                </a:solidFill>
              </a:defRPr>
            </a:lvl1pPr>
          </a:lstStyle>
          <a:p>
            <a:endParaRPr lang="en-GB" dirty="0"/>
          </a:p>
        </p:txBody>
      </p:sp>
      <p:sp>
        <p:nvSpPr>
          <p:cNvPr id="4" name="Pladsholder til slidenummer 3" hidden="1"/>
          <p:cNvSpPr>
            <a:spLocks noGrp="1"/>
          </p:cNvSpPr>
          <p:nvPr>
            <p:ph type="sldNum" sz="quarter" idx="12"/>
          </p:nvPr>
        </p:nvSpPr>
        <p:spPr/>
        <p:txBody>
          <a:bodyPr/>
          <a:lstStyle>
            <a:lvl1pPr>
              <a:defRPr>
                <a:solidFill>
                  <a:schemeClr val="bg1"/>
                </a:solidFill>
              </a:defRPr>
            </a:lvl1pPr>
          </a:lstStyle>
          <a:p>
            <a:fld id="{45D37B1E-C366-494F-A587-962AD9AABC83}" type="slidenum">
              <a:rPr lang="en-GB"/>
              <a:pPr/>
              <a:t>‹nr.›</a:t>
            </a:fld>
            <a:endParaRPr lang="en-GB" dirty="0"/>
          </a:p>
        </p:txBody>
      </p:sp>
    </p:spTree>
    <p:extLst>
      <p:ext uri="{BB962C8B-B14F-4D97-AF65-F5344CB8AC3E}">
        <p14:creationId xmlns:p14="http://schemas.microsoft.com/office/powerpoint/2010/main" val="235829452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llede forside med sort logo">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569" y="1314000"/>
            <a:ext cx="8132617" cy="2134800"/>
          </a:xfrm>
        </p:spPr>
        <p:txBody>
          <a:bodyPr anchor="b"/>
          <a:lstStyle>
            <a:lvl1pPr algn="l">
              <a:lnSpc>
                <a:spcPct val="87000"/>
              </a:lnSpc>
              <a:defRPr sz="5000"/>
            </a:lvl1pPr>
          </a:lstStyle>
          <a:p>
            <a:r>
              <a:rPr lang="da-DK" dirty="0"/>
              <a:t>Klik for at redigere i master</a:t>
            </a:r>
          </a:p>
        </p:txBody>
      </p:sp>
      <p:sp>
        <p:nvSpPr>
          <p:cNvPr id="3" name="USR_Name"/>
          <p:cNvSpPr>
            <a:spLocks noGrp="1"/>
          </p:cNvSpPr>
          <p:nvPr>
            <p:ph type="subTitle" idx="1"/>
          </p:nvPr>
        </p:nvSpPr>
        <p:spPr>
          <a:xfrm>
            <a:off x="411768" y="6127086"/>
            <a:ext cx="3340800" cy="263050"/>
          </a:xfrm>
        </p:spPr>
        <p:txBody>
          <a:bodyPr anchor="b" anchorCtr="0"/>
          <a:lstStyle>
            <a:lvl1pPr marL="0" indent="0" algn="l">
              <a:lnSpc>
                <a:spcPct val="100000"/>
              </a:lnSpc>
              <a:buNone/>
              <a:defRPr sz="9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a:xfrm>
            <a:off x="410400" y="6393356"/>
            <a:ext cx="3340800" cy="180085"/>
          </a:xfrm>
        </p:spPr>
        <p:txBody>
          <a:bodyPr/>
          <a:lstStyle/>
          <a:p>
            <a:endParaRPr lang="da-DK" dirty="0"/>
          </a:p>
        </p:txBody>
      </p:sp>
      <p:sp>
        <p:nvSpPr>
          <p:cNvPr id="5" name="OFF_institute"/>
          <p:cNvSpPr>
            <a:spLocks noGrp="1"/>
          </p:cNvSpPr>
          <p:nvPr>
            <p:ph type="ftr" sz="quarter" idx="11"/>
          </p:nvPr>
        </p:nvSpPr>
        <p:spPr>
          <a:xfrm>
            <a:off x="410400" y="0"/>
            <a:ext cx="3340800" cy="722299"/>
          </a:xfrm>
        </p:spPr>
        <p:txBody>
          <a:bodyPr/>
          <a:lstStyle>
            <a:lvl1pPr algn="l">
              <a:lnSpc>
                <a:spcPct val="92000"/>
              </a:lnSpc>
              <a:defRPr b="1"/>
            </a:lvl1pPr>
          </a:lstStyle>
          <a:p>
            <a:endParaRPr lang="da-DK" dirty="0"/>
          </a:p>
        </p:txBody>
      </p:sp>
      <p:sp>
        <p:nvSpPr>
          <p:cNvPr id="6" name="Slide Number Placeholder 5" hidden="1"/>
          <p:cNvSpPr>
            <a:spLocks noGrp="1"/>
          </p:cNvSpPr>
          <p:nvPr>
            <p:ph type="sldNum" sz="quarter" idx="12"/>
          </p:nvPr>
        </p:nvSpPr>
        <p:spPr>
          <a:xfrm>
            <a:off x="406800" y="6868449"/>
            <a:ext cx="431400" cy="263661"/>
          </a:xfrm>
        </p:spPr>
        <p:txBody>
          <a:bodyPr/>
          <a:lstStyle>
            <a:lvl1pPr>
              <a:defRPr sz="100"/>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31711413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llede forside med hvidt logo">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Pladsholder til billede 2"/>
          <p:cNvSpPr>
            <a:spLocks noGrp="1"/>
          </p:cNvSpPr>
          <p:nvPr>
            <p:ph type="pic" sz="quarter" idx="13"/>
          </p:nvPr>
        </p:nvSpPr>
        <p:spPr>
          <a:xfrm>
            <a:off x="0" y="0"/>
            <a:ext cx="12189600" cy="6858000"/>
          </a:xfrm>
        </p:spPr>
        <p:txBody>
          <a:bodyPr tIns="1008000" anchor="ctr" anchorCtr="0"/>
          <a:lstStyle>
            <a:lvl1pPr marL="0" indent="0" algn="ctr">
              <a:buNone/>
              <a:defRPr sz="2000">
                <a:solidFill>
                  <a:schemeClr val="bg1"/>
                </a:solidFill>
              </a:defRPr>
            </a:lvl1pPr>
          </a:lstStyle>
          <a:p>
            <a:endParaRPr lang="da-DK" dirty="0"/>
          </a:p>
        </p:txBody>
      </p:sp>
      <p:sp>
        <p:nvSpPr>
          <p:cNvPr id="19" name="Pladsholder til logo"/>
          <p:cNvSpPr>
            <a:spLocks noGrp="1"/>
          </p:cNvSpPr>
          <p:nvPr>
            <p:ph type="body" sz="quarter" idx="14" hasCustomPrompt="1"/>
          </p:nvPr>
        </p:nvSpPr>
        <p:spPr>
          <a:xfrm>
            <a:off x="10540800" y="356400"/>
            <a:ext cx="1249200" cy="338400"/>
          </a:xfrm>
          <a:blipFill>
            <a:blip r:embed="rId2"/>
            <a:stretch>
              <a:fillRect/>
            </a:stretch>
          </a:blipFill>
        </p:spPr>
        <p:txBody>
          <a:bodyPr/>
          <a:lstStyle>
            <a:lvl1pPr marL="0" indent="0">
              <a:buNone/>
              <a:defRPr sz="100"/>
            </a:lvl1pPr>
          </a:lstStyle>
          <a:p>
            <a:pPr lvl="0"/>
            <a:r>
              <a:rPr lang="da-DK" dirty="0"/>
              <a:t>.</a:t>
            </a:r>
          </a:p>
        </p:txBody>
      </p:sp>
      <p:sp>
        <p:nvSpPr>
          <p:cNvPr id="2" name="Title 1"/>
          <p:cNvSpPr>
            <a:spLocks noGrp="1"/>
          </p:cNvSpPr>
          <p:nvPr>
            <p:ph type="ctrTitle"/>
          </p:nvPr>
        </p:nvSpPr>
        <p:spPr>
          <a:xfrm>
            <a:off x="374400" y="1312984"/>
            <a:ext cx="8132617" cy="2143815"/>
          </a:xfrm>
        </p:spPr>
        <p:txBody>
          <a:bodyPr anchor="b"/>
          <a:lstStyle>
            <a:lvl1pPr algn="l">
              <a:lnSpc>
                <a:spcPct val="87000"/>
              </a:lnSpc>
              <a:defRPr sz="5000">
                <a:solidFill>
                  <a:schemeClr val="bg1"/>
                </a:solidFill>
              </a:defRPr>
            </a:lvl1pPr>
          </a:lstStyle>
          <a:p>
            <a:r>
              <a:rPr lang="da-DK" dirty="0"/>
              <a:t>Klik for at redigere i master</a:t>
            </a:r>
          </a:p>
        </p:txBody>
      </p:sp>
      <p:sp>
        <p:nvSpPr>
          <p:cNvPr id="3" name="USR_Name"/>
          <p:cNvSpPr>
            <a:spLocks noGrp="1"/>
          </p:cNvSpPr>
          <p:nvPr>
            <p:ph type="subTitle" idx="1"/>
          </p:nvPr>
        </p:nvSpPr>
        <p:spPr>
          <a:xfrm>
            <a:off x="410400" y="6127200"/>
            <a:ext cx="3340800" cy="263050"/>
          </a:xfrm>
        </p:spPr>
        <p:txBody>
          <a:bodyPr anchor="b" anchorCtr="0"/>
          <a:lstStyle>
            <a:lvl1pPr marL="0" indent="0" algn="l">
              <a:lnSpc>
                <a:spcPct val="100000"/>
              </a:lnSpc>
              <a:buNone/>
              <a:defRPr sz="9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
          <p:cNvSpPr>
            <a:spLocks noGrp="1"/>
          </p:cNvSpPr>
          <p:nvPr>
            <p:ph type="ftr" sz="quarter" idx="11"/>
          </p:nvPr>
        </p:nvSpPr>
        <p:spPr>
          <a:xfrm>
            <a:off x="410400" y="0"/>
            <a:ext cx="3340800" cy="723600"/>
          </a:xfrm>
        </p:spPr>
        <p:txBody>
          <a:bodyPr/>
          <a:lstStyle>
            <a:lvl1pPr algn="l">
              <a:lnSpc>
                <a:spcPct val="92000"/>
              </a:lnSpc>
              <a:defRPr b="1">
                <a:solidFill>
                  <a:schemeClr val="bg1"/>
                </a:solidFill>
              </a:defRPr>
            </a:lvl1pPr>
          </a:lstStyle>
          <a:p>
            <a:endParaRPr lang="da-DK" dirty="0"/>
          </a:p>
        </p:txBody>
      </p:sp>
      <p:sp>
        <p:nvSpPr>
          <p:cNvPr id="6" name="Slide Number Placeholder 5" hidden="1"/>
          <p:cNvSpPr>
            <a:spLocks noGrp="1"/>
          </p:cNvSpPr>
          <p:nvPr>
            <p:ph type="sldNum" sz="quarter" idx="12"/>
          </p:nvPr>
        </p:nvSpPr>
        <p:spPr>
          <a:xfrm>
            <a:off x="406800" y="6604278"/>
            <a:ext cx="431400" cy="263661"/>
          </a:xfrm>
        </p:spPr>
        <p:txBody>
          <a:bodyPr/>
          <a:lstStyle>
            <a:lvl1pPr>
              <a:defRPr sz="100">
                <a:solidFill>
                  <a:schemeClr val="tx1"/>
                </a:solidFill>
              </a:defRPr>
            </a:lvl1pPr>
          </a:lstStyle>
          <a:p>
            <a:fld id="{45D37B1E-C366-494F-A587-962AD9AABC83}" type="slidenum">
              <a:rPr lang="da-DK"/>
              <a:pPr/>
              <a:t>‹nr.›</a:t>
            </a:fld>
            <a:endParaRPr lang="da-DK" dirty="0"/>
          </a:p>
        </p:txBody>
      </p:sp>
    </p:spTree>
    <p:extLst>
      <p:ext uri="{BB962C8B-B14F-4D97-AF65-F5344CB8AC3E}">
        <p14:creationId xmlns:p14="http://schemas.microsoft.com/office/powerpoint/2010/main" val="22199129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Grøn forside">
    <p:spTree>
      <p:nvGrpSpPr>
        <p:cNvPr id="1" name=""/>
        <p:cNvGrpSpPr/>
        <p:nvPr/>
      </p:nvGrpSpPr>
      <p:grpSpPr>
        <a:xfrm>
          <a:off x="0" y="0"/>
          <a:ext cx="0" cy="0"/>
          <a:chOff x="0" y="0"/>
          <a:chExt cx="0" cy="0"/>
        </a:xfrm>
      </p:grpSpPr>
      <p:sp>
        <p:nvSpPr>
          <p:cNvPr id="10" name="Baggrund grøn"/>
          <p:cNvSpPr/>
          <p:nvPr userDrawn="1"/>
        </p:nvSpPr>
        <p:spPr>
          <a:xfrm>
            <a:off x="0" y="0"/>
            <a:ext cx="121932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4E5B3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789D4A"/>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2"/>
                </a:solidFill>
              </a:defRPr>
            </a:lvl1pPr>
          </a:lstStyle>
          <a:p>
            <a:endParaRPr lang="da-DK" dirty="0"/>
          </a:p>
        </p:txBody>
      </p:sp>
      <p:sp>
        <p:nvSpPr>
          <p:cNvPr id="5" name="OFF_institute_" hidden="1"/>
          <p:cNvSpPr>
            <a:spLocks noGrp="1"/>
          </p:cNvSpPr>
          <p:nvPr>
            <p:ph type="ftr" sz="quarter" idx="11"/>
          </p:nvPr>
        </p:nvSpPr>
        <p:spPr>
          <a:xfrm>
            <a:off x="410400" y="0"/>
            <a:ext cx="3340800" cy="194310"/>
          </a:xfrm>
        </p:spPr>
        <p:txBody>
          <a:bodyPr/>
          <a:lstStyle>
            <a:lvl1pPr algn="l">
              <a:lnSpc>
                <a:spcPct val="92000"/>
              </a:lnSpc>
              <a:defRPr sz="100" b="1">
                <a:solidFill>
                  <a:schemeClr val="accent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7"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789D4A"/>
              </a:solidFill>
            </a:endParaRPr>
          </a:p>
        </p:txBody>
      </p:sp>
      <p:sp>
        <p:nvSpPr>
          <p:cNvPr id="11"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350688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un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94603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2"/>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2"/>
                </a:solidFill>
              </a:defRPr>
            </a:lvl1pPr>
          </a:lstStyle>
          <a:p>
            <a:endParaRPr lang="da-DK" dirty="0"/>
          </a:p>
        </p:txBody>
      </p:sp>
      <p:sp>
        <p:nvSpPr>
          <p:cNvPr id="5" name="OFF_institute_"/>
          <p:cNvSpPr>
            <a:spLocks noGrp="1"/>
          </p:cNvSpPr>
          <p:nvPr>
            <p:ph type="ftr" sz="quarter" idx="11"/>
          </p:nvPr>
        </p:nvSpPr>
        <p:spPr>
          <a:xfrm>
            <a:off x="410400" y="0"/>
            <a:ext cx="3340800" cy="251460"/>
          </a:xfrm>
        </p:spPr>
        <p:txBody>
          <a:bodyPr/>
          <a:lstStyle>
            <a:lvl1pPr algn="l">
              <a:lnSpc>
                <a:spcPct val="92000"/>
              </a:lnSpc>
              <a:defRPr sz="100" b="1">
                <a:solidFill>
                  <a:srgbClr val="946037"/>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473729"/>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8731055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Orange forside">
    <p:spTree>
      <p:nvGrpSpPr>
        <p:cNvPr id="1" name=""/>
        <p:cNvGrpSpPr/>
        <p:nvPr/>
      </p:nvGrpSpPr>
      <p:grpSpPr>
        <a:xfrm>
          <a:off x="0" y="0"/>
          <a:ext cx="0" cy="0"/>
          <a:chOff x="0" y="0"/>
          <a:chExt cx="0" cy="0"/>
        </a:xfrm>
      </p:grpSpPr>
      <p:sp>
        <p:nvSpPr>
          <p:cNvPr id="10" name="Baggrund orange"/>
          <p:cNvSpPr/>
          <p:nvPr userDrawn="1"/>
        </p:nvSpPr>
        <p:spPr>
          <a:xfrm>
            <a:off x="0" y="0"/>
            <a:ext cx="121896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a:solidFill>
            <a:schemeClr val="accent6"/>
          </a:solidFill>
        </p:spPr>
        <p:txBody>
          <a:bodyPr/>
          <a:lstStyle>
            <a:lvl1pPr>
              <a:defRPr>
                <a:solidFill>
                  <a:schemeClr val="accent6"/>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rgbClr val="FCF0C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rgbClr val="FCF0C4"/>
                </a:solidFill>
              </a:defRPr>
            </a:lvl1pPr>
          </a:lstStyle>
          <a:p>
            <a:endParaRPr lang="da-DK" dirty="0"/>
          </a:p>
        </p:txBody>
      </p:sp>
      <p:sp>
        <p:nvSpPr>
          <p:cNvPr id="5" name="OFF_institute_"/>
          <p:cNvSpPr>
            <a:spLocks noGrp="1"/>
          </p:cNvSpPr>
          <p:nvPr>
            <p:ph type="ftr" sz="quarter" idx="11"/>
          </p:nvPr>
        </p:nvSpPr>
        <p:spPr>
          <a:xfrm>
            <a:off x="410400" y="0"/>
            <a:ext cx="3340800" cy="171450"/>
          </a:xfrm>
        </p:spPr>
        <p:txBody>
          <a:bodyPr/>
          <a:lstStyle>
            <a:lvl1pPr algn="l">
              <a:lnSpc>
                <a:spcPct val="92000"/>
              </a:lnSpc>
              <a:defRPr sz="100" b="1">
                <a:solidFill>
                  <a:schemeClr val="accent6"/>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FCF0C4"/>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510334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Rød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D05A5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D05A5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accent4"/>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accent4"/>
                </a:solidFill>
              </a:defRPr>
            </a:lvl1pPr>
          </a:lstStyle>
          <a:p>
            <a:endParaRPr lang="da-DK" dirty="0"/>
          </a:p>
        </p:txBody>
      </p:sp>
      <p:sp>
        <p:nvSpPr>
          <p:cNvPr id="5" name="OFF_institute_" hidden="1"/>
          <p:cNvSpPr>
            <a:spLocks noGrp="1"/>
          </p:cNvSpPr>
          <p:nvPr>
            <p:ph type="ftr" sz="quarter" idx="11"/>
          </p:nvPr>
        </p:nvSpPr>
        <p:spPr>
          <a:xfrm>
            <a:off x="410400" y="0"/>
            <a:ext cx="3340800" cy="262890"/>
          </a:xfrm>
        </p:spPr>
        <p:txBody>
          <a:bodyPr/>
          <a:lstStyle>
            <a:lvl1pPr algn="l">
              <a:lnSpc>
                <a:spcPct val="92000"/>
              </a:lnSpc>
              <a:defRPr sz="100" b="1">
                <a:solidFill>
                  <a:schemeClr val="accent5"/>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862633"/>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25243393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run forside">
    <p:spTree>
      <p:nvGrpSpPr>
        <p:cNvPr id="1" name=""/>
        <p:cNvGrpSpPr/>
        <p:nvPr/>
      </p:nvGrpSpPr>
      <p:grpSpPr>
        <a:xfrm>
          <a:off x="0" y="0"/>
          <a:ext cx="0" cy="0"/>
          <a:chOff x="0" y="0"/>
          <a:chExt cx="0" cy="0"/>
        </a:xfrm>
      </p:grpSpPr>
      <p:sp>
        <p:nvSpPr>
          <p:cNvPr id="10" name="Baggrund rød"/>
          <p:cNvSpPr/>
          <p:nvPr userDrawn="1"/>
        </p:nvSpPr>
        <p:spPr>
          <a:xfrm>
            <a:off x="0" y="0"/>
            <a:ext cx="121896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rgbClr val="946037"/>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2"/>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2"/>
                </a:solidFill>
              </a:defRPr>
            </a:lvl1pPr>
          </a:lstStyle>
          <a:p>
            <a:endParaRPr lang="da-DK" dirty="0"/>
          </a:p>
        </p:txBody>
      </p:sp>
      <p:sp>
        <p:nvSpPr>
          <p:cNvPr id="5" name="OFF_institute_"/>
          <p:cNvSpPr>
            <a:spLocks noGrp="1"/>
          </p:cNvSpPr>
          <p:nvPr>
            <p:ph type="ftr" sz="quarter" idx="11"/>
          </p:nvPr>
        </p:nvSpPr>
        <p:spPr>
          <a:xfrm>
            <a:off x="410400" y="0"/>
            <a:ext cx="3340800" cy="251460"/>
          </a:xfrm>
        </p:spPr>
        <p:txBody>
          <a:bodyPr/>
          <a:lstStyle>
            <a:lvl1pPr algn="l">
              <a:lnSpc>
                <a:spcPct val="92000"/>
              </a:lnSpc>
              <a:defRPr sz="100" b="1">
                <a:solidFill>
                  <a:srgbClr val="946037"/>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rgbClr val="473729"/>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5160206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ort forside">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tx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bg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_" hidden="1"/>
          <p:cNvSpPr>
            <a:spLocks noGrp="1"/>
          </p:cNvSpPr>
          <p:nvPr>
            <p:ph type="ftr" sz="quarter" idx="11"/>
          </p:nvPr>
        </p:nvSpPr>
        <p:spPr>
          <a:xfrm>
            <a:off x="410400" y="0"/>
            <a:ext cx="3340800" cy="228600"/>
          </a:xfrm>
        </p:spPr>
        <p:txBody>
          <a:bodyPr/>
          <a:lstStyle>
            <a:lvl1pPr algn="l">
              <a:lnSpc>
                <a:spcPct val="92000"/>
              </a:lnSpc>
              <a:defRPr sz="100" b="1">
                <a:solidFill>
                  <a:schemeClr val="tx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bg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11217233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bg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1"/>
                </a:solidFill>
              </a:defRPr>
            </a:lvl1pPr>
          </a:lstStyle>
          <a:p>
            <a:endParaRPr lang="da-DK" dirty="0"/>
          </a:p>
        </p:txBody>
      </p:sp>
      <p:sp>
        <p:nvSpPr>
          <p:cNvPr id="5" name="OFF_institute_"/>
          <p:cNvSpPr>
            <a:spLocks noGrp="1"/>
          </p:cNvSpPr>
          <p:nvPr>
            <p:ph type="ftr" sz="quarter" idx="11"/>
          </p:nvPr>
        </p:nvSpPr>
        <p:spPr>
          <a:xfrm>
            <a:off x="410400" y="0"/>
            <a:ext cx="3340800" cy="182880"/>
          </a:xfrm>
        </p:spPr>
        <p:txBody>
          <a:bodyPr/>
          <a:lstStyle>
            <a:lvl1pPr algn="l">
              <a:lnSpc>
                <a:spcPct val="92000"/>
              </a:lnSpc>
              <a:defRPr sz="100" b="1">
                <a:solidFill>
                  <a:schemeClr val="bg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5"/>
            <a:ext cx="1249200" cy="337048"/>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tx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tx1"/>
              </a:solidFill>
            </a:endParaRPr>
          </a:p>
        </p:txBody>
      </p:sp>
    </p:spTree>
    <p:extLst>
      <p:ext uri="{BB962C8B-B14F-4D97-AF65-F5344CB8AC3E}">
        <p14:creationId xmlns:p14="http://schemas.microsoft.com/office/powerpoint/2010/main" val="16299963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Grøn kapitelside">
    <p:spTree>
      <p:nvGrpSpPr>
        <p:cNvPr id="1" name=""/>
        <p:cNvGrpSpPr/>
        <p:nvPr/>
      </p:nvGrpSpPr>
      <p:grpSpPr>
        <a:xfrm>
          <a:off x="0" y="0"/>
          <a:ext cx="0" cy="0"/>
          <a:chOff x="0" y="0"/>
          <a:chExt cx="0" cy="0"/>
        </a:xfrm>
      </p:grpSpPr>
      <p:sp>
        <p:nvSpPr>
          <p:cNvPr id="7"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E5B3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4E5B31"/>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E5B3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9221801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Orange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38235"/>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6"/>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38235"/>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0406000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ød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chemeClr val="accent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chemeClr val="accent4"/>
                </a:solidFill>
              </a:defRPr>
            </a:lvl1pPr>
            <a:lvl2pPr marL="216000" indent="-216000">
              <a:spcBef>
                <a:spcPts val="0"/>
              </a:spcBef>
              <a:defRPr sz="1400" b="1">
                <a:solidFill>
                  <a:schemeClr val="accent4"/>
                </a:solidFill>
              </a:defRPr>
            </a:lvl2pPr>
            <a:lvl3pPr marL="216000" indent="-216000">
              <a:spcBef>
                <a:spcPts val="0"/>
              </a:spcBef>
              <a:defRPr sz="1400" b="1">
                <a:solidFill>
                  <a:schemeClr val="accent4"/>
                </a:solidFill>
              </a:defRPr>
            </a:lvl3pPr>
            <a:lvl4pPr marL="216000" indent="-216000">
              <a:spcBef>
                <a:spcPts val="0"/>
              </a:spcBef>
              <a:defRPr sz="1400" b="1">
                <a:solidFill>
                  <a:schemeClr val="accent4"/>
                </a:solidFill>
              </a:defRPr>
            </a:lvl4pPr>
            <a:lvl5pPr marL="216000" indent="-216000">
              <a:spcBef>
                <a:spcPts val="0"/>
              </a:spcBef>
              <a:defRPr sz="1400" b="1">
                <a:solidFill>
                  <a:schemeClr val="accent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D05A57"/>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accent5"/>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D05A57"/>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4409385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run kapitelside">
    <p:spTree>
      <p:nvGrpSpPr>
        <p:cNvPr id="1" name=""/>
        <p:cNvGrpSpPr/>
        <p:nvPr/>
      </p:nvGrpSpPr>
      <p:grpSpPr>
        <a:xfrm>
          <a:off x="0" y="0"/>
          <a:ext cx="0" cy="0"/>
          <a:chOff x="0" y="0"/>
          <a:chExt cx="0" cy="0"/>
        </a:xfrm>
      </p:grpSpPr>
      <p:sp>
        <p:nvSpPr>
          <p:cNvPr id="7" name="Baggrund orange"/>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73729"/>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chemeClr val="tx2"/>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73729"/>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17452235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ort kapitelside">
    <p:spTree>
      <p:nvGrpSpPr>
        <p:cNvPr id="1" name=""/>
        <p:cNvGrpSpPr/>
        <p:nvPr/>
      </p:nvGrpSpPr>
      <p:grpSpPr>
        <a:xfrm>
          <a:off x="0" y="0"/>
          <a:ext cx="0" cy="0"/>
          <a:chOff x="0" y="0"/>
          <a:chExt cx="0" cy="0"/>
        </a:xfrm>
      </p:grpSpPr>
      <p:sp>
        <p:nvSpPr>
          <p:cNvPr id="7" name="Baggrund sort"/>
          <p:cNvSpPr/>
          <p:nvPr userDrawn="1"/>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588" y="3657600"/>
            <a:ext cx="11551621"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12" name="Date_DateCustomA" hidden="1"/>
          <p:cNvSpPr>
            <a:spLocks noGrp="1"/>
          </p:cNvSpPr>
          <p:nvPr>
            <p:ph type="dt" sz="half" idx="14"/>
          </p:nvPr>
        </p:nvSpPr>
        <p:spPr>
          <a:xfrm>
            <a:off x="406305" y="6575103"/>
            <a:ext cx="5630958" cy="263661"/>
          </a:xfrm>
        </p:spPr>
        <p:txBody>
          <a:bodyPr/>
          <a:lstStyle>
            <a:lvl1pPr>
              <a:defRPr>
                <a:solidFill>
                  <a:schemeClr val="tx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000000"/>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chemeClr val="tx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6" name="Pladsholder til tekst 2"/>
          <p:cNvSpPr>
            <a:spLocks noGrp="1"/>
          </p:cNvSpPr>
          <p:nvPr>
            <p:ph type="body" sz="quarter" idx="13"/>
          </p:nvPr>
        </p:nvSpPr>
        <p:spPr>
          <a:xfrm>
            <a:off x="399600" y="360000"/>
            <a:ext cx="1899475" cy="1841197"/>
          </a:xfrm>
        </p:spPr>
        <p:txBody>
          <a:bodyPr/>
          <a:lstStyle>
            <a:lvl1pPr marL="0" indent="0">
              <a:lnSpc>
                <a:spcPct val="107000"/>
              </a:lnSpc>
              <a:spcBef>
                <a:spcPts val="0"/>
              </a:spcBef>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64016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rt forside">
    <p:spTree>
      <p:nvGrpSpPr>
        <p:cNvPr id="1" name=""/>
        <p:cNvGrpSpPr/>
        <p:nvPr/>
      </p:nvGrpSpPr>
      <p:grpSpPr>
        <a:xfrm>
          <a:off x="0" y="0"/>
          <a:ext cx="0" cy="0"/>
          <a:chOff x="0" y="0"/>
          <a:chExt cx="0" cy="0"/>
        </a:xfrm>
      </p:grpSpPr>
      <p:sp>
        <p:nvSpPr>
          <p:cNvPr id="10" name="Baggrund sort"/>
          <p:cNvSpPr/>
          <p:nvPr userDrawn="1"/>
        </p:nvSpPr>
        <p:spPr>
          <a:xfrm>
            <a:off x="0" y="0"/>
            <a:ext cx="121896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tx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bg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bg1"/>
                </a:solidFill>
              </a:defRPr>
            </a:lvl1pPr>
          </a:lstStyle>
          <a:p>
            <a:endParaRPr lang="da-DK" dirty="0"/>
          </a:p>
        </p:txBody>
      </p:sp>
      <p:sp>
        <p:nvSpPr>
          <p:cNvPr id="5" name="OFF_institute_" hidden="1"/>
          <p:cNvSpPr>
            <a:spLocks noGrp="1"/>
          </p:cNvSpPr>
          <p:nvPr>
            <p:ph type="ftr" sz="quarter" idx="11"/>
          </p:nvPr>
        </p:nvSpPr>
        <p:spPr>
          <a:xfrm>
            <a:off x="410400" y="0"/>
            <a:ext cx="3340800" cy="228600"/>
          </a:xfrm>
        </p:spPr>
        <p:txBody>
          <a:bodyPr/>
          <a:lstStyle>
            <a:lvl1pPr algn="l">
              <a:lnSpc>
                <a:spcPct val="92000"/>
              </a:lnSpc>
              <a:defRPr sz="100" b="1">
                <a:solidFill>
                  <a:schemeClr val="tx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bg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bg1"/>
              </a:solidFill>
            </a:endParaRPr>
          </a:p>
        </p:txBody>
      </p:sp>
    </p:spTree>
    <p:extLst>
      <p:ext uri="{BB962C8B-B14F-4D97-AF65-F5344CB8AC3E}">
        <p14:creationId xmlns:p14="http://schemas.microsoft.com/office/powerpoint/2010/main" val="32595461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Overskrift og indhold hvid">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lvl1pPr>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90800"/>
            <a:ext cx="11376000" cy="3851200"/>
          </a:xfrm>
        </p:spPr>
        <p:txBody>
          <a:bodyPr/>
          <a:lstStyle>
            <a:lvl1pPr>
              <a:defRPr/>
            </a:lvl1pPr>
          </a:lstStyle>
          <a:p>
            <a:pPr lvl="0"/>
            <a:r>
              <a:rPr lang="da-DK" dirty="0"/>
              <a:t>Klik for at tilføje tekst, brug ENTER og så TAB-tasten for at få punktopstillet tekst eller klik ikon for at tilføje stor graf eller tabel</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653831"/>
            <a:ext cx="4086495" cy="180085"/>
          </a:xfrm>
        </p:spPr>
        <p:txBody>
          <a:bodyPr/>
          <a:lstStyle>
            <a:lvl1pPr>
              <a:defRPr sz="100" b="0">
                <a:solidFill>
                  <a:schemeClr val="bg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79625536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Overskrift og indhold grøn">
    <p:spTree>
      <p:nvGrpSpPr>
        <p:cNvPr id="1" name=""/>
        <p:cNvGrpSpPr/>
        <p:nvPr/>
      </p:nvGrpSpPr>
      <p:grpSpPr>
        <a:xfrm>
          <a:off x="0" y="0"/>
          <a:ext cx="0" cy="0"/>
          <a:chOff x="0" y="0"/>
          <a:chExt cx="0" cy="0"/>
        </a:xfrm>
      </p:grpSpPr>
      <p:sp>
        <p:nvSpPr>
          <p:cNvPr id="9"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2"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13" name="Titel 1"/>
          <p:cNvSpPr>
            <a:spLocks noGrp="1"/>
          </p:cNvSpPr>
          <p:nvPr>
            <p:ph type="title" hasCustomPrompt="1"/>
          </p:nvPr>
        </p:nvSpPr>
        <p:spPr/>
        <p:txBody>
          <a:bodyPr/>
          <a:lstStyle>
            <a:lvl1pPr>
              <a:defRPr>
                <a:solidFill>
                  <a:schemeClr val="accent2"/>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286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Date_DateCustomA" hidden="1"/>
          <p:cNvSpPr>
            <a:spLocks noGrp="1"/>
          </p:cNvSpPr>
          <p:nvPr>
            <p:ph type="dt" sz="half" idx="10"/>
          </p:nvPr>
        </p:nvSpPr>
        <p:spPr>
          <a:xfrm>
            <a:off x="410400" y="6618206"/>
            <a:ext cx="4086495" cy="180085"/>
          </a:xfrm>
        </p:spPr>
        <p:txBody>
          <a:bodyPr/>
          <a:lstStyle>
            <a:lvl1pPr>
              <a:defRPr sz="100" b="0">
                <a:solidFill>
                  <a:srgbClr val="4E5B31"/>
                </a:solidFill>
              </a:defRPr>
            </a:lvl1pPr>
          </a:lstStyle>
          <a:p>
            <a:endParaRPr lang="en-GB" dirty="0"/>
          </a:p>
        </p:txBody>
      </p:sp>
      <p:sp>
        <p:nvSpPr>
          <p:cNvPr id="8" name="OFF_institute_NOT" hidden="1"/>
          <p:cNvSpPr>
            <a:spLocks noGrp="1"/>
          </p:cNvSpPr>
          <p:nvPr>
            <p:ph type="ftr" sz="quarter" idx="11"/>
          </p:nvPr>
        </p:nvSpPr>
        <p:spPr>
          <a:xfrm>
            <a:off x="6915600" y="6460568"/>
            <a:ext cx="3340800" cy="352190"/>
          </a:xfrm>
        </p:spPr>
        <p:txBody>
          <a:bodyPr/>
          <a:lstStyle>
            <a:lvl1pPr>
              <a:defRPr sz="100">
                <a:solidFill>
                  <a:srgbClr val="4E5B31"/>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3150361710"/>
      </p:ext>
    </p:extLst>
  </p:cSld>
  <p:clrMapOvr>
    <a:overrideClrMapping bg1="dk1" tx1="lt1" bg2="dk2" tx2="lt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Overskrift og indhold orange">
    <p:spTree>
      <p:nvGrpSpPr>
        <p:cNvPr id="1" name=""/>
        <p:cNvGrpSpPr/>
        <p:nvPr/>
      </p:nvGrpSpPr>
      <p:grpSpPr>
        <a:xfrm>
          <a:off x="0" y="0"/>
          <a:ext cx="0" cy="0"/>
          <a:chOff x="0" y="0"/>
          <a:chExt cx="0" cy="0"/>
        </a:xfrm>
      </p:grpSpPr>
      <p:sp>
        <p:nvSpPr>
          <p:cNvPr id="13" name="Baggrund orange"/>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2" name="Titel 1"/>
          <p:cNvSpPr>
            <a:spLocks noGrp="1"/>
          </p:cNvSpPr>
          <p:nvPr>
            <p:ph type="title" hasCustomPrompt="1"/>
          </p:nvPr>
        </p:nvSpPr>
        <p:spPr/>
        <p:txBody>
          <a:bodyPr/>
          <a:lstStyle>
            <a:lvl1pPr>
              <a:defRPr>
                <a:solidFill>
                  <a:srgbClr val="EED484"/>
                </a:solidFill>
              </a:defRPr>
            </a:lvl1p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Date_DateCustomA" hidden="1"/>
          <p:cNvSpPr>
            <a:spLocks noGrp="1"/>
          </p:cNvSpPr>
          <p:nvPr>
            <p:ph type="dt" sz="half" idx="10"/>
          </p:nvPr>
        </p:nvSpPr>
        <p:spPr>
          <a:xfrm>
            <a:off x="410400" y="6620500"/>
            <a:ext cx="4086495" cy="180085"/>
          </a:xfrm>
        </p:spPr>
        <p:txBody>
          <a:bodyPr/>
          <a:lstStyle>
            <a:lvl1pPr>
              <a:defRPr sz="100" b="0">
                <a:solidFill>
                  <a:srgbClr val="D38235"/>
                </a:solidFill>
              </a:defRPr>
            </a:lvl1pPr>
          </a:lstStyle>
          <a:p>
            <a:endParaRPr lang="en-GB" dirty="0"/>
          </a:p>
        </p:txBody>
      </p:sp>
      <p:sp>
        <p:nvSpPr>
          <p:cNvPr id="8" name="OFF_institute_NOT"/>
          <p:cNvSpPr>
            <a:spLocks noGrp="1"/>
          </p:cNvSpPr>
          <p:nvPr>
            <p:ph type="ftr" sz="quarter" idx="11"/>
          </p:nvPr>
        </p:nvSpPr>
        <p:spPr>
          <a:xfrm>
            <a:off x="6915600" y="6575488"/>
            <a:ext cx="3340800" cy="261245"/>
          </a:xfrm>
        </p:spPr>
        <p:txBody>
          <a:bodyPr/>
          <a:lstStyle>
            <a:lvl1pPr>
              <a:defRPr sz="100">
                <a:solidFill>
                  <a:schemeClr val="accent6"/>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387168287"/>
      </p:ext>
    </p:extLst>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Overskrift og indhold rød">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pic>
        <p:nvPicPr>
          <p:cNvPr id="11"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7" name="Titel 1"/>
          <p:cNvSpPr>
            <a:spLocks noGrp="1"/>
          </p:cNvSpPr>
          <p:nvPr>
            <p:ph type="title" hasCustomPrompt="1"/>
          </p:nvPr>
        </p:nvSpPr>
        <p:spPr/>
        <p:txBody>
          <a:bodyPr/>
          <a:lstStyle>
            <a:lvl1pPr>
              <a:defRPr>
                <a:solidFill>
                  <a:srgbClr val="862633"/>
                </a:solidFill>
              </a:defRPr>
            </a:lvl1pPr>
          </a:lstStyle>
          <a:p>
            <a:r>
              <a:rPr lang="da-DK" dirty="0"/>
              <a:t>Klik for at indsætte overskrift i maksimalt 2 linjer</a:t>
            </a:r>
          </a:p>
        </p:txBody>
      </p:sp>
      <p:sp>
        <p:nvSpPr>
          <p:cNvPr id="12" name="Content Placeholder 2"/>
          <p:cNvSpPr>
            <a:spLocks noGrp="1"/>
          </p:cNvSpPr>
          <p:nvPr>
            <p:ph idx="1" hasCustomPrompt="1"/>
          </p:nvPr>
        </p:nvSpPr>
        <p:spPr>
          <a:xfrm>
            <a:off x="406305" y="1989138"/>
            <a:ext cx="11376000" cy="38534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Date_DateCustomA" hidden="1"/>
          <p:cNvSpPr>
            <a:spLocks noGrp="1"/>
          </p:cNvSpPr>
          <p:nvPr>
            <p:ph type="dt" sz="half" idx="10"/>
          </p:nvPr>
        </p:nvSpPr>
        <p:spPr>
          <a:xfrm>
            <a:off x="410400" y="6588226"/>
            <a:ext cx="4086495" cy="180085"/>
          </a:xfrm>
        </p:spPr>
        <p:txBody>
          <a:bodyPr/>
          <a:lstStyle>
            <a:lvl1pPr>
              <a:defRPr sz="100">
                <a:solidFill>
                  <a:srgbClr val="D05A57"/>
                </a:solidFill>
              </a:defRPr>
            </a:lvl1pPr>
          </a:lstStyle>
          <a:p>
            <a:endParaRPr lang="en-GB" dirty="0"/>
          </a:p>
        </p:txBody>
      </p:sp>
      <p:sp>
        <p:nvSpPr>
          <p:cNvPr id="9" name="OFF_institute" hidden="1"/>
          <p:cNvSpPr>
            <a:spLocks noGrp="1"/>
          </p:cNvSpPr>
          <p:nvPr>
            <p:ph type="ftr" sz="quarter" idx="11"/>
          </p:nvPr>
        </p:nvSpPr>
        <p:spPr>
          <a:xfrm>
            <a:off x="6915600" y="6575488"/>
            <a:ext cx="3340800" cy="250081"/>
          </a:xfrm>
        </p:spPr>
        <p:txBody>
          <a:bodyPr/>
          <a:lstStyle>
            <a:lvl1pPr>
              <a:defRPr sz="100">
                <a:solidFill>
                  <a:schemeClr val="accent5"/>
                </a:solidFill>
              </a:defRPr>
            </a:lvl1pPr>
          </a:lstStyle>
          <a:p>
            <a:endParaRPr lang="en-GB" dirty="0"/>
          </a:p>
        </p:txBody>
      </p:sp>
      <p:sp>
        <p:nvSpPr>
          <p:cNvPr id="10" name="Pladsholder til slidenummer 9"/>
          <p:cNvSpPr>
            <a:spLocks noGrp="1"/>
          </p:cNvSpPr>
          <p:nvPr>
            <p:ph type="sldNum" sz="quarter" idx="12"/>
          </p:nvPr>
        </p:nvSpPr>
        <p:spPr/>
        <p:txBody>
          <a:bodyPr/>
          <a:lstStyle/>
          <a:p>
            <a:fld id="{45D37B1E-C366-494F-A587-962AD9AABC83}" type="slidenum">
              <a:rPr lang="en-GB"/>
              <a:pPr/>
              <a:t>‹nr.›</a:t>
            </a:fld>
            <a:endParaRPr lang="en-GB" dirty="0"/>
          </a:p>
        </p:txBody>
      </p:sp>
      <p:sp>
        <p:nvSpPr>
          <p:cNvPr id="14"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518762587"/>
      </p:ext>
    </p:extLst>
  </p:cSld>
  <p:clrMapOvr>
    <a:overrideClrMapping bg1="dk1" tx1="lt1" bg2="dk2" tx2="lt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Overskrift og indhold brun">
    <p:spTree>
      <p:nvGrpSpPr>
        <p:cNvPr id="1" name=""/>
        <p:cNvGrpSpPr/>
        <p:nvPr/>
      </p:nvGrpSpPr>
      <p:grpSpPr>
        <a:xfrm>
          <a:off x="0" y="0"/>
          <a:ext cx="0" cy="0"/>
          <a:chOff x="0" y="0"/>
          <a:chExt cx="0" cy="0"/>
        </a:xfrm>
      </p:grpSpPr>
      <p:sp>
        <p:nvSpPr>
          <p:cNvPr id="13" name="Baggrund rød"/>
          <p:cNvSpPr/>
          <p:nvPr userDrawn="1"/>
        </p:nvSpPr>
        <p:spPr>
          <a:xfrm>
            <a:off x="0" y="0"/>
            <a:ext cx="12192000" cy="6858000"/>
          </a:xfrm>
          <a:prstGeom prst="rect">
            <a:avLst/>
          </a:prstGeom>
          <a:solidFill>
            <a:srgbClr val="94603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7" name="Titel 1"/>
          <p:cNvSpPr>
            <a:spLocks noGrp="1"/>
          </p:cNvSpPr>
          <p:nvPr>
            <p:ph type="title" hasCustomPrompt="1"/>
          </p:nvPr>
        </p:nvSpPr>
        <p:spPr/>
        <p:txBody>
          <a:bodyPr/>
          <a:lstStyle>
            <a:lvl1pPr>
              <a:defRPr>
                <a:solidFill>
                  <a:srgbClr val="473729"/>
                </a:solidFill>
              </a:defRPr>
            </a:lvl1pPr>
          </a:lstStyle>
          <a:p>
            <a:r>
              <a:rPr lang="da-DK" dirty="0"/>
              <a:t>Klik for at indsætte overskrift i maksimalt 2 linjer</a:t>
            </a:r>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a-DK" dirty="0"/>
              <a:t>Klik for at tilføje tekst,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9" name="Logo hvi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8847" y="6174000"/>
            <a:ext cx="1250108" cy="337293"/>
          </a:xfrm>
          <a:prstGeom prst="rect">
            <a:avLst/>
          </a:prstGeom>
        </p:spPr>
      </p:pic>
      <p:sp>
        <p:nvSpPr>
          <p:cNvPr id="8" name="Date_DateCustomA" hidden="1"/>
          <p:cNvSpPr>
            <a:spLocks noGrp="1"/>
          </p:cNvSpPr>
          <p:nvPr>
            <p:ph type="dt" sz="half" idx="10"/>
          </p:nvPr>
        </p:nvSpPr>
        <p:spPr>
          <a:xfrm>
            <a:off x="410400" y="6603216"/>
            <a:ext cx="4086495" cy="180085"/>
          </a:xfrm>
        </p:spPr>
        <p:txBody>
          <a:bodyPr/>
          <a:lstStyle>
            <a:lvl1pPr>
              <a:defRPr sz="100" b="0">
                <a:solidFill>
                  <a:srgbClr val="946037"/>
                </a:solidFill>
              </a:defRPr>
            </a:lvl1pPr>
          </a:lstStyle>
          <a:p>
            <a:endParaRPr lang="en-GB" dirty="0"/>
          </a:p>
        </p:txBody>
      </p:sp>
      <p:sp>
        <p:nvSpPr>
          <p:cNvPr id="10" name="OFF_institute_" hidden="1"/>
          <p:cNvSpPr>
            <a:spLocks noGrp="1"/>
          </p:cNvSpPr>
          <p:nvPr>
            <p:ph type="ftr" sz="quarter" idx="11"/>
          </p:nvPr>
        </p:nvSpPr>
        <p:spPr>
          <a:xfrm>
            <a:off x="6915600" y="6474211"/>
            <a:ext cx="3340800" cy="352190"/>
          </a:xfrm>
        </p:spPr>
        <p:txBody>
          <a:bodyPr/>
          <a:lstStyle>
            <a:lvl1pPr>
              <a:defRPr sz="100"/>
            </a:lvl1pPr>
          </a:lstStyle>
          <a:p>
            <a:endParaRPr lang="en-GB" dirty="0"/>
          </a:p>
        </p:txBody>
      </p:sp>
      <p:sp>
        <p:nvSpPr>
          <p:cNvPr id="12" name="Pladsholder til slidenummer 11"/>
          <p:cNvSpPr>
            <a:spLocks noGrp="1"/>
          </p:cNvSpPr>
          <p:nvPr>
            <p:ph type="sldNum" sz="quarter" idx="12"/>
          </p:nvPr>
        </p:nvSpPr>
        <p:spPr/>
        <p:txBody>
          <a:bodyPr/>
          <a:lstStyle/>
          <a:p>
            <a:fld id="{45D37B1E-C366-494F-A587-962AD9AABC83}" type="slidenum">
              <a:rPr lang="en-GB"/>
              <a:pPr/>
              <a:t>‹nr.›</a:t>
            </a:fld>
            <a:endParaRPr lang="en-GB" dirty="0"/>
          </a:p>
        </p:txBody>
      </p:sp>
      <p:sp>
        <p:nvSpPr>
          <p:cNvPr id="11"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342888132"/>
      </p:ext>
    </p:extLst>
  </p:cSld>
  <p:clrMapOvr>
    <a:overrideClrMapping bg1="dk1" tx1="lt1" bg2="dk2" tx2="lt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Indhold og billede">
    <p:spTree>
      <p:nvGrpSpPr>
        <p:cNvPr id="1" name=""/>
        <p:cNvGrpSpPr/>
        <p:nvPr/>
      </p:nvGrpSpPr>
      <p:grpSpPr>
        <a:xfrm>
          <a:off x="0" y="0"/>
          <a:ext cx="0" cy="0"/>
          <a:chOff x="0" y="0"/>
          <a:chExt cx="0" cy="0"/>
        </a:xfrm>
      </p:grpSpPr>
      <p:sp>
        <p:nvSpPr>
          <p:cNvPr id="7" name="Titel 1"/>
          <p:cNvSpPr>
            <a:spLocks noGrp="1"/>
          </p:cNvSpPr>
          <p:nvPr>
            <p:ph type="title" hasCustomPrompt="1"/>
          </p:nvPr>
        </p:nvSpPr>
        <p:spPr/>
        <p:txBody>
          <a:bodyPr/>
          <a:lstStyle/>
          <a:p>
            <a:r>
              <a:rPr lang="da-DK" dirty="0"/>
              <a:t>Klik for at indsætte 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39450" indent="-171450">
              <a:lnSpc>
                <a:spcPct val="100000"/>
              </a:lnSpc>
              <a:buFont typeface="Arial" panose="020B0604020202020204" pitchFamily="34" charset="0"/>
              <a:buChar char="•"/>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0" y="1989138"/>
            <a:ext cx="5079348" cy="3830900"/>
          </a:xfrm>
          <a:solidFill>
            <a:schemeClr val="bg1">
              <a:lumMod val="85000"/>
            </a:schemeClr>
          </a:solidFill>
        </p:spPr>
        <p:txBody>
          <a:bodyPr/>
          <a:lstStyle>
            <a:lvl1pPr marL="0" indent="0" algn="ctr">
              <a:buNone/>
              <a:defRPr sz="2000"/>
            </a:lvl1pPr>
          </a:lstStyle>
          <a:p>
            <a:endParaRPr lang="da-DK" dirty="0"/>
          </a:p>
        </p:txBody>
      </p:sp>
      <p:sp>
        <p:nvSpPr>
          <p:cNvPr id="8" name="Date_DateCustomA" hidden="1"/>
          <p:cNvSpPr>
            <a:spLocks noGrp="1"/>
          </p:cNvSpPr>
          <p:nvPr>
            <p:ph type="dt" sz="half" idx="14"/>
          </p:nvPr>
        </p:nvSpPr>
        <p:spPr>
          <a:xfrm>
            <a:off x="410400" y="6603216"/>
            <a:ext cx="4086495" cy="180085"/>
          </a:xfrm>
        </p:spPr>
        <p:txBody>
          <a:bodyPr/>
          <a:lstStyle>
            <a:lvl1pPr>
              <a:defRPr sz="100" b="0">
                <a:solidFill>
                  <a:schemeClr val="bg1"/>
                </a:solidFill>
              </a:defRPr>
            </a:lvl1pPr>
          </a:lstStyle>
          <a:p>
            <a:endParaRPr lang="en-GB" dirty="0"/>
          </a:p>
        </p:txBody>
      </p:sp>
      <p:sp>
        <p:nvSpPr>
          <p:cNvPr id="9" name="OFF_institute_" hidden="1"/>
          <p:cNvSpPr>
            <a:spLocks noGrp="1"/>
          </p:cNvSpPr>
          <p:nvPr>
            <p:ph type="ftr" sz="quarter" idx="15"/>
          </p:nvPr>
        </p:nvSpPr>
        <p:spPr>
          <a:xfrm>
            <a:off x="6915600" y="6484544"/>
            <a:ext cx="3340800" cy="352190"/>
          </a:xfrm>
        </p:spPr>
        <p:txBody>
          <a:bodyPr/>
          <a:lstStyle>
            <a:lvl1pPr>
              <a:defRPr sz="100"/>
            </a:lvl1pPr>
          </a:lstStyle>
          <a:p>
            <a:endParaRPr lang="en-GB" dirty="0"/>
          </a:p>
        </p:txBody>
      </p:sp>
      <p:sp>
        <p:nvSpPr>
          <p:cNvPr id="11" name="Pladsholder til slidenummer 10"/>
          <p:cNvSpPr>
            <a:spLocks noGrp="1"/>
          </p:cNvSpPr>
          <p:nvPr>
            <p:ph type="sldNum" sz="quarter" idx="16"/>
          </p:nvPr>
        </p:nvSpPr>
        <p:spPr/>
        <p:txBody>
          <a:bodyPr/>
          <a:lstStyle/>
          <a:p>
            <a:fld id="{45D37B1E-C366-494F-A587-962AD9AABC83}" type="slidenum">
              <a:rPr lang="en-GB"/>
              <a:pPr/>
              <a:t>‹nr.›</a:t>
            </a:fld>
            <a:endParaRPr lang="en-GB" dirty="0"/>
          </a:p>
        </p:txBody>
      </p:sp>
      <p:sp>
        <p:nvSpPr>
          <p:cNvPr id="12"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40877687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ndhold og billede hvid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lvl1pPr>
              <a:defRPr/>
            </a:lvl1pPr>
          </a:lstStyle>
          <a:p>
            <a:r>
              <a:rPr lang="da-DK" dirty="0"/>
              <a:t>Overskrift i maksimalt 2 linjer</a:t>
            </a:r>
          </a:p>
        </p:txBody>
      </p:sp>
      <p:sp>
        <p:nvSpPr>
          <p:cNvPr id="3"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32968407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Indhold og billede sort logo">
    <p:spTree>
      <p:nvGrpSpPr>
        <p:cNvPr id="1" name=""/>
        <p:cNvGrpSpPr/>
        <p:nvPr/>
      </p:nvGrpSpPr>
      <p:grpSpPr>
        <a:xfrm>
          <a:off x="0" y="0"/>
          <a:ext cx="0" cy="0"/>
          <a:chOff x="0" y="0"/>
          <a:chExt cx="0" cy="0"/>
        </a:xfrm>
      </p:grpSpPr>
      <p:sp>
        <p:nvSpPr>
          <p:cNvPr id="8" name="Titel 1"/>
          <p:cNvSpPr>
            <a:spLocks noGrp="1"/>
          </p:cNvSpPr>
          <p:nvPr>
            <p:ph type="title" hasCustomPrompt="1"/>
          </p:nvPr>
        </p:nvSpPr>
        <p:spPr>
          <a:xfrm>
            <a:off x="377748" y="453600"/>
            <a:ext cx="5975757" cy="1248208"/>
          </a:xfrm>
        </p:spPr>
        <p:txBody>
          <a:bodyPr/>
          <a:lstStyle/>
          <a:p>
            <a:r>
              <a:rPr lang="da-DK" dirty="0"/>
              <a:t>Overskrift i maksimalt 2 linjer</a:t>
            </a:r>
          </a:p>
        </p:txBody>
      </p:sp>
      <p:sp>
        <p:nvSpPr>
          <p:cNvPr id="14"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billede 3"/>
          <p:cNvSpPr>
            <a:spLocks noGrp="1"/>
          </p:cNvSpPr>
          <p:nvPr>
            <p:ph type="pic" sz="quarter" idx="13"/>
          </p:nvPr>
        </p:nvSpPr>
        <p:spPr>
          <a:xfrm>
            <a:off x="6710401" y="0"/>
            <a:ext cx="5481600" cy="6845756"/>
          </a:xfrm>
          <a:solidFill>
            <a:schemeClr val="bg1">
              <a:lumMod val="85000"/>
            </a:schemeClr>
          </a:solidFill>
        </p:spPr>
        <p:txBody>
          <a:bodyPr/>
          <a:lstStyle>
            <a:lvl1pPr marL="0" indent="0" algn="ctr">
              <a:buNone/>
              <a:defRPr sz="2000"/>
            </a:lvl1pPr>
          </a:lstStyle>
          <a:p>
            <a:endParaRPr lang="da-DK" dirty="0"/>
          </a:p>
        </p:txBody>
      </p:sp>
      <p:sp>
        <p:nvSpPr>
          <p:cNvPr id="9"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150" y="6172958"/>
            <a:ext cx="334125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Tree>
    <p:extLst>
      <p:ext uri="{BB962C8B-B14F-4D97-AF65-F5344CB8AC3E}">
        <p14:creationId xmlns:p14="http://schemas.microsoft.com/office/powerpoint/2010/main" val="39733140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Indhold og hvid tekst, mørk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bg1"/>
                </a:solidFill>
              </a:defRPr>
            </a:lvl1pPr>
            <a:lvl2pPr marL="0" indent="0">
              <a:lnSpc>
                <a:spcPct val="100000"/>
              </a:lnSpc>
              <a:buFont typeface="Arial" panose="020B0604020202020204" pitchFamily="34" charset="0"/>
              <a:buChar char="​"/>
              <a:defRPr sz="1600">
                <a:solidFill>
                  <a:schemeClr val="bg1"/>
                </a:solidFill>
              </a:defRPr>
            </a:lvl2pPr>
            <a:lvl3pPr marL="252000" indent="-252000">
              <a:lnSpc>
                <a:spcPct val="100000"/>
              </a:lnSpc>
              <a:defRPr sz="1600">
                <a:solidFill>
                  <a:schemeClr val="bg1"/>
                </a:solidFill>
              </a:defRPr>
            </a:lvl3pPr>
            <a:lvl4pPr marL="504000" indent="-216000">
              <a:lnSpc>
                <a:spcPct val="100000"/>
              </a:lnSpc>
              <a:defRPr sz="1400">
                <a:solidFill>
                  <a:schemeClr val="bg1"/>
                </a:solidFill>
              </a:defRPr>
            </a:lvl4pPr>
            <a:lvl5pPr marL="648000" indent="-180000">
              <a:lnSpc>
                <a:spcPct val="100000"/>
              </a:lnSpc>
              <a:defRPr sz="1200">
                <a:solidFill>
                  <a:schemeClr val="bg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bg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bg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5"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12872538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ndhold og sort tekst, lys bund  ">
    <p:spTree>
      <p:nvGrpSpPr>
        <p:cNvPr id="1" name=""/>
        <p:cNvGrpSpPr/>
        <p:nvPr/>
      </p:nvGrpSpPr>
      <p:grpSpPr>
        <a:xfrm>
          <a:off x="0" y="0"/>
          <a:ext cx="0" cy="0"/>
          <a:chOff x="0" y="0"/>
          <a:chExt cx="0" cy="0"/>
        </a:xfrm>
      </p:grpSpPr>
      <p:sp>
        <p:nvSpPr>
          <p:cNvPr id="14" name="Baggrund rød"/>
          <p:cNvSpPr/>
          <p:nvPr userDrawn="1"/>
        </p:nvSpPr>
        <p:spPr>
          <a:xfrm>
            <a:off x="6094800" y="0"/>
            <a:ext cx="6098400" cy="6858000"/>
          </a:xfrm>
          <a:prstGeom prst="rect">
            <a:avLst/>
          </a:prstGeom>
          <a:solidFill>
            <a:srgbClr val="EED48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8" name="Titel 1"/>
          <p:cNvSpPr>
            <a:spLocks noGrp="1"/>
          </p:cNvSpPr>
          <p:nvPr>
            <p:ph type="title" hasCustomPrompt="1"/>
          </p:nvPr>
        </p:nvSpPr>
        <p:spPr>
          <a:xfrm>
            <a:off x="377749" y="453600"/>
            <a:ext cx="5360156" cy="1248208"/>
          </a:xfrm>
        </p:spPr>
        <p:txBody>
          <a:bodyPr/>
          <a:lstStyle/>
          <a:p>
            <a:r>
              <a:rPr lang="da-DK" dirty="0"/>
              <a:t>Overskrift i maksimalt 2 linjer</a:t>
            </a:r>
          </a:p>
        </p:txBody>
      </p:sp>
      <p:sp>
        <p:nvSpPr>
          <p:cNvPr id="3" name="Content Placeholder 2"/>
          <p:cNvSpPr>
            <a:spLocks noGrp="1"/>
          </p:cNvSpPr>
          <p:nvPr>
            <p:ph idx="1" hasCustomPrompt="1"/>
          </p:nvPr>
        </p:nvSpPr>
        <p:spPr>
          <a:xfrm>
            <a:off x="406305" y="1989138"/>
            <a:ext cx="5331599"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tekst 3"/>
          <p:cNvSpPr>
            <a:spLocks noGrp="1"/>
          </p:cNvSpPr>
          <p:nvPr>
            <p:ph type="body" sz="quarter" idx="19" hasCustomPrompt="1"/>
          </p:nvPr>
        </p:nvSpPr>
        <p:spPr>
          <a:xfrm>
            <a:off x="6094799" y="0"/>
            <a:ext cx="6097201" cy="6858000"/>
          </a:xfrm>
        </p:spPr>
        <p:txBody>
          <a:bodyPr lIns="356400" tIns="1990800" rIns="410400" bIns="1015200"/>
          <a:lstStyle>
            <a:lvl1pPr marL="0" indent="0">
              <a:lnSpc>
                <a:spcPct val="83000"/>
              </a:lnSpc>
              <a:spcBef>
                <a:spcPts val="0"/>
              </a:spcBef>
              <a:spcAft>
                <a:spcPts val="900"/>
              </a:spcAft>
              <a:buFont typeface="Arial" panose="020B0604020202020204" pitchFamily="34" charset="0"/>
              <a:buChar char="​"/>
              <a:defRPr sz="2000" b="1" baseline="0">
                <a:solidFill>
                  <a:schemeClr val="tx1"/>
                </a:solidFill>
              </a:defRPr>
            </a:lvl1pPr>
            <a:lvl2pPr marL="0" indent="0">
              <a:lnSpc>
                <a:spcPct val="100000"/>
              </a:lnSpc>
              <a:buFont typeface="Arial" panose="020B0604020202020204" pitchFamily="34" charset="0"/>
              <a:buChar char="​"/>
              <a:defRPr sz="1600">
                <a:solidFill>
                  <a:schemeClr val="tx1"/>
                </a:solidFill>
              </a:defRPr>
            </a:lvl2pPr>
            <a:lvl3pPr marL="252000" indent="-252000">
              <a:lnSpc>
                <a:spcPct val="100000"/>
              </a:lnSpc>
              <a:defRPr sz="1600">
                <a:solidFill>
                  <a:schemeClr val="tx1"/>
                </a:solidFill>
              </a:defRPr>
            </a:lvl3pPr>
            <a:lvl4pPr marL="504000" indent="-216000">
              <a:lnSpc>
                <a:spcPct val="100000"/>
              </a:lnSpc>
              <a:defRPr sz="1400">
                <a:solidFill>
                  <a:schemeClr val="tx1"/>
                </a:solidFill>
              </a:defRPr>
            </a:lvl4pPr>
            <a:lvl5pPr marL="648000" indent="-180000">
              <a:lnSpc>
                <a:spcPct val="100000"/>
              </a:lnSpc>
              <a:defRPr sz="1200">
                <a:solidFill>
                  <a:schemeClr val="tx1"/>
                </a:solidFill>
              </a:defRPr>
            </a:lvl5pPr>
            <a:lvl6pPr marL="648000" indent="-180000">
              <a:lnSpc>
                <a:spcPct val="100000"/>
              </a:lnSpc>
              <a:defRPr sz="1200">
                <a:solidFill>
                  <a:schemeClr val="bg1"/>
                </a:solidFill>
              </a:defRPr>
            </a:lvl6pPr>
            <a:lvl7pPr marL="648000" indent="-180000">
              <a:lnSpc>
                <a:spcPct val="100000"/>
              </a:lnSpc>
              <a:defRPr sz="1200">
                <a:solidFill>
                  <a:schemeClr val="bg1"/>
                </a:solidFill>
              </a:defRPr>
            </a:lvl7pPr>
            <a:lvl8pPr marL="648000" indent="-180000">
              <a:lnSpc>
                <a:spcPct val="100000"/>
              </a:lnSpc>
              <a:defRPr sz="1200">
                <a:solidFill>
                  <a:schemeClr val="bg1"/>
                </a:solidFill>
              </a:defRPr>
            </a:lvl8pPr>
            <a:lvl9pPr marL="648000" indent="-180000">
              <a:lnSpc>
                <a:spcPct val="100000"/>
              </a:lnSpc>
              <a:defRPr sz="1200">
                <a:solidFill>
                  <a:schemeClr val="bg1"/>
                </a:solidFill>
              </a:defRPr>
            </a:lvl9pPr>
          </a:lstStyle>
          <a:p>
            <a:pPr lvl="0"/>
            <a:r>
              <a:rPr lang="da-DK" dirty="0"/>
              <a:t>Klik her og skift baggrundsfarve via Fyld farve. Klik for at indsætte underoverskrift, brug ENTER og så TAB-tasten for at få regular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tekst 4"/>
          <p:cNvSpPr>
            <a:spLocks noGrp="1"/>
          </p:cNvSpPr>
          <p:nvPr>
            <p:ph type="body" sz="quarter" idx="20" hasCustomPrompt="1"/>
          </p:nvPr>
        </p:nvSpPr>
        <p:spPr>
          <a:xfrm>
            <a:off x="6449239" y="452058"/>
            <a:ext cx="5331598" cy="521079"/>
          </a:xfrm>
        </p:spPr>
        <p:txBody>
          <a:bodyPr/>
          <a:lstStyle>
            <a:lvl1pPr marL="0" indent="0">
              <a:lnSpc>
                <a:spcPct val="83000"/>
              </a:lnSpc>
              <a:spcBef>
                <a:spcPts val="0"/>
              </a:spcBef>
              <a:buFont typeface="Arial" panose="020B0604020202020204" pitchFamily="34" charset="0"/>
              <a:buChar char="​"/>
              <a:defRPr sz="1500" cap="all">
                <a:solidFill>
                  <a:schemeClr val="tx1"/>
                </a:solidFill>
              </a:defRPr>
            </a:lvl1pPr>
            <a:lvl2pPr marL="0" indent="0">
              <a:lnSpc>
                <a:spcPct val="83000"/>
              </a:lnSpc>
              <a:spcBef>
                <a:spcPts val="0"/>
              </a:spcBef>
              <a:buFont typeface="Arial" panose="020B0604020202020204" pitchFamily="34" charset="0"/>
              <a:buChar char="​"/>
              <a:defRPr sz="1500" cap="all">
                <a:solidFill>
                  <a:schemeClr val="bg1"/>
                </a:solidFill>
              </a:defRPr>
            </a:lvl2pPr>
            <a:lvl3pPr marL="0" indent="0">
              <a:lnSpc>
                <a:spcPct val="83000"/>
              </a:lnSpc>
              <a:spcBef>
                <a:spcPts val="0"/>
              </a:spcBef>
              <a:buFont typeface="Arial" panose="020B0604020202020204" pitchFamily="34" charset="0"/>
              <a:buChar char="​"/>
              <a:defRPr sz="1500" cap="all">
                <a:solidFill>
                  <a:schemeClr val="bg1"/>
                </a:solidFill>
              </a:defRPr>
            </a:lvl3pPr>
            <a:lvl4pPr marL="0" indent="0">
              <a:lnSpc>
                <a:spcPct val="83000"/>
              </a:lnSpc>
              <a:spcBef>
                <a:spcPts val="0"/>
              </a:spcBef>
              <a:buFont typeface="Arial" panose="020B0604020202020204" pitchFamily="34" charset="0"/>
              <a:buChar char="​"/>
              <a:defRPr sz="1500" cap="all">
                <a:solidFill>
                  <a:schemeClr val="bg1"/>
                </a:solidFill>
              </a:defRPr>
            </a:lvl4pPr>
            <a:lvl5pPr marL="0" indent="0">
              <a:lnSpc>
                <a:spcPct val="83000"/>
              </a:lnSpc>
              <a:spcBef>
                <a:spcPts val="0"/>
              </a:spcBef>
              <a:buFont typeface="Arial" panose="020B0604020202020204" pitchFamily="34" charset="0"/>
              <a:buChar char="​"/>
              <a:defRPr sz="1500" cap="all">
                <a:solidFill>
                  <a:schemeClr val="bg1"/>
                </a:solidFill>
              </a:defRPr>
            </a:lvl5pPr>
            <a:lvl6pPr marL="0" indent="0">
              <a:lnSpc>
                <a:spcPct val="83000"/>
              </a:lnSpc>
              <a:spcBef>
                <a:spcPts val="0"/>
              </a:spcBef>
              <a:buFont typeface="Arial" panose="020B0604020202020204" pitchFamily="34" charset="0"/>
              <a:buChar char="​"/>
              <a:defRPr cap="all">
                <a:solidFill>
                  <a:schemeClr val="bg1"/>
                </a:solidFill>
              </a:defRPr>
            </a:lvl6pPr>
            <a:lvl7pPr marL="0" indent="0">
              <a:lnSpc>
                <a:spcPct val="83000"/>
              </a:lnSpc>
              <a:spcBef>
                <a:spcPts val="0"/>
              </a:spcBef>
              <a:buFont typeface="Arial" panose="020B0604020202020204" pitchFamily="34" charset="0"/>
              <a:buChar char="​"/>
              <a:defRPr cap="all">
                <a:solidFill>
                  <a:schemeClr val="bg1"/>
                </a:solidFill>
              </a:defRPr>
            </a:lvl7pPr>
            <a:lvl8pPr marL="0" indent="0">
              <a:lnSpc>
                <a:spcPct val="83000"/>
              </a:lnSpc>
              <a:spcBef>
                <a:spcPts val="0"/>
              </a:spcBef>
              <a:buFont typeface="Arial" panose="020B0604020202020204" pitchFamily="34" charset="0"/>
              <a:buChar char="​"/>
              <a:defRPr cap="all">
                <a:solidFill>
                  <a:schemeClr val="bg1"/>
                </a:solidFill>
              </a:defRPr>
            </a:lvl8pPr>
            <a:lvl9pPr marL="0" indent="0">
              <a:lnSpc>
                <a:spcPct val="83000"/>
              </a:lnSpc>
              <a:spcBef>
                <a:spcPts val="0"/>
              </a:spcBef>
              <a:buFont typeface="Arial" panose="020B0604020202020204" pitchFamily="34" charset="0"/>
              <a:buChar char="​"/>
              <a:defRPr cap="all">
                <a:solidFill>
                  <a:schemeClr val="bg1"/>
                </a:solidFill>
              </a:defRPr>
            </a:lvl9pPr>
          </a:lstStyle>
          <a:p>
            <a:pPr lvl="0"/>
            <a:r>
              <a:rPr lang="da-DK" dirty="0"/>
              <a:t>Klik for at indsætte Overskrift i maksimalt to linjer</a:t>
            </a:r>
          </a:p>
        </p:txBody>
      </p:sp>
      <p:sp>
        <p:nvSpPr>
          <p:cNvPr id="11" name="Date_DateCustomA" hidden="1"/>
          <p:cNvSpPr>
            <a:spLocks noGrp="1"/>
          </p:cNvSpPr>
          <p:nvPr>
            <p:ph type="dt" sz="half" idx="15"/>
          </p:nvPr>
        </p:nvSpPr>
        <p:spPr>
          <a:xfrm>
            <a:off x="410400" y="6610526"/>
            <a:ext cx="4086495" cy="180085"/>
          </a:xfrm>
        </p:spPr>
        <p:txBody>
          <a:bodyPr/>
          <a:lstStyle>
            <a:lvl1pPr>
              <a:defRPr sz="100" b="0">
                <a:solidFill>
                  <a:schemeClr val="bg1"/>
                </a:solidFill>
              </a:defRPr>
            </a:lvl1pPr>
          </a:lstStyle>
          <a:p>
            <a:endParaRPr lang="en-GB" dirty="0"/>
          </a:p>
        </p:txBody>
      </p:sp>
      <p:sp>
        <p:nvSpPr>
          <p:cNvPr id="12" name="OFF_institute"/>
          <p:cNvSpPr>
            <a:spLocks noGrp="1"/>
          </p:cNvSpPr>
          <p:nvPr>
            <p:ph type="ftr" sz="quarter" idx="16"/>
          </p:nvPr>
        </p:nvSpPr>
        <p:spPr>
          <a:xfrm>
            <a:off x="6915600" y="6172958"/>
            <a:ext cx="3340800" cy="352190"/>
          </a:xfrm>
        </p:spPr>
        <p:txBody>
          <a:bodyPr/>
          <a:lstStyle>
            <a:lvl1pPr>
              <a:defRPr>
                <a:solidFill>
                  <a:schemeClr val="tx1"/>
                </a:solidFill>
              </a:defRPr>
            </a:lvl1pPr>
          </a:lstStyle>
          <a:p>
            <a:endParaRPr lang="en-GB" dirty="0"/>
          </a:p>
        </p:txBody>
      </p:sp>
      <p:sp>
        <p:nvSpPr>
          <p:cNvPr id="13" name="Pladsholder til slidenummer 12"/>
          <p:cNvSpPr>
            <a:spLocks noGrp="1"/>
          </p:cNvSpPr>
          <p:nvPr>
            <p:ph type="sldNum" sz="quarter" idx="17"/>
          </p:nvPr>
        </p:nvSpPr>
        <p:spPr/>
        <p:txBody>
          <a:bodyPr/>
          <a:lstStyle/>
          <a:p>
            <a:fld id="{45D37B1E-C366-494F-A587-962AD9AABC83}" type="slidenum">
              <a:rPr lang="en-GB"/>
              <a:pPr/>
              <a:t>‹nr.›</a:t>
            </a:fld>
            <a:endParaRPr lang="en-GB" dirty="0"/>
          </a:p>
        </p:txBody>
      </p:sp>
      <p:sp>
        <p:nvSpPr>
          <p:cNvPr id="16" name="Pladsholder til logo"/>
          <p:cNvSpPr>
            <a:spLocks noGrp="1"/>
          </p:cNvSpPr>
          <p:nvPr>
            <p:ph type="body" sz="quarter" idx="14" hasCustomPrompt="1"/>
          </p:nvPr>
        </p:nvSpPr>
        <p:spPr>
          <a:xfrm>
            <a:off x="10540800" y="6174000"/>
            <a:ext cx="1249200" cy="338400"/>
          </a:xfrm>
          <a:blipFill>
            <a:blip r:embed="rId2"/>
            <a:stretch>
              <a:fillRect/>
            </a:stretch>
          </a:blipFill>
        </p:spPr>
        <p:txBody>
          <a:bodyPr/>
          <a:lstStyle>
            <a:lvl1pPr marL="0" indent="0">
              <a:buNone/>
              <a:defRPr sz="100"/>
            </a:lvl1pPr>
          </a:lstStyle>
          <a:p>
            <a:pPr lvl="0"/>
            <a:r>
              <a:rPr lang="da-DK" dirty="0"/>
              <a:t>.</a:t>
            </a:r>
          </a:p>
        </p:txBody>
      </p:sp>
    </p:spTree>
    <p:extLst>
      <p:ext uri="{BB962C8B-B14F-4D97-AF65-F5344CB8AC3E}">
        <p14:creationId xmlns:p14="http://schemas.microsoft.com/office/powerpoint/2010/main" val="175436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10" name="Baggrund hvid"/>
          <p:cNvSpPr/>
          <p:nvPr userDrawn="1"/>
        </p:nvSpPr>
        <p:spPr>
          <a:xfrm>
            <a:off x="0" y="0"/>
            <a:ext cx="12189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6" name="Slide Number Placeholder 5" hidden="1"/>
          <p:cNvSpPr>
            <a:spLocks noGrp="1"/>
          </p:cNvSpPr>
          <p:nvPr>
            <p:ph type="sldNum" sz="quarter" idx="12"/>
          </p:nvPr>
        </p:nvSpPr>
        <p:spPr>
          <a:xfrm>
            <a:off x="406800" y="6591649"/>
            <a:ext cx="431400" cy="263661"/>
          </a:xfrm>
        </p:spPr>
        <p:txBody>
          <a:bodyPr/>
          <a:lstStyle>
            <a:lvl1pPr>
              <a:defRPr>
                <a:solidFill>
                  <a:schemeClr val="bg1"/>
                </a:solidFill>
              </a:defRPr>
            </a:lvl1pPr>
          </a:lstStyle>
          <a:p>
            <a:fld id="{45D37B1E-C366-494F-A587-962AD9AABC83}" type="slidenum">
              <a:rPr lang="da-DK"/>
              <a:pPr/>
              <a:t>‹nr.›</a:t>
            </a:fld>
            <a:endParaRPr lang="da-DK" dirty="0"/>
          </a:p>
        </p:txBody>
      </p:sp>
      <p:sp>
        <p:nvSpPr>
          <p:cNvPr id="2" name="Title 1"/>
          <p:cNvSpPr>
            <a:spLocks noGrp="1"/>
          </p:cNvSpPr>
          <p:nvPr>
            <p:ph type="ctrTitle"/>
          </p:nvPr>
        </p:nvSpPr>
        <p:spPr>
          <a:xfrm>
            <a:off x="374400" y="1314000"/>
            <a:ext cx="8132617" cy="2145600"/>
          </a:xfrm>
        </p:spPr>
        <p:txBody>
          <a:bodyPr anchor="b"/>
          <a:lstStyle>
            <a:lvl1pPr algn="l">
              <a:lnSpc>
                <a:spcPct val="87000"/>
              </a:lnSpc>
              <a:defRPr sz="5000">
                <a:solidFill>
                  <a:schemeClr val="tx1"/>
                </a:solidFill>
              </a:defRPr>
            </a:lvl1pPr>
          </a:lstStyle>
          <a:p>
            <a:r>
              <a:rPr lang="da-DK" dirty="0"/>
              <a:t>Klik for at redigere i master</a:t>
            </a:r>
          </a:p>
        </p:txBody>
      </p:sp>
      <p:sp>
        <p:nvSpPr>
          <p:cNvPr id="4" name="Date_DateCustomA"/>
          <p:cNvSpPr>
            <a:spLocks noGrp="1"/>
          </p:cNvSpPr>
          <p:nvPr>
            <p:ph type="dt" sz="half" idx="10"/>
          </p:nvPr>
        </p:nvSpPr>
        <p:spPr/>
        <p:txBody>
          <a:bodyPr/>
          <a:lstStyle>
            <a:lvl1pPr>
              <a:defRPr>
                <a:solidFill>
                  <a:schemeClr val="tx1"/>
                </a:solidFill>
              </a:defRPr>
            </a:lvl1pPr>
          </a:lstStyle>
          <a:p>
            <a:endParaRPr lang="da-DK" dirty="0"/>
          </a:p>
        </p:txBody>
      </p:sp>
      <p:sp>
        <p:nvSpPr>
          <p:cNvPr id="5" name="OFF_institute_"/>
          <p:cNvSpPr>
            <a:spLocks noGrp="1"/>
          </p:cNvSpPr>
          <p:nvPr>
            <p:ph type="ftr" sz="quarter" idx="11"/>
          </p:nvPr>
        </p:nvSpPr>
        <p:spPr>
          <a:xfrm>
            <a:off x="410400" y="0"/>
            <a:ext cx="3340800" cy="182880"/>
          </a:xfrm>
        </p:spPr>
        <p:txBody>
          <a:bodyPr/>
          <a:lstStyle>
            <a:lvl1pPr algn="l">
              <a:lnSpc>
                <a:spcPct val="92000"/>
              </a:lnSpc>
              <a:defRPr sz="100" b="1">
                <a:solidFill>
                  <a:schemeClr val="bg1"/>
                </a:solidFill>
              </a:defRPr>
            </a:lvl1pPr>
          </a:lstStyle>
          <a:p>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5"/>
            <a:ext cx="1249200" cy="337048"/>
          </a:xfrm>
          <a:prstGeom prst="rect">
            <a:avLst/>
          </a:prstGeom>
        </p:spPr>
      </p:pic>
      <p:sp>
        <p:nvSpPr>
          <p:cNvPr id="11" name="USR_name"/>
          <p:cNvSpPr/>
          <p:nvPr userDrawn="1"/>
        </p:nvSpPr>
        <p:spPr>
          <a:xfrm>
            <a:off x="410400" y="6127200"/>
            <a:ext cx="3340800" cy="263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dirty="0">
              <a:solidFill>
                <a:schemeClr val="tx1"/>
              </a:solidFill>
            </a:endParaRPr>
          </a:p>
        </p:txBody>
      </p:sp>
      <p:sp>
        <p:nvSpPr>
          <p:cNvPr id="12" name="OFF_institute"/>
          <p:cNvSpPr/>
          <p:nvPr userDrawn="1"/>
        </p:nvSpPr>
        <p:spPr>
          <a:xfrm>
            <a:off x="410400" y="0"/>
            <a:ext cx="3340799" cy="72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da-DK" sz="900" b="1" i="0" cap="all" baseline="0" dirty="0">
              <a:solidFill>
                <a:schemeClr val="tx1"/>
              </a:solidFill>
            </a:endParaRPr>
          </a:p>
        </p:txBody>
      </p:sp>
    </p:spTree>
    <p:extLst>
      <p:ext uri="{BB962C8B-B14F-4D97-AF65-F5344CB8AC3E}">
        <p14:creationId xmlns:p14="http://schemas.microsoft.com/office/powerpoint/2010/main" val="12069249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o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a:t>Klik for at indsætte overskrift i maksimalt 2 linjer</a:t>
            </a:r>
          </a:p>
        </p:txBody>
      </p:sp>
      <p:sp>
        <p:nvSpPr>
          <p:cNvPr id="9" name="Content Placeholder 2"/>
          <p:cNvSpPr>
            <a:spLocks noGrp="1"/>
          </p:cNvSpPr>
          <p:nvPr>
            <p:ph idx="1" hasCustomPrompt="1"/>
          </p:nvPr>
        </p:nvSpPr>
        <p:spPr>
          <a:xfrm>
            <a:off x="406304" y="1989138"/>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Content Placeholder 3"/>
          <p:cNvSpPr>
            <a:spLocks noGrp="1"/>
          </p:cNvSpPr>
          <p:nvPr>
            <p:ph idx="13" hasCustomPrompt="1"/>
          </p:nvPr>
        </p:nvSpPr>
        <p:spPr>
          <a:xfrm>
            <a:off x="6274448" y="1989137"/>
            <a:ext cx="55116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Date_DateCustomA" hidden="1"/>
          <p:cNvSpPr>
            <a:spLocks noGrp="1"/>
          </p:cNvSpPr>
          <p:nvPr>
            <p:ph type="dt" sz="half" idx="10"/>
          </p:nvPr>
        </p:nvSpPr>
        <p:spPr>
          <a:xfrm>
            <a:off x="410400" y="6603563"/>
            <a:ext cx="4086495" cy="180085"/>
          </a:xfrm>
        </p:spPr>
        <p:txBody>
          <a:bodyPr/>
          <a:lstStyle>
            <a:lvl1pPr>
              <a:defRPr sz="100" b="0">
                <a:solidFill>
                  <a:schemeClr val="bg1"/>
                </a:solidFill>
              </a:defRPr>
            </a:lvl1pPr>
          </a:lstStyle>
          <a:p>
            <a:endParaRPr lang="da-DK" dirty="0"/>
          </a:p>
        </p:txBody>
      </p:sp>
      <p:sp>
        <p:nvSpPr>
          <p:cNvPr id="6" name="OFF_institute_"/>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45D37B1E-C366-494F-A587-962AD9AABC83}" type="slidenum">
              <a:rPr lang="da-DK"/>
              <a:t>‹nr.›</a:t>
            </a:fld>
            <a:endParaRPr lang="da-DK" dirty="0"/>
          </a:p>
        </p:txBody>
      </p:sp>
      <p:sp>
        <p:nvSpPr>
          <p:cNvPr id="8"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7893399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ekst og graf">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a:t>Klik for at indsætte overskrift i maksimalt 2 linjer</a:t>
            </a:r>
          </a:p>
        </p:txBody>
      </p:sp>
      <p:sp>
        <p:nvSpPr>
          <p:cNvPr id="3" name="Date_DateCustomA" hidden="1"/>
          <p:cNvSpPr>
            <a:spLocks noGrp="1"/>
          </p:cNvSpPr>
          <p:nvPr>
            <p:ph type="dt" sz="half" idx="10"/>
          </p:nvPr>
        </p:nvSpPr>
        <p:spPr>
          <a:xfrm>
            <a:off x="410400" y="6593050"/>
            <a:ext cx="4086495" cy="180085"/>
          </a:xfrm>
        </p:spPr>
        <p:txBody>
          <a:bodyPr/>
          <a:lstStyle>
            <a:lvl1pPr>
              <a:defRPr sz="100" b="0">
                <a:solidFill>
                  <a:schemeClr val="bg1"/>
                </a:solidFill>
              </a:defRPr>
            </a:lvl1pPr>
          </a:lstStyle>
          <a:p>
            <a:endParaRPr lang="en-GB"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en-GB" dirty="0"/>
          </a:p>
        </p:txBody>
      </p:sp>
      <p:sp>
        <p:nvSpPr>
          <p:cNvPr id="5" name="Pladsholder til slidenummer 4"/>
          <p:cNvSpPr>
            <a:spLocks noGrp="1"/>
          </p:cNvSpPr>
          <p:nvPr>
            <p:ph type="sldNum" sz="quarter" idx="12"/>
          </p:nvPr>
        </p:nvSpPr>
        <p:spPr/>
        <p:txBody>
          <a:bodyPr/>
          <a:lstStyle/>
          <a:p>
            <a:fld id="{45D37B1E-C366-494F-A587-962AD9AABC83}" type="slidenum">
              <a:rPr lang="en-GB"/>
              <a:pPr/>
              <a:t>‹nr.›</a:t>
            </a:fld>
            <a:endParaRPr lang="en-GB" dirty="0"/>
          </a:p>
        </p:txBody>
      </p:sp>
      <p:sp>
        <p:nvSpPr>
          <p:cNvPr id="8" name="Content Placeholder 2"/>
          <p:cNvSpPr>
            <a:spLocks noGrp="1"/>
          </p:cNvSpPr>
          <p:nvPr>
            <p:ph idx="1" hasCustomPrompt="1"/>
          </p:nvPr>
        </p:nvSpPr>
        <p:spPr>
          <a:xfrm>
            <a:off x="406305" y="1989138"/>
            <a:ext cx="5947200" cy="3852862"/>
          </a:xfrm>
        </p:spPr>
        <p:txBody>
          <a:bodyPr/>
          <a:lstStyle>
            <a:lvl1pPr marL="0" indent="0">
              <a:lnSpc>
                <a:spcPct val="83000"/>
              </a:lnSpc>
              <a:spcBef>
                <a:spcPts val="0"/>
              </a:spcBef>
              <a:spcAft>
                <a:spcPts val="900"/>
              </a:spcAft>
              <a:buFont typeface="Arial" panose="020B0604020202020204" pitchFamily="34" charset="0"/>
              <a:buChar char="​"/>
              <a:defRPr sz="2000" b="1"/>
            </a:lvl1pPr>
            <a:lvl2pPr marL="252000" indent="-252000">
              <a:lnSpc>
                <a:spcPct val="100000"/>
              </a:lnSpc>
              <a:spcBef>
                <a:spcPts val="600"/>
              </a:spcBef>
              <a:defRPr sz="1600"/>
            </a:lvl2pPr>
            <a:lvl3pPr marL="468000" indent="-216000">
              <a:lnSpc>
                <a:spcPct val="100000"/>
              </a:lnSpc>
              <a:defRPr sz="1400"/>
            </a:lvl3pPr>
            <a:lvl4pPr marL="648000" indent="-180000">
              <a:lnSpc>
                <a:spcPct val="100000"/>
              </a:lnSpc>
              <a:defRPr sz="1200"/>
            </a:lvl4pPr>
            <a:lvl5pPr marL="648000" indent="-180000">
              <a:lnSpc>
                <a:spcPct val="100000"/>
              </a:lnSpc>
              <a:defRPr sz="1200"/>
            </a:lvl5pPr>
            <a:lvl6pPr marL="648000" indent="-180000">
              <a:lnSpc>
                <a:spcPct val="100000"/>
              </a:lnSpc>
              <a:defRPr sz="1200"/>
            </a:lvl6pPr>
            <a:lvl7pPr marL="648000" indent="-180000">
              <a:lnSpc>
                <a:spcPct val="100000"/>
              </a:lnSpc>
              <a:defRPr sz="1200"/>
            </a:lvl7pPr>
            <a:lvl8pPr marL="648000" indent="-180000">
              <a:lnSpc>
                <a:spcPct val="100000"/>
              </a:lnSpc>
              <a:defRPr sz="1200"/>
            </a:lvl8pPr>
            <a:lvl9pPr marL="648000" indent="-180000">
              <a:lnSpc>
                <a:spcPct val="100000"/>
              </a:lnSpc>
              <a:defRPr sz="1200"/>
            </a:lvl9pPr>
          </a:lstStyle>
          <a:p>
            <a:pPr lvl="0"/>
            <a:r>
              <a:rPr lang="da-DK" dirty="0"/>
              <a:t>Klik for at indsætte underoverskrift, brug ENTER og så TAB-tasten for at få punktopstillet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tekst 11"/>
          <p:cNvSpPr>
            <a:spLocks noGrp="1"/>
          </p:cNvSpPr>
          <p:nvPr>
            <p:ph type="body" sz="quarter" idx="15" hasCustomPrompt="1"/>
          </p:nvPr>
        </p:nvSpPr>
        <p:spPr>
          <a:xfrm>
            <a:off x="6710399" y="1989138"/>
            <a:ext cx="5079347" cy="501814"/>
          </a:xfrm>
        </p:spPr>
        <p:txBody>
          <a:bodyPr/>
          <a:lstStyle>
            <a:lvl1pPr marL="0" indent="0">
              <a:lnSpc>
                <a:spcPct val="83000"/>
              </a:lnSpc>
              <a:spcBef>
                <a:spcPts val="0"/>
              </a:spcBef>
              <a:buFont typeface="Arial" panose="020B0604020202020204" pitchFamily="34" charset="0"/>
              <a:buChar char="​"/>
              <a:defRPr sz="2000" b="1"/>
            </a:lvl1pPr>
          </a:lstStyle>
          <a:p>
            <a:pPr lvl="0"/>
            <a:r>
              <a:rPr lang="da-DK" dirty="0"/>
              <a:t>Overskrift til graf</a:t>
            </a:r>
          </a:p>
        </p:txBody>
      </p:sp>
      <p:sp>
        <p:nvSpPr>
          <p:cNvPr id="16" name="Pladsholder til indhold 15"/>
          <p:cNvSpPr>
            <a:spLocks noGrp="1"/>
          </p:cNvSpPr>
          <p:nvPr>
            <p:ph sz="quarter" idx="16" hasCustomPrompt="1"/>
          </p:nvPr>
        </p:nvSpPr>
        <p:spPr>
          <a:xfrm>
            <a:off x="6710399" y="2583180"/>
            <a:ext cx="4956084" cy="3258819"/>
          </a:xfrm>
        </p:spPr>
        <p:txBody>
          <a:bodyPr/>
          <a:lstStyle>
            <a:lvl1pPr marL="252000" indent="-252000">
              <a:lnSpc>
                <a:spcPct val="100000"/>
              </a:lnSpc>
              <a:buFont typeface="Arial" panose="020B0604020202020204" pitchFamily="34" charset="0"/>
              <a:buChar char="•"/>
              <a:defRPr sz="1600"/>
            </a:lvl1pPr>
            <a:lvl2pPr marL="468000" indent="-216000">
              <a:lnSpc>
                <a:spcPct val="100000"/>
              </a:lnSpc>
              <a:defRPr sz="1400"/>
            </a:lvl2pPr>
            <a:lvl3pPr marL="648000" indent="-180000">
              <a:lnSpc>
                <a:spcPct val="100000"/>
              </a:lnSpc>
              <a:defRPr sz="1200"/>
            </a:lvl3pPr>
            <a:lvl4pPr marL="648000" indent="-180000">
              <a:lnSpc>
                <a:spcPct val="100000"/>
              </a:lnSpc>
              <a:defRPr sz="1200"/>
            </a:lvl4pPr>
            <a:lvl5pPr marL="648000" indent="-180000">
              <a:lnSpc>
                <a:spcPct val="100000"/>
              </a:lnSpc>
              <a:defRPr sz="1200"/>
            </a:lvl5pPr>
          </a:lstStyle>
          <a:p>
            <a:pPr lvl="0"/>
            <a:r>
              <a:rPr lang="da-DK" dirty="0"/>
              <a:t>Klik ikon for at tilføje graf</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252727292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Klik for at redigere i master</a:t>
            </a:r>
          </a:p>
        </p:txBody>
      </p:sp>
      <p:sp>
        <p:nvSpPr>
          <p:cNvPr id="3" name="Date_DateCustomA" hidden="1"/>
          <p:cNvSpPr>
            <a:spLocks noGrp="1"/>
          </p:cNvSpPr>
          <p:nvPr>
            <p:ph type="dt" sz="half" idx="10"/>
          </p:nvPr>
        </p:nvSpPr>
        <p:spPr>
          <a:xfrm>
            <a:off x="410400" y="6621209"/>
            <a:ext cx="4086495" cy="180085"/>
          </a:xfrm>
        </p:spPr>
        <p:txBody>
          <a:bodyPr/>
          <a:lstStyle>
            <a:lvl1pPr>
              <a:defRPr sz="100" b="0">
                <a:solidFill>
                  <a:schemeClr val="bg1"/>
                </a:solidFill>
              </a:defRPr>
            </a:lvl1pPr>
          </a:lstStyle>
          <a:p>
            <a:endParaRPr lang="da-DK" dirty="0"/>
          </a:p>
        </p:txBody>
      </p:sp>
      <p:sp>
        <p:nvSpPr>
          <p:cNvPr id="4" name="OFF_institute_" hidden="1"/>
          <p:cNvSpPr>
            <a:spLocks noGrp="1"/>
          </p:cNvSpPr>
          <p:nvPr>
            <p:ph type="ftr" sz="quarter" idx="11"/>
          </p:nvPr>
        </p:nvSpPr>
        <p:spPr>
          <a:xfrm>
            <a:off x="6915600" y="6484544"/>
            <a:ext cx="3340800" cy="352190"/>
          </a:xfrm>
        </p:spPr>
        <p:txBody>
          <a:bodyPr/>
          <a:lstStyle>
            <a:lvl1pPr>
              <a:defRPr sz="100">
                <a:solidFill>
                  <a:schemeClr val="bg1"/>
                </a:solidFill>
              </a:defRPr>
            </a:lvl1pPr>
          </a:lstStyle>
          <a:p>
            <a:endParaRPr lang="da-DK" dirty="0"/>
          </a:p>
        </p:txBody>
      </p:sp>
      <p:sp>
        <p:nvSpPr>
          <p:cNvPr id="5" name="Slide Number Placeholder 4"/>
          <p:cNvSpPr>
            <a:spLocks noGrp="1"/>
          </p:cNvSpPr>
          <p:nvPr>
            <p:ph type="sldNum" sz="quarter" idx="12"/>
          </p:nvPr>
        </p:nvSpPr>
        <p:spPr/>
        <p:txBody>
          <a:bodyPr/>
          <a:lstStyle/>
          <a:p>
            <a:fld id="{45D37B1E-C366-494F-A587-962AD9AABC83}" type="slidenum">
              <a:rPr lang="da-DK"/>
              <a:t>‹nr.›</a:t>
            </a:fld>
            <a:endParaRPr lang="da-DK" dirty="0"/>
          </a:p>
        </p:txBody>
      </p:sp>
      <p:sp>
        <p:nvSpPr>
          <p:cNvPr id="6"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104557094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Kun logo">
    <p:spTree>
      <p:nvGrpSpPr>
        <p:cNvPr id="1" name=""/>
        <p:cNvGrpSpPr/>
        <p:nvPr/>
      </p:nvGrpSpPr>
      <p:grpSpPr>
        <a:xfrm>
          <a:off x="0" y="0"/>
          <a:ext cx="0" cy="0"/>
          <a:chOff x="0" y="0"/>
          <a:chExt cx="0" cy="0"/>
        </a:xfrm>
      </p:grpSpPr>
      <p:sp>
        <p:nvSpPr>
          <p:cNvPr id="2" name="Date_DateCustomA" hidden="1"/>
          <p:cNvSpPr>
            <a:spLocks noGrp="1"/>
          </p:cNvSpPr>
          <p:nvPr>
            <p:ph type="dt" sz="half" idx="10"/>
          </p:nvPr>
        </p:nvSpPr>
        <p:spPr>
          <a:xfrm>
            <a:off x="410400" y="6610526"/>
            <a:ext cx="4086495" cy="180085"/>
          </a:xfrm>
        </p:spPr>
        <p:txBody>
          <a:bodyPr/>
          <a:lstStyle>
            <a:lvl1pPr>
              <a:defRPr sz="100" b="0">
                <a:solidFill>
                  <a:schemeClr val="bg1"/>
                </a:solidFill>
              </a:defRPr>
            </a:lvl1pPr>
          </a:lstStyle>
          <a:p>
            <a:endParaRPr lang="da-DK" dirty="0"/>
          </a:p>
        </p:txBody>
      </p:sp>
      <p:sp>
        <p:nvSpPr>
          <p:cNvPr id="3" name="OFF_institute_" hidden="1"/>
          <p:cNvSpPr>
            <a:spLocks noGrp="1"/>
          </p:cNvSpPr>
          <p:nvPr>
            <p:ph type="ftr" sz="quarter" idx="11"/>
          </p:nvPr>
        </p:nvSpPr>
        <p:spPr>
          <a:xfrm>
            <a:off x="6915600" y="6505810"/>
            <a:ext cx="3340800" cy="352190"/>
          </a:xfrm>
        </p:spPr>
        <p:txBody>
          <a:bodyPr/>
          <a:lstStyle>
            <a:lvl1pPr>
              <a:defRPr sz="100">
                <a:solidFill>
                  <a:schemeClr val="bg1"/>
                </a:solidFill>
              </a:defRPr>
            </a:lvl1pPr>
          </a:lstStyle>
          <a:p>
            <a:endParaRPr lang="da-DK" dirty="0"/>
          </a:p>
        </p:txBody>
      </p:sp>
      <p:sp>
        <p:nvSpPr>
          <p:cNvPr id="4" name="Slide Number Placeholder 3"/>
          <p:cNvSpPr>
            <a:spLocks noGrp="1"/>
          </p:cNvSpPr>
          <p:nvPr>
            <p:ph type="sldNum" sz="quarter" idx="12"/>
          </p:nvPr>
        </p:nvSpPr>
        <p:spPr/>
        <p:txBody>
          <a:bodyPr/>
          <a:lstStyle/>
          <a:p>
            <a:fld id="{45D37B1E-C366-494F-A587-962AD9AABC83}" type="slidenum">
              <a:rPr lang="da-DK"/>
              <a:t>‹nr.›</a:t>
            </a:fld>
            <a:endParaRPr lang="da-DK" dirty="0"/>
          </a:p>
        </p:txBody>
      </p:sp>
      <p:sp>
        <p:nvSpPr>
          <p:cNvPr id="5" name="OFF_institute"/>
          <p:cNvSpPr/>
          <p:nvPr userDrawn="1"/>
        </p:nvSpPr>
        <p:spPr>
          <a:xfrm>
            <a:off x="6915601" y="6172958"/>
            <a:ext cx="3340799" cy="352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r"/>
            <a:endParaRPr lang="da-DK" sz="900" b="1" i="0" cap="all" baseline="0" dirty="0" err="1">
              <a:solidFill>
                <a:schemeClr val="tx1"/>
              </a:solidFill>
            </a:endParaRPr>
          </a:p>
        </p:txBody>
      </p:sp>
    </p:spTree>
    <p:extLst>
      <p:ext uri="{BB962C8B-B14F-4D97-AF65-F5344CB8AC3E}">
        <p14:creationId xmlns:p14="http://schemas.microsoft.com/office/powerpoint/2010/main" val="396767369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8" name="Text Box 48"/>
          <p:cNvSpPr txBox="1">
            <a:spLocks noChangeArrowheads="1"/>
          </p:cNvSpPr>
          <p:nvPr userDrawn="1"/>
        </p:nvSpPr>
        <p:spPr bwMode="auto">
          <a:xfrm>
            <a:off x="425450" y="1840105"/>
            <a:ext cx="23328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en-GB" sz="1000" b="1" noProof="1">
                <a:latin typeface="Arial" panose="020B0604020202020204" pitchFamily="34" charset="0"/>
                <a:cs typeface="Arial" panose="020B0604020202020204" pitchFamily="34" charset="0"/>
              </a:rPr>
              <a:t>Brug</a:t>
            </a:r>
            <a:r>
              <a:rPr lang="en-GB" sz="1000" b="1" baseline="0" noProof="1">
                <a:latin typeface="Arial" panose="020B0604020202020204" pitchFamily="34" charset="0"/>
                <a:cs typeface="Arial" panose="020B0604020202020204" pitchFamily="34" charset="0"/>
              </a:rPr>
              <a:t> tekst typografier</a:t>
            </a:r>
            <a:endParaRPr lang="en-GB" sz="1000" b="1" noProof="1">
              <a:latin typeface="Arial" panose="020B0604020202020204" pitchFamily="34" charset="0"/>
              <a:cs typeface="Arial" panose="020B0604020202020204" pitchFamily="34" charset="0"/>
            </a:endParaRPr>
          </a:p>
          <a:p>
            <a:pPr eaLnBrk="1" hangingPunct="1">
              <a:spcAft>
                <a:spcPts val="600"/>
              </a:spcAft>
              <a:defRPr/>
            </a:pPr>
            <a:r>
              <a:rPr lang="en-GB" altLang="da-DK" sz="900" b="0" noProof="1">
                <a:latin typeface="Arial" panose="020B0604020202020204" pitchFamily="34" charset="0"/>
                <a:cs typeface="Arial" panose="020B0604020202020204" pitchFamily="34" charset="0"/>
              </a:rPr>
              <a:t>Brug </a:t>
            </a:r>
            <a:r>
              <a:rPr lang="en-GB" altLang="da-DK" sz="900" b="1"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gå frem i tekst-niveauer. Klik </a:t>
            </a:r>
            <a:r>
              <a:rPr lang="en-GB" altLang="da-DK" sz="900" b="1" baseline="0" noProof="1">
                <a:latin typeface="Arial" panose="020B0604020202020204" pitchFamily="34" charset="0"/>
                <a:cs typeface="Arial" panose="020B0604020202020204" pitchFamily="34" charset="0"/>
              </a:rPr>
              <a:t>ENTER</a:t>
            </a:r>
            <a:r>
              <a:rPr lang="en-GB" altLang="da-DK" sz="900" b="0" baseline="0" noProof="1">
                <a:latin typeface="Arial" panose="020B0604020202020204" pitchFamily="34" charset="0"/>
                <a:cs typeface="Arial" panose="020B0604020202020204" pitchFamily="34" charset="0"/>
              </a:rPr>
              <a:t>, derefter </a:t>
            </a:r>
            <a:r>
              <a:rPr lang="en-GB" altLang="da-DK" sz="900" b="1" baseline="0" noProof="1">
                <a:latin typeface="Arial" panose="020B0604020202020204" pitchFamily="34" charset="0"/>
                <a:cs typeface="Arial" panose="020B0604020202020204" pitchFamily="34" charset="0"/>
              </a:rPr>
              <a:t>TAB</a:t>
            </a:r>
            <a:r>
              <a:rPr lang="en-GB" altLang="da-DK" sz="900" b="0" baseline="0" noProof="1">
                <a:latin typeface="Arial" panose="020B0604020202020204" pitchFamily="34" charset="0"/>
                <a:cs typeface="Arial" panose="020B0604020202020204" pitchFamily="34" charset="0"/>
              </a:rPr>
              <a:t> for at skifte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fra et niveau til et næste.</a:t>
            </a:r>
          </a:p>
          <a:p>
            <a:pPr eaLnBrk="1" hangingPunct="1">
              <a:spcAft>
                <a:spcPts val="240"/>
              </a:spcAft>
              <a:defRPr/>
            </a:pPr>
            <a:r>
              <a:rPr lang="en-GB" altLang="da-DK" sz="900" b="0" baseline="0" noProof="1">
                <a:latin typeface="Arial" panose="020B0604020202020204" pitchFamily="34" charset="0"/>
                <a:cs typeface="Arial" panose="020B0604020202020204" pitchFamily="34" charset="0"/>
              </a:rPr>
              <a:t>For at gå tilbage i tekst-niveauer, </a:t>
            </a:r>
            <a:br>
              <a:rPr lang="en-GB" altLang="da-DK" sz="900" b="0" baseline="0" noProof="1">
                <a:latin typeface="Arial" panose="020B0604020202020204" pitchFamily="34" charset="0"/>
                <a:cs typeface="Arial" panose="020B0604020202020204" pitchFamily="34" charset="0"/>
              </a:rPr>
            </a:br>
            <a:r>
              <a:rPr lang="en-GB" altLang="da-DK" sz="900" b="0" baseline="0" noProof="1">
                <a:latin typeface="Arial" panose="020B0604020202020204" pitchFamily="34" charset="0"/>
                <a:cs typeface="Arial" panose="020B0604020202020204" pitchFamily="34" charset="0"/>
              </a:rPr>
              <a:t>brug </a:t>
            </a:r>
            <a:r>
              <a:rPr lang="en-GB" altLang="da-DK" sz="900" b="1" baseline="0" noProof="1">
                <a:latin typeface="Arial" panose="020B0604020202020204" pitchFamily="34" charset="0"/>
                <a:cs typeface="Arial" panose="020B0604020202020204" pitchFamily="34" charset="0"/>
              </a:rPr>
              <a:t>SHIFT+TAB</a:t>
            </a:r>
            <a:endParaRPr lang="en-GB" altLang="da-DK" sz="900" b="1" noProof="1">
              <a:latin typeface="Arial" panose="020B0604020202020204" pitchFamily="34" charset="0"/>
              <a:cs typeface="Arial" panose="020B0604020202020204" pitchFamily="34" charset="0"/>
            </a:endParaRPr>
          </a:p>
          <a:p>
            <a:pPr eaLnBrk="1" hangingPunct="1">
              <a:spcAft>
                <a:spcPts val="240"/>
              </a:spcAft>
              <a:defRPr/>
            </a:pPr>
            <a:endParaRPr lang="en-GB" sz="900" b="1" noProof="1">
              <a:latin typeface="Arial" panose="020B0604020202020204" pitchFamily="34" charset="0"/>
              <a:cs typeface="Arial" panose="020B0604020202020204" pitchFamily="34" charset="0"/>
            </a:endParaRPr>
          </a:p>
          <a:p>
            <a:pPr eaLnBrk="1" hangingPunct="1">
              <a:spcAft>
                <a:spcPts val="240"/>
              </a:spcAft>
              <a:defRPr/>
            </a:pPr>
            <a:r>
              <a:rPr lang="en-GB" sz="900" noProof="1">
                <a:latin typeface="Arial" panose="020B0604020202020204" pitchFamily="34" charset="0"/>
                <a:cs typeface="Arial" panose="020B0604020202020204" pitchFamily="34" charset="0"/>
              </a:rPr>
              <a:t>Alternativt kan </a:t>
            </a:r>
            <a:br>
              <a:rPr lang="en-GB" sz="900" noProof="1">
                <a:latin typeface="Arial" panose="020B0604020202020204" pitchFamily="34" charset="0"/>
                <a:cs typeface="Arial" panose="020B0604020202020204" pitchFamily="34" charset="0"/>
              </a:rPr>
            </a:br>
            <a:r>
              <a:rPr lang="en-GB" sz="900" b="1" noProof="1">
                <a:latin typeface="Arial" panose="020B0604020202020204" pitchFamily="34" charset="0"/>
                <a:cs typeface="Arial" panose="020B0604020202020204" pitchFamily="34" charset="0"/>
              </a:rPr>
              <a:t>Forøg</a:t>
            </a:r>
            <a:r>
              <a:rPr lang="en-GB" sz="900" baseline="0" noProof="1">
                <a:latin typeface="Arial" panose="020B0604020202020204" pitchFamily="34" charset="0"/>
                <a:cs typeface="Arial" panose="020B0604020202020204" pitchFamily="34" charset="0"/>
              </a:rPr>
              <a:t> og </a:t>
            </a:r>
            <a:r>
              <a:rPr lang="en-GB" sz="900" b="1" baseline="0" noProof="1">
                <a:latin typeface="Arial" panose="020B0604020202020204" pitchFamily="34" charset="0"/>
                <a:cs typeface="Arial" panose="020B0604020202020204" pitchFamily="34" charset="0"/>
              </a:rPr>
              <a:t>Formindsk </a:t>
            </a:r>
            <a:r>
              <a:rPr lang="en-GB" sz="900" baseline="0" noProof="1">
                <a:latin typeface="Arial" panose="020B0604020202020204" pitchFamily="34" charset="0"/>
                <a:cs typeface="Arial" panose="020B0604020202020204" pitchFamily="34" charset="0"/>
              </a:rPr>
              <a:t>listeniveau bruges</a:t>
            </a:r>
            <a:endParaRPr lang="en-GB" sz="900" noProof="1">
              <a:latin typeface="Arial" panose="020B0604020202020204" pitchFamily="34" charset="0"/>
              <a:cs typeface="Arial" panose="020B0604020202020204" pitchFamily="34" charset="0"/>
            </a:endParaRPr>
          </a:p>
          <a:p>
            <a:pPr eaLnBrk="1" hangingPunct="1">
              <a:spcAft>
                <a:spcPts val="240"/>
              </a:spcAft>
              <a:defRPr/>
            </a:pPr>
            <a:endParaRPr lang="en-GB" sz="700" noProof="1">
              <a:latin typeface="Arial" panose="020B0604020202020204" pitchFamily="34" charset="0"/>
              <a:cs typeface="Arial" panose="020B0604020202020204" pitchFamily="34" charset="0"/>
            </a:endParaRPr>
          </a:p>
        </p:txBody>
      </p:sp>
      <p:sp>
        <p:nvSpPr>
          <p:cNvPr id="17" name="Title 1"/>
          <p:cNvSpPr txBox="1">
            <a:spLocks/>
          </p:cNvSpPr>
          <p:nvPr userDrawn="1"/>
        </p:nvSpPr>
        <p:spPr>
          <a:xfrm>
            <a:off x="404813" y="469251"/>
            <a:ext cx="11376025" cy="775843"/>
          </a:xfrm>
          <a:prstGeom prst="rect">
            <a:avLst/>
          </a:prstGeom>
        </p:spPr>
        <p:txBody>
          <a:bodyPr vert="horz" lIns="0" tIns="0" rIns="0" bIns="0" rtlCol="0" anchor="t" anchorCtr="0">
            <a:normAutofit/>
          </a:bodyPr>
          <a:lstStyle>
            <a:lvl1pPr algn="l" defTabSz="685800" rtl="0" eaLnBrk="1" latinLnBrk="0" hangingPunct="1">
              <a:lnSpc>
                <a:spcPct val="90000"/>
              </a:lnSpc>
              <a:spcBef>
                <a:spcPct val="0"/>
              </a:spcBef>
              <a:buNone/>
              <a:defRPr sz="2600" b="1" kern="1200" baseline="0">
                <a:solidFill>
                  <a:schemeClr val="accent1"/>
                </a:solidFill>
                <a:latin typeface="+mj-lt"/>
                <a:ea typeface="+mj-ea"/>
                <a:cs typeface="+mj-cs"/>
              </a:defRPr>
            </a:lvl1pPr>
          </a:lstStyle>
          <a:p>
            <a:r>
              <a:rPr lang="da-DK" sz="3200" dirty="0">
                <a:solidFill>
                  <a:schemeClr val="tx1"/>
                </a:solidFill>
                <a:latin typeface="Arial" panose="020B0604020202020204" pitchFamily="34" charset="0"/>
                <a:cs typeface="Arial" panose="020B0604020202020204" pitchFamily="34" charset="0"/>
              </a:rPr>
              <a:t>Brugerguide - Slet før anvendelse</a:t>
            </a:r>
          </a:p>
        </p:txBody>
      </p:sp>
      <p:sp>
        <p:nvSpPr>
          <p:cNvPr id="14" name="AutoShape 4"/>
          <p:cNvSpPr>
            <a:spLocks/>
          </p:cNvSpPr>
          <p:nvPr userDrawn="1"/>
        </p:nvSpPr>
        <p:spPr bwMode="gray">
          <a:xfrm>
            <a:off x="7001480" y="3572293"/>
            <a:ext cx="2463605" cy="113364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Hjælpelinjer</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For at se hjælpelinjer</a:t>
            </a:r>
          </a:p>
          <a:p>
            <a:pPr eaLnBrk="1" fontAlgn="auto"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1.</a:t>
            </a:r>
            <a:r>
              <a:rPr lang="da-DK" sz="900" noProof="1">
                <a:solidFill>
                  <a:schemeClr val="tx1"/>
                </a:solidFill>
                <a:latin typeface="Arial" panose="020B0604020202020204" pitchFamily="34" charset="0"/>
                <a:cs typeface="Arial" panose="020B0604020202020204" pitchFamily="34" charset="0"/>
              </a:rPr>
              <a:t> Klik på fanen </a:t>
            </a:r>
            <a:r>
              <a:rPr lang="da-DK" sz="900" b="1" noProof="1">
                <a:solidFill>
                  <a:schemeClr val="tx1"/>
                </a:solidFill>
                <a:latin typeface="Arial" panose="020B0604020202020204" pitchFamily="34" charset="0"/>
                <a:cs typeface="Arial" panose="020B0604020202020204" pitchFamily="34" charset="0"/>
              </a:rPr>
              <a:t>Vis </a:t>
            </a:r>
            <a:r>
              <a:rPr lang="da-DK" sz="900" b="0" noProof="1">
                <a:solidFill>
                  <a:schemeClr val="tx1"/>
                </a:solidFill>
                <a:latin typeface="Arial" panose="020B0604020202020204" pitchFamily="34" charset="0"/>
                <a:cs typeface="Arial" panose="020B0604020202020204" pitchFamily="34" charset="0"/>
              </a:rPr>
              <a:t>og</a:t>
            </a:r>
            <a:r>
              <a:rPr lang="da-DK" sz="900" b="1"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sæt hak ved</a:t>
            </a:r>
            <a:r>
              <a:rPr lang="da-DK" sz="900" b="0" baseline="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Hjælpelinjer</a:t>
            </a:r>
          </a:p>
          <a:p>
            <a:pPr eaLnBrk="1" hangingPunct="1">
              <a:spcBef>
                <a:spcPts val="0"/>
              </a:spcBef>
              <a:spcAft>
                <a:spcPts val="240"/>
              </a:spcAft>
              <a:buFont typeface="+mj-lt"/>
              <a:buNone/>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Bef>
                <a:spcPts val="0"/>
              </a:spcBef>
              <a:spcAft>
                <a:spcPts val="240"/>
              </a:spcAft>
              <a:buFont typeface="+mj-lt"/>
              <a:buNone/>
              <a:defRPr/>
            </a:pPr>
            <a:r>
              <a:rPr lang="da-DK" sz="900" b="1" noProof="1">
                <a:solidFill>
                  <a:schemeClr val="tx1"/>
                </a:solidFill>
                <a:latin typeface="Arial" panose="020B0604020202020204" pitchFamily="34" charset="0"/>
                <a:cs typeface="Arial" panose="020B0604020202020204" pitchFamily="34" charset="0"/>
              </a:rPr>
              <a:t>Tips</a:t>
            </a:r>
            <a:r>
              <a:rPr lang="da-DK" sz="900" noProof="1">
                <a:solidFill>
                  <a:schemeClr val="tx1"/>
                </a:solidFill>
                <a:latin typeface="Arial" panose="020B0604020202020204" pitchFamily="34" charset="0"/>
                <a:cs typeface="Arial" panose="020B0604020202020204" pitchFamily="34" charset="0"/>
              </a:rPr>
              <a:t>: </a:t>
            </a:r>
            <a:r>
              <a:rPr lang="da-DK" sz="900" b="1" noProof="1">
                <a:solidFill>
                  <a:schemeClr val="tx1"/>
                </a:solidFill>
                <a:latin typeface="Arial" panose="020B0604020202020204" pitchFamily="34" charset="0"/>
                <a:cs typeface="Arial" panose="020B0604020202020204" pitchFamily="34" charset="0"/>
              </a:rPr>
              <a:t>Alt + F9 </a:t>
            </a:r>
            <a:r>
              <a:rPr lang="da-DK" sz="900" noProof="1">
                <a:solidFill>
                  <a:schemeClr val="tx1"/>
                </a:solidFill>
                <a:latin typeface="Arial" panose="020B0604020202020204" pitchFamily="34" charset="0"/>
                <a:cs typeface="Arial" panose="020B0604020202020204" pitchFamily="34" charset="0"/>
              </a:rPr>
              <a:t>for hurtig visning af hjælpelinjer</a:t>
            </a:r>
          </a:p>
          <a:p>
            <a:pPr eaLnBrk="1" hangingPunct="1">
              <a:spcBef>
                <a:spcPts val="0"/>
              </a:spcBef>
              <a:spcAft>
                <a:spcPts val="240"/>
              </a:spcAft>
              <a:buFont typeface="+mj-lt"/>
              <a:buNone/>
              <a:defRPr/>
            </a:pPr>
            <a:endParaRPr lang="da-DK" sz="700" noProof="1">
              <a:solidFill>
                <a:schemeClr val="tx1"/>
              </a:solidFill>
              <a:latin typeface="Arial" panose="020B0604020202020204" pitchFamily="34" charset="0"/>
              <a:cs typeface="Arial" panose="020B0604020202020204" pitchFamily="34" charset="0"/>
            </a:endParaRPr>
          </a:p>
        </p:txBody>
      </p:sp>
      <p:sp>
        <p:nvSpPr>
          <p:cNvPr id="15" name="Text Box 48"/>
          <p:cNvSpPr txBox="1">
            <a:spLocks noChangeArrowheads="1"/>
          </p:cNvSpPr>
          <p:nvPr userDrawn="1"/>
        </p:nvSpPr>
        <p:spPr bwMode="auto">
          <a:xfrm>
            <a:off x="7001481" y="1840105"/>
            <a:ext cx="246360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For at justere sidenummerering, </a:t>
            </a:r>
            <a:br>
              <a:rPr lang="da-DK" sz="1000" b="1" noProof="1">
                <a:solidFill>
                  <a:schemeClr val="tx1"/>
                </a:solidFill>
                <a:latin typeface="Arial" panose="020B0604020202020204" pitchFamily="34" charset="0"/>
                <a:cs typeface="Arial" panose="020B0604020202020204" pitchFamily="34" charset="0"/>
              </a:rPr>
            </a:br>
            <a:r>
              <a:rPr lang="da-DK" sz="1000" b="1" noProof="1">
                <a:solidFill>
                  <a:schemeClr val="tx1"/>
                </a:solidFill>
                <a:latin typeface="Arial" panose="020B0604020202020204" pitchFamily="34" charset="0"/>
                <a:cs typeface="Arial" panose="020B0604020202020204" pitchFamily="34" charset="0"/>
              </a:rPr>
              <a:t>dato og sidefod</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r>
              <a:rPr lang="da-DK" altLang="da-DK" sz="900" strike="noStrike" noProof="1">
                <a:solidFill>
                  <a:schemeClr val="tx1"/>
                </a:solidFill>
                <a:latin typeface="Arial" panose="020B0604020202020204" pitchFamily="34" charset="0"/>
                <a:cs typeface="Arial" panose="020B0604020202020204" pitchFamily="34" charset="0"/>
              </a:rPr>
              <a:t> </a:t>
            </a:r>
            <a:endParaRPr lang="da-DK" altLang="da-DK" sz="900" strike="sngStrike"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(indtast evt. tekst i sidefod)</a:t>
            </a:r>
          </a:p>
          <a:p>
            <a:pPr eaLnBrk="1" hangingPunct="1">
              <a:spcAft>
                <a:spcPts val="24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sz="900" noProof="1">
                <a:solidFill>
                  <a:schemeClr val="tx1"/>
                </a:solidFill>
                <a:latin typeface="Arial" panose="020B0604020202020204" pitchFamily="34" charset="0"/>
                <a:cs typeface="Arial" panose="020B0604020202020204" pitchFamily="34" charset="0"/>
              </a:rPr>
              <a:t>Vælg </a:t>
            </a:r>
            <a:r>
              <a:rPr lang="da-DK" sz="900" b="1" noProof="1">
                <a:solidFill>
                  <a:schemeClr val="tx1"/>
                </a:solidFill>
                <a:latin typeface="Arial" panose="020B0604020202020204" pitchFamily="34" charset="0"/>
                <a:cs typeface="Arial" panose="020B0604020202020204" pitchFamily="34" charset="0"/>
              </a:rPr>
              <a:t>Anvend på alle </a:t>
            </a:r>
            <a:r>
              <a:rPr lang="da-DK" sz="900" noProof="1">
                <a:solidFill>
                  <a:schemeClr val="tx1"/>
                </a:solidFill>
                <a:latin typeface="Arial" panose="020B0604020202020204" pitchFamily="34" charset="0"/>
                <a:cs typeface="Arial" panose="020B0604020202020204" pitchFamily="34" charset="0"/>
              </a:rPr>
              <a:t>eller </a:t>
            </a:r>
            <a:r>
              <a:rPr lang="da-DK" sz="900" b="1" noProof="1">
                <a:solidFill>
                  <a:schemeClr val="tx1"/>
                </a:solidFill>
                <a:latin typeface="Arial" panose="020B0604020202020204" pitchFamily="34" charset="0"/>
                <a:cs typeface="Arial" panose="020B0604020202020204" pitchFamily="34" charset="0"/>
              </a:rPr>
              <a:t>Anvend</a:t>
            </a:r>
            <a:r>
              <a:rPr lang="da-DK" sz="900" noProof="1">
                <a:solidFill>
                  <a:schemeClr val="tx1"/>
                </a:solidFill>
                <a:latin typeface="Arial" panose="020B0604020202020204" pitchFamily="34" charset="0"/>
                <a:cs typeface="Arial" panose="020B0604020202020204" pitchFamily="34" charset="0"/>
              </a:rPr>
              <a:t> hvis det</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kun skal være på et enkelt slide</a:t>
            </a:r>
          </a:p>
          <a:p>
            <a:pPr eaLnBrk="1" hangingPunct="1">
              <a:spcAft>
                <a:spcPts val="240"/>
              </a:spcAft>
              <a:defRPr/>
            </a:pPr>
            <a:endParaRPr lang="da-DK" sz="700" noProof="1">
              <a:solidFill>
                <a:schemeClr val="tx1"/>
              </a:solidFill>
              <a:latin typeface="Arial" panose="020B0604020202020204" pitchFamily="34" charset="0"/>
              <a:cs typeface="Arial" panose="020B0604020202020204" pitchFamily="34" charset="0"/>
            </a:endParaRPr>
          </a:p>
        </p:txBody>
      </p:sp>
      <p:sp>
        <p:nvSpPr>
          <p:cNvPr id="18" name="AutoShape 4"/>
          <p:cNvSpPr>
            <a:spLocks/>
          </p:cNvSpPr>
          <p:nvPr userDrawn="1"/>
        </p:nvSpPr>
        <p:spPr bwMode="gray">
          <a:xfrm>
            <a:off x="3784489" y="1840105"/>
            <a:ext cx="2333140" cy="507831"/>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Indsæt billede</a:t>
            </a:r>
          </a:p>
          <a:p>
            <a:pPr eaLnBrk="1" fontAlgn="auto" hangingPunct="1">
              <a:spcBef>
                <a:spcPts val="0"/>
              </a:spcBef>
              <a:spcAft>
                <a:spcPts val="240"/>
              </a:spcAft>
              <a:buFont typeface="+mj-lt"/>
              <a:buNone/>
              <a:defRPr/>
            </a:pPr>
            <a:r>
              <a:rPr lang="da-DK" sz="900" noProof="1">
                <a:solidFill>
                  <a:schemeClr val="tx1"/>
                </a:solidFill>
                <a:latin typeface="Arial" panose="020B0604020202020204" pitchFamily="34" charset="0"/>
                <a:cs typeface="Arial" panose="020B0604020202020204" pitchFamily="34" charset="0"/>
              </a:rPr>
              <a:t>På slides med billedpladsholder, klik på </a:t>
            </a:r>
            <a:br>
              <a:rPr lang="da-DK" sz="900" noProof="1">
                <a:solidFill>
                  <a:schemeClr val="tx1"/>
                </a:solidFill>
                <a:latin typeface="Arial" panose="020B0604020202020204" pitchFamily="34" charset="0"/>
                <a:cs typeface="Arial" panose="020B0604020202020204" pitchFamily="34" charset="0"/>
              </a:rPr>
            </a:br>
            <a:r>
              <a:rPr lang="da-DK" sz="900" noProof="1">
                <a:solidFill>
                  <a:schemeClr val="tx1"/>
                </a:solidFill>
                <a:latin typeface="Arial" panose="020B0604020202020204" pitchFamily="34" charset="0"/>
                <a:cs typeface="Arial" panose="020B0604020202020204" pitchFamily="34" charset="0"/>
              </a:rPr>
              <a:t>ikonet og vælg </a:t>
            </a:r>
            <a:r>
              <a:rPr lang="da-DK" sz="900" b="1" noProof="1">
                <a:solidFill>
                  <a:schemeClr val="tx1"/>
                </a:solidFill>
                <a:latin typeface="Arial" panose="020B0604020202020204" pitchFamily="34" charset="0"/>
                <a:cs typeface="Arial" panose="020B0604020202020204" pitchFamily="34" charset="0"/>
              </a:rPr>
              <a:t>Indsæt</a:t>
            </a:r>
          </a:p>
        </p:txBody>
      </p:sp>
      <p:sp>
        <p:nvSpPr>
          <p:cNvPr id="22" name="TextBox 12"/>
          <p:cNvSpPr txBox="1">
            <a:spLocks noChangeArrowheads="1"/>
          </p:cNvSpPr>
          <p:nvPr userDrawn="1"/>
        </p:nvSpPr>
        <p:spPr bwMode="auto">
          <a:xfrm>
            <a:off x="3784489" y="2736739"/>
            <a:ext cx="233314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l" eaLnBrk="1" hangingPunct="1">
              <a:spcBef>
                <a:spcPts val="0"/>
              </a:spcBef>
              <a:spcAft>
                <a:spcPts val="600"/>
              </a:spcAft>
              <a:buFontTx/>
              <a:buNone/>
              <a:defRPr/>
            </a:pPr>
            <a:r>
              <a:rPr lang="da-DK" sz="1000" b="1" noProof="1">
                <a:solidFill>
                  <a:schemeClr val="tx1"/>
                </a:solidFill>
                <a:latin typeface="Arial" panose="020B0604020202020204" pitchFamily="34" charset="0"/>
                <a:cs typeface="Arial" panose="020B0604020202020204" pitchFamily="34" charset="0"/>
              </a:rPr>
              <a:t>Beskær billede</a:t>
            </a:r>
          </a:p>
          <a:p>
            <a:pPr algn="l" eaLnBrk="1" hangingPunct="1">
              <a:spcBef>
                <a:spcPts val="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1. </a:t>
            </a:r>
            <a:r>
              <a:rPr lang="da-DK" sz="900" b="0" noProof="1">
                <a:solidFill>
                  <a:schemeClr val="tx1"/>
                </a:solidFill>
                <a:latin typeface="Arial" panose="020B0604020202020204" pitchFamily="34" charset="0"/>
                <a:cs typeface="Arial" panose="020B0604020202020204" pitchFamily="34" charset="0"/>
              </a:rPr>
              <a:t>Klik </a:t>
            </a:r>
            <a:r>
              <a:rPr lang="da-DK" sz="900" b="1" noProof="1">
                <a:solidFill>
                  <a:schemeClr val="tx1"/>
                </a:solidFill>
                <a:latin typeface="Arial" panose="020B0604020202020204" pitchFamily="34" charset="0"/>
                <a:cs typeface="Arial" panose="020B0604020202020204" pitchFamily="34" charset="0"/>
              </a:rPr>
              <a:t>Beskær</a:t>
            </a:r>
            <a:r>
              <a:rPr lang="da-DK" sz="900" b="0" noProof="1">
                <a:solidFill>
                  <a:schemeClr val="tx1"/>
                </a:solidFill>
                <a:latin typeface="Arial" panose="020B0604020202020204" pitchFamily="34" charset="0"/>
                <a:cs typeface="Arial" panose="020B0604020202020204" pitchFamily="34" charset="0"/>
              </a:rPr>
              <a:t> for at ændre</a:t>
            </a:r>
            <a:r>
              <a:rPr lang="da-DK" sz="900" b="0" baseline="0" noProof="1">
                <a:solidFill>
                  <a:schemeClr val="tx1"/>
                </a:solidFill>
                <a:latin typeface="Arial" panose="020B0604020202020204" pitchFamily="34" charset="0"/>
                <a:cs typeface="Arial" panose="020B0604020202020204" pitchFamily="34" charset="0"/>
              </a:rPr>
              <a:t> </a:t>
            </a:r>
            <a:r>
              <a:rPr lang="da-DK" sz="900" b="0" noProof="1">
                <a:solidFill>
                  <a:schemeClr val="tx1"/>
                </a:solidFill>
                <a:latin typeface="Arial" panose="020B0604020202020204" pitchFamily="34" charset="0"/>
                <a:cs typeface="Arial" panose="020B0604020202020204" pitchFamily="34" charset="0"/>
              </a:rPr>
              <a:t>billedets fokus/størrelse</a:t>
            </a:r>
            <a:endParaRPr lang="da-DK" altLang="da-DK" sz="900" b="0" noProof="1">
              <a:solidFill>
                <a:schemeClr val="tx1"/>
              </a:solidFill>
              <a:latin typeface="Arial" panose="020B0604020202020204" pitchFamily="34" charset="0"/>
              <a:cs typeface="Arial" panose="020B0604020202020204" pitchFamily="34" charset="0"/>
            </a:endParaRPr>
          </a:p>
          <a:p>
            <a:pPr algn="l" eaLnBrk="1" hangingPunct="1">
              <a:spcBef>
                <a:spcPct val="0"/>
              </a:spcBef>
              <a:spcAft>
                <a:spcPts val="600"/>
              </a:spcAft>
              <a:buFontTx/>
              <a:buNone/>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strike="noStrike" noProof="1">
                <a:solidFill>
                  <a:schemeClr val="tx1"/>
                </a:solidFill>
                <a:latin typeface="Arial" panose="020B0604020202020204" pitchFamily="34" charset="0"/>
                <a:cs typeface="Arial" panose="020B0604020202020204" pitchFamily="34" charset="0"/>
              </a:rPr>
              <a:t>du trækker</a:t>
            </a:r>
            <a:r>
              <a:rPr lang="da-DK" altLang="da-DK" sz="900" b="0" noProof="1">
                <a:solidFill>
                  <a:schemeClr val="tx1"/>
                </a:solidFill>
                <a:latin typeface="Arial" panose="020B0604020202020204" pitchFamily="34" charset="0"/>
                <a:cs typeface="Arial" panose="020B0604020202020204" pitchFamily="34" charset="0"/>
              </a:rPr>
              <a:t> i billedets hjørner</a:t>
            </a:r>
          </a:p>
          <a:p>
            <a:pPr algn="l" eaLnBrk="1" fontAlgn="auto" hangingPunct="1">
              <a:spcBef>
                <a:spcPts val="600"/>
              </a:spcBef>
              <a:spcAft>
                <a:spcPts val="600"/>
              </a:spcAft>
              <a:buFontTx/>
              <a:buNone/>
              <a:defRPr/>
            </a:pPr>
            <a:r>
              <a:rPr lang="da-DK" sz="900" b="1" noProof="1">
                <a:solidFill>
                  <a:schemeClr val="tx1"/>
                </a:solidFill>
                <a:latin typeface="Arial" panose="020B0604020202020204" pitchFamily="34" charset="0"/>
                <a:cs typeface="Arial" panose="020B0604020202020204" pitchFamily="34" charset="0"/>
              </a:rPr>
              <a:t>Tips</a:t>
            </a:r>
            <a:r>
              <a:rPr lang="da-DK" sz="900" b="0" noProof="1">
                <a:solidFill>
                  <a:schemeClr val="tx1"/>
                </a:solidFill>
                <a:latin typeface="Arial" panose="020B0604020202020204" pitchFamily="34" charset="0"/>
                <a:cs typeface="Arial" panose="020B0604020202020204" pitchFamily="34" charset="0"/>
              </a:rPr>
              <a:t>: Hvis du sletter billedet og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indsætter et nyt, kan billedet lægge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sig foran tekst og grafik. Hvis dette sker, </a:t>
            </a:r>
            <a:br>
              <a:rPr lang="da-DK" sz="900" b="0" noProof="1">
                <a:solidFill>
                  <a:schemeClr val="tx1"/>
                </a:solidFill>
                <a:latin typeface="Arial" panose="020B0604020202020204" pitchFamily="34" charset="0"/>
                <a:cs typeface="Arial" panose="020B0604020202020204" pitchFamily="34" charset="0"/>
              </a:rPr>
            </a:br>
            <a:r>
              <a:rPr lang="da-DK" sz="900" b="0" noProof="1">
                <a:solidFill>
                  <a:schemeClr val="tx1"/>
                </a:solidFill>
                <a:latin typeface="Arial" panose="020B0604020202020204" pitchFamily="34" charset="0"/>
                <a:cs typeface="Arial" panose="020B0604020202020204" pitchFamily="34" charset="0"/>
              </a:rPr>
              <a:t>højreklik på billedet og vælg </a:t>
            </a:r>
            <a:r>
              <a:rPr lang="da-DK" sz="900" b="1" noProof="1">
                <a:solidFill>
                  <a:schemeClr val="tx1"/>
                </a:solidFill>
                <a:latin typeface="Arial" panose="020B0604020202020204" pitchFamily="34" charset="0"/>
                <a:cs typeface="Arial" panose="020B0604020202020204" pitchFamily="34" charset="0"/>
              </a:rPr>
              <a:t>Placer bagest</a:t>
            </a:r>
            <a:endParaRPr lang="da-DK" altLang="da-DK" sz="900" b="0" noProof="1">
              <a:solidFill>
                <a:schemeClr val="tx1"/>
              </a:solidFill>
              <a:latin typeface="Arial" panose="020B0604020202020204" pitchFamily="34" charset="0"/>
              <a:cs typeface="Arial" panose="020B0604020202020204" pitchFamily="34" charset="0"/>
            </a:endParaRPr>
          </a:p>
        </p:txBody>
      </p:sp>
      <p:sp>
        <p:nvSpPr>
          <p:cNvPr id="12" name="Text Box 48"/>
          <p:cNvSpPr txBox="1">
            <a:spLocks noChangeArrowheads="1"/>
          </p:cNvSpPr>
          <p:nvPr userDrawn="1"/>
        </p:nvSpPr>
        <p:spPr bwMode="auto">
          <a:xfrm>
            <a:off x="437033" y="3578989"/>
            <a:ext cx="246360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b="1" strike="sngStrike"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Klik på menupunktet </a:t>
            </a:r>
            <a:r>
              <a:rPr lang="da-DK" altLang="da-DK" sz="900" b="1" baseline="0" noProof="1">
                <a:solidFill>
                  <a:schemeClr val="tx1"/>
                </a:solidFill>
                <a:latin typeface="Arial" panose="020B0604020202020204" pitchFamily="34" charset="0"/>
                <a:cs typeface="Arial" panose="020B0604020202020204" pitchFamily="34" charset="0"/>
              </a:rPr>
              <a:t>Nyt Slide </a:t>
            </a:r>
            <a:r>
              <a:rPr lang="da-DK" altLang="da-DK" sz="900" noProof="1">
                <a:solidFill>
                  <a:schemeClr val="tx1"/>
                </a:solidFill>
                <a:latin typeface="Arial" panose="020B0604020202020204" pitchFamily="34" charset="0"/>
                <a:cs typeface="Arial" panose="020B0604020202020204" pitchFamily="34" charset="0"/>
              </a:rPr>
              <a:t>for </a:t>
            </a:r>
            <a:br>
              <a:rPr lang="da-DK" altLang="da-DK" sz="900" noProof="1">
                <a:solidFill>
                  <a:schemeClr val="tx1"/>
                </a:solidFill>
                <a:latin typeface="Arial" panose="020B0604020202020204" pitchFamily="34" charset="0"/>
                <a:cs typeface="Arial" panose="020B0604020202020204" pitchFamily="34" charset="0"/>
              </a:rPr>
            </a:br>
            <a:r>
              <a:rPr lang="da-DK" altLang="da-DK" sz="900" noProof="1">
                <a:solidFill>
                  <a:schemeClr val="tx1"/>
                </a:solidFill>
                <a:latin typeface="Arial" panose="020B0604020202020204" pitchFamily="34" charset="0"/>
                <a:cs typeface="Arial" panose="020B0604020202020204" pitchFamily="34" charset="0"/>
              </a:rPr>
              <a:t>at</a:t>
            </a:r>
            <a:r>
              <a:rPr lang="da-DK" altLang="da-DK" sz="900" baseline="0" noProof="1">
                <a:solidFill>
                  <a:schemeClr val="tx1"/>
                </a:solidFill>
                <a:latin typeface="Arial" panose="020B0604020202020204" pitchFamily="34" charset="0"/>
                <a:cs typeface="Arial" panose="020B0604020202020204" pitchFamily="34" charset="0"/>
              </a:rPr>
              <a:t> indsætte nyt slide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aseline="0" noProof="1">
                <a:solidFill>
                  <a:schemeClr val="tx1"/>
                </a:solidFill>
                <a:latin typeface="Arial" panose="020B0604020202020204" pitchFamily="34" charset="0"/>
                <a:cs typeface="Arial" panose="020B0604020202020204" pitchFamily="34" charset="0"/>
              </a:rPr>
              <a:t> for at ændre dit </a:t>
            </a:r>
            <a:br>
              <a:rPr lang="da-DK" altLang="da-DK" sz="900" baseline="0" noProof="1">
                <a:solidFill>
                  <a:schemeClr val="tx1"/>
                </a:solidFill>
                <a:latin typeface="Arial" panose="020B0604020202020204" pitchFamily="34" charset="0"/>
                <a:cs typeface="Arial" panose="020B0604020202020204" pitchFamily="34" charset="0"/>
              </a:rPr>
            </a:br>
            <a:r>
              <a:rPr lang="da-DK" altLang="da-DK" sz="900" baseline="0" noProof="1">
                <a:solidFill>
                  <a:schemeClr val="tx1"/>
                </a:solidFill>
                <a:latin typeface="Arial" panose="020B0604020202020204" pitchFamily="34" charset="0"/>
                <a:cs typeface="Arial" panose="020B0604020202020204" pitchFamily="34" charset="0"/>
              </a:rPr>
              <a:t>nuværende layout til et alternativt</a:t>
            </a:r>
            <a:endParaRPr lang="da-DK" sz="900" b="1" noProof="1">
              <a:solidFill>
                <a:schemeClr val="tx1"/>
              </a:solidFill>
              <a:latin typeface="Arial" panose="020B0604020202020204" pitchFamily="34" charset="0"/>
              <a:cs typeface="Arial" panose="020B0604020202020204" pitchFamily="34" charset="0"/>
            </a:endParaRPr>
          </a:p>
        </p:txBody>
      </p:sp>
      <p:sp>
        <p:nvSpPr>
          <p:cNvPr id="27" name="AutoShape 4"/>
          <p:cNvSpPr>
            <a:spLocks/>
          </p:cNvSpPr>
          <p:nvPr userDrawn="1"/>
        </p:nvSpPr>
        <p:spPr bwMode="gray">
          <a:xfrm>
            <a:off x="443912" y="5020343"/>
            <a:ext cx="2333140" cy="861774"/>
          </a:xfrm>
          <a:prstGeom prst="rect">
            <a:avLst/>
          </a:prstGeom>
          <a:noFill/>
          <a:ln w="12700" algn="ctr">
            <a:noFill/>
            <a:miter lim="800000"/>
            <a:headEnd/>
            <a:tailEnd/>
          </a:ln>
          <a:effectLst/>
        </p:spPr>
        <p:txBody>
          <a:bodyPr wrap="square" lIns="0" tIns="0" rIns="0" bIns="0">
            <a:spAutoFit/>
          </a:bodyPr>
          <a:lstStyle/>
          <a:p>
            <a:pPr fontAlgn="auto">
              <a:spcBef>
                <a:spcPts val="0"/>
              </a:spcBef>
              <a:spcAft>
                <a:spcPts val="600"/>
              </a:spcAft>
              <a:buFont typeface="+mj-lt"/>
              <a:buNone/>
              <a:defRPr/>
            </a:pPr>
            <a:r>
              <a:rPr lang="da-DK" sz="1000" b="1" noProof="1">
                <a:solidFill>
                  <a:schemeClr val="tx1"/>
                </a:solidFill>
                <a:latin typeface="Arial" panose="020B0604020202020204" pitchFamily="34" charset="0"/>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a:t>
            </a:r>
            <a:r>
              <a:rPr lang="da-DK" altLang="da-DK" sz="900" noProof="1">
                <a:solidFill>
                  <a:schemeClr val="tx1"/>
                </a:solidFill>
                <a:latin typeface="Arial" panose="020B0604020202020204" pitchFamily="34" charset="0"/>
                <a:cs typeface="Arial" panose="020B0604020202020204" pitchFamily="34" charset="0"/>
              </a:rPr>
              <a:t> 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ltLang="da-DK" sz="900" strike="sngStrike" noProof="1">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24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a:t>
            </a:r>
            <a:r>
              <a:rPr lang="da-DK" altLang="da-DK" sz="900" b="1" baseline="0"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Vælg</a:t>
            </a:r>
            <a:r>
              <a:rPr lang="da-DK" altLang="da-DK" sz="900" baseline="0" noProof="1">
                <a:solidFill>
                  <a:schemeClr val="tx1"/>
                </a:solidFill>
                <a:latin typeface="Arial" panose="020B0604020202020204" pitchFamily="34" charset="0"/>
                <a:cs typeface="Arial" panose="020B0604020202020204" pitchFamily="34" charset="0"/>
              </a:rPr>
              <a:t> </a:t>
            </a:r>
            <a:r>
              <a:rPr lang="da-DK" altLang="da-DK" sz="900" b="1" baseline="0" noProof="1">
                <a:solidFill>
                  <a:schemeClr val="tx1"/>
                </a:solidFill>
                <a:latin typeface="Arial" panose="020B0604020202020204" pitchFamily="34" charset="0"/>
                <a:cs typeface="Arial" panose="020B0604020202020204" pitchFamily="34" charset="0"/>
              </a:rPr>
              <a:t>Nulstil</a:t>
            </a:r>
            <a:r>
              <a:rPr lang="da-DK" altLang="da-DK" sz="900" b="1" noProof="1">
                <a:solidFill>
                  <a:schemeClr val="tx1"/>
                </a:solidFill>
                <a:latin typeface="Arial" panose="020B0604020202020204" pitchFamily="34" charset="0"/>
                <a:cs typeface="Arial" panose="020B0604020202020204" pitchFamily="34" charset="0"/>
              </a:rPr>
              <a:t> </a:t>
            </a:r>
            <a:r>
              <a:rPr lang="da-DK" altLang="da-DK" sz="900" noProof="1">
                <a:solidFill>
                  <a:schemeClr val="tx1"/>
                </a:solidFill>
                <a:latin typeface="Arial" panose="020B0604020202020204" pitchFamily="34" charset="0"/>
                <a:cs typeface="Arial" panose="020B0604020202020204" pitchFamily="34" charset="0"/>
              </a:rPr>
              <a:t>for at</a:t>
            </a:r>
            <a:r>
              <a:rPr lang="da-DK" altLang="da-DK" sz="900" baseline="0" noProof="1">
                <a:solidFill>
                  <a:schemeClr val="tx1"/>
                </a:solidFill>
                <a:latin typeface="Arial" panose="020B0604020202020204" pitchFamily="34" charset="0"/>
                <a:cs typeface="Arial" panose="020B0604020202020204" pitchFamily="34" charset="0"/>
              </a:rPr>
              <a:t> nulstille </a:t>
            </a:r>
            <a:r>
              <a:rPr lang="da-DK" sz="900" baseline="0" noProof="1">
                <a:solidFill>
                  <a:schemeClr val="tx1"/>
                </a:solidFill>
                <a:latin typeface="Arial" panose="020B0604020202020204" pitchFamily="34" charset="0"/>
                <a:cs typeface="Arial" panose="020B0604020202020204" pitchFamily="34" charset="0"/>
              </a:rPr>
              <a:t>placering, størrelse og formatering af pladsholdere til layoutets oprindelige design </a:t>
            </a:r>
            <a:endParaRPr lang="da-DK" sz="900" b="1" noProof="1">
              <a:solidFill>
                <a:schemeClr val="tx1"/>
              </a:solidFill>
              <a:latin typeface="Arial" panose="020B0604020202020204" pitchFamily="34" charset="0"/>
              <a:cs typeface="Arial" panose="020B0604020202020204" pitchFamily="34" charset="0"/>
            </a:endParaRPr>
          </a:p>
        </p:txBody>
      </p:sp>
      <p:sp>
        <p:nvSpPr>
          <p:cNvPr id="5" name="Rectangle 2"/>
          <p:cNvSpPr>
            <a:spLocks noChangeArrowheads="1"/>
          </p:cNvSpPr>
          <p:nvPr userDrawn="1"/>
        </p:nvSpPr>
        <p:spPr bwMode="auto">
          <a:xfrm>
            <a:off x="6170613" y="485258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userDrawn="1"/>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userDrawn="1"/>
        </p:nvSpPr>
        <p:spPr bwMode="auto">
          <a:xfrm>
            <a:off x="4202545" y="590203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6" name="Billede 25"/>
          <p:cNvPicPr>
            <a:picLocks noChangeAspect="1"/>
          </p:cNvPicPr>
          <p:nvPr userDrawn="1"/>
        </p:nvPicPr>
        <p:blipFill>
          <a:blip r:embed="rId2"/>
          <a:stretch>
            <a:fillRect/>
          </a:stretch>
        </p:blipFill>
        <p:spPr>
          <a:xfrm>
            <a:off x="2678565" y="3064798"/>
            <a:ext cx="549328" cy="285228"/>
          </a:xfrm>
          <a:prstGeom prst="rect">
            <a:avLst/>
          </a:prstGeom>
        </p:spPr>
      </p:pic>
      <p:pic>
        <p:nvPicPr>
          <p:cNvPr id="29" name="Billede 28"/>
          <p:cNvPicPr>
            <a:picLocks noChangeAspect="1"/>
          </p:cNvPicPr>
          <p:nvPr userDrawn="1"/>
        </p:nvPicPr>
        <p:blipFill>
          <a:blip r:embed="rId3"/>
          <a:stretch>
            <a:fillRect/>
          </a:stretch>
        </p:blipFill>
        <p:spPr>
          <a:xfrm>
            <a:off x="5906525" y="2912438"/>
            <a:ext cx="337400" cy="321707"/>
          </a:xfrm>
          <a:prstGeom prst="rect">
            <a:avLst/>
          </a:prstGeom>
        </p:spPr>
      </p:pic>
      <p:pic>
        <p:nvPicPr>
          <p:cNvPr id="30" name="Billede 29"/>
          <p:cNvPicPr>
            <a:picLocks noChangeAspect="1"/>
          </p:cNvPicPr>
          <p:nvPr userDrawn="1"/>
        </p:nvPicPr>
        <p:blipFill rotWithShape="1">
          <a:blip r:embed="rId4"/>
          <a:srcRect l="2931" r="60888"/>
          <a:stretch/>
        </p:blipFill>
        <p:spPr>
          <a:xfrm>
            <a:off x="2678565" y="3819276"/>
            <a:ext cx="363713" cy="647461"/>
          </a:xfrm>
          <a:prstGeom prst="rect">
            <a:avLst/>
          </a:prstGeom>
        </p:spPr>
      </p:pic>
      <p:pic>
        <p:nvPicPr>
          <p:cNvPr id="31" name="Picture 4"/>
          <p:cNvPicPr>
            <a:picLocks noChangeAspect="1"/>
          </p:cNvPicPr>
          <p:nvPr userDrawn="1"/>
        </p:nvPicPr>
        <p:blipFill>
          <a:blip r:embed="rId5"/>
          <a:stretch>
            <a:fillRect/>
          </a:stretch>
        </p:blipFill>
        <p:spPr>
          <a:xfrm>
            <a:off x="5906525" y="2032669"/>
            <a:ext cx="262151" cy="256054"/>
          </a:xfrm>
          <a:prstGeom prst="rect">
            <a:avLst/>
          </a:prstGeom>
        </p:spPr>
      </p:pic>
      <p:pic>
        <p:nvPicPr>
          <p:cNvPr id="32" name="Billede 31"/>
          <p:cNvPicPr>
            <a:picLocks noChangeAspect="1"/>
          </p:cNvPicPr>
          <p:nvPr userDrawn="1"/>
        </p:nvPicPr>
        <p:blipFill>
          <a:blip r:embed="rId6"/>
          <a:stretch>
            <a:fillRect/>
          </a:stretch>
        </p:blipFill>
        <p:spPr>
          <a:xfrm>
            <a:off x="2678565" y="4502402"/>
            <a:ext cx="612361" cy="197840"/>
          </a:xfrm>
          <a:prstGeom prst="rect">
            <a:avLst/>
          </a:prstGeom>
        </p:spPr>
      </p:pic>
      <p:pic>
        <p:nvPicPr>
          <p:cNvPr id="33" name="Billede 32"/>
          <p:cNvPicPr>
            <a:picLocks noChangeAspect="1"/>
          </p:cNvPicPr>
          <p:nvPr userDrawn="1"/>
        </p:nvPicPr>
        <p:blipFill>
          <a:blip r:embed="rId7"/>
          <a:stretch>
            <a:fillRect/>
          </a:stretch>
        </p:blipFill>
        <p:spPr>
          <a:xfrm>
            <a:off x="2678565" y="5546139"/>
            <a:ext cx="547241" cy="197798"/>
          </a:xfrm>
          <a:prstGeom prst="rect">
            <a:avLst/>
          </a:prstGeom>
        </p:spPr>
      </p:pic>
      <p:pic>
        <p:nvPicPr>
          <p:cNvPr id="34" name="Billede 33"/>
          <p:cNvPicPr>
            <a:picLocks noChangeAspect="1"/>
          </p:cNvPicPr>
          <p:nvPr userDrawn="1"/>
        </p:nvPicPr>
        <p:blipFill>
          <a:blip r:embed="rId8"/>
          <a:stretch>
            <a:fillRect/>
          </a:stretch>
        </p:blipFill>
        <p:spPr>
          <a:xfrm>
            <a:off x="5897741" y="3356020"/>
            <a:ext cx="359695" cy="335309"/>
          </a:xfrm>
          <a:prstGeom prst="rect">
            <a:avLst/>
          </a:prstGeom>
        </p:spPr>
      </p:pic>
      <p:sp>
        <p:nvSpPr>
          <p:cNvPr id="2" name="Date_DateCustomA" hidden="1"/>
          <p:cNvSpPr>
            <a:spLocks noGrp="1"/>
          </p:cNvSpPr>
          <p:nvPr>
            <p:ph type="dt" sz="half" idx="10"/>
          </p:nvPr>
        </p:nvSpPr>
        <p:spPr>
          <a:xfrm>
            <a:off x="410400" y="6607334"/>
            <a:ext cx="4086495" cy="180085"/>
          </a:xfrm>
        </p:spPr>
        <p:txBody>
          <a:bodyPr/>
          <a:lstStyle>
            <a:lvl1pPr>
              <a:defRPr>
                <a:solidFill>
                  <a:schemeClr val="bg1"/>
                </a:solidFill>
              </a:defRPr>
            </a:lvl1pPr>
          </a:lstStyle>
          <a:p>
            <a:endParaRPr lang="en-GB" dirty="0"/>
          </a:p>
        </p:txBody>
      </p:sp>
      <p:sp>
        <p:nvSpPr>
          <p:cNvPr id="3" name="Pladsholder til sidefod 2" hidden="1"/>
          <p:cNvSpPr>
            <a:spLocks noGrp="1"/>
          </p:cNvSpPr>
          <p:nvPr>
            <p:ph type="ftr" sz="quarter" idx="11"/>
          </p:nvPr>
        </p:nvSpPr>
        <p:spPr/>
        <p:txBody>
          <a:bodyPr/>
          <a:lstStyle>
            <a:lvl1pPr>
              <a:defRPr>
                <a:solidFill>
                  <a:schemeClr val="bg1"/>
                </a:solidFill>
              </a:defRPr>
            </a:lvl1pPr>
          </a:lstStyle>
          <a:p>
            <a:endParaRPr lang="en-GB" dirty="0"/>
          </a:p>
        </p:txBody>
      </p:sp>
      <p:sp>
        <p:nvSpPr>
          <p:cNvPr id="4" name="Pladsholder til slidenummer 3" hidden="1"/>
          <p:cNvSpPr>
            <a:spLocks noGrp="1"/>
          </p:cNvSpPr>
          <p:nvPr>
            <p:ph type="sldNum" sz="quarter" idx="12"/>
          </p:nvPr>
        </p:nvSpPr>
        <p:spPr/>
        <p:txBody>
          <a:bodyPr/>
          <a:lstStyle>
            <a:lvl1pPr>
              <a:defRPr>
                <a:solidFill>
                  <a:schemeClr val="bg1"/>
                </a:solidFill>
              </a:defRPr>
            </a:lvl1pPr>
          </a:lstStyle>
          <a:p>
            <a:fld id="{45D37B1E-C366-494F-A587-962AD9AABC83}" type="slidenum">
              <a:rPr lang="en-GB"/>
              <a:pPr/>
              <a:t>‹nr.›</a:t>
            </a:fld>
            <a:endParaRPr lang="en-GB" dirty="0"/>
          </a:p>
        </p:txBody>
      </p:sp>
    </p:spTree>
    <p:extLst>
      <p:ext uri="{BB962C8B-B14F-4D97-AF65-F5344CB8AC3E}">
        <p14:creationId xmlns:p14="http://schemas.microsoft.com/office/powerpoint/2010/main" val="343446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øn kapitelside">
    <p:spTree>
      <p:nvGrpSpPr>
        <p:cNvPr id="1" name=""/>
        <p:cNvGrpSpPr/>
        <p:nvPr/>
      </p:nvGrpSpPr>
      <p:grpSpPr>
        <a:xfrm>
          <a:off x="0" y="0"/>
          <a:ext cx="0" cy="0"/>
          <a:chOff x="0" y="0"/>
          <a:chExt cx="0" cy="0"/>
        </a:xfrm>
      </p:grpSpPr>
      <p:sp>
        <p:nvSpPr>
          <p:cNvPr id="7" name="Baggrund grøn"/>
          <p:cNvSpPr/>
          <p:nvPr userDrawn="1"/>
        </p:nvSpPr>
        <p:spPr>
          <a:xfrm>
            <a:off x="0" y="0"/>
            <a:ext cx="12192000" cy="6858000"/>
          </a:xfrm>
          <a:prstGeom prst="rect">
            <a:avLst/>
          </a:prstGeom>
          <a:solidFill>
            <a:srgbClr val="4E5B3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2" name="Title 1"/>
          <p:cNvSpPr>
            <a:spLocks noGrp="1"/>
          </p:cNvSpPr>
          <p:nvPr>
            <p:ph type="title"/>
          </p:nvPr>
        </p:nvSpPr>
        <p:spPr>
          <a:xfrm>
            <a:off x="320400" y="3657600"/>
            <a:ext cx="11552400" cy="2898268"/>
          </a:xfrm>
        </p:spPr>
        <p:txBody>
          <a:bodyPr anchor="b"/>
          <a:lstStyle>
            <a:lvl1pPr>
              <a:lnSpc>
                <a:spcPct val="83000"/>
              </a:lnSpc>
              <a:defRPr sz="10000">
                <a:solidFill>
                  <a:srgbClr val="EED484"/>
                </a:solidFill>
              </a:defRPr>
            </a:lvl1pPr>
          </a:lstStyle>
          <a:p>
            <a:r>
              <a:rPr lang="da-DK" dirty="0"/>
              <a:t>Klik for at redigere i master</a:t>
            </a:r>
          </a:p>
        </p:txBody>
      </p:sp>
      <p:sp>
        <p:nvSpPr>
          <p:cNvPr id="9" name="Pladsholder til tekst 2"/>
          <p:cNvSpPr>
            <a:spLocks noGrp="1"/>
          </p:cNvSpPr>
          <p:nvPr>
            <p:ph type="body" sz="quarter" idx="13"/>
          </p:nvPr>
        </p:nvSpPr>
        <p:spPr>
          <a:xfrm>
            <a:off x="399600" y="360000"/>
            <a:ext cx="1899475" cy="1841197"/>
          </a:xfrm>
        </p:spPr>
        <p:txBody>
          <a:bodyPr/>
          <a:lstStyle>
            <a:lvl1pPr marL="0" indent="0">
              <a:lnSpc>
                <a:spcPct val="107000"/>
              </a:lnSpc>
              <a:buFont typeface="Arial" panose="020B0604020202020204" pitchFamily="34" charset="0"/>
              <a:buChar char="​"/>
              <a:defRPr sz="1400" b="1">
                <a:solidFill>
                  <a:srgbClr val="EED484"/>
                </a:solidFill>
              </a:defRPr>
            </a:lvl1pPr>
            <a:lvl2pPr marL="216000" indent="-216000">
              <a:spcBef>
                <a:spcPts val="0"/>
              </a:spcBef>
              <a:defRPr sz="1400" b="1">
                <a:solidFill>
                  <a:srgbClr val="EED484"/>
                </a:solidFill>
              </a:defRPr>
            </a:lvl2pPr>
            <a:lvl3pPr marL="216000" indent="-216000">
              <a:spcBef>
                <a:spcPts val="0"/>
              </a:spcBef>
              <a:defRPr sz="1400" b="1">
                <a:solidFill>
                  <a:srgbClr val="EED484"/>
                </a:solidFill>
              </a:defRPr>
            </a:lvl3pPr>
            <a:lvl4pPr marL="216000" indent="-216000">
              <a:spcBef>
                <a:spcPts val="0"/>
              </a:spcBef>
              <a:defRPr sz="1400" b="1">
                <a:solidFill>
                  <a:srgbClr val="EED484"/>
                </a:solidFill>
              </a:defRPr>
            </a:lvl4pPr>
            <a:lvl5pPr marL="216000" indent="-216000">
              <a:spcBef>
                <a:spcPts val="0"/>
              </a:spcBef>
              <a:defRPr sz="1400" b="1">
                <a:solidFill>
                  <a:srgbClr val="EED484"/>
                </a:solidFill>
              </a:defRPr>
            </a:lvl5pPr>
            <a:lvl6pPr marL="216000" indent="-216000">
              <a:spcBef>
                <a:spcPts val="0"/>
              </a:spcBef>
              <a:defRPr sz="1400"/>
            </a:lvl6pPr>
            <a:lvl7pPr marL="216000" indent="-216000">
              <a:spcBef>
                <a:spcPts val="0"/>
              </a:spcBef>
              <a:defRPr sz="1400"/>
            </a:lvl7pPr>
            <a:lvl8pPr marL="216000" indent="-216000">
              <a:spcBef>
                <a:spcPts val="0"/>
              </a:spcBef>
              <a:defRPr sz="1400"/>
            </a:lvl8pPr>
            <a:lvl9pPr marL="216000" indent="-216000">
              <a:spcBef>
                <a:spcPts val="0"/>
              </a:spcBef>
              <a:defRPr sz="1400"/>
            </a:lvl9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Date_DateCustomA" hidden="1"/>
          <p:cNvSpPr>
            <a:spLocks noGrp="1"/>
          </p:cNvSpPr>
          <p:nvPr>
            <p:ph type="dt" sz="half" idx="14"/>
          </p:nvPr>
        </p:nvSpPr>
        <p:spPr>
          <a:xfrm>
            <a:off x="406305" y="6575103"/>
            <a:ext cx="5630958" cy="263661"/>
          </a:xfrm>
        </p:spPr>
        <p:txBody>
          <a:bodyPr/>
          <a:lstStyle>
            <a:lvl1pPr>
              <a:defRPr>
                <a:solidFill>
                  <a:srgbClr val="4E5B31"/>
                </a:solidFill>
              </a:defRPr>
            </a:lvl1pPr>
          </a:lstStyle>
          <a:p>
            <a:endParaRPr lang="en-GB" dirty="0"/>
          </a:p>
        </p:txBody>
      </p:sp>
      <p:sp>
        <p:nvSpPr>
          <p:cNvPr id="13" name="Pladsholder til sidefod 12" hidden="1"/>
          <p:cNvSpPr>
            <a:spLocks noGrp="1"/>
          </p:cNvSpPr>
          <p:nvPr>
            <p:ph type="ftr" sz="quarter" idx="15"/>
          </p:nvPr>
        </p:nvSpPr>
        <p:spPr>
          <a:xfrm>
            <a:off x="406305" y="1"/>
            <a:ext cx="5630958" cy="341175"/>
          </a:xfrm>
        </p:spPr>
        <p:txBody>
          <a:bodyPr/>
          <a:lstStyle>
            <a:lvl1pPr>
              <a:defRPr>
                <a:solidFill>
                  <a:srgbClr val="4E5B31"/>
                </a:solidFill>
              </a:defRPr>
            </a:lvl1pPr>
          </a:lstStyle>
          <a:p>
            <a:endParaRPr lang="en-GB" dirty="0"/>
          </a:p>
        </p:txBody>
      </p:sp>
      <p:sp>
        <p:nvSpPr>
          <p:cNvPr id="14" name="Pladsholder til slidenummer 13" hidden="1"/>
          <p:cNvSpPr>
            <a:spLocks noGrp="1"/>
          </p:cNvSpPr>
          <p:nvPr>
            <p:ph type="sldNum" sz="quarter" idx="16"/>
          </p:nvPr>
        </p:nvSpPr>
        <p:spPr>
          <a:xfrm>
            <a:off x="406800" y="6575103"/>
            <a:ext cx="431400" cy="263661"/>
          </a:xfrm>
        </p:spPr>
        <p:txBody>
          <a:bodyPr/>
          <a:lstStyle>
            <a:lvl1pPr>
              <a:defRPr>
                <a:solidFill>
                  <a:srgbClr val="4E5B31"/>
                </a:solidFill>
              </a:defRPr>
            </a:lvl1pPr>
          </a:lstStyle>
          <a:p>
            <a:fld id="{45D37B1E-C366-494F-A587-962AD9AABC83}" type="slidenum">
              <a:rPr lang="en-GB"/>
              <a:pPr/>
              <a:t>‹nr.›</a:t>
            </a:fld>
            <a:endParaRPr lang="en-GB" dirty="0"/>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40800" y="357896"/>
            <a:ext cx="1249200" cy="337047"/>
          </a:xfrm>
          <a:prstGeom prst="rect">
            <a:avLst/>
          </a:prstGeom>
        </p:spPr>
      </p:pic>
    </p:spTree>
    <p:extLst>
      <p:ext uri="{BB962C8B-B14F-4D97-AF65-F5344CB8AC3E}">
        <p14:creationId xmlns:p14="http://schemas.microsoft.com/office/powerpoint/2010/main" val="206419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26" Type="http://schemas.openxmlformats.org/officeDocument/2006/relationships/slideLayout" Target="../slideLayouts/slideLayout54.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5" Type="http://schemas.openxmlformats.org/officeDocument/2006/relationships/slideLayout" Target="../slideLayouts/slideLayout5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29" Type="http://schemas.openxmlformats.org/officeDocument/2006/relationships/theme" Target="../theme/theme2.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slideLayout" Target="../slideLayouts/slideLayout52.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23" Type="http://schemas.openxmlformats.org/officeDocument/2006/relationships/slideLayout" Target="../slideLayouts/slideLayout51.xml"/><Relationship Id="rId28" Type="http://schemas.openxmlformats.org/officeDocument/2006/relationships/slideLayout" Target="../slideLayouts/slideLayout56.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31" Type="http://schemas.openxmlformats.org/officeDocument/2006/relationships/image" Target="../media/image2.bin"/><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slideLayout" Target="../slideLayouts/slideLayout50.xml"/><Relationship Id="rId27" Type="http://schemas.openxmlformats.org/officeDocument/2006/relationships/slideLayout" Target="../slideLayouts/slideLayout55.xml"/><Relationship Id="rId30" Type="http://schemas.openxmlformats.org/officeDocument/2006/relationships/image" Target="../media/image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slideLayout" Target="../slideLayouts/slideLayout74.xml"/><Relationship Id="rId26" Type="http://schemas.openxmlformats.org/officeDocument/2006/relationships/slideLayout" Target="../slideLayouts/slideLayout82.xml"/><Relationship Id="rId3" Type="http://schemas.openxmlformats.org/officeDocument/2006/relationships/slideLayout" Target="../slideLayouts/slideLayout59.xml"/><Relationship Id="rId21" Type="http://schemas.openxmlformats.org/officeDocument/2006/relationships/slideLayout" Target="../slideLayouts/slideLayout77.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5" Type="http://schemas.openxmlformats.org/officeDocument/2006/relationships/slideLayout" Target="../slideLayouts/slideLayout81.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slideLayout" Target="../slideLayouts/slideLayout76.xml"/><Relationship Id="rId29" Type="http://schemas.openxmlformats.org/officeDocument/2006/relationships/theme" Target="../theme/theme3.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24" Type="http://schemas.openxmlformats.org/officeDocument/2006/relationships/slideLayout" Target="../slideLayouts/slideLayout80.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23" Type="http://schemas.openxmlformats.org/officeDocument/2006/relationships/slideLayout" Target="../slideLayouts/slideLayout79.xml"/><Relationship Id="rId28" Type="http://schemas.openxmlformats.org/officeDocument/2006/relationships/slideLayout" Target="../slideLayouts/slideLayout84.xml"/><Relationship Id="rId10" Type="http://schemas.openxmlformats.org/officeDocument/2006/relationships/slideLayout" Target="../slideLayouts/slideLayout66.xml"/><Relationship Id="rId19" Type="http://schemas.openxmlformats.org/officeDocument/2006/relationships/slideLayout" Target="../slideLayouts/slideLayout75.xml"/><Relationship Id="rId31" Type="http://schemas.openxmlformats.org/officeDocument/2006/relationships/image" Target="../media/image2.bin"/><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 Id="rId22" Type="http://schemas.openxmlformats.org/officeDocument/2006/relationships/slideLayout" Target="../slideLayouts/slideLayout78.xml"/><Relationship Id="rId27" Type="http://schemas.openxmlformats.org/officeDocument/2006/relationships/slideLayout" Target="../slideLayouts/slideLayout83.xml"/><Relationship Id="rId30" Type="http://schemas.openxmlformats.org/officeDocument/2006/relationships/image" Target="../media/image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B0F0"/>
        </a:solidFill>
        <a:effectLst/>
      </p:bgPr>
    </p:bg>
    <p:spTree>
      <p:nvGrpSpPr>
        <p:cNvPr id="1" name=""/>
        <p:cNvGrpSpPr/>
        <p:nvPr/>
      </p:nvGrpSpPr>
      <p:grpSpPr>
        <a:xfrm>
          <a:off x="0" y="0"/>
          <a:ext cx="0" cy="0"/>
          <a:chOff x="0" y="0"/>
          <a:chExt cx="0" cy="0"/>
        </a:xfrm>
      </p:grpSpPr>
      <p:pic>
        <p:nvPicPr>
          <p:cNvPr id="10" name="Billede 9"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0266" y="1"/>
            <a:ext cx="12171734" cy="6858000"/>
          </a:xfrm>
          <a:prstGeom prst="rect">
            <a:avLst/>
          </a:prstGeom>
        </p:spPr>
      </p:pic>
      <p:pic>
        <p:nvPicPr>
          <p:cNvPr id="7" name="Billede 6"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377748" y="453600"/>
            <a:ext cx="11412000" cy="1248208"/>
          </a:xfrm>
          <a:prstGeom prst="rect">
            <a:avLst/>
          </a:prstGeom>
        </p:spPr>
        <p:txBody>
          <a:bodyPr vert="horz" lIns="0" tIns="0" rIns="0" bIns="0" rtlCol="0" anchor="t"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406305" y="1990800"/>
            <a:ext cx="11376000" cy="38512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_DateCustomA"/>
          <p:cNvSpPr>
            <a:spLocks noGrp="1"/>
          </p:cNvSpPr>
          <p:nvPr>
            <p:ph type="dt" sz="half" idx="2"/>
          </p:nvPr>
        </p:nvSpPr>
        <p:spPr>
          <a:xfrm>
            <a:off x="410400" y="6393356"/>
            <a:ext cx="3340800" cy="180085"/>
          </a:xfrm>
          <a:prstGeom prst="rect">
            <a:avLst/>
          </a:prstGeom>
        </p:spPr>
        <p:txBody>
          <a:bodyPr vert="horz" lIns="0" tIns="0" rIns="0" bIns="0" rtlCol="0" anchor="t" anchorCtr="0">
            <a:noAutofit/>
          </a:bodyPr>
          <a:lstStyle>
            <a:lvl1pPr algn="l">
              <a:defRPr sz="900" b="1">
                <a:solidFill>
                  <a:schemeClr val="tx1"/>
                </a:solidFill>
              </a:defRPr>
            </a:lvl1pPr>
          </a:lstStyle>
          <a:p>
            <a:endParaRPr lang="en-GB" dirty="0"/>
          </a:p>
        </p:txBody>
      </p:sp>
      <p:sp>
        <p:nvSpPr>
          <p:cNvPr id="5" name="OFF_institute"/>
          <p:cNvSpPr>
            <a:spLocks noGrp="1"/>
          </p:cNvSpPr>
          <p:nvPr>
            <p:ph type="ftr" sz="quarter" idx="3"/>
          </p:nvPr>
        </p:nvSpPr>
        <p:spPr>
          <a:xfrm>
            <a:off x="6915600" y="6172958"/>
            <a:ext cx="3340800" cy="352190"/>
          </a:xfrm>
          <a:prstGeom prst="rect">
            <a:avLst/>
          </a:prstGeom>
        </p:spPr>
        <p:txBody>
          <a:bodyPr vert="horz" lIns="0" tIns="0" rIns="0" bIns="0" rtlCol="0" anchor="b" anchorCtr="0">
            <a:noAutofit/>
          </a:bodyPr>
          <a:lstStyle>
            <a:lvl1pPr algn="r">
              <a:defRPr sz="900" b="1" cap="all" baseline="0">
                <a:solidFill>
                  <a:schemeClr val="tx1"/>
                </a:solidFill>
              </a:defRPr>
            </a:lvl1pPr>
          </a:lstStyle>
          <a:p>
            <a:endParaRPr lang="en-GB" dirty="0"/>
          </a:p>
        </p:txBody>
      </p:sp>
      <p:sp>
        <p:nvSpPr>
          <p:cNvPr id="6" name="Slide Number Placeholder 5"/>
          <p:cNvSpPr>
            <a:spLocks noGrp="1"/>
          </p:cNvSpPr>
          <p:nvPr>
            <p:ph type="sldNum" sz="quarter" idx="4"/>
          </p:nvPr>
        </p:nvSpPr>
        <p:spPr>
          <a:xfrm>
            <a:off x="410400" y="6393600"/>
            <a:ext cx="431400" cy="181889"/>
          </a:xfrm>
          <a:prstGeom prst="rect">
            <a:avLst/>
          </a:prstGeom>
        </p:spPr>
        <p:txBody>
          <a:bodyPr vert="horz" lIns="0" tIns="0" rIns="0" bIns="0" rtlCol="0" anchor="t" anchorCtr="0">
            <a:noAutofit/>
          </a:bodyPr>
          <a:lstStyle>
            <a:lvl1pPr algn="l">
              <a:defRPr sz="900">
                <a:solidFill>
                  <a:schemeClr val="tx1"/>
                </a:solidFill>
              </a:defRPr>
            </a:lvl1pPr>
          </a:lstStyle>
          <a:p>
            <a:fld id="{45D37B1E-C366-494F-A587-962AD9AABC83}" type="slidenum">
              <a:rPr lang="en-GB"/>
              <a:pPr/>
              <a:t>‹nr.›</a:t>
            </a:fld>
            <a:endParaRPr lang="en-GB" dirty="0"/>
          </a:p>
        </p:txBody>
      </p:sp>
      <p:pic>
        <p:nvPicPr>
          <p:cNvPr id="13" name="Logo sort"/>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540800" y="6172958"/>
            <a:ext cx="1249200" cy="337049"/>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2" r:id="rId1"/>
    <p:sldLayoutId id="2147483659" r:id="rId2"/>
    <p:sldLayoutId id="2147483653" r:id="rId3"/>
    <p:sldLayoutId id="2147483672" r:id="rId4"/>
    <p:sldLayoutId id="2147483666" r:id="rId5"/>
    <p:sldLayoutId id="2147483663" r:id="rId6"/>
    <p:sldLayoutId id="2147483655" r:id="rId7"/>
    <p:sldLayoutId id="2147483649" r:id="rId8"/>
    <p:sldLayoutId id="2147483673" r:id="rId9"/>
    <p:sldLayoutId id="2147483670" r:id="rId10"/>
    <p:sldLayoutId id="2147483664" r:id="rId11"/>
    <p:sldLayoutId id="2147483656" r:id="rId12"/>
    <p:sldLayoutId id="2147483650" r:id="rId13"/>
    <p:sldLayoutId id="2147483674" r:id="rId14"/>
    <p:sldLayoutId id="2147483667" r:id="rId15"/>
    <p:sldLayoutId id="2147483660" r:id="rId16"/>
    <p:sldLayoutId id="2147483657" r:id="rId17"/>
    <p:sldLayoutId id="2147483651" r:id="rId18"/>
    <p:sldLayoutId id="2147483671" r:id="rId19"/>
    <p:sldLayoutId id="2147483661" r:id="rId20"/>
    <p:sldLayoutId id="2147483654" r:id="rId21"/>
    <p:sldLayoutId id="2147483675" r:id="rId22"/>
    <p:sldLayoutId id="2147483668" r:id="rId23"/>
    <p:sldLayoutId id="2147483665" r:id="rId24"/>
    <p:sldLayoutId id="2147483658" r:id="rId25"/>
    <p:sldLayoutId id="2147483652" r:id="rId26"/>
    <p:sldLayoutId id="2147483676" r:id="rId27"/>
    <p:sldLayoutId id="2147483669" r:id="rId28"/>
  </p:sldLayoutIdLst>
  <p:hf hdr="0"/>
  <p:txStyles>
    <p:titleStyle>
      <a:lvl1pPr algn="l" defTabSz="914400" rtl="0" eaLnBrk="1" latinLnBrk="0" hangingPunct="1">
        <a:lnSpc>
          <a:spcPct val="89000"/>
        </a:lnSpc>
        <a:spcBef>
          <a:spcPct val="0"/>
        </a:spcBef>
        <a:buNone/>
        <a:defRPr sz="4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1pPr>
      <a:lvl2pPr marL="360000" indent="-36000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2pPr>
      <a:lvl3pPr marL="684000" indent="-324000" algn="l" defTabSz="914400" rtl="0" eaLnBrk="1" latinLnBrk="0" hangingPunct="1">
        <a:lnSpc>
          <a:spcPct val="90000"/>
        </a:lnSpc>
        <a:spcBef>
          <a:spcPts val="600"/>
        </a:spcBef>
        <a:buFont typeface="Arial" panose="020B0604020202020204" pitchFamily="34" charset="0"/>
        <a:buChar char="•"/>
        <a:defRPr sz="2100" kern="1200">
          <a:solidFill>
            <a:schemeClr val="tx1"/>
          </a:solidFill>
          <a:latin typeface="+mn-lt"/>
          <a:ea typeface="+mn-ea"/>
          <a:cs typeface="+mn-cs"/>
        </a:defRPr>
      </a:lvl3pPr>
      <a:lvl4pPr marL="972000" indent="-288000" algn="l" defTabSz="914400" rtl="0" eaLnBrk="1" latinLnBrk="0" hangingPunct="1">
        <a:lnSpc>
          <a:spcPct val="90000"/>
        </a:lnSpc>
        <a:spcBef>
          <a:spcPts val="600"/>
        </a:spcBef>
        <a:buFont typeface="Arial" panose="020B0604020202020204" pitchFamily="34" charset="0"/>
        <a:buChar char="•"/>
        <a:defRPr sz="1900" kern="1200">
          <a:solidFill>
            <a:schemeClr val="tx1"/>
          </a:solidFill>
          <a:latin typeface="+mn-lt"/>
          <a:ea typeface="+mn-ea"/>
          <a:cs typeface="+mn-cs"/>
        </a:defRPr>
      </a:lvl4pPr>
      <a:lvl5pPr marL="1224000" indent="-252000" algn="l" defTabSz="914400" rtl="0" eaLnBrk="1" latinLnBrk="0" hangingPunct="1">
        <a:lnSpc>
          <a:spcPct val="90000"/>
        </a:lnSpc>
        <a:spcBef>
          <a:spcPts val="600"/>
        </a:spcBef>
        <a:buFont typeface="Arial" panose="020B0604020202020204" pitchFamily="34" charset="0"/>
        <a:buChar char="•"/>
        <a:defRPr sz="1700" kern="1200" baseline="0">
          <a:solidFill>
            <a:schemeClr val="tx1"/>
          </a:solidFill>
          <a:latin typeface="+mn-lt"/>
          <a:ea typeface="+mn-ea"/>
          <a:cs typeface="+mn-cs"/>
        </a:defRPr>
      </a:lvl5pPr>
      <a:lvl6pPr marL="1224000" indent="0" algn="l" defTabSz="914400" rtl="0" eaLnBrk="1" latinLnBrk="0" hangingPunct="1">
        <a:lnSpc>
          <a:spcPct val="90000"/>
        </a:lnSpc>
        <a:spcBef>
          <a:spcPts val="600"/>
        </a:spcBef>
        <a:buFont typeface="Arial" panose="020B0604020202020204" pitchFamily="34" charset="0"/>
        <a:buNone/>
        <a:defRPr sz="1500" kern="1200" baseline="0">
          <a:solidFill>
            <a:schemeClr val="tx1"/>
          </a:solidFill>
          <a:latin typeface="+mn-lt"/>
          <a:ea typeface="+mn-ea"/>
          <a:cs typeface="+mn-cs"/>
        </a:defRPr>
      </a:lvl6pPr>
      <a:lvl7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7pPr>
      <a:lvl8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8pPr>
      <a:lvl9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5"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B0F0"/>
        </a:solidFill>
        <a:effectLst/>
      </p:bgPr>
    </p:bg>
    <p:spTree>
      <p:nvGrpSpPr>
        <p:cNvPr id="1" name=""/>
        <p:cNvGrpSpPr/>
        <p:nvPr/>
      </p:nvGrpSpPr>
      <p:grpSpPr>
        <a:xfrm>
          <a:off x="0" y="0"/>
          <a:ext cx="0" cy="0"/>
          <a:chOff x="0" y="0"/>
          <a:chExt cx="0" cy="0"/>
        </a:xfrm>
      </p:grpSpPr>
      <p:pic>
        <p:nvPicPr>
          <p:cNvPr id="10" name="Billede 9"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0266" y="1"/>
            <a:ext cx="12171734" cy="6858000"/>
          </a:xfrm>
          <a:prstGeom prst="rect">
            <a:avLst/>
          </a:prstGeom>
        </p:spPr>
      </p:pic>
      <p:pic>
        <p:nvPicPr>
          <p:cNvPr id="7" name="Billede 6"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377748" y="453600"/>
            <a:ext cx="11412000" cy="1248208"/>
          </a:xfrm>
          <a:prstGeom prst="rect">
            <a:avLst/>
          </a:prstGeom>
        </p:spPr>
        <p:txBody>
          <a:bodyPr vert="horz" lIns="0" tIns="0" rIns="0" bIns="0" rtlCol="0" anchor="t"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406305" y="1990800"/>
            <a:ext cx="11376000" cy="38512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_DateCustomA"/>
          <p:cNvSpPr>
            <a:spLocks noGrp="1"/>
          </p:cNvSpPr>
          <p:nvPr>
            <p:ph type="dt" sz="half" idx="2"/>
          </p:nvPr>
        </p:nvSpPr>
        <p:spPr>
          <a:xfrm>
            <a:off x="410400" y="6393356"/>
            <a:ext cx="3340800" cy="180085"/>
          </a:xfrm>
          <a:prstGeom prst="rect">
            <a:avLst/>
          </a:prstGeom>
        </p:spPr>
        <p:txBody>
          <a:bodyPr vert="horz" lIns="0" tIns="0" rIns="0" bIns="0" rtlCol="0" anchor="t" anchorCtr="0">
            <a:noAutofit/>
          </a:bodyPr>
          <a:lstStyle>
            <a:lvl1pPr algn="l">
              <a:defRPr sz="900" b="1">
                <a:solidFill>
                  <a:schemeClr val="tx1"/>
                </a:solidFill>
              </a:defRPr>
            </a:lvl1pPr>
          </a:lstStyle>
          <a:p>
            <a:endParaRPr lang="en-GB" dirty="0"/>
          </a:p>
        </p:txBody>
      </p:sp>
      <p:sp>
        <p:nvSpPr>
          <p:cNvPr id="5" name="OFF_institute"/>
          <p:cNvSpPr>
            <a:spLocks noGrp="1"/>
          </p:cNvSpPr>
          <p:nvPr>
            <p:ph type="ftr" sz="quarter" idx="3"/>
          </p:nvPr>
        </p:nvSpPr>
        <p:spPr>
          <a:xfrm>
            <a:off x="6915600" y="6172958"/>
            <a:ext cx="3340800" cy="352190"/>
          </a:xfrm>
          <a:prstGeom prst="rect">
            <a:avLst/>
          </a:prstGeom>
        </p:spPr>
        <p:txBody>
          <a:bodyPr vert="horz" lIns="0" tIns="0" rIns="0" bIns="0" rtlCol="0" anchor="b" anchorCtr="0">
            <a:noAutofit/>
          </a:bodyPr>
          <a:lstStyle>
            <a:lvl1pPr algn="r">
              <a:defRPr sz="900" b="1" cap="all" baseline="0">
                <a:solidFill>
                  <a:schemeClr val="tx1"/>
                </a:solidFill>
              </a:defRPr>
            </a:lvl1pPr>
          </a:lstStyle>
          <a:p>
            <a:endParaRPr lang="en-GB" dirty="0"/>
          </a:p>
        </p:txBody>
      </p:sp>
      <p:sp>
        <p:nvSpPr>
          <p:cNvPr id="6" name="Slide Number Placeholder 5"/>
          <p:cNvSpPr>
            <a:spLocks noGrp="1"/>
          </p:cNvSpPr>
          <p:nvPr>
            <p:ph type="sldNum" sz="quarter" idx="4"/>
          </p:nvPr>
        </p:nvSpPr>
        <p:spPr>
          <a:xfrm>
            <a:off x="410400" y="6393600"/>
            <a:ext cx="431400" cy="181889"/>
          </a:xfrm>
          <a:prstGeom prst="rect">
            <a:avLst/>
          </a:prstGeom>
        </p:spPr>
        <p:txBody>
          <a:bodyPr vert="horz" lIns="0" tIns="0" rIns="0" bIns="0" rtlCol="0" anchor="t" anchorCtr="0">
            <a:noAutofit/>
          </a:bodyPr>
          <a:lstStyle>
            <a:lvl1pPr algn="l">
              <a:defRPr sz="900">
                <a:solidFill>
                  <a:schemeClr val="tx1"/>
                </a:solidFill>
              </a:defRPr>
            </a:lvl1pPr>
          </a:lstStyle>
          <a:p>
            <a:fld id="{45D37B1E-C366-494F-A587-962AD9AABC83}" type="slidenum">
              <a:rPr lang="en-GB"/>
              <a:pPr/>
              <a:t>‹nr.›</a:t>
            </a:fld>
            <a:endParaRPr lang="en-GB" dirty="0"/>
          </a:p>
        </p:txBody>
      </p:sp>
      <p:pic>
        <p:nvPicPr>
          <p:cNvPr id="13" name="Logo sort"/>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540800" y="6172958"/>
            <a:ext cx="1249200" cy="337049"/>
          </a:xfrm>
          <a:prstGeom prst="rect">
            <a:avLst/>
          </a:prstGeom>
        </p:spPr>
      </p:pic>
    </p:spTree>
    <p:extLst>
      <p:ext uri="{BB962C8B-B14F-4D97-AF65-F5344CB8AC3E}">
        <p14:creationId xmlns:p14="http://schemas.microsoft.com/office/powerpoint/2010/main" val="20923705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Lst>
  <p:hf hdr="0"/>
  <p:txStyles>
    <p:titleStyle>
      <a:lvl1pPr algn="l" defTabSz="914400" rtl="0" eaLnBrk="1" latinLnBrk="0" hangingPunct="1">
        <a:lnSpc>
          <a:spcPct val="89000"/>
        </a:lnSpc>
        <a:spcBef>
          <a:spcPct val="0"/>
        </a:spcBef>
        <a:buNone/>
        <a:defRPr sz="4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1pPr>
      <a:lvl2pPr marL="360000" indent="-36000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2pPr>
      <a:lvl3pPr marL="684000" indent="-324000" algn="l" defTabSz="914400" rtl="0" eaLnBrk="1" latinLnBrk="0" hangingPunct="1">
        <a:lnSpc>
          <a:spcPct val="90000"/>
        </a:lnSpc>
        <a:spcBef>
          <a:spcPts val="600"/>
        </a:spcBef>
        <a:buFont typeface="Arial" panose="020B0604020202020204" pitchFamily="34" charset="0"/>
        <a:buChar char="•"/>
        <a:defRPr sz="2100" kern="1200">
          <a:solidFill>
            <a:schemeClr val="tx1"/>
          </a:solidFill>
          <a:latin typeface="+mn-lt"/>
          <a:ea typeface="+mn-ea"/>
          <a:cs typeface="+mn-cs"/>
        </a:defRPr>
      </a:lvl3pPr>
      <a:lvl4pPr marL="972000" indent="-288000" algn="l" defTabSz="914400" rtl="0" eaLnBrk="1" latinLnBrk="0" hangingPunct="1">
        <a:lnSpc>
          <a:spcPct val="90000"/>
        </a:lnSpc>
        <a:spcBef>
          <a:spcPts val="600"/>
        </a:spcBef>
        <a:buFont typeface="Arial" panose="020B0604020202020204" pitchFamily="34" charset="0"/>
        <a:buChar char="•"/>
        <a:defRPr sz="1900" kern="1200">
          <a:solidFill>
            <a:schemeClr val="tx1"/>
          </a:solidFill>
          <a:latin typeface="+mn-lt"/>
          <a:ea typeface="+mn-ea"/>
          <a:cs typeface="+mn-cs"/>
        </a:defRPr>
      </a:lvl4pPr>
      <a:lvl5pPr marL="1224000" indent="-252000" algn="l" defTabSz="914400" rtl="0" eaLnBrk="1" latinLnBrk="0" hangingPunct="1">
        <a:lnSpc>
          <a:spcPct val="90000"/>
        </a:lnSpc>
        <a:spcBef>
          <a:spcPts val="600"/>
        </a:spcBef>
        <a:buFont typeface="Arial" panose="020B0604020202020204" pitchFamily="34" charset="0"/>
        <a:buChar char="•"/>
        <a:defRPr sz="1700" kern="1200" baseline="0">
          <a:solidFill>
            <a:schemeClr val="tx1"/>
          </a:solidFill>
          <a:latin typeface="+mn-lt"/>
          <a:ea typeface="+mn-ea"/>
          <a:cs typeface="+mn-cs"/>
        </a:defRPr>
      </a:lvl5pPr>
      <a:lvl6pPr marL="1224000" indent="0" algn="l" defTabSz="914400" rtl="0" eaLnBrk="1" latinLnBrk="0" hangingPunct="1">
        <a:lnSpc>
          <a:spcPct val="90000"/>
        </a:lnSpc>
        <a:spcBef>
          <a:spcPts val="600"/>
        </a:spcBef>
        <a:buFont typeface="Arial" panose="020B0604020202020204" pitchFamily="34" charset="0"/>
        <a:buNone/>
        <a:defRPr sz="1500" kern="1200" baseline="0">
          <a:solidFill>
            <a:schemeClr val="tx1"/>
          </a:solidFill>
          <a:latin typeface="+mn-lt"/>
          <a:ea typeface="+mn-ea"/>
          <a:cs typeface="+mn-cs"/>
        </a:defRPr>
      </a:lvl6pPr>
      <a:lvl7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7pPr>
      <a:lvl8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8pPr>
      <a:lvl9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85">
          <p15:clr>
            <a:srgbClr val="F26B43"/>
          </p15:clr>
        </p15:guide>
        <p15:guide id="4" orient="horz" pos="1071">
          <p15:clr>
            <a:srgbClr val="F26B43"/>
          </p15:clr>
        </p15:guide>
        <p15:guide id="5" pos="255">
          <p15:clr>
            <a:srgbClr val="F26B43"/>
          </p15:clr>
        </p15:guide>
        <p15:guide id="6" pos="7421">
          <p15:clr>
            <a:srgbClr val="F26B43"/>
          </p15:clr>
        </p15:guide>
        <p15:guide id="7" orient="horz" pos="1253">
          <p15:clr>
            <a:srgbClr val="F26B43"/>
          </p15:clr>
        </p15:guide>
        <p15:guide id="8" orient="horz" pos="36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B0F0"/>
        </a:solidFill>
        <a:effectLst/>
      </p:bgPr>
    </p:bg>
    <p:spTree>
      <p:nvGrpSpPr>
        <p:cNvPr id="1" name=""/>
        <p:cNvGrpSpPr/>
        <p:nvPr/>
      </p:nvGrpSpPr>
      <p:grpSpPr>
        <a:xfrm>
          <a:off x="0" y="0"/>
          <a:ext cx="0" cy="0"/>
          <a:chOff x="0" y="0"/>
          <a:chExt cx="0" cy="0"/>
        </a:xfrm>
      </p:grpSpPr>
      <p:pic>
        <p:nvPicPr>
          <p:cNvPr id="10" name="Billede 9"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0266" y="1"/>
            <a:ext cx="12171734" cy="6858000"/>
          </a:xfrm>
          <a:prstGeom prst="rect">
            <a:avLst/>
          </a:prstGeom>
        </p:spPr>
      </p:pic>
      <p:pic>
        <p:nvPicPr>
          <p:cNvPr id="7" name="Billede 6" hidden="1"/>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377748" y="453600"/>
            <a:ext cx="11412000" cy="1248208"/>
          </a:xfrm>
          <a:prstGeom prst="rect">
            <a:avLst/>
          </a:prstGeom>
        </p:spPr>
        <p:txBody>
          <a:bodyPr vert="horz" lIns="0" tIns="0" rIns="0" bIns="0" rtlCol="0" anchor="t" anchorCtr="0">
            <a:noAutofit/>
          </a:bodyPr>
          <a:lstStyle/>
          <a:p>
            <a:r>
              <a:rPr lang="da-DK" dirty="0"/>
              <a:t>Klik for at redigere i master</a:t>
            </a:r>
            <a:endParaRPr lang="en-GB" dirty="0"/>
          </a:p>
        </p:txBody>
      </p:sp>
      <p:sp>
        <p:nvSpPr>
          <p:cNvPr id="3" name="Text Placeholder 2"/>
          <p:cNvSpPr>
            <a:spLocks noGrp="1"/>
          </p:cNvSpPr>
          <p:nvPr>
            <p:ph type="body" idx="1"/>
          </p:nvPr>
        </p:nvSpPr>
        <p:spPr>
          <a:xfrm>
            <a:off x="406305" y="1990800"/>
            <a:ext cx="11376000" cy="3851200"/>
          </a:xfrm>
          <a:prstGeom prst="rect">
            <a:avLst/>
          </a:prstGeom>
        </p:spPr>
        <p:txBody>
          <a:bodyPr vert="horz" lIns="0" tIns="0" rIns="0" bIns="0" rtlCol="0">
            <a:no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Date_DateCustomA"/>
          <p:cNvSpPr>
            <a:spLocks noGrp="1"/>
          </p:cNvSpPr>
          <p:nvPr>
            <p:ph type="dt" sz="half" idx="2"/>
          </p:nvPr>
        </p:nvSpPr>
        <p:spPr>
          <a:xfrm>
            <a:off x="410400" y="6393356"/>
            <a:ext cx="3340800" cy="180085"/>
          </a:xfrm>
          <a:prstGeom prst="rect">
            <a:avLst/>
          </a:prstGeom>
        </p:spPr>
        <p:txBody>
          <a:bodyPr vert="horz" lIns="0" tIns="0" rIns="0" bIns="0" rtlCol="0" anchor="t" anchorCtr="0">
            <a:noAutofit/>
          </a:bodyPr>
          <a:lstStyle>
            <a:lvl1pPr algn="l">
              <a:defRPr sz="900" b="1">
                <a:solidFill>
                  <a:schemeClr val="tx1"/>
                </a:solidFill>
              </a:defRPr>
            </a:lvl1pPr>
          </a:lstStyle>
          <a:p>
            <a:endParaRPr lang="en-GB" dirty="0"/>
          </a:p>
        </p:txBody>
      </p:sp>
      <p:sp>
        <p:nvSpPr>
          <p:cNvPr id="5" name="OFF_institute"/>
          <p:cNvSpPr>
            <a:spLocks noGrp="1"/>
          </p:cNvSpPr>
          <p:nvPr>
            <p:ph type="ftr" sz="quarter" idx="3"/>
          </p:nvPr>
        </p:nvSpPr>
        <p:spPr>
          <a:xfrm>
            <a:off x="6915600" y="6172958"/>
            <a:ext cx="3340800" cy="352190"/>
          </a:xfrm>
          <a:prstGeom prst="rect">
            <a:avLst/>
          </a:prstGeom>
        </p:spPr>
        <p:txBody>
          <a:bodyPr vert="horz" lIns="0" tIns="0" rIns="0" bIns="0" rtlCol="0" anchor="b" anchorCtr="0">
            <a:noAutofit/>
          </a:bodyPr>
          <a:lstStyle>
            <a:lvl1pPr algn="r">
              <a:defRPr sz="900" b="1" cap="all" baseline="0">
                <a:solidFill>
                  <a:schemeClr val="tx1"/>
                </a:solidFill>
              </a:defRPr>
            </a:lvl1pPr>
          </a:lstStyle>
          <a:p>
            <a:endParaRPr lang="en-GB" dirty="0"/>
          </a:p>
        </p:txBody>
      </p:sp>
      <p:sp>
        <p:nvSpPr>
          <p:cNvPr id="6" name="Slide Number Placeholder 5"/>
          <p:cNvSpPr>
            <a:spLocks noGrp="1"/>
          </p:cNvSpPr>
          <p:nvPr>
            <p:ph type="sldNum" sz="quarter" idx="4"/>
          </p:nvPr>
        </p:nvSpPr>
        <p:spPr>
          <a:xfrm>
            <a:off x="410400" y="6393600"/>
            <a:ext cx="431400" cy="181889"/>
          </a:xfrm>
          <a:prstGeom prst="rect">
            <a:avLst/>
          </a:prstGeom>
        </p:spPr>
        <p:txBody>
          <a:bodyPr vert="horz" lIns="0" tIns="0" rIns="0" bIns="0" rtlCol="0" anchor="t" anchorCtr="0">
            <a:noAutofit/>
          </a:bodyPr>
          <a:lstStyle>
            <a:lvl1pPr algn="l">
              <a:defRPr sz="900">
                <a:solidFill>
                  <a:schemeClr val="tx1"/>
                </a:solidFill>
              </a:defRPr>
            </a:lvl1pPr>
          </a:lstStyle>
          <a:p>
            <a:fld id="{45D37B1E-C366-494F-A587-962AD9AABC83}" type="slidenum">
              <a:rPr lang="en-GB"/>
              <a:pPr/>
              <a:t>‹nr.›</a:t>
            </a:fld>
            <a:endParaRPr lang="en-GB" dirty="0"/>
          </a:p>
        </p:txBody>
      </p:sp>
      <p:pic>
        <p:nvPicPr>
          <p:cNvPr id="13" name="Logo sort"/>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540800" y="6172958"/>
            <a:ext cx="1249200" cy="337049"/>
          </a:xfrm>
          <a:prstGeom prst="rect">
            <a:avLst/>
          </a:prstGeom>
        </p:spPr>
      </p:pic>
    </p:spTree>
    <p:extLst>
      <p:ext uri="{BB962C8B-B14F-4D97-AF65-F5344CB8AC3E}">
        <p14:creationId xmlns:p14="http://schemas.microsoft.com/office/powerpoint/2010/main" val="183918452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 id="2147483729" r:id="rId23"/>
    <p:sldLayoutId id="2147483730" r:id="rId24"/>
    <p:sldLayoutId id="2147483731" r:id="rId25"/>
    <p:sldLayoutId id="2147483732" r:id="rId26"/>
    <p:sldLayoutId id="2147483733" r:id="rId27"/>
    <p:sldLayoutId id="2147483734" r:id="rId28"/>
  </p:sldLayoutIdLst>
  <p:hf hdr="0"/>
  <p:txStyles>
    <p:titleStyle>
      <a:lvl1pPr algn="l" defTabSz="914400" rtl="0" eaLnBrk="1" latinLnBrk="0" hangingPunct="1">
        <a:lnSpc>
          <a:spcPct val="89000"/>
        </a:lnSpc>
        <a:spcBef>
          <a:spcPct val="0"/>
        </a:spcBef>
        <a:buNone/>
        <a:defRPr sz="4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1pPr>
      <a:lvl2pPr marL="360000" indent="-360000" algn="l" defTabSz="914400" rtl="0" eaLnBrk="1" latinLnBrk="0" hangingPunct="1">
        <a:lnSpc>
          <a:spcPct val="90000"/>
        </a:lnSpc>
        <a:spcBef>
          <a:spcPts val="600"/>
        </a:spcBef>
        <a:buFont typeface="Arial" panose="020B0604020202020204" pitchFamily="34" charset="0"/>
        <a:buChar char="•"/>
        <a:defRPr sz="2300" kern="1200">
          <a:solidFill>
            <a:schemeClr val="tx1"/>
          </a:solidFill>
          <a:latin typeface="+mn-lt"/>
          <a:ea typeface="+mn-ea"/>
          <a:cs typeface="+mn-cs"/>
        </a:defRPr>
      </a:lvl2pPr>
      <a:lvl3pPr marL="684000" indent="-324000" algn="l" defTabSz="914400" rtl="0" eaLnBrk="1" latinLnBrk="0" hangingPunct="1">
        <a:lnSpc>
          <a:spcPct val="90000"/>
        </a:lnSpc>
        <a:spcBef>
          <a:spcPts val="600"/>
        </a:spcBef>
        <a:buFont typeface="Arial" panose="020B0604020202020204" pitchFamily="34" charset="0"/>
        <a:buChar char="•"/>
        <a:defRPr sz="2100" kern="1200">
          <a:solidFill>
            <a:schemeClr val="tx1"/>
          </a:solidFill>
          <a:latin typeface="+mn-lt"/>
          <a:ea typeface="+mn-ea"/>
          <a:cs typeface="+mn-cs"/>
        </a:defRPr>
      </a:lvl3pPr>
      <a:lvl4pPr marL="972000" indent="-288000" algn="l" defTabSz="914400" rtl="0" eaLnBrk="1" latinLnBrk="0" hangingPunct="1">
        <a:lnSpc>
          <a:spcPct val="90000"/>
        </a:lnSpc>
        <a:spcBef>
          <a:spcPts val="600"/>
        </a:spcBef>
        <a:buFont typeface="Arial" panose="020B0604020202020204" pitchFamily="34" charset="0"/>
        <a:buChar char="•"/>
        <a:defRPr sz="1900" kern="1200">
          <a:solidFill>
            <a:schemeClr val="tx1"/>
          </a:solidFill>
          <a:latin typeface="+mn-lt"/>
          <a:ea typeface="+mn-ea"/>
          <a:cs typeface="+mn-cs"/>
        </a:defRPr>
      </a:lvl4pPr>
      <a:lvl5pPr marL="1224000" indent="-252000" algn="l" defTabSz="914400" rtl="0" eaLnBrk="1" latinLnBrk="0" hangingPunct="1">
        <a:lnSpc>
          <a:spcPct val="90000"/>
        </a:lnSpc>
        <a:spcBef>
          <a:spcPts val="600"/>
        </a:spcBef>
        <a:buFont typeface="Arial" panose="020B0604020202020204" pitchFamily="34" charset="0"/>
        <a:buChar char="•"/>
        <a:defRPr sz="1700" kern="1200" baseline="0">
          <a:solidFill>
            <a:schemeClr val="tx1"/>
          </a:solidFill>
          <a:latin typeface="+mn-lt"/>
          <a:ea typeface="+mn-ea"/>
          <a:cs typeface="+mn-cs"/>
        </a:defRPr>
      </a:lvl5pPr>
      <a:lvl6pPr marL="1224000" indent="0" algn="l" defTabSz="914400" rtl="0" eaLnBrk="1" latinLnBrk="0" hangingPunct="1">
        <a:lnSpc>
          <a:spcPct val="90000"/>
        </a:lnSpc>
        <a:spcBef>
          <a:spcPts val="600"/>
        </a:spcBef>
        <a:buFont typeface="Arial" panose="020B0604020202020204" pitchFamily="34" charset="0"/>
        <a:buNone/>
        <a:defRPr sz="1500" kern="1200" baseline="0">
          <a:solidFill>
            <a:schemeClr val="tx1"/>
          </a:solidFill>
          <a:latin typeface="+mn-lt"/>
          <a:ea typeface="+mn-ea"/>
          <a:cs typeface="+mn-cs"/>
        </a:defRPr>
      </a:lvl6pPr>
      <a:lvl7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7pPr>
      <a:lvl8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8pPr>
      <a:lvl9pPr marL="1440000" indent="-216000" algn="l" defTabSz="914400" rtl="0" eaLnBrk="1" latinLnBrk="0" hangingPunct="1">
        <a:lnSpc>
          <a:spcPct val="90000"/>
        </a:lnSpc>
        <a:spcBef>
          <a:spcPts val="6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285">
          <p15:clr>
            <a:srgbClr val="F26B43"/>
          </p15:clr>
        </p15:guide>
        <p15:guide id="4" orient="horz" pos="1071">
          <p15:clr>
            <a:srgbClr val="F26B43"/>
          </p15:clr>
        </p15:guide>
        <p15:guide id="5" pos="255">
          <p15:clr>
            <a:srgbClr val="F26B43"/>
          </p15:clr>
        </p15:guide>
        <p15:guide id="6" pos="7421">
          <p15:clr>
            <a:srgbClr val="F26B43"/>
          </p15:clr>
        </p15:guide>
        <p15:guide id="7" orient="horz" pos="1253">
          <p15:clr>
            <a:srgbClr val="F26B43"/>
          </p15:clr>
        </p15:guide>
        <p15:guide id="8" orient="horz" pos="36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3BBBE7-1F4E-4CFE-A9C4-0E489736E53E}"/>
              </a:ext>
            </a:extLst>
          </p:cNvPr>
          <p:cNvSpPr>
            <a:spLocks noGrp="1"/>
          </p:cNvSpPr>
          <p:nvPr>
            <p:ph type="title"/>
          </p:nvPr>
        </p:nvSpPr>
        <p:spPr>
          <a:xfrm>
            <a:off x="377748" y="407963"/>
            <a:ext cx="11412000" cy="928468"/>
          </a:xfrm>
        </p:spPr>
        <p:txBody>
          <a:bodyPr/>
          <a:lstStyle/>
          <a:p>
            <a:pPr algn="ctr"/>
            <a:r>
              <a:rPr lang="da-DK" dirty="0"/>
              <a:t>Samtykke</a:t>
            </a:r>
          </a:p>
        </p:txBody>
      </p:sp>
      <p:sp>
        <p:nvSpPr>
          <p:cNvPr id="3" name="Pladsholder til indhold 2">
            <a:extLst>
              <a:ext uri="{FF2B5EF4-FFF2-40B4-BE49-F238E27FC236}">
                <a16:creationId xmlns:a16="http://schemas.microsoft.com/office/drawing/2014/main" id="{893BD570-FC66-429C-BBA5-9DA9408DA64E}"/>
              </a:ext>
            </a:extLst>
          </p:cNvPr>
          <p:cNvSpPr>
            <a:spLocks noGrp="1"/>
          </p:cNvSpPr>
          <p:nvPr>
            <p:ph idx="1"/>
          </p:nvPr>
        </p:nvSpPr>
        <p:spPr>
          <a:xfrm>
            <a:off x="406305" y="1066800"/>
            <a:ext cx="11376000" cy="4775822"/>
          </a:xfrm>
        </p:spPr>
        <p:txBody>
          <a:bodyPr/>
          <a:lstStyle/>
          <a:p>
            <a:r>
              <a:rPr lang="da-DK" sz="2200" b="1" dirty="0"/>
              <a:t>2 former for samtykke</a:t>
            </a:r>
          </a:p>
          <a:p>
            <a:pPr marL="342900" indent="-342900">
              <a:buFont typeface="Wingdings" panose="05000000000000000000" pitchFamily="2" charset="2"/>
              <a:buChar char="§"/>
            </a:pPr>
            <a:r>
              <a:rPr lang="da-DK" sz="2100" dirty="0"/>
              <a:t>Behandlingssamtykke: samtykke til behandling af personoplysninger</a:t>
            </a:r>
          </a:p>
          <a:p>
            <a:pPr marL="342900" indent="-342900">
              <a:buFont typeface="Wingdings" panose="05000000000000000000" pitchFamily="2" charset="2"/>
              <a:buChar char="§"/>
            </a:pPr>
            <a:r>
              <a:rPr lang="da-DK" sz="2100" dirty="0"/>
              <a:t>Deltagersamtykke: samtykke til deltagelse i forskningsprojekt</a:t>
            </a:r>
          </a:p>
          <a:p>
            <a:pPr marL="342900" indent="-342900">
              <a:buFont typeface="Wingdings" panose="05000000000000000000" pitchFamily="2" charset="2"/>
              <a:buChar char="§"/>
            </a:pPr>
            <a:endParaRPr lang="da-DK" sz="800" dirty="0"/>
          </a:p>
          <a:p>
            <a:pPr>
              <a:buNone/>
            </a:pPr>
            <a:r>
              <a:rPr lang="da-DK" sz="2200" b="1" dirty="0"/>
              <a:t>Tilbagekaldelse af samtykke</a:t>
            </a:r>
          </a:p>
          <a:p>
            <a:pPr marL="342900" indent="-342900">
              <a:buFont typeface="Wingdings" panose="05000000000000000000" pitchFamily="2" charset="2"/>
              <a:buChar char="§"/>
            </a:pPr>
            <a:r>
              <a:rPr lang="da-DK" sz="2100" dirty="0"/>
              <a:t>Tilbagekaldelse af behandlingssamtykke » indsamlede personoplysninger skal slettes</a:t>
            </a:r>
          </a:p>
          <a:p>
            <a:pPr marL="702900" lvl="1" indent="-342900">
              <a:buFont typeface="Wingdings" panose="05000000000000000000" pitchFamily="2" charset="2"/>
              <a:buChar char="§"/>
            </a:pPr>
            <a:r>
              <a:rPr lang="da-DK" sz="2100" dirty="0"/>
              <a:t>Undt.: Anonymiserede personoplysninger</a:t>
            </a:r>
          </a:p>
          <a:p>
            <a:pPr marL="342900" indent="-342900">
              <a:buFont typeface="Wingdings" panose="05000000000000000000" pitchFamily="2" charset="2"/>
              <a:buChar char="§"/>
            </a:pPr>
            <a:r>
              <a:rPr lang="da-DK" sz="2100" dirty="0"/>
              <a:t>Tilbagekaldelse af deltagersamtykke » allerede indsamlede personoplysninger kan anvendes, men nye personoplysninger kan ikke indsamles.</a:t>
            </a:r>
          </a:p>
          <a:p>
            <a:pPr marL="342900" indent="-342900">
              <a:buFont typeface="Wingdings" panose="05000000000000000000" pitchFamily="2" charset="2"/>
              <a:buChar char="§"/>
            </a:pPr>
            <a:endParaRPr lang="da-DK" sz="800" dirty="0"/>
          </a:p>
          <a:p>
            <a:r>
              <a:rPr lang="da-DK" sz="2200" b="1" dirty="0"/>
              <a:t>Et samtykke skal være</a:t>
            </a:r>
          </a:p>
          <a:p>
            <a:pPr marL="342900" indent="-342900">
              <a:buFont typeface="Wingdings" panose="05000000000000000000" pitchFamily="2" charset="2"/>
              <a:buChar char="§"/>
            </a:pPr>
            <a:r>
              <a:rPr lang="da-DK" sz="2100" dirty="0"/>
              <a:t>Frivilligt</a:t>
            </a:r>
          </a:p>
          <a:p>
            <a:pPr marL="342900" indent="-342900">
              <a:buFont typeface="Wingdings" panose="05000000000000000000" pitchFamily="2" charset="2"/>
              <a:buChar char="§"/>
            </a:pPr>
            <a:r>
              <a:rPr lang="da-DK" sz="2100" dirty="0"/>
              <a:t>Specifikt (samtykket skal være tilpasset det konkrete formål)</a:t>
            </a:r>
          </a:p>
          <a:p>
            <a:pPr marL="342900" indent="-342900">
              <a:buFont typeface="Wingdings" panose="05000000000000000000" pitchFamily="2" charset="2"/>
              <a:buChar char="§"/>
            </a:pPr>
            <a:r>
              <a:rPr lang="da-DK" sz="2100" dirty="0"/>
              <a:t>Utvetydigt (et stiltiende samtykke er ikke gyldigt)</a:t>
            </a:r>
          </a:p>
          <a:p>
            <a:pPr marL="342900" indent="-342900">
              <a:buFont typeface="Wingdings" panose="05000000000000000000" pitchFamily="2" charset="2"/>
              <a:buChar char="§"/>
            </a:pPr>
            <a:r>
              <a:rPr lang="da-DK" dirty="0"/>
              <a:t>Informeret (forordningens oplysningspligt skal opfyldes (se art. 13 og 14)</a:t>
            </a:r>
          </a:p>
          <a:p>
            <a:pPr>
              <a:buNone/>
            </a:pPr>
            <a:endParaRPr lang="da-DK" sz="800" b="1" dirty="0"/>
          </a:p>
          <a:p>
            <a:pPr>
              <a:buNone/>
            </a:pPr>
            <a:r>
              <a:rPr lang="da-DK" sz="2200" b="1" dirty="0"/>
              <a:t>Kontakt SDU RIO for hjælp til udarbejdelse af samtykkeerklæring</a:t>
            </a:r>
          </a:p>
        </p:txBody>
      </p:sp>
    </p:spTree>
    <p:extLst>
      <p:ext uri="{BB962C8B-B14F-4D97-AF65-F5344CB8AC3E}">
        <p14:creationId xmlns:p14="http://schemas.microsoft.com/office/powerpoint/2010/main" val="3281289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DFE38E-6E64-4E3E-BB42-5FEC76EA57E0}"/>
              </a:ext>
            </a:extLst>
          </p:cNvPr>
          <p:cNvSpPr>
            <a:spLocks noGrp="1"/>
          </p:cNvSpPr>
          <p:nvPr>
            <p:ph type="title"/>
          </p:nvPr>
        </p:nvSpPr>
        <p:spPr>
          <a:xfrm>
            <a:off x="377748" y="453600"/>
            <a:ext cx="11412000" cy="802671"/>
          </a:xfrm>
        </p:spPr>
        <p:txBody>
          <a:bodyPr/>
          <a:lstStyle/>
          <a:p>
            <a:pPr algn="ctr"/>
            <a:r>
              <a:rPr lang="da-DK" dirty="0"/>
              <a:t>Oplysningspligt</a:t>
            </a:r>
          </a:p>
        </p:txBody>
      </p:sp>
      <p:sp>
        <p:nvSpPr>
          <p:cNvPr id="3" name="Pladsholder til indhold 2">
            <a:extLst>
              <a:ext uri="{FF2B5EF4-FFF2-40B4-BE49-F238E27FC236}">
                <a16:creationId xmlns:a16="http://schemas.microsoft.com/office/drawing/2014/main" id="{7A679054-A9C9-4BEB-BA9A-B8EF13864935}"/>
              </a:ext>
            </a:extLst>
          </p:cNvPr>
          <p:cNvSpPr>
            <a:spLocks noGrp="1"/>
          </p:cNvSpPr>
          <p:nvPr>
            <p:ph idx="1"/>
          </p:nvPr>
        </p:nvSpPr>
        <p:spPr>
          <a:xfrm>
            <a:off x="406305" y="1301282"/>
            <a:ext cx="11376000" cy="4541340"/>
          </a:xfrm>
        </p:spPr>
        <p:txBody>
          <a:bodyPr/>
          <a:lstStyle/>
          <a:p>
            <a:r>
              <a:rPr lang="da-DK" b="1" dirty="0"/>
              <a:t>Forud for behandlingen skal den registrerede oplyses om følgende:</a:t>
            </a:r>
          </a:p>
          <a:p>
            <a:pPr marL="342900" indent="-342900">
              <a:buFont typeface="Wingdings" panose="05000000000000000000" pitchFamily="2" charset="2"/>
              <a:buChar char="§"/>
            </a:pPr>
            <a:r>
              <a:rPr lang="da-DK" dirty="0"/>
              <a:t>Kontaktoplysninger for den dataansvarlige og dennes eventuelle repræsentant </a:t>
            </a:r>
          </a:p>
          <a:p>
            <a:pPr marL="342900" indent="-342900">
              <a:buFont typeface="Wingdings" panose="05000000000000000000" pitchFamily="2" charset="2"/>
              <a:buChar char="§"/>
            </a:pPr>
            <a:r>
              <a:rPr lang="da-DK" dirty="0"/>
              <a:t>Kontaktoplysninger for en eventuel </a:t>
            </a:r>
            <a:r>
              <a:rPr lang="da-DK"/>
              <a:t>databeskyttelsesrådgiver (DPO)</a:t>
            </a:r>
            <a:endParaRPr lang="da-DK" dirty="0"/>
          </a:p>
          <a:p>
            <a:pPr marL="342900" indent="-342900">
              <a:buFont typeface="Wingdings" panose="05000000000000000000" pitchFamily="2" charset="2"/>
              <a:buChar char="§"/>
            </a:pPr>
            <a:r>
              <a:rPr lang="da-DK" dirty="0"/>
              <a:t>Formålene med behandlingen af personoplysningerne </a:t>
            </a:r>
          </a:p>
          <a:p>
            <a:pPr marL="342900" indent="-342900">
              <a:buFont typeface="Wingdings" panose="05000000000000000000" pitchFamily="2" charset="2"/>
              <a:buChar char="§"/>
            </a:pPr>
            <a:r>
              <a:rPr lang="da-DK" dirty="0"/>
              <a:t>Retsgrundlaget for behandlingen af personoplysningerne</a:t>
            </a:r>
          </a:p>
          <a:p>
            <a:pPr marL="342900" indent="-342900">
              <a:buFont typeface="Wingdings" panose="05000000000000000000" pitchFamily="2" charset="2"/>
              <a:buChar char="§"/>
            </a:pPr>
            <a:r>
              <a:rPr lang="da-DK" dirty="0"/>
              <a:t>Eventuelle personer, som oplysningerne forventes videregivet til</a:t>
            </a:r>
          </a:p>
          <a:p>
            <a:pPr marL="342900" indent="-342900">
              <a:buFont typeface="Wingdings" panose="05000000000000000000" pitchFamily="2" charset="2"/>
              <a:buChar char="§"/>
            </a:pPr>
            <a:r>
              <a:rPr lang="da-DK" dirty="0"/>
              <a:t>Tidsrummet for opbevaring af oplysningerne</a:t>
            </a:r>
          </a:p>
          <a:p>
            <a:pPr marL="342900" indent="-342900">
              <a:buFont typeface="Wingdings" panose="05000000000000000000" pitchFamily="2" charset="2"/>
              <a:buChar char="§"/>
            </a:pPr>
            <a:r>
              <a:rPr lang="da-DK" dirty="0"/>
              <a:t>Den registreredes ret til indsigt, berigtigelse, indsigelse og sletning af oplysningerne</a:t>
            </a:r>
          </a:p>
          <a:p>
            <a:pPr marL="342900" indent="-342900">
              <a:buFont typeface="Wingdings" panose="05000000000000000000" pitchFamily="2" charset="2"/>
              <a:buChar char="§"/>
            </a:pPr>
            <a:r>
              <a:rPr lang="da-DK" dirty="0"/>
              <a:t>Den registreredes ret til at trække et eventuelt samtykke tilbage</a:t>
            </a:r>
          </a:p>
          <a:p>
            <a:pPr marL="342900" indent="-342900">
              <a:buFont typeface="Wingdings" panose="05000000000000000000" pitchFamily="2" charset="2"/>
              <a:buChar char="§"/>
            </a:pPr>
            <a:r>
              <a:rPr lang="da-DK" dirty="0"/>
              <a:t>Den registreredes ret til at indgive en klage til Datatilsynet</a:t>
            </a:r>
          </a:p>
          <a:p>
            <a:pPr>
              <a:buNone/>
            </a:pPr>
            <a:endParaRPr lang="da-DK" sz="1400" dirty="0"/>
          </a:p>
          <a:p>
            <a:pPr>
              <a:buNone/>
            </a:pPr>
            <a:r>
              <a:rPr lang="da-DK" dirty="0"/>
              <a:t>Nyt formål » oplysningspligten skal opfyldes på ny.</a:t>
            </a:r>
          </a:p>
          <a:p>
            <a:pPr>
              <a:buNone/>
            </a:pPr>
            <a:endParaRPr lang="da-DK" sz="1400" i="1" dirty="0"/>
          </a:p>
          <a:p>
            <a:pPr>
              <a:buNone/>
            </a:pPr>
            <a:r>
              <a:rPr lang="da-DK" i="1" dirty="0"/>
              <a:t> Se nærmere forordningens art. 13 og 14.</a:t>
            </a:r>
          </a:p>
          <a:p>
            <a:endParaRPr lang="da-DK" dirty="0"/>
          </a:p>
          <a:p>
            <a:endParaRPr lang="da-DK" dirty="0"/>
          </a:p>
          <a:p>
            <a:endParaRPr lang="da-DK" dirty="0"/>
          </a:p>
        </p:txBody>
      </p:sp>
    </p:spTree>
    <p:extLst>
      <p:ext uri="{BB962C8B-B14F-4D97-AF65-F5344CB8AC3E}">
        <p14:creationId xmlns:p14="http://schemas.microsoft.com/office/powerpoint/2010/main" val="197242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788E9-5DB8-454C-9885-4465CB61489E}"/>
              </a:ext>
            </a:extLst>
          </p:cNvPr>
          <p:cNvSpPr>
            <a:spLocks noGrp="1"/>
          </p:cNvSpPr>
          <p:nvPr>
            <p:ph type="title"/>
          </p:nvPr>
        </p:nvSpPr>
        <p:spPr>
          <a:xfrm>
            <a:off x="377748" y="282512"/>
            <a:ext cx="11412000" cy="596719"/>
          </a:xfrm>
        </p:spPr>
        <p:txBody>
          <a:bodyPr/>
          <a:lstStyle/>
          <a:p>
            <a:pPr algn="ctr"/>
            <a:r>
              <a:rPr lang="da-DK" dirty="0"/>
              <a:t>Personoplysninger til forskningsbrug</a:t>
            </a:r>
          </a:p>
        </p:txBody>
      </p:sp>
      <p:sp>
        <p:nvSpPr>
          <p:cNvPr id="3" name="Pladsholder til indhold 2">
            <a:extLst>
              <a:ext uri="{FF2B5EF4-FFF2-40B4-BE49-F238E27FC236}">
                <a16:creationId xmlns:a16="http://schemas.microsoft.com/office/drawing/2014/main" id="{F063E36C-E0CB-449A-8649-56A15A53118A}"/>
              </a:ext>
            </a:extLst>
          </p:cNvPr>
          <p:cNvSpPr>
            <a:spLocks noGrp="1"/>
          </p:cNvSpPr>
          <p:nvPr>
            <p:ph idx="1"/>
          </p:nvPr>
        </p:nvSpPr>
        <p:spPr>
          <a:xfrm>
            <a:off x="406304" y="1037492"/>
            <a:ext cx="11677843" cy="5763092"/>
          </a:xfrm>
        </p:spPr>
        <p:txBody>
          <a:bodyPr/>
          <a:lstStyle/>
          <a:p>
            <a:r>
              <a:rPr lang="da-DK" sz="2200" b="1" dirty="0"/>
              <a:t>Behandlingshjemmel</a:t>
            </a:r>
          </a:p>
          <a:p>
            <a:pPr marL="342900" indent="-342900">
              <a:buFont typeface="Wingdings" panose="05000000000000000000" pitchFamily="2" charset="2"/>
              <a:buChar char="§"/>
            </a:pPr>
            <a:r>
              <a:rPr lang="da-DK" sz="2100" dirty="0"/>
              <a:t>Databeskyttelsesforordningen art. 6, stk. 1, litra e/databeskyttelsesloven § 10 </a:t>
            </a:r>
            <a:r>
              <a:rPr lang="da-DK" sz="2100" i="1" dirty="0"/>
              <a:t>eller</a:t>
            </a:r>
          </a:p>
          <a:p>
            <a:pPr marL="702900" lvl="1" indent="-342900">
              <a:buFont typeface="Wingdings" panose="05000000000000000000" pitchFamily="2" charset="2"/>
              <a:buChar char="§"/>
            </a:pPr>
            <a:r>
              <a:rPr lang="da-DK" sz="2100" dirty="0"/>
              <a:t>OBS! Data må </a:t>
            </a:r>
            <a:r>
              <a:rPr lang="da-DK" sz="2100" u="sng" dirty="0"/>
              <a:t>kun</a:t>
            </a:r>
            <a:r>
              <a:rPr lang="da-DK" sz="2100" dirty="0"/>
              <a:t> anvendes til forskningsbrug</a:t>
            </a:r>
          </a:p>
          <a:p>
            <a:pPr marL="702900" lvl="1" indent="-342900">
              <a:buFont typeface="Wingdings" panose="05000000000000000000" pitchFamily="2" charset="2"/>
              <a:buChar char="§"/>
            </a:pPr>
            <a:r>
              <a:rPr lang="da-DK" sz="2100" dirty="0"/>
              <a:t>De registrerede har </a:t>
            </a:r>
            <a:r>
              <a:rPr lang="da-DK" sz="2100" i="1" dirty="0"/>
              <a:t>ikke</a:t>
            </a:r>
            <a:r>
              <a:rPr lang="da-DK" sz="2100" dirty="0"/>
              <a:t> indsigtsret</a:t>
            </a:r>
          </a:p>
          <a:p>
            <a:pPr marL="342900" indent="-342900">
              <a:buFont typeface="Wingdings" panose="05000000000000000000" pitchFamily="2" charset="2"/>
              <a:buChar char="§"/>
            </a:pPr>
            <a:r>
              <a:rPr lang="da-DK" sz="2100" dirty="0"/>
              <a:t>Behandlingssamtykke</a:t>
            </a:r>
          </a:p>
          <a:p>
            <a:pPr marL="702900" lvl="1" indent="-342900">
              <a:buFont typeface="Wingdings" panose="05000000000000000000" pitchFamily="2" charset="2"/>
              <a:buChar char="§"/>
            </a:pPr>
            <a:r>
              <a:rPr lang="da-DK" sz="2100" dirty="0"/>
              <a:t>De registrerede har indsigtsret (anmodninger herom videresendes til Juridisk Kontor)</a:t>
            </a:r>
          </a:p>
          <a:p>
            <a:pPr>
              <a:buNone/>
            </a:pPr>
            <a:endParaRPr lang="da-DK" sz="800" b="1" dirty="0"/>
          </a:p>
          <a:p>
            <a:pPr>
              <a:buNone/>
            </a:pPr>
            <a:r>
              <a:rPr lang="da-DK" sz="2200" b="1" dirty="0"/>
              <a:t>Husk at overholde oplysningspligten (art. 13 eller 14)!!!!</a:t>
            </a:r>
          </a:p>
          <a:p>
            <a:pPr marL="342900" indent="-342900">
              <a:buFont typeface="Wingdings" panose="05000000000000000000" pitchFamily="2" charset="2"/>
              <a:buChar char="§"/>
            </a:pPr>
            <a:r>
              <a:rPr lang="da-DK" sz="2100" dirty="0"/>
              <a:t>Skal ske på eget initiativ</a:t>
            </a:r>
          </a:p>
          <a:p>
            <a:pPr>
              <a:buNone/>
            </a:pPr>
            <a:endParaRPr lang="da-DK" sz="800" b="1" dirty="0"/>
          </a:p>
          <a:p>
            <a:pPr>
              <a:buNone/>
            </a:pPr>
            <a:r>
              <a:rPr lang="da-DK" sz="2200" b="1" dirty="0"/>
              <a:t>Anmeldelsespligt</a:t>
            </a:r>
          </a:p>
          <a:p>
            <a:pPr marL="342900" indent="-342900">
              <a:buFont typeface="Wingdings" panose="05000000000000000000" pitchFamily="2" charset="2"/>
              <a:buChar char="§"/>
            </a:pPr>
            <a:r>
              <a:rPr lang="da-DK" sz="2100" dirty="0"/>
              <a:t>Forskningsprojekter, hvori der behandles personoplysninger (generelt), skal anmeldes til SDU RIO. </a:t>
            </a:r>
          </a:p>
          <a:p>
            <a:pPr marL="342900" indent="-342900">
              <a:buFont typeface="Wingdings" panose="05000000000000000000" pitchFamily="2" charset="2"/>
              <a:buChar char="§"/>
            </a:pPr>
            <a:endParaRPr lang="da-DK" sz="800" dirty="0"/>
          </a:p>
          <a:p>
            <a:pPr>
              <a:buNone/>
            </a:pPr>
            <a:r>
              <a:rPr lang="da-DK" sz="2200" b="1" dirty="0"/>
              <a:t>Videregivelse/</a:t>
            </a:r>
            <a:r>
              <a:rPr lang="da-DK" sz="2200" b="1" dirty="0" err="1"/>
              <a:t>overladelse</a:t>
            </a:r>
            <a:r>
              <a:rPr lang="da-DK" sz="2200" b="1" dirty="0"/>
              <a:t> af forskningsdata</a:t>
            </a:r>
          </a:p>
          <a:p>
            <a:pPr marL="342900" indent="-342900">
              <a:buFont typeface="Wingdings" panose="05000000000000000000" pitchFamily="2" charset="2"/>
              <a:buChar char="§"/>
            </a:pPr>
            <a:r>
              <a:rPr lang="da-DK" sz="2200" dirty="0"/>
              <a:t>Kontakt SDU RIO.</a:t>
            </a:r>
          </a:p>
          <a:p>
            <a:pPr>
              <a:buNone/>
            </a:pPr>
            <a:endParaRPr lang="da-DK" sz="800" b="1" dirty="0"/>
          </a:p>
          <a:p>
            <a:pPr>
              <a:buNone/>
            </a:pPr>
            <a:r>
              <a:rPr lang="da-DK" sz="2200" b="1" dirty="0"/>
              <a:t>Forskningsresultater skal være anonymiserede</a:t>
            </a:r>
          </a:p>
          <a:p>
            <a:pPr marL="342900" indent="-342900">
              <a:buFont typeface="Wingdings" panose="05000000000000000000" pitchFamily="2" charset="2"/>
              <a:buChar char="§"/>
            </a:pPr>
            <a:endParaRPr lang="da-DK" dirty="0"/>
          </a:p>
        </p:txBody>
      </p:sp>
    </p:spTree>
    <p:extLst>
      <p:ext uri="{BB962C8B-B14F-4D97-AF65-F5344CB8AC3E}">
        <p14:creationId xmlns:p14="http://schemas.microsoft.com/office/powerpoint/2010/main" val="67486774"/>
      </p:ext>
    </p:extLst>
  </p:cSld>
  <p:clrMapOvr>
    <a:masterClrMapping/>
  </p:clrMapOvr>
</p:sld>
</file>

<file path=ppt/theme/theme1.xml><?xml version="1.0" encoding="utf-8"?>
<a:theme xmlns:a="http://schemas.openxmlformats.org/drawingml/2006/main" name="SDU">
  <a:themeElements>
    <a:clrScheme name="Rød-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ster PP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a:srgbClr val="FFFFFF"/>
    </a:custClr>
    <a:custClr>
      <a:srgbClr val="FFFFFF"/>
    </a:custClr>
    <a:custClr>
      <a:srgbClr val="FFFFFF"/>
    </a:custClr>
    <a:custClr>
      <a:srgbClr val="FFFFFF"/>
    </a:custClr>
    <a:custClr>
      <a:srgbClr val="FFFFFF"/>
    </a:custClr>
    <a:custClr>
      <a:srgbClr val="FFFFFF"/>
    </a:custClr>
    <a:custClr name="Orange 1">
      <a:srgbClr val="D38235"/>
    </a:custClr>
    <a:custClr name="Orange 2">
      <a:srgbClr val="E0A526"/>
    </a:custClr>
    <a:custClr name="Orange 3">
      <a:srgbClr val="EED484"/>
    </a:custClr>
    <a:custClr name="Orange 4">
      <a:srgbClr val="FCF0C4"/>
    </a:custClr>
    <a:custClr>
      <a:srgbClr val="FFFFFF"/>
    </a:custClr>
    <a:custClr>
      <a:srgbClr val="FFFFFF"/>
    </a:custClr>
    <a:custClr>
      <a:srgbClr val="FFFFFF"/>
    </a:custClr>
    <a:custClr>
      <a:srgbClr val="FFFFFF"/>
    </a:custClr>
    <a:custClr>
      <a:srgbClr val="FFFFFF"/>
    </a:custClr>
    <a:custClr>
      <a:srgbClr val="FFFFFF"/>
    </a:custClr>
    <a:custClr name="Rød 1">
      <a:srgbClr val="862633"/>
    </a:custClr>
    <a:custClr name="Rød 2">
      <a:srgbClr val="D05A57"/>
    </a:custClr>
    <a:custClr name="Rød 3">
      <a:srgbClr val="E1BBB4"/>
    </a:custClr>
    <a:custClr name="Rød 4">
      <a:srgbClr val="F4E2DE"/>
    </a:custClr>
    <a:custClr>
      <a:srgbClr val="FFFFFF"/>
    </a:custClr>
    <a:custClr>
      <a:srgbClr val="FFFFFF"/>
    </a:custClr>
    <a:custClr>
      <a:srgbClr val="FFFFFF"/>
    </a:custClr>
    <a:custClr>
      <a:srgbClr val="FFFFFF"/>
    </a:custClr>
    <a:custClr>
      <a:srgbClr val="FFFFFF"/>
    </a:custClr>
    <a:custClr>
      <a:srgbClr val="FFFFFF"/>
    </a:custClr>
    <a:custClr name="Brun 1">
      <a:srgbClr val="473729"/>
    </a:custClr>
    <a:custClr name="Brun 2">
      <a:srgbClr val="946037"/>
    </a:custClr>
    <a:custClr name="Brun 3">
      <a:srgbClr val="DDCBA4"/>
    </a:custClr>
    <a:custClr name="Brun 4">
      <a:srgbClr val="EFE5D1"/>
    </a:custClr>
    <a:custClr>
      <a:srgbClr val="FFFFFF"/>
    </a:custClr>
    <a:custClr>
      <a:srgbClr val="FFFFFF"/>
    </a:custClr>
    <a:custClr>
      <a:srgbClr val="FFFFFF"/>
    </a:custClr>
    <a:custClr>
      <a:srgbClr val="FFFFFF"/>
    </a:custClr>
    <a:custClr>
      <a:srgbClr val="FFFFFF"/>
    </a:custClr>
    <a:custClr>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1_SDU">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Master PP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a:srgbClr val="FFFFFF"/>
    </a:custClr>
    <a:custClr>
      <a:srgbClr val="FFFFFF"/>
    </a:custClr>
    <a:custClr>
      <a:srgbClr val="FFFFFF"/>
    </a:custClr>
    <a:custClr>
      <a:srgbClr val="FFFFFF"/>
    </a:custClr>
    <a:custClr>
      <a:srgbClr val="FFFFFF"/>
    </a:custClr>
    <a:custClr>
      <a:srgbClr val="FFFFFF"/>
    </a:custClr>
    <a:custClr name="Orange 1">
      <a:srgbClr val="D38235"/>
    </a:custClr>
    <a:custClr name="Orange 2">
      <a:srgbClr val="E0A526"/>
    </a:custClr>
    <a:custClr name="Orange 3">
      <a:srgbClr val="EED484"/>
    </a:custClr>
    <a:custClr name="Orange 4">
      <a:srgbClr val="FCF0C4"/>
    </a:custClr>
    <a:custClr>
      <a:srgbClr val="FFFFFF"/>
    </a:custClr>
    <a:custClr>
      <a:srgbClr val="FFFFFF"/>
    </a:custClr>
    <a:custClr>
      <a:srgbClr val="FFFFFF"/>
    </a:custClr>
    <a:custClr>
      <a:srgbClr val="FFFFFF"/>
    </a:custClr>
    <a:custClr>
      <a:srgbClr val="FFFFFF"/>
    </a:custClr>
    <a:custClr>
      <a:srgbClr val="FFFFFF"/>
    </a:custClr>
    <a:custClr name="Rød 1">
      <a:srgbClr val="862633"/>
    </a:custClr>
    <a:custClr name="Rød 2">
      <a:srgbClr val="D05A57"/>
    </a:custClr>
    <a:custClr name="Rød 3">
      <a:srgbClr val="E1BBB4"/>
    </a:custClr>
    <a:custClr name="Rød 4">
      <a:srgbClr val="F4E2DE"/>
    </a:custClr>
    <a:custClr>
      <a:srgbClr val="FFFFFF"/>
    </a:custClr>
    <a:custClr>
      <a:srgbClr val="FFFFFF"/>
    </a:custClr>
    <a:custClr>
      <a:srgbClr val="FFFFFF"/>
    </a:custClr>
    <a:custClr>
      <a:srgbClr val="FFFFFF"/>
    </a:custClr>
    <a:custClr>
      <a:srgbClr val="FFFFFF"/>
    </a:custClr>
    <a:custClr>
      <a:srgbClr val="FFFFFF"/>
    </a:custClr>
    <a:custClr name="Brun 1">
      <a:srgbClr val="473729"/>
    </a:custClr>
    <a:custClr name="Brun 2">
      <a:srgbClr val="946037"/>
    </a:custClr>
    <a:custClr name="Brun 3">
      <a:srgbClr val="DDCBA4"/>
    </a:custClr>
    <a:custClr name="Brun 4">
      <a:srgbClr val="EFE5D1"/>
    </a:custClr>
    <a:custClr>
      <a:srgbClr val="FFFFFF"/>
    </a:custClr>
    <a:custClr>
      <a:srgbClr val="FFFFFF"/>
    </a:custClr>
    <a:custClr>
      <a:srgbClr val="FFFFFF"/>
    </a:custClr>
    <a:custClr>
      <a:srgbClr val="FFFFFF"/>
    </a:custClr>
    <a:custClr>
      <a:srgbClr val="FFFFFF"/>
    </a:custClr>
    <a:custClr>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3.xml><?xml version="1.0" encoding="utf-8"?>
<a:theme xmlns:a="http://schemas.openxmlformats.org/drawingml/2006/main" name="2_SDU">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Master PP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a:srgbClr val="FFFFFF"/>
    </a:custClr>
    <a:custClr>
      <a:srgbClr val="FFFFFF"/>
    </a:custClr>
    <a:custClr>
      <a:srgbClr val="FFFFFF"/>
    </a:custClr>
    <a:custClr>
      <a:srgbClr val="FFFFFF"/>
    </a:custClr>
    <a:custClr>
      <a:srgbClr val="FFFFFF"/>
    </a:custClr>
    <a:custClr>
      <a:srgbClr val="FFFFFF"/>
    </a:custClr>
    <a:custClr name="Orange 1">
      <a:srgbClr val="D38235"/>
    </a:custClr>
    <a:custClr name="Orange 2">
      <a:srgbClr val="E0A526"/>
    </a:custClr>
    <a:custClr name="Orange 3">
      <a:srgbClr val="EED484"/>
    </a:custClr>
    <a:custClr name="Orange 4">
      <a:srgbClr val="FCF0C4"/>
    </a:custClr>
    <a:custClr>
      <a:srgbClr val="FFFFFF"/>
    </a:custClr>
    <a:custClr>
      <a:srgbClr val="FFFFFF"/>
    </a:custClr>
    <a:custClr>
      <a:srgbClr val="FFFFFF"/>
    </a:custClr>
    <a:custClr>
      <a:srgbClr val="FFFFFF"/>
    </a:custClr>
    <a:custClr>
      <a:srgbClr val="FFFFFF"/>
    </a:custClr>
    <a:custClr>
      <a:srgbClr val="FFFFFF"/>
    </a:custClr>
    <a:custClr name="Rød 1">
      <a:srgbClr val="862633"/>
    </a:custClr>
    <a:custClr name="Rød 2">
      <a:srgbClr val="D05A57"/>
    </a:custClr>
    <a:custClr name="Rød 3">
      <a:srgbClr val="E1BBB4"/>
    </a:custClr>
    <a:custClr name="Rød 4">
      <a:srgbClr val="F4E2DE"/>
    </a:custClr>
    <a:custClr>
      <a:srgbClr val="FFFFFF"/>
    </a:custClr>
    <a:custClr>
      <a:srgbClr val="FFFFFF"/>
    </a:custClr>
    <a:custClr>
      <a:srgbClr val="FFFFFF"/>
    </a:custClr>
    <a:custClr>
      <a:srgbClr val="FFFFFF"/>
    </a:custClr>
    <a:custClr>
      <a:srgbClr val="FFFFFF"/>
    </a:custClr>
    <a:custClr>
      <a:srgbClr val="FFFFFF"/>
    </a:custClr>
    <a:custClr name="Brun 1">
      <a:srgbClr val="473729"/>
    </a:custClr>
    <a:custClr name="Brun 2">
      <a:srgbClr val="946037"/>
    </a:custClr>
    <a:custClr name="Brun 3">
      <a:srgbClr val="DDCBA4"/>
    </a:custClr>
    <a:custClr name="Brun 4">
      <a:srgbClr val="EFE5D1"/>
    </a:custClr>
    <a:custClr>
      <a:srgbClr val="FFFFFF"/>
    </a:custClr>
    <a:custClr>
      <a:srgbClr val="FFFFFF"/>
    </a:custClr>
    <a:custClr>
      <a:srgbClr val="FFFFFF"/>
    </a:custClr>
    <a:custClr>
      <a:srgbClr val="FFFFFF"/>
    </a:custClr>
    <a:custClr>
      <a:srgbClr val="FFFFFF"/>
    </a:custClr>
    <a:custClr>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728</Words>
  <Application>Microsoft Office PowerPoint</Application>
  <PresentationFormat>Widescreen</PresentationFormat>
  <Paragraphs>113</Paragraphs>
  <Slides>3</Slides>
  <Notes>2</Notes>
  <HiddenSlides>0</HiddenSlides>
  <MMClips>0</MMClips>
  <ScaleCrop>false</ScaleCrop>
  <HeadingPairs>
    <vt:vector size="6" baseType="variant">
      <vt:variant>
        <vt:lpstr>Benyttede skrifttyper</vt:lpstr>
      </vt:variant>
      <vt:variant>
        <vt:i4>2</vt:i4>
      </vt:variant>
      <vt:variant>
        <vt:lpstr>Tema</vt:lpstr>
      </vt:variant>
      <vt:variant>
        <vt:i4>3</vt:i4>
      </vt:variant>
      <vt:variant>
        <vt:lpstr>Slidetitler</vt:lpstr>
      </vt:variant>
      <vt:variant>
        <vt:i4>3</vt:i4>
      </vt:variant>
    </vt:vector>
  </HeadingPairs>
  <TitlesOfParts>
    <vt:vector size="8" baseType="lpstr">
      <vt:lpstr>Arial</vt:lpstr>
      <vt:lpstr>Wingdings</vt:lpstr>
      <vt:lpstr>SDU</vt:lpstr>
      <vt:lpstr>1_SDU</vt:lpstr>
      <vt:lpstr>2_SDU</vt:lpstr>
      <vt:lpstr>Samtykke</vt:lpstr>
      <vt:lpstr>Oplysningspligt</vt:lpstr>
      <vt:lpstr>Personoplysninger til forskningsbrug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2019-10-09T06:20:54Z</dcterms:modified>
</cp:coreProperties>
</file>