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97" r:id="rId2"/>
    <p:sldId id="398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81524-2A63-4093-95F4-B57B43EBA264}" type="doc">
      <dgm:prSet loTypeId="urn:microsoft.com/office/officeart/2005/8/layout/radial1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da-DK"/>
        </a:p>
      </dgm:t>
    </dgm:pt>
    <dgm:pt modelId="{1127BC27-A61D-4A9B-B7CA-94E104773A32}">
      <dgm:prSet phldrT="[Tekst]"/>
      <dgm:spPr/>
      <dgm:t>
        <a:bodyPr/>
        <a:lstStyle/>
        <a:p>
          <a:endParaRPr lang="da-DK" dirty="0"/>
        </a:p>
      </dgm:t>
    </dgm:pt>
    <dgm:pt modelId="{AB4ED7C5-17AF-4C65-84E5-CEF19687A429}" type="parTrans" cxnId="{C1BA310E-83AD-4778-8ADB-4E6D1D47D644}">
      <dgm:prSet/>
      <dgm:spPr/>
      <dgm:t>
        <a:bodyPr/>
        <a:lstStyle/>
        <a:p>
          <a:endParaRPr lang="da-DK"/>
        </a:p>
      </dgm:t>
    </dgm:pt>
    <dgm:pt modelId="{2E41B0EC-B0D6-497C-BEB6-D39F38614FC4}" type="sibTrans" cxnId="{C1BA310E-83AD-4778-8ADB-4E6D1D47D644}">
      <dgm:prSet/>
      <dgm:spPr/>
      <dgm:t>
        <a:bodyPr/>
        <a:lstStyle/>
        <a:p>
          <a:endParaRPr lang="da-DK"/>
        </a:p>
      </dgm:t>
    </dgm:pt>
    <dgm:pt modelId="{D39D3ABF-ACDB-4785-B26E-175AD8C3894B}">
      <dgm:prSet phldrT="[Tekst]"/>
      <dgm:spPr/>
      <dgm:t>
        <a:bodyPr/>
        <a:lstStyle/>
        <a:p>
          <a:r>
            <a:rPr lang="da-DK" dirty="0"/>
            <a:t> </a:t>
          </a:r>
        </a:p>
      </dgm:t>
    </dgm:pt>
    <dgm:pt modelId="{280F017D-E7A2-43A8-B17B-163F29569F2E}" type="parTrans" cxnId="{635F7741-EE46-4E92-B258-EDCF95EA4D30}">
      <dgm:prSet/>
      <dgm:spPr/>
      <dgm:t>
        <a:bodyPr/>
        <a:lstStyle/>
        <a:p>
          <a:endParaRPr lang="da-DK"/>
        </a:p>
      </dgm:t>
    </dgm:pt>
    <dgm:pt modelId="{33571BE7-7C55-4802-997B-0027E70EF3CC}" type="sibTrans" cxnId="{635F7741-EE46-4E92-B258-EDCF95EA4D30}">
      <dgm:prSet/>
      <dgm:spPr/>
      <dgm:t>
        <a:bodyPr/>
        <a:lstStyle/>
        <a:p>
          <a:endParaRPr lang="da-DK"/>
        </a:p>
      </dgm:t>
    </dgm:pt>
    <dgm:pt modelId="{F9798819-4329-4EB5-8BC7-DC076F888B7B}">
      <dgm:prSet phldrT="[Tekst]"/>
      <dgm:spPr/>
      <dgm:t>
        <a:bodyPr/>
        <a:lstStyle/>
        <a:p>
          <a:endParaRPr lang="da-DK" dirty="0"/>
        </a:p>
      </dgm:t>
    </dgm:pt>
    <dgm:pt modelId="{F4A08923-B986-4F54-B5C7-5C3A9E610A31}" type="parTrans" cxnId="{B589E864-9DE0-4F46-8E34-8AC9B6D60645}">
      <dgm:prSet/>
      <dgm:spPr/>
      <dgm:t>
        <a:bodyPr/>
        <a:lstStyle/>
        <a:p>
          <a:endParaRPr lang="da-DK"/>
        </a:p>
      </dgm:t>
    </dgm:pt>
    <dgm:pt modelId="{2A351D24-D7F3-4092-B4BC-FFB720CA4D7C}" type="sibTrans" cxnId="{B589E864-9DE0-4F46-8E34-8AC9B6D60645}">
      <dgm:prSet/>
      <dgm:spPr/>
      <dgm:t>
        <a:bodyPr/>
        <a:lstStyle/>
        <a:p>
          <a:endParaRPr lang="da-DK"/>
        </a:p>
      </dgm:t>
    </dgm:pt>
    <dgm:pt modelId="{9214E7DA-C69C-4574-9162-BA420AF444D7}">
      <dgm:prSet phldrT="[Tekst]"/>
      <dgm:spPr/>
      <dgm:t>
        <a:bodyPr/>
        <a:lstStyle/>
        <a:p>
          <a:endParaRPr lang="da-DK" dirty="0"/>
        </a:p>
      </dgm:t>
    </dgm:pt>
    <dgm:pt modelId="{564BEA59-C18A-41A0-A706-690BA22550C1}" type="parTrans" cxnId="{CADCF0FE-86C0-4216-AEBA-EC6ACD95440E}">
      <dgm:prSet/>
      <dgm:spPr/>
      <dgm:t>
        <a:bodyPr/>
        <a:lstStyle/>
        <a:p>
          <a:endParaRPr lang="da-DK"/>
        </a:p>
      </dgm:t>
    </dgm:pt>
    <dgm:pt modelId="{F3055FC0-7CB3-41B9-9CB8-E9CC67939AC4}" type="sibTrans" cxnId="{CADCF0FE-86C0-4216-AEBA-EC6ACD95440E}">
      <dgm:prSet/>
      <dgm:spPr/>
      <dgm:t>
        <a:bodyPr/>
        <a:lstStyle/>
        <a:p>
          <a:endParaRPr lang="da-DK"/>
        </a:p>
      </dgm:t>
    </dgm:pt>
    <dgm:pt modelId="{406B3143-77D9-4E8C-8848-CE5ADFD6E386}">
      <dgm:prSet phldrT="[Tekst]"/>
      <dgm:spPr/>
      <dgm:t>
        <a:bodyPr/>
        <a:lstStyle/>
        <a:p>
          <a:r>
            <a:rPr lang="da-DK" dirty="0"/>
            <a:t>  </a:t>
          </a:r>
        </a:p>
      </dgm:t>
    </dgm:pt>
    <dgm:pt modelId="{8975011B-378F-49F2-99B3-3942937617E4}" type="parTrans" cxnId="{1F215143-554D-44E2-89DD-3388BE2E58B6}">
      <dgm:prSet/>
      <dgm:spPr/>
      <dgm:t>
        <a:bodyPr/>
        <a:lstStyle/>
        <a:p>
          <a:endParaRPr lang="da-DK"/>
        </a:p>
      </dgm:t>
    </dgm:pt>
    <dgm:pt modelId="{899B1136-3837-4C6D-8178-86BFB74D013A}" type="sibTrans" cxnId="{1F215143-554D-44E2-89DD-3388BE2E58B6}">
      <dgm:prSet/>
      <dgm:spPr/>
      <dgm:t>
        <a:bodyPr/>
        <a:lstStyle/>
        <a:p>
          <a:endParaRPr lang="da-DK"/>
        </a:p>
      </dgm:t>
    </dgm:pt>
    <dgm:pt modelId="{39A3ACF6-311E-44AA-93BA-2504DAF2C46D}">
      <dgm:prSet phldrT="[Tekst]"/>
      <dgm:spPr/>
      <dgm:t>
        <a:bodyPr/>
        <a:lstStyle/>
        <a:p>
          <a:endParaRPr lang="da-DK" dirty="0"/>
        </a:p>
      </dgm:t>
    </dgm:pt>
    <dgm:pt modelId="{48C12908-45CB-4A03-88A1-5BBD8BA327D1}" type="parTrans" cxnId="{A19130EF-1281-4F9A-A6EA-2E0401B9B484}">
      <dgm:prSet/>
      <dgm:spPr/>
      <dgm:t>
        <a:bodyPr/>
        <a:lstStyle/>
        <a:p>
          <a:endParaRPr lang="da-DK"/>
        </a:p>
      </dgm:t>
    </dgm:pt>
    <dgm:pt modelId="{A25A39EB-C02F-4524-8F61-826555F98821}" type="sibTrans" cxnId="{A19130EF-1281-4F9A-A6EA-2E0401B9B484}">
      <dgm:prSet/>
      <dgm:spPr/>
      <dgm:t>
        <a:bodyPr/>
        <a:lstStyle/>
        <a:p>
          <a:endParaRPr lang="da-DK"/>
        </a:p>
      </dgm:t>
    </dgm:pt>
    <dgm:pt modelId="{FFB3E4A7-97F3-4976-A802-917367B51E1C}">
      <dgm:prSet phldrT="[Tekst]"/>
      <dgm:spPr/>
      <dgm:t>
        <a:bodyPr/>
        <a:lstStyle/>
        <a:p>
          <a:endParaRPr lang="da-DK" dirty="0"/>
        </a:p>
      </dgm:t>
    </dgm:pt>
    <dgm:pt modelId="{F9DE966E-CA00-4E6E-BEE8-1625F0493E47}" type="parTrans" cxnId="{8909DC5A-716B-4297-94E6-F9F825CC2B09}">
      <dgm:prSet/>
      <dgm:spPr/>
      <dgm:t>
        <a:bodyPr/>
        <a:lstStyle/>
        <a:p>
          <a:endParaRPr lang="da-DK"/>
        </a:p>
      </dgm:t>
    </dgm:pt>
    <dgm:pt modelId="{4A328577-80FC-4722-95C4-7F268AB2B5F9}" type="sibTrans" cxnId="{8909DC5A-716B-4297-94E6-F9F825CC2B09}">
      <dgm:prSet/>
      <dgm:spPr/>
      <dgm:t>
        <a:bodyPr/>
        <a:lstStyle/>
        <a:p>
          <a:endParaRPr lang="en-US"/>
        </a:p>
      </dgm:t>
    </dgm:pt>
    <dgm:pt modelId="{4C0E893B-B059-457C-AA1E-60CF35AB851E}">
      <dgm:prSet/>
      <dgm:spPr/>
      <dgm:t>
        <a:bodyPr/>
        <a:lstStyle/>
        <a:p>
          <a:r>
            <a:rPr lang="da-DK" dirty="0">
              <a:effectLst/>
              <a:latin typeface="+mn-lt"/>
              <a:ea typeface="+mn-ea"/>
              <a:cs typeface="+mn-cs"/>
            </a:rPr>
            <a:t> </a:t>
          </a:r>
        </a:p>
      </dgm:t>
    </dgm:pt>
    <dgm:pt modelId="{9BE7BEFF-9D22-43CB-8699-D8007A1BB6A7}" type="parTrans" cxnId="{F2AB8D0C-FE12-4B03-A8E6-D5F435219127}">
      <dgm:prSet/>
      <dgm:spPr/>
      <dgm:t>
        <a:bodyPr/>
        <a:lstStyle/>
        <a:p>
          <a:endParaRPr lang="en-US"/>
        </a:p>
      </dgm:t>
    </dgm:pt>
    <dgm:pt modelId="{6AB2F387-D99B-451F-98A3-CF1F3CE760B5}" type="sibTrans" cxnId="{F2AB8D0C-FE12-4B03-A8E6-D5F435219127}">
      <dgm:prSet/>
      <dgm:spPr/>
      <dgm:t>
        <a:bodyPr/>
        <a:lstStyle/>
        <a:p>
          <a:endParaRPr lang="en-US"/>
        </a:p>
      </dgm:t>
    </dgm:pt>
    <dgm:pt modelId="{EBAFB85A-7BD5-4BB3-B047-C1670E6ABD3E}">
      <dgm:prSet/>
      <dgm:spPr/>
      <dgm:t>
        <a:bodyPr/>
        <a:lstStyle/>
        <a:p>
          <a:endParaRPr lang="en-US" dirty="0">
            <a:effectLst/>
            <a:latin typeface="+mn-lt"/>
            <a:ea typeface="+mn-ea"/>
            <a:cs typeface="+mn-cs"/>
          </a:endParaRPr>
        </a:p>
      </dgm:t>
    </dgm:pt>
    <dgm:pt modelId="{FB25C7DD-18C9-4DEB-ACB7-1C098A1D38DF}" type="parTrans" cxnId="{22365A6C-57F1-4900-B46C-FC1D7283B57A}">
      <dgm:prSet/>
      <dgm:spPr/>
      <dgm:t>
        <a:bodyPr/>
        <a:lstStyle/>
        <a:p>
          <a:endParaRPr lang="en-US"/>
        </a:p>
      </dgm:t>
    </dgm:pt>
    <dgm:pt modelId="{FDA17893-2EE5-4573-9197-94052F18860C}" type="sibTrans" cxnId="{22365A6C-57F1-4900-B46C-FC1D7283B57A}">
      <dgm:prSet/>
      <dgm:spPr/>
      <dgm:t>
        <a:bodyPr/>
        <a:lstStyle/>
        <a:p>
          <a:endParaRPr lang="en-US"/>
        </a:p>
      </dgm:t>
    </dgm:pt>
    <dgm:pt modelId="{B86EBCE2-9313-4687-A69E-CA1F4FFDF9C2}">
      <dgm:prSet/>
      <dgm:spPr/>
      <dgm:t>
        <a:bodyPr/>
        <a:lstStyle/>
        <a:p>
          <a:endParaRPr lang="en-US"/>
        </a:p>
      </dgm:t>
    </dgm:pt>
    <dgm:pt modelId="{D73B1CC6-B3F1-409D-A10B-394410B92117}" type="sibTrans" cxnId="{157A8FE5-9AE9-4AFB-A60D-241303AFD07E}">
      <dgm:prSet/>
      <dgm:spPr/>
      <dgm:t>
        <a:bodyPr/>
        <a:lstStyle/>
        <a:p>
          <a:endParaRPr lang="en-US"/>
        </a:p>
      </dgm:t>
    </dgm:pt>
    <dgm:pt modelId="{BDC01AA0-B4C2-4A43-9D8D-AEA416551501}" type="parTrans" cxnId="{157A8FE5-9AE9-4AFB-A60D-241303AFD07E}">
      <dgm:prSet/>
      <dgm:spPr/>
      <dgm:t>
        <a:bodyPr/>
        <a:lstStyle/>
        <a:p>
          <a:endParaRPr lang="en-US"/>
        </a:p>
      </dgm:t>
    </dgm:pt>
    <dgm:pt modelId="{02D987CE-C521-4C2F-9CA6-4E58B95E42E6}">
      <dgm:prSet/>
      <dgm:spPr/>
      <dgm:t>
        <a:bodyPr/>
        <a:lstStyle/>
        <a:p>
          <a:endParaRPr lang="da-DK"/>
        </a:p>
      </dgm:t>
    </dgm:pt>
    <dgm:pt modelId="{D3012680-4B79-457C-A6CA-CD81CB32F153}" type="parTrans" cxnId="{3E2768F7-3217-4131-B231-4F88555E2D24}">
      <dgm:prSet/>
      <dgm:spPr/>
      <dgm:t>
        <a:bodyPr/>
        <a:lstStyle/>
        <a:p>
          <a:endParaRPr lang="en-US"/>
        </a:p>
      </dgm:t>
    </dgm:pt>
    <dgm:pt modelId="{D8B8964A-BDFE-4BE5-B4A7-729D82F335CB}" type="sibTrans" cxnId="{3E2768F7-3217-4131-B231-4F88555E2D24}">
      <dgm:prSet/>
      <dgm:spPr/>
      <dgm:t>
        <a:bodyPr/>
        <a:lstStyle/>
        <a:p>
          <a:endParaRPr lang="en-US"/>
        </a:p>
      </dgm:t>
    </dgm:pt>
    <dgm:pt modelId="{82AC340C-FE5D-4321-92D8-FFBAD96478E3}" type="pres">
      <dgm:prSet presAssocID="{31881524-2A63-4093-95F4-B57B43EBA26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DC8EB7B-96B1-4305-A22E-FE3374306579}" type="pres">
      <dgm:prSet presAssocID="{1127BC27-A61D-4A9B-B7CA-94E104773A32}" presName="centerShape" presStyleLbl="node0" presStyleIdx="0" presStyleCnt="1"/>
      <dgm:spPr/>
    </dgm:pt>
    <dgm:pt modelId="{D6FEF6EE-E8D7-46C6-8F59-1906DFDCC764}" type="pres">
      <dgm:prSet presAssocID="{280F017D-E7A2-43A8-B17B-163F29569F2E}" presName="Name9" presStyleLbl="parChTrans1D2" presStyleIdx="0" presStyleCnt="8"/>
      <dgm:spPr/>
    </dgm:pt>
    <dgm:pt modelId="{8A04ED09-4B8B-4FE7-8B26-3FC503F2861A}" type="pres">
      <dgm:prSet presAssocID="{280F017D-E7A2-43A8-B17B-163F29569F2E}" presName="connTx" presStyleLbl="parChTrans1D2" presStyleIdx="0" presStyleCnt="8"/>
      <dgm:spPr/>
    </dgm:pt>
    <dgm:pt modelId="{2BF309E8-8684-4B86-9005-96D106CBD5AE}" type="pres">
      <dgm:prSet presAssocID="{D39D3ABF-ACDB-4785-B26E-175AD8C3894B}" presName="node" presStyleLbl="node1" presStyleIdx="0" presStyleCnt="8" custRadScaleRad="96157">
        <dgm:presLayoutVars>
          <dgm:bulletEnabled val="1"/>
        </dgm:presLayoutVars>
      </dgm:prSet>
      <dgm:spPr/>
    </dgm:pt>
    <dgm:pt modelId="{5D9DC384-F051-46CC-80DC-DF18DD4B6773}" type="pres">
      <dgm:prSet presAssocID="{F9DE966E-CA00-4E6E-BEE8-1625F0493E47}" presName="Name9" presStyleLbl="parChTrans1D2" presStyleIdx="1" presStyleCnt="8"/>
      <dgm:spPr/>
    </dgm:pt>
    <dgm:pt modelId="{FEC031CD-DBDC-43F6-97E7-E29395682FEC}" type="pres">
      <dgm:prSet presAssocID="{F9DE966E-CA00-4E6E-BEE8-1625F0493E47}" presName="connTx" presStyleLbl="parChTrans1D2" presStyleIdx="1" presStyleCnt="8"/>
      <dgm:spPr/>
    </dgm:pt>
    <dgm:pt modelId="{5D56204C-D0E9-45DB-BEE4-4FF8A45A8F23}" type="pres">
      <dgm:prSet presAssocID="{FFB3E4A7-97F3-4976-A802-917367B51E1C}" presName="node" presStyleLbl="node1" presStyleIdx="1" presStyleCnt="8" custRadScaleRad="108848" custRadScaleInc="3593">
        <dgm:presLayoutVars>
          <dgm:bulletEnabled val="1"/>
        </dgm:presLayoutVars>
      </dgm:prSet>
      <dgm:spPr/>
    </dgm:pt>
    <dgm:pt modelId="{42F9E371-37D4-4FAF-8223-D858F4F5CF16}" type="pres">
      <dgm:prSet presAssocID="{F4A08923-B986-4F54-B5C7-5C3A9E610A31}" presName="Name9" presStyleLbl="parChTrans1D2" presStyleIdx="2" presStyleCnt="8"/>
      <dgm:spPr/>
    </dgm:pt>
    <dgm:pt modelId="{506A19AD-0E02-40E6-BDC8-99F40B2413ED}" type="pres">
      <dgm:prSet presAssocID="{F4A08923-B986-4F54-B5C7-5C3A9E610A31}" presName="connTx" presStyleLbl="parChTrans1D2" presStyleIdx="2" presStyleCnt="8"/>
      <dgm:spPr/>
    </dgm:pt>
    <dgm:pt modelId="{A8CEA068-5CC2-4E68-913A-42353D82D40D}" type="pres">
      <dgm:prSet presAssocID="{F9798819-4329-4EB5-8BC7-DC076F888B7B}" presName="node" presStyleLbl="node1" presStyleIdx="2" presStyleCnt="8" custRadScaleRad="103565" custRadScaleInc="-13055">
        <dgm:presLayoutVars>
          <dgm:bulletEnabled val="1"/>
        </dgm:presLayoutVars>
      </dgm:prSet>
      <dgm:spPr/>
    </dgm:pt>
    <dgm:pt modelId="{6FC2A54B-6E30-4BB0-87C3-2D080EF742E0}" type="pres">
      <dgm:prSet presAssocID="{564BEA59-C18A-41A0-A706-690BA22550C1}" presName="Name9" presStyleLbl="parChTrans1D2" presStyleIdx="3" presStyleCnt="8"/>
      <dgm:spPr/>
    </dgm:pt>
    <dgm:pt modelId="{835B5C3D-C8C4-4D71-9FC6-8024E0AB66FD}" type="pres">
      <dgm:prSet presAssocID="{564BEA59-C18A-41A0-A706-690BA22550C1}" presName="connTx" presStyleLbl="parChTrans1D2" presStyleIdx="3" presStyleCnt="8"/>
      <dgm:spPr/>
    </dgm:pt>
    <dgm:pt modelId="{EAA9EC92-ECE9-4747-82C8-FBC3A0705686}" type="pres">
      <dgm:prSet presAssocID="{9214E7DA-C69C-4574-9162-BA420AF444D7}" presName="node" presStyleLbl="node1" presStyleIdx="3" presStyleCnt="8">
        <dgm:presLayoutVars>
          <dgm:bulletEnabled val="1"/>
        </dgm:presLayoutVars>
      </dgm:prSet>
      <dgm:spPr/>
    </dgm:pt>
    <dgm:pt modelId="{E9099FDB-1E3E-439D-AC56-0CF929E5279D}" type="pres">
      <dgm:prSet presAssocID="{8975011B-378F-49F2-99B3-3942937617E4}" presName="Name9" presStyleLbl="parChTrans1D2" presStyleIdx="4" presStyleCnt="8"/>
      <dgm:spPr/>
    </dgm:pt>
    <dgm:pt modelId="{180A8C13-23DE-4425-BEE8-4900F37EA121}" type="pres">
      <dgm:prSet presAssocID="{8975011B-378F-49F2-99B3-3942937617E4}" presName="connTx" presStyleLbl="parChTrans1D2" presStyleIdx="4" presStyleCnt="8"/>
      <dgm:spPr/>
    </dgm:pt>
    <dgm:pt modelId="{8F9D72B8-D74C-419A-AFB8-3F1B887E515A}" type="pres">
      <dgm:prSet presAssocID="{406B3143-77D9-4E8C-8848-CE5ADFD6E386}" presName="node" presStyleLbl="node1" presStyleIdx="4" presStyleCnt="8" custRadScaleRad="93085" custRadScaleInc="1620">
        <dgm:presLayoutVars>
          <dgm:bulletEnabled val="1"/>
        </dgm:presLayoutVars>
      </dgm:prSet>
      <dgm:spPr/>
    </dgm:pt>
    <dgm:pt modelId="{682CD0D7-C012-442D-A0C5-FA4BF685538E}" type="pres">
      <dgm:prSet presAssocID="{48C12908-45CB-4A03-88A1-5BBD8BA327D1}" presName="Name9" presStyleLbl="parChTrans1D2" presStyleIdx="5" presStyleCnt="8"/>
      <dgm:spPr/>
    </dgm:pt>
    <dgm:pt modelId="{B565C6EA-264D-4A80-8856-877DFCAE4802}" type="pres">
      <dgm:prSet presAssocID="{48C12908-45CB-4A03-88A1-5BBD8BA327D1}" presName="connTx" presStyleLbl="parChTrans1D2" presStyleIdx="5" presStyleCnt="8"/>
      <dgm:spPr/>
    </dgm:pt>
    <dgm:pt modelId="{34D184A9-23D1-4C3D-8C68-BB3E38A0D0EF}" type="pres">
      <dgm:prSet presAssocID="{39A3ACF6-311E-44AA-93BA-2504DAF2C46D}" presName="node" presStyleLbl="node1" presStyleIdx="5" presStyleCnt="8" custRadScaleRad="99057" custRadScaleInc="3662">
        <dgm:presLayoutVars>
          <dgm:bulletEnabled val="1"/>
        </dgm:presLayoutVars>
      </dgm:prSet>
      <dgm:spPr/>
    </dgm:pt>
    <dgm:pt modelId="{A0B6E2AD-E14F-4A92-BEAC-CD6B5124EFE0}" type="pres">
      <dgm:prSet presAssocID="{FB25C7DD-18C9-4DEB-ACB7-1C098A1D38DF}" presName="Name9" presStyleLbl="parChTrans1D2" presStyleIdx="6" presStyleCnt="8"/>
      <dgm:spPr/>
    </dgm:pt>
    <dgm:pt modelId="{87F5032F-331E-4DB6-8096-9F2C01456B34}" type="pres">
      <dgm:prSet presAssocID="{FB25C7DD-18C9-4DEB-ACB7-1C098A1D38DF}" presName="connTx" presStyleLbl="parChTrans1D2" presStyleIdx="6" presStyleCnt="8"/>
      <dgm:spPr/>
    </dgm:pt>
    <dgm:pt modelId="{BC87A107-F42A-453C-A498-F928672ABA1D}" type="pres">
      <dgm:prSet presAssocID="{EBAFB85A-7BD5-4BB3-B047-C1670E6ABD3E}" presName="node" presStyleLbl="node1" presStyleIdx="6" presStyleCnt="8">
        <dgm:presLayoutVars>
          <dgm:bulletEnabled val="1"/>
        </dgm:presLayoutVars>
      </dgm:prSet>
      <dgm:spPr/>
    </dgm:pt>
    <dgm:pt modelId="{EA12B9CB-3E2A-4E80-B32C-AF8F705E596C}" type="pres">
      <dgm:prSet presAssocID="{9BE7BEFF-9D22-43CB-8699-D8007A1BB6A7}" presName="Name9" presStyleLbl="parChTrans1D2" presStyleIdx="7" presStyleCnt="8"/>
      <dgm:spPr/>
    </dgm:pt>
    <dgm:pt modelId="{37E459B6-EAA9-41FD-BB6E-E32A59AD6823}" type="pres">
      <dgm:prSet presAssocID="{9BE7BEFF-9D22-43CB-8699-D8007A1BB6A7}" presName="connTx" presStyleLbl="parChTrans1D2" presStyleIdx="7" presStyleCnt="8"/>
      <dgm:spPr/>
    </dgm:pt>
    <dgm:pt modelId="{2FA5D290-D27E-46C4-8225-784BA053DF4D}" type="pres">
      <dgm:prSet presAssocID="{4C0E893B-B059-457C-AA1E-60CF35AB851E}" presName="node" presStyleLbl="node1" presStyleIdx="7" presStyleCnt="8">
        <dgm:presLayoutVars>
          <dgm:bulletEnabled val="1"/>
        </dgm:presLayoutVars>
      </dgm:prSet>
      <dgm:spPr/>
    </dgm:pt>
  </dgm:ptLst>
  <dgm:cxnLst>
    <dgm:cxn modelId="{3B8EF50A-3431-466A-9BC7-1B5E70FCFB9B}" type="presOf" srcId="{564BEA59-C18A-41A0-A706-690BA22550C1}" destId="{6FC2A54B-6E30-4BB0-87C3-2D080EF742E0}" srcOrd="0" destOrd="0" presId="urn:microsoft.com/office/officeart/2005/8/layout/radial1"/>
    <dgm:cxn modelId="{F2AB8D0C-FE12-4B03-A8E6-D5F435219127}" srcId="{1127BC27-A61D-4A9B-B7CA-94E104773A32}" destId="{4C0E893B-B059-457C-AA1E-60CF35AB851E}" srcOrd="7" destOrd="0" parTransId="{9BE7BEFF-9D22-43CB-8699-D8007A1BB6A7}" sibTransId="{6AB2F387-D99B-451F-98A3-CF1F3CE760B5}"/>
    <dgm:cxn modelId="{C1BA310E-83AD-4778-8ADB-4E6D1D47D644}" srcId="{31881524-2A63-4093-95F4-B57B43EBA264}" destId="{1127BC27-A61D-4A9B-B7CA-94E104773A32}" srcOrd="0" destOrd="0" parTransId="{AB4ED7C5-17AF-4C65-84E5-CEF19687A429}" sibTransId="{2E41B0EC-B0D6-497C-BEB6-D39F38614FC4}"/>
    <dgm:cxn modelId="{969E0514-2A8C-4A87-B100-5DBF02D557B9}" type="presOf" srcId="{4C0E893B-B059-457C-AA1E-60CF35AB851E}" destId="{2FA5D290-D27E-46C4-8225-784BA053DF4D}" srcOrd="0" destOrd="0" presId="urn:microsoft.com/office/officeart/2005/8/layout/radial1"/>
    <dgm:cxn modelId="{A7E93018-D3EB-4412-82C1-1BCA66455DC2}" type="presOf" srcId="{EBAFB85A-7BD5-4BB3-B047-C1670E6ABD3E}" destId="{BC87A107-F42A-453C-A498-F928672ABA1D}" srcOrd="0" destOrd="0" presId="urn:microsoft.com/office/officeart/2005/8/layout/radial1"/>
    <dgm:cxn modelId="{635F7741-EE46-4E92-B258-EDCF95EA4D30}" srcId="{1127BC27-A61D-4A9B-B7CA-94E104773A32}" destId="{D39D3ABF-ACDB-4785-B26E-175AD8C3894B}" srcOrd="0" destOrd="0" parTransId="{280F017D-E7A2-43A8-B17B-163F29569F2E}" sibTransId="{33571BE7-7C55-4802-997B-0027E70EF3CC}"/>
    <dgm:cxn modelId="{58D1BE61-FDD1-4F70-8C29-064EAE35F793}" type="presOf" srcId="{8975011B-378F-49F2-99B3-3942937617E4}" destId="{E9099FDB-1E3E-439D-AC56-0CF929E5279D}" srcOrd="0" destOrd="0" presId="urn:microsoft.com/office/officeart/2005/8/layout/radial1"/>
    <dgm:cxn modelId="{1F215143-554D-44E2-89DD-3388BE2E58B6}" srcId="{1127BC27-A61D-4A9B-B7CA-94E104773A32}" destId="{406B3143-77D9-4E8C-8848-CE5ADFD6E386}" srcOrd="4" destOrd="0" parTransId="{8975011B-378F-49F2-99B3-3942937617E4}" sibTransId="{899B1136-3837-4C6D-8178-86BFB74D013A}"/>
    <dgm:cxn modelId="{0FFE7D64-632A-43D0-8325-919285E0D33A}" type="presOf" srcId="{F9DE966E-CA00-4E6E-BEE8-1625F0493E47}" destId="{FEC031CD-DBDC-43F6-97E7-E29395682FEC}" srcOrd="1" destOrd="0" presId="urn:microsoft.com/office/officeart/2005/8/layout/radial1"/>
    <dgm:cxn modelId="{B589E864-9DE0-4F46-8E34-8AC9B6D60645}" srcId="{1127BC27-A61D-4A9B-B7CA-94E104773A32}" destId="{F9798819-4329-4EB5-8BC7-DC076F888B7B}" srcOrd="2" destOrd="0" parTransId="{F4A08923-B986-4F54-B5C7-5C3A9E610A31}" sibTransId="{2A351D24-D7F3-4092-B4BC-FFB720CA4D7C}"/>
    <dgm:cxn modelId="{7E26D547-BC6E-4814-8C57-950BE1473511}" type="presOf" srcId="{39A3ACF6-311E-44AA-93BA-2504DAF2C46D}" destId="{34D184A9-23D1-4C3D-8C68-BB3E38A0D0EF}" srcOrd="0" destOrd="0" presId="urn:microsoft.com/office/officeart/2005/8/layout/radial1"/>
    <dgm:cxn modelId="{22365A6C-57F1-4900-B46C-FC1D7283B57A}" srcId="{1127BC27-A61D-4A9B-B7CA-94E104773A32}" destId="{EBAFB85A-7BD5-4BB3-B047-C1670E6ABD3E}" srcOrd="6" destOrd="0" parTransId="{FB25C7DD-18C9-4DEB-ACB7-1C098A1D38DF}" sibTransId="{FDA17893-2EE5-4573-9197-94052F18860C}"/>
    <dgm:cxn modelId="{E6561D70-1D92-40C7-98AD-0B08C5EC9980}" type="presOf" srcId="{FFB3E4A7-97F3-4976-A802-917367B51E1C}" destId="{5D56204C-D0E9-45DB-BEE4-4FF8A45A8F23}" srcOrd="0" destOrd="0" presId="urn:microsoft.com/office/officeart/2005/8/layout/radial1"/>
    <dgm:cxn modelId="{519DA555-F97A-4ECA-9D3E-56877A16389D}" type="presOf" srcId="{FB25C7DD-18C9-4DEB-ACB7-1C098A1D38DF}" destId="{A0B6E2AD-E14F-4A92-BEAC-CD6B5124EFE0}" srcOrd="0" destOrd="0" presId="urn:microsoft.com/office/officeart/2005/8/layout/radial1"/>
    <dgm:cxn modelId="{8909DC5A-716B-4297-94E6-F9F825CC2B09}" srcId="{1127BC27-A61D-4A9B-B7CA-94E104773A32}" destId="{FFB3E4A7-97F3-4976-A802-917367B51E1C}" srcOrd="1" destOrd="0" parTransId="{F9DE966E-CA00-4E6E-BEE8-1625F0493E47}" sibTransId="{4A328577-80FC-4722-95C4-7F268AB2B5F9}"/>
    <dgm:cxn modelId="{5035E285-310A-403D-8CFA-7F6A0FB4493A}" type="presOf" srcId="{1127BC27-A61D-4A9B-B7CA-94E104773A32}" destId="{9DC8EB7B-96B1-4305-A22E-FE3374306579}" srcOrd="0" destOrd="0" presId="urn:microsoft.com/office/officeart/2005/8/layout/radial1"/>
    <dgm:cxn modelId="{CAEC7698-2D33-4C8A-98A1-70453BC4E1EA}" type="presOf" srcId="{8975011B-378F-49F2-99B3-3942937617E4}" destId="{180A8C13-23DE-4425-BEE8-4900F37EA121}" srcOrd="1" destOrd="0" presId="urn:microsoft.com/office/officeart/2005/8/layout/radial1"/>
    <dgm:cxn modelId="{4C8BAAA3-45D2-4B38-A24F-37AD9E8BFB8E}" type="presOf" srcId="{9BE7BEFF-9D22-43CB-8699-D8007A1BB6A7}" destId="{EA12B9CB-3E2A-4E80-B32C-AF8F705E596C}" srcOrd="0" destOrd="0" presId="urn:microsoft.com/office/officeart/2005/8/layout/radial1"/>
    <dgm:cxn modelId="{7015B8A5-72E7-4692-AA17-0AD5457C0E0D}" type="presOf" srcId="{48C12908-45CB-4A03-88A1-5BBD8BA327D1}" destId="{B565C6EA-264D-4A80-8856-877DFCAE4802}" srcOrd="1" destOrd="0" presId="urn:microsoft.com/office/officeart/2005/8/layout/radial1"/>
    <dgm:cxn modelId="{BE1A33A6-0AB1-4A33-8EB3-462BE1F9F7FD}" type="presOf" srcId="{F9798819-4329-4EB5-8BC7-DC076F888B7B}" destId="{A8CEA068-5CC2-4E68-913A-42353D82D40D}" srcOrd="0" destOrd="0" presId="urn:microsoft.com/office/officeart/2005/8/layout/radial1"/>
    <dgm:cxn modelId="{4A6E5CA8-D1C1-47B3-8596-109DB52C7996}" type="presOf" srcId="{F4A08923-B986-4F54-B5C7-5C3A9E610A31}" destId="{42F9E371-37D4-4FAF-8223-D858F4F5CF16}" srcOrd="0" destOrd="0" presId="urn:microsoft.com/office/officeart/2005/8/layout/radial1"/>
    <dgm:cxn modelId="{2732F7B4-1EC7-449C-B29B-C31725415460}" type="presOf" srcId="{280F017D-E7A2-43A8-B17B-163F29569F2E}" destId="{D6FEF6EE-E8D7-46C6-8F59-1906DFDCC764}" srcOrd="0" destOrd="0" presId="urn:microsoft.com/office/officeart/2005/8/layout/radial1"/>
    <dgm:cxn modelId="{E8C6F7BC-C175-44BC-83E9-E6FB7FCF374C}" type="presOf" srcId="{406B3143-77D9-4E8C-8848-CE5ADFD6E386}" destId="{8F9D72B8-D74C-419A-AFB8-3F1B887E515A}" srcOrd="0" destOrd="0" presId="urn:microsoft.com/office/officeart/2005/8/layout/radial1"/>
    <dgm:cxn modelId="{D652CAC1-2972-493D-8842-858FA90CE0E2}" type="presOf" srcId="{31881524-2A63-4093-95F4-B57B43EBA264}" destId="{82AC340C-FE5D-4321-92D8-FFBAD96478E3}" srcOrd="0" destOrd="0" presId="urn:microsoft.com/office/officeart/2005/8/layout/radial1"/>
    <dgm:cxn modelId="{263E6ACC-6992-4D13-AF9F-90B8EC449C8F}" type="presOf" srcId="{9BE7BEFF-9D22-43CB-8699-D8007A1BB6A7}" destId="{37E459B6-EAA9-41FD-BB6E-E32A59AD6823}" srcOrd="1" destOrd="0" presId="urn:microsoft.com/office/officeart/2005/8/layout/radial1"/>
    <dgm:cxn modelId="{3BEACCD2-F0F8-4701-BD8F-6A8EFFE444A2}" type="presOf" srcId="{D39D3ABF-ACDB-4785-B26E-175AD8C3894B}" destId="{2BF309E8-8684-4B86-9005-96D106CBD5AE}" srcOrd="0" destOrd="0" presId="urn:microsoft.com/office/officeart/2005/8/layout/radial1"/>
    <dgm:cxn modelId="{E606BAD4-0BA6-40E1-833C-18B6E432A241}" type="presOf" srcId="{280F017D-E7A2-43A8-B17B-163F29569F2E}" destId="{8A04ED09-4B8B-4FE7-8B26-3FC503F2861A}" srcOrd="1" destOrd="0" presId="urn:microsoft.com/office/officeart/2005/8/layout/radial1"/>
    <dgm:cxn modelId="{D73B5AE0-ECE2-4987-9497-5A8123B9E9BA}" type="presOf" srcId="{F9DE966E-CA00-4E6E-BEE8-1625F0493E47}" destId="{5D9DC384-F051-46CC-80DC-DF18DD4B6773}" srcOrd="0" destOrd="0" presId="urn:microsoft.com/office/officeart/2005/8/layout/radial1"/>
    <dgm:cxn modelId="{203985E1-775B-428E-A821-658DCABBD16D}" type="presOf" srcId="{9214E7DA-C69C-4574-9162-BA420AF444D7}" destId="{EAA9EC92-ECE9-4747-82C8-FBC3A0705686}" srcOrd="0" destOrd="0" presId="urn:microsoft.com/office/officeart/2005/8/layout/radial1"/>
    <dgm:cxn modelId="{157A8FE5-9AE9-4AFB-A60D-241303AFD07E}" srcId="{31881524-2A63-4093-95F4-B57B43EBA264}" destId="{B86EBCE2-9313-4687-A69E-CA1F4FFDF9C2}" srcOrd="1" destOrd="0" parTransId="{BDC01AA0-B4C2-4A43-9D8D-AEA416551501}" sibTransId="{D73B1CC6-B3F1-409D-A10B-394410B92117}"/>
    <dgm:cxn modelId="{A3D726E6-3A6B-43A2-B622-E044DB08DCE7}" type="presOf" srcId="{564BEA59-C18A-41A0-A706-690BA22550C1}" destId="{835B5C3D-C8C4-4D71-9FC6-8024E0AB66FD}" srcOrd="1" destOrd="0" presId="urn:microsoft.com/office/officeart/2005/8/layout/radial1"/>
    <dgm:cxn modelId="{76452AE8-6B9A-400D-ACC1-5204B547F4E1}" type="presOf" srcId="{FB25C7DD-18C9-4DEB-ACB7-1C098A1D38DF}" destId="{87F5032F-331E-4DB6-8096-9F2C01456B34}" srcOrd="1" destOrd="0" presId="urn:microsoft.com/office/officeart/2005/8/layout/radial1"/>
    <dgm:cxn modelId="{A19130EF-1281-4F9A-A6EA-2E0401B9B484}" srcId="{1127BC27-A61D-4A9B-B7CA-94E104773A32}" destId="{39A3ACF6-311E-44AA-93BA-2504DAF2C46D}" srcOrd="5" destOrd="0" parTransId="{48C12908-45CB-4A03-88A1-5BBD8BA327D1}" sibTransId="{A25A39EB-C02F-4524-8F61-826555F98821}"/>
    <dgm:cxn modelId="{3E2768F7-3217-4131-B231-4F88555E2D24}" srcId="{31881524-2A63-4093-95F4-B57B43EBA264}" destId="{02D987CE-C521-4C2F-9CA6-4E58B95E42E6}" srcOrd="2" destOrd="0" parTransId="{D3012680-4B79-457C-A6CA-CD81CB32F153}" sibTransId="{D8B8964A-BDFE-4BE5-B4A7-729D82F335CB}"/>
    <dgm:cxn modelId="{0B8CD8F9-B119-45E3-8E60-B358A8D06841}" type="presOf" srcId="{F4A08923-B986-4F54-B5C7-5C3A9E610A31}" destId="{506A19AD-0E02-40E6-BDC8-99F40B2413ED}" srcOrd="1" destOrd="0" presId="urn:microsoft.com/office/officeart/2005/8/layout/radial1"/>
    <dgm:cxn modelId="{B63028FC-D0A0-4A2B-B63E-C0CE281EE2A9}" type="presOf" srcId="{48C12908-45CB-4A03-88A1-5BBD8BA327D1}" destId="{682CD0D7-C012-442D-A0C5-FA4BF685538E}" srcOrd="0" destOrd="0" presId="urn:microsoft.com/office/officeart/2005/8/layout/radial1"/>
    <dgm:cxn modelId="{CADCF0FE-86C0-4216-AEBA-EC6ACD95440E}" srcId="{1127BC27-A61D-4A9B-B7CA-94E104773A32}" destId="{9214E7DA-C69C-4574-9162-BA420AF444D7}" srcOrd="3" destOrd="0" parTransId="{564BEA59-C18A-41A0-A706-690BA22550C1}" sibTransId="{F3055FC0-7CB3-41B9-9CB8-E9CC67939AC4}"/>
    <dgm:cxn modelId="{A2B7A5A6-90E5-4588-98A6-37FEBBFAB08B}" type="presParOf" srcId="{82AC340C-FE5D-4321-92D8-FFBAD96478E3}" destId="{9DC8EB7B-96B1-4305-A22E-FE3374306579}" srcOrd="0" destOrd="0" presId="urn:microsoft.com/office/officeart/2005/8/layout/radial1"/>
    <dgm:cxn modelId="{241B2F13-7E93-47B2-A13C-D1E5B14D2E15}" type="presParOf" srcId="{82AC340C-FE5D-4321-92D8-FFBAD96478E3}" destId="{D6FEF6EE-E8D7-46C6-8F59-1906DFDCC764}" srcOrd="1" destOrd="0" presId="urn:microsoft.com/office/officeart/2005/8/layout/radial1"/>
    <dgm:cxn modelId="{1B3EA46D-E39F-454B-8B79-FEFB1CAFD4E7}" type="presParOf" srcId="{D6FEF6EE-E8D7-46C6-8F59-1906DFDCC764}" destId="{8A04ED09-4B8B-4FE7-8B26-3FC503F2861A}" srcOrd="0" destOrd="0" presId="urn:microsoft.com/office/officeart/2005/8/layout/radial1"/>
    <dgm:cxn modelId="{6191C97F-5878-4023-95BA-D3801F12D77E}" type="presParOf" srcId="{82AC340C-FE5D-4321-92D8-FFBAD96478E3}" destId="{2BF309E8-8684-4B86-9005-96D106CBD5AE}" srcOrd="2" destOrd="0" presId="urn:microsoft.com/office/officeart/2005/8/layout/radial1"/>
    <dgm:cxn modelId="{05DB1648-2162-457B-BF6F-797063C1A914}" type="presParOf" srcId="{82AC340C-FE5D-4321-92D8-FFBAD96478E3}" destId="{5D9DC384-F051-46CC-80DC-DF18DD4B6773}" srcOrd="3" destOrd="0" presId="urn:microsoft.com/office/officeart/2005/8/layout/radial1"/>
    <dgm:cxn modelId="{507DE693-496A-4928-A443-D567C7BE4B8F}" type="presParOf" srcId="{5D9DC384-F051-46CC-80DC-DF18DD4B6773}" destId="{FEC031CD-DBDC-43F6-97E7-E29395682FEC}" srcOrd="0" destOrd="0" presId="urn:microsoft.com/office/officeart/2005/8/layout/radial1"/>
    <dgm:cxn modelId="{1CB28F10-5FBE-4116-A478-246D63A92603}" type="presParOf" srcId="{82AC340C-FE5D-4321-92D8-FFBAD96478E3}" destId="{5D56204C-D0E9-45DB-BEE4-4FF8A45A8F23}" srcOrd="4" destOrd="0" presId="urn:microsoft.com/office/officeart/2005/8/layout/radial1"/>
    <dgm:cxn modelId="{31B3390A-017B-4C2C-A07D-BE599C8C7C03}" type="presParOf" srcId="{82AC340C-FE5D-4321-92D8-FFBAD96478E3}" destId="{42F9E371-37D4-4FAF-8223-D858F4F5CF16}" srcOrd="5" destOrd="0" presId="urn:microsoft.com/office/officeart/2005/8/layout/radial1"/>
    <dgm:cxn modelId="{5096D22D-F199-4F85-83CC-23A7F7AA0A7F}" type="presParOf" srcId="{42F9E371-37D4-4FAF-8223-D858F4F5CF16}" destId="{506A19AD-0E02-40E6-BDC8-99F40B2413ED}" srcOrd="0" destOrd="0" presId="urn:microsoft.com/office/officeart/2005/8/layout/radial1"/>
    <dgm:cxn modelId="{D42003D0-3904-47B5-A602-E7CF825CC776}" type="presParOf" srcId="{82AC340C-FE5D-4321-92D8-FFBAD96478E3}" destId="{A8CEA068-5CC2-4E68-913A-42353D82D40D}" srcOrd="6" destOrd="0" presId="urn:microsoft.com/office/officeart/2005/8/layout/radial1"/>
    <dgm:cxn modelId="{B886AD17-77EF-4347-9296-C66B4268E184}" type="presParOf" srcId="{82AC340C-FE5D-4321-92D8-FFBAD96478E3}" destId="{6FC2A54B-6E30-4BB0-87C3-2D080EF742E0}" srcOrd="7" destOrd="0" presId="urn:microsoft.com/office/officeart/2005/8/layout/radial1"/>
    <dgm:cxn modelId="{7FC7B9A6-4061-4D7F-8D7F-B8D158D680AE}" type="presParOf" srcId="{6FC2A54B-6E30-4BB0-87C3-2D080EF742E0}" destId="{835B5C3D-C8C4-4D71-9FC6-8024E0AB66FD}" srcOrd="0" destOrd="0" presId="urn:microsoft.com/office/officeart/2005/8/layout/radial1"/>
    <dgm:cxn modelId="{A123B75B-FD29-496E-A628-1559FEB9C4FB}" type="presParOf" srcId="{82AC340C-FE5D-4321-92D8-FFBAD96478E3}" destId="{EAA9EC92-ECE9-4747-82C8-FBC3A0705686}" srcOrd="8" destOrd="0" presId="urn:microsoft.com/office/officeart/2005/8/layout/radial1"/>
    <dgm:cxn modelId="{A8D9309E-83A8-464E-B9B3-9886D0291439}" type="presParOf" srcId="{82AC340C-FE5D-4321-92D8-FFBAD96478E3}" destId="{E9099FDB-1E3E-439D-AC56-0CF929E5279D}" srcOrd="9" destOrd="0" presId="urn:microsoft.com/office/officeart/2005/8/layout/radial1"/>
    <dgm:cxn modelId="{DAB48769-7EA1-4250-8EAD-10AD05FD5561}" type="presParOf" srcId="{E9099FDB-1E3E-439D-AC56-0CF929E5279D}" destId="{180A8C13-23DE-4425-BEE8-4900F37EA121}" srcOrd="0" destOrd="0" presId="urn:microsoft.com/office/officeart/2005/8/layout/radial1"/>
    <dgm:cxn modelId="{0BA9CF52-3AF0-47D9-9F6A-07B755283E86}" type="presParOf" srcId="{82AC340C-FE5D-4321-92D8-FFBAD96478E3}" destId="{8F9D72B8-D74C-419A-AFB8-3F1B887E515A}" srcOrd="10" destOrd="0" presId="urn:microsoft.com/office/officeart/2005/8/layout/radial1"/>
    <dgm:cxn modelId="{AB1FEDDF-22F3-494C-A654-0BF7899EF88E}" type="presParOf" srcId="{82AC340C-FE5D-4321-92D8-FFBAD96478E3}" destId="{682CD0D7-C012-442D-A0C5-FA4BF685538E}" srcOrd="11" destOrd="0" presId="urn:microsoft.com/office/officeart/2005/8/layout/radial1"/>
    <dgm:cxn modelId="{7EF241D6-7BC2-4F0A-B1BF-3A57C4258869}" type="presParOf" srcId="{682CD0D7-C012-442D-A0C5-FA4BF685538E}" destId="{B565C6EA-264D-4A80-8856-877DFCAE4802}" srcOrd="0" destOrd="0" presId="urn:microsoft.com/office/officeart/2005/8/layout/radial1"/>
    <dgm:cxn modelId="{D5DC3837-B631-4B42-90AD-C3F817EFBBD3}" type="presParOf" srcId="{82AC340C-FE5D-4321-92D8-FFBAD96478E3}" destId="{34D184A9-23D1-4C3D-8C68-BB3E38A0D0EF}" srcOrd="12" destOrd="0" presId="urn:microsoft.com/office/officeart/2005/8/layout/radial1"/>
    <dgm:cxn modelId="{13CE4EFB-2FD1-4AEF-8A8B-C5E7AB3787DB}" type="presParOf" srcId="{82AC340C-FE5D-4321-92D8-FFBAD96478E3}" destId="{A0B6E2AD-E14F-4A92-BEAC-CD6B5124EFE0}" srcOrd="13" destOrd="0" presId="urn:microsoft.com/office/officeart/2005/8/layout/radial1"/>
    <dgm:cxn modelId="{E419C47A-5884-4051-A5AD-08AD46A0524F}" type="presParOf" srcId="{A0B6E2AD-E14F-4A92-BEAC-CD6B5124EFE0}" destId="{87F5032F-331E-4DB6-8096-9F2C01456B34}" srcOrd="0" destOrd="0" presId="urn:microsoft.com/office/officeart/2005/8/layout/radial1"/>
    <dgm:cxn modelId="{D8BD795A-1715-46CB-93DF-4BC53816C536}" type="presParOf" srcId="{82AC340C-FE5D-4321-92D8-FFBAD96478E3}" destId="{BC87A107-F42A-453C-A498-F928672ABA1D}" srcOrd="14" destOrd="0" presId="urn:microsoft.com/office/officeart/2005/8/layout/radial1"/>
    <dgm:cxn modelId="{470720F8-F127-4935-97BD-2F22AA0061B2}" type="presParOf" srcId="{82AC340C-FE5D-4321-92D8-FFBAD96478E3}" destId="{EA12B9CB-3E2A-4E80-B32C-AF8F705E596C}" srcOrd="15" destOrd="0" presId="urn:microsoft.com/office/officeart/2005/8/layout/radial1"/>
    <dgm:cxn modelId="{586A72F5-EF31-4944-82A2-D1760D4B5C52}" type="presParOf" srcId="{EA12B9CB-3E2A-4E80-B32C-AF8F705E596C}" destId="{37E459B6-EAA9-41FD-BB6E-E32A59AD6823}" srcOrd="0" destOrd="0" presId="urn:microsoft.com/office/officeart/2005/8/layout/radial1"/>
    <dgm:cxn modelId="{7083CAF4-0E3B-4F79-A7A3-7181141887D9}" type="presParOf" srcId="{82AC340C-FE5D-4321-92D8-FFBAD96478E3}" destId="{2FA5D290-D27E-46C4-8225-784BA053DF4D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8EB7B-96B1-4305-A22E-FE3374306579}">
      <dsp:nvSpPr>
        <dsp:cNvPr id="0" name=""/>
        <dsp:cNvSpPr/>
      </dsp:nvSpPr>
      <dsp:spPr>
        <a:xfrm>
          <a:off x="3327469" y="2521689"/>
          <a:ext cx="1481965" cy="148196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500" kern="1200" dirty="0"/>
        </a:p>
      </dsp:txBody>
      <dsp:txXfrm>
        <a:off x="3544498" y="2738718"/>
        <a:ext cx="1047907" cy="1047907"/>
      </dsp:txXfrm>
    </dsp:sp>
    <dsp:sp modelId="{D6FEF6EE-E8D7-46C6-8F59-1906DFDCC764}">
      <dsp:nvSpPr>
        <dsp:cNvPr id="0" name=""/>
        <dsp:cNvSpPr/>
      </dsp:nvSpPr>
      <dsp:spPr>
        <a:xfrm rot="16200000">
          <a:off x="3599041" y="2035886"/>
          <a:ext cx="938821" cy="32783"/>
        </a:xfrm>
        <a:custGeom>
          <a:avLst/>
          <a:gdLst/>
          <a:ahLst/>
          <a:cxnLst/>
          <a:rect l="0" t="0" r="0" b="0"/>
          <a:pathLst>
            <a:path>
              <a:moveTo>
                <a:pt x="0" y="16391"/>
              </a:moveTo>
              <a:lnTo>
                <a:pt x="938821" y="16391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044981" y="2028807"/>
        <a:ext cx="46941" cy="46941"/>
      </dsp:txXfrm>
    </dsp:sp>
    <dsp:sp modelId="{2BF309E8-8684-4B86-9005-96D106CBD5AE}">
      <dsp:nvSpPr>
        <dsp:cNvPr id="0" name=""/>
        <dsp:cNvSpPr/>
      </dsp:nvSpPr>
      <dsp:spPr>
        <a:xfrm>
          <a:off x="3327469" y="100902"/>
          <a:ext cx="1481965" cy="148196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6500" kern="1200" dirty="0"/>
            <a:t> </a:t>
          </a:r>
        </a:p>
      </dsp:txBody>
      <dsp:txXfrm>
        <a:off x="3544498" y="317931"/>
        <a:ext cx="1047907" cy="1047907"/>
      </dsp:txXfrm>
    </dsp:sp>
    <dsp:sp modelId="{5D9DC384-F051-46CC-80DC-DF18DD4B6773}">
      <dsp:nvSpPr>
        <dsp:cNvPr id="0" name=""/>
        <dsp:cNvSpPr/>
      </dsp:nvSpPr>
      <dsp:spPr>
        <a:xfrm rot="18948506">
          <a:off x="4421701" y="2291208"/>
          <a:ext cx="1258322" cy="32783"/>
        </a:xfrm>
        <a:custGeom>
          <a:avLst/>
          <a:gdLst/>
          <a:ahLst/>
          <a:cxnLst/>
          <a:rect l="0" t="0" r="0" b="0"/>
          <a:pathLst>
            <a:path>
              <a:moveTo>
                <a:pt x="0" y="16391"/>
              </a:moveTo>
              <a:lnTo>
                <a:pt x="1258322" y="16391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5019404" y="2276141"/>
        <a:ext cx="62916" cy="62916"/>
      </dsp:txXfrm>
    </dsp:sp>
    <dsp:sp modelId="{5D56204C-D0E9-45DB-BEE4-4FF8A45A8F23}">
      <dsp:nvSpPr>
        <dsp:cNvPr id="0" name=""/>
        <dsp:cNvSpPr/>
      </dsp:nvSpPr>
      <dsp:spPr>
        <a:xfrm>
          <a:off x="5292291" y="611545"/>
          <a:ext cx="1481965" cy="148196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500" kern="1200" dirty="0"/>
        </a:p>
      </dsp:txBody>
      <dsp:txXfrm>
        <a:off x="5509320" y="828574"/>
        <a:ext cx="1047907" cy="1047907"/>
      </dsp:txXfrm>
    </dsp:sp>
    <dsp:sp modelId="{42F9E371-37D4-4FAF-8223-D858F4F5CF16}">
      <dsp:nvSpPr>
        <dsp:cNvPr id="0" name=""/>
        <dsp:cNvSpPr/>
      </dsp:nvSpPr>
      <dsp:spPr>
        <a:xfrm rot="21423758">
          <a:off x="4807721" y="3179475"/>
          <a:ext cx="1125320" cy="32783"/>
        </a:xfrm>
        <a:custGeom>
          <a:avLst/>
          <a:gdLst/>
          <a:ahLst/>
          <a:cxnLst/>
          <a:rect l="0" t="0" r="0" b="0"/>
          <a:pathLst>
            <a:path>
              <a:moveTo>
                <a:pt x="0" y="16391"/>
              </a:moveTo>
              <a:lnTo>
                <a:pt x="1125320" y="16391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5342249" y="3167734"/>
        <a:ext cx="56266" cy="56266"/>
      </dsp:txXfrm>
    </dsp:sp>
    <dsp:sp modelId="{A8CEA068-5CC2-4E68-913A-42353D82D40D}">
      <dsp:nvSpPr>
        <dsp:cNvPr id="0" name=""/>
        <dsp:cNvSpPr/>
      </dsp:nvSpPr>
      <dsp:spPr>
        <a:xfrm>
          <a:off x="5931329" y="2388080"/>
          <a:ext cx="1481965" cy="148196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500" kern="1200" dirty="0"/>
        </a:p>
      </dsp:txBody>
      <dsp:txXfrm>
        <a:off x="6148358" y="2605109"/>
        <a:ext cx="1047907" cy="1047907"/>
      </dsp:txXfrm>
    </dsp:sp>
    <dsp:sp modelId="{6FC2A54B-6E30-4BB0-87C3-2D080EF742E0}">
      <dsp:nvSpPr>
        <dsp:cNvPr id="0" name=""/>
        <dsp:cNvSpPr/>
      </dsp:nvSpPr>
      <dsp:spPr>
        <a:xfrm rot="2700000">
          <a:off x="4440750" y="4136363"/>
          <a:ext cx="1035570" cy="32783"/>
        </a:xfrm>
        <a:custGeom>
          <a:avLst/>
          <a:gdLst/>
          <a:ahLst/>
          <a:cxnLst/>
          <a:rect l="0" t="0" r="0" b="0"/>
          <a:pathLst>
            <a:path>
              <a:moveTo>
                <a:pt x="0" y="16391"/>
              </a:moveTo>
              <a:lnTo>
                <a:pt x="1035570" y="16391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932646" y="4126866"/>
        <a:ext cx="51778" cy="51778"/>
      </dsp:txXfrm>
    </dsp:sp>
    <dsp:sp modelId="{EAA9EC92-ECE9-4747-82C8-FBC3A0705686}">
      <dsp:nvSpPr>
        <dsp:cNvPr id="0" name=""/>
        <dsp:cNvSpPr/>
      </dsp:nvSpPr>
      <dsp:spPr>
        <a:xfrm>
          <a:off x="5107636" y="4301856"/>
          <a:ext cx="1481965" cy="148196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500" kern="1200" dirty="0"/>
        </a:p>
      </dsp:txBody>
      <dsp:txXfrm>
        <a:off x="5324665" y="4518885"/>
        <a:ext cx="1047907" cy="1047907"/>
      </dsp:txXfrm>
    </dsp:sp>
    <dsp:sp modelId="{E9099FDB-1E3E-439D-AC56-0CF929E5279D}">
      <dsp:nvSpPr>
        <dsp:cNvPr id="0" name=""/>
        <dsp:cNvSpPr/>
      </dsp:nvSpPr>
      <dsp:spPr>
        <a:xfrm rot="5421870">
          <a:off x="3630256" y="4417980"/>
          <a:ext cx="861482" cy="32783"/>
        </a:xfrm>
        <a:custGeom>
          <a:avLst/>
          <a:gdLst/>
          <a:ahLst/>
          <a:cxnLst/>
          <a:rect l="0" t="0" r="0" b="0"/>
          <a:pathLst>
            <a:path>
              <a:moveTo>
                <a:pt x="0" y="16391"/>
              </a:moveTo>
              <a:lnTo>
                <a:pt x="861482" y="16391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 rot="10800000">
        <a:off x="4039460" y="4412835"/>
        <a:ext cx="43074" cy="43074"/>
      </dsp:txXfrm>
    </dsp:sp>
    <dsp:sp modelId="{8F9D72B8-D74C-419A-AFB8-3F1B887E515A}">
      <dsp:nvSpPr>
        <dsp:cNvPr id="0" name=""/>
        <dsp:cNvSpPr/>
      </dsp:nvSpPr>
      <dsp:spPr>
        <a:xfrm>
          <a:off x="3312561" y="4865090"/>
          <a:ext cx="1481965" cy="148196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6500" kern="1200" dirty="0"/>
            <a:t>  </a:t>
          </a:r>
        </a:p>
      </dsp:txBody>
      <dsp:txXfrm>
        <a:off x="3529590" y="5082119"/>
        <a:ext cx="1047907" cy="1047907"/>
      </dsp:txXfrm>
    </dsp:sp>
    <dsp:sp modelId="{682CD0D7-C012-442D-A0C5-FA4BF685538E}">
      <dsp:nvSpPr>
        <dsp:cNvPr id="0" name=""/>
        <dsp:cNvSpPr/>
      </dsp:nvSpPr>
      <dsp:spPr>
        <a:xfrm rot="8149437">
          <a:off x="2668259" y="4115200"/>
          <a:ext cx="1011830" cy="32783"/>
        </a:xfrm>
        <a:custGeom>
          <a:avLst/>
          <a:gdLst/>
          <a:ahLst/>
          <a:cxnLst/>
          <a:rect l="0" t="0" r="0" b="0"/>
          <a:pathLst>
            <a:path>
              <a:moveTo>
                <a:pt x="0" y="16391"/>
              </a:moveTo>
              <a:lnTo>
                <a:pt x="1011830" y="16391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 rot="10800000">
        <a:off x="3148878" y="4106296"/>
        <a:ext cx="50591" cy="50591"/>
      </dsp:txXfrm>
    </dsp:sp>
    <dsp:sp modelId="{34D184A9-23D1-4C3D-8C68-BB3E38A0D0EF}">
      <dsp:nvSpPr>
        <dsp:cNvPr id="0" name=""/>
        <dsp:cNvSpPr/>
      </dsp:nvSpPr>
      <dsp:spPr>
        <a:xfrm>
          <a:off x="1538914" y="4259529"/>
          <a:ext cx="1481965" cy="148196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500" kern="1200" dirty="0"/>
        </a:p>
      </dsp:txBody>
      <dsp:txXfrm>
        <a:off x="1755943" y="4476558"/>
        <a:ext cx="1047907" cy="1047907"/>
      </dsp:txXfrm>
    </dsp:sp>
    <dsp:sp modelId="{A0B6E2AD-E14F-4A92-BEAC-CD6B5124EFE0}">
      <dsp:nvSpPr>
        <dsp:cNvPr id="0" name=""/>
        <dsp:cNvSpPr/>
      </dsp:nvSpPr>
      <dsp:spPr>
        <a:xfrm rot="10800000">
          <a:off x="2291898" y="3246280"/>
          <a:ext cx="1035570" cy="32783"/>
        </a:xfrm>
        <a:custGeom>
          <a:avLst/>
          <a:gdLst/>
          <a:ahLst/>
          <a:cxnLst/>
          <a:rect l="0" t="0" r="0" b="0"/>
          <a:pathLst>
            <a:path>
              <a:moveTo>
                <a:pt x="0" y="16391"/>
              </a:moveTo>
              <a:lnTo>
                <a:pt x="1035570" y="16391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783794" y="3236782"/>
        <a:ext cx="51778" cy="51778"/>
      </dsp:txXfrm>
    </dsp:sp>
    <dsp:sp modelId="{BC87A107-F42A-453C-A498-F928672ABA1D}">
      <dsp:nvSpPr>
        <dsp:cNvPr id="0" name=""/>
        <dsp:cNvSpPr/>
      </dsp:nvSpPr>
      <dsp:spPr>
        <a:xfrm>
          <a:off x="809933" y="2521689"/>
          <a:ext cx="1481965" cy="148196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effectLst/>
            <a:latin typeface="+mn-lt"/>
            <a:ea typeface="+mn-ea"/>
            <a:cs typeface="+mn-cs"/>
          </a:endParaRPr>
        </a:p>
      </dsp:txBody>
      <dsp:txXfrm>
        <a:off x="1026962" y="2738718"/>
        <a:ext cx="1047907" cy="1047907"/>
      </dsp:txXfrm>
    </dsp:sp>
    <dsp:sp modelId="{EA12B9CB-3E2A-4E80-B32C-AF8F705E596C}">
      <dsp:nvSpPr>
        <dsp:cNvPr id="0" name=""/>
        <dsp:cNvSpPr/>
      </dsp:nvSpPr>
      <dsp:spPr>
        <a:xfrm rot="13500000">
          <a:off x="2660583" y="2356197"/>
          <a:ext cx="1035570" cy="32783"/>
        </a:xfrm>
        <a:custGeom>
          <a:avLst/>
          <a:gdLst/>
          <a:ahLst/>
          <a:cxnLst/>
          <a:rect l="0" t="0" r="0" b="0"/>
          <a:pathLst>
            <a:path>
              <a:moveTo>
                <a:pt x="0" y="16391"/>
              </a:moveTo>
              <a:lnTo>
                <a:pt x="1035570" y="16391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152479" y="2346699"/>
        <a:ext cx="51778" cy="51778"/>
      </dsp:txXfrm>
    </dsp:sp>
    <dsp:sp modelId="{2FA5D290-D27E-46C4-8225-784BA053DF4D}">
      <dsp:nvSpPr>
        <dsp:cNvPr id="0" name=""/>
        <dsp:cNvSpPr/>
      </dsp:nvSpPr>
      <dsp:spPr>
        <a:xfrm>
          <a:off x="1547302" y="741522"/>
          <a:ext cx="1481965" cy="148196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6500" kern="1200" dirty="0">
              <a:effectLst/>
              <a:latin typeface="+mn-lt"/>
              <a:ea typeface="+mn-ea"/>
              <a:cs typeface="+mn-cs"/>
            </a:rPr>
            <a:t> </a:t>
          </a:r>
        </a:p>
      </dsp:txBody>
      <dsp:txXfrm>
        <a:off x="1764331" y="958551"/>
        <a:ext cx="1047907" cy="1047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706EC-C9AF-44F1-94B2-BF93DB625EB5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4DD93-83F8-4F63-B976-5684D62A6D7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124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1" dirty="0"/>
          </a:p>
          <a:p>
            <a:r>
              <a:rPr lang="da-DK" b="0" dirty="0"/>
              <a:t>Opsamling:</a:t>
            </a:r>
            <a:r>
              <a:rPr lang="da-DK" b="0" baseline="0" dirty="0"/>
              <a:t> hvordan var det at arbejde med dette værktøj?</a:t>
            </a:r>
          </a:p>
          <a:p>
            <a:endParaRPr lang="da-DK" b="0" baseline="0" dirty="0"/>
          </a:p>
          <a:p>
            <a:r>
              <a:rPr lang="da-DK" b="0" baseline="0" dirty="0"/>
              <a:t>Hvad skete der med jeres problemstilling? </a:t>
            </a:r>
          </a:p>
          <a:p>
            <a:r>
              <a:rPr lang="da-DK" b="0" baseline="0" dirty="0"/>
              <a:t>Hvad skete der med jeres følelser </a:t>
            </a:r>
            <a:r>
              <a:rPr lang="da-DK" b="0" baseline="0" dirty="0" err="1"/>
              <a:t>ift</a:t>
            </a:r>
            <a:r>
              <a:rPr lang="da-DK" b="0" baseline="0" dirty="0"/>
              <a:t> den oprindelige situation?</a:t>
            </a:r>
          </a:p>
          <a:p>
            <a:endParaRPr lang="da-DK" b="0" baseline="0" dirty="0"/>
          </a:p>
          <a:p>
            <a:endParaRPr lang="da-DK" b="0" baseline="0" dirty="0"/>
          </a:p>
          <a:p>
            <a:r>
              <a:rPr lang="da-DK" b="0" baseline="0" dirty="0"/>
              <a:t>Blev i uærbødige </a:t>
            </a:r>
            <a:r>
              <a:rPr lang="da-DK" b="0" baseline="0" dirty="0" err="1"/>
              <a:t>ift</a:t>
            </a:r>
            <a:r>
              <a:rPr lang="da-DK" b="0" baseline="0" dirty="0"/>
              <a:t> jeres egen oprindelige forståelse?</a:t>
            </a:r>
          </a:p>
          <a:p>
            <a:endParaRPr lang="da-DK" b="0" dirty="0"/>
          </a:p>
          <a:p>
            <a:r>
              <a:rPr lang="da-DK" dirty="0"/>
              <a:t>OBS - Øvelsen er svær</a:t>
            </a:r>
            <a:r>
              <a:rPr lang="da-DK" baseline="0" dirty="0"/>
              <a:t> for den, der har casen – prøv at stille dig udenfor og vær nysgerrig selv om du kender situationen</a:t>
            </a:r>
          </a:p>
          <a:p>
            <a:endParaRPr lang="da-DK" baseline="0" dirty="0"/>
          </a:p>
          <a:p>
            <a:endParaRPr lang="da-DK" baseline="0" dirty="0"/>
          </a:p>
          <a:p>
            <a:pPr defTabSz="915680">
              <a:defRPr/>
            </a:pPr>
            <a:r>
              <a:rPr lang="da-DK" baseline="0" dirty="0" err="1"/>
              <a:t>caseejeren</a:t>
            </a:r>
            <a:r>
              <a:rPr lang="da-DK" baseline="0" dirty="0"/>
              <a:t>: Hvad skete der med jeres problemforståelse?</a:t>
            </a:r>
            <a:endParaRPr lang="da-DK" dirty="0"/>
          </a:p>
          <a:p>
            <a:r>
              <a:rPr lang="da-DK" baseline="0" dirty="0"/>
              <a:t>Hvad skete der med de følelser, i knyttede til situationen?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B128C4-3437-4FE1-BEE4-152C9C90F02D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8637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Vores antageler ofte usynlige for os selv – </a:t>
            </a:r>
          </a:p>
          <a:p>
            <a:endParaRPr lang="da-DK" dirty="0"/>
          </a:p>
          <a:p>
            <a:r>
              <a:rPr lang="da-DK" dirty="0"/>
              <a:t>her er nogle tænkte eksempler på</a:t>
            </a:r>
            <a:r>
              <a:rPr lang="da-DK" baseline="0" dirty="0"/>
              <a:t> hverdags fordomme</a:t>
            </a:r>
          </a:p>
          <a:p>
            <a:endParaRPr lang="da-DK" baseline="0" dirty="0"/>
          </a:p>
          <a:p>
            <a:pPr marL="171690" indent="-171690">
              <a:buFont typeface="Arial" panose="020B0604020202020204" pitchFamily="34" charset="0"/>
              <a:buChar char="•"/>
            </a:pPr>
            <a:r>
              <a:rPr lang="da-DK" dirty="0"/>
              <a:t>Studiechefen elsker at høre sig selv tale og taler konstant </a:t>
            </a:r>
            <a:endParaRPr lang="en-US" dirty="0"/>
          </a:p>
          <a:p>
            <a:pPr marL="171690" indent="-171690">
              <a:buFont typeface="Arial" panose="020B0604020202020204" pitchFamily="34" charset="0"/>
              <a:buChar char="•"/>
            </a:pPr>
            <a:r>
              <a:rPr lang="da-DK" dirty="0"/>
              <a:t>Jurister er tørre og stive og går kun op i regler og paragraffer</a:t>
            </a:r>
            <a:endParaRPr lang="en-US" dirty="0"/>
          </a:p>
          <a:p>
            <a:pPr marL="171690" indent="-171690">
              <a:buFont typeface="Arial" panose="020B0604020202020204" pitchFamily="34" charset="0"/>
              <a:buChar char="•"/>
            </a:pPr>
            <a:r>
              <a:rPr lang="da-DK" dirty="0"/>
              <a:t>De TEK studerende skal have en direkte besked for at kunne forstå </a:t>
            </a:r>
          </a:p>
          <a:p>
            <a:pPr marL="171690" indent="-171690">
              <a:buFont typeface="Arial" panose="020B0604020202020204" pitchFamily="34" charset="0"/>
              <a:buChar char="•"/>
            </a:pPr>
            <a:r>
              <a:rPr lang="da-DK" dirty="0"/>
              <a:t>På SAMF skal vil de altid diskutere alt – også reglerne</a:t>
            </a:r>
            <a:endParaRPr lang="en-US" dirty="0"/>
          </a:p>
          <a:p>
            <a:pPr marL="171690" indent="-171690">
              <a:buFont typeface="Arial" panose="020B0604020202020204" pitchFamily="34" charset="0"/>
              <a:buChar char="•"/>
            </a:pPr>
            <a:r>
              <a:rPr lang="da-DK" dirty="0"/>
              <a:t>Fællesområdets ansatte forstår ikke uge mennesker og skal altid belære de studerende </a:t>
            </a:r>
            <a:endParaRPr lang="en-US" dirty="0"/>
          </a:p>
          <a:p>
            <a:pPr marL="171690" indent="-171690">
              <a:buFont typeface="Arial" panose="020B0604020202020204" pitchFamily="34" charset="0"/>
              <a:buChar char="•"/>
            </a:pPr>
            <a:r>
              <a:rPr lang="da-DK" dirty="0" err="1"/>
              <a:t>AC´erne</a:t>
            </a:r>
            <a:r>
              <a:rPr lang="da-DK" dirty="0"/>
              <a:t> er usystematiske og følger ikke tingene til dørs</a:t>
            </a:r>
            <a:endParaRPr lang="en-US" dirty="0"/>
          </a:p>
          <a:p>
            <a:pPr marL="171690" indent="-171690">
              <a:buFont typeface="Arial" panose="020B0604020202020204" pitchFamily="34" charset="0"/>
              <a:buChar char="•"/>
            </a:pPr>
            <a:r>
              <a:rPr lang="da-DK" dirty="0" err="1"/>
              <a:t>HK´erne</a:t>
            </a:r>
            <a:r>
              <a:rPr lang="da-DK" dirty="0"/>
              <a:t> kan ikke tænke ud af boksen og hænger fast i deres procedurer  </a:t>
            </a:r>
            <a:endParaRPr lang="en-US" dirty="0"/>
          </a:p>
          <a:p>
            <a:pPr marL="171690" indent="-171690">
              <a:buFont typeface="Arial" panose="020B0604020202020204" pitchFamily="34" charset="0"/>
              <a:buChar char="•"/>
            </a:pPr>
            <a:r>
              <a:rPr lang="da-DK" dirty="0"/>
              <a:t>Rektor forstår ikke hvad der foregår på universitet</a:t>
            </a:r>
            <a:endParaRPr lang="en-US" dirty="0"/>
          </a:p>
          <a:p>
            <a:pPr marL="171690" indent="-171690">
              <a:buFont typeface="Arial" panose="020B0604020202020204" pitchFamily="34" charset="0"/>
              <a:buChar char="•"/>
            </a:pPr>
            <a:r>
              <a:rPr lang="da-DK" dirty="0"/>
              <a:t>Dekanerne melder altid ud ”hvor skabet skal stå”</a:t>
            </a:r>
            <a:endParaRPr lang="en-US" dirty="0"/>
          </a:p>
          <a:p>
            <a:endParaRPr lang="da-DK" baseline="0" dirty="0"/>
          </a:p>
          <a:p>
            <a:r>
              <a:rPr lang="da-DK" baseline="0" dirty="0"/>
              <a:t>Har i nogen eksempler?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12270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FD21A-CAFB-4ED9-A83D-18A0FF0BD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794EEE9-1BB4-4F3E-BDBB-5FC56D177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91B7EFB-4F70-4D86-A251-040802D12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C06B-72D3-4198-8725-9026FFFF761D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2E315CA-1B83-43C4-ACC6-3C2AC23B7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6432B5C-A7C7-490F-A255-B49F70530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6700-0684-4EA7-A564-64FE394F6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059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24E85D-070F-4A61-976B-D1338726F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29B21FD-6876-47AC-8DEE-1215F7AE1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FA0C22D-92CD-406A-AFD6-2CCF24C86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C06B-72D3-4198-8725-9026FFFF761D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A23F13-096E-43F5-AB45-50074A911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60044A7-9266-44DA-8930-478195D38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6700-0684-4EA7-A564-64FE394F6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899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ADB2EA6-38F1-4F55-9211-6FA3AE7774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80DFCB0-A5D5-4A43-8FA5-359DD2044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EF116E0-520B-4CC1-87A2-327239689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C06B-72D3-4198-8725-9026FFFF761D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D9417E8-CFE2-4DCD-BAAB-A663A3B63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C081356-DC2D-4E2A-960C-568334677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6700-0684-4EA7-A564-64FE394F6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373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5853C8-EC71-4AAF-ADA3-94C46074C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E542384-D2B1-46BD-A58E-F5A22204F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8B5870-963E-4AA1-8952-4BCE6EC2B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C06B-72D3-4198-8725-9026FFFF761D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6DF9005-1829-46F2-BBFA-BF0B7F2E8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D39732A-40A8-43F4-96BE-2F9561DAC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6700-0684-4EA7-A564-64FE394F6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528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854CCD-8A86-4E62-A348-D3FA38DB4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52C00DB-17AE-4179-8BF7-450A6C616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61D3BE3-962F-47D4-B3C6-2F0BC13E1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C06B-72D3-4198-8725-9026FFFF761D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0B8F8F8-E641-4E6E-B2D4-E4D05E82D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1741C58-A447-45A2-9C6B-3D36C919D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6700-0684-4EA7-A564-64FE394F6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129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49CC50-70A3-406E-907F-AB356E0F0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A8815A8-695B-4A8F-9D12-D94D2CFE40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C698031-191C-4D28-97E7-356E1462A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542E05C-BC5D-43A2-B88D-E7AAD956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C06B-72D3-4198-8725-9026FFFF761D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D65D0D7-D023-4AF4-AC1E-CA12C12DC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CA096E8-F6AF-4F6B-82B9-AC4EC1A0C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6700-0684-4EA7-A564-64FE394F6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362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ED523F-9D91-4ACD-A825-34B4FF157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C5DF7C7-CE21-467C-89E7-7DE925927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828CD6A-1425-4B4B-9639-E08844E5D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E6B05A7-28AB-466D-928D-295E9F80E2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0EC3E80-6A27-4ACF-A221-AB793B0ED8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DEF0891-67D1-4813-846B-3D082DB2D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C06B-72D3-4198-8725-9026FFFF761D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F5A1F69-EB84-4D6C-8C0D-41A41984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2A5FC0D-74EA-4BBB-9958-379A52042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6700-0684-4EA7-A564-64FE394F6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74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6AD01-85D1-4504-85C3-4DA3E0BF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ADCC5FB-6266-4330-A7F6-F04953D91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C06B-72D3-4198-8725-9026FFFF761D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D1E00B2-40E8-410B-856C-289A6AED9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07668EC-6A9A-4CAE-822C-F3E479E42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6700-0684-4EA7-A564-64FE394F6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487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665809A-07C4-454F-BBB1-F31A5CC81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C06B-72D3-4198-8725-9026FFFF761D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FC0BF80-0B69-4EDE-A8D7-794303BC4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FA1EFFC-D516-4BD1-AEF5-1E6012A08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6700-0684-4EA7-A564-64FE394F6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50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7EB122-56E3-47C2-AF1C-2DC4CED12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6ED4E20-9BAD-444E-96F5-BFA37D53E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C9D51C9-0466-4F5B-808F-666F50AAA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32D98EA-2C27-48CC-BF39-D2476051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C06B-72D3-4198-8725-9026FFFF761D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50E17E3-4F43-472F-B6CA-FCEDEAD30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F3079BA-0706-4ACF-899A-F6104ECB2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6700-0684-4EA7-A564-64FE394F6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42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CE6F5-F79D-4B7E-9EBC-0C5C6473F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494C38EB-11E1-4E5F-A078-5EBD6C3E3B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C39111D-C8E8-4551-91A4-E998DF4CC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8E899B2-8A2E-4A40-BE55-3E2D46871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C06B-72D3-4198-8725-9026FFFF761D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8390496-65E5-420B-B918-D7DDA646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89FB9FC-869B-4A42-AC5E-6DA1B1E23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6700-0684-4EA7-A564-64FE394F6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973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828F94F-CE0F-437F-94B6-C0669A55B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3BD8C9C-84F0-4A88-BEE0-516618E5C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0794EEC-C919-4C5B-BC74-7B5EE3D959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8C06B-72D3-4198-8725-9026FFFF761D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EC28BA6-2B55-43D1-AB01-41B71E38D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46340E6-0927-4413-A5EE-754C022BF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66700-0684-4EA7-A564-64FE394F6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225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267200" y="274638"/>
            <a:ext cx="3223491" cy="850106"/>
          </a:xfrm>
        </p:spPr>
        <p:txBody>
          <a:bodyPr/>
          <a:lstStyle/>
          <a:p>
            <a:pPr algn="l"/>
            <a:r>
              <a:rPr lang="da-DK" dirty="0"/>
              <a:t>Dialogøvelse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981200" y="1124744"/>
            <a:ext cx="8229600" cy="53285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7200" b="1" dirty="0"/>
              <a:t>Hypotesedannelse og udvidelse af handlemuligheder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6400" dirty="0">
                <a:solidFill>
                  <a:srgbClr val="0070C0"/>
                </a:solidFill>
              </a:rPr>
              <a:t>Instruktion:</a:t>
            </a:r>
          </a:p>
          <a:p>
            <a:r>
              <a:rPr lang="da-DK" sz="6400" dirty="0"/>
              <a:t>Gå sammen i AMG </a:t>
            </a:r>
          </a:p>
          <a:p>
            <a:endParaRPr lang="da-DK" dirty="0"/>
          </a:p>
          <a:p>
            <a:r>
              <a:rPr lang="da-DK" sz="6400" dirty="0"/>
              <a:t>Start med at finde en hypotese (eks en beskrivelse af en adfærd eller en aktuel udfordring)  </a:t>
            </a:r>
          </a:p>
          <a:p>
            <a:pPr lvl="1"/>
            <a:r>
              <a:rPr lang="da-DK" sz="6400" dirty="0"/>
              <a:t>”Vi har for meget stress fordi vi ikke samarbejder ordentligt”</a:t>
            </a:r>
          </a:p>
          <a:p>
            <a:pPr lvl="1"/>
            <a:r>
              <a:rPr lang="da-DK" sz="6400" dirty="0"/>
              <a:t>”Vi har mobning fordi, vi ikke tør sige tingene til hinanden”</a:t>
            </a:r>
          </a:p>
          <a:p>
            <a:pPr lvl="1"/>
            <a:r>
              <a:rPr lang="da-DK" sz="6400" dirty="0"/>
              <a:t> ”Møderne er alt for lange fordi………..</a:t>
            </a:r>
          </a:p>
          <a:p>
            <a:pPr lvl="1"/>
            <a:endParaRPr lang="da-DK" sz="3200" dirty="0"/>
          </a:p>
          <a:p>
            <a:r>
              <a:rPr lang="da-DK" sz="6400" dirty="0"/>
              <a:t>Skriv hypotesen i midten af blomsten</a:t>
            </a:r>
          </a:p>
          <a:p>
            <a:endParaRPr lang="da-DK" dirty="0"/>
          </a:p>
          <a:p>
            <a:r>
              <a:rPr lang="da-DK" sz="6400" dirty="0"/>
              <a:t>Brainstorm på mulige hypoteser om hvad andre gode grunde til at handle sådan kan være </a:t>
            </a:r>
          </a:p>
          <a:p>
            <a:endParaRPr lang="da-DK" dirty="0">
              <a:sym typeface="Wingdings" panose="05000000000000000000" pitchFamily="2" charset="2"/>
            </a:endParaRPr>
          </a:p>
          <a:p>
            <a:r>
              <a:rPr lang="da-DK" sz="6400" dirty="0">
                <a:sym typeface="Wingdings" panose="05000000000000000000" pitchFamily="2" charset="2"/>
              </a:rPr>
              <a:t>Skriv hver hypotese i et ”kronblad” </a:t>
            </a:r>
            <a:endParaRPr lang="da-DK" sz="6400" dirty="0"/>
          </a:p>
          <a:p>
            <a:endParaRPr lang="da-DK" dirty="0"/>
          </a:p>
          <a:p>
            <a:r>
              <a:rPr lang="da-DK" sz="6400" dirty="0"/>
              <a:t>Skriv 1-2 handlemuligheder ud for hver af de nye hypoteser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650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/>
          </p:nvPr>
        </p:nvGraphicFramePr>
        <p:xfrm>
          <a:off x="2063552" y="0"/>
          <a:ext cx="8136904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608055"/>
            <a:ext cx="91440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56905"/>
            <a:ext cx="916223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4898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Widescreen</PresentationFormat>
  <Paragraphs>52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Office-tema</vt:lpstr>
      <vt:lpstr>Dialogøvelse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Dialogøvelse</dc:title>
  <dc:creator>Luise Thuesen Marling</dc:creator>
  <cp:lastModifiedBy>Luise Thuesen Marling</cp:lastModifiedBy>
  <cp:revision>1</cp:revision>
  <dcterms:created xsi:type="dcterms:W3CDTF">2019-02-05T11:01:01Z</dcterms:created>
  <dcterms:modified xsi:type="dcterms:W3CDTF">2019-02-05T11:01:52Z</dcterms:modified>
</cp:coreProperties>
</file>