
<file path=[Content_Types].xml><?xml version="1.0" encoding="utf-8"?>
<Types xmlns="http://schemas.openxmlformats.org/package/2006/content-types">
  <Default Extension="bin" ContentType="image/x-emf"/>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media/image2.bin" ContentType="image/jpeg"/>
  <Override PartName="/ppt/media/image4.bin" ContentType="image/png"/>
  <Override PartName="/ppt/media/image5.bin" ContentType="image/png"/>
  <Override PartName="/ppt/media/image6.bin" ContentType="image/png"/>
  <Override PartName="/ppt/media/image7.bin" ContentType="image/png"/>
  <Override PartName="/ppt/media/image8.bin" ContentType="image/png"/>
  <Override PartName="/ppt/media/image9.bin" ContentType="image/png"/>
  <Override PartName="/ppt/media/image10.bin" ContentType="image/png"/>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7" r:id="rId3"/>
    <p:sldMasterId id="2147483702" r:id="rId4"/>
  </p:sldMasterIdLst>
  <p:notesMasterIdLst>
    <p:notesMasterId r:id="rId22"/>
  </p:notesMasterIdLst>
  <p:handoutMasterIdLst>
    <p:handoutMasterId r:id="rId23"/>
  </p:handoutMasterIdLst>
  <p:sldIdLst>
    <p:sldId id="340" r:id="rId5"/>
    <p:sldId id="258" r:id="rId6"/>
    <p:sldId id="260" r:id="rId7"/>
    <p:sldId id="259" r:id="rId8"/>
    <p:sldId id="358" r:id="rId9"/>
    <p:sldId id="389" r:id="rId10"/>
    <p:sldId id="400" r:id="rId11"/>
    <p:sldId id="399" r:id="rId12"/>
    <p:sldId id="390" r:id="rId13"/>
    <p:sldId id="391" r:id="rId14"/>
    <p:sldId id="392" r:id="rId15"/>
    <p:sldId id="393" r:id="rId16"/>
    <p:sldId id="394" r:id="rId17"/>
    <p:sldId id="395" r:id="rId18"/>
    <p:sldId id="396" r:id="rId19"/>
    <p:sldId id="397" r:id="rId20"/>
    <p:sldId id="398" r:id="rId21"/>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te Aagaard Zethsen" initials="BAZ" lastIdx="1" clrIdx="0">
    <p:extLst>
      <p:ext uri="{19B8F6BF-5375-455C-9EA6-DF929625EA0E}">
        <p15:presenceInfo xmlns:p15="http://schemas.microsoft.com/office/powerpoint/2012/main" userId="S-1-5-21-1214440339-1958367476-682003330-1179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1" d="100"/>
          <a:sy n="111" d="100"/>
        </p:scale>
        <p:origin x="3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23T08:09:23.741" idx="1">
    <p:pos x="10" y="10"/>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881524-2A63-4093-95F4-B57B43EBA264}" type="doc">
      <dgm:prSet loTypeId="urn:microsoft.com/office/officeart/2005/8/layout/radial1" loCatId="relationship" qsTypeId="urn:microsoft.com/office/officeart/2005/8/quickstyle/simple1" qsCatId="simple" csTypeId="urn:microsoft.com/office/officeart/2005/8/colors/accent3_2" csCatId="accent3" phldr="1"/>
      <dgm:spPr/>
      <dgm:t>
        <a:bodyPr/>
        <a:lstStyle/>
        <a:p>
          <a:endParaRPr lang="da-DK"/>
        </a:p>
      </dgm:t>
    </dgm:pt>
    <dgm:pt modelId="{1127BC27-A61D-4A9B-B7CA-94E104773A32}">
      <dgm:prSet phldrT="[Tekst]"/>
      <dgm:spPr/>
      <dgm:t>
        <a:bodyPr/>
        <a:lstStyle/>
        <a:p>
          <a:r>
            <a:rPr lang="da-DK" dirty="0"/>
            <a:t>Hvad er min antagelse?</a:t>
          </a:r>
        </a:p>
      </dgm:t>
    </dgm:pt>
    <dgm:pt modelId="{AB4ED7C5-17AF-4C65-84E5-CEF19687A429}" type="parTrans" cxnId="{C1BA310E-83AD-4778-8ADB-4E6D1D47D644}">
      <dgm:prSet/>
      <dgm:spPr/>
      <dgm:t>
        <a:bodyPr/>
        <a:lstStyle/>
        <a:p>
          <a:endParaRPr lang="da-DK"/>
        </a:p>
      </dgm:t>
    </dgm:pt>
    <dgm:pt modelId="{2E41B0EC-B0D6-497C-BEB6-D39F38614FC4}" type="sibTrans" cxnId="{C1BA310E-83AD-4778-8ADB-4E6D1D47D644}">
      <dgm:prSet/>
      <dgm:spPr/>
      <dgm:t>
        <a:bodyPr/>
        <a:lstStyle/>
        <a:p>
          <a:endParaRPr lang="da-DK"/>
        </a:p>
      </dgm:t>
    </dgm:pt>
    <dgm:pt modelId="{D39D3ABF-ACDB-4785-B26E-175AD8C3894B}">
      <dgm:prSet phldrT="[Tekst]"/>
      <dgm:spPr/>
      <dgm:t>
        <a:bodyPr/>
        <a:lstStyle/>
        <a:p>
          <a:r>
            <a:rPr lang="da-DK" dirty="0"/>
            <a:t>Min kollega på fakultetet er altid så sur</a:t>
          </a:r>
        </a:p>
      </dgm:t>
    </dgm:pt>
    <dgm:pt modelId="{280F017D-E7A2-43A8-B17B-163F29569F2E}" type="parTrans" cxnId="{635F7741-EE46-4E92-B258-EDCF95EA4D30}">
      <dgm:prSet/>
      <dgm:spPr/>
      <dgm:t>
        <a:bodyPr/>
        <a:lstStyle/>
        <a:p>
          <a:endParaRPr lang="da-DK"/>
        </a:p>
      </dgm:t>
    </dgm:pt>
    <dgm:pt modelId="{33571BE7-7C55-4802-997B-0027E70EF3CC}" type="sibTrans" cxnId="{635F7741-EE46-4E92-B258-EDCF95EA4D30}">
      <dgm:prSet/>
      <dgm:spPr/>
      <dgm:t>
        <a:bodyPr/>
        <a:lstStyle/>
        <a:p>
          <a:endParaRPr lang="da-DK"/>
        </a:p>
      </dgm:t>
    </dgm:pt>
    <dgm:pt modelId="{F9798819-4329-4EB5-8BC7-DC076F888B7B}">
      <dgm:prSet phldrT="[Tekst]"/>
      <dgm:spPr/>
      <dgm:t>
        <a:bodyPr/>
        <a:lstStyle/>
        <a:p>
          <a:r>
            <a:rPr lang="da-DK" dirty="0"/>
            <a:t>Vi bakker ikke hinanden op.</a:t>
          </a:r>
        </a:p>
      </dgm:t>
    </dgm:pt>
    <dgm:pt modelId="{F4A08923-B986-4F54-B5C7-5C3A9E610A31}" type="parTrans" cxnId="{B589E864-9DE0-4F46-8E34-8AC9B6D60645}">
      <dgm:prSet/>
      <dgm:spPr/>
      <dgm:t>
        <a:bodyPr/>
        <a:lstStyle/>
        <a:p>
          <a:endParaRPr lang="da-DK"/>
        </a:p>
      </dgm:t>
    </dgm:pt>
    <dgm:pt modelId="{2A351D24-D7F3-4092-B4BC-FFB720CA4D7C}" type="sibTrans" cxnId="{B589E864-9DE0-4F46-8E34-8AC9B6D60645}">
      <dgm:prSet/>
      <dgm:spPr/>
      <dgm:t>
        <a:bodyPr/>
        <a:lstStyle/>
        <a:p>
          <a:endParaRPr lang="da-DK"/>
        </a:p>
      </dgm:t>
    </dgm:pt>
    <dgm:pt modelId="{9214E7DA-C69C-4574-9162-BA420AF444D7}">
      <dgm:prSet phldrT="[Tekst]"/>
      <dgm:spPr/>
      <dgm:t>
        <a:bodyPr/>
        <a:lstStyle/>
        <a:p>
          <a:r>
            <a:rPr lang="da-DK" dirty="0"/>
            <a:t>Unge mennesker er egoistiske  og ikke så interesserede i  at få  fællesskabet til at køre</a:t>
          </a:r>
        </a:p>
      </dgm:t>
    </dgm:pt>
    <dgm:pt modelId="{564BEA59-C18A-41A0-A706-690BA22550C1}" type="parTrans" cxnId="{CADCF0FE-86C0-4216-AEBA-EC6ACD95440E}">
      <dgm:prSet/>
      <dgm:spPr/>
      <dgm:t>
        <a:bodyPr/>
        <a:lstStyle/>
        <a:p>
          <a:endParaRPr lang="da-DK"/>
        </a:p>
      </dgm:t>
    </dgm:pt>
    <dgm:pt modelId="{F3055FC0-7CB3-41B9-9CB8-E9CC67939AC4}" type="sibTrans" cxnId="{CADCF0FE-86C0-4216-AEBA-EC6ACD95440E}">
      <dgm:prSet/>
      <dgm:spPr/>
      <dgm:t>
        <a:bodyPr/>
        <a:lstStyle/>
        <a:p>
          <a:endParaRPr lang="da-DK"/>
        </a:p>
      </dgm:t>
    </dgm:pt>
    <dgm:pt modelId="{406B3143-77D9-4E8C-8848-CE5ADFD6E386}">
      <dgm:prSet phldrT="[Tekst]"/>
      <dgm:spPr/>
      <dgm:t>
        <a:bodyPr/>
        <a:lstStyle/>
        <a:p>
          <a:r>
            <a:rPr lang="da-DK" dirty="0"/>
            <a:t>Det</a:t>
          </a:r>
          <a:r>
            <a:rPr lang="da-DK" baseline="0" dirty="0"/>
            <a:t> er uretfærdigt at….</a:t>
          </a:r>
          <a:endParaRPr lang="da-DK" dirty="0"/>
        </a:p>
      </dgm:t>
    </dgm:pt>
    <dgm:pt modelId="{8975011B-378F-49F2-99B3-3942937617E4}" type="parTrans" cxnId="{1F215143-554D-44E2-89DD-3388BE2E58B6}">
      <dgm:prSet/>
      <dgm:spPr/>
      <dgm:t>
        <a:bodyPr/>
        <a:lstStyle/>
        <a:p>
          <a:endParaRPr lang="da-DK"/>
        </a:p>
      </dgm:t>
    </dgm:pt>
    <dgm:pt modelId="{899B1136-3837-4C6D-8178-86BFB74D013A}" type="sibTrans" cxnId="{1F215143-554D-44E2-89DD-3388BE2E58B6}">
      <dgm:prSet/>
      <dgm:spPr/>
      <dgm:t>
        <a:bodyPr/>
        <a:lstStyle/>
        <a:p>
          <a:endParaRPr lang="da-DK"/>
        </a:p>
      </dgm:t>
    </dgm:pt>
    <dgm:pt modelId="{39A3ACF6-311E-44AA-93BA-2504DAF2C46D}">
      <dgm:prSet phldrT="[Tekst]"/>
      <dgm:spPr/>
      <dgm:t>
        <a:bodyPr/>
        <a:lstStyle/>
        <a:p>
          <a:r>
            <a:rPr lang="da-DK" dirty="0"/>
            <a:t>Min chef elsker at høre sig selv snakke</a:t>
          </a:r>
        </a:p>
      </dgm:t>
    </dgm:pt>
    <dgm:pt modelId="{48C12908-45CB-4A03-88A1-5BBD8BA327D1}" type="parTrans" cxnId="{A19130EF-1281-4F9A-A6EA-2E0401B9B484}">
      <dgm:prSet/>
      <dgm:spPr/>
      <dgm:t>
        <a:bodyPr/>
        <a:lstStyle/>
        <a:p>
          <a:endParaRPr lang="da-DK"/>
        </a:p>
      </dgm:t>
    </dgm:pt>
    <dgm:pt modelId="{A25A39EB-C02F-4524-8F61-826555F98821}" type="sibTrans" cxnId="{A19130EF-1281-4F9A-A6EA-2E0401B9B484}">
      <dgm:prSet/>
      <dgm:spPr/>
      <dgm:t>
        <a:bodyPr/>
        <a:lstStyle/>
        <a:p>
          <a:endParaRPr lang="da-DK"/>
        </a:p>
      </dgm:t>
    </dgm:pt>
    <dgm:pt modelId="{FFB3E4A7-97F3-4976-A802-917367B51E1C}">
      <dgm:prSet phldrT="[Tekst]"/>
      <dgm:spPr/>
      <dgm:t>
        <a:bodyPr/>
        <a:lstStyle/>
        <a:p>
          <a:r>
            <a:rPr lang="da-DK" dirty="0"/>
            <a:t>De komplicerer altid tingene på instituttet</a:t>
          </a:r>
        </a:p>
      </dgm:t>
    </dgm:pt>
    <dgm:pt modelId="{F9DE966E-CA00-4E6E-BEE8-1625F0493E47}" type="parTrans" cxnId="{8909DC5A-716B-4297-94E6-F9F825CC2B09}">
      <dgm:prSet/>
      <dgm:spPr/>
      <dgm:t>
        <a:bodyPr/>
        <a:lstStyle/>
        <a:p>
          <a:endParaRPr lang="da-DK"/>
        </a:p>
      </dgm:t>
    </dgm:pt>
    <dgm:pt modelId="{4A328577-80FC-4722-95C4-7F268AB2B5F9}" type="sibTrans" cxnId="{8909DC5A-716B-4297-94E6-F9F825CC2B09}">
      <dgm:prSet/>
      <dgm:spPr/>
      <dgm:t>
        <a:bodyPr/>
        <a:lstStyle/>
        <a:p>
          <a:endParaRPr lang="en-US"/>
        </a:p>
      </dgm:t>
    </dgm:pt>
    <dgm:pt modelId="{82AC340C-FE5D-4321-92D8-FFBAD96478E3}" type="pres">
      <dgm:prSet presAssocID="{31881524-2A63-4093-95F4-B57B43EBA264}" presName="cycle" presStyleCnt="0">
        <dgm:presLayoutVars>
          <dgm:chMax val="1"/>
          <dgm:dir/>
          <dgm:animLvl val="ctr"/>
          <dgm:resizeHandles val="exact"/>
        </dgm:presLayoutVars>
      </dgm:prSet>
      <dgm:spPr/>
    </dgm:pt>
    <dgm:pt modelId="{9DC8EB7B-96B1-4305-A22E-FE3374306579}" type="pres">
      <dgm:prSet presAssocID="{1127BC27-A61D-4A9B-B7CA-94E104773A32}" presName="centerShape" presStyleLbl="node0" presStyleIdx="0" presStyleCnt="1"/>
      <dgm:spPr/>
    </dgm:pt>
    <dgm:pt modelId="{D6FEF6EE-E8D7-46C6-8F59-1906DFDCC764}" type="pres">
      <dgm:prSet presAssocID="{280F017D-E7A2-43A8-B17B-163F29569F2E}" presName="Name9" presStyleLbl="parChTrans1D2" presStyleIdx="0" presStyleCnt="6"/>
      <dgm:spPr/>
    </dgm:pt>
    <dgm:pt modelId="{8A04ED09-4B8B-4FE7-8B26-3FC503F2861A}" type="pres">
      <dgm:prSet presAssocID="{280F017D-E7A2-43A8-B17B-163F29569F2E}" presName="connTx" presStyleLbl="parChTrans1D2" presStyleIdx="0" presStyleCnt="6"/>
      <dgm:spPr/>
    </dgm:pt>
    <dgm:pt modelId="{2BF309E8-8684-4B86-9005-96D106CBD5AE}" type="pres">
      <dgm:prSet presAssocID="{D39D3ABF-ACDB-4785-B26E-175AD8C3894B}" presName="node" presStyleLbl="node1" presStyleIdx="0" presStyleCnt="6">
        <dgm:presLayoutVars>
          <dgm:bulletEnabled val="1"/>
        </dgm:presLayoutVars>
      </dgm:prSet>
      <dgm:spPr/>
    </dgm:pt>
    <dgm:pt modelId="{5D9DC384-F051-46CC-80DC-DF18DD4B6773}" type="pres">
      <dgm:prSet presAssocID="{F9DE966E-CA00-4E6E-BEE8-1625F0493E47}" presName="Name9" presStyleLbl="parChTrans1D2" presStyleIdx="1" presStyleCnt="6"/>
      <dgm:spPr/>
    </dgm:pt>
    <dgm:pt modelId="{FEC031CD-DBDC-43F6-97E7-E29395682FEC}" type="pres">
      <dgm:prSet presAssocID="{F9DE966E-CA00-4E6E-BEE8-1625F0493E47}" presName="connTx" presStyleLbl="parChTrans1D2" presStyleIdx="1" presStyleCnt="6"/>
      <dgm:spPr/>
    </dgm:pt>
    <dgm:pt modelId="{5D56204C-D0E9-45DB-BEE4-4FF8A45A8F23}" type="pres">
      <dgm:prSet presAssocID="{FFB3E4A7-97F3-4976-A802-917367B51E1C}" presName="node" presStyleLbl="node1" presStyleIdx="1" presStyleCnt="6">
        <dgm:presLayoutVars>
          <dgm:bulletEnabled val="1"/>
        </dgm:presLayoutVars>
      </dgm:prSet>
      <dgm:spPr/>
    </dgm:pt>
    <dgm:pt modelId="{42F9E371-37D4-4FAF-8223-D858F4F5CF16}" type="pres">
      <dgm:prSet presAssocID="{F4A08923-B986-4F54-B5C7-5C3A9E610A31}" presName="Name9" presStyleLbl="parChTrans1D2" presStyleIdx="2" presStyleCnt="6"/>
      <dgm:spPr/>
    </dgm:pt>
    <dgm:pt modelId="{506A19AD-0E02-40E6-BDC8-99F40B2413ED}" type="pres">
      <dgm:prSet presAssocID="{F4A08923-B986-4F54-B5C7-5C3A9E610A31}" presName="connTx" presStyleLbl="parChTrans1D2" presStyleIdx="2" presStyleCnt="6"/>
      <dgm:spPr/>
    </dgm:pt>
    <dgm:pt modelId="{A8CEA068-5CC2-4E68-913A-42353D82D40D}" type="pres">
      <dgm:prSet presAssocID="{F9798819-4329-4EB5-8BC7-DC076F888B7B}" presName="node" presStyleLbl="node1" presStyleIdx="2" presStyleCnt="6">
        <dgm:presLayoutVars>
          <dgm:bulletEnabled val="1"/>
        </dgm:presLayoutVars>
      </dgm:prSet>
      <dgm:spPr/>
    </dgm:pt>
    <dgm:pt modelId="{6FC2A54B-6E30-4BB0-87C3-2D080EF742E0}" type="pres">
      <dgm:prSet presAssocID="{564BEA59-C18A-41A0-A706-690BA22550C1}" presName="Name9" presStyleLbl="parChTrans1D2" presStyleIdx="3" presStyleCnt="6"/>
      <dgm:spPr/>
    </dgm:pt>
    <dgm:pt modelId="{835B5C3D-C8C4-4D71-9FC6-8024E0AB66FD}" type="pres">
      <dgm:prSet presAssocID="{564BEA59-C18A-41A0-A706-690BA22550C1}" presName="connTx" presStyleLbl="parChTrans1D2" presStyleIdx="3" presStyleCnt="6"/>
      <dgm:spPr/>
    </dgm:pt>
    <dgm:pt modelId="{EAA9EC92-ECE9-4747-82C8-FBC3A0705686}" type="pres">
      <dgm:prSet presAssocID="{9214E7DA-C69C-4574-9162-BA420AF444D7}" presName="node" presStyleLbl="node1" presStyleIdx="3" presStyleCnt="6">
        <dgm:presLayoutVars>
          <dgm:bulletEnabled val="1"/>
        </dgm:presLayoutVars>
      </dgm:prSet>
      <dgm:spPr/>
    </dgm:pt>
    <dgm:pt modelId="{E9099FDB-1E3E-439D-AC56-0CF929E5279D}" type="pres">
      <dgm:prSet presAssocID="{8975011B-378F-49F2-99B3-3942937617E4}" presName="Name9" presStyleLbl="parChTrans1D2" presStyleIdx="4" presStyleCnt="6"/>
      <dgm:spPr/>
    </dgm:pt>
    <dgm:pt modelId="{180A8C13-23DE-4425-BEE8-4900F37EA121}" type="pres">
      <dgm:prSet presAssocID="{8975011B-378F-49F2-99B3-3942937617E4}" presName="connTx" presStyleLbl="parChTrans1D2" presStyleIdx="4" presStyleCnt="6"/>
      <dgm:spPr/>
    </dgm:pt>
    <dgm:pt modelId="{8F9D72B8-D74C-419A-AFB8-3F1B887E515A}" type="pres">
      <dgm:prSet presAssocID="{406B3143-77D9-4E8C-8848-CE5ADFD6E386}" presName="node" presStyleLbl="node1" presStyleIdx="4" presStyleCnt="6">
        <dgm:presLayoutVars>
          <dgm:bulletEnabled val="1"/>
        </dgm:presLayoutVars>
      </dgm:prSet>
      <dgm:spPr/>
    </dgm:pt>
    <dgm:pt modelId="{682CD0D7-C012-442D-A0C5-FA4BF685538E}" type="pres">
      <dgm:prSet presAssocID="{48C12908-45CB-4A03-88A1-5BBD8BA327D1}" presName="Name9" presStyleLbl="parChTrans1D2" presStyleIdx="5" presStyleCnt="6"/>
      <dgm:spPr/>
    </dgm:pt>
    <dgm:pt modelId="{B565C6EA-264D-4A80-8856-877DFCAE4802}" type="pres">
      <dgm:prSet presAssocID="{48C12908-45CB-4A03-88A1-5BBD8BA327D1}" presName="connTx" presStyleLbl="parChTrans1D2" presStyleIdx="5" presStyleCnt="6"/>
      <dgm:spPr/>
    </dgm:pt>
    <dgm:pt modelId="{34D184A9-23D1-4C3D-8C68-BB3E38A0D0EF}" type="pres">
      <dgm:prSet presAssocID="{39A3ACF6-311E-44AA-93BA-2504DAF2C46D}" presName="node" presStyleLbl="node1" presStyleIdx="5" presStyleCnt="6">
        <dgm:presLayoutVars>
          <dgm:bulletEnabled val="1"/>
        </dgm:presLayoutVars>
      </dgm:prSet>
      <dgm:spPr/>
    </dgm:pt>
  </dgm:ptLst>
  <dgm:cxnLst>
    <dgm:cxn modelId="{E6378306-7D0E-444E-98EF-ABA09F70B5BB}" type="presOf" srcId="{406B3143-77D9-4E8C-8848-CE5ADFD6E386}" destId="{8F9D72B8-D74C-419A-AFB8-3F1B887E515A}" srcOrd="0" destOrd="0" presId="urn:microsoft.com/office/officeart/2005/8/layout/radial1"/>
    <dgm:cxn modelId="{C1BA310E-83AD-4778-8ADB-4E6D1D47D644}" srcId="{31881524-2A63-4093-95F4-B57B43EBA264}" destId="{1127BC27-A61D-4A9B-B7CA-94E104773A32}" srcOrd="0" destOrd="0" parTransId="{AB4ED7C5-17AF-4C65-84E5-CEF19687A429}" sibTransId="{2E41B0EC-B0D6-497C-BEB6-D39F38614FC4}"/>
    <dgm:cxn modelId="{0E089212-CE0D-4432-8A1A-71894C0635C8}" type="presOf" srcId="{F9DE966E-CA00-4E6E-BEE8-1625F0493E47}" destId="{5D9DC384-F051-46CC-80DC-DF18DD4B6773}" srcOrd="0" destOrd="0" presId="urn:microsoft.com/office/officeart/2005/8/layout/radial1"/>
    <dgm:cxn modelId="{DB29461C-768C-4F83-9787-97A8B2F1E079}" type="presOf" srcId="{564BEA59-C18A-41A0-A706-690BA22550C1}" destId="{835B5C3D-C8C4-4D71-9FC6-8024E0AB66FD}" srcOrd="1" destOrd="0" presId="urn:microsoft.com/office/officeart/2005/8/layout/radial1"/>
    <dgm:cxn modelId="{635F7741-EE46-4E92-B258-EDCF95EA4D30}" srcId="{1127BC27-A61D-4A9B-B7CA-94E104773A32}" destId="{D39D3ABF-ACDB-4785-B26E-175AD8C3894B}" srcOrd="0" destOrd="0" parTransId="{280F017D-E7A2-43A8-B17B-163F29569F2E}" sibTransId="{33571BE7-7C55-4802-997B-0027E70EF3CC}"/>
    <dgm:cxn modelId="{1F215143-554D-44E2-89DD-3388BE2E58B6}" srcId="{1127BC27-A61D-4A9B-B7CA-94E104773A32}" destId="{406B3143-77D9-4E8C-8848-CE5ADFD6E386}" srcOrd="4" destOrd="0" parTransId="{8975011B-378F-49F2-99B3-3942937617E4}" sibTransId="{899B1136-3837-4C6D-8178-86BFB74D013A}"/>
    <dgm:cxn modelId="{F808CD43-06BA-46DE-A65C-36F12D650EEA}" type="presOf" srcId="{39A3ACF6-311E-44AA-93BA-2504DAF2C46D}" destId="{34D184A9-23D1-4C3D-8C68-BB3E38A0D0EF}" srcOrd="0" destOrd="0" presId="urn:microsoft.com/office/officeart/2005/8/layout/radial1"/>
    <dgm:cxn modelId="{B589E864-9DE0-4F46-8E34-8AC9B6D60645}" srcId="{1127BC27-A61D-4A9B-B7CA-94E104773A32}" destId="{F9798819-4329-4EB5-8BC7-DC076F888B7B}" srcOrd="2" destOrd="0" parTransId="{F4A08923-B986-4F54-B5C7-5C3A9E610A31}" sibTransId="{2A351D24-D7F3-4092-B4BC-FFB720CA4D7C}"/>
    <dgm:cxn modelId="{C1A7F366-8E16-4A11-8E3B-544D3D7A4587}" type="presOf" srcId="{48C12908-45CB-4A03-88A1-5BBD8BA327D1}" destId="{B565C6EA-264D-4A80-8856-877DFCAE4802}" srcOrd="1" destOrd="0" presId="urn:microsoft.com/office/officeart/2005/8/layout/radial1"/>
    <dgm:cxn modelId="{8FC93969-0276-4794-BCA8-322F48A77CDB}" type="presOf" srcId="{1127BC27-A61D-4A9B-B7CA-94E104773A32}" destId="{9DC8EB7B-96B1-4305-A22E-FE3374306579}" srcOrd="0" destOrd="0" presId="urn:microsoft.com/office/officeart/2005/8/layout/radial1"/>
    <dgm:cxn modelId="{5475BA6A-1E88-460F-825A-37CC7C7E484E}" type="presOf" srcId="{F9DE966E-CA00-4E6E-BEE8-1625F0493E47}" destId="{FEC031CD-DBDC-43F6-97E7-E29395682FEC}" srcOrd="1" destOrd="0" presId="urn:microsoft.com/office/officeart/2005/8/layout/radial1"/>
    <dgm:cxn modelId="{D4AA124B-AEB3-4188-B5C4-17E6A71E5F9B}" type="presOf" srcId="{31881524-2A63-4093-95F4-B57B43EBA264}" destId="{82AC340C-FE5D-4321-92D8-FFBAD96478E3}" srcOrd="0" destOrd="0" presId="urn:microsoft.com/office/officeart/2005/8/layout/radial1"/>
    <dgm:cxn modelId="{130E8170-C223-46EC-9581-85C75C346044}" type="presOf" srcId="{D39D3ABF-ACDB-4785-B26E-175AD8C3894B}" destId="{2BF309E8-8684-4B86-9005-96D106CBD5AE}" srcOrd="0" destOrd="0" presId="urn:microsoft.com/office/officeart/2005/8/layout/radial1"/>
    <dgm:cxn modelId="{8909DC5A-716B-4297-94E6-F9F825CC2B09}" srcId="{1127BC27-A61D-4A9B-B7CA-94E104773A32}" destId="{FFB3E4A7-97F3-4976-A802-917367B51E1C}" srcOrd="1" destOrd="0" parTransId="{F9DE966E-CA00-4E6E-BEE8-1625F0493E47}" sibTransId="{4A328577-80FC-4722-95C4-7F268AB2B5F9}"/>
    <dgm:cxn modelId="{5D1B987B-7196-4D75-A5C1-8BA7A78C7985}" type="presOf" srcId="{564BEA59-C18A-41A0-A706-690BA22550C1}" destId="{6FC2A54B-6E30-4BB0-87C3-2D080EF742E0}" srcOrd="0" destOrd="0" presId="urn:microsoft.com/office/officeart/2005/8/layout/radial1"/>
    <dgm:cxn modelId="{0F53A67F-393B-49DF-93C2-B67338E37425}" type="presOf" srcId="{F9798819-4329-4EB5-8BC7-DC076F888B7B}" destId="{A8CEA068-5CC2-4E68-913A-42353D82D40D}" srcOrd="0" destOrd="0" presId="urn:microsoft.com/office/officeart/2005/8/layout/radial1"/>
    <dgm:cxn modelId="{54BA8BB4-1CC3-4E8E-8F59-A28366AAD765}" type="presOf" srcId="{FFB3E4A7-97F3-4976-A802-917367B51E1C}" destId="{5D56204C-D0E9-45DB-BEE4-4FF8A45A8F23}" srcOrd="0" destOrd="0" presId="urn:microsoft.com/office/officeart/2005/8/layout/radial1"/>
    <dgm:cxn modelId="{6E4A53C6-D582-4B8B-8789-F31F00BA2797}" type="presOf" srcId="{8975011B-378F-49F2-99B3-3942937617E4}" destId="{E9099FDB-1E3E-439D-AC56-0CF929E5279D}" srcOrd="0" destOrd="0" presId="urn:microsoft.com/office/officeart/2005/8/layout/radial1"/>
    <dgm:cxn modelId="{49FA84CE-C8F1-49A9-B6E2-3A9B2C562785}" type="presOf" srcId="{9214E7DA-C69C-4574-9162-BA420AF444D7}" destId="{EAA9EC92-ECE9-4747-82C8-FBC3A0705686}" srcOrd="0" destOrd="0" presId="urn:microsoft.com/office/officeart/2005/8/layout/radial1"/>
    <dgm:cxn modelId="{796C34CF-B963-4C3F-A4E2-024A1060652E}" type="presOf" srcId="{F4A08923-B986-4F54-B5C7-5C3A9E610A31}" destId="{506A19AD-0E02-40E6-BDC8-99F40B2413ED}" srcOrd="1" destOrd="0" presId="urn:microsoft.com/office/officeart/2005/8/layout/radial1"/>
    <dgm:cxn modelId="{D68436DA-6456-4AB9-8250-66ADBD89BC54}" type="presOf" srcId="{48C12908-45CB-4A03-88A1-5BBD8BA327D1}" destId="{682CD0D7-C012-442D-A0C5-FA4BF685538E}" srcOrd="0" destOrd="0" presId="urn:microsoft.com/office/officeart/2005/8/layout/radial1"/>
    <dgm:cxn modelId="{3EBBABDE-4254-4B26-B991-D2F7078371A7}" type="presOf" srcId="{8975011B-378F-49F2-99B3-3942937617E4}" destId="{180A8C13-23DE-4425-BEE8-4900F37EA121}" srcOrd="1" destOrd="0" presId="urn:microsoft.com/office/officeart/2005/8/layout/radial1"/>
    <dgm:cxn modelId="{F1BB71EB-8FEE-4363-A19A-F6587629B222}" type="presOf" srcId="{F4A08923-B986-4F54-B5C7-5C3A9E610A31}" destId="{42F9E371-37D4-4FAF-8223-D858F4F5CF16}" srcOrd="0" destOrd="0" presId="urn:microsoft.com/office/officeart/2005/8/layout/radial1"/>
    <dgm:cxn modelId="{A19130EF-1281-4F9A-A6EA-2E0401B9B484}" srcId="{1127BC27-A61D-4A9B-B7CA-94E104773A32}" destId="{39A3ACF6-311E-44AA-93BA-2504DAF2C46D}" srcOrd="5" destOrd="0" parTransId="{48C12908-45CB-4A03-88A1-5BBD8BA327D1}" sibTransId="{A25A39EB-C02F-4524-8F61-826555F98821}"/>
    <dgm:cxn modelId="{377090EF-0C97-45CB-A4B4-7CA8A059C961}" type="presOf" srcId="{280F017D-E7A2-43A8-B17B-163F29569F2E}" destId="{D6FEF6EE-E8D7-46C6-8F59-1906DFDCC764}" srcOrd="0" destOrd="0" presId="urn:microsoft.com/office/officeart/2005/8/layout/radial1"/>
    <dgm:cxn modelId="{3C0983F3-658D-44C8-8119-FC615A4E7E70}" type="presOf" srcId="{280F017D-E7A2-43A8-B17B-163F29569F2E}" destId="{8A04ED09-4B8B-4FE7-8B26-3FC503F2861A}" srcOrd="1" destOrd="0" presId="urn:microsoft.com/office/officeart/2005/8/layout/radial1"/>
    <dgm:cxn modelId="{CADCF0FE-86C0-4216-AEBA-EC6ACD95440E}" srcId="{1127BC27-A61D-4A9B-B7CA-94E104773A32}" destId="{9214E7DA-C69C-4574-9162-BA420AF444D7}" srcOrd="3" destOrd="0" parTransId="{564BEA59-C18A-41A0-A706-690BA22550C1}" sibTransId="{F3055FC0-7CB3-41B9-9CB8-E9CC67939AC4}"/>
    <dgm:cxn modelId="{B4F106B9-232A-4393-95FC-BA8A18A0B6E9}" type="presParOf" srcId="{82AC340C-FE5D-4321-92D8-FFBAD96478E3}" destId="{9DC8EB7B-96B1-4305-A22E-FE3374306579}" srcOrd="0" destOrd="0" presId="urn:microsoft.com/office/officeart/2005/8/layout/radial1"/>
    <dgm:cxn modelId="{E00CB4BA-1441-4F9B-BD0F-F2F1EFE178F4}" type="presParOf" srcId="{82AC340C-FE5D-4321-92D8-FFBAD96478E3}" destId="{D6FEF6EE-E8D7-46C6-8F59-1906DFDCC764}" srcOrd="1" destOrd="0" presId="urn:microsoft.com/office/officeart/2005/8/layout/radial1"/>
    <dgm:cxn modelId="{A76AB141-4F61-4D47-B56D-68155A629820}" type="presParOf" srcId="{D6FEF6EE-E8D7-46C6-8F59-1906DFDCC764}" destId="{8A04ED09-4B8B-4FE7-8B26-3FC503F2861A}" srcOrd="0" destOrd="0" presId="urn:microsoft.com/office/officeart/2005/8/layout/radial1"/>
    <dgm:cxn modelId="{5B9D386A-797D-4271-9AAA-05FBBEB0D565}" type="presParOf" srcId="{82AC340C-FE5D-4321-92D8-FFBAD96478E3}" destId="{2BF309E8-8684-4B86-9005-96D106CBD5AE}" srcOrd="2" destOrd="0" presId="urn:microsoft.com/office/officeart/2005/8/layout/radial1"/>
    <dgm:cxn modelId="{84B24499-8D6E-42CB-A355-07814C520EA2}" type="presParOf" srcId="{82AC340C-FE5D-4321-92D8-FFBAD96478E3}" destId="{5D9DC384-F051-46CC-80DC-DF18DD4B6773}" srcOrd="3" destOrd="0" presId="urn:microsoft.com/office/officeart/2005/8/layout/radial1"/>
    <dgm:cxn modelId="{A42E427A-56E1-4E28-9C7F-1673019EC698}" type="presParOf" srcId="{5D9DC384-F051-46CC-80DC-DF18DD4B6773}" destId="{FEC031CD-DBDC-43F6-97E7-E29395682FEC}" srcOrd="0" destOrd="0" presId="urn:microsoft.com/office/officeart/2005/8/layout/radial1"/>
    <dgm:cxn modelId="{406E9140-6D55-4E47-A25A-A52C6B1C9E02}" type="presParOf" srcId="{82AC340C-FE5D-4321-92D8-FFBAD96478E3}" destId="{5D56204C-D0E9-45DB-BEE4-4FF8A45A8F23}" srcOrd="4" destOrd="0" presId="urn:microsoft.com/office/officeart/2005/8/layout/radial1"/>
    <dgm:cxn modelId="{9B16E3D0-7DF7-4704-9B26-1A08AE0799DA}" type="presParOf" srcId="{82AC340C-FE5D-4321-92D8-FFBAD96478E3}" destId="{42F9E371-37D4-4FAF-8223-D858F4F5CF16}" srcOrd="5" destOrd="0" presId="urn:microsoft.com/office/officeart/2005/8/layout/radial1"/>
    <dgm:cxn modelId="{0F3D3310-2ED0-44DA-91E0-000E04D4BF13}" type="presParOf" srcId="{42F9E371-37D4-4FAF-8223-D858F4F5CF16}" destId="{506A19AD-0E02-40E6-BDC8-99F40B2413ED}" srcOrd="0" destOrd="0" presId="urn:microsoft.com/office/officeart/2005/8/layout/radial1"/>
    <dgm:cxn modelId="{C79D944E-A1B5-4D61-BCDA-E9E146A9F39C}" type="presParOf" srcId="{82AC340C-FE5D-4321-92D8-FFBAD96478E3}" destId="{A8CEA068-5CC2-4E68-913A-42353D82D40D}" srcOrd="6" destOrd="0" presId="urn:microsoft.com/office/officeart/2005/8/layout/radial1"/>
    <dgm:cxn modelId="{0D80545F-0CE8-4A9F-9BF8-44002F1E2CB7}" type="presParOf" srcId="{82AC340C-FE5D-4321-92D8-FFBAD96478E3}" destId="{6FC2A54B-6E30-4BB0-87C3-2D080EF742E0}" srcOrd="7" destOrd="0" presId="urn:microsoft.com/office/officeart/2005/8/layout/radial1"/>
    <dgm:cxn modelId="{0397D7CF-F2A0-40B0-8C70-7331F30CFC9A}" type="presParOf" srcId="{6FC2A54B-6E30-4BB0-87C3-2D080EF742E0}" destId="{835B5C3D-C8C4-4D71-9FC6-8024E0AB66FD}" srcOrd="0" destOrd="0" presId="urn:microsoft.com/office/officeart/2005/8/layout/radial1"/>
    <dgm:cxn modelId="{B141A7C1-84EB-49A8-95CE-849EF3D2F82B}" type="presParOf" srcId="{82AC340C-FE5D-4321-92D8-FFBAD96478E3}" destId="{EAA9EC92-ECE9-4747-82C8-FBC3A0705686}" srcOrd="8" destOrd="0" presId="urn:microsoft.com/office/officeart/2005/8/layout/radial1"/>
    <dgm:cxn modelId="{AA9812B4-A40E-401C-830B-73F5F3DA3FDB}" type="presParOf" srcId="{82AC340C-FE5D-4321-92D8-FFBAD96478E3}" destId="{E9099FDB-1E3E-439D-AC56-0CF929E5279D}" srcOrd="9" destOrd="0" presId="urn:microsoft.com/office/officeart/2005/8/layout/radial1"/>
    <dgm:cxn modelId="{5807D26E-E6E6-4109-B08A-181D2F251E51}" type="presParOf" srcId="{E9099FDB-1E3E-439D-AC56-0CF929E5279D}" destId="{180A8C13-23DE-4425-BEE8-4900F37EA121}" srcOrd="0" destOrd="0" presId="urn:microsoft.com/office/officeart/2005/8/layout/radial1"/>
    <dgm:cxn modelId="{6347A409-6C23-4880-956D-9311DF640D4E}" type="presParOf" srcId="{82AC340C-FE5D-4321-92D8-FFBAD96478E3}" destId="{8F9D72B8-D74C-419A-AFB8-3F1B887E515A}" srcOrd="10" destOrd="0" presId="urn:microsoft.com/office/officeart/2005/8/layout/radial1"/>
    <dgm:cxn modelId="{6521779B-12BD-4890-8CFA-DC91AA310B0D}" type="presParOf" srcId="{82AC340C-FE5D-4321-92D8-FFBAD96478E3}" destId="{682CD0D7-C012-442D-A0C5-FA4BF685538E}" srcOrd="11" destOrd="0" presId="urn:microsoft.com/office/officeart/2005/8/layout/radial1"/>
    <dgm:cxn modelId="{BEC0EB14-8FA6-47B2-A5E0-34932181F7C5}" type="presParOf" srcId="{682CD0D7-C012-442D-A0C5-FA4BF685538E}" destId="{B565C6EA-264D-4A80-8856-877DFCAE4802}" srcOrd="0" destOrd="0" presId="urn:microsoft.com/office/officeart/2005/8/layout/radial1"/>
    <dgm:cxn modelId="{1C5C42CE-D94B-460F-9DEA-E881B81C76E4}" type="presParOf" srcId="{82AC340C-FE5D-4321-92D8-FFBAD96478E3}" destId="{34D184A9-23D1-4C3D-8C68-BB3E38A0D0EF}"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881524-2A63-4093-95F4-B57B43EBA264}" type="doc">
      <dgm:prSet loTypeId="urn:microsoft.com/office/officeart/2005/8/layout/radial1" loCatId="relationship" qsTypeId="urn:microsoft.com/office/officeart/2005/8/quickstyle/simple1" qsCatId="simple" csTypeId="urn:microsoft.com/office/officeart/2005/8/colors/accent3_2" csCatId="accent3" phldr="1"/>
      <dgm:spPr/>
      <dgm:t>
        <a:bodyPr/>
        <a:lstStyle/>
        <a:p>
          <a:endParaRPr lang="da-DK"/>
        </a:p>
      </dgm:t>
    </dgm:pt>
    <dgm:pt modelId="{1127BC27-A61D-4A9B-B7CA-94E104773A32}">
      <dgm:prSet phldrT="[Tekst]"/>
      <dgm:spPr/>
      <dgm:t>
        <a:bodyPr/>
        <a:lstStyle/>
        <a:p>
          <a:r>
            <a:rPr lang="da-DK" dirty="0"/>
            <a:t>Min leder elsker at høre sig selv tale på møder</a:t>
          </a:r>
        </a:p>
      </dgm:t>
    </dgm:pt>
    <dgm:pt modelId="{AB4ED7C5-17AF-4C65-84E5-CEF19687A429}" type="parTrans" cxnId="{C1BA310E-83AD-4778-8ADB-4E6D1D47D644}">
      <dgm:prSet/>
      <dgm:spPr/>
      <dgm:t>
        <a:bodyPr/>
        <a:lstStyle/>
        <a:p>
          <a:endParaRPr lang="da-DK"/>
        </a:p>
      </dgm:t>
    </dgm:pt>
    <dgm:pt modelId="{2E41B0EC-B0D6-497C-BEB6-D39F38614FC4}" type="sibTrans" cxnId="{C1BA310E-83AD-4778-8ADB-4E6D1D47D644}">
      <dgm:prSet/>
      <dgm:spPr/>
      <dgm:t>
        <a:bodyPr/>
        <a:lstStyle/>
        <a:p>
          <a:endParaRPr lang="da-DK"/>
        </a:p>
      </dgm:t>
    </dgm:pt>
    <dgm:pt modelId="{D39D3ABF-ACDB-4785-B26E-175AD8C3894B}">
      <dgm:prSet phldrT="[Tekst]" custT="1"/>
      <dgm:spPr/>
      <dgm:t>
        <a:bodyPr/>
        <a:lstStyle/>
        <a:p>
          <a:r>
            <a:rPr lang="da-DK" sz="1200" dirty="0"/>
            <a:t>tænker når hun taler og bruger mødet til at tænke sig om</a:t>
          </a:r>
        </a:p>
      </dgm:t>
    </dgm:pt>
    <dgm:pt modelId="{280F017D-E7A2-43A8-B17B-163F29569F2E}" type="parTrans" cxnId="{635F7741-EE46-4E92-B258-EDCF95EA4D30}">
      <dgm:prSet/>
      <dgm:spPr/>
      <dgm:t>
        <a:bodyPr/>
        <a:lstStyle/>
        <a:p>
          <a:endParaRPr lang="da-DK"/>
        </a:p>
      </dgm:t>
    </dgm:pt>
    <dgm:pt modelId="{33571BE7-7C55-4802-997B-0027E70EF3CC}" type="sibTrans" cxnId="{635F7741-EE46-4E92-B258-EDCF95EA4D30}">
      <dgm:prSet/>
      <dgm:spPr/>
      <dgm:t>
        <a:bodyPr/>
        <a:lstStyle/>
        <a:p>
          <a:endParaRPr lang="da-DK"/>
        </a:p>
      </dgm:t>
    </dgm:pt>
    <dgm:pt modelId="{677AD877-9934-4A37-B71B-F9323779464A}">
      <dgm:prSet phldrT="[Tekst]" custT="1"/>
      <dgm:spPr/>
      <dgm:t>
        <a:bodyPr/>
        <a:lstStyle/>
        <a:p>
          <a:r>
            <a:rPr lang="da-DK" sz="1200" dirty="0"/>
            <a:t>synes, at </a:t>
          </a:r>
          <a:r>
            <a:rPr lang="da-DK" sz="1200" dirty="0" err="1"/>
            <a:t>medarbejder-ne</a:t>
          </a:r>
          <a:r>
            <a:rPr lang="da-DK" sz="1200" dirty="0"/>
            <a:t> aldrig bidrager selvstændigt</a:t>
          </a:r>
        </a:p>
      </dgm:t>
    </dgm:pt>
    <dgm:pt modelId="{B81D8831-3FA7-40CE-9E5A-4743AFC8E51A}" type="parTrans" cxnId="{3626536A-0DF6-4A05-803F-17AEB0F8F57A}">
      <dgm:prSet/>
      <dgm:spPr/>
      <dgm:t>
        <a:bodyPr/>
        <a:lstStyle/>
        <a:p>
          <a:endParaRPr lang="da-DK"/>
        </a:p>
      </dgm:t>
    </dgm:pt>
    <dgm:pt modelId="{D2D22CAA-863B-4F80-A859-E288C215F7A6}" type="sibTrans" cxnId="{3626536A-0DF6-4A05-803F-17AEB0F8F57A}">
      <dgm:prSet/>
      <dgm:spPr/>
      <dgm:t>
        <a:bodyPr/>
        <a:lstStyle/>
        <a:p>
          <a:endParaRPr lang="da-DK"/>
        </a:p>
      </dgm:t>
    </dgm:pt>
    <dgm:pt modelId="{F9798819-4329-4EB5-8BC7-DC076F888B7B}">
      <dgm:prSet phldrT="[Tekst]"/>
      <dgm:spPr/>
      <dgm:t>
        <a:bodyPr/>
        <a:lstStyle/>
        <a:p>
          <a:r>
            <a:rPr lang="da-DK" dirty="0"/>
            <a:t>er i tvivl om sin lederstil og taler fordi hun bliver usikker</a:t>
          </a:r>
        </a:p>
      </dgm:t>
    </dgm:pt>
    <dgm:pt modelId="{F4A08923-B986-4F54-B5C7-5C3A9E610A31}" type="parTrans" cxnId="{B589E864-9DE0-4F46-8E34-8AC9B6D60645}">
      <dgm:prSet/>
      <dgm:spPr/>
      <dgm:t>
        <a:bodyPr/>
        <a:lstStyle/>
        <a:p>
          <a:endParaRPr lang="da-DK"/>
        </a:p>
      </dgm:t>
    </dgm:pt>
    <dgm:pt modelId="{2A351D24-D7F3-4092-B4BC-FFB720CA4D7C}" type="sibTrans" cxnId="{B589E864-9DE0-4F46-8E34-8AC9B6D60645}">
      <dgm:prSet/>
      <dgm:spPr/>
      <dgm:t>
        <a:bodyPr/>
        <a:lstStyle/>
        <a:p>
          <a:endParaRPr lang="da-DK"/>
        </a:p>
      </dgm:t>
    </dgm:pt>
    <dgm:pt modelId="{9214E7DA-C69C-4574-9162-BA420AF444D7}">
      <dgm:prSet phldrT="[Tekst]" custT="1"/>
      <dgm:spPr/>
      <dgm:t>
        <a:bodyPr/>
        <a:lstStyle/>
        <a:p>
          <a:r>
            <a:rPr lang="da-DK" sz="1600" dirty="0"/>
            <a:t>er stresset</a:t>
          </a:r>
        </a:p>
      </dgm:t>
    </dgm:pt>
    <dgm:pt modelId="{564BEA59-C18A-41A0-A706-690BA22550C1}" type="parTrans" cxnId="{CADCF0FE-86C0-4216-AEBA-EC6ACD95440E}">
      <dgm:prSet/>
      <dgm:spPr/>
      <dgm:t>
        <a:bodyPr/>
        <a:lstStyle/>
        <a:p>
          <a:endParaRPr lang="da-DK"/>
        </a:p>
      </dgm:t>
    </dgm:pt>
    <dgm:pt modelId="{F3055FC0-7CB3-41B9-9CB8-E9CC67939AC4}" type="sibTrans" cxnId="{CADCF0FE-86C0-4216-AEBA-EC6ACD95440E}">
      <dgm:prSet/>
      <dgm:spPr/>
      <dgm:t>
        <a:bodyPr/>
        <a:lstStyle/>
        <a:p>
          <a:endParaRPr lang="da-DK"/>
        </a:p>
      </dgm:t>
    </dgm:pt>
    <dgm:pt modelId="{406B3143-77D9-4E8C-8848-CE5ADFD6E386}">
      <dgm:prSet phldrT="[Tekst]" custT="1"/>
      <dgm:spPr/>
      <dgm:t>
        <a:bodyPr/>
        <a:lstStyle/>
        <a:p>
          <a:r>
            <a:rPr lang="da-DK" sz="1400" dirty="0"/>
            <a:t>ikke forbereder sig f.eks. Pga. mangel på tid</a:t>
          </a:r>
        </a:p>
      </dgm:t>
    </dgm:pt>
    <dgm:pt modelId="{8975011B-378F-49F2-99B3-3942937617E4}" type="parTrans" cxnId="{1F215143-554D-44E2-89DD-3388BE2E58B6}">
      <dgm:prSet/>
      <dgm:spPr/>
      <dgm:t>
        <a:bodyPr/>
        <a:lstStyle/>
        <a:p>
          <a:endParaRPr lang="da-DK"/>
        </a:p>
      </dgm:t>
    </dgm:pt>
    <dgm:pt modelId="{899B1136-3837-4C6D-8178-86BFB74D013A}" type="sibTrans" cxnId="{1F215143-554D-44E2-89DD-3388BE2E58B6}">
      <dgm:prSet/>
      <dgm:spPr/>
      <dgm:t>
        <a:bodyPr/>
        <a:lstStyle/>
        <a:p>
          <a:endParaRPr lang="da-DK"/>
        </a:p>
      </dgm:t>
    </dgm:pt>
    <dgm:pt modelId="{39A3ACF6-311E-44AA-93BA-2504DAF2C46D}">
      <dgm:prSet phldrT="[Tekst]" custT="1"/>
      <dgm:spPr/>
      <dgm:t>
        <a:bodyPr/>
        <a:lstStyle/>
        <a:p>
          <a:r>
            <a:rPr lang="da-DK" sz="1200" dirty="0"/>
            <a:t>hader at høre sig selv tale på møder, men det er blevet en vane</a:t>
          </a:r>
        </a:p>
      </dgm:t>
    </dgm:pt>
    <dgm:pt modelId="{48C12908-45CB-4A03-88A1-5BBD8BA327D1}" type="parTrans" cxnId="{A19130EF-1281-4F9A-A6EA-2E0401B9B484}">
      <dgm:prSet/>
      <dgm:spPr/>
      <dgm:t>
        <a:bodyPr/>
        <a:lstStyle/>
        <a:p>
          <a:endParaRPr lang="da-DK"/>
        </a:p>
      </dgm:t>
    </dgm:pt>
    <dgm:pt modelId="{A25A39EB-C02F-4524-8F61-826555F98821}" type="sibTrans" cxnId="{A19130EF-1281-4F9A-A6EA-2E0401B9B484}">
      <dgm:prSet/>
      <dgm:spPr/>
      <dgm:t>
        <a:bodyPr/>
        <a:lstStyle/>
        <a:p>
          <a:endParaRPr lang="da-DK"/>
        </a:p>
      </dgm:t>
    </dgm:pt>
    <dgm:pt modelId="{82AC340C-FE5D-4321-92D8-FFBAD96478E3}" type="pres">
      <dgm:prSet presAssocID="{31881524-2A63-4093-95F4-B57B43EBA264}" presName="cycle" presStyleCnt="0">
        <dgm:presLayoutVars>
          <dgm:chMax val="1"/>
          <dgm:dir/>
          <dgm:animLvl val="ctr"/>
          <dgm:resizeHandles val="exact"/>
        </dgm:presLayoutVars>
      </dgm:prSet>
      <dgm:spPr/>
    </dgm:pt>
    <dgm:pt modelId="{9DC8EB7B-96B1-4305-A22E-FE3374306579}" type="pres">
      <dgm:prSet presAssocID="{1127BC27-A61D-4A9B-B7CA-94E104773A32}" presName="centerShape" presStyleLbl="node0" presStyleIdx="0" presStyleCnt="1"/>
      <dgm:spPr/>
    </dgm:pt>
    <dgm:pt modelId="{D6FEF6EE-E8D7-46C6-8F59-1906DFDCC764}" type="pres">
      <dgm:prSet presAssocID="{280F017D-E7A2-43A8-B17B-163F29569F2E}" presName="Name9" presStyleLbl="parChTrans1D2" presStyleIdx="0" presStyleCnt="6"/>
      <dgm:spPr/>
    </dgm:pt>
    <dgm:pt modelId="{8A04ED09-4B8B-4FE7-8B26-3FC503F2861A}" type="pres">
      <dgm:prSet presAssocID="{280F017D-E7A2-43A8-B17B-163F29569F2E}" presName="connTx" presStyleLbl="parChTrans1D2" presStyleIdx="0" presStyleCnt="6"/>
      <dgm:spPr/>
    </dgm:pt>
    <dgm:pt modelId="{2BF309E8-8684-4B86-9005-96D106CBD5AE}" type="pres">
      <dgm:prSet presAssocID="{D39D3ABF-ACDB-4785-B26E-175AD8C3894B}" presName="node" presStyleLbl="node1" presStyleIdx="0" presStyleCnt="6">
        <dgm:presLayoutVars>
          <dgm:bulletEnabled val="1"/>
        </dgm:presLayoutVars>
      </dgm:prSet>
      <dgm:spPr/>
    </dgm:pt>
    <dgm:pt modelId="{C372A855-2348-4D76-A585-4499B08CB6DF}" type="pres">
      <dgm:prSet presAssocID="{B81D8831-3FA7-40CE-9E5A-4743AFC8E51A}" presName="Name9" presStyleLbl="parChTrans1D2" presStyleIdx="1" presStyleCnt="6"/>
      <dgm:spPr/>
    </dgm:pt>
    <dgm:pt modelId="{28EC4E60-457F-427F-AA81-119FB7D3A40C}" type="pres">
      <dgm:prSet presAssocID="{B81D8831-3FA7-40CE-9E5A-4743AFC8E51A}" presName="connTx" presStyleLbl="parChTrans1D2" presStyleIdx="1" presStyleCnt="6"/>
      <dgm:spPr/>
    </dgm:pt>
    <dgm:pt modelId="{6DC74EE2-F0E8-4559-A542-EE1F82397595}" type="pres">
      <dgm:prSet presAssocID="{677AD877-9934-4A37-B71B-F9323779464A}" presName="node" presStyleLbl="node1" presStyleIdx="1" presStyleCnt="6">
        <dgm:presLayoutVars>
          <dgm:bulletEnabled val="1"/>
        </dgm:presLayoutVars>
      </dgm:prSet>
      <dgm:spPr/>
    </dgm:pt>
    <dgm:pt modelId="{42F9E371-37D4-4FAF-8223-D858F4F5CF16}" type="pres">
      <dgm:prSet presAssocID="{F4A08923-B986-4F54-B5C7-5C3A9E610A31}" presName="Name9" presStyleLbl="parChTrans1D2" presStyleIdx="2" presStyleCnt="6"/>
      <dgm:spPr/>
    </dgm:pt>
    <dgm:pt modelId="{506A19AD-0E02-40E6-BDC8-99F40B2413ED}" type="pres">
      <dgm:prSet presAssocID="{F4A08923-B986-4F54-B5C7-5C3A9E610A31}" presName="connTx" presStyleLbl="parChTrans1D2" presStyleIdx="2" presStyleCnt="6"/>
      <dgm:spPr/>
    </dgm:pt>
    <dgm:pt modelId="{A8CEA068-5CC2-4E68-913A-42353D82D40D}" type="pres">
      <dgm:prSet presAssocID="{F9798819-4329-4EB5-8BC7-DC076F888B7B}" presName="node" presStyleLbl="node1" presStyleIdx="2" presStyleCnt="6">
        <dgm:presLayoutVars>
          <dgm:bulletEnabled val="1"/>
        </dgm:presLayoutVars>
      </dgm:prSet>
      <dgm:spPr/>
    </dgm:pt>
    <dgm:pt modelId="{6FC2A54B-6E30-4BB0-87C3-2D080EF742E0}" type="pres">
      <dgm:prSet presAssocID="{564BEA59-C18A-41A0-A706-690BA22550C1}" presName="Name9" presStyleLbl="parChTrans1D2" presStyleIdx="3" presStyleCnt="6"/>
      <dgm:spPr/>
    </dgm:pt>
    <dgm:pt modelId="{835B5C3D-C8C4-4D71-9FC6-8024E0AB66FD}" type="pres">
      <dgm:prSet presAssocID="{564BEA59-C18A-41A0-A706-690BA22550C1}" presName="connTx" presStyleLbl="parChTrans1D2" presStyleIdx="3" presStyleCnt="6"/>
      <dgm:spPr/>
    </dgm:pt>
    <dgm:pt modelId="{EAA9EC92-ECE9-4747-82C8-FBC3A0705686}" type="pres">
      <dgm:prSet presAssocID="{9214E7DA-C69C-4574-9162-BA420AF444D7}" presName="node" presStyleLbl="node1" presStyleIdx="3" presStyleCnt="6">
        <dgm:presLayoutVars>
          <dgm:bulletEnabled val="1"/>
        </dgm:presLayoutVars>
      </dgm:prSet>
      <dgm:spPr/>
    </dgm:pt>
    <dgm:pt modelId="{E9099FDB-1E3E-439D-AC56-0CF929E5279D}" type="pres">
      <dgm:prSet presAssocID="{8975011B-378F-49F2-99B3-3942937617E4}" presName="Name9" presStyleLbl="parChTrans1D2" presStyleIdx="4" presStyleCnt="6"/>
      <dgm:spPr/>
    </dgm:pt>
    <dgm:pt modelId="{180A8C13-23DE-4425-BEE8-4900F37EA121}" type="pres">
      <dgm:prSet presAssocID="{8975011B-378F-49F2-99B3-3942937617E4}" presName="connTx" presStyleLbl="parChTrans1D2" presStyleIdx="4" presStyleCnt="6"/>
      <dgm:spPr/>
    </dgm:pt>
    <dgm:pt modelId="{8F9D72B8-D74C-419A-AFB8-3F1B887E515A}" type="pres">
      <dgm:prSet presAssocID="{406B3143-77D9-4E8C-8848-CE5ADFD6E386}" presName="node" presStyleLbl="node1" presStyleIdx="4" presStyleCnt="6">
        <dgm:presLayoutVars>
          <dgm:bulletEnabled val="1"/>
        </dgm:presLayoutVars>
      </dgm:prSet>
      <dgm:spPr/>
    </dgm:pt>
    <dgm:pt modelId="{682CD0D7-C012-442D-A0C5-FA4BF685538E}" type="pres">
      <dgm:prSet presAssocID="{48C12908-45CB-4A03-88A1-5BBD8BA327D1}" presName="Name9" presStyleLbl="parChTrans1D2" presStyleIdx="5" presStyleCnt="6"/>
      <dgm:spPr/>
    </dgm:pt>
    <dgm:pt modelId="{B565C6EA-264D-4A80-8856-877DFCAE4802}" type="pres">
      <dgm:prSet presAssocID="{48C12908-45CB-4A03-88A1-5BBD8BA327D1}" presName="connTx" presStyleLbl="parChTrans1D2" presStyleIdx="5" presStyleCnt="6"/>
      <dgm:spPr/>
    </dgm:pt>
    <dgm:pt modelId="{34D184A9-23D1-4C3D-8C68-BB3E38A0D0EF}" type="pres">
      <dgm:prSet presAssocID="{39A3ACF6-311E-44AA-93BA-2504DAF2C46D}" presName="node" presStyleLbl="node1" presStyleIdx="5" presStyleCnt="6">
        <dgm:presLayoutVars>
          <dgm:bulletEnabled val="1"/>
        </dgm:presLayoutVars>
      </dgm:prSet>
      <dgm:spPr/>
    </dgm:pt>
  </dgm:ptLst>
  <dgm:cxnLst>
    <dgm:cxn modelId="{C1BA310E-83AD-4778-8ADB-4E6D1D47D644}" srcId="{31881524-2A63-4093-95F4-B57B43EBA264}" destId="{1127BC27-A61D-4A9B-B7CA-94E104773A32}" srcOrd="0" destOrd="0" parTransId="{AB4ED7C5-17AF-4C65-84E5-CEF19687A429}" sibTransId="{2E41B0EC-B0D6-497C-BEB6-D39F38614FC4}"/>
    <dgm:cxn modelId="{64CDD011-5BB6-4955-9E3C-1BA5C673C8B0}" type="presOf" srcId="{F4A08923-B986-4F54-B5C7-5C3A9E610A31}" destId="{506A19AD-0E02-40E6-BDC8-99F40B2413ED}" srcOrd="1" destOrd="0" presId="urn:microsoft.com/office/officeart/2005/8/layout/radial1"/>
    <dgm:cxn modelId="{D942B75C-F37B-4700-96CE-B51AFD8FF4A3}" type="presOf" srcId="{9214E7DA-C69C-4574-9162-BA420AF444D7}" destId="{EAA9EC92-ECE9-4747-82C8-FBC3A0705686}" srcOrd="0" destOrd="0" presId="urn:microsoft.com/office/officeart/2005/8/layout/radial1"/>
    <dgm:cxn modelId="{A3A3AB5F-2B0B-429C-9C87-06EB400BBB14}" type="presOf" srcId="{39A3ACF6-311E-44AA-93BA-2504DAF2C46D}" destId="{34D184A9-23D1-4C3D-8C68-BB3E38A0D0EF}" srcOrd="0" destOrd="0" presId="urn:microsoft.com/office/officeart/2005/8/layout/radial1"/>
    <dgm:cxn modelId="{635F7741-EE46-4E92-B258-EDCF95EA4D30}" srcId="{1127BC27-A61D-4A9B-B7CA-94E104773A32}" destId="{D39D3ABF-ACDB-4785-B26E-175AD8C3894B}" srcOrd="0" destOrd="0" parTransId="{280F017D-E7A2-43A8-B17B-163F29569F2E}" sibTransId="{33571BE7-7C55-4802-997B-0027E70EF3CC}"/>
    <dgm:cxn modelId="{4AA7A262-59FD-43EE-AA5D-4FE4415E7ECA}" type="presOf" srcId="{8975011B-378F-49F2-99B3-3942937617E4}" destId="{E9099FDB-1E3E-439D-AC56-0CF929E5279D}" srcOrd="0" destOrd="0" presId="urn:microsoft.com/office/officeart/2005/8/layout/radial1"/>
    <dgm:cxn modelId="{1F215143-554D-44E2-89DD-3388BE2E58B6}" srcId="{1127BC27-A61D-4A9B-B7CA-94E104773A32}" destId="{406B3143-77D9-4E8C-8848-CE5ADFD6E386}" srcOrd="4" destOrd="0" parTransId="{8975011B-378F-49F2-99B3-3942937617E4}" sibTransId="{899B1136-3837-4C6D-8178-86BFB74D013A}"/>
    <dgm:cxn modelId="{B589E864-9DE0-4F46-8E34-8AC9B6D60645}" srcId="{1127BC27-A61D-4A9B-B7CA-94E104773A32}" destId="{F9798819-4329-4EB5-8BC7-DC076F888B7B}" srcOrd="2" destOrd="0" parTransId="{F4A08923-B986-4F54-B5C7-5C3A9E610A31}" sibTransId="{2A351D24-D7F3-4092-B4BC-FFB720CA4D7C}"/>
    <dgm:cxn modelId="{3626536A-0DF6-4A05-803F-17AEB0F8F57A}" srcId="{1127BC27-A61D-4A9B-B7CA-94E104773A32}" destId="{677AD877-9934-4A37-B71B-F9323779464A}" srcOrd="1" destOrd="0" parTransId="{B81D8831-3FA7-40CE-9E5A-4743AFC8E51A}" sibTransId="{D2D22CAA-863B-4F80-A859-E288C215F7A6}"/>
    <dgm:cxn modelId="{38A46A52-B282-4D96-A819-9A6E0F801C2B}" type="presOf" srcId="{48C12908-45CB-4A03-88A1-5BBD8BA327D1}" destId="{682CD0D7-C012-442D-A0C5-FA4BF685538E}" srcOrd="0" destOrd="0" presId="urn:microsoft.com/office/officeart/2005/8/layout/radial1"/>
    <dgm:cxn modelId="{021C8054-6300-4703-9EA0-79598AA01BD4}" type="presOf" srcId="{1127BC27-A61D-4A9B-B7CA-94E104773A32}" destId="{9DC8EB7B-96B1-4305-A22E-FE3374306579}" srcOrd="0" destOrd="0" presId="urn:microsoft.com/office/officeart/2005/8/layout/radial1"/>
    <dgm:cxn modelId="{D39C3777-6B70-4700-8543-DE5D3EE4904B}" type="presOf" srcId="{F9798819-4329-4EB5-8BC7-DC076F888B7B}" destId="{A8CEA068-5CC2-4E68-913A-42353D82D40D}" srcOrd="0" destOrd="0" presId="urn:microsoft.com/office/officeart/2005/8/layout/radial1"/>
    <dgm:cxn modelId="{6B921D8A-4D8E-464B-A751-B8A2E44256C1}" type="presOf" srcId="{48C12908-45CB-4A03-88A1-5BBD8BA327D1}" destId="{B565C6EA-264D-4A80-8856-877DFCAE4802}" srcOrd="1" destOrd="0" presId="urn:microsoft.com/office/officeart/2005/8/layout/radial1"/>
    <dgm:cxn modelId="{3812018D-D9FC-4435-A8FD-1C049ED7BC3E}" type="presOf" srcId="{F4A08923-B986-4F54-B5C7-5C3A9E610A31}" destId="{42F9E371-37D4-4FAF-8223-D858F4F5CF16}" srcOrd="0" destOrd="0" presId="urn:microsoft.com/office/officeart/2005/8/layout/radial1"/>
    <dgm:cxn modelId="{835C0A96-4533-4A3C-A796-83C122ABB7A4}" type="presOf" srcId="{B81D8831-3FA7-40CE-9E5A-4743AFC8E51A}" destId="{28EC4E60-457F-427F-AA81-119FB7D3A40C}" srcOrd="1" destOrd="0" presId="urn:microsoft.com/office/officeart/2005/8/layout/radial1"/>
    <dgm:cxn modelId="{7249F99A-7677-4151-9896-722A4FB13D17}" type="presOf" srcId="{564BEA59-C18A-41A0-A706-690BA22550C1}" destId="{6FC2A54B-6E30-4BB0-87C3-2D080EF742E0}" srcOrd="0" destOrd="0" presId="urn:microsoft.com/office/officeart/2005/8/layout/radial1"/>
    <dgm:cxn modelId="{FD947A9E-661B-4808-907F-8C1889D9753C}" type="presOf" srcId="{8975011B-378F-49F2-99B3-3942937617E4}" destId="{180A8C13-23DE-4425-BEE8-4900F37EA121}" srcOrd="1" destOrd="0" presId="urn:microsoft.com/office/officeart/2005/8/layout/radial1"/>
    <dgm:cxn modelId="{C7A699A4-C40A-4D2D-9713-FE781BF3EB9A}" type="presOf" srcId="{280F017D-E7A2-43A8-B17B-163F29569F2E}" destId="{8A04ED09-4B8B-4FE7-8B26-3FC503F2861A}" srcOrd="1" destOrd="0" presId="urn:microsoft.com/office/officeart/2005/8/layout/radial1"/>
    <dgm:cxn modelId="{697F12A7-02C9-4FE6-8CE2-8DF946D13BAD}" type="presOf" srcId="{280F017D-E7A2-43A8-B17B-163F29569F2E}" destId="{D6FEF6EE-E8D7-46C6-8F59-1906DFDCC764}" srcOrd="0" destOrd="0" presId="urn:microsoft.com/office/officeart/2005/8/layout/radial1"/>
    <dgm:cxn modelId="{F3CF95AE-1770-4A55-86FE-B65F00EE1C1F}" type="presOf" srcId="{564BEA59-C18A-41A0-A706-690BA22550C1}" destId="{835B5C3D-C8C4-4D71-9FC6-8024E0AB66FD}" srcOrd="1" destOrd="0" presId="urn:microsoft.com/office/officeart/2005/8/layout/radial1"/>
    <dgm:cxn modelId="{B47980B8-9046-404B-B957-C023526C9D2F}" type="presOf" srcId="{677AD877-9934-4A37-B71B-F9323779464A}" destId="{6DC74EE2-F0E8-4559-A542-EE1F82397595}" srcOrd="0" destOrd="0" presId="urn:microsoft.com/office/officeart/2005/8/layout/radial1"/>
    <dgm:cxn modelId="{5060F5B8-C4C3-4084-AC90-317E4862AF7A}" type="presOf" srcId="{B81D8831-3FA7-40CE-9E5A-4743AFC8E51A}" destId="{C372A855-2348-4D76-A585-4499B08CB6DF}" srcOrd="0" destOrd="0" presId="urn:microsoft.com/office/officeart/2005/8/layout/radial1"/>
    <dgm:cxn modelId="{85EF67C1-E862-481F-97EC-FCFA02DBC33D}" type="presOf" srcId="{D39D3ABF-ACDB-4785-B26E-175AD8C3894B}" destId="{2BF309E8-8684-4B86-9005-96D106CBD5AE}" srcOrd="0" destOrd="0" presId="urn:microsoft.com/office/officeart/2005/8/layout/radial1"/>
    <dgm:cxn modelId="{A55EEFC5-7BA1-434E-93B7-AED8E501E1F4}" type="presOf" srcId="{31881524-2A63-4093-95F4-B57B43EBA264}" destId="{82AC340C-FE5D-4321-92D8-FFBAD96478E3}" srcOrd="0" destOrd="0" presId="urn:microsoft.com/office/officeart/2005/8/layout/radial1"/>
    <dgm:cxn modelId="{A19130EF-1281-4F9A-A6EA-2E0401B9B484}" srcId="{1127BC27-A61D-4A9B-B7CA-94E104773A32}" destId="{39A3ACF6-311E-44AA-93BA-2504DAF2C46D}" srcOrd="5" destOrd="0" parTransId="{48C12908-45CB-4A03-88A1-5BBD8BA327D1}" sibTransId="{A25A39EB-C02F-4524-8F61-826555F98821}"/>
    <dgm:cxn modelId="{839C27F8-24D6-4D17-BBA7-901F92EA820E}" type="presOf" srcId="{406B3143-77D9-4E8C-8848-CE5ADFD6E386}" destId="{8F9D72B8-D74C-419A-AFB8-3F1B887E515A}" srcOrd="0" destOrd="0" presId="urn:microsoft.com/office/officeart/2005/8/layout/radial1"/>
    <dgm:cxn modelId="{CADCF0FE-86C0-4216-AEBA-EC6ACD95440E}" srcId="{1127BC27-A61D-4A9B-B7CA-94E104773A32}" destId="{9214E7DA-C69C-4574-9162-BA420AF444D7}" srcOrd="3" destOrd="0" parTransId="{564BEA59-C18A-41A0-A706-690BA22550C1}" sibTransId="{F3055FC0-7CB3-41B9-9CB8-E9CC67939AC4}"/>
    <dgm:cxn modelId="{ACAF6A1E-C88F-4804-8A1B-91C2CF472717}" type="presParOf" srcId="{82AC340C-FE5D-4321-92D8-FFBAD96478E3}" destId="{9DC8EB7B-96B1-4305-A22E-FE3374306579}" srcOrd="0" destOrd="0" presId="urn:microsoft.com/office/officeart/2005/8/layout/radial1"/>
    <dgm:cxn modelId="{108D335E-E140-4979-B6A4-E6F9CD4303A7}" type="presParOf" srcId="{82AC340C-FE5D-4321-92D8-FFBAD96478E3}" destId="{D6FEF6EE-E8D7-46C6-8F59-1906DFDCC764}" srcOrd="1" destOrd="0" presId="urn:microsoft.com/office/officeart/2005/8/layout/radial1"/>
    <dgm:cxn modelId="{0BD80729-8C6D-49BB-8CED-56DFC6361859}" type="presParOf" srcId="{D6FEF6EE-E8D7-46C6-8F59-1906DFDCC764}" destId="{8A04ED09-4B8B-4FE7-8B26-3FC503F2861A}" srcOrd="0" destOrd="0" presId="urn:microsoft.com/office/officeart/2005/8/layout/radial1"/>
    <dgm:cxn modelId="{B4D23A07-A964-4CA1-B7F2-31320159ED36}" type="presParOf" srcId="{82AC340C-FE5D-4321-92D8-FFBAD96478E3}" destId="{2BF309E8-8684-4B86-9005-96D106CBD5AE}" srcOrd="2" destOrd="0" presId="urn:microsoft.com/office/officeart/2005/8/layout/radial1"/>
    <dgm:cxn modelId="{C6D093C3-6F21-481C-982B-98B893926AA7}" type="presParOf" srcId="{82AC340C-FE5D-4321-92D8-FFBAD96478E3}" destId="{C372A855-2348-4D76-A585-4499B08CB6DF}" srcOrd="3" destOrd="0" presId="urn:microsoft.com/office/officeart/2005/8/layout/radial1"/>
    <dgm:cxn modelId="{DDE8753B-DFF2-41E5-B141-3533A1A8DB0A}" type="presParOf" srcId="{C372A855-2348-4D76-A585-4499B08CB6DF}" destId="{28EC4E60-457F-427F-AA81-119FB7D3A40C}" srcOrd="0" destOrd="0" presId="urn:microsoft.com/office/officeart/2005/8/layout/radial1"/>
    <dgm:cxn modelId="{3C1FCB3E-49AE-4EFA-98E6-5FB52624EDED}" type="presParOf" srcId="{82AC340C-FE5D-4321-92D8-FFBAD96478E3}" destId="{6DC74EE2-F0E8-4559-A542-EE1F82397595}" srcOrd="4" destOrd="0" presId="urn:microsoft.com/office/officeart/2005/8/layout/radial1"/>
    <dgm:cxn modelId="{DDC551BC-59E5-4210-81E5-896354A53F0C}" type="presParOf" srcId="{82AC340C-FE5D-4321-92D8-FFBAD96478E3}" destId="{42F9E371-37D4-4FAF-8223-D858F4F5CF16}" srcOrd="5" destOrd="0" presId="urn:microsoft.com/office/officeart/2005/8/layout/radial1"/>
    <dgm:cxn modelId="{D9C51AFD-AF9A-4A50-9F41-96F34BF9DDAD}" type="presParOf" srcId="{42F9E371-37D4-4FAF-8223-D858F4F5CF16}" destId="{506A19AD-0E02-40E6-BDC8-99F40B2413ED}" srcOrd="0" destOrd="0" presId="urn:microsoft.com/office/officeart/2005/8/layout/radial1"/>
    <dgm:cxn modelId="{A0D17300-9FF7-4F64-9C55-B80103FC0449}" type="presParOf" srcId="{82AC340C-FE5D-4321-92D8-FFBAD96478E3}" destId="{A8CEA068-5CC2-4E68-913A-42353D82D40D}" srcOrd="6" destOrd="0" presId="urn:microsoft.com/office/officeart/2005/8/layout/radial1"/>
    <dgm:cxn modelId="{10491581-8463-4A59-AE04-CBE77275FC61}" type="presParOf" srcId="{82AC340C-FE5D-4321-92D8-FFBAD96478E3}" destId="{6FC2A54B-6E30-4BB0-87C3-2D080EF742E0}" srcOrd="7" destOrd="0" presId="urn:microsoft.com/office/officeart/2005/8/layout/radial1"/>
    <dgm:cxn modelId="{36930F8B-74FB-4913-95E6-AED583CB5E59}" type="presParOf" srcId="{6FC2A54B-6E30-4BB0-87C3-2D080EF742E0}" destId="{835B5C3D-C8C4-4D71-9FC6-8024E0AB66FD}" srcOrd="0" destOrd="0" presId="urn:microsoft.com/office/officeart/2005/8/layout/radial1"/>
    <dgm:cxn modelId="{8B4C7388-8CD6-4D7E-A73F-BB354FAD7E82}" type="presParOf" srcId="{82AC340C-FE5D-4321-92D8-FFBAD96478E3}" destId="{EAA9EC92-ECE9-4747-82C8-FBC3A0705686}" srcOrd="8" destOrd="0" presId="urn:microsoft.com/office/officeart/2005/8/layout/radial1"/>
    <dgm:cxn modelId="{433D057E-4164-48BB-A532-2B52D7478757}" type="presParOf" srcId="{82AC340C-FE5D-4321-92D8-FFBAD96478E3}" destId="{E9099FDB-1E3E-439D-AC56-0CF929E5279D}" srcOrd="9" destOrd="0" presId="urn:microsoft.com/office/officeart/2005/8/layout/radial1"/>
    <dgm:cxn modelId="{DAE15CB6-737D-4D8F-8987-C837AD055AFC}" type="presParOf" srcId="{E9099FDB-1E3E-439D-AC56-0CF929E5279D}" destId="{180A8C13-23DE-4425-BEE8-4900F37EA121}" srcOrd="0" destOrd="0" presId="urn:microsoft.com/office/officeart/2005/8/layout/radial1"/>
    <dgm:cxn modelId="{2D196560-C643-4D55-8690-A474DFB676D0}" type="presParOf" srcId="{82AC340C-FE5D-4321-92D8-FFBAD96478E3}" destId="{8F9D72B8-D74C-419A-AFB8-3F1B887E515A}" srcOrd="10" destOrd="0" presId="urn:microsoft.com/office/officeart/2005/8/layout/radial1"/>
    <dgm:cxn modelId="{69B8351E-9374-41D8-BE6F-7644D0BAFDC3}" type="presParOf" srcId="{82AC340C-FE5D-4321-92D8-FFBAD96478E3}" destId="{682CD0D7-C012-442D-A0C5-FA4BF685538E}" srcOrd="11" destOrd="0" presId="urn:microsoft.com/office/officeart/2005/8/layout/radial1"/>
    <dgm:cxn modelId="{3EED4728-7AEB-4043-AF7E-DC0367CD1F14}" type="presParOf" srcId="{682CD0D7-C012-442D-A0C5-FA4BF685538E}" destId="{B565C6EA-264D-4A80-8856-877DFCAE4802}" srcOrd="0" destOrd="0" presId="urn:microsoft.com/office/officeart/2005/8/layout/radial1"/>
    <dgm:cxn modelId="{39907450-4599-42C2-8FB3-7B8FD99A4621}" type="presParOf" srcId="{82AC340C-FE5D-4321-92D8-FFBAD96478E3}" destId="{34D184A9-23D1-4C3D-8C68-BB3E38A0D0EF}"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881524-2A63-4093-95F4-B57B43EBA264}" type="doc">
      <dgm:prSet loTypeId="urn:microsoft.com/office/officeart/2005/8/layout/radial1" loCatId="relationship" qsTypeId="urn:microsoft.com/office/officeart/2005/8/quickstyle/simple1" qsCatId="simple" csTypeId="urn:microsoft.com/office/officeart/2005/8/colors/accent3_2" csCatId="accent3" phldr="1"/>
      <dgm:spPr/>
      <dgm:t>
        <a:bodyPr/>
        <a:lstStyle/>
        <a:p>
          <a:endParaRPr lang="da-DK"/>
        </a:p>
      </dgm:t>
    </dgm:pt>
    <dgm:pt modelId="{1127BC27-A61D-4A9B-B7CA-94E104773A32}">
      <dgm:prSet phldrT="[Tekst]"/>
      <dgm:spPr/>
      <dgm:t>
        <a:bodyPr/>
        <a:lstStyle/>
        <a:p>
          <a:r>
            <a:rPr lang="da-DK" i="1" dirty="0"/>
            <a:t>Der er for meget stress i afdelingen.</a:t>
          </a:r>
        </a:p>
      </dgm:t>
    </dgm:pt>
    <dgm:pt modelId="{AB4ED7C5-17AF-4C65-84E5-CEF19687A429}" type="parTrans" cxnId="{C1BA310E-83AD-4778-8ADB-4E6D1D47D644}">
      <dgm:prSet/>
      <dgm:spPr/>
      <dgm:t>
        <a:bodyPr/>
        <a:lstStyle/>
        <a:p>
          <a:endParaRPr lang="da-DK"/>
        </a:p>
      </dgm:t>
    </dgm:pt>
    <dgm:pt modelId="{2E41B0EC-B0D6-497C-BEB6-D39F38614FC4}" type="sibTrans" cxnId="{C1BA310E-83AD-4778-8ADB-4E6D1D47D644}">
      <dgm:prSet/>
      <dgm:spPr/>
      <dgm:t>
        <a:bodyPr/>
        <a:lstStyle/>
        <a:p>
          <a:endParaRPr lang="da-DK"/>
        </a:p>
      </dgm:t>
    </dgm:pt>
    <dgm:pt modelId="{D39D3ABF-ACDB-4785-B26E-175AD8C3894B}">
      <dgm:prSet phldrT="[Tekst]" custT="1"/>
      <dgm:spPr/>
      <dgm:t>
        <a:bodyPr/>
        <a:lstStyle/>
        <a:p>
          <a:r>
            <a:rPr lang="da-DK" sz="1200" dirty="0"/>
            <a:t>Det er ikke et problem for mig. Jeg forstår det ikke</a:t>
          </a:r>
        </a:p>
      </dgm:t>
    </dgm:pt>
    <dgm:pt modelId="{280F017D-E7A2-43A8-B17B-163F29569F2E}" type="parTrans" cxnId="{635F7741-EE46-4E92-B258-EDCF95EA4D30}">
      <dgm:prSet/>
      <dgm:spPr/>
      <dgm:t>
        <a:bodyPr/>
        <a:lstStyle/>
        <a:p>
          <a:endParaRPr lang="da-DK"/>
        </a:p>
      </dgm:t>
    </dgm:pt>
    <dgm:pt modelId="{33571BE7-7C55-4802-997B-0027E70EF3CC}" type="sibTrans" cxnId="{635F7741-EE46-4E92-B258-EDCF95EA4D30}">
      <dgm:prSet/>
      <dgm:spPr/>
      <dgm:t>
        <a:bodyPr/>
        <a:lstStyle/>
        <a:p>
          <a:endParaRPr lang="da-DK"/>
        </a:p>
      </dgm:t>
    </dgm:pt>
    <dgm:pt modelId="{677AD877-9934-4A37-B71B-F9323779464A}">
      <dgm:prSet phldrT="[Tekst]" custT="1"/>
      <dgm:spPr/>
      <dgm:t>
        <a:bodyPr/>
        <a:lstStyle/>
        <a:p>
          <a:r>
            <a:rPr lang="da-DK" sz="1400" dirty="0"/>
            <a:t>Vi har også alt for meget at lave</a:t>
          </a:r>
        </a:p>
      </dgm:t>
    </dgm:pt>
    <dgm:pt modelId="{B81D8831-3FA7-40CE-9E5A-4743AFC8E51A}" type="parTrans" cxnId="{3626536A-0DF6-4A05-803F-17AEB0F8F57A}">
      <dgm:prSet/>
      <dgm:spPr/>
      <dgm:t>
        <a:bodyPr/>
        <a:lstStyle/>
        <a:p>
          <a:endParaRPr lang="da-DK"/>
        </a:p>
      </dgm:t>
    </dgm:pt>
    <dgm:pt modelId="{D2D22CAA-863B-4F80-A859-E288C215F7A6}" type="sibTrans" cxnId="{3626536A-0DF6-4A05-803F-17AEB0F8F57A}">
      <dgm:prSet/>
      <dgm:spPr/>
      <dgm:t>
        <a:bodyPr/>
        <a:lstStyle/>
        <a:p>
          <a:endParaRPr lang="da-DK"/>
        </a:p>
      </dgm:t>
    </dgm:pt>
    <dgm:pt modelId="{F9798819-4329-4EB5-8BC7-DC076F888B7B}">
      <dgm:prSet phldrT="[Tekst]"/>
      <dgm:spPr/>
      <dgm:t>
        <a:bodyPr/>
        <a:lstStyle/>
        <a:p>
          <a:r>
            <a:rPr lang="da-DK" dirty="0"/>
            <a:t>Vi er i tvivl om hvad vi skal sige og gøre</a:t>
          </a:r>
        </a:p>
      </dgm:t>
    </dgm:pt>
    <dgm:pt modelId="{F4A08923-B986-4F54-B5C7-5C3A9E610A31}" type="parTrans" cxnId="{B589E864-9DE0-4F46-8E34-8AC9B6D60645}">
      <dgm:prSet/>
      <dgm:spPr/>
      <dgm:t>
        <a:bodyPr/>
        <a:lstStyle/>
        <a:p>
          <a:endParaRPr lang="da-DK"/>
        </a:p>
      </dgm:t>
    </dgm:pt>
    <dgm:pt modelId="{2A351D24-D7F3-4092-B4BC-FFB720CA4D7C}" type="sibTrans" cxnId="{B589E864-9DE0-4F46-8E34-8AC9B6D60645}">
      <dgm:prSet/>
      <dgm:spPr/>
      <dgm:t>
        <a:bodyPr/>
        <a:lstStyle/>
        <a:p>
          <a:endParaRPr lang="da-DK"/>
        </a:p>
      </dgm:t>
    </dgm:pt>
    <dgm:pt modelId="{9214E7DA-C69C-4574-9162-BA420AF444D7}">
      <dgm:prSet phldrT="[Tekst]" custT="1"/>
      <dgm:spPr/>
      <dgm:t>
        <a:bodyPr/>
        <a:lstStyle/>
        <a:p>
          <a:r>
            <a:rPr lang="da-DK" sz="1600" dirty="0"/>
            <a:t>Vi ved ikke hvornår vi skal gribe ind</a:t>
          </a:r>
        </a:p>
      </dgm:t>
    </dgm:pt>
    <dgm:pt modelId="{564BEA59-C18A-41A0-A706-690BA22550C1}" type="parTrans" cxnId="{CADCF0FE-86C0-4216-AEBA-EC6ACD95440E}">
      <dgm:prSet/>
      <dgm:spPr/>
      <dgm:t>
        <a:bodyPr/>
        <a:lstStyle/>
        <a:p>
          <a:endParaRPr lang="da-DK"/>
        </a:p>
      </dgm:t>
    </dgm:pt>
    <dgm:pt modelId="{F3055FC0-7CB3-41B9-9CB8-E9CC67939AC4}" type="sibTrans" cxnId="{CADCF0FE-86C0-4216-AEBA-EC6ACD95440E}">
      <dgm:prSet/>
      <dgm:spPr/>
      <dgm:t>
        <a:bodyPr/>
        <a:lstStyle/>
        <a:p>
          <a:endParaRPr lang="da-DK"/>
        </a:p>
      </dgm:t>
    </dgm:pt>
    <dgm:pt modelId="{406B3143-77D9-4E8C-8848-CE5ADFD6E386}">
      <dgm:prSet phldrT="[Tekst]" custT="1"/>
      <dgm:spPr/>
      <dgm:t>
        <a:bodyPr/>
        <a:lstStyle/>
        <a:p>
          <a:r>
            <a:rPr lang="da-DK" sz="1400" dirty="0"/>
            <a:t>Vi interesserer os ikke for hinanden</a:t>
          </a:r>
        </a:p>
      </dgm:t>
    </dgm:pt>
    <dgm:pt modelId="{8975011B-378F-49F2-99B3-3942937617E4}" type="parTrans" cxnId="{1F215143-554D-44E2-89DD-3388BE2E58B6}">
      <dgm:prSet/>
      <dgm:spPr/>
      <dgm:t>
        <a:bodyPr/>
        <a:lstStyle/>
        <a:p>
          <a:endParaRPr lang="da-DK"/>
        </a:p>
      </dgm:t>
    </dgm:pt>
    <dgm:pt modelId="{899B1136-3837-4C6D-8178-86BFB74D013A}" type="sibTrans" cxnId="{1F215143-554D-44E2-89DD-3388BE2E58B6}">
      <dgm:prSet/>
      <dgm:spPr/>
      <dgm:t>
        <a:bodyPr/>
        <a:lstStyle/>
        <a:p>
          <a:endParaRPr lang="da-DK"/>
        </a:p>
      </dgm:t>
    </dgm:pt>
    <dgm:pt modelId="{39A3ACF6-311E-44AA-93BA-2504DAF2C46D}">
      <dgm:prSet phldrT="[Tekst]" custT="1"/>
      <dgm:spPr/>
      <dgm:t>
        <a:bodyPr/>
        <a:lstStyle/>
        <a:p>
          <a:r>
            <a:rPr lang="da-DK" sz="1200" dirty="0"/>
            <a:t>Vores ledelse er for dårlig til at hjælpe os med at prioritere</a:t>
          </a:r>
        </a:p>
      </dgm:t>
    </dgm:pt>
    <dgm:pt modelId="{48C12908-45CB-4A03-88A1-5BBD8BA327D1}" type="parTrans" cxnId="{A19130EF-1281-4F9A-A6EA-2E0401B9B484}">
      <dgm:prSet/>
      <dgm:spPr/>
      <dgm:t>
        <a:bodyPr/>
        <a:lstStyle/>
        <a:p>
          <a:endParaRPr lang="da-DK"/>
        </a:p>
      </dgm:t>
    </dgm:pt>
    <dgm:pt modelId="{A25A39EB-C02F-4524-8F61-826555F98821}" type="sibTrans" cxnId="{A19130EF-1281-4F9A-A6EA-2E0401B9B484}">
      <dgm:prSet/>
      <dgm:spPr/>
      <dgm:t>
        <a:bodyPr/>
        <a:lstStyle/>
        <a:p>
          <a:endParaRPr lang="da-DK"/>
        </a:p>
      </dgm:t>
    </dgm:pt>
    <dgm:pt modelId="{82AC340C-FE5D-4321-92D8-FFBAD96478E3}" type="pres">
      <dgm:prSet presAssocID="{31881524-2A63-4093-95F4-B57B43EBA264}" presName="cycle" presStyleCnt="0">
        <dgm:presLayoutVars>
          <dgm:chMax val="1"/>
          <dgm:dir/>
          <dgm:animLvl val="ctr"/>
          <dgm:resizeHandles val="exact"/>
        </dgm:presLayoutVars>
      </dgm:prSet>
      <dgm:spPr/>
    </dgm:pt>
    <dgm:pt modelId="{9DC8EB7B-96B1-4305-A22E-FE3374306579}" type="pres">
      <dgm:prSet presAssocID="{1127BC27-A61D-4A9B-B7CA-94E104773A32}" presName="centerShape" presStyleLbl="node0" presStyleIdx="0" presStyleCnt="1"/>
      <dgm:spPr/>
    </dgm:pt>
    <dgm:pt modelId="{D6FEF6EE-E8D7-46C6-8F59-1906DFDCC764}" type="pres">
      <dgm:prSet presAssocID="{280F017D-E7A2-43A8-B17B-163F29569F2E}" presName="Name9" presStyleLbl="parChTrans1D2" presStyleIdx="0" presStyleCnt="6"/>
      <dgm:spPr/>
    </dgm:pt>
    <dgm:pt modelId="{8A04ED09-4B8B-4FE7-8B26-3FC503F2861A}" type="pres">
      <dgm:prSet presAssocID="{280F017D-E7A2-43A8-B17B-163F29569F2E}" presName="connTx" presStyleLbl="parChTrans1D2" presStyleIdx="0" presStyleCnt="6"/>
      <dgm:spPr/>
    </dgm:pt>
    <dgm:pt modelId="{2BF309E8-8684-4B86-9005-96D106CBD5AE}" type="pres">
      <dgm:prSet presAssocID="{D39D3ABF-ACDB-4785-B26E-175AD8C3894B}" presName="node" presStyleLbl="node1" presStyleIdx="0" presStyleCnt="6">
        <dgm:presLayoutVars>
          <dgm:bulletEnabled val="1"/>
        </dgm:presLayoutVars>
      </dgm:prSet>
      <dgm:spPr/>
    </dgm:pt>
    <dgm:pt modelId="{C372A855-2348-4D76-A585-4499B08CB6DF}" type="pres">
      <dgm:prSet presAssocID="{B81D8831-3FA7-40CE-9E5A-4743AFC8E51A}" presName="Name9" presStyleLbl="parChTrans1D2" presStyleIdx="1" presStyleCnt="6"/>
      <dgm:spPr/>
    </dgm:pt>
    <dgm:pt modelId="{28EC4E60-457F-427F-AA81-119FB7D3A40C}" type="pres">
      <dgm:prSet presAssocID="{B81D8831-3FA7-40CE-9E5A-4743AFC8E51A}" presName="connTx" presStyleLbl="parChTrans1D2" presStyleIdx="1" presStyleCnt="6"/>
      <dgm:spPr/>
    </dgm:pt>
    <dgm:pt modelId="{6DC74EE2-F0E8-4559-A542-EE1F82397595}" type="pres">
      <dgm:prSet presAssocID="{677AD877-9934-4A37-B71B-F9323779464A}" presName="node" presStyleLbl="node1" presStyleIdx="1" presStyleCnt="6">
        <dgm:presLayoutVars>
          <dgm:bulletEnabled val="1"/>
        </dgm:presLayoutVars>
      </dgm:prSet>
      <dgm:spPr/>
    </dgm:pt>
    <dgm:pt modelId="{42F9E371-37D4-4FAF-8223-D858F4F5CF16}" type="pres">
      <dgm:prSet presAssocID="{F4A08923-B986-4F54-B5C7-5C3A9E610A31}" presName="Name9" presStyleLbl="parChTrans1D2" presStyleIdx="2" presStyleCnt="6"/>
      <dgm:spPr/>
    </dgm:pt>
    <dgm:pt modelId="{506A19AD-0E02-40E6-BDC8-99F40B2413ED}" type="pres">
      <dgm:prSet presAssocID="{F4A08923-B986-4F54-B5C7-5C3A9E610A31}" presName="connTx" presStyleLbl="parChTrans1D2" presStyleIdx="2" presStyleCnt="6"/>
      <dgm:spPr/>
    </dgm:pt>
    <dgm:pt modelId="{A8CEA068-5CC2-4E68-913A-42353D82D40D}" type="pres">
      <dgm:prSet presAssocID="{F9798819-4329-4EB5-8BC7-DC076F888B7B}" presName="node" presStyleLbl="node1" presStyleIdx="2" presStyleCnt="6">
        <dgm:presLayoutVars>
          <dgm:bulletEnabled val="1"/>
        </dgm:presLayoutVars>
      </dgm:prSet>
      <dgm:spPr/>
    </dgm:pt>
    <dgm:pt modelId="{6FC2A54B-6E30-4BB0-87C3-2D080EF742E0}" type="pres">
      <dgm:prSet presAssocID="{564BEA59-C18A-41A0-A706-690BA22550C1}" presName="Name9" presStyleLbl="parChTrans1D2" presStyleIdx="3" presStyleCnt="6"/>
      <dgm:spPr/>
    </dgm:pt>
    <dgm:pt modelId="{835B5C3D-C8C4-4D71-9FC6-8024E0AB66FD}" type="pres">
      <dgm:prSet presAssocID="{564BEA59-C18A-41A0-A706-690BA22550C1}" presName="connTx" presStyleLbl="parChTrans1D2" presStyleIdx="3" presStyleCnt="6"/>
      <dgm:spPr/>
    </dgm:pt>
    <dgm:pt modelId="{EAA9EC92-ECE9-4747-82C8-FBC3A0705686}" type="pres">
      <dgm:prSet presAssocID="{9214E7DA-C69C-4574-9162-BA420AF444D7}" presName="node" presStyleLbl="node1" presStyleIdx="3" presStyleCnt="6" custRadScaleRad="102935" custRadScaleInc="4056">
        <dgm:presLayoutVars>
          <dgm:bulletEnabled val="1"/>
        </dgm:presLayoutVars>
      </dgm:prSet>
      <dgm:spPr/>
    </dgm:pt>
    <dgm:pt modelId="{E9099FDB-1E3E-439D-AC56-0CF929E5279D}" type="pres">
      <dgm:prSet presAssocID="{8975011B-378F-49F2-99B3-3942937617E4}" presName="Name9" presStyleLbl="parChTrans1D2" presStyleIdx="4" presStyleCnt="6"/>
      <dgm:spPr/>
    </dgm:pt>
    <dgm:pt modelId="{180A8C13-23DE-4425-BEE8-4900F37EA121}" type="pres">
      <dgm:prSet presAssocID="{8975011B-378F-49F2-99B3-3942937617E4}" presName="connTx" presStyleLbl="parChTrans1D2" presStyleIdx="4" presStyleCnt="6"/>
      <dgm:spPr/>
    </dgm:pt>
    <dgm:pt modelId="{8F9D72B8-D74C-419A-AFB8-3F1B887E515A}" type="pres">
      <dgm:prSet presAssocID="{406B3143-77D9-4E8C-8848-CE5ADFD6E386}" presName="node" presStyleLbl="node1" presStyleIdx="4" presStyleCnt="6">
        <dgm:presLayoutVars>
          <dgm:bulletEnabled val="1"/>
        </dgm:presLayoutVars>
      </dgm:prSet>
      <dgm:spPr/>
    </dgm:pt>
    <dgm:pt modelId="{682CD0D7-C012-442D-A0C5-FA4BF685538E}" type="pres">
      <dgm:prSet presAssocID="{48C12908-45CB-4A03-88A1-5BBD8BA327D1}" presName="Name9" presStyleLbl="parChTrans1D2" presStyleIdx="5" presStyleCnt="6"/>
      <dgm:spPr/>
    </dgm:pt>
    <dgm:pt modelId="{B565C6EA-264D-4A80-8856-877DFCAE4802}" type="pres">
      <dgm:prSet presAssocID="{48C12908-45CB-4A03-88A1-5BBD8BA327D1}" presName="connTx" presStyleLbl="parChTrans1D2" presStyleIdx="5" presStyleCnt="6"/>
      <dgm:spPr/>
    </dgm:pt>
    <dgm:pt modelId="{34D184A9-23D1-4C3D-8C68-BB3E38A0D0EF}" type="pres">
      <dgm:prSet presAssocID="{39A3ACF6-311E-44AA-93BA-2504DAF2C46D}" presName="node" presStyleLbl="node1" presStyleIdx="5" presStyleCnt="6">
        <dgm:presLayoutVars>
          <dgm:bulletEnabled val="1"/>
        </dgm:presLayoutVars>
      </dgm:prSet>
      <dgm:spPr/>
    </dgm:pt>
  </dgm:ptLst>
  <dgm:cxnLst>
    <dgm:cxn modelId="{C1BA310E-83AD-4778-8ADB-4E6D1D47D644}" srcId="{31881524-2A63-4093-95F4-B57B43EBA264}" destId="{1127BC27-A61D-4A9B-B7CA-94E104773A32}" srcOrd="0" destOrd="0" parTransId="{AB4ED7C5-17AF-4C65-84E5-CEF19687A429}" sibTransId="{2E41B0EC-B0D6-497C-BEB6-D39F38614FC4}"/>
    <dgm:cxn modelId="{7385C312-A62E-481E-847A-04D96AC27036}" type="presOf" srcId="{8975011B-378F-49F2-99B3-3942937617E4}" destId="{E9099FDB-1E3E-439D-AC56-0CF929E5279D}" srcOrd="0" destOrd="0" presId="urn:microsoft.com/office/officeart/2005/8/layout/radial1"/>
    <dgm:cxn modelId="{94529D15-D96B-491D-8DC8-D36BD3C7DAEA}" type="presOf" srcId="{280F017D-E7A2-43A8-B17B-163F29569F2E}" destId="{D6FEF6EE-E8D7-46C6-8F59-1906DFDCC764}" srcOrd="0" destOrd="0" presId="urn:microsoft.com/office/officeart/2005/8/layout/radial1"/>
    <dgm:cxn modelId="{635F7741-EE46-4E92-B258-EDCF95EA4D30}" srcId="{1127BC27-A61D-4A9B-B7CA-94E104773A32}" destId="{D39D3ABF-ACDB-4785-B26E-175AD8C3894B}" srcOrd="0" destOrd="0" parTransId="{280F017D-E7A2-43A8-B17B-163F29569F2E}" sibTransId="{33571BE7-7C55-4802-997B-0027E70EF3CC}"/>
    <dgm:cxn modelId="{1F215143-554D-44E2-89DD-3388BE2E58B6}" srcId="{1127BC27-A61D-4A9B-B7CA-94E104773A32}" destId="{406B3143-77D9-4E8C-8848-CE5ADFD6E386}" srcOrd="4" destOrd="0" parTransId="{8975011B-378F-49F2-99B3-3942937617E4}" sibTransId="{899B1136-3837-4C6D-8178-86BFB74D013A}"/>
    <dgm:cxn modelId="{B589E864-9DE0-4F46-8E34-8AC9B6D60645}" srcId="{1127BC27-A61D-4A9B-B7CA-94E104773A32}" destId="{F9798819-4329-4EB5-8BC7-DC076F888B7B}" srcOrd="2" destOrd="0" parTransId="{F4A08923-B986-4F54-B5C7-5C3A9E610A31}" sibTransId="{2A351D24-D7F3-4092-B4BC-FFB720CA4D7C}"/>
    <dgm:cxn modelId="{3626536A-0DF6-4A05-803F-17AEB0F8F57A}" srcId="{1127BC27-A61D-4A9B-B7CA-94E104773A32}" destId="{677AD877-9934-4A37-B71B-F9323779464A}" srcOrd="1" destOrd="0" parTransId="{B81D8831-3FA7-40CE-9E5A-4743AFC8E51A}" sibTransId="{D2D22CAA-863B-4F80-A859-E288C215F7A6}"/>
    <dgm:cxn modelId="{E39B0F6C-790C-4A4E-ABC0-3A13141738A5}" type="presOf" srcId="{9214E7DA-C69C-4574-9162-BA420AF444D7}" destId="{EAA9EC92-ECE9-4747-82C8-FBC3A0705686}" srcOrd="0" destOrd="0" presId="urn:microsoft.com/office/officeart/2005/8/layout/radial1"/>
    <dgm:cxn modelId="{9B534F6C-ECE6-4504-8AF8-8C08017D66C7}" type="presOf" srcId="{F9798819-4329-4EB5-8BC7-DC076F888B7B}" destId="{A8CEA068-5CC2-4E68-913A-42353D82D40D}" srcOrd="0" destOrd="0" presId="urn:microsoft.com/office/officeart/2005/8/layout/radial1"/>
    <dgm:cxn modelId="{45458C71-1C9B-44BC-9B91-C7E5B87644B0}" type="presOf" srcId="{564BEA59-C18A-41A0-A706-690BA22550C1}" destId="{6FC2A54B-6E30-4BB0-87C3-2D080EF742E0}" srcOrd="0" destOrd="0" presId="urn:microsoft.com/office/officeart/2005/8/layout/radial1"/>
    <dgm:cxn modelId="{BE615856-CCC2-4E23-8C0E-1F26AF98B6A6}" type="presOf" srcId="{D39D3ABF-ACDB-4785-B26E-175AD8C3894B}" destId="{2BF309E8-8684-4B86-9005-96D106CBD5AE}" srcOrd="0" destOrd="0" presId="urn:microsoft.com/office/officeart/2005/8/layout/radial1"/>
    <dgm:cxn modelId="{7C351177-3E3A-40E6-A0AE-B83F081A2E72}" type="presOf" srcId="{677AD877-9934-4A37-B71B-F9323779464A}" destId="{6DC74EE2-F0E8-4559-A542-EE1F82397595}" srcOrd="0" destOrd="0" presId="urn:microsoft.com/office/officeart/2005/8/layout/radial1"/>
    <dgm:cxn modelId="{D5A5BC57-B90C-48F9-A448-550C82DFAB7C}" type="presOf" srcId="{F4A08923-B986-4F54-B5C7-5C3A9E610A31}" destId="{42F9E371-37D4-4FAF-8223-D858F4F5CF16}" srcOrd="0" destOrd="0" presId="urn:microsoft.com/office/officeart/2005/8/layout/radial1"/>
    <dgm:cxn modelId="{5D09FE7F-4856-4253-83CB-A64157B0623F}" type="presOf" srcId="{39A3ACF6-311E-44AA-93BA-2504DAF2C46D}" destId="{34D184A9-23D1-4C3D-8C68-BB3E38A0D0EF}" srcOrd="0" destOrd="0" presId="urn:microsoft.com/office/officeart/2005/8/layout/radial1"/>
    <dgm:cxn modelId="{60397C8C-287D-4D45-A9B1-1BDFD26DF329}" type="presOf" srcId="{280F017D-E7A2-43A8-B17B-163F29569F2E}" destId="{8A04ED09-4B8B-4FE7-8B26-3FC503F2861A}" srcOrd="1" destOrd="0" presId="urn:microsoft.com/office/officeart/2005/8/layout/radial1"/>
    <dgm:cxn modelId="{F1771A90-7C67-4484-816E-0348B064B3BE}" type="presOf" srcId="{31881524-2A63-4093-95F4-B57B43EBA264}" destId="{82AC340C-FE5D-4321-92D8-FFBAD96478E3}" srcOrd="0" destOrd="0" presId="urn:microsoft.com/office/officeart/2005/8/layout/radial1"/>
    <dgm:cxn modelId="{E33A7795-12D5-4AFB-A459-B1FE824C32FC}" type="presOf" srcId="{1127BC27-A61D-4A9B-B7CA-94E104773A32}" destId="{9DC8EB7B-96B1-4305-A22E-FE3374306579}" srcOrd="0" destOrd="0" presId="urn:microsoft.com/office/officeart/2005/8/layout/radial1"/>
    <dgm:cxn modelId="{D19E64AB-0790-4861-B602-67B53A4745E8}" type="presOf" srcId="{406B3143-77D9-4E8C-8848-CE5ADFD6E386}" destId="{8F9D72B8-D74C-419A-AFB8-3F1B887E515A}" srcOrd="0" destOrd="0" presId="urn:microsoft.com/office/officeart/2005/8/layout/radial1"/>
    <dgm:cxn modelId="{DE0B09BA-2F9C-4178-A188-55ADC2804464}" type="presOf" srcId="{F4A08923-B986-4F54-B5C7-5C3A9E610A31}" destId="{506A19AD-0E02-40E6-BDC8-99F40B2413ED}" srcOrd="1" destOrd="0" presId="urn:microsoft.com/office/officeart/2005/8/layout/radial1"/>
    <dgm:cxn modelId="{EE8B28C5-378C-4639-AECB-2A8A0E1208EE}" type="presOf" srcId="{8975011B-378F-49F2-99B3-3942937617E4}" destId="{180A8C13-23DE-4425-BEE8-4900F37EA121}" srcOrd="1" destOrd="0" presId="urn:microsoft.com/office/officeart/2005/8/layout/radial1"/>
    <dgm:cxn modelId="{768E76CB-15DE-4FE1-AD58-0BA78EFB59DD}" type="presOf" srcId="{48C12908-45CB-4A03-88A1-5BBD8BA327D1}" destId="{B565C6EA-264D-4A80-8856-877DFCAE4802}" srcOrd="1" destOrd="0" presId="urn:microsoft.com/office/officeart/2005/8/layout/radial1"/>
    <dgm:cxn modelId="{51F9C7CB-CE6F-4485-80C6-BF19E2A0ECAE}" type="presOf" srcId="{B81D8831-3FA7-40CE-9E5A-4743AFC8E51A}" destId="{C372A855-2348-4D76-A585-4499B08CB6DF}" srcOrd="0" destOrd="0" presId="urn:microsoft.com/office/officeart/2005/8/layout/radial1"/>
    <dgm:cxn modelId="{4B5E82CC-3499-4C87-BAA6-33AF686A13B8}" type="presOf" srcId="{564BEA59-C18A-41A0-A706-690BA22550C1}" destId="{835B5C3D-C8C4-4D71-9FC6-8024E0AB66FD}" srcOrd="1" destOrd="0" presId="urn:microsoft.com/office/officeart/2005/8/layout/radial1"/>
    <dgm:cxn modelId="{E20780DF-C7F1-4903-8482-D17CB493F69D}" type="presOf" srcId="{48C12908-45CB-4A03-88A1-5BBD8BA327D1}" destId="{682CD0D7-C012-442D-A0C5-FA4BF685538E}" srcOrd="0" destOrd="0" presId="urn:microsoft.com/office/officeart/2005/8/layout/radial1"/>
    <dgm:cxn modelId="{A19130EF-1281-4F9A-A6EA-2E0401B9B484}" srcId="{1127BC27-A61D-4A9B-B7CA-94E104773A32}" destId="{39A3ACF6-311E-44AA-93BA-2504DAF2C46D}" srcOrd="5" destOrd="0" parTransId="{48C12908-45CB-4A03-88A1-5BBD8BA327D1}" sibTransId="{A25A39EB-C02F-4524-8F61-826555F98821}"/>
    <dgm:cxn modelId="{60BF1BF3-003D-4DFD-BD5C-62AD89CC6C3C}" type="presOf" srcId="{B81D8831-3FA7-40CE-9E5A-4743AFC8E51A}" destId="{28EC4E60-457F-427F-AA81-119FB7D3A40C}" srcOrd="1" destOrd="0" presId="urn:microsoft.com/office/officeart/2005/8/layout/radial1"/>
    <dgm:cxn modelId="{CADCF0FE-86C0-4216-AEBA-EC6ACD95440E}" srcId="{1127BC27-A61D-4A9B-B7CA-94E104773A32}" destId="{9214E7DA-C69C-4574-9162-BA420AF444D7}" srcOrd="3" destOrd="0" parTransId="{564BEA59-C18A-41A0-A706-690BA22550C1}" sibTransId="{F3055FC0-7CB3-41B9-9CB8-E9CC67939AC4}"/>
    <dgm:cxn modelId="{45A0C4C7-02B9-4A7D-A316-BB54A36FA048}" type="presParOf" srcId="{82AC340C-FE5D-4321-92D8-FFBAD96478E3}" destId="{9DC8EB7B-96B1-4305-A22E-FE3374306579}" srcOrd="0" destOrd="0" presId="urn:microsoft.com/office/officeart/2005/8/layout/radial1"/>
    <dgm:cxn modelId="{5ED0BEA4-721E-48A6-A18B-9E91256C4ED1}" type="presParOf" srcId="{82AC340C-FE5D-4321-92D8-FFBAD96478E3}" destId="{D6FEF6EE-E8D7-46C6-8F59-1906DFDCC764}" srcOrd="1" destOrd="0" presId="urn:microsoft.com/office/officeart/2005/8/layout/radial1"/>
    <dgm:cxn modelId="{2F48808F-CFD9-43F2-A586-8EDAC390CF0C}" type="presParOf" srcId="{D6FEF6EE-E8D7-46C6-8F59-1906DFDCC764}" destId="{8A04ED09-4B8B-4FE7-8B26-3FC503F2861A}" srcOrd="0" destOrd="0" presId="urn:microsoft.com/office/officeart/2005/8/layout/radial1"/>
    <dgm:cxn modelId="{9516D1CE-3036-4E03-8439-ED5A00587416}" type="presParOf" srcId="{82AC340C-FE5D-4321-92D8-FFBAD96478E3}" destId="{2BF309E8-8684-4B86-9005-96D106CBD5AE}" srcOrd="2" destOrd="0" presId="urn:microsoft.com/office/officeart/2005/8/layout/radial1"/>
    <dgm:cxn modelId="{E3B249B2-FFC3-43B2-8CBD-673FD7E5C959}" type="presParOf" srcId="{82AC340C-FE5D-4321-92D8-FFBAD96478E3}" destId="{C372A855-2348-4D76-A585-4499B08CB6DF}" srcOrd="3" destOrd="0" presId="urn:microsoft.com/office/officeart/2005/8/layout/radial1"/>
    <dgm:cxn modelId="{17EAEF71-ACE1-4CB6-B96F-AEB3DCEA2827}" type="presParOf" srcId="{C372A855-2348-4D76-A585-4499B08CB6DF}" destId="{28EC4E60-457F-427F-AA81-119FB7D3A40C}" srcOrd="0" destOrd="0" presId="urn:microsoft.com/office/officeart/2005/8/layout/radial1"/>
    <dgm:cxn modelId="{FC729B09-1EA3-4A11-AC93-3CDF10B6395B}" type="presParOf" srcId="{82AC340C-FE5D-4321-92D8-FFBAD96478E3}" destId="{6DC74EE2-F0E8-4559-A542-EE1F82397595}" srcOrd="4" destOrd="0" presId="urn:microsoft.com/office/officeart/2005/8/layout/radial1"/>
    <dgm:cxn modelId="{6DEEB0D7-4787-46BE-9605-11522B6B229B}" type="presParOf" srcId="{82AC340C-FE5D-4321-92D8-FFBAD96478E3}" destId="{42F9E371-37D4-4FAF-8223-D858F4F5CF16}" srcOrd="5" destOrd="0" presId="urn:microsoft.com/office/officeart/2005/8/layout/radial1"/>
    <dgm:cxn modelId="{CA32C65A-7828-4C4D-9D23-8F1967B074FF}" type="presParOf" srcId="{42F9E371-37D4-4FAF-8223-D858F4F5CF16}" destId="{506A19AD-0E02-40E6-BDC8-99F40B2413ED}" srcOrd="0" destOrd="0" presId="urn:microsoft.com/office/officeart/2005/8/layout/radial1"/>
    <dgm:cxn modelId="{3B7C6B88-7050-4BCB-8FF0-4FA861A2661A}" type="presParOf" srcId="{82AC340C-FE5D-4321-92D8-FFBAD96478E3}" destId="{A8CEA068-5CC2-4E68-913A-42353D82D40D}" srcOrd="6" destOrd="0" presId="urn:microsoft.com/office/officeart/2005/8/layout/radial1"/>
    <dgm:cxn modelId="{63193984-78E6-4E49-BB2C-F98ABCC89B3D}" type="presParOf" srcId="{82AC340C-FE5D-4321-92D8-FFBAD96478E3}" destId="{6FC2A54B-6E30-4BB0-87C3-2D080EF742E0}" srcOrd="7" destOrd="0" presId="urn:microsoft.com/office/officeart/2005/8/layout/radial1"/>
    <dgm:cxn modelId="{8FE3DC0C-8592-4FD7-9523-08AD024EBB3F}" type="presParOf" srcId="{6FC2A54B-6E30-4BB0-87C3-2D080EF742E0}" destId="{835B5C3D-C8C4-4D71-9FC6-8024E0AB66FD}" srcOrd="0" destOrd="0" presId="urn:microsoft.com/office/officeart/2005/8/layout/radial1"/>
    <dgm:cxn modelId="{F726E073-014A-444C-B120-34A8148B48FC}" type="presParOf" srcId="{82AC340C-FE5D-4321-92D8-FFBAD96478E3}" destId="{EAA9EC92-ECE9-4747-82C8-FBC3A0705686}" srcOrd="8" destOrd="0" presId="urn:microsoft.com/office/officeart/2005/8/layout/radial1"/>
    <dgm:cxn modelId="{0842D51F-FC2E-4CD4-83BA-215BE1392FCC}" type="presParOf" srcId="{82AC340C-FE5D-4321-92D8-FFBAD96478E3}" destId="{E9099FDB-1E3E-439D-AC56-0CF929E5279D}" srcOrd="9" destOrd="0" presId="urn:microsoft.com/office/officeart/2005/8/layout/radial1"/>
    <dgm:cxn modelId="{005B0EA6-3B8B-41BF-9217-71897B22D3A9}" type="presParOf" srcId="{E9099FDB-1E3E-439D-AC56-0CF929E5279D}" destId="{180A8C13-23DE-4425-BEE8-4900F37EA121}" srcOrd="0" destOrd="0" presId="urn:microsoft.com/office/officeart/2005/8/layout/radial1"/>
    <dgm:cxn modelId="{5F090F96-6702-46FC-86AE-0FD78F8F550F}" type="presParOf" srcId="{82AC340C-FE5D-4321-92D8-FFBAD96478E3}" destId="{8F9D72B8-D74C-419A-AFB8-3F1B887E515A}" srcOrd="10" destOrd="0" presId="urn:microsoft.com/office/officeart/2005/8/layout/radial1"/>
    <dgm:cxn modelId="{BE9C5151-7F8E-4123-A07D-E6978569B013}" type="presParOf" srcId="{82AC340C-FE5D-4321-92D8-FFBAD96478E3}" destId="{682CD0D7-C012-442D-A0C5-FA4BF685538E}" srcOrd="11" destOrd="0" presId="urn:microsoft.com/office/officeart/2005/8/layout/radial1"/>
    <dgm:cxn modelId="{91068348-48D6-4B76-BEA0-451CEB107A4C}" type="presParOf" srcId="{682CD0D7-C012-442D-A0C5-FA4BF685538E}" destId="{B565C6EA-264D-4A80-8856-877DFCAE4802}" srcOrd="0" destOrd="0" presId="urn:microsoft.com/office/officeart/2005/8/layout/radial1"/>
    <dgm:cxn modelId="{F76916C3-8569-4E0E-8283-22D3AB63F7AC}" type="presParOf" srcId="{82AC340C-FE5D-4321-92D8-FFBAD96478E3}" destId="{34D184A9-23D1-4C3D-8C68-BB3E38A0D0EF}"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881524-2A63-4093-95F4-B57B43EBA264}" type="doc">
      <dgm:prSet loTypeId="urn:microsoft.com/office/officeart/2005/8/layout/radial1" loCatId="relationship" qsTypeId="urn:microsoft.com/office/officeart/2005/8/quickstyle/simple1" qsCatId="simple" csTypeId="urn:microsoft.com/office/officeart/2005/8/colors/accent3_2" csCatId="accent3" phldr="1"/>
      <dgm:spPr/>
      <dgm:t>
        <a:bodyPr/>
        <a:lstStyle/>
        <a:p>
          <a:endParaRPr lang="da-DK"/>
        </a:p>
      </dgm:t>
    </dgm:pt>
    <dgm:pt modelId="{1127BC27-A61D-4A9B-B7CA-94E104773A32}">
      <dgm:prSet phldrT="[Tekst]"/>
      <dgm:spPr/>
      <dgm:t>
        <a:bodyPr/>
        <a:lstStyle/>
        <a:p>
          <a:endParaRPr lang="da-DK" dirty="0"/>
        </a:p>
      </dgm:t>
    </dgm:pt>
    <dgm:pt modelId="{AB4ED7C5-17AF-4C65-84E5-CEF19687A429}" type="parTrans" cxnId="{C1BA310E-83AD-4778-8ADB-4E6D1D47D644}">
      <dgm:prSet/>
      <dgm:spPr/>
      <dgm:t>
        <a:bodyPr/>
        <a:lstStyle/>
        <a:p>
          <a:endParaRPr lang="da-DK"/>
        </a:p>
      </dgm:t>
    </dgm:pt>
    <dgm:pt modelId="{2E41B0EC-B0D6-497C-BEB6-D39F38614FC4}" type="sibTrans" cxnId="{C1BA310E-83AD-4778-8ADB-4E6D1D47D644}">
      <dgm:prSet/>
      <dgm:spPr/>
      <dgm:t>
        <a:bodyPr/>
        <a:lstStyle/>
        <a:p>
          <a:endParaRPr lang="da-DK"/>
        </a:p>
      </dgm:t>
    </dgm:pt>
    <dgm:pt modelId="{D39D3ABF-ACDB-4785-B26E-175AD8C3894B}">
      <dgm:prSet phldrT="[Tekst]"/>
      <dgm:spPr/>
      <dgm:t>
        <a:bodyPr/>
        <a:lstStyle/>
        <a:p>
          <a:r>
            <a:rPr lang="da-DK" dirty="0"/>
            <a:t> </a:t>
          </a:r>
        </a:p>
      </dgm:t>
    </dgm:pt>
    <dgm:pt modelId="{280F017D-E7A2-43A8-B17B-163F29569F2E}" type="parTrans" cxnId="{635F7741-EE46-4E92-B258-EDCF95EA4D30}">
      <dgm:prSet/>
      <dgm:spPr/>
      <dgm:t>
        <a:bodyPr/>
        <a:lstStyle/>
        <a:p>
          <a:endParaRPr lang="da-DK"/>
        </a:p>
      </dgm:t>
    </dgm:pt>
    <dgm:pt modelId="{33571BE7-7C55-4802-997B-0027E70EF3CC}" type="sibTrans" cxnId="{635F7741-EE46-4E92-B258-EDCF95EA4D30}">
      <dgm:prSet/>
      <dgm:spPr/>
      <dgm:t>
        <a:bodyPr/>
        <a:lstStyle/>
        <a:p>
          <a:endParaRPr lang="da-DK"/>
        </a:p>
      </dgm:t>
    </dgm:pt>
    <dgm:pt modelId="{F9798819-4329-4EB5-8BC7-DC076F888B7B}">
      <dgm:prSet phldrT="[Tekst]"/>
      <dgm:spPr/>
      <dgm:t>
        <a:bodyPr/>
        <a:lstStyle/>
        <a:p>
          <a:endParaRPr lang="da-DK" dirty="0"/>
        </a:p>
      </dgm:t>
    </dgm:pt>
    <dgm:pt modelId="{F4A08923-B986-4F54-B5C7-5C3A9E610A31}" type="parTrans" cxnId="{B589E864-9DE0-4F46-8E34-8AC9B6D60645}">
      <dgm:prSet/>
      <dgm:spPr/>
      <dgm:t>
        <a:bodyPr/>
        <a:lstStyle/>
        <a:p>
          <a:endParaRPr lang="da-DK"/>
        </a:p>
      </dgm:t>
    </dgm:pt>
    <dgm:pt modelId="{2A351D24-D7F3-4092-B4BC-FFB720CA4D7C}" type="sibTrans" cxnId="{B589E864-9DE0-4F46-8E34-8AC9B6D60645}">
      <dgm:prSet/>
      <dgm:spPr/>
      <dgm:t>
        <a:bodyPr/>
        <a:lstStyle/>
        <a:p>
          <a:endParaRPr lang="da-DK"/>
        </a:p>
      </dgm:t>
    </dgm:pt>
    <dgm:pt modelId="{9214E7DA-C69C-4574-9162-BA420AF444D7}">
      <dgm:prSet phldrT="[Tekst]"/>
      <dgm:spPr/>
      <dgm:t>
        <a:bodyPr/>
        <a:lstStyle/>
        <a:p>
          <a:endParaRPr lang="da-DK" dirty="0"/>
        </a:p>
      </dgm:t>
    </dgm:pt>
    <dgm:pt modelId="{564BEA59-C18A-41A0-A706-690BA22550C1}" type="parTrans" cxnId="{CADCF0FE-86C0-4216-AEBA-EC6ACD95440E}">
      <dgm:prSet/>
      <dgm:spPr/>
      <dgm:t>
        <a:bodyPr/>
        <a:lstStyle/>
        <a:p>
          <a:endParaRPr lang="da-DK"/>
        </a:p>
      </dgm:t>
    </dgm:pt>
    <dgm:pt modelId="{F3055FC0-7CB3-41B9-9CB8-E9CC67939AC4}" type="sibTrans" cxnId="{CADCF0FE-86C0-4216-AEBA-EC6ACD95440E}">
      <dgm:prSet/>
      <dgm:spPr/>
      <dgm:t>
        <a:bodyPr/>
        <a:lstStyle/>
        <a:p>
          <a:endParaRPr lang="da-DK"/>
        </a:p>
      </dgm:t>
    </dgm:pt>
    <dgm:pt modelId="{406B3143-77D9-4E8C-8848-CE5ADFD6E386}">
      <dgm:prSet phldrT="[Tekst]"/>
      <dgm:spPr/>
      <dgm:t>
        <a:bodyPr/>
        <a:lstStyle/>
        <a:p>
          <a:r>
            <a:rPr lang="da-DK" dirty="0"/>
            <a:t>  </a:t>
          </a:r>
        </a:p>
      </dgm:t>
    </dgm:pt>
    <dgm:pt modelId="{8975011B-378F-49F2-99B3-3942937617E4}" type="parTrans" cxnId="{1F215143-554D-44E2-89DD-3388BE2E58B6}">
      <dgm:prSet/>
      <dgm:spPr/>
      <dgm:t>
        <a:bodyPr/>
        <a:lstStyle/>
        <a:p>
          <a:endParaRPr lang="da-DK"/>
        </a:p>
      </dgm:t>
    </dgm:pt>
    <dgm:pt modelId="{899B1136-3837-4C6D-8178-86BFB74D013A}" type="sibTrans" cxnId="{1F215143-554D-44E2-89DD-3388BE2E58B6}">
      <dgm:prSet/>
      <dgm:spPr/>
      <dgm:t>
        <a:bodyPr/>
        <a:lstStyle/>
        <a:p>
          <a:endParaRPr lang="da-DK"/>
        </a:p>
      </dgm:t>
    </dgm:pt>
    <dgm:pt modelId="{39A3ACF6-311E-44AA-93BA-2504DAF2C46D}">
      <dgm:prSet phldrT="[Tekst]"/>
      <dgm:spPr/>
      <dgm:t>
        <a:bodyPr/>
        <a:lstStyle/>
        <a:p>
          <a:endParaRPr lang="da-DK" dirty="0"/>
        </a:p>
      </dgm:t>
    </dgm:pt>
    <dgm:pt modelId="{48C12908-45CB-4A03-88A1-5BBD8BA327D1}" type="parTrans" cxnId="{A19130EF-1281-4F9A-A6EA-2E0401B9B484}">
      <dgm:prSet/>
      <dgm:spPr/>
      <dgm:t>
        <a:bodyPr/>
        <a:lstStyle/>
        <a:p>
          <a:endParaRPr lang="da-DK"/>
        </a:p>
      </dgm:t>
    </dgm:pt>
    <dgm:pt modelId="{A25A39EB-C02F-4524-8F61-826555F98821}" type="sibTrans" cxnId="{A19130EF-1281-4F9A-A6EA-2E0401B9B484}">
      <dgm:prSet/>
      <dgm:spPr/>
      <dgm:t>
        <a:bodyPr/>
        <a:lstStyle/>
        <a:p>
          <a:endParaRPr lang="da-DK"/>
        </a:p>
      </dgm:t>
    </dgm:pt>
    <dgm:pt modelId="{FFB3E4A7-97F3-4976-A802-917367B51E1C}">
      <dgm:prSet phldrT="[Tekst]"/>
      <dgm:spPr/>
      <dgm:t>
        <a:bodyPr/>
        <a:lstStyle/>
        <a:p>
          <a:endParaRPr lang="da-DK" dirty="0"/>
        </a:p>
      </dgm:t>
    </dgm:pt>
    <dgm:pt modelId="{F9DE966E-CA00-4E6E-BEE8-1625F0493E47}" type="parTrans" cxnId="{8909DC5A-716B-4297-94E6-F9F825CC2B09}">
      <dgm:prSet/>
      <dgm:spPr/>
      <dgm:t>
        <a:bodyPr/>
        <a:lstStyle/>
        <a:p>
          <a:endParaRPr lang="da-DK"/>
        </a:p>
      </dgm:t>
    </dgm:pt>
    <dgm:pt modelId="{4A328577-80FC-4722-95C4-7F268AB2B5F9}" type="sibTrans" cxnId="{8909DC5A-716B-4297-94E6-F9F825CC2B09}">
      <dgm:prSet/>
      <dgm:spPr/>
      <dgm:t>
        <a:bodyPr/>
        <a:lstStyle/>
        <a:p>
          <a:endParaRPr lang="en-US"/>
        </a:p>
      </dgm:t>
    </dgm:pt>
    <dgm:pt modelId="{4C0E893B-B059-457C-AA1E-60CF35AB851E}">
      <dgm:prSet/>
      <dgm:spPr/>
      <dgm:t>
        <a:bodyPr/>
        <a:lstStyle/>
        <a:p>
          <a:r>
            <a:rPr lang="da-DK" dirty="0">
              <a:effectLst/>
              <a:latin typeface="+mn-lt"/>
              <a:ea typeface="+mn-ea"/>
              <a:cs typeface="+mn-cs"/>
            </a:rPr>
            <a:t> </a:t>
          </a:r>
        </a:p>
      </dgm:t>
    </dgm:pt>
    <dgm:pt modelId="{9BE7BEFF-9D22-43CB-8699-D8007A1BB6A7}" type="parTrans" cxnId="{F2AB8D0C-FE12-4B03-A8E6-D5F435219127}">
      <dgm:prSet/>
      <dgm:spPr/>
      <dgm:t>
        <a:bodyPr/>
        <a:lstStyle/>
        <a:p>
          <a:endParaRPr lang="en-US"/>
        </a:p>
      </dgm:t>
    </dgm:pt>
    <dgm:pt modelId="{6AB2F387-D99B-451F-98A3-CF1F3CE760B5}" type="sibTrans" cxnId="{F2AB8D0C-FE12-4B03-A8E6-D5F435219127}">
      <dgm:prSet/>
      <dgm:spPr/>
      <dgm:t>
        <a:bodyPr/>
        <a:lstStyle/>
        <a:p>
          <a:endParaRPr lang="en-US"/>
        </a:p>
      </dgm:t>
    </dgm:pt>
    <dgm:pt modelId="{EBAFB85A-7BD5-4BB3-B047-C1670E6ABD3E}">
      <dgm:prSet/>
      <dgm:spPr/>
      <dgm:t>
        <a:bodyPr/>
        <a:lstStyle/>
        <a:p>
          <a:endParaRPr lang="en-US" dirty="0">
            <a:effectLst/>
            <a:latin typeface="+mn-lt"/>
            <a:ea typeface="+mn-ea"/>
            <a:cs typeface="+mn-cs"/>
          </a:endParaRPr>
        </a:p>
      </dgm:t>
    </dgm:pt>
    <dgm:pt modelId="{FB25C7DD-18C9-4DEB-ACB7-1C098A1D38DF}" type="parTrans" cxnId="{22365A6C-57F1-4900-B46C-FC1D7283B57A}">
      <dgm:prSet/>
      <dgm:spPr/>
      <dgm:t>
        <a:bodyPr/>
        <a:lstStyle/>
        <a:p>
          <a:endParaRPr lang="en-US"/>
        </a:p>
      </dgm:t>
    </dgm:pt>
    <dgm:pt modelId="{FDA17893-2EE5-4573-9197-94052F18860C}" type="sibTrans" cxnId="{22365A6C-57F1-4900-B46C-FC1D7283B57A}">
      <dgm:prSet/>
      <dgm:spPr/>
      <dgm:t>
        <a:bodyPr/>
        <a:lstStyle/>
        <a:p>
          <a:endParaRPr lang="en-US"/>
        </a:p>
      </dgm:t>
    </dgm:pt>
    <dgm:pt modelId="{B86EBCE2-9313-4687-A69E-CA1F4FFDF9C2}">
      <dgm:prSet/>
      <dgm:spPr/>
      <dgm:t>
        <a:bodyPr/>
        <a:lstStyle/>
        <a:p>
          <a:endParaRPr lang="en-US"/>
        </a:p>
      </dgm:t>
    </dgm:pt>
    <dgm:pt modelId="{D73B1CC6-B3F1-409D-A10B-394410B92117}" type="sibTrans" cxnId="{157A8FE5-9AE9-4AFB-A60D-241303AFD07E}">
      <dgm:prSet/>
      <dgm:spPr/>
      <dgm:t>
        <a:bodyPr/>
        <a:lstStyle/>
        <a:p>
          <a:endParaRPr lang="en-US"/>
        </a:p>
      </dgm:t>
    </dgm:pt>
    <dgm:pt modelId="{BDC01AA0-B4C2-4A43-9D8D-AEA416551501}" type="parTrans" cxnId="{157A8FE5-9AE9-4AFB-A60D-241303AFD07E}">
      <dgm:prSet/>
      <dgm:spPr/>
      <dgm:t>
        <a:bodyPr/>
        <a:lstStyle/>
        <a:p>
          <a:endParaRPr lang="en-US"/>
        </a:p>
      </dgm:t>
    </dgm:pt>
    <dgm:pt modelId="{02D987CE-C521-4C2F-9CA6-4E58B95E42E6}">
      <dgm:prSet/>
      <dgm:spPr/>
      <dgm:t>
        <a:bodyPr/>
        <a:lstStyle/>
        <a:p>
          <a:endParaRPr lang="da-DK"/>
        </a:p>
      </dgm:t>
    </dgm:pt>
    <dgm:pt modelId="{D3012680-4B79-457C-A6CA-CD81CB32F153}" type="parTrans" cxnId="{3E2768F7-3217-4131-B231-4F88555E2D24}">
      <dgm:prSet/>
      <dgm:spPr/>
      <dgm:t>
        <a:bodyPr/>
        <a:lstStyle/>
        <a:p>
          <a:endParaRPr lang="en-US"/>
        </a:p>
      </dgm:t>
    </dgm:pt>
    <dgm:pt modelId="{D8B8964A-BDFE-4BE5-B4A7-729D82F335CB}" type="sibTrans" cxnId="{3E2768F7-3217-4131-B231-4F88555E2D24}">
      <dgm:prSet/>
      <dgm:spPr/>
      <dgm:t>
        <a:bodyPr/>
        <a:lstStyle/>
        <a:p>
          <a:endParaRPr lang="en-US"/>
        </a:p>
      </dgm:t>
    </dgm:pt>
    <dgm:pt modelId="{82AC340C-FE5D-4321-92D8-FFBAD96478E3}" type="pres">
      <dgm:prSet presAssocID="{31881524-2A63-4093-95F4-B57B43EBA264}" presName="cycle" presStyleCnt="0">
        <dgm:presLayoutVars>
          <dgm:chMax val="1"/>
          <dgm:dir/>
          <dgm:animLvl val="ctr"/>
          <dgm:resizeHandles val="exact"/>
        </dgm:presLayoutVars>
      </dgm:prSet>
      <dgm:spPr/>
    </dgm:pt>
    <dgm:pt modelId="{9DC8EB7B-96B1-4305-A22E-FE3374306579}" type="pres">
      <dgm:prSet presAssocID="{1127BC27-A61D-4A9B-B7CA-94E104773A32}" presName="centerShape" presStyleLbl="node0" presStyleIdx="0" presStyleCnt="1"/>
      <dgm:spPr/>
    </dgm:pt>
    <dgm:pt modelId="{D6FEF6EE-E8D7-46C6-8F59-1906DFDCC764}" type="pres">
      <dgm:prSet presAssocID="{280F017D-E7A2-43A8-B17B-163F29569F2E}" presName="Name9" presStyleLbl="parChTrans1D2" presStyleIdx="0" presStyleCnt="8"/>
      <dgm:spPr/>
    </dgm:pt>
    <dgm:pt modelId="{8A04ED09-4B8B-4FE7-8B26-3FC503F2861A}" type="pres">
      <dgm:prSet presAssocID="{280F017D-E7A2-43A8-B17B-163F29569F2E}" presName="connTx" presStyleLbl="parChTrans1D2" presStyleIdx="0" presStyleCnt="8"/>
      <dgm:spPr/>
    </dgm:pt>
    <dgm:pt modelId="{2BF309E8-8684-4B86-9005-96D106CBD5AE}" type="pres">
      <dgm:prSet presAssocID="{D39D3ABF-ACDB-4785-B26E-175AD8C3894B}" presName="node" presStyleLbl="node1" presStyleIdx="0" presStyleCnt="8" custRadScaleRad="96157">
        <dgm:presLayoutVars>
          <dgm:bulletEnabled val="1"/>
        </dgm:presLayoutVars>
      </dgm:prSet>
      <dgm:spPr/>
    </dgm:pt>
    <dgm:pt modelId="{5D9DC384-F051-46CC-80DC-DF18DD4B6773}" type="pres">
      <dgm:prSet presAssocID="{F9DE966E-CA00-4E6E-BEE8-1625F0493E47}" presName="Name9" presStyleLbl="parChTrans1D2" presStyleIdx="1" presStyleCnt="8"/>
      <dgm:spPr/>
    </dgm:pt>
    <dgm:pt modelId="{FEC031CD-DBDC-43F6-97E7-E29395682FEC}" type="pres">
      <dgm:prSet presAssocID="{F9DE966E-CA00-4E6E-BEE8-1625F0493E47}" presName="connTx" presStyleLbl="parChTrans1D2" presStyleIdx="1" presStyleCnt="8"/>
      <dgm:spPr/>
    </dgm:pt>
    <dgm:pt modelId="{5D56204C-D0E9-45DB-BEE4-4FF8A45A8F23}" type="pres">
      <dgm:prSet presAssocID="{FFB3E4A7-97F3-4976-A802-917367B51E1C}" presName="node" presStyleLbl="node1" presStyleIdx="1" presStyleCnt="8" custRadScaleRad="108848" custRadScaleInc="3593">
        <dgm:presLayoutVars>
          <dgm:bulletEnabled val="1"/>
        </dgm:presLayoutVars>
      </dgm:prSet>
      <dgm:spPr/>
    </dgm:pt>
    <dgm:pt modelId="{42F9E371-37D4-4FAF-8223-D858F4F5CF16}" type="pres">
      <dgm:prSet presAssocID="{F4A08923-B986-4F54-B5C7-5C3A9E610A31}" presName="Name9" presStyleLbl="parChTrans1D2" presStyleIdx="2" presStyleCnt="8"/>
      <dgm:spPr/>
    </dgm:pt>
    <dgm:pt modelId="{506A19AD-0E02-40E6-BDC8-99F40B2413ED}" type="pres">
      <dgm:prSet presAssocID="{F4A08923-B986-4F54-B5C7-5C3A9E610A31}" presName="connTx" presStyleLbl="parChTrans1D2" presStyleIdx="2" presStyleCnt="8"/>
      <dgm:spPr/>
    </dgm:pt>
    <dgm:pt modelId="{A8CEA068-5CC2-4E68-913A-42353D82D40D}" type="pres">
      <dgm:prSet presAssocID="{F9798819-4329-4EB5-8BC7-DC076F888B7B}" presName="node" presStyleLbl="node1" presStyleIdx="2" presStyleCnt="8" custRadScaleRad="103565" custRadScaleInc="-13055">
        <dgm:presLayoutVars>
          <dgm:bulletEnabled val="1"/>
        </dgm:presLayoutVars>
      </dgm:prSet>
      <dgm:spPr/>
    </dgm:pt>
    <dgm:pt modelId="{6FC2A54B-6E30-4BB0-87C3-2D080EF742E0}" type="pres">
      <dgm:prSet presAssocID="{564BEA59-C18A-41A0-A706-690BA22550C1}" presName="Name9" presStyleLbl="parChTrans1D2" presStyleIdx="3" presStyleCnt="8"/>
      <dgm:spPr/>
    </dgm:pt>
    <dgm:pt modelId="{835B5C3D-C8C4-4D71-9FC6-8024E0AB66FD}" type="pres">
      <dgm:prSet presAssocID="{564BEA59-C18A-41A0-A706-690BA22550C1}" presName="connTx" presStyleLbl="parChTrans1D2" presStyleIdx="3" presStyleCnt="8"/>
      <dgm:spPr/>
    </dgm:pt>
    <dgm:pt modelId="{EAA9EC92-ECE9-4747-82C8-FBC3A0705686}" type="pres">
      <dgm:prSet presAssocID="{9214E7DA-C69C-4574-9162-BA420AF444D7}" presName="node" presStyleLbl="node1" presStyleIdx="3" presStyleCnt="8">
        <dgm:presLayoutVars>
          <dgm:bulletEnabled val="1"/>
        </dgm:presLayoutVars>
      </dgm:prSet>
      <dgm:spPr/>
    </dgm:pt>
    <dgm:pt modelId="{E9099FDB-1E3E-439D-AC56-0CF929E5279D}" type="pres">
      <dgm:prSet presAssocID="{8975011B-378F-49F2-99B3-3942937617E4}" presName="Name9" presStyleLbl="parChTrans1D2" presStyleIdx="4" presStyleCnt="8"/>
      <dgm:spPr/>
    </dgm:pt>
    <dgm:pt modelId="{180A8C13-23DE-4425-BEE8-4900F37EA121}" type="pres">
      <dgm:prSet presAssocID="{8975011B-378F-49F2-99B3-3942937617E4}" presName="connTx" presStyleLbl="parChTrans1D2" presStyleIdx="4" presStyleCnt="8"/>
      <dgm:spPr/>
    </dgm:pt>
    <dgm:pt modelId="{8F9D72B8-D74C-419A-AFB8-3F1B887E515A}" type="pres">
      <dgm:prSet presAssocID="{406B3143-77D9-4E8C-8848-CE5ADFD6E386}" presName="node" presStyleLbl="node1" presStyleIdx="4" presStyleCnt="8" custRadScaleRad="93085" custRadScaleInc="1620">
        <dgm:presLayoutVars>
          <dgm:bulletEnabled val="1"/>
        </dgm:presLayoutVars>
      </dgm:prSet>
      <dgm:spPr/>
    </dgm:pt>
    <dgm:pt modelId="{682CD0D7-C012-442D-A0C5-FA4BF685538E}" type="pres">
      <dgm:prSet presAssocID="{48C12908-45CB-4A03-88A1-5BBD8BA327D1}" presName="Name9" presStyleLbl="parChTrans1D2" presStyleIdx="5" presStyleCnt="8"/>
      <dgm:spPr/>
    </dgm:pt>
    <dgm:pt modelId="{B565C6EA-264D-4A80-8856-877DFCAE4802}" type="pres">
      <dgm:prSet presAssocID="{48C12908-45CB-4A03-88A1-5BBD8BA327D1}" presName="connTx" presStyleLbl="parChTrans1D2" presStyleIdx="5" presStyleCnt="8"/>
      <dgm:spPr/>
    </dgm:pt>
    <dgm:pt modelId="{34D184A9-23D1-4C3D-8C68-BB3E38A0D0EF}" type="pres">
      <dgm:prSet presAssocID="{39A3ACF6-311E-44AA-93BA-2504DAF2C46D}" presName="node" presStyleLbl="node1" presStyleIdx="5" presStyleCnt="8" custRadScaleRad="99057" custRadScaleInc="3662">
        <dgm:presLayoutVars>
          <dgm:bulletEnabled val="1"/>
        </dgm:presLayoutVars>
      </dgm:prSet>
      <dgm:spPr/>
    </dgm:pt>
    <dgm:pt modelId="{A0B6E2AD-E14F-4A92-BEAC-CD6B5124EFE0}" type="pres">
      <dgm:prSet presAssocID="{FB25C7DD-18C9-4DEB-ACB7-1C098A1D38DF}" presName="Name9" presStyleLbl="parChTrans1D2" presStyleIdx="6" presStyleCnt="8"/>
      <dgm:spPr/>
    </dgm:pt>
    <dgm:pt modelId="{87F5032F-331E-4DB6-8096-9F2C01456B34}" type="pres">
      <dgm:prSet presAssocID="{FB25C7DD-18C9-4DEB-ACB7-1C098A1D38DF}" presName="connTx" presStyleLbl="parChTrans1D2" presStyleIdx="6" presStyleCnt="8"/>
      <dgm:spPr/>
    </dgm:pt>
    <dgm:pt modelId="{BC87A107-F42A-453C-A498-F928672ABA1D}" type="pres">
      <dgm:prSet presAssocID="{EBAFB85A-7BD5-4BB3-B047-C1670E6ABD3E}" presName="node" presStyleLbl="node1" presStyleIdx="6" presStyleCnt="8">
        <dgm:presLayoutVars>
          <dgm:bulletEnabled val="1"/>
        </dgm:presLayoutVars>
      </dgm:prSet>
      <dgm:spPr/>
    </dgm:pt>
    <dgm:pt modelId="{EA12B9CB-3E2A-4E80-B32C-AF8F705E596C}" type="pres">
      <dgm:prSet presAssocID="{9BE7BEFF-9D22-43CB-8699-D8007A1BB6A7}" presName="Name9" presStyleLbl="parChTrans1D2" presStyleIdx="7" presStyleCnt="8"/>
      <dgm:spPr/>
    </dgm:pt>
    <dgm:pt modelId="{37E459B6-EAA9-41FD-BB6E-E32A59AD6823}" type="pres">
      <dgm:prSet presAssocID="{9BE7BEFF-9D22-43CB-8699-D8007A1BB6A7}" presName="connTx" presStyleLbl="parChTrans1D2" presStyleIdx="7" presStyleCnt="8"/>
      <dgm:spPr/>
    </dgm:pt>
    <dgm:pt modelId="{2FA5D290-D27E-46C4-8225-784BA053DF4D}" type="pres">
      <dgm:prSet presAssocID="{4C0E893B-B059-457C-AA1E-60CF35AB851E}" presName="node" presStyleLbl="node1" presStyleIdx="7" presStyleCnt="8">
        <dgm:presLayoutVars>
          <dgm:bulletEnabled val="1"/>
        </dgm:presLayoutVars>
      </dgm:prSet>
      <dgm:spPr/>
    </dgm:pt>
  </dgm:ptLst>
  <dgm:cxnLst>
    <dgm:cxn modelId="{3B8EF50A-3431-466A-9BC7-1B5E70FCFB9B}" type="presOf" srcId="{564BEA59-C18A-41A0-A706-690BA22550C1}" destId="{6FC2A54B-6E30-4BB0-87C3-2D080EF742E0}" srcOrd="0" destOrd="0" presId="urn:microsoft.com/office/officeart/2005/8/layout/radial1"/>
    <dgm:cxn modelId="{F2AB8D0C-FE12-4B03-A8E6-D5F435219127}" srcId="{1127BC27-A61D-4A9B-B7CA-94E104773A32}" destId="{4C0E893B-B059-457C-AA1E-60CF35AB851E}" srcOrd="7" destOrd="0" parTransId="{9BE7BEFF-9D22-43CB-8699-D8007A1BB6A7}" sibTransId="{6AB2F387-D99B-451F-98A3-CF1F3CE760B5}"/>
    <dgm:cxn modelId="{C1BA310E-83AD-4778-8ADB-4E6D1D47D644}" srcId="{31881524-2A63-4093-95F4-B57B43EBA264}" destId="{1127BC27-A61D-4A9B-B7CA-94E104773A32}" srcOrd="0" destOrd="0" parTransId="{AB4ED7C5-17AF-4C65-84E5-CEF19687A429}" sibTransId="{2E41B0EC-B0D6-497C-BEB6-D39F38614FC4}"/>
    <dgm:cxn modelId="{969E0514-2A8C-4A87-B100-5DBF02D557B9}" type="presOf" srcId="{4C0E893B-B059-457C-AA1E-60CF35AB851E}" destId="{2FA5D290-D27E-46C4-8225-784BA053DF4D}" srcOrd="0" destOrd="0" presId="urn:microsoft.com/office/officeart/2005/8/layout/radial1"/>
    <dgm:cxn modelId="{A7E93018-D3EB-4412-82C1-1BCA66455DC2}" type="presOf" srcId="{EBAFB85A-7BD5-4BB3-B047-C1670E6ABD3E}" destId="{BC87A107-F42A-453C-A498-F928672ABA1D}" srcOrd="0" destOrd="0" presId="urn:microsoft.com/office/officeart/2005/8/layout/radial1"/>
    <dgm:cxn modelId="{635F7741-EE46-4E92-B258-EDCF95EA4D30}" srcId="{1127BC27-A61D-4A9B-B7CA-94E104773A32}" destId="{D39D3ABF-ACDB-4785-B26E-175AD8C3894B}" srcOrd="0" destOrd="0" parTransId="{280F017D-E7A2-43A8-B17B-163F29569F2E}" sibTransId="{33571BE7-7C55-4802-997B-0027E70EF3CC}"/>
    <dgm:cxn modelId="{58D1BE61-FDD1-4F70-8C29-064EAE35F793}" type="presOf" srcId="{8975011B-378F-49F2-99B3-3942937617E4}" destId="{E9099FDB-1E3E-439D-AC56-0CF929E5279D}" srcOrd="0" destOrd="0" presId="urn:microsoft.com/office/officeart/2005/8/layout/radial1"/>
    <dgm:cxn modelId="{1F215143-554D-44E2-89DD-3388BE2E58B6}" srcId="{1127BC27-A61D-4A9B-B7CA-94E104773A32}" destId="{406B3143-77D9-4E8C-8848-CE5ADFD6E386}" srcOrd="4" destOrd="0" parTransId="{8975011B-378F-49F2-99B3-3942937617E4}" sibTransId="{899B1136-3837-4C6D-8178-86BFB74D013A}"/>
    <dgm:cxn modelId="{0FFE7D64-632A-43D0-8325-919285E0D33A}" type="presOf" srcId="{F9DE966E-CA00-4E6E-BEE8-1625F0493E47}" destId="{FEC031CD-DBDC-43F6-97E7-E29395682FEC}" srcOrd="1" destOrd="0" presId="urn:microsoft.com/office/officeart/2005/8/layout/radial1"/>
    <dgm:cxn modelId="{B589E864-9DE0-4F46-8E34-8AC9B6D60645}" srcId="{1127BC27-A61D-4A9B-B7CA-94E104773A32}" destId="{F9798819-4329-4EB5-8BC7-DC076F888B7B}" srcOrd="2" destOrd="0" parTransId="{F4A08923-B986-4F54-B5C7-5C3A9E610A31}" sibTransId="{2A351D24-D7F3-4092-B4BC-FFB720CA4D7C}"/>
    <dgm:cxn modelId="{7E26D547-BC6E-4814-8C57-950BE1473511}" type="presOf" srcId="{39A3ACF6-311E-44AA-93BA-2504DAF2C46D}" destId="{34D184A9-23D1-4C3D-8C68-BB3E38A0D0EF}" srcOrd="0" destOrd="0" presId="urn:microsoft.com/office/officeart/2005/8/layout/radial1"/>
    <dgm:cxn modelId="{22365A6C-57F1-4900-B46C-FC1D7283B57A}" srcId="{1127BC27-A61D-4A9B-B7CA-94E104773A32}" destId="{EBAFB85A-7BD5-4BB3-B047-C1670E6ABD3E}" srcOrd="6" destOrd="0" parTransId="{FB25C7DD-18C9-4DEB-ACB7-1C098A1D38DF}" sibTransId="{FDA17893-2EE5-4573-9197-94052F18860C}"/>
    <dgm:cxn modelId="{E6561D70-1D92-40C7-98AD-0B08C5EC9980}" type="presOf" srcId="{FFB3E4A7-97F3-4976-A802-917367B51E1C}" destId="{5D56204C-D0E9-45DB-BEE4-4FF8A45A8F23}" srcOrd="0" destOrd="0" presId="urn:microsoft.com/office/officeart/2005/8/layout/radial1"/>
    <dgm:cxn modelId="{519DA555-F97A-4ECA-9D3E-56877A16389D}" type="presOf" srcId="{FB25C7DD-18C9-4DEB-ACB7-1C098A1D38DF}" destId="{A0B6E2AD-E14F-4A92-BEAC-CD6B5124EFE0}" srcOrd="0" destOrd="0" presId="urn:microsoft.com/office/officeart/2005/8/layout/radial1"/>
    <dgm:cxn modelId="{8909DC5A-716B-4297-94E6-F9F825CC2B09}" srcId="{1127BC27-A61D-4A9B-B7CA-94E104773A32}" destId="{FFB3E4A7-97F3-4976-A802-917367B51E1C}" srcOrd="1" destOrd="0" parTransId="{F9DE966E-CA00-4E6E-BEE8-1625F0493E47}" sibTransId="{4A328577-80FC-4722-95C4-7F268AB2B5F9}"/>
    <dgm:cxn modelId="{5035E285-310A-403D-8CFA-7F6A0FB4493A}" type="presOf" srcId="{1127BC27-A61D-4A9B-B7CA-94E104773A32}" destId="{9DC8EB7B-96B1-4305-A22E-FE3374306579}" srcOrd="0" destOrd="0" presId="urn:microsoft.com/office/officeart/2005/8/layout/radial1"/>
    <dgm:cxn modelId="{CAEC7698-2D33-4C8A-98A1-70453BC4E1EA}" type="presOf" srcId="{8975011B-378F-49F2-99B3-3942937617E4}" destId="{180A8C13-23DE-4425-BEE8-4900F37EA121}" srcOrd="1" destOrd="0" presId="urn:microsoft.com/office/officeart/2005/8/layout/radial1"/>
    <dgm:cxn modelId="{4C8BAAA3-45D2-4B38-A24F-37AD9E8BFB8E}" type="presOf" srcId="{9BE7BEFF-9D22-43CB-8699-D8007A1BB6A7}" destId="{EA12B9CB-3E2A-4E80-B32C-AF8F705E596C}" srcOrd="0" destOrd="0" presId="urn:microsoft.com/office/officeart/2005/8/layout/radial1"/>
    <dgm:cxn modelId="{7015B8A5-72E7-4692-AA17-0AD5457C0E0D}" type="presOf" srcId="{48C12908-45CB-4A03-88A1-5BBD8BA327D1}" destId="{B565C6EA-264D-4A80-8856-877DFCAE4802}" srcOrd="1" destOrd="0" presId="urn:microsoft.com/office/officeart/2005/8/layout/radial1"/>
    <dgm:cxn modelId="{BE1A33A6-0AB1-4A33-8EB3-462BE1F9F7FD}" type="presOf" srcId="{F9798819-4329-4EB5-8BC7-DC076F888B7B}" destId="{A8CEA068-5CC2-4E68-913A-42353D82D40D}" srcOrd="0" destOrd="0" presId="urn:microsoft.com/office/officeart/2005/8/layout/radial1"/>
    <dgm:cxn modelId="{4A6E5CA8-D1C1-47B3-8596-109DB52C7996}" type="presOf" srcId="{F4A08923-B986-4F54-B5C7-5C3A9E610A31}" destId="{42F9E371-37D4-4FAF-8223-D858F4F5CF16}" srcOrd="0" destOrd="0" presId="urn:microsoft.com/office/officeart/2005/8/layout/radial1"/>
    <dgm:cxn modelId="{2732F7B4-1EC7-449C-B29B-C31725415460}" type="presOf" srcId="{280F017D-E7A2-43A8-B17B-163F29569F2E}" destId="{D6FEF6EE-E8D7-46C6-8F59-1906DFDCC764}" srcOrd="0" destOrd="0" presId="urn:microsoft.com/office/officeart/2005/8/layout/radial1"/>
    <dgm:cxn modelId="{E8C6F7BC-C175-44BC-83E9-E6FB7FCF374C}" type="presOf" srcId="{406B3143-77D9-4E8C-8848-CE5ADFD6E386}" destId="{8F9D72B8-D74C-419A-AFB8-3F1B887E515A}" srcOrd="0" destOrd="0" presId="urn:microsoft.com/office/officeart/2005/8/layout/radial1"/>
    <dgm:cxn modelId="{D652CAC1-2972-493D-8842-858FA90CE0E2}" type="presOf" srcId="{31881524-2A63-4093-95F4-B57B43EBA264}" destId="{82AC340C-FE5D-4321-92D8-FFBAD96478E3}" srcOrd="0" destOrd="0" presId="urn:microsoft.com/office/officeart/2005/8/layout/radial1"/>
    <dgm:cxn modelId="{263E6ACC-6992-4D13-AF9F-90B8EC449C8F}" type="presOf" srcId="{9BE7BEFF-9D22-43CB-8699-D8007A1BB6A7}" destId="{37E459B6-EAA9-41FD-BB6E-E32A59AD6823}" srcOrd="1" destOrd="0" presId="urn:microsoft.com/office/officeart/2005/8/layout/radial1"/>
    <dgm:cxn modelId="{3BEACCD2-F0F8-4701-BD8F-6A8EFFE444A2}" type="presOf" srcId="{D39D3ABF-ACDB-4785-B26E-175AD8C3894B}" destId="{2BF309E8-8684-4B86-9005-96D106CBD5AE}" srcOrd="0" destOrd="0" presId="urn:microsoft.com/office/officeart/2005/8/layout/radial1"/>
    <dgm:cxn modelId="{E606BAD4-0BA6-40E1-833C-18B6E432A241}" type="presOf" srcId="{280F017D-E7A2-43A8-B17B-163F29569F2E}" destId="{8A04ED09-4B8B-4FE7-8B26-3FC503F2861A}" srcOrd="1" destOrd="0" presId="urn:microsoft.com/office/officeart/2005/8/layout/radial1"/>
    <dgm:cxn modelId="{D73B5AE0-ECE2-4987-9497-5A8123B9E9BA}" type="presOf" srcId="{F9DE966E-CA00-4E6E-BEE8-1625F0493E47}" destId="{5D9DC384-F051-46CC-80DC-DF18DD4B6773}" srcOrd="0" destOrd="0" presId="urn:microsoft.com/office/officeart/2005/8/layout/radial1"/>
    <dgm:cxn modelId="{203985E1-775B-428E-A821-658DCABBD16D}" type="presOf" srcId="{9214E7DA-C69C-4574-9162-BA420AF444D7}" destId="{EAA9EC92-ECE9-4747-82C8-FBC3A0705686}" srcOrd="0" destOrd="0" presId="urn:microsoft.com/office/officeart/2005/8/layout/radial1"/>
    <dgm:cxn modelId="{157A8FE5-9AE9-4AFB-A60D-241303AFD07E}" srcId="{31881524-2A63-4093-95F4-B57B43EBA264}" destId="{B86EBCE2-9313-4687-A69E-CA1F4FFDF9C2}" srcOrd="1" destOrd="0" parTransId="{BDC01AA0-B4C2-4A43-9D8D-AEA416551501}" sibTransId="{D73B1CC6-B3F1-409D-A10B-394410B92117}"/>
    <dgm:cxn modelId="{A3D726E6-3A6B-43A2-B622-E044DB08DCE7}" type="presOf" srcId="{564BEA59-C18A-41A0-A706-690BA22550C1}" destId="{835B5C3D-C8C4-4D71-9FC6-8024E0AB66FD}" srcOrd="1" destOrd="0" presId="urn:microsoft.com/office/officeart/2005/8/layout/radial1"/>
    <dgm:cxn modelId="{76452AE8-6B9A-400D-ACC1-5204B547F4E1}" type="presOf" srcId="{FB25C7DD-18C9-4DEB-ACB7-1C098A1D38DF}" destId="{87F5032F-331E-4DB6-8096-9F2C01456B34}" srcOrd="1" destOrd="0" presId="urn:microsoft.com/office/officeart/2005/8/layout/radial1"/>
    <dgm:cxn modelId="{A19130EF-1281-4F9A-A6EA-2E0401B9B484}" srcId="{1127BC27-A61D-4A9B-B7CA-94E104773A32}" destId="{39A3ACF6-311E-44AA-93BA-2504DAF2C46D}" srcOrd="5" destOrd="0" parTransId="{48C12908-45CB-4A03-88A1-5BBD8BA327D1}" sibTransId="{A25A39EB-C02F-4524-8F61-826555F98821}"/>
    <dgm:cxn modelId="{3E2768F7-3217-4131-B231-4F88555E2D24}" srcId="{31881524-2A63-4093-95F4-B57B43EBA264}" destId="{02D987CE-C521-4C2F-9CA6-4E58B95E42E6}" srcOrd="2" destOrd="0" parTransId="{D3012680-4B79-457C-A6CA-CD81CB32F153}" sibTransId="{D8B8964A-BDFE-4BE5-B4A7-729D82F335CB}"/>
    <dgm:cxn modelId="{0B8CD8F9-B119-45E3-8E60-B358A8D06841}" type="presOf" srcId="{F4A08923-B986-4F54-B5C7-5C3A9E610A31}" destId="{506A19AD-0E02-40E6-BDC8-99F40B2413ED}" srcOrd="1" destOrd="0" presId="urn:microsoft.com/office/officeart/2005/8/layout/radial1"/>
    <dgm:cxn modelId="{B63028FC-D0A0-4A2B-B63E-C0CE281EE2A9}" type="presOf" srcId="{48C12908-45CB-4A03-88A1-5BBD8BA327D1}" destId="{682CD0D7-C012-442D-A0C5-FA4BF685538E}" srcOrd="0" destOrd="0" presId="urn:microsoft.com/office/officeart/2005/8/layout/radial1"/>
    <dgm:cxn modelId="{CADCF0FE-86C0-4216-AEBA-EC6ACD95440E}" srcId="{1127BC27-A61D-4A9B-B7CA-94E104773A32}" destId="{9214E7DA-C69C-4574-9162-BA420AF444D7}" srcOrd="3" destOrd="0" parTransId="{564BEA59-C18A-41A0-A706-690BA22550C1}" sibTransId="{F3055FC0-7CB3-41B9-9CB8-E9CC67939AC4}"/>
    <dgm:cxn modelId="{A2B7A5A6-90E5-4588-98A6-37FEBBFAB08B}" type="presParOf" srcId="{82AC340C-FE5D-4321-92D8-FFBAD96478E3}" destId="{9DC8EB7B-96B1-4305-A22E-FE3374306579}" srcOrd="0" destOrd="0" presId="urn:microsoft.com/office/officeart/2005/8/layout/radial1"/>
    <dgm:cxn modelId="{241B2F13-7E93-47B2-A13C-D1E5B14D2E15}" type="presParOf" srcId="{82AC340C-FE5D-4321-92D8-FFBAD96478E3}" destId="{D6FEF6EE-E8D7-46C6-8F59-1906DFDCC764}" srcOrd="1" destOrd="0" presId="urn:microsoft.com/office/officeart/2005/8/layout/radial1"/>
    <dgm:cxn modelId="{1B3EA46D-E39F-454B-8B79-FEFB1CAFD4E7}" type="presParOf" srcId="{D6FEF6EE-E8D7-46C6-8F59-1906DFDCC764}" destId="{8A04ED09-4B8B-4FE7-8B26-3FC503F2861A}" srcOrd="0" destOrd="0" presId="urn:microsoft.com/office/officeart/2005/8/layout/radial1"/>
    <dgm:cxn modelId="{6191C97F-5878-4023-95BA-D3801F12D77E}" type="presParOf" srcId="{82AC340C-FE5D-4321-92D8-FFBAD96478E3}" destId="{2BF309E8-8684-4B86-9005-96D106CBD5AE}" srcOrd="2" destOrd="0" presId="urn:microsoft.com/office/officeart/2005/8/layout/radial1"/>
    <dgm:cxn modelId="{05DB1648-2162-457B-BF6F-797063C1A914}" type="presParOf" srcId="{82AC340C-FE5D-4321-92D8-FFBAD96478E3}" destId="{5D9DC384-F051-46CC-80DC-DF18DD4B6773}" srcOrd="3" destOrd="0" presId="urn:microsoft.com/office/officeart/2005/8/layout/radial1"/>
    <dgm:cxn modelId="{507DE693-496A-4928-A443-D567C7BE4B8F}" type="presParOf" srcId="{5D9DC384-F051-46CC-80DC-DF18DD4B6773}" destId="{FEC031CD-DBDC-43F6-97E7-E29395682FEC}" srcOrd="0" destOrd="0" presId="urn:microsoft.com/office/officeart/2005/8/layout/radial1"/>
    <dgm:cxn modelId="{1CB28F10-5FBE-4116-A478-246D63A92603}" type="presParOf" srcId="{82AC340C-FE5D-4321-92D8-FFBAD96478E3}" destId="{5D56204C-D0E9-45DB-BEE4-4FF8A45A8F23}" srcOrd="4" destOrd="0" presId="urn:microsoft.com/office/officeart/2005/8/layout/radial1"/>
    <dgm:cxn modelId="{31B3390A-017B-4C2C-A07D-BE599C8C7C03}" type="presParOf" srcId="{82AC340C-FE5D-4321-92D8-FFBAD96478E3}" destId="{42F9E371-37D4-4FAF-8223-D858F4F5CF16}" srcOrd="5" destOrd="0" presId="urn:microsoft.com/office/officeart/2005/8/layout/radial1"/>
    <dgm:cxn modelId="{5096D22D-F199-4F85-83CC-23A7F7AA0A7F}" type="presParOf" srcId="{42F9E371-37D4-4FAF-8223-D858F4F5CF16}" destId="{506A19AD-0E02-40E6-BDC8-99F40B2413ED}" srcOrd="0" destOrd="0" presId="urn:microsoft.com/office/officeart/2005/8/layout/radial1"/>
    <dgm:cxn modelId="{D42003D0-3904-47B5-A602-E7CF825CC776}" type="presParOf" srcId="{82AC340C-FE5D-4321-92D8-FFBAD96478E3}" destId="{A8CEA068-5CC2-4E68-913A-42353D82D40D}" srcOrd="6" destOrd="0" presId="urn:microsoft.com/office/officeart/2005/8/layout/radial1"/>
    <dgm:cxn modelId="{B886AD17-77EF-4347-9296-C66B4268E184}" type="presParOf" srcId="{82AC340C-FE5D-4321-92D8-FFBAD96478E3}" destId="{6FC2A54B-6E30-4BB0-87C3-2D080EF742E0}" srcOrd="7" destOrd="0" presId="urn:microsoft.com/office/officeart/2005/8/layout/radial1"/>
    <dgm:cxn modelId="{7FC7B9A6-4061-4D7F-8D7F-B8D158D680AE}" type="presParOf" srcId="{6FC2A54B-6E30-4BB0-87C3-2D080EF742E0}" destId="{835B5C3D-C8C4-4D71-9FC6-8024E0AB66FD}" srcOrd="0" destOrd="0" presId="urn:microsoft.com/office/officeart/2005/8/layout/radial1"/>
    <dgm:cxn modelId="{A123B75B-FD29-496E-A628-1559FEB9C4FB}" type="presParOf" srcId="{82AC340C-FE5D-4321-92D8-FFBAD96478E3}" destId="{EAA9EC92-ECE9-4747-82C8-FBC3A0705686}" srcOrd="8" destOrd="0" presId="urn:microsoft.com/office/officeart/2005/8/layout/radial1"/>
    <dgm:cxn modelId="{A8D9309E-83A8-464E-B9B3-9886D0291439}" type="presParOf" srcId="{82AC340C-FE5D-4321-92D8-FFBAD96478E3}" destId="{E9099FDB-1E3E-439D-AC56-0CF929E5279D}" srcOrd="9" destOrd="0" presId="urn:microsoft.com/office/officeart/2005/8/layout/radial1"/>
    <dgm:cxn modelId="{DAB48769-7EA1-4250-8EAD-10AD05FD5561}" type="presParOf" srcId="{E9099FDB-1E3E-439D-AC56-0CF929E5279D}" destId="{180A8C13-23DE-4425-BEE8-4900F37EA121}" srcOrd="0" destOrd="0" presId="urn:microsoft.com/office/officeart/2005/8/layout/radial1"/>
    <dgm:cxn modelId="{0BA9CF52-3AF0-47D9-9F6A-07B755283E86}" type="presParOf" srcId="{82AC340C-FE5D-4321-92D8-FFBAD96478E3}" destId="{8F9D72B8-D74C-419A-AFB8-3F1B887E515A}" srcOrd="10" destOrd="0" presId="urn:microsoft.com/office/officeart/2005/8/layout/radial1"/>
    <dgm:cxn modelId="{AB1FEDDF-22F3-494C-A654-0BF7899EF88E}" type="presParOf" srcId="{82AC340C-FE5D-4321-92D8-FFBAD96478E3}" destId="{682CD0D7-C012-442D-A0C5-FA4BF685538E}" srcOrd="11" destOrd="0" presId="urn:microsoft.com/office/officeart/2005/8/layout/radial1"/>
    <dgm:cxn modelId="{7EF241D6-7BC2-4F0A-B1BF-3A57C4258869}" type="presParOf" srcId="{682CD0D7-C012-442D-A0C5-FA4BF685538E}" destId="{B565C6EA-264D-4A80-8856-877DFCAE4802}" srcOrd="0" destOrd="0" presId="urn:microsoft.com/office/officeart/2005/8/layout/radial1"/>
    <dgm:cxn modelId="{D5DC3837-B631-4B42-90AD-C3F817EFBBD3}" type="presParOf" srcId="{82AC340C-FE5D-4321-92D8-FFBAD96478E3}" destId="{34D184A9-23D1-4C3D-8C68-BB3E38A0D0EF}" srcOrd="12" destOrd="0" presId="urn:microsoft.com/office/officeart/2005/8/layout/radial1"/>
    <dgm:cxn modelId="{13CE4EFB-2FD1-4AEF-8A8B-C5E7AB3787DB}" type="presParOf" srcId="{82AC340C-FE5D-4321-92D8-FFBAD96478E3}" destId="{A0B6E2AD-E14F-4A92-BEAC-CD6B5124EFE0}" srcOrd="13" destOrd="0" presId="urn:microsoft.com/office/officeart/2005/8/layout/radial1"/>
    <dgm:cxn modelId="{E419C47A-5884-4051-A5AD-08AD46A0524F}" type="presParOf" srcId="{A0B6E2AD-E14F-4A92-BEAC-CD6B5124EFE0}" destId="{87F5032F-331E-4DB6-8096-9F2C01456B34}" srcOrd="0" destOrd="0" presId="urn:microsoft.com/office/officeart/2005/8/layout/radial1"/>
    <dgm:cxn modelId="{D8BD795A-1715-46CB-93DF-4BC53816C536}" type="presParOf" srcId="{82AC340C-FE5D-4321-92D8-FFBAD96478E3}" destId="{BC87A107-F42A-453C-A498-F928672ABA1D}" srcOrd="14" destOrd="0" presId="urn:microsoft.com/office/officeart/2005/8/layout/radial1"/>
    <dgm:cxn modelId="{470720F8-F127-4935-97BD-2F22AA0061B2}" type="presParOf" srcId="{82AC340C-FE5D-4321-92D8-FFBAD96478E3}" destId="{EA12B9CB-3E2A-4E80-B32C-AF8F705E596C}" srcOrd="15" destOrd="0" presId="urn:microsoft.com/office/officeart/2005/8/layout/radial1"/>
    <dgm:cxn modelId="{586A72F5-EF31-4944-82A2-D1760D4B5C52}" type="presParOf" srcId="{EA12B9CB-3E2A-4E80-B32C-AF8F705E596C}" destId="{37E459B6-EAA9-41FD-BB6E-E32A59AD6823}" srcOrd="0" destOrd="0" presId="urn:microsoft.com/office/officeart/2005/8/layout/radial1"/>
    <dgm:cxn modelId="{7083CAF4-0E3B-4F79-A7A3-7181141887D9}" type="presParOf" srcId="{82AC340C-FE5D-4321-92D8-FFBAD96478E3}" destId="{2FA5D290-D27E-46C4-8225-784BA053DF4D}"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8EB7B-96B1-4305-A22E-FE3374306579}">
      <dsp:nvSpPr>
        <dsp:cNvPr id="0" name=""/>
        <dsp:cNvSpPr/>
      </dsp:nvSpPr>
      <dsp:spPr>
        <a:xfrm>
          <a:off x="3037485" y="2029373"/>
          <a:ext cx="1557876" cy="155787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da-DK" sz="1900" kern="1200" dirty="0"/>
            <a:t>Hvad er min antagelse?</a:t>
          </a:r>
        </a:p>
      </dsp:txBody>
      <dsp:txXfrm>
        <a:off x="3265631" y="2257519"/>
        <a:ext cx="1101584" cy="1101584"/>
      </dsp:txXfrm>
    </dsp:sp>
    <dsp:sp modelId="{D6FEF6EE-E8D7-46C6-8F59-1906DFDCC764}">
      <dsp:nvSpPr>
        <dsp:cNvPr id="0" name=""/>
        <dsp:cNvSpPr/>
      </dsp:nvSpPr>
      <dsp:spPr>
        <a:xfrm rot="16200000">
          <a:off x="3581918" y="1776499"/>
          <a:ext cx="469011" cy="36738"/>
        </a:xfrm>
        <a:custGeom>
          <a:avLst/>
          <a:gdLst/>
          <a:ahLst/>
          <a:cxnLst/>
          <a:rect l="0" t="0" r="0" b="0"/>
          <a:pathLst>
            <a:path>
              <a:moveTo>
                <a:pt x="0" y="18369"/>
              </a:moveTo>
              <a:lnTo>
                <a:pt x="469011" y="18369"/>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3804698" y="1783143"/>
        <a:ext cx="23450" cy="23450"/>
      </dsp:txXfrm>
    </dsp:sp>
    <dsp:sp modelId="{2BF309E8-8684-4B86-9005-96D106CBD5AE}">
      <dsp:nvSpPr>
        <dsp:cNvPr id="0" name=""/>
        <dsp:cNvSpPr/>
      </dsp:nvSpPr>
      <dsp:spPr>
        <a:xfrm>
          <a:off x="3037485" y="2486"/>
          <a:ext cx="1557876" cy="155787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a-DK" sz="1100" kern="1200" dirty="0"/>
            <a:t>Min kollega på fakultetet er altid så sur</a:t>
          </a:r>
        </a:p>
      </dsp:txBody>
      <dsp:txXfrm>
        <a:off x="3265631" y="230632"/>
        <a:ext cx="1101584" cy="1101584"/>
      </dsp:txXfrm>
    </dsp:sp>
    <dsp:sp modelId="{5D9DC384-F051-46CC-80DC-DF18DD4B6773}">
      <dsp:nvSpPr>
        <dsp:cNvPr id="0" name=""/>
        <dsp:cNvSpPr/>
      </dsp:nvSpPr>
      <dsp:spPr>
        <a:xfrm rot="19800000">
          <a:off x="4459586" y="2283221"/>
          <a:ext cx="469011" cy="36738"/>
        </a:xfrm>
        <a:custGeom>
          <a:avLst/>
          <a:gdLst/>
          <a:ahLst/>
          <a:cxnLst/>
          <a:rect l="0" t="0" r="0" b="0"/>
          <a:pathLst>
            <a:path>
              <a:moveTo>
                <a:pt x="0" y="18369"/>
              </a:moveTo>
              <a:lnTo>
                <a:pt x="469011" y="18369"/>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4682366" y="2289864"/>
        <a:ext cx="23450" cy="23450"/>
      </dsp:txXfrm>
    </dsp:sp>
    <dsp:sp modelId="{5D56204C-D0E9-45DB-BEE4-4FF8A45A8F23}">
      <dsp:nvSpPr>
        <dsp:cNvPr id="0" name=""/>
        <dsp:cNvSpPr/>
      </dsp:nvSpPr>
      <dsp:spPr>
        <a:xfrm>
          <a:off x="4792821" y="1015930"/>
          <a:ext cx="1557876" cy="155787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a-DK" sz="1100" kern="1200" dirty="0"/>
            <a:t>De komplicerer altid tingene på instituttet</a:t>
          </a:r>
        </a:p>
      </dsp:txBody>
      <dsp:txXfrm>
        <a:off x="5020967" y="1244076"/>
        <a:ext cx="1101584" cy="1101584"/>
      </dsp:txXfrm>
    </dsp:sp>
    <dsp:sp modelId="{42F9E371-37D4-4FAF-8223-D858F4F5CF16}">
      <dsp:nvSpPr>
        <dsp:cNvPr id="0" name=""/>
        <dsp:cNvSpPr/>
      </dsp:nvSpPr>
      <dsp:spPr>
        <a:xfrm rot="1800000">
          <a:off x="4459586" y="3296664"/>
          <a:ext cx="469011" cy="36738"/>
        </a:xfrm>
        <a:custGeom>
          <a:avLst/>
          <a:gdLst/>
          <a:ahLst/>
          <a:cxnLst/>
          <a:rect l="0" t="0" r="0" b="0"/>
          <a:pathLst>
            <a:path>
              <a:moveTo>
                <a:pt x="0" y="18369"/>
              </a:moveTo>
              <a:lnTo>
                <a:pt x="469011" y="18369"/>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4682366" y="3303308"/>
        <a:ext cx="23450" cy="23450"/>
      </dsp:txXfrm>
    </dsp:sp>
    <dsp:sp modelId="{A8CEA068-5CC2-4E68-913A-42353D82D40D}">
      <dsp:nvSpPr>
        <dsp:cNvPr id="0" name=""/>
        <dsp:cNvSpPr/>
      </dsp:nvSpPr>
      <dsp:spPr>
        <a:xfrm>
          <a:off x="4792821" y="3042817"/>
          <a:ext cx="1557876" cy="155787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a-DK" sz="1100" kern="1200" dirty="0"/>
            <a:t>Vi bakker ikke hinanden op.</a:t>
          </a:r>
        </a:p>
      </dsp:txBody>
      <dsp:txXfrm>
        <a:off x="5020967" y="3270963"/>
        <a:ext cx="1101584" cy="1101584"/>
      </dsp:txXfrm>
    </dsp:sp>
    <dsp:sp modelId="{6FC2A54B-6E30-4BB0-87C3-2D080EF742E0}">
      <dsp:nvSpPr>
        <dsp:cNvPr id="0" name=""/>
        <dsp:cNvSpPr/>
      </dsp:nvSpPr>
      <dsp:spPr>
        <a:xfrm rot="5400000">
          <a:off x="3581918" y="3803386"/>
          <a:ext cx="469011" cy="36738"/>
        </a:xfrm>
        <a:custGeom>
          <a:avLst/>
          <a:gdLst/>
          <a:ahLst/>
          <a:cxnLst/>
          <a:rect l="0" t="0" r="0" b="0"/>
          <a:pathLst>
            <a:path>
              <a:moveTo>
                <a:pt x="0" y="18369"/>
              </a:moveTo>
              <a:lnTo>
                <a:pt x="469011" y="18369"/>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3804698" y="3810030"/>
        <a:ext cx="23450" cy="23450"/>
      </dsp:txXfrm>
    </dsp:sp>
    <dsp:sp modelId="{EAA9EC92-ECE9-4747-82C8-FBC3A0705686}">
      <dsp:nvSpPr>
        <dsp:cNvPr id="0" name=""/>
        <dsp:cNvSpPr/>
      </dsp:nvSpPr>
      <dsp:spPr>
        <a:xfrm>
          <a:off x="3037485" y="4056261"/>
          <a:ext cx="1557876" cy="155787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a-DK" sz="1100" kern="1200" dirty="0"/>
            <a:t>Unge mennesker er egoistiske  og ikke så interesserede i  at få  fællesskabet til at køre</a:t>
          </a:r>
        </a:p>
      </dsp:txBody>
      <dsp:txXfrm>
        <a:off x="3265631" y="4284407"/>
        <a:ext cx="1101584" cy="1101584"/>
      </dsp:txXfrm>
    </dsp:sp>
    <dsp:sp modelId="{E9099FDB-1E3E-439D-AC56-0CF929E5279D}">
      <dsp:nvSpPr>
        <dsp:cNvPr id="0" name=""/>
        <dsp:cNvSpPr/>
      </dsp:nvSpPr>
      <dsp:spPr>
        <a:xfrm rot="9000000">
          <a:off x="2704250" y="3296664"/>
          <a:ext cx="469011" cy="36738"/>
        </a:xfrm>
        <a:custGeom>
          <a:avLst/>
          <a:gdLst/>
          <a:ahLst/>
          <a:cxnLst/>
          <a:rect l="0" t="0" r="0" b="0"/>
          <a:pathLst>
            <a:path>
              <a:moveTo>
                <a:pt x="0" y="18369"/>
              </a:moveTo>
              <a:lnTo>
                <a:pt x="469011" y="18369"/>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2927030" y="3303308"/>
        <a:ext cx="23450" cy="23450"/>
      </dsp:txXfrm>
    </dsp:sp>
    <dsp:sp modelId="{8F9D72B8-D74C-419A-AFB8-3F1B887E515A}">
      <dsp:nvSpPr>
        <dsp:cNvPr id="0" name=""/>
        <dsp:cNvSpPr/>
      </dsp:nvSpPr>
      <dsp:spPr>
        <a:xfrm>
          <a:off x="1282149" y="3042817"/>
          <a:ext cx="1557876" cy="155787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a-DK" sz="1100" kern="1200" dirty="0"/>
            <a:t>Det</a:t>
          </a:r>
          <a:r>
            <a:rPr lang="da-DK" sz="1100" kern="1200" baseline="0" dirty="0"/>
            <a:t> er uretfærdigt at….</a:t>
          </a:r>
          <a:endParaRPr lang="da-DK" sz="1100" kern="1200" dirty="0"/>
        </a:p>
      </dsp:txBody>
      <dsp:txXfrm>
        <a:off x="1510295" y="3270963"/>
        <a:ext cx="1101584" cy="1101584"/>
      </dsp:txXfrm>
    </dsp:sp>
    <dsp:sp modelId="{682CD0D7-C012-442D-A0C5-FA4BF685538E}">
      <dsp:nvSpPr>
        <dsp:cNvPr id="0" name=""/>
        <dsp:cNvSpPr/>
      </dsp:nvSpPr>
      <dsp:spPr>
        <a:xfrm rot="12600000">
          <a:off x="2704250" y="2283221"/>
          <a:ext cx="469011" cy="36738"/>
        </a:xfrm>
        <a:custGeom>
          <a:avLst/>
          <a:gdLst/>
          <a:ahLst/>
          <a:cxnLst/>
          <a:rect l="0" t="0" r="0" b="0"/>
          <a:pathLst>
            <a:path>
              <a:moveTo>
                <a:pt x="0" y="18369"/>
              </a:moveTo>
              <a:lnTo>
                <a:pt x="469011" y="18369"/>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2927030" y="2289864"/>
        <a:ext cx="23450" cy="23450"/>
      </dsp:txXfrm>
    </dsp:sp>
    <dsp:sp modelId="{34D184A9-23D1-4C3D-8C68-BB3E38A0D0EF}">
      <dsp:nvSpPr>
        <dsp:cNvPr id="0" name=""/>
        <dsp:cNvSpPr/>
      </dsp:nvSpPr>
      <dsp:spPr>
        <a:xfrm>
          <a:off x="1282149" y="1015930"/>
          <a:ext cx="1557876" cy="155787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a-DK" sz="1100" kern="1200" dirty="0"/>
            <a:t>Min chef elsker at høre sig selv snakke</a:t>
          </a:r>
        </a:p>
      </dsp:txBody>
      <dsp:txXfrm>
        <a:off x="1510295" y="1244076"/>
        <a:ext cx="1101584" cy="11015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8EB7B-96B1-4305-A22E-FE3374306579}">
      <dsp:nvSpPr>
        <dsp:cNvPr id="0" name=""/>
        <dsp:cNvSpPr/>
      </dsp:nvSpPr>
      <dsp:spPr>
        <a:xfrm>
          <a:off x="2719779" y="1655435"/>
          <a:ext cx="1257185" cy="125718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a-DK" sz="1200" kern="1200" dirty="0"/>
            <a:t>Min leder elsker at høre sig selv tale på møder</a:t>
          </a:r>
        </a:p>
      </dsp:txBody>
      <dsp:txXfrm>
        <a:off x="2903889" y="1839545"/>
        <a:ext cx="888965" cy="888965"/>
      </dsp:txXfrm>
    </dsp:sp>
    <dsp:sp modelId="{D6FEF6EE-E8D7-46C6-8F59-1906DFDCC764}">
      <dsp:nvSpPr>
        <dsp:cNvPr id="0" name=""/>
        <dsp:cNvSpPr/>
      </dsp:nvSpPr>
      <dsp:spPr>
        <a:xfrm rot="16200000">
          <a:off x="3158971" y="1449139"/>
          <a:ext cx="378800" cy="33791"/>
        </a:xfrm>
        <a:custGeom>
          <a:avLst/>
          <a:gdLst/>
          <a:ahLst/>
          <a:cxnLst/>
          <a:rect l="0" t="0" r="0" b="0"/>
          <a:pathLst>
            <a:path>
              <a:moveTo>
                <a:pt x="0" y="16895"/>
              </a:moveTo>
              <a:lnTo>
                <a:pt x="378800" y="1689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3338901" y="1456565"/>
        <a:ext cx="18940" cy="18940"/>
      </dsp:txXfrm>
    </dsp:sp>
    <dsp:sp modelId="{2BF309E8-8684-4B86-9005-96D106CBD5AE}">
      <dsp:nvSpPr>
        <dsp:cNvPr id="0" name=""/>
        <dsp:cNvSpPr/>
      </dsp:nvSpPr>
      <dsp:spPr>
        <a:xfrm>
          <a:off x="2719779" y="19450"/>
          <a:ext cx="1257185" cy="125718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a-DK" sz="1200" kern="1200" dirty="0"/>
            <a:t>tænker når hun taler og bruger mødet til at tænke sig om</a:t>
          </a:r>
        </a:p>
      </dsp:txBody>
      <dsp:txXfrm>
        <a:off x="2903889" y="203560"/>
        <a:ext cx="888965" cy="888965"/>
      </dsp:txXfrm>
    </dsp:sp>
    <dsp:sp modelId="{C372A855-2348-4D76-A585-4499B08CB6DF}">
      <dsp:nvSpPr>
        <dsp:cNvPr id="0" name=""/>
        <dsp:cNvSpPr/>
      </dsp:nvSpPr>
      <dsp:spPr>
        <a:xfrm rot="19800000">
          <a:off x="3867374" y="1858135"/>
          <a:ext cx="378800" cy="33791"/>
        </a:xfrm>
        <a:custGeom>
          <a:avLst/>
          <a:gdLst/>
          <a:ahLst/>
          <a:cxnLst/>
          <a:rect l="0" t="0" r="0" b="0"/>
          <a:pathLst>
            <a:path>
              <a:moveTo>
                <a:pt x="0" y="16895"/>
              </a:moveTo>
              <a:lnTo>
                <a:pt x="378800" y="1689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4047304" y="1865561"/>
        <a:ext cx="18940" cy="18940"/>
      </dsp:txXfrm>
    </dsp:sp>
    <dsp:sp modelId="{6DC74EE2-F0E8-4559-A542-EE1F82397595}">
      <dsp:nvSpPr>
        <dsp:cNvPr id="0" name=""/>
        <dsp:cNvSpPr/>
      </dsp:nvSpPr>
      <dsp:spPr>
        <a:xfrm>
          <a:off x="4136584" y="837442"/>
          <a:ext cx="1257185" cy="125718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a-DK" sz="1200" kern="1200" dirty="0"/>
            <a:t>synes, at </a:t>
          </a:r>
          <a:r>
            <a:rPr lang="da-DK" sz="1200" kern="1200" dirty="0" err="1"/>
            <a:t>medarbejder-ne</a:t>
          </a:r>
          <a:r>
            <a:rPr lang="da-DK" sz="1200" kern="1200" dirty="0"/>
            <a:t> aldrig bidrager selvstændigt</a:t>
          </a:r>
        </a:p>
      </dsp:txBody>
      <dsp:txXfrm>
        <a:off x="4320694" y="1021552"/>
        <a:ext cx="888965" cy="888965"/>
      </dsp:txXfrm>
    </dsp:sp>
    <dsp:sp modelId="{42F9E371-37D4-4FAF-8223-D858F4F5CF16}">
      <dsp:nvSpPr>
        <dsp:cNvPr id="0" name=""/>
        <dsp:cNvSpPr/>
      </dsp:nvSpPr>
      <dsp:spPr>
        <a:xfrm rot="1800000">
          <a:off x="3867374" y="2676128"/>
          <a:ext cx="378800" cy="33791"/>
        </a:xfrm>
        <a:custGeom>
          <a:avLst/>
          <a:gdLst/>
          <a:ahLst/>
          <a:cxnLst/>
          <a:rect l="0" t="0" r="0" b="0"/>
          <a:pathLst>
            <a:path>
              <a:moveTo>
                <a:pt x="0" y="16895"/>
              </a:moveTo>
              <a:lnTo>
                <a:pt x="378800" y="1689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4047304" y="2683554"/>
        <a:ext cx="18940" cy="18940"/>
      </dsp:txXfrm>
    </dsp:sp>
    <dsp:sp modelId="{A8CEA068-5CC2-4E68-913A-42353D82D40D}">
      <dsp:nvSpPr>
        <dsp:cNvPr id="0" name=""/>
        <dsp:cNvSpPr/>
      </dsp:nvSpPr>
      <dsp:spPr>
        <a:xfrm>
          <a:off x="4136584" y="2473428"/>
          <a:ext cx="1257185" cy="125718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a-DK" sz="1200" kern="1200" dirty="0"/>
            <a:t>er i tvivl om sin lederstil og taler fordi hun bliver usikker</a:t>
          </a:r>
        </a:p>
      </dsp:txBody>
      <dsp:txXfrm>
        <a:off x="4320694" y="2657538"/>
        <a:ext cx="888965" cy="888965"/>
      </dsp:txXfrm>
    </dsp:sp>
    <dsp:sp modelId="{6FC2A54B-6E30-4BB0-87C3-2D080EF742E0}">
      <dsp:nvSpPr>
        <dsp:cNvPr id="0" name=""/>
        <dsp:cNvSpPr/>
      </dsp:nvSpPr>
      <dsp:spPr>
        <a:xfrm rot="5400000">
          <a:off x="3158971" y="3085124"/>
          <a:ext cx="378800" cy="33791"/>
        </a:xfrm>
        <a:custGeom>
          <a:avLst/>
          <a:gdLst/>
          <a:ahLst/>
          <a:cxnLst/>
          <a:rect l="0" t="0" r="0" b="0"/>
          <a:pathLst>
            <a:path>
              <a:moveTo>
                <a:pt x="0" y="16895"/>
              </a:moveTo>
              <a:lnTo>
                <a:pt x="378800" y="1689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3338901" y="3092550"/>
        <a:ext cx="18940" cy="18940"/>
      </dsp:txXfrm>
    </dsp:sp>
    <dsp:sp modelId="{EAA9EC92-ECE9-4747-82C8-FBC3A0705686}">
      <dsp:nvSpPr>
        <dsp:cNvPr id="0" name=""/>
        <dsp:cNvSpPr/>
      </dsp:nvSpPr>
      <dsp:spPr>
        <a:xfrm>
          <a:off x="2719779" y="3291420"/>
          <a:ext cx="1257185" cy="125718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a-DK" sz="1600" kern="1200" dirty="0"/>
            <a:t>er stresset</a:t>
          </a:r>
        </a:p>
      </dsp:txBody>
      <dsp:txXfrm>
        <a:off x="2903889" y="3475530"/>
        <a:ext cx="888965" cy="888965"/>
      </dsp:txXfrm>
    </dsp:sp>
    <dsp:sp modelId="{E9099FDB-1E3E-439D-AC56-0CF929E5279D}">
      <dsp:nvSpPr>
        <dsp:cNvPr id="0" name=""/>
        <dsp:cNvSpPr/>
      </dsp:nvSpPr>
      <dsp:spPr>
        <a:xfrm rot="9000000">
          <a:off x="2450569" y="2676128"/>
          <a:ext cx="378800" cy="33791"/>
        </a:xfrm>
        <a:custGeom>
          <a:avLst/>
          <a:gdLst/>
          <a:ahLst/>
          <a:cxnLst/>
          <a:rect l="0" t="0" r="0" b="0"/>
          <a:pathLst>
            <a:path>
              <a:moveTo>
                <a:pt x="0" y="16895"/>
              </a:moveTo>
              <a:lnTo>
                <a:pt x="378800" y="1689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2630499" y="2683554"/>
        <a:ext cx="18940" cy="18940"/>
      </dsp:txXfrm>
    </dsp:sp>
    <dsp:sp modelId="{8F9D72B8-D74C-419A-AFB8-3F1B887E515A}">
      <dsp:nvSpPr>
        <dsp:cNvPr id="0" name=""/>
        <dsp:cNvSpPr/>
      </dsp:nvSpPr>
      <dsp:spPr>
        <a:xfrm>
          <a:off x="1302974" y="2473428"/>
          <a:ext cx="1257185" cy="125718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kern="1200" dirty="0"/>
            <a:t>ikke forbereder sig f.eks. Pga. mangel på tid</a:t>
          </a:r>
        </a:p>
      </dsp:txBody>
      <dsp:txXfrm>
        <a:off x="1487084" y="2657538"/>
        <a:ext cx="888965" cy="888965"/>
      </dsp:txXfrm>
    </dsp:sp>
    <dsp:sp modelId="{682CD0D7-C012-442D-A0C5-FA4BF685538E}">
      <dsp:nvSpPr>
        <dsp:cNvPr id="0" name=""/>
        <dsp:cNvSpPr/>
      </dsp:nvSpPr>
      <dsp:spPr>
        <a:xfrm rot="12600000">
          <a:off x="2450569" y="1858135"/>
          <a:ext cx="378800" cy="33791"/>
        </a:xfrm>
        <a:custGeom>
          <a:avLst/>
          <a:gdLst/>
          <a:ahLst/>
          <a:cxnLst/>
          <a:rect l="0" t="0" r="0" b="0"/>
          <a:pathLst>
            <a:path>
              <a:moveTo>
                <a:pt x="0" y="16895"/>
              </a:moveTo>
              <a:lnTo>
                <a:pt x="378800" y="1689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2630499" y="1865561"/>
        <a:ext cx="18940" cy="18940"/>
      </dsp:txXfrm>
    </dsp:sp>
    <dsp:sp modelId="{34D184A9-23D1-4C3D-8C68-BB3E38A0D0EF}">
      <dsp:nvSpPr>
        <dsp:cNvPr id="0" name=""/>
        <dsp:cNvSpPr/>
      </dsp:nvSpPr>
      <dsp:spPr>
        <a:xfrm>
          <a:off x="1302974" y="837442"/>
          <a:ext cx="1257185" cy="125718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a-DK" sz="1200" kern="1200" dirty="0"/>
            <a:t>hader at høre sig selv tale på møder, men det er blevet en vane</a:t>
          </a:r>
        </a:p>
      </dsp:txBody>
      <dsp:txXfrm>
        <a:off x="1487084" y="1021552"/>
        <a:ext cx="888965" cy="8889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8EB7B-96B1-4305-A22E-FE3374306579}">
      <dsp:nvSpPr>
        <dsp:cNvPr id="0" name=""/>
        <dsp:cNvSpPr/>
      </dsp:nvSpPr>
      <dsp:spPr>
        <a:xfrm>
          <a:off x="2719779" y="1655435"/>
          <a:ext cx="1257185" cy="125718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a-DK" sz="1500" i="1" kern="1200" dirty="0"/>
            <a:t>Der er for meget stress i afdelingen.</a:t>
          </a:r>
        </a:p>
      </dsp:txBody>
      <dsp:txXfrm>
        <a:off x="2903889" y="1839545"/>
        <a:ext cx="888965" cy="888965"/>
      </dsp:txXfrm>
    </dsp:sp>
    <dsp:sp modelId="{D6FEF6EE-E8D7-46C6-8F59-1906DFDCC764}">
      <dsp:nvSpPr>
        <dsp:cNvPr id="0" name=""/>
        <dsp:cNvSpPr/>
      </dsp:nvSpPr>
      <dsp:spPr>
        <a:xfrm rot="16200000">
          <a:off x="3158971" y="1449139"/>
          <a:ext cx="378800" cy="33791"/>
        </a:xfrm>
        <a:custGeom>
          <a:avLst/>
          <a:gdLst/>
          <a:ahLst/>
          <a:cxnLst/>
          <a:rect l="0" t="0" r="0" b="0"/>
          <a:pathLst>
            <a:path>
              <a:moveTo>
                <a:pt x="0" y="16895"/>
              </a:moveTo>
              <a:lnTo>
                <a:pt x="378800" y="1689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3338901" y="1456565"/>
        <a:ext cx="18940" cy="18940"/>
      </dsp:txXfrm>
    </dsp:sp>
    <dsp:sp modelId="{2BF309E8-8684-4B86-9005-96D106CBD5AE}">
      <dsp:nvSpPr>
        <dsp:cNvPr id="0" name=""/>
        <dsp:cNvSpPr/>
      </dsp:nvSpPr>
      <dsp:spPr>
        <a:xfrm>
          <a:off x="2719779" y="19450"/>
          <a:ext cx="1257185" cy="125718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a-DK" sz="1200" kern="1200" dirty="0"/>
            <a:t>Det er ikke et problem for mig. Jeg forstår det ikke</a:t>
          </a:r>
        </a:p>
      </dsp:txBody>
      <dsp:txXfrm>
        <a:off x="2903889" y="203560"/>
        <a:ext cx="888965" cy="888965"/>
      </dsp:txXfrm>
    </dsp:sp>
    <dsp:sp modelId="{C372A855-2348-4D76-A585-4499B08CB6DF}">
      <dsp:nvSpPr>
        <dsp:cNvPr id="0" name=""/>
        <dsp:cNvSpPr/>
      </dsp:nvSpPr>
      <dsp:spPr>
        <a:xfrm rot="19800000">
          <a:off x="3867374" y="1858135"/>
          <a:ext cx="378800" cy="33791"/>
        </a:xfrm>
        <a:custGeom>
          <a:avLst/>
          <a:gdLst/>
          <a:ahLst/>
          <a:cxnLst/>
          <a:rect l="0" t="0" r="0" b="0"/>
          <a:pathLst>
            <a:path>
              <a:moveTo>
                <a:pt x="0" y="16895"/>
              </a:moveTo>
              <a:lnTo>
                <a:pt x="378800" y="1689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4047304" y="1865561"/>
        <a:ext cx="18940" cy="18940"/>
      </dsp:txXfrm>
    </dsp:sp>
    <dsp:sp modelId="{6DC74EE2-F0E8-4559-A542-EE1F82397595}">
      <dsp:nvSpPr>
        <dsp:cNvPr id="0" name=""/>
        <dsp:cNvSpPr/>
      </dsp:nvSpPr>
      <dsp:spPr>
        <a:xfrm>
          <a:off x="4136584" y="837442"/>
          <a:ext cx="1257185" cy="125718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kern="1200" dirty="0"/>
            <a:t>Vi har også alt for meget at lave</a:t>
          </a:r>
        </a:p>
      </dsp:txBody>
      <dsp:txXfrm>
        <a:off x="4320694" y="1021552"/>
        <a:ext cx="888965" cy="888965"/>
      </dsp:txXfrm>
    </dsp:sp>
    <dsp:sp modelId="{42F9E371-37D4-4FAF-8223-D858F4F5CF16}">
      <dsp:nvSpPr>
        <dsp:cNvPr id="0" name=""/>
        <dsp:cNvSpPr/>
      </dsp:nvSpPr>
      <dsp:spPr>
        <a:xfrm rot="1800000">
          <a:off x="3867374" y="2676128"/>
          <a:ext cx="378800" cy="33791"/>
        </a:xfrm>
        <a:custGeom>
          <a:avLst/>
          <a:gdLst/>
          <a:ahLst/>
          <a:cxnLst/>
          <a:rect l="0" t="0" r="0" b="0"/>
          <a:pathLst>
            <a:path>
              <a:moveTo>
                <a:pt x="0" y="16895"/>
              </a:moveTo>
              <a:lnTo>
                <a:pt x="378800" y="1689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4047304" y="2683554"/>
        <a:ext cx="18940" cy="18940"/>
      </dsp:txXfrm>
    </dsp:sp>
    <dsp:sp modelId="{A8CEA068-5CC2-4E68-913A-42353D82D40D}">
      <dsp:nvSpPr>
        <dsp:cNvPr id="0" name=""/>
        <dsp:cNvSpPr/>
      </dsp:nvSpPr>
      <dsp:spPr>
        <a:xfrm>
          <a:off x="4136584" y="2473428"/>
          <a:ext cx="1257185" cy="125718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da-DK" sz="1500" kern="1200" dirty="0"/>
            <a:t>Vi er i tvivl om hvad vi skal sige og gøre</a:t>
          </a:r>
        </a:p>
      </dsp:txBody>
      <dsp:txXfrm>
        <a:off x="4320694" y="2657538"/>
        <a:ext cx="888965" cy="888965"/>
      </dsp:txXfrm>
    </dsp:sp>
    <dsp:sp modelId="{6FC2A54B-6E30-4BB0-87C3-2D080EF742E0}">
      <dsp:nvSpPr>
        <dsp:cNvPr id="0" name=""/>
        <dsp:cNvSpPr/>
      </dsp:nvSpPr>
      <dsp:spPr>
        <a:xfrm rot="5474251">
          <a:off x="3131173" y="3094849"/>
          <a:ext cx="398636" cy="33791"/>
        </a:xfrm>
        <a:custGeom>
          <a:avLst/>
          <a:gdLst/>
          <a:ahLst/>
          <a:cxnLst/>
          <a:rect l="0" t="0" r="0" b="0"/>
          <a:pathLst>
            <a:path>
              <a:moveTo>
                <a:pt x="0" y="16895"/>
              </a:moveTo>
              <a:lnTo>
                <a:pt x="398636" y="1689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3320525" y="3101779"/>
        <a:ext cx="19931" cy="19931"/>
      </dsp:txXfrm>
    </dsp:sp>
    <dsp:sp modelId="{EAA9EC92-ECE9-4747-82C8-FBC3A0705686}">
      <dsp:nvSpPr>
        <dsp:cNvPr id="0" name=""/>
        <dsp:cNvSpPr/>
      </dsp:nvSpPr>
      <dsp:spPr>
        <a:xfrm>
          <a:off x="2684018" y="3310870"/>
          <a:ext cx="1257185" cy="125718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a-DK" sz="1600" kern="1200" dirty="0"/>
            <a:t>Vi ved ikke hvornår vi skal gribe ind</a:t>
          </a:r>
        </a:p>
      </dsp:txBody>
      <dsp:txXfrm>
        <a:off x="2868128" y="3494980"/>
        <a:ext cx="888965" cy="888965"/>
      </dsp:txXfrm>
    </dsp:sp>
    <dsp:sp modelId="{E9099FDB-1E3E-439D-AC56-0CF929E5279D}">
      <dsp:nvSpPr>
        <dsp:cNvPr id="0" name=""/>
        <dsp:cNvSpPr/>
      </dsp:nvSpPr>
      <dsp:spPr>
        <a:xfrm rot="9000000">
          <a:off x="2450569" y="2676128"/>
          <a:ext cx="378800" cy="33791"/>
        </a:xfrm>
        <a:custGeom>
          <a:avLst/>
          <a:gdLst/>
          <a:ahLst/>
          <a:cxnLst/>
          <a:rect l="0" t="0" r="0" b="0"/>
          <a:pathLst>
            <a:path>
              <a:moveTo>
                <a:pt x="0" y="16895"/>
              </a:moveTo>
              <a:lnTo>
                <a:pt x="378800" y="1689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2630499" y="2683554"/>
        <a:ext cx="18940" cy="18940"/>
      </dsp:txXfrm>
    </dsp:sp>
    <dsp:sp modelId="{8F9D72B8-D74C-419A-AFB8-3F1B887E515A}">
      <dsp:nvSpPr>
        <dsp:cNvPr id="0" name=""/>
        <dsp:cNvSpPr/>
      </dsp:nvSpPr>
      <dsp:spPr>
        <a:xfrm>
          <a:off x="1302974" y="2473428"/>
          <a:ext cx="1257185" cy="125718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kern="1200" dirty="0"/>
            <a:t>Vi interesserer os ikke for hinanden</a:t>
          </a:r>
        </a:p>
      </dsp:txBody>
      <dsp:txXfrm>
        <a:off x="1487084" y="2657538"/>
        <a:ext cx="888965" cy="888965"/>
      </dsp:txXfrm>
    </dsp:sp>
    <dsp:sp modelId="{682CD0D7-C012-442D-A0C5-FA4BF685538E}">
      <dsp:nvSpPr>
        <dsp:cNvPr id="0" name=""/>
        <dsp:cNvSpPr/>
      </dsp:nvSpPr>
      <dsp:spPr>
        <a:xfrm rot="12600000">
          <a:off x="2450569" y="1858135"/>
          <a:ext cx="378800" cy="33791"/>
        </a:xfrm>
        <a:custGeom>
          <a:avLst/>
          <a:gdLst/>
          <a:ahLst/>
          <a:cxnLst/>
          <a:rect l="0" t="0" r="0" b="0"/>
          <a:pathLst>
            <a:path>
              <a:moveTo>
                <a:pt x="0" y="16895"/>
              </a:moveTo>
              <a:lnTo>
                <a:pt x="378800" y="1689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2630499" y="1865561"/>
        <a:ext cx="18940" cy="18940"/>
      </dsp:txXfrm>
    </dsp:sp>
    <dsp:sp modelId="{34D184A9-23D1-4C3D-8C68-BB3E38A0D0EF}">
      <dsp:nvSpPr>
        <dsp:cNvPr id="0" name=""/>
        <dsp:cNvSpPr/>
      </dsp:nvSpPr>
      <dsp:spPr>
        <a:xfrm>
          <a:off x="1302974" y="837442"/>
          <a:ext cx="1257185" cy="125718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a-DK" sz="1200" kern="1200" dirty="0"/>
            <a:t>Vores ledelse er for dårlig til at hjælpe os med at prioritere</a:t>
          </a:r>
        </a:p>
      </dsp:txBody>
      <dsp:txXfrm>
        <a:off x="1487084" y="1021552"/>
        <a:ext cx="888965" cy="8889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8EB7B-96B1-4305-A22E-FE3374306579}">
      <dsp:nvSpPr>
        <dsp:cNvPr id="0" name=""/>
        <dsp:cNvSpPr/>
      </dsp:nvSpPr>
      <dsp:spPr>
        <a:xfrm>
          <a:off x="3327469" y="2521689"/>
          <a:ext cx="1481965" cy="148196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da-DK" sz="6500" kern="1200" dirty="0"/>
        </a:p>
      </dsp:txBody>
      <dsp:txXfrm>
        <a:off x="3544498" y="2738718"/>
        <a:ext cx="1047907" cy="1047907"/>
      </dsp:txXfrm>
    </dsp:sp>
    <dsp:sp modelId="{D6FEF6EE-E8D7-46C6-8F59-1906DFDCC764}">
      <dsp:nvSpPr>
        <dsp:cNvPr id="0" name=""/>
        <dsp:cNvSpPr/>
      </dsp:nvSpPr>
      <dsp:spPr>
        <a:xfrm rot="16200000">
          <a:off x="3599041" y="2035886"/>
          <a:ext cx="938821" cy="32783"/>
        </a:xfrm>
        <a:custGeom>
          <a:avLst/>
          <a:gdLst/>
          <a:ahLst/>
          <a:cxnLst/>
          <a:rect l="0" t="0" r="0" b="0"/>
          <a:pathLst>
            <a:path>
              <a:moveTo>
                <a:pt x="0" y="16391"/>
              </a:moveTo>
              <a:lnTo>
                <a:pt x="938821" y="1639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4044981" y="2028807"/>
        <a:ext cx="46941" cy="46941"/>
      </dsp:txXfrm>
    </dsp:sp>
    <dsp:sp modelId="{2BF309E8-8684-4B86-9005-96D106CBD5AE}">
      <dsp:nvSpPr>
        <dsp:cNvPr id="0" name=""/>
        <dsp:cNvSpPr/>
      </dsp:nvSpPr>
      <dsp:spPr>
        <a:xfrm>
          <a:off x="3327469" y="100902"/>
          <a:ext cx="1481965" cy="148196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da-DK" sz="6500" kern="1200" dirty="0"/>
            <a:t> </a:t>
          </a:r>
        </a:p>
      </dsp:txBody>
      <dsp:txXfrm>
        <a:off x="3544498" y="317931"/>
        <a:ext cx="1047907" cy="1047907"/>
      </dsp:txXfrm>
    </dsp:sp>
    <dsp:sp modelId="{5D9DC384-F051-46CC-80DC-DF18DD4B6773}">
      <dsp:nvSpPr>
        <dsp:cNvPr id="0" name=""/>
        <dsp:cNvSpPr/>
      </dsp:nvSpPr>
      <dsp:spPr>
        <a:xfrm rot="18948506">
          <a:off x="4421701" y="2291208"/>
          <a:ext cx="1258322" cy="32783"/>
        </a:xfrm>
        <a:custGeom>
          <a:avLst/>
          <a:gdLst/>
          <a:ahLst/>
          <a:cxnLst/>
          <a:rect l="0" t="0" r="0" b="0"/>
          <a:pathLst>
            <a:path>
              <a:moveTo>
                <a:pt x="0" y="16391"/>
              </a:moveTo>
              <a:lnTo>
                <a:pt x="1258322" y="1639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5019404" y="2276141"/>
        <a:ext cx="62916" cy="62916"/>
      </dsp:txXfrm>
    </dsp:sp>
    <dsp:sp modelId="{5D56204C-D0E9-45DB-BEE4-4FF8A45A8F23}">
      <dsp:nvSpPr>
        <dsp:cNvPr id="0" name=""/>
        <dsp:cNvSpPr/>
      </dsp:nvSpPr>
      <dsp:spPr>
        <a:xfrm>
          <a:off x="5292291" y="611545"/>
          <a:ext cx="1481965" cy="148196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da-DK" sz="6500" kern="1200" dirty="0"/>
        </a:p>
      </dsp:txBody>
      <dsp:txXfrm>
        <a:off x="5509320" y="828574"/>
        <a:ext cx="1047907" cy="1047907"/>
      </dsp:txXfrm>
    </dsp:sp>
    <dsp:sp modelId="{42F9E371-37D4-4FAF-8223-D858F4F5CF16}">
      <dsp:nvSpPr>
        <dsp:cNvPr id="0" name=""/>
        <dsp:cNvSpPr/>
      </dsp:nvSpPr>
      <dsp:spPr>
        <a:xfrm rot="21423758">
          <a:off x="4807721" y="3179475"/>
          <a:ext cx="1125320" cy="32783"/>
        </a:xfrm>
        <a:custGeom>
          <a:avLst/>
          <a:gdLst/>
          <a:ahLst/>
          <a:cxnLst/>
          <a:rect l="0" t="0" r="0" b="0"/>
          <a:pathLst>
            <a:path>
              <a:moveTo>
                <a:pt x="0" y="16391"/>
              </a:moveTo>
              <a:lnTo>
                <a:pt x="1125320" y="1639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5342249" y="3167734"/>
        <a:ext cx="56266" cy="56266"/>
      </dsp:txXfrm>
    </dsp:sp>
    <dsp:sp modelId="{A8CEA068-5CC2-4E68-913A-42353D82D40D}">
      <dsp:nvSpPr>
        <dsp:cNvPr id="0" name=""/>
        <dsp:cNvSpPr/>
      </dsp:nvSpPr>
      <dsp:spPr>
        <a:xfrm>
          <a:off x="5931329" y="2388080"/>
          <a:ext cx="1481965" cy="148196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da-DK" sz="6500" kern="1200" dirty="0"/>
        </a:p>
      </dsp:txBody>
      <dsp:txXfrm>
        <a:off x="6148358" y="2605109"/>
        <a:ext cx="1047907" cy="1047907"/>
      </dsp:txXfrm>
    </dsp:sp>
    <dsp:sp modelId="{6FC2A54B-6E30-4BB0-87C3-2D080EF742E0}">
      <dsp:nvSpPr>
        <dsp:cNvPr id="0" name=""/>
        <dsp:cNvSpPr/>
      </dsp:nvSpPr>
      <dsp:spPr>
        <a:xfrm rot="2700000">
          <a:off x="4440750" y="4136363"/>
          <a:ext cx="1035570" cy="32783"/>
        </a:xfrm>
        <a:custGeom>
          <a:avLst/>
          <a:gdLst/>
          <a:ahLst/>
          <a:cxnLst/>
          <a:rect l="0" t="0" r="0" b="0"/>
          <a:pathLst>
            <a:path>
              <a:moveTo>
                <a:pt x="0" y="16391"/>
              </a:moveTo>
              <a:lnTo>
                <a:pt x="1035570" y="1639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4932646" y="4126866"/>
        <a:ext cx="51778" cy="51778"/>
      </dsp:txXfrm>
    </dsp:sp>
    <dsp:sp modelId="{EAA9EC92-ECE9-4747-82C8-FBC3A0705686}">
      <dsp:nvSpPr>
        <dsp:cNvPr id="0" name=""/>
        <dsp:cNvSpPr/>
      </dsp:nvSpPr>
      <dsp:spPr>
        <a:xfrm>
          <a:off x="5107636" y="4301856"/>
          <a:ext cx="1481965" cy="148196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da-DK" sz="6500" kern="1200" dirty="0"/>
        </a:p>
      </dsp:txBody>
      <dsp:txXfrm>
        <a:off x="5324665" y="4518885"/>
        <a:ext cx="1047907" cy="1047907"/>
      </dsp:txXfrm>
    </dsp:sp>
    <dsp:sp modelId="{E9099FDB-1E3E-439D-AC56-0CF929E5279D}">
      <dsp:nvSpPr>
        <dsp:cNvPr id="0" name=""/>
        <dsp:cNvSpPr/>
      </dsp:nvSpPr>
      <dsp:spPr>
        <a:xfrm rot="5421870">
          <a:off x="3630256" y="4417980"/>
          <a:ext cx="861482" cy="32783"/>
        </a:xfrm>
        <a:custGeom>
          <a:avLst/>
          <a:gdLst/>
          <a:ahLst/>
          <a:cxnLst/>
          <a:rect l="0" t="0" r="0" b="0"/>
          <a:pathLst>
            <a:path>
              <a:moveTo>
                <a:pt x="0" y="16391"/>
              </a:moveTo>
              <a:lnTo>
                <a:pt x="861482" y="1639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4039460" y="4412835"/>
        <a:ext cx="43074" cy="43074"/>
      </dsp:txXfrm>
    </dsp:sp>
    <dsp:sp modelId="{8F9D72B8-D74C-419A-AFB8-3F1B887E515A}">
      <dsp:nvSpPr>
        <dsp:cNvPr id="0" name=""/>
        <dsp:cNvSpPr/>
      </dsp:nvSpPr>
      <dsp:spPr>
        <a:xfrm>
          <a:off x="3312561" y="4865090"/>
          <a:ext cx="1481965" cy="148196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da-DK" sz="6500" kern="1200" dirty="0"/>
            <a:t>  </a:t>
          </a:r>
        </a:p>
      </dsp:txBody>
      <dsp:txXfrm>
        <a:off x="3529590" y="5082119"/>
        <a:ext cx="1047907" cy="1047907"/>
      </dsp:txXfrm>
    </dsp:sp>
    <dsp:sp modelId="{682CD0D7-C012-442D-A0C5-FA4BF685538E}">
      <dsp:nvSpPr>
        <dsp:cNvPr id="0" name=""/>
        <dsp:cNvSpPr/>
      </dsp:nvSpPr>
      <dsp:spPr>
        <a:xfrm rot="8149437">
          <a:off x="2668259" y="4115200"/>
          <a:ext cx="1011830" cy="32783"/>
        </a:xfrm>
        <a:custGeom>
          <a:avLst/>
          <a:gdLst/>
          <a:ahLst/>
          <a:cxnLst/>
          <a:rect l="0" t="0" r="0" b="0"/>
          <a:pathLst>
            <a:path>
              <a:moveTo>
                <a:pt x="0" y="16391"/>
              </a:moveTo>
              <a:lnTo>
                <a:pt x="1011830" y="1639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3148878" y="4106296"/>
        <a:ext cx="50591" cy="50591"/>
      </dsp:txXfrm>
    </dsp:sp>
    <dsp:sp modelId="{34D184A9-23D1-4C3D-8C68-BB3E38A0D0EF}">
      <dsp:nvSpPr>
        <dsp:cNvPr id="0" name=""/>
        <dsp:cNvSpPr/>
      </dsp:nvSpPr>
      <dsp:spPr>
        <a:xfrm>
          <a:off x="1538914" y="4259529"/>
          <a:ext cx="1481965" cy="148196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da-DK" sz="6500" kern="1200" dirty="0"/>
        </a:p>
      </dsp:txBody>
      <dsp:txXfrm>
        <a:off x="1755943" y="4476558"/>
        <a:ext cx="1047907" cy="1047907"/>
      </dsp:txXfrm>
    </dsp:sp>
    <dsp:sp modelId="{A0B6E2AD-E14F-4A92-BEAC-CD6B5124EFE0}">
      <dsp:nvSpPr>
        <dsp:cNvPr id="0" name=""/>
        <dsp:cNvSpPr/>
      </dsp:nvSpPr>
      <dsp:spPr>
        <a:xfrm rot="10800000">
          <a:off x="2291898" y="3246280"/>
          <a:ext cx="1035570" cy="32783"/>
        </a:xfrm>
        <a:custGeom>
          <a:avLst/>
          <a:gdLst/>
          <a:ahLst/>
          <a:cxnLst/>
          <a:rect l="0" t="0" r="0" b="0"/>
          <a:pathLst>
            <a:path>
              <a:moveTo>
                <a:pt x="0" y="16391"/>
              </a:moveTo>
              <a:lnTo>
                <a:pt x="1035570" y="1639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783794" y="3236782"/>
        <a:ext cx="51778" cy="51778"/>
      </dsp:txXfrm>
    </dsp:sp>
    <dsp:sp modelId="{BC87A107-F42A-453C-A498-F928672ABA1D}">
      <dsp:nvSpPr>
        <dsp:cNvPr id="0" name=""/>
        <dsp:cNvSpPr/>
      </dsp:nvSpPr>
      <dsp:spPr>
        <a:xfrm>
          <a:off x="809933" y="2521689"/>
          <a:ext cx="1481965" cy="148196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effectLst/>
            <a:latin typeface="+mn-lt"/>
            <a:ea typeface="+mn-ea"/>
            <a:cs typeface="+mn-cs"/>
          </a:endParaRPr>
        </a:p>
      </dsp:txBody>
      <dsp:txXfrm>
        <a:off x="1026962" y="2738718"/>
        <a:ext cx="1047907" cy="1047907"/>
      </dsp:txXfrm>
    </dsp:sp>
    <dsp:sp modelId="{EA12B9CB-3E2A-4E80-B32C-AF8F705E596C}">
      <dsp:nvSpPr>
        <dsp:cNvPr id="0" name=""/>
        <dsp:cNvSpPr/>
      </dsp:nvSpPr>
      <dsp:spPr>
        <a:xfrm rot="13500000">
          <a:off x="2660583" y="2356197"/>
          <a:ext cx="1035570" cy="32783"/>
        </a:xfrm>
        <a:custGeom>
          <a:avLst/>
          <a:gdLst/>
          <a:ahLst/>
          <a:cxnLst/>
          <a:rect l="0" t="0" r="0" b="0"/>
          <a:pathLst>
            <a:path>
              <a:moveTo>
                <a:pt x="0" y="16391"/>
              </a:moveTo>
              <a:lnTo>
                <a:pt x="1035570" y="1639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152479" y="2346699"/>
        <a:ext cx="51778" cy="51778"/>
      </dsp:txXfrm>
    </dsp:sp>
    <dsp:sp modelId="{2FA5D290-D27E-46C4-8225-784BA053DF4D}">
      <dsp:nvSpPr>
        <dsp:cNvPr id="0" name=""/>
        <dsp:cNvSpPr/>
      </dsp:nvSpPr>
      <dsp:spPr>
        <a:xfrm>
          <a:off x="1547302" y="741522"/>
          <a:ext cx="1481965" cy="148196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da-DK" sz="6500" kern="1200" dirty="0">
              <a:effectLst/>
              <a:latin typeface="+mn-lt"/>
              <a:ea typeface="+mn-ea"/>
              <a:cs typeface="+mn-cs"/>
            </a:rPr>
            <a:t> </a:t>
          </a:r>
        </a:p>
      </dsp:txBody>
      <dsp:txXfrm>
        <a:off x="1764331" y="958551"/>
        <a:ext cx="1047907" cy="104790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29610DE7-6C4A-4A77-BBC7-3CDBF28049C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A63F5263-D30A-4238-86CF-EA7DB1E4BA6D}"/>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05307C8-58F8-4AA5-976E-27EFD7B07DF3}" type="datetimeFigureOut">
              <a:rPr lang="da-DK" smtClean="0"/>
              <a:t>30-11-2018</a:t>
            </a:fld>
            <a:endParaRPr lang="da-DK"/>
          </a:p>
        </p:txBody>
      </p:sp>
      <p:sp>
        <p:nvSpPr>
          <p:cNvPr id="4" name="Pladsholder til sidefod 3">
            <a:extLst>
              <a:ext uri="{FF2B5EF4-FFF2-40B4-BE49-F238E27FC236}">
                <a16:creationId xmlns:a16="http://schemas.microsoft.com/office/drawing/2014/main" id="{DAE0D4B6-48EC-489C-A3CB-3C06CC6979E6}"/>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4A682E33-C3AF-48B3-8869-6DD4B6E9A467}"/>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0646DF4-8FF2-4B86-B1A3-6E85FECD8EC4}" type="slidenum">
              <a:rPr lang="da-DK" smtClean="0"/>
              <a:t>‹nr.›</a:t>
            </a:fld>
            <a:endParaRPr lang="da-DK"/>
          </a:p>
        </p:txBody>
      </p:sp>
    </p:spTree>
    <p:extLst>
      <p:ext uri="{BB962C8B-B14F-4D97-AF65-F5344CB8AC3E}">
        <p14:creationId xmlns:p14="http://schemas.microsoft.com/office/powerpoint/2010/main" val="2057606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B0A25EF-C510-40CC-9B0D-80A687FF2BDA}" type="datetimeFigureOut">
              <a:rPr lang="da-DK" smtClean="0"/>
              <a:t>30-11-2018</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909367E-316C-47D7-8362-1F1953A3C369}" type="slidenum">
              <a:rPr lang="da-DK" smtClean="0"/>
              <a:t>‹nr.›</a:t>
            </a:fld>
            <a:endParaRPr lang="da-DK"/>
          </a:p>
        </p:txBody>
      </p:sp>
    </p:spTree>
    <p:extLst>
      <p:ext uri="{BB962C8B-B14F-4D97-AF65-F5344CB8AC3E}">
        <p14:creationId xmlns:p14="http://schemas.microsoft.com/office/powerpoint/2010/main" val="1423482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i="0" u="none" strike="noStrike" kern="1200" baseline="0" dirty="0">
                <a:solidFill>
                  <a:schemeClr val="tx1"/>
                </a:solidFill>
                <a:latin typeface="+mn-lt"/>
                <a:ea typeface="+mn-ea"/>
                <a:cs typeface="+mn-cs"/>
              </a:rPr>
              <a:t>Relationer</a:t>
            </a:r>
          </a:p>
          <a:p>
            <a:r>
              <a:rPr lang="da-DK" sz="1200" b="0" i="0" u="none" strike="noStrike" kern="1200" baseline="0" dirty="0">
                <a:solidFill>
                  <a:schemeClr val="tx1"/>
                </a:solidFill>
                <a:latin typeface="+mn-lt"/>
                <a:ea typeface="+mn-ea"/>
                <a:cs typeface="+mn-cs"/>
              </a:rPr>
              <a:t>1. Funktionsorienterede</a:t>
            </a:r>
          </a:p>
          <a:p>
            <a:r>
              <a:rPr lang="da-DK" sz="1200" b="1" i="0" u="none" strike="noStrike" kern="1200" baseline="0" dirty="0">
                <a:solidFill>
                  <a:schemeClr val="tx1"/>
                </a:solidFill>
                <a:latin typeface="+mn-lt"/>
                <a:ea typeface="+mn-ea"/>
                <a:cs typeface="+mn-cs"/>
              </a:rPr>
              <a:t>mål</a:t>
            </a:r>
          </a:p>
          <a:p>
            <a:r>
              <a:rPr lang="da-DK" sz="1200" b="0" i="0" u="none" strike="noStrike" kern="1200" baseline="0" dirty="0">
                <a:solidFill>
                  <a:schemeClr val="tx1"/>
                </a:solidFill>
                <a:latin typeface="+mn-lt"/>
                <a:ea typeface="+mn-ea"/>
                <a:cs typeface="+mn-cs"/>
              </a:rPr>
              <a:t>2. Specialiseret </a:t>
            </a:r>
            <a:r>
              <a:rPr lang="da-DK" sz="1200" b="1" i="0" u="none" strike="noStrike" kern="1200" baseline="0" dirty="0">
                <a:solidFill>
                  <a:schemeClr val="tx1"/>
                </a:solidFill>
                <a:latin typeface="+mn-lt"/>
                <a:ea typeface="+mn-ea"/>
                <a:cs typeface="+mn-cs"/>
              </a:rPr>
              <a:t>viden</a:t>
            </a:r>
          </a:p>
          <a:p>
            <a:r>
              <a:rPr lang="da-DK" sz="1200" b="0" i="0" u="none" strike="noStrike" kern="1200" baseline="0" dirty="0">
                <a:solidFill>
                  <a:schemeClr val="tx1"/>
                </a:solidFill>
                <a:latin typeface="+mn-lt"/>
                <a:ea typeface="+mn-ea"/>
                <a:cs typeface="+mn-cs"/>
              </a:rPr>
              <a:t>3. Manglende gensidig</a:t>
            </a:r>
          </a:p>
          <a:p>
            <a:r>
              <a:rPr lang="da-DK" sz="1200" b="1" i="0" u="none" strike="noStrike" kern="1200" baseline="0" dirty="0">
                <a:solidFill>
                  <a:schemeClr val="tx1"/>
                </a:solidFill>
                <a:latin typeface="+mn-lt"/>
                <a:ea typeface="+mn-ea"/>
                <a:cs typeface="+mn-cs"/>
              </a:rPr>
              <a:t>respekt</a:t>
            </a:r>
          </a:p>
          <a:p>
            <a:r>
              <a:rPr lang="da-DK" sz="1200" b="1" i="0" u="none" strike="noStrike" kern="1200" baseline="0" dirty="0">
                <a:solidFill>
                  <a:schemeClr val="tx1"/>
                </a:solidFill>
                <a:latin typeface="+mn-lt"/>
                <a:ea typeface="+mn-ea"/>
                <a:cs typeface="+mn-cs"/>
              </a:rPr>
              <a:t>Kommunikation</a:t>
            </a:r>
          </a:p>
          <a:p>
            <a:r>
              <a:rPr lang="da-DK" sz="1200" b="0" i="0" u="none" strike="noStrike" kern="1200" baseline="0" dirty="0">
                <a:solidFill>
                  <a:schemeClr val="tx1"/>
                </a:solidFill>
                <a:latin typeface="+mn-lt"/>
                <a:ea typeface="+mn-ea"/>
                <a:cs typeface="+mn-cs"/>
              </a:rPr>
              <a:t>4. Sjælden</a:t>
            </a:r>
          </a:p>
          <a:p>
            <a:r>
              <a:rPr lang="da-DK" sz="1200" b="0" i="0" u="none" strike="noStrike" kern="1200" baseline="0" dirty="0">
                <a:solidFill>
                  <a:schemeClr val="tx1"/>
                </a:solidFill>
                <a:latin typeface="+mn-lt"/>
                <a:ea typeface="+mn-ea"/>
                <a:cs typeface="+mn-cs"/>
              </a:rPr>
              <a:t>5. Forsinket</a:t>
            </a:r>
          </a:p>
          <a:p>
            <a:r>
              <a:rPr lang="da-DK" sz="1200" b="0" i="0" u="none" strike="noStrike" kern="1200" baseline="0" dirty="0">
                <a:solidFill>
                  <a:schemeClr val="tx1"/>
                </a:solidFill>
                <a:latin typeface="+mn-lt"/>
                <a:ea typeface="+mn-ea"/>
                <a:cs typeface="+mn-cs"/>
              </a:rPr>
              <a:t>6 Upræcis</a:t>
            </a:r>
          </a:p>
          <a:p>
            <a:r>
              <a:rPr lang="da-DK" sz="1200" b="0" i="0" u="none" strike="noStrike" kern="1200" baseline="0" dirty="0">
                <a:solidFill>
                  <a:schemeClr val="tx1"/>
                </a:solidFill>
                <a:latin typeface="+mn-lt"/>
                <a:ea typeface="+mn-ea"/>
                <a:cs typeface="+mn-cs"/>
              </a:rPr>
              <a:t>7 Fingerpegende</a:t>
            </a:r>
            <a:endParaRPr lang="da-DK" dirty="0"/>
          </a:p>
        </p:txBody>
      </p:sp>
      <p:sp>
        <p:nvSpPr>
          <p:cNvPr id="4" name="Pladsholder til dias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FDDB5A-AB70-4E9B-A2B3-8B03EF02F866}" type="slidenum">
              <a:rPr kumimoji="0" lang="da-DK"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a-DK"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1318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Kvalificeret hypotesedannelse </a:t>
            </a:r>
            <a:r>
              <a:rPr lang="da-DK" dirty="0"/>
              <a:t>sker ved at finde alternativer, der forklarer handlingen </a:t>
            </a:r>
            <a:r>
              <a:rPr lang="da-DK" b="1" dirty="0"/>
              <a:t>ud fra den andens præmisser</a:t>
            </a:r>
          </a:p>
          <a:p>
            <a:endParaRPr lang="da-DK" dirty="0"/>
          </a:p>
          <a:p>
            <a:r>
              <a:rPr lang="da-DK" dirty="0"/>
              <a:t>”akademikere komplicerer tingene” – ”akademikere tror, at de ved bedre” ???</a:t>
            </a:r>
          </a:p>
        </p:txBody>
      </p:sp>
    </p:spTree>
    <p:extLst>
      <p:ext uri="{BB962C8B-B14F-4D97-AF65-F5344CB8AC3E}">
        <p14:creationId xmlns:p14="http://schemas.microsoft.com/office/powerpoint/2010/main" val="3544930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5680">
              <a:defRPr/>
            </a:pPr>
            <a:r>
              <a:rPr lang="da-DK" dirty="0"/>
              <a:t>Metoden kaldes ‘hypotesedannelse’, </a:t>
            </a:r>
          </a:p>
          <a:p>
            <a:pPr defTabSz="915680">
              <a:defRPr/>
            </a:pPr>
            <a:endParaRPr lang="da-DK" dirty="0"/>
          </a:p>
          <a:p>
            <a:pPr defTabSz="915680">
              <a:defRPr/>
            </a:pPr>
            <a:r>
              <a:rPr lang="da-DK" dirty="0"/>
              <a:t>Kan bruges til at træne mellemrum mellem stimuli og respons </a:t>
            </a:r>
          </a:p>
          <a:p>
            <a:pPr defTabSz="915680">
              <a:defRPr/>
            </a:pPr>
            <a:r>
              <a:rPr lang="da-DK" dirty="0"/>
              <a:t>– til at stoppe op - og reflektere inden du handler</a:t>
            </a:r>
          </a:p>
          <a:p>
            <a:endParaRPr lang="da-DK" baseline="0" dirty="0"/>
          </a:p>
          <a:p>
            <a:r>
              <a:rPr lang="da-DK" baseline="0" dirty="0" err="1"/>
              <a:t>Checchin</a:t>
            </a:r>
            <a:r>
              <a:rPr lang="da-DK" baseline="0" dirty="0"/>
              <a:t>: det er her vores frie vilje ligger</a:t>
            </a:r>
          </a:p>
          <a:p>
            <a:endParaRPr lang="da-DK" baseline="0" dirty="0"/>
          </a:p>
          <a:p>
            <a:r>
              <a:rPr lang="da-DK" baseline="0" dirty="0"/>
              <a:t>Frihed til at gøre noget andet, end vi plejer =&gt; for at skabe en ændring i relationen og situationen.</a:t>
            </a:r>
          </a:p>
          <a:p>
            <a:endParaRPr lang="da-DK" baseline="0" dirty="0"/>
          </a:p>
          <a:p>
            <a:r>
              <a:rPr lang="da-DK" b="1" dirty="0"/>
              <a:t>Forudsætning at </a:t>
            </a:r>
            <a:r>
              <a:rPr lang="da-DK" b="1" baseline="0" dirty="0"/>
              <a:t>vi </a:t>
            </a:r>
            <a:r>
              <a:rPr lang="da-DK" b="1" u="sng" baseline="0" dirty="0"/>
              <a:t>ønsker</a:t>
            </a:r>
            <a:r>
              <a:rPr lang="da-DK" b="1" baseline="0" dirty="0"/>
              <a:t> at arbejde med os selv.</a:t>
            </a:r>
          </a:p>
          <a:p>
            <a:endParaRPr lang="da-DK" baseline="0" dirty="0"/>
          </a:p>
        </p:txBody>
      </p:sp>
    </p:spTree>
    <p:extLst>
      <p:ext uri="{BB962C8B-B14F-4D97-AF65-F5344CB8AC3E}">
        <p14:creationId xmlns:p14="http://schemas.microsoft.com/office/powerpoint/2010/main" val="2752569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Vores antageler ofte usynlige for os selv – </a:t>
            </a:r>
          </a:p>
          <a:p>
            <a:endParaRPr lang="da-DK" dirty="0"/>
          </a:p>
          <a:p>
            <a:r>
              <a:rPr lang="da-DK" dirty="0"/>
              <a:t>her er nogle tænkte eksempler på</a:t>
            </a:r>
            <a:r>
              <a:rPr lang="da-DK" baseline="0" dirty="0"/>
              <a:t> hverdags fordomme</a:t>
            </a:r>
          </a:p>
          <a:p>
            <a:endParaRPr lang="da-DK" baseline="0" dirty="0"/>
          </a:p>
          <a:p>
            <a:r>
              <a:rPr lang="da-DK" baseline="0" dirty="0"/>
              <a:t>Har i nogen eksempler?</a:t>
            </a:r>
            <a:endParaRPr lang="da-DK" dirty="0"/>
          </a:p>
        </p:txBody>
      </p:sp>
    </p:spTree>
    <p:extLst>
      <p:ext uri="{BB962C8B-B14F-4D97-AF65-F5344CB8AC3E}">
        <p14:creationId xmlns:p14="http://schemas.microsoft.com/office/powerpoint/2010/main" val="468098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er et eksempel på hvordan man kan arbejde med hypoteser</a:t>
            </a:r>
            <a:r>
              <a:rPr lang="da-DK" baseline="0" dirty="0"/>
              <a:t> i samarbejdsrelationer</a:t>
            </a:r>
          </a:p>
          <a:p>
            <a:endParaRPr lang="da-DK" baseline="0" dirty="0"/>
          </a:p>
          <a:p>
            <a:r>
              <a:rPr lang="da-DK" baseline="0" dirty="0"/>
              <a:t>Jeg kunne have den hypotese, at …</a:t>
            </a:r>
          </a:p>
          <a:p>
            <a:endParaRPr lang="da-DK" baseline="0" dirty="0"/>
          </a:p>
          <a:p>
            <a:r>
              <a:rPr lang="da-DK" b="1" baseline="0" dirty="0"/>
              <a:t>I stedet for bare at blive irriteret eller resignere, </a:t>
            </a:r>
          </a:p>
          <a:p>
            <a:r>
              <a:rPr lang="da-DK" b="1" baseline="0" dirty="0"/>
              <a:t>kan jeg vælge at lege med forskellige alternative forståelser af hvorfor, hvorfor det er sådan</a:t>
            </a:r>
          </a:p>
          <a:p>
            <a:endParaRPr lang="da-DK" b="1" baseline="0" dirty="0"/>
          </a:p>
          <a:p>
            <a:r>
              <a:rPr lang="da-DK" b="1" baseline="0" dirty="0"/>
              <a:t>Mine hypoteser kunne være: </a:t>
            </a:r>
            <a:endParaRPr lang="da-DK" b="1" dirty="0"/>
          </a:p>
        </p:txBody>
      </p:sp>
    </p:spTree>
    <p:extLst>
      <p:ext uri="{BB962C8B-B14F-4D97-AF65-F5344CB8AC3E}">
        <p14:creationId xmlns:p14="http://schemas.microsoft.com/office/powerpoint/2010/main" val="3159762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PÅ</a:t>
            </a:r>
            <a:r>
              <a:rPr lang="da-DK" baseline="0" dirty="0"/>
              <a:t> baggrund af disse nye hypoteser kan jeg opstille handlemuligheder for hvordan jeg kan hjælpe til at ændre situationen</a:t>
            </a:r>
          </a:p>
          <a:p>
            <a:endParaRPr lang="da-DK" baseline="0" dirty="0"/>
          </a:p>
          <a:p>
            <a:r>
              <a:rPr lang="da-DK" baseline="0" dirty="0"/>
              <a:t>Fx </a:t>
            </a:r>
          </a:p>
          <a:p>
            <a:endParaRPr lang="da-DK" baseline="0" dirty="0"/>
          </a:p>
          <a:p>
            <a:r>
              <a:rPr lang="da-DK" baseline="0" dirty="0"/>
              <a:t>Når jeg udfordrer mine hypoteser kan ændre mine måder at tænke på og mine handlemuligheder- og dermed de følelser der knyttede sig til denne oplevelse</a:t>
            </a:r>
          </a:p>
          <a:p>
            <a:endParaRPr lang="da-DK" baseline="0" dirty="0"/>
          </a:p>
          <a:p>
            <a:endParaRPr lang="da-DK" baseline="0" dirty="0"/>
          </a:p>
        </p:txBody>
      </p:sp>
      <p:sp>
        <p:nvSpPr>
          <p:cNvPr id="4" name="Pladsholder til dias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6FC59F-2B80-406F-8373-10A1B22D244F}"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257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Martin eksempel på at </a:t>
            </a:r>
            <a:r>
              <a:rPr lang="da-DK" dirty="0" err="1"/>
              <a:t>arebjde</a:t>
            </a:r>
            <a:r>
              <a:rPr lang="da-DK" dirty="0"/>
              <a:t> med hypotesedannelse</a:t>
            </a:r>
          </a:p>
          <a:p>
            <a:endParaRPr lang="da-DK" dirty="0"/>
          </a:p>
          <a:p>
            <a:r>
              <a:rPr lang="da-DK" dirty="0"/>
              <a:t>Op på flip-</a:t>
            </a:r>
            <a:r>
              <a:rPr lang="da-DK" baseline="0" dirty="0"/>
              <a:t> over</a:t>
            </a:r>
          </a:p>
          <a:p>
            <a:endParaRPr lang="da-DK" baseline="0" dirty="0"/>
          </a:p>
          <a:p>
            <a:r>
              <a:rPr lang="da-DK" baseline="0" dirty="0"/>
              <a:t>Herefter ud i grupper 30 minutter</a:t>
            </a:r>
          </a:p>
          <a:p>
            <a:r>
              <a:rPr lang="da-DK" baseline="0" dirty="0"/>
              <a:t>Arbejde med metoden ud fra eget eksempel eller et af de opstillede i den store blomst</a:t>
            </a:r>
          </a:p>
          <a:p>
            <a:endParaRPr lang="da-DK" dirty="0"/>
          </a:p>
        </p:txBody>
      </p:sp>
      <p:sp>
        <p:nvSpPr>
          <p:cNvPr id="4" name="Pladsholder til dias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0BE343-47BE-455F-850F-BB07BB6F72C3}"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1890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1" dirty="0"/>
          </a:p>
          <a:p>
            <a:r>
              <a:rPr lang="da-DK" b="0" dirty="0"/>
              <a:t>Opsamling:</a:t>
            </a:r>
            <a:r>
              <a:rPr lang="da-DK" b="0" baseline="0" dirty="0"/>
              <a:t> hvordan var det at arbejde med dette værktøj?</a:t>
            </a:r>
          </a:p>
          <a:p>
            <a:endParaRPr lang="da-DK" b="0" baseline="0" dirty="0"/>
          </a:p>
          <a:p>
            <a:r>
              <a:rPr lang="da-DK" b="0" baseline="0" dirty="0"/>
              <a:t>Hvad skete der med jeres problemstilling? </a:t>
            </a:r>
          </a:p>
          <a:p>
            <a:r>
              <a:rPr lang="da-DK" b="0" baseline="0" dirty="0"/>
              <a:t>Hvad skete der med jeres følelser </a:t>
            </a:r>
            <a:r>
              <a:rPr lang="da-DK" b="0" baseline="0" dirty="0" err="1"/>
              <a:t>ift</a:t>
            </a:r>
            <a:r>
              <a:rPr lang="da-DK" b="0" baseline="0" dirty="0"/>
              <a:t> den oprindelige situation?</a:t>
            </a:r>
          </a:p>
          <a:p>
            <a:endParaRPr lang="da-DK" b="0" baseline="0" dirty="0"/>
          </a:p>
          <a:p>
            <a:endParaRPr lang="da-DK" b="0" baseline="0" dirty="0"/>
          </a:p>
          <a:p>
            <a:r>
              <a:rPr lang="da-DK" b="0" baseline="0" dirty="0"/>
              <a:t>Blev i uærbødige </a:t>
            </a:r>
            <a:r>
              <a:rPr lang="da-DK" b="0" baseline="0" dirty="0" err="1"/>
              <a:t>ift</a:t>
            </a:r>
            <a:r>
              <a:rPr lang="da-DK" b="0" baseline="0" dirty="0"/>
              <a:t> jeres egen oprindelige forståelse?</a:t>
            </a:r>
          </a:p>
          <a:p>
            <a:endParaRPr lang="da-DK" b="0" dirty="0"/>
          </a:p>
          <a:p>
            <a:r>
              <a:rPr lang="da-DK" dirty="0"/>
              <a:t>OBS - Øvelsen er svær</a:t>
            </a:r>
            <a:r>
              <a:rPr lang="da-DK" baseline="0" dirty="0"/>
              <a:t> for den, der har casen – prøv at stille dig udenfor og vær nysgerrig selv om du kender situationen</a:t>
            </a:r>
          </a:p>
          <a:p>
            <a:endParaRPr lang="da-DK" baseline="0" dirty="0"/>
          </a:p>
          <a:p>
            <a:endParaRPr lang="da-DK" baseline="0" dirty="0"/>
          </a:p>
          <a:p>
            <a:pPr defTabSz="915680">
              <a:defRPr/>
            </a:pPr>
            <a:r>
              <a:rPr lang="da-DK" baseline="0" dirty="0" err="1"/>
              <a:t>caseejeren</a:t>
            </a:r>
            <a:r>
              <a:rPr lang="da-DK" baseline="0" dirty="0"/>
              <a:t>: Hvad skete der med jeres problemforståelse?</a:t>
            </a:r>
            <a:endParaRPr lang="da-DK" dirty="0"/>
          </a:p>
          <a:p>
            <a:r>
              <a:rPr lang="da-DK" baseline="0" dirty="0"/>
              <a:t>Hvad skete der med de følelser, i knyttede til situationen?</a:t>
            </a:r>
            <a:endParaRPr lang="da-DK" dirty="0"/>
          </a:p>
        </p:txBody>
      </p:sp>
      <p:sp>
        <p:nvSpPr>
          <p:cNvPr id="4" name="Pladsholder til dias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128C4-3437-4FE1-BEE4-152C9C90F02D}"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8637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Vores antageler ofte usynlige for os selv – </a:t>
            </a:r>
          </a:p>
          <a:p>
            <a:endParaRPr lang="da-DK" dirty="0"/>
          </a:p>
          <a:p>
            <a:r>
              <a:rPr lang="da-DK" dirty="0"/>
              <a:t>her er nogle tænkte eksempler på</a:t>
            </a:r>
            <a:r>
              <a:rPr lang="da-DK" baseline="0" dirty="0"/>
              <a:t> hverdags fordomme</a:t>
            </a:r>
          </a:p>
          <a:p>
            <a:endParaRPr lang="da-DK" baseline="0" dirty="0"/>
          </a:p>
          <a:p>
            <a:pPr marL="171690" indent="-171690">
              <a:buFont typeface="Arial" panose="020B0604020202020204" pitchFamily="34" charset="0"/>
              <a:buChar char="•"/>
            </a:pPr>
            <a:r>
              <a:rPr lang="da-DK" dirty="0"/>
              <a:t>Studiechefen elsker at høre sig selv tale og taler konstant </a:t>
            </a:r>
            <a:endParaRPr lang="en-US" dirty="0"/>
          </a:p>
          <a:p>
            <a:pPr marL="171690" indent="-171690">
              <a:buFont typeface="Arial" panose="020B0604020202020204" pitchFamily="34" charset="0"/>
              <a:buChar char="•"/>
            </a:pPr>
            <a:r>
              <a:rPr lang="da-DK" dirty="0"/>
              <a:t>Jurister er tørre og stive og går kun op i regler og paragraffer</a:t>
            </a:r>
            <a:endParaRPr lang="en-US" dirty="0"/>
          </a:p>
          <a:p>
            <a:pPr marL="171690" indent="-171690">
              <a:buFont typeface="Arial" panose="020B0604020202020204" pitchFamily="34" charset="0"/>
              <a:buChar char="•"/>
            </a:pPr>
            <a:r>
              <a:rPr lang="da-DK" dirty="0"/>
              <a:t>De TEK studerende skal have en direkte besked for at kunne forstå </a:t>
            </a:r>
          </a:p>
          <a:p>
            <a:pPr marL="171690" indent="-171690">
              <a:buFont typeface="Arial" panose="020B0604020202020204" pitchFamily="34" charset="0"/>
              <a:buChar char="•"/>
            </a:pPr>
            <a:r>
              <a:rPr lang="da-DK" dirty="0"/>
              <a:t>På SAMF skal vil de altid diskutere alt – også reglerne</a:t>
            </a:r>
            <a:endParaRPr lang="en-US" dirty="0"/>
          </a:p>
          <a:p>
            <a:pPr marL="171690" indent="-171690">
              <a:buFont typeface="Arial" panose="020B0604020202020204" pitchFamily="34" charset="0"/>
              <a:buChar char="•"/>
            </a:pPr>
            <a:r>
              <a:rPr lang="da-DK" dirty="0"/>
              <a:t>Fællesområdets ansatte forstår ikke uge mennesker og skal altid belære de studerende </a:t>
            </a:r>
            <a:endParaRPr lang="en-US" dirty="0"/>
          </a:p>
          <a:p>
            <a:pPr marL="171690" indent="-171690">
              <a:buFont typeface="Arial" panose="020B0604020202020204" pitchFamily="34" charset="0"/>
              <a:buChar char="•"/>
            </a:pPr>
            <a:r>
              <a:rPr lang="da-DK" dirty="0" err="1"/>
              <a:t>AC´erne</a:t>
            </a:r>
            <a:r>
              <a:rPr lang="da-DK" dirty="0"/>
              <a:t> er usystematiske og følger ikke tingene til dørs</a:t>
            </a:r>
            <a:endParaRPr lang="en-US" dirty="0"/>
          </a:p>
          <a:p>
            <a:pPr marL="171690" indent="-171690">
              <a:buFont typeface="Arial" panose="020B0604020202020204" pitchFamily="34" charset="0"/>
              <a:buChar char="•"/>
            </a:pPr>
            <a:r>
              <a:rPr lang="da-DK" dirty="0" err="1"/>
              <a:t>HK´erne</a:t>
            </a:r>
            <a:r>
              <a:rPr lang="da-DK" dirty="0"/>
              <a:t> kan ikke tænke ud af boksen og hænger fast i deres procedurer  </a:t>
            </a:r>
            <a:endParaRPr lang="en-US" dirty="0"/>
          </a:p>
          <a:p>
            <a:pPr marL="171690" indent="-171690">
              <a:buFont typeface="Arial" panose="020B0604020202020204" pitchFamily="34" charset="0"/>
              <a:buChar char="•"/>
            </a:pPr>
            <a:r>
              <a:rPr lang="da-DK" dirty="0"/>
              <a:t>Rektor forstår ikke hvad der foregår på universitet</a:t>
            </a:r>
            <a:endParaRPr lang="en-US" dirty="0"/>
          </a:p>
          <a:p>
            <a:pPr marL="171690" indent="-171690">
              <a:buFont typeface="Arial" panose="020B0604020202020204" pitchFamily="34" charset="0"/>
              <a:buChar char="•"/>
            </a:pPr>
            <a:r>
              <a:rPr lang="da-DK" dirty="0"/>
              <a:t>Dekanerne melder altid ud ”hvor skabet skal stå”</a:t>
            </a:r>
            <a:endParaRPr lang="en-US" dirty="0"/>
          </a:p>
          <a:p>
            <a:endParaRPr lang="da-DK" baseline="0" dirty="0"/>
          </a:p>
          <a:p>
            <a:r>
              <a:rPr lang="da-DK" baseline="0" dirty="0"/>
              <a:t>Har i nogen eksempler?</a:t>
            </a:r>
            <a:endParaRPr lang="da-DK" dirty="0"/>
          </a:p>
        </p:txBody>
      </p:sp>
    </p:spTree>
    <p:extLst>
      <p:ext uri="{BB962C8B-B14F-4D97-AF65-F5344CB8AC3E}">
        <p14:creationId xmlns:p14="http://schemas.microsoft.com/office/powerpoint/2010/main" val="2912270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10.bin"/><Relationship Id="rId3" Type="http://schemas.openxmlformats.org/officeDocument/2006/relationships/image" Target="../media/image5.bin"/><Relationship Id="rId7" Type="http://schemas.openxmlformats.org/officeDocument/2006/relationships/image" Target="../media/image9.bin"/><Relationship Id="rId2" Type="http://schemas.openxmlformats.org/officeDocument/2006/relationships/image" Target="../media/image4.bin"/><Relationship Id="rId1" Type="http://schemas.openxmlformats.org/officeDocument/2006/relationships/slideMaster" Target="../slideMasters/slideMaster4.xml"/><Relationship Id="rId6" Type="http://schemas.openxmlformats.org/officeDocument/2006/relationships/image" Target="../media/image8.bin"/><Relationship Id="rId5" Type="http://schemas.openxmlformats.org/officeDocument/2006/relationships/image" Target="../media/image7.bin"/><Relationship Id="rId4" Type="http://schemas.openxmlformats.org/officeDocument/2006/relationships/image" Target="../media/image6.bin"/></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6FC0F4-BD1D-4F32-9941-42E28D730439}"/>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B066CF9F-A978-4819-B0B6-84E777C999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318A0BA6-2854-4371-986E-C4D1CB584CF4}"/>
              </a:ext>
            </a:extLst>
          </p:cNvPr>
          <p:cNvSpPr>
            <a:spLocks noGrp="1"/>
          </p:cNvSpPr>
          <p:nvPr>
            <p:ph type="dt" sz="half" idx="10"/>
          </p:nvPr>
        </p:nvSpPr>
        <p:spPr/>
        <p:txBody>
          <a:bodyPr/>
          <a:lstStyle/>
          <a:p>
            <a:fld id="{4B06D292-3C2F-4F42-8A28-74CE0D501773}" type="datetimeFigureOut">
              <a:rPr lang="da-DK" smtClean="0"/>
              <a:t>30-11-2018</a:t>
            </a:fld>
            <a:endParaRPr lang="da-DK"/>
          </a:p>
        </p:txBody>
      </p:sp>
      <p:sp>
        <p:nvSpPr>
          <p:cNvPr id="5" name="Pladsholder til sidefod 4">
            <a:extLst>
              <a:ext uri="{FF2B5EF4-FFF2-40B4-BE49-F238E27FC236}">
                <a16:creationId xmlns:a16="http://schemas.microsoft.com/office/drawing/2014/main" id="{50578DAB-B95C-4CE2-98FC-6DF8B248E05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CC36385-1508-4A3B-8B13-FA35B0FEF4DE}"/>
              </a:ext>
            </a:extLst>
          </p:cNvPr>
          <p:cNvSpPr>
            <a:spLocks noGrp="1"/>
          </p:cNvSpPr>
          <p:nvPr>
            <p:ph type="sldNum" sz="quarter" idx="12"/>
          </p:nvPr>
        </p:nvSpPr>
        <p:spPr/>
        <p:txBody>
          <a:bodyPr/>
          <a:lstStyle/>
          <a:p>
            <a:fld id="{4BB0A5A6-CA71-4900-8FEF-63FC0D30D162}" type="slidenum">
              <a:rPr lang="da-DK" smtClean="0"/>
              <a:t>‹nr.›</a:t>
            </a:fld>
            <a:endParaRPr lang="da-DK"/>
          </a:p>
        </p:txBody>
      </p:sp>
    </p:spTree>
    <p:extLst>
      <p:ext uri="{BB962C8B-B14F-4D97-AF65-F5344CB8AC3E}">
        <p14:creationId xmlns:p14="http://schemas.microsoft.com/office/powerpoint/2010/main" val="2323702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1C0D4-611D-4E1E-A857-C411C8779E99}"/>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A819C595-76FD-4682-812A-57CE088DDEBA}"/>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471A096-A84C-416F-B869-A86655562D60}"/>
              </a:ext>
            </a:extLst>
          </p:cNvPr>
          <p:cNvSpPr>
            <a:spLocks noGrp="1"/>
          </p:cNvSpPr>
          <p:nvPr>
            <p:ph type="dt" sz="half" idx="10"/>
          </p:nvPr>
        </p:nvSpPr>
        <p:spPr/>
        <p:txBody>
          <a:bodyPr/>
          <a:lstStyle/>
          <a:p>
            <a:fld id="{4B06D292-3C2F-4F42-8A28-74CE0D501773}" type="datetimeFigureOut">
              <a:rPr lang="da-DK" smtClean="0"/>
              <a:t>30-11-2018</a:t>
            </a:fld>
            <a:endParaRPr lang="da-DK"/>
          </a:p>
        </p:txBody>
      </p:sp>
      <p:sp>
        <p:nvSpPr>
          <p:cNvPr id="5" name="Pladsholder til sidefod 4">
            <a:extLst>
              <a:ext uri="{FF2B5EF4-FFF2-40B4-BE49-F238E27FC236}">
                <a16:creationId xmlns:a16="http://schemas.microsoft.com/office/drawing/2014/main" id="{BC90EC6B-DD4D-46AE-A708-6428EB6A5E5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A06353B-3F19-4715-9724-CD55E615BAF2}"/>
              </a:ext>
            </a:extLst>
          </p:cNvPr>
          <p:cNvSpPr>
            <a:spLocks noGrp="1"/>
          </p:cNvSpPr>
          <p:nvPr>
            <p:ph type="sldNum" sz="quarter" idx="12"/>
          </p:nvPr>
        </p:nvSpPr>
        <p:spPr/>
        <p:txBody>
          <a:bodyPr/>
          <a:lstStyle/>
          <a:p>
            <a:fld id="{4BB0A5A6-CA71-4900-8FEF-63FC0D30D162}" type="slidenum">
              <a:rPr lang="da-DK" smtClean="0"/>
              <a:t>‹nr.›</a:t>
            </a:fld>
            <a:endParaRPr lang="da-DK"/>
          </a:p>
        </p:txBody>
      </p:sp>
    </p:spTree>
    <p:extLst>
      <p:ext uri="{BB962C8B-B14F-4D97-AF65-F5344CB8AC3E}">
        <p14:creationId xmlns:p14="http://schemas.microsoft.com/office/powerpoint/2010/main" val="1773296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F06D94BF-41AD-4DD2-B462-DE0D03A9C49C}"/>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04A31DB5-F582-4B53-B82D-BF92306383C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94EA895-5CFC-40CD-87E5-B43FD0A4CD8F}"/>
              </a:ext>
            </a:extLst>
          </p:cNvPr>
          <p:cNvSpPr>
            <a:spLocks noGrp="1"/>
          </p:cNvSpPr>
          <p:nvPr>
            <p:ph type="dt" sz="half" idx="10"/>
          </p:nvPr>
        </p:nvSpPr>
        <p:spPr/>
        <p:txBody>
          <a:bodyPr/>
          <a:lstStyle/>
          <a:p>
            <a:fld id="{4B06D292-3C2F-4F42-8A28-74CE0D501773}" type="datetimeFigureOut">
              <a:rPr lang="da-DK" smtClean="0"/>
              <a:t>30-11-2018</a:t>
            </a:fld>
            <a:endParaRPr lang="da-DK"/>
          </a:p>
        </p:txBody>
      </p:sp>
      <p:sp>
        <p:nvSpPr>
          <p:cNvPr id="5" name="Pladsholder til sidefod 4">
            <a:extLst>
              <a:ext uri="{FF2B5EF4-FFF2-40B4-BE49-F238E27FC236}">
                <a16:creationId xmlns:a16="http://schemas.microsoft.com/office/drawing/2014/main" id="{46F13D6A-11F4-431C-BD24-A4EFBC99465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3ADBE72-4CBC-4EE2-A68A-9B3DDCB62E7E}"/>
              </a:ext>
            </a:extLst>
          </p:cNvPr>
          <p:cNvSpPr>
            <a:spLocks noGrp="1"/>
          </p:cNvSpPr>
          <p:nvPr>
            <p:ph type="sldNum" sz="quarter" idx="12"/>
          </p:nvPr>
        </p:nvSpPr>
        <p:spPr/>
        <p:txBody>
          <a:bodyPr/>
          <a:lstStyle/>
          <a:p>
            <a:fld id="{4BB0A5A6-CA71-4900-8FEF-63FC0D30D162}" type="slidenum">
              <a:rPr lang="da-DK" smtClean="0"/>
              <a:t>‹nr.›</a:t>
            </a:fld>
            <a:endParaRPr lang="da-DK"/>
          </a:p>
        </p:txBody>
      </p:sp>
    </p:spTree>
    <p:extLst>
      <p:ext uri="{BB962C8B-B14F-4D97-AF65-F5344CB8AC3E}">
        <p14:creationId xmlns:p14="http://schemas.microsoft.com/office/powerpoint/2010/main" val="1755010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Overskrift og indhold hvid">
    <p:spTree>
      <p:nvGrpSpPr>
        <p:cNvPr id="1" name=""/>
        <p:cNvGrpSpPr/>
        <p:nvPr/>
      </p:nvGrpSpPr>
      <p:grpSpPr>
        <a:xfrm>
          <a:off x="0" y="0"/>
          <a:ext cx="0" cy="0"/>
          <a:chOff x="0" y="0"/>
          <a:chExt cx="0" cy="0"/>
        </a:xfrm>
      </p:grpSpPr>
      <p:sp>
        <p:nvSpPr>
          <p:cNvPr id="7" name="Titel 1"/>
          <p:cNvSpPr>
            <a:spLocks noGrp="1"/>
          </p:cNvSpPr>
          <p:nvPr>
            <p:ph type="title" hasCustomPrompt="1"/>
          </p:nvPr>
        </p:nvSpPr>
        <p:spPr/>
        <p:txBody>
          <a:bodyPr/>
          <a:lstStyle>
            <a:lvl1pPr>
              <a:defRPr/>
            </a:lvl1pPr>
          </a:lstStyle>
          <a:p>
            <a:r>
              <a:rPr lang="da-DK" dirty="0"/>
              <a:t>Klik for at indsætte overskrift i maksimalt 2 linjer</a:t>
            </a:r>
          </a:p>
        </p:txBody>
      </p:sp>
      <p:sp>
        <p:nvSpPr>
          <p:cNvPr id="3" name="Content Placeholder 2"/>
          <p:cNvSpPr>
            <a:spLocks noGrp="1"/>
          </p:cNvSpPr>
          <p:nvPr>
            <p:ph idx="1" hasCustomPrompt="1"/>
          </p:nvPr>
        </p:nvSpPr>
        <p:spPr>
          <a:xfrm>
            <a:off x="406305" y="1990800"/>
            <a:ext cx="11376000" cy="3851200"/>
          </a:xfrm>
        </p:spPr>
        <p:txBody>
          <a:bodyPr/>
          <a:lstStyle>
            <a:lvl1pPr>
              <a:defRPr/>
            </a:lvl1pPr>
          </a:lstStyle>
          <a:p>
            <a:pPr lvl="0"/>
            <a:r>
              <a:rPr lang="da-DK" dirty="0"/>
              <a:t>Klik for at tilføje tekst, brug ENTER og så TAB-tasten for at få punktopstillet tekst eller klik ikon for at tilføje stor graf eller tabel</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Date_DateCustomA" hidden="1"/>
          <p:cNvSpPr>
            <a:spLocks noGrp="1"/>
          </p:cNvSpPr>
          <p:nvPr>
            <p:ph type="dt" sz="half" idx="10"/>
          </p:nvPr>
        </p:nvSpPr>
        <p:spPr>
          <a:xfrm>
            <a:off x="410400" y="6653831"/>
            <a:ext cx="4086495" cy="180085"/>
          </a:xfrm>
        </p:spPr>
        <p:txBody>
          <a:bodyPr/>
          <a:lstStyle>
            <a:lvl1pPr>
              <a:defRPr sz="100" b="0">
                <a:solidFill>
                  <a:schemeClr val="bg1"/>
                </a:solidFill>
              </a:defRPr>
            </a:lvl1pPr>
          </a:lstStyle>
          <a:p>
            <a:endParaRPr lang="en-GB" dirty="0"/>
          </a:p>
        </p:txBody>
      </p:sp>
      <p:sp>
        <p:nvSpPr>
          <p:cNvPr id="10" name="Pladsholder til slidenummer 9"/>
          <p:cNvSpPr>
            <a:spLocks noGrp="1"/>
          </p:cNvSpPr>
          <p:nvPr>
            <p:ph type="sldNum" sz="quarter" idx="12"/>
          </p:nvPr>
        </p:nvSpPr>
        <p:spPr/>
        <p:txBody>
          <a:bodyPr/>
          <a:lstStyle/>
          <a:p>
            <a:fld id="{45D37B1E-C366-494F-A587-962AD9AABC83}" type="slidenum">
              <a:rPr lang="en-GB"/>
              <a:pPr/>
              <a:t>‹nr.›</a:t>
            </a:fld>
            <a:endParaRPr lang="en-GB" dirty="0"/>
          </a:p>
        </p:txBody>
      </p:sp>
      <p:sp>
        <p:nvSpPr>
          <p:cNvPr id="11"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endParaRPr lang="da-DK" sz="900" b="1" i="0" cap="all" baseline="0" dirty="0" err="1">
              <a:solidFill>
                <a:schemeClr val="tx1"/>
              </a:solidFill>
            </a:endParaRPr>
          </a:p>
        </p:txBody>
      </p:sp>
    </p:spTree>
    <p:extLst>
      <p:ext uri="{BB962C8B-B14F-4D97-AF65-F5344CB8AC3E}">
        <p14:creationId xmlns:p14="http://schemas.microsoft.com/office/powerpoint/2010/main" val="2401866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illede forside med sort logo">
    <p:spTree>
      <p:nvGrpSpPr>
        <p:cNvPr id="1" name=""/>
        <p:cNvGrpSpPr/>
        <p:nvPr/>
      </p:nvGrpSpPr>
      <p:grpSpPr>
        <a:xfrm>
          <a:off x="0" y="0"/>
          <a:ext cx="0" cy="0"/>
          <a:chOff x="0" y="0"/>
          <a:chExt cx="0" cy="0"/>
        </a:xfrm>
      </p:grpSpPr>
      <p:sp>
        <p:nvSpPr>
          <p:cNvPr id="10" name="Baggrund hvi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7" name="Pladsholder til billede 2"/>
          <p:cNvSpPr>
            <a:spLocks noGrp="1"/>
          </p:cNvSpPr>
          <p:nvPr>
            <p:ph type="pic" sz="quarter" idx="13"/>
          </p:nvPr>
        </p:nvSpPr>
        <p:spPr>
          <a:xfrm>
            <a:off x="0" y="0"/>
            <a:ext cx="12189600" cy="6858000"/>
          </a:xfrm>
        </p:spPr>
        <p:txBody>
          <a:bodyPr tIns="1008000" anchor="ctr" anchorCtr="0"/>
          <a:lstStyle>
            <a:lvl1pPr marL="0" indent="0" algn="ctr">
              <a:buNone/>
              <a:defRPr sz="2000"/>
            </a:lvl1pPr>
          </a:lstStyle>
          <a:p>
            <a:endParaRPr lang="da-DK" dirty="0"/>
          </a:p>
        </p:txBody>
      </p:sp>
      <p:sp>
        <p:nvSpPr>
          <p:cNvPr id="19" name="Pladsholder til logo"/>
          <p:cNvSpPr>
            <a:spLocks noGrp="1"/>
          </p:cNvSpPr>
          <p:nvPr>
            <p:ph type="body" sz="quarter" idx="14" hasCustomPrompt="1"/>
          </p:nvPr>
        </p:nvSpPr>
        <p:spPr>
          <a:xfrm>
            <a:off x="10540800" y="356400"/>
            <a:ext cx="1249200" cy="338400"/>
          </a:xfrm>
          <a:blipFill>
            <a:blip r:embed="rId2"/>
            <a:stretch>
              <a:fillRect/>
            </a:stretch>
          </a:blipFill>
        </p:spPr>
        <p:txBody>
          <a:bodyPr/>
          <a:lstStyle>
            <a:lvl1pPr marL="0" indent="0">
              <a:buNone/>
              <a:defRPr sz="100"/>
            </a:lvl1pPr>
          </a:lstStyle>
          <a:p>
            <a:pPr lvl="0"/>
            <a:r>
              <a:rPr lang="da-DK" dirty="0"/>
              <a:t>.</a:t>
            </a:r>
          </a:p>
        </p:txBody>
      </p:sp>
      <p:sp>
        <p:nvSpPr>
          <p:cNvPr id="2" name="Title 1"/>
          <p:cNvSpPr>
            <a:spLocks noGrp="1"/>
          </p:cNvSpPr>
          <p:nvPr>
            <p:ph type="ctrTitle"/>
          </p:nvPr>
        </p:nvSpPr>
        <p:spPr>
          <a:xfrm>
            <a:off x="374569" y="1314000"/>
            <a:ext cx="8132617" cy="2134800"/>
          </a:xfrm>
        </p:spPr>
        <p:txBody>
          <a:bodyPr anchor="b"/>
          <a:lstStyle>
            <a:lvl1pPr algn="l">
              <a:lnSpc>
                <a:spcPct val="87000"/>
              </a:lnSpc>
              <a:defRPr sz="5000"/>
            </a:lvl1pPr>
          </a:lstStyle>
          <a:p>
            <a:r>
              <a:rPr lang="da-DK" dirty="0"/>
              <a:t>Klik for at redigere i master</a:t>
            </a:r>
          </a:p>
        </p:txBody>
      </p:sp>
      <p:sp>
        <p:nvSpPr>
          <p:cNvPr id="3" name="USR_Name"/>
          <p:cNvSpPr>
            <a:spLocks noGrp="1"/>
          </p:cNvSpPr>
          <p:nvPr>
            <p:ph type="subTitle" idx="1"/>
          </p:nvPr>
        </p:nvSpPr>
        <p:spPr>
          <a:xfrm>
            <a:off x="411768" y="6127086"/>
            <a:ext cx="3340800" cy="263050"/>
          </a:xfrm>
        </p:spPr>
        <p:txBody>
          <a:bodyPr anchor="b" anchorCtr="0"/>
          <a:lstStyle>
            <a:lvl1pPr marL="0" indent="0" algn="l">
              <a:lnSpc>
                <a:spcPct val="100000"/>
              </a:lnSpc>
              <a:buNone/>
              <a:defRPr sz="9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Birgitte Aagaard Zethsen</a:t>
            </a:r>
          </a:p>
        </p:txBody>
      </p:sp>
      <p:sp>
        <p:nvSpPr>
          <p:cNvPr id="4" name="Date_DateCustomA"/>
          <p:cNvSpPr>
            <a:spLocks noGrp="1"/>
          </p:cNvSpPr>
          <p:nvPr>
            <p:ph type="dt" sz="half" idx="10"/>
          </p:nvPr>
        </p:nvSpPr>
        <p:spPr>
          <a:xfrm>
            <a:off x="410400" y="6393356"/>
            <a:ext cx="3340800" cy="180085"/>
          </a:xfrm>
        </p:spPr>
        <p:txBody>
          <a:bodyPr/>
          <a:lstStyle/>
          <a:p>
            <a:r>
              <a:rPr lang="da-DK" dirty="0"/>
              <a:t>2. maj 2018</a:t>
            </a:r>
          </a:p>
        </p:txBody>
      </p:sp>
      <p:sp>
        <p:nvSpPr>
          <p:cNvPr id="5" name="OFF_institute"/>
          <p:cNvSpPr>
            <a:spLocks noGrp="1"/>
          </p:cNvSpPr>
          <p:nvPr>
            <p:ph type="ftr" sz="quarter" idx="11"/>
          </p:nvPr>
        </p:nvSpPr>
        <p:spPr>
          <a:xfrm>
            <a:off x="410400" y="0"/>
            <a:ext cx="3340800" cy="722299"/>
          </a:xfrm>
        </p:spPr>
        <p:txBody>
          <a:bodyPr/>
          <a:lstStyle>
            <a:lvl1pPr algn="l">
              <a:lnSpc>
                <a:spcPct val="92000"/>
              </a:lnSpc>
              <a:defRPr b="1"/>
            </a:lvl1pPr>
          </a:lstStyle>
          <a:p>
            <a:r>
              <a:rPr lang="da-DK" dirty="0"/>
              <a:t>HR-service</a:t>
            </a:r>
          </a:p>
        </p:txBody>
      </p:sp>
      <p:sp>
        <p:nvSpPr>
          <p:cNvPr id="6" name="Slide Number Placeholder 5" hidden="1"/>
          <p:cNvSpPr>
            <a:spLocks noGrp="1"/>
          </p:cNvSpPr>
          <p:nvPr>
            <p:ph type="sldNum" sz="quarter" idx="12"/>
          </p:nvPr>
        </p:nvSpPr>
        <p:spPr>
          <a:xfrm>
            <a:off x="406800" y="6868449"/>
            <a:ext cx="431400" cy="263661"/>
          </a:xfrm>
        </p:spPr>
        <p:txBody>
          <a:bodyPr/>
          <a:lstStyle>
            <a:lvl1pPr>
              <a:defRPr sz="100"/>
            </a:lvl1pPr>
          </a:lstStyle>
          <a:p>
            <a:fld id="{45D37B1E-C366-494F-A587-962AD9AABC83}" type="slidenum">
              <a:rPr lang="da-DK"/>
              <a:pPr/>
              <a:t>‹nr.›</a:t>
            </a:fld>
            <a:endParaRPr lang="da-DK" dirty="0"/>
          </a:p>
        </p:txBody>
      </p:sp>
    </p:spTree>
    <p:extLst>
      <p:ext uri="{BB962C8B-B14F-4D97-AF65-F5344CB8AC3E}">
        <p14:creationId xmlns:p14="http://schemas.microsoft.com/office/powerpoint/2010/main" val="1496820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97EB28-1398-40AB-A01E-FFBB0F9B9A4D}"/>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BAA9D935-DFBE-49DA-A513-FEE1AB9E69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85C4926C-1F47-44E6-B284-FAE748591019}"/>
              </a:ext>
            </a:extLst>
          </p:cNvPr>
          <p:cNvSpPr>
            <a:spLocks noGrp="1"/>
          </p:cNvSpPr>
          <p:nvPr>
            <p:ph type="dt" sz="half" idx="10"/>
          </p:nvPr>
        </p:nvSpPr>
        <p:spPr/>
        <p:txBody>
          <a:bodyPr/>
          <a:lstStyle/>
          <a:p>
            <a:fld id="{E0AB4E53-8C51-48E6-82E9-575929C16076}" type="datetimeFigureOut">
              <a:rPr lang="da-DK" smtClean="0"/>
              <a:t>30-11-2018</a:t>
            </a:fld>
            <a:endParaRPr lang="da-DK"/>
          </a:p>
        </p:txBody>
      </p:sp>
      <p:sp>
        <p:nvSpPr>
          <p:cNvPr id="5" name="Pladsholder til sidefod 4">
            <a:extLst>
              <a:ext uri="{FF2B5EF4-FFF2-40B4-BE49-F238E27FC236}">
                <a16:creationId xmlns:a16="http://schemas.microsoft.com/office/drawing/2014/main" id="{9A380220-5E9C-41FC-8E9D-6EC133726A3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D3D44C0-E8C1-4708-962F-5CC7B1729E8C}"/>
              </a:ext>
            </a:extLst>
          </p:cNvPr>
          <p:cNvSpPr>
            <a:spLocks noGrp="1"/>
          </p:cNvSpPr>
          <p:nvPr>
            <p:ph type="sldNum" sz="quarter" idx="12"/>
          </p:nvPr>
        </p:nvSpPr>
        <p:spPr/>
        <p:txBody>
          <a:bodyPr/>
          <a:lstStyle/>
          <a:p>
            <a:fld id="{A7ABD202-104C-4327-9098-7E67B9983513}" type="slidenum">
              <a:rPr lang="da-DK" smtClean="0"/>
              <a:t>‹nr.›</a:t>
            </a:fld>
            <a:endParaRPr lang="da-DK"/>
          </a:p>
        </p:txBody>
      </p:sp>
    </p:spTree>
    <p:extLst>
      <p:ext uri="{BB962C8B-B14F-4D97-AF65-F5344CB8AC3E}">
        <p14:creationId xmlns:p14="http://schemas.microsoft.com/office/powerpoint/2010/main" val="1250688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18BEA6-F7AE-4E48-8337-85BF8C414EE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A04DA8A-B06B-437A-862B-B79656A46749}"/>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2D2FDE8-DCBA-4659-A653-680CFB239A5F}"/>
              </a:ext>
            </a:extLst>
          </p:cNvPr>
          <p:cNvSpPr>
            <a:spLocks noGrp="1"/>
          </p:cNvSpPr>
          <p:nvPr>
            <p:ph type="dt" sz="half" idx="10"/>
          </p:nvPr>
        </p:nvSpPr>
        <p:spPr/>
        <p:txBody>
          <a:bodyPr/>
          <a:lstStyle/>
          <a:p>
            <a:fld id="{E0AB4E53-8C51-48E6-82E9-575929C16076}" type="datetimeFigureOut">
              <a:rPr lang="da-DK" smtClean="0"/>
              <a:t>30-11-2018</a:t>
            </a:fld>
            <a:endParaRPr lang="da-DK"/>
          </a:p>
        </p:txBody>
      </p:sp>
      <p:sp>
        <p:nvSpPr>
          <p:cNvPr id="5" name="Pladsholder til sidefod 4">
            <a:extLst>
              <a:ext uri="{FF2B5EF4-FFF2-40B4-BE49-F238E27FC236}">
                <a16:creationId xmlns:a16="http://schemas.microsoft.com/office/drawing/2014/main" id="{4FFD4A4D-F8DA-4B5B-B8A4-3BF58F2F854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760B3A9-C3BD-447F-99B5-D890249F0E91}"/>
              </a:ext>
            </a:extLst>
          </p:cNvPr>
          <p:cNvSpPr>
            <a:spLocks noGrp="1"/>
          </p:cNvSpPr>
          <p:nvPr>
            <p:ph type="sldNum" sz="quarter" idx="12"/>
          </p:nvPr>
        </p:nvSpPr>
        <p:spPr/>
        <p:txBody>
          <a:bodyPr/>
          <a:lstStyle/>
          <a:p>
            <a:fld id="{A7ABD202-104C-4327-9098-7E67B9983513}" type="slidenum">
              <a:rPr lang="da-DK" smtClean="0"/>
              <a:t>‹nr.›</a:t>
            </a:fld>
            <a:endParaRPr lang="da-DK"/>
          </a:p>
        </p:txBody>
      </p:sp>
    </p:spTree>
    <p:extLst>
      <p:ext uri="{BB962C8B-B14F-4D97-AF65-F5344CB8AC3E}">
        <p14:creationId xmlns:p14="http://schemas.microsoft.com/office/powerpoint/2010/main" val="4001801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5936D-A440-48FA-AD28-6FFDD8F74483}"/>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11ABF7D7-116E-4FA1-BEA1-2BD2D393DD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707B6893-FC32-481D-8BB1-A2F51A68B666}"/>
              </a:ext>
            </a:extLst>
          </p:cNvPr>
          <p:cNvSpPr>
            <a:spLocks noGrp="1"/>
          </p:cNvSpPr>
          <p:nvPr>
            <p:ph type="dt" sz="half" idx="10"/>
          </p:nvPr>
        </p:nvSpPr>
        <p:spPr/>
        <p:txBody>
          <a:bodyPr/>
          <a:lstStyle/>
          <a:p>
            <a:fld id="{E0AB4E53-8C51-48E6-82E9-575929C16076}" type="datetimeFigureOut">
              <a:rPr lang="da-DK" smtClean="0"/>
              <a:t>30-11-2018</a:t>
            </a:fld>
            <a:endParaRPr lang="da-DK"/>
          </a:p>
        </p:txBody>
      </p:sp>
      <p:sp>
        <p:nvSpPr>
          <p:cNvPr id="5" name="Pladsholder til sidefod 4">
            <a:extLst>
              <a:ext uri="{FF2B5EF4-FFF2-40B4-BE49-F238E27FC236}">
                <a16:creationId xmlns:a16="http://schemas.microsoft.com/office/drawing/2014/main" id="{E801F6A8-0CE5-47BC-9972-67821CA7A5A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8E3D23B-4E62-494F-83ED-42E756879562}"/>
              </a:ext>
            </a:extLst>
          </p:cNvPr>
          <p:cNvSpPr>
            <a:spLocks noGrp="1"/>
          </p:cNvSpPr>
          <p:nvPr>
            <p:ph type="sldNum" sz="quarter" idx="12"/>
          </p:nvPr>
        </p:nvSpPr>
        <p:spPr/>
        <p:txBody>
          <a:bodyPr/>
          <a:lstStyle/>
          <a:p>
            <a:fld id="{A7ABD202-104C-4327-9098-7E67B9983513}" type="slidenum">
              <a:rPr lang="da-DK" smtClean="0"/>
              <a:t>‹nr.›</a:t>
            </a:fld>
            <a:endParaRPr lang="da-DK"/>
          </a:p>
        </p:txBody>
      </p:sp>
    </p:spTree>
    <p:extLst>
      <p:ext uri="{BB962C8B-B14F-4D97-AF65-F5344CB8AC3E}">
        <p14:creationId xmlns:p14="http://schemas.microsoft.com/office/powerpoint/2010/main" val="1074336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721CAD-9864-4CCB-97D5-39DA0DEF5CA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A56A305-25D5-4ADC-A88A-8EDBF1C8F05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833DC912-5834-4778-9AA7-4C3406DD66C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E0350134-C3D2-4163-90E1-04FC3E282B5F}"/>
              </a:ext>
            </a:extLst>
          </p:cNvPr>
          <p:cNvSpPr>
            <a:spLocks noGrp="1"/>
          </p:cNvSpPr>
          <p:nvPr>
            <p:ph type="dt" sz="half" idx="10"/>
          </p:nvPr>
        </p:nvSpPr>
        <p:spPr/>
        <p:txBody>
          <a:bodyPr/>
          <a:lstStyle/>
          <a:p>
            <a:fld id="{E0AB4E53-8C51-48E6-82E9-575929C16076}" type="datetimeFigureOut">
              <a:rPr lang="da-DK" smtClean="0"/>
              <a:t>30-11-2018</a:t>
            </a:fld>
            <a:endParaRPr lang="da-DK"/>
          </a:p>
        </p:txBody>
      </p:sp>
      <p:sp>
        <p:nvSpPr>
          <p:cNvPr id="6" name="Pladsholder til sidefod 5">
            <a:extLst>
              <a:ext uri="{FF2B5EF4-FFF2-40B4-BE49-F238E27FC236}">
                <a16:creationId xmlns:a16="http://schemas.microsoft.com/office/drawing/2014/main" id="{11938703-83F3-467F-8941-183475F9671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FA24B6C-599B-478E-9431-D4043E1F178D}"/>
              </a:ext>
            </a:extLst>
          </p:cNvPr>
          <p:cNvSpPr>
            <a:spLocks noGrp="1"/>
          </p:cNvSpPr>
          <p:nvPr>
            <p:ph type="sldNum" sz="quarter" idx="12"/>
          </p:nvPr>
        </p:nvSpPr>
        <p:spPr/>
        <p:txBody>
          <a:bodyPr/>
          <a:lstStyle/>
          <a:p>
            <a:fld id="{A7ABD202-104C-4327-9098-7E67B9983513}" type="slidenum">
              <a:rPr lang="da-DK" smtClean="0"/>
              <a:t>‹nr.›</a:t>
            </a:fld>
            <a:endParaRPr lang="da-DK"/>
          </a:p>
        </p:txBody>
      </p:sp>
    </p:spTree>
    <p:extLst>
      <p:ext uri="{BB962C8B-B14F-4D97-AF65-F5344CB8AC3E}">
        <p14:creationId xmlns:p14="http://schemas.microsoft.com/office/powerpoint/2010/main" val="895033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7BEC29-9D91-46DE-ABA1-F31C5DBB3CCD}"/>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31BA1EF-3B9F-4A82-AB17-31A4CE5BE5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8D9C5590-CB45-406A-BB27-747A4A1B160B}"/>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A290D17-BEF9-46B8-A270-4DBDF3587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0DA1DB2F-6E9B-4FFC-BEDB-41893A02F11B}"/>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22FFEE5D-7946-45DB-947A-135E47EC690A}"/>
              </a:ext>
            </a:extLst>
          </p:cNvPr>
          <p:cNvSpPr>
            <a:spLocks noGrp="1"/>
          </p:cNvSpPr>
          <p:nvPr>
            <p:ph type="dt" sz="half" idx="10"/>
          </p:nvPr>
        </p:nvSpPr>
        <p:spPr/>
        <p:txBody>
          <a:bodyPr/>
          <a:lstStyle/>
          <a:p>
            <a:fld id="{E0AB4E53-8C51-48E6-82E9-575929C16076}" type="datetimeFigureOut">
              <a:rPr lang="da-DK" smtClean="0"/>
              <a:t>30-11-2018</a:t>
            </a:fld>
            <a:endParaRPr lang="da-DK"/>
          </a:p>
        </p:txBody>
      </p:sp>
      <p:sp>
        <p:nvSpPr>
          <p:cNvPr id="8" name="Pladsholder til sidefod 7">
            <a:extLst>
              <a:ext uri="{FF2B5EF4-FFF2-40B4-BE49-F238E27FC236}">
                <a16:creationId xmlns:a16="http://schemas.microsoft.com/office/drawing/2014/main" id="{B2508804-DB9D-422D-B05B-F744438B1017}"/>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32B40A79-8636-4FE7-81F8-74DC00FF0E6C}"/>
              </a:ext>
            </a:extLst>
          </p:cNvPr>
          <p:cNvSpPr>
            <a:spLocks noGrp="1"/>
          </p:cNvSpPr>
          <p:nvPr>
            <p:ph type="sldNum" sz="quarter" idx="12"/>
          </p:nvPr>
        </p:nvSpPr>
        <p:spPr/>
        <p:txBody>
          <a:bodyPr/>
          <a:lstStyle/>
          <a:p>
            <a:fld id="{A7ABD202-104C-4327-9098-7E67B9983513}" type="slidenum">
              <a:rPr lang="da-DK" smtClean="0"/>
              <a:t>‹nr.›</a:t>
            </a:fld>
            <a:endParaRPr lang="da-DK"/>
          </a:p>
        </p:txBody>
      </p:sp>
    </p:spTree>
    <p:extLst>
      <p:ext uri="{BB962C8B-B14F-4D97-AF65-F5344CB8AC3E}">
        <p14:creationId xmlns:p14="http://schemas.microsoft.com/office/powerpoint/2010/main" val="3554745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916798-1236-481D-BEFC-5C9AD8E3A9A7}"/>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D21ED646-0389-442C-B7A9-8DD90F961797}"/>
              </a:ext>
            </a:extLst>
          </p:cNvPr>
          <p:cNvSpPr>
            <a:spLocks noGrp="1"/>
          </p:cNvSpPr>
          <p:nvPr>
            <p:ph type="dt" sz="half" idx="10"/>
          </p:nvPr>
        </p:nvSpPr>
        <p:spPr/>
        <p:txBody>
          <a:bodyPr/>
          <a:lstStyle/>
          <a:p>
            <a:fld id="{E0AB4E53-8C51-48E6-82E9-575929C16076}" type="datetimeFigureOut">
              <a:rPr lang="da-DK" smtClean="0"/>
              <a:t>30-11-2018</a:t>
            </a:fld>
            <a:endParaRPr lang="da-DK"/>
          </a:p>
        </p:txBody>
      </p:sp>
      <p:sp>
        <p:nvSpPr>
          <p:cNvPr id="4" name="Pladsholder til sidefod 3">
            <a:extLst>
              <a:ext uri="{FF2B5EF4-FFF2-40B4-BE49-F238E27FC236}">
                <a16:creationId xmlns:a16="http://schemas.microsoft.com/office/drawing/2014/main" id="{D6C96EAF-65DA-4A5E-BFA1-4A5BB3C1862D}"/>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B39E9C58-86AE-4793-B708-435B026DB142}"/>
              </a:ext>
            </a:extLst>
          </p:cNvPr>
          <p:cNvSpPr>
            <a:spLocks noGrp="1"/>
          </p:cNvSpPr>
          <p:nvPr>
            <p:ph type="sldNum" sz="quarter" idx="12"/>
          </p:nvPr>
        </p:nvSpPr>
        <p:spPr/>
        <p:txBody>
          <a:bodyPr/>
          <a:lstStyle/>
          <a:p>
            <a:fld id="{A7ABD202-104C-4327-9098-7E67B9983513}" type="slidenum">
              <a:rPr lang="da-DK" smtClean="0"/>
              <a:t>‹nr.›</a:t>
            </a:fld>
            <a:endParaRPr lang="da-DK"/>
          </a:p>
        </p:txBody>
      </p:sp>
    </p:spTree>
    <p:extLst>
      <p:ext uri="{BB962C8B-B14F-4D97-AF65-F5344CB8AC3E}">
        <p14:creationId xmlns:p14="http://schemas.microsoft.com/office/powerpoint/2010/main" val="142797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ACCEA6-ABEA-43BF-862D-36D2CB9365B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BC756F2-6EBE-4ABC-8E93-D80B81D62A63}"/>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6C091EF-3814-4C35-BC60-AC181EE6CBC0}"/>
              </a:ext>
            </a:extLst>
          </p:cNvPr>
          <p:cNvSpPr>
            <a:spLocks noGrp="1"/>
          </p:cNvSpPr>
          <p:nvPr>
            <p:ph type="dt" sz="half" idx="10"/>
          </p:nvPr>
        </p:nvSpPr>
        <p:spPr/>
        <p:txBody>
          <a:bodyPr/>
          <a:lstStyle/>
          <a:p>
            <a:fld id="{4B06D292-3C2F-4F42-8A28-74CE0D501773}" type="datetimeFigureOut">
              <a:rPr lang="da-DK" smtClean="0"/>
              <a:t>30-11-2018</a:t>
            </a:fld>
            <a:endParaRPr lang="da-DK"/>
          </a:p>
        </p:txBody>
      </p:sp>
      <p:sp>
        <p:nvSpPr>
          <p:cNvPr id="5" name="Pladsholder til sidefod 4">
            <a:extLst>
              <a:ext uri="{FF2B5EF4-FFF2-40B4-BE49-F238E27FC236}">
                <a16:creationId xmlns:a16="http://schemas.microsoft.com/office/drawing/2014/main" id="{A351AD0D-82FC-41BC-8E8B-91081DEC76F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F7E5F6E-452C-4F75-AFA9-4F3FD9E816DF}"/>
              </a:ext>
            </a:extLst>
          </p:cNvPr>
          <p:cNvSpPr>
            <a:spLocks noGrp="1"/>
          </p:cNvSpPr>
          <p:nvPr>
            <p:ph type="sldNum" sz="quarter" idx="12"/>
          </p:nvPr>
        </p:nvSpPr>
        <p:spPr/>
        <p:txBody>
          <a:bodyPr/>
          <a:lstStyle/>
          <a:p>
            <a:fld id="{4BB0A5A6-CA71-4900-8FEF-63FC0D30D162}" type="slidenum">
              <a:rPr lang="da-DK" smtClean="0"/>
              <a:t>‹nr.›</a:t>
            </a:fld>
            <a:endParaRPr lang="da-DK"/>
          </a:p>
        </p:txBody>
      </p:sp>
    </p:spTree>
    <p:extLst>
      <p:ext uri="{BB962C8B-B14F-4D97-AF65-F5344CB8AC3E}">
        <p14:creationId xmlns:p14="http://schemas.microsoft.com/office/powerpoint/2010/main" val="582528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854C937A-5089-4C3D-9358-A750A1EA6372}"/>
              </a:ext>
            </a:extLst>
          </p:cNvPr>
          <p:cNvSpPr>
            <a:spLocks noGrp="1"/>
          </p:cNvSpPr>
          <p:nvPr>
            <p:ph type="dt" sz="half" idx="10"/>
          </p:nvPr>
        </p:nvSpPr>
        <p:spPr/>
        <p:txBody>
          <a:bodyPr/>
          <a:lstStyle/>
          <a:p>
            <a:fld id="{E0AB4E53-8C51-48E6-82E9-575929C16076}" type="datetimeFigureOut">
              <a:rPr lang="da-DK" smtClean="0"/>
              <a:t>30-11-2018</a:t>
            </a:fld>
            <a:endParaRPr lang="da-DK"/>
          </a:p>
        </p:txBody>
      </p:sp>
      <p:sp>
        <p:nvSpPr>
          <p:cNvPr id="3" name="Pladsholder til sidefod 2">
            <a:extLst>
              <a:ext uri="{FF2B5EF4-FFF2-40B4-BE49-F238E27FC236}">
                <a16:creationId xmlns:a16="http://schemas.microsoft.com/office/drawing/2014/main" id="{FB72D988-F849-47EF-A4EF-D84E29288D19}"/>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F7F89C40-D65D-4280-B9B9-7325774D01CD}"/>
              </a:ext>
            </a:extLst>
          </p:cNvPr>
          <p:cNvSpPr>
            <a:spLocks noGrp="1"/>
          </p:cNvSpPr>
          <p:nvPr>
            <p:ph type="sldNum" sz="quarter" idx="12"/>
          </p:nvPr>
        </p:nvSpPr>
        <p:spPr/>
        <p:txBody>
          <a:bodyPr/>
          <a:lstStyle/>
          <a:p>
            <a:fld id="{A7ABD202-104C-4327-9098-7E67B9983513}" type="slidenum">
              <a:rPr lang="da-DK" smtClean="0"/>
              <a:t>‹nr.›</a:t>
            </a:fld>
            <a:endParaRPr lang="da-DK"/>
          </a:p>
        </p:txBody>
      </p:sp>
    </p:spTree>
    <p:extLst>
      <p:ext uri="{BB962C8B-B14F-4D97-AF65-F5344CB8AC3E}">
        <p14:creationId xmlns:p14="http://schemas.microsoft.com/office/powerpoint/2010/main" val="2373655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116555-E083-44DC-878A-BF21C9FA4CE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EBC2F1AB-8552-4ADD-80EE-19E120F728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9334DF29-387D-44C3-B988-E9D4599017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2AA9AA54-69B7-4FA3-A3BD-6F8D9E4E217B}"/>
              </a:ext>
            </a:extLst>
          </p:cNvPr>
          <p:cNvSpPr>
            <a:spLocks noGrp="1"/>
          </p:cNvSpPr>
          <p:nvPr>
            <p:ph type="dt" sz="half" idx="10"/>
          </p:nvPr>
        </p:nvSpPr>
        <p:spPr/>
        <p:txBody>
          <a:bodyPr/>
          <a:lstStyle/>
          <a:p>
            <a:fld id="{E0AB4E53-8C51-48E6-82E9-575929C16076}" type="datetimeFigureOut">
              <a:rPr lang="da-DK" smtClean="0"/>
              <a:t>30-11-2018</a:t>
            </a:fld>
            <a:endParaRPr lang="da-DK"/>
          </a:p>
        </p:txBody>
      </p:sp>
      <p:sp>
        <p:nvSpPr>
          <p:cNvPr id="6" name="Pladsholder til sidefod 5">
            <a:extLst>
              <a:ext uri="{FF2B5EF4-FFF2-40B4-BE49-F238E27FC236}">
                <a16:creationId xmlns:a16="http://schemas.microsoft.com/office/drawing/2014/main" id="{87516ACB-F66B-45B2-8A96-2AF8E1FD524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4D0FAEC-D28E-4AE2-A8ED-A1D2C5011F1A}"/>
              </a:ext>
            </a:extLst>
          </p:cNvPr>
          <p:cNvSpPr>
            <a:spLocks noGrp="1"/>
          </p:cNvSpPr>
          <p:nvPr>
            <p:ph type="sldNum" sz="quarter" idx="12"/>
          </p:nvPr>
        </p:nvSpPr>
        <p:spPr/>
        <p:txBody>
          <a:bodyPr/>
          <a:lstStyle/>
          <a:p>
            <a:fld id="{A7ABD202-104C-4327-9098-7E67B9983513}" type="slidenum">
              <a:rPr lang="da-DK" smtClean="0"/>
              <a:t>‹nr.›</a:t>
            </a:fld>
            <a:endParaRPr lang="da-DK"/>
          </a:p>
        </p:txBody>
      </p:sp>
    </p:spTree>
    <p:extLst>
      <p:ext uri="{BB962C8B-B14F-4D97-AF65-F5344CB8AC3E}">
        <p14:creationId xmlns:p14="http://schemas.microsoft.com/office/powerpoint/2010/main" val="4263020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730897-1144-4ACD-8453-87ABF22E5DF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5E7D6288-6919-4C28-8B89-B7108559BB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42CAF3C7-FD6D-4950-8442-62A9ED49BF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D8A33867-87CB-4F0E-932B-042310D4C15C}"/>
              </a:ext>
            </a:extLst>
          </p:cNvPr>
          <p:cNvSpPr>
            <a:spLocks noGrp="1"/>
          </p:cNvSpPr>
          <p:nvPr>
            <p:ph type="dt" sz="half" idx="10"/>
          </p:nvPr>
        </p:nvSpPr>
        <p:spPr/>
        <p:txBody>
          <a:bodyPr/>
          <a:lstStyle/>
          <a:p>
            <a:fld id="{E0AB4E53-8C51-48E6-82E9-575929C16076}" type="datetimeFigureOut">
              <a:rPr lang="da-DK" smtClean="0"/>
              <a:t>30-11-2018</a:t>
            </a:fld>
            <a:endParaRPr lang="da-DK"/>
          </a:p>
        </p:txBody>
      </p:sp>
      <p:sp>
        <p:nvSpPr>
          <p:cNvPr id="6" name="Pladsholder til sidefod 5">
            <a:extLst>
              <a:ext uri="{FF2B5EF4-FFF2-40B4-BE49-F238E27FC236}">
                <a16:creationId xmlns:a16="http://schemas.microsoft.com/office/drawing/2014/main" id="{BB3371BE-431F-43C1-BFB6-5BEA4C7A239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CD671E2-B038-47DF-BB7D-61D79DBDA03C}"/>
              </a:ext>
            </a:extLst>
          </p:cNvPr>
          <p:cNvSpPr>
            <a:spLocks noGrp="1"/>
          </p:cNvSpPr>
          <p:nvPr>
            <p:ph type="sldNum" sz="quarter" idx="12"/>
          </p:nvPr>
        </p:nvSpPr>
        <p:spPr/>
        <p:txBody>
          <a:bodyPr/>
          <a:lstStyle/>
          <a:p>
            <a:fld id="{A7ABD202-104C-4327-9098-7E67B9983513}" type="slidenum">
              <a:rPr lang="da-DK" smtClean="0"/>
              <a:t>‹nr.›</a:t>
            </a:fld>
            <a:endParaRPr lang="da-DK"/>
          </a:p>
        </p:txBody>
      </p:sp>
    </p:spTree>
    <p:extLst>
      <p:ext uri="{BB962C8B-B14F-4D97-AF65-F5344CB8AC3E}">
        <p14:creationId xmlns:p14="http://schemas.microsoft.com/office/powerpoint/2010/main" val="3248551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E24262-CB60-4E61-B5B7-56FFDAAD4711}"/>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AA6B6B8A-3192-4F7F-B2AA-4CACB42ECB66}"/>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B6C75D4-351C-4102-BCBE-7591C67C9CD4}"/>
              </a:ext>
            </a:extLst>
          </p:cNvPr>
          <p:cNvSpPr>
            <a:spLocks noGrp="1"/>
          </p:cNvSpPr>
          <p:nvPr>
            <p:ph type="dt" sz="half" idx="10"/>
          </p:nvPr>
        </p:nvSpPr>
        <p:spPr/>
        <p:txBody>
          <a:bodyPr/>
          <a:lstStyle/>
          <a:p>
            <a:fld id="{E0AB4E53-8C51-48E6-82E9-575929C16076}" type="datetimeFigureOut">
              <a:rPr lang="da-DK" smtClean="0"/>
              <a:t>30-11-2018</a:t>
            </a:fld>
            <a:endParaRPr lang="da-DK"/>
          </a:p>
        </p:txBody>
      </p:sp>
      <p:sp>
        <p:nvSpPr>
          <p:cNvPr id="5" name="Pladsholder til sidefod 4">
            <a:extLst>
              <a:ext uri="{FF2B5EF4-FFF2-40B4-BE49-F238E27FC236}">
                <a16:creationId xmlns:a16="http://schemas.microsoft.com/office/drawing/2014/main" id="{1C3E7215-8C16-44DE-B082-D1E6A6ADB4F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A7D640B-A25C-4D6B-BFFB-864B6794F599}"/>
              </a:ext>
            </a:extLst>
          </p:cNvPr>
          <p:cNvSpPr>
            <a:spLocks noGrp="1"/>
          </p:cNvSpPr>
          <p:nvPr>
            <p:ph type="sldNum" sz="quarter" idx="12"/>
          </p:nvPr>
        </p:nvSpPr>
        <p:spPr/>
        <p:txBody>
          <a:bodyPr/>
          <a:lstStyle/>
          <a:p>
            <a:fld id="{A7ABD202-104C-4327-9098-7E67B9983513}" type="slidenum">
              <a:rPr lang="da-DK" smtClean="0"/>
              <a:t>‹nr.›</a:t>
            </a:fld>
            <a:endParaRPr lang="da-DK"/>
          </a:p>
        </p:txBody>
      </p:sp>
    </p:spTree>
    <p:extLst>
      <p:ext uri="{BB962C8B-B14F-4D97-AF65-F5344CB8AC3E}">
        <p14:creationId xmlns:p14="http://schemas.microsoft.com/office/powerpoint/2010/main" val="7965239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9AB0BD6-20DA-47CE-92CA-16BAE62F0D8D}"/>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CB1024AD-D41D-45AD-B6C4-341D84FB5D70}"/>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E20CD1F-3E43-4CCF-AAA5-A7D18606B82B}"/>
              </a:ext>
            </a:extLst>
          </p:cNvPr>
          <p:cNvSpPr>
            <a:spLocks noGrp="1"/>
          </p:cNvSpPr>
          <p:nvPr>
            <p:ph type="dt" sz="half" idx="10"/>
          </p:nvPr>
        </p:nvSpPr>
        <p:spPr/>
        <p:txBody>
          <a:bodyPr/>
          <a:lstStyle/>
          <a:p>
            <a:fld id="{E0AB4E53-8C51-48E6-82E9-575929C16076}" type="datetimeFigureOut">
              <a:rPr lang="da-DK" smtClean="0"/>
              <a:t>30-11-2018</a:t>
            </a:fld>
            <a:endParaRPr lang="da-DK"/>
          </a:p>
        </p:txBody>
      </p:sp>
      <p:sp>
        <p:nvSpPr>
          <p:cNvPr id="5" name="Pladsholder til sidefod 4">
            <a:extLst>
              <a:ext uri="{FF2B5EF4-FFF2-40B4-BE49-F238E27FC236}">
                <a16:creationId xmlns:a16="http://schemas.microsoft.com/office/drawing/2014/main" id="{9D467CD9-2FDF-403B-B33D-51268359F9E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7CD562F-5E4D-43E3-99D1-FBC2CEF30BF2}"/>
              </a:ext>
            </a:extLst>
          </p:cNvPr>
          <p:cNvSpPr>
            <a:spLocks noGrp="1"/>
          </p:cNvSpPr>
          <p:nvPr>
            <p:ph type="sldNum" sz="quarter" idx="12"/>
          </p:nvPr>
        </p:nvSpPr>
        <p:spPr/>
        <p:txBody>
          <a:bodyPr/>
          <a:lstStyle/>
          <a:p>
            <a:fld id="{A7ABD202-104C-4327-9098-7E67B9983513}" type="slidenum">
              <a:rPr lang="da-DK" smtClean="0"/>
              <a:t>‹nr.›</a:t>
            </a:fld>
            <a:endParaRPr lang="da-DK"/>
          </a:p>
        </p:txBody>
      </p:sp>
    </p:spTree>
    <p:extLst>
      <p:ext uri="{BB962C8B-B14F-4D97-AF65-F5344CB8AC3E}">
        <p14:creationId xmlns:p14="http://schemas.microsoft.com/office/powerpoint/2010/main" val="3157301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EEF8FC-7FCD-46A9-949B-8213879112BB}"/>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A0750796-11F1-444B-BC72-F3B0C1BE16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6D6512FA-B8E4-41D4-83B3-358955F62D36}"/>
              </a:ext>
            </a:extLst>
          </p:cNvPr>
          <p:cNvSpPr>
            <a:spLocks noGrp="1"/>
          </p:cNvSpPr>
          <p:nvPr>
            <p:ph type="dt" sz="half" idx="10"/>
          </p:nvPr>
        </p:nvSpPr>
        <p:spPr/>
        <p:txBody>
          <a:bodyPr/>
          <a:lstStyle/>
          <a:p>
            <a:fld id="{6AFCA59F-4B34-4079-BA80-E47F18D0A80B}" type="datetimeFigureOut">
              <a:rPr lang="da-DK" smtClean="0"/>
              <a:t>30-11-2018</a:t>
            </a:fld>
            <a:endParaRPr lang="da-DK"/>
          </a:p>
        </p:txBody>
      </p:sp>
      <p:sp>
        <p:nvSpPr>
          <p:cNvPr id="5" name="Pladsholder til sidefod 4">
            <a:extLst>
              <a:ext uri="{FF2B5EF4-FFF2-40B4-BE49-F238E27FC236}">
                <a16:creationId xmlns:a16="http://schemas.microsoft.com/office/drawing/2014/main" id="{F4519802-8A20-4EAE-8868-FCA4B5FE372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F54F7A1-2808-4753-AE61-EDAE4BE731B0}"/>
              </a:ext>
            </a:extLst>
          </p:cNvPr>
          <p:cNvSpPr>
            <a:spLocks noGrp="1"/>
          </p:cNvSpPr>
          <p:nvPr>
            <p:ph type="sldNum" sz="quarter" idx="12"/>
          </p:nvPr>
        </p:nvSpPr>
        <p:spPr/>
        <p:txBody>
          <a:bodyPr/>
          <a:lstStyle/>
          <a:p>
            <a:fld id="{90246B7C-41AC-4594-9E7B-2AD1480F8629}" type="slidenum">
              <a:rPr lang="da-DK" smtClean="0"/>
              <a:t>‹nr.›</a:t>
            </a:fld>
            <a:endParaRPr lang="da-DK"/>
          </a:p>
        </p:txBody>
      </p:sp>
    </p:spTree>
    <p:extLst>
      <p:ext uri="{BB962C8B-B14F-4D97-AF65-F5344CB8AC3E}">
        <p14:creationId xmlns:p14="http://schemas.microsoft.com/office/powerpoint/2010/main" val="445823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4C701-E9B2-4B80-877F-A8EDE6CC807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8386780-E571-45DF-9A46-86AD818C63F7}"/>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1B0EAF5-98BC-4A39-8AD6-FB2C0B474DAE}"/>
              </a:ext>
            </a:extLst>
          </p:cNvPr>
          <p:cNvSpPr>
            <a:spLocks noGrp="1"/>
          </p:cNvSpPr>
          <p:nvPr>
            <p:ph type="dt" sz="half" idx="10"/>
          </p:nvPr>
        </p:nvSpPr>
        <p:spPr/>
        <p:txBody>
          <a:bodyPr/>
          <a:lstStyle/>
          <a:p>
            <a:fld id="{6AFCA59F-4B34-4079-BA80-E47F18D0A80B}" type="datetimeFigureOut">
              <a:rPr lang="da-DK" smtClean="0"/>
              <a:t>30-11-2018</a:t>
            </a:fld>
            <a:endParaRPr lang="da-DK"/>
          </a:p>
        </p:txBody>
      </p:sp>
      <p:sp>
        <p:nvSpPr>
          <p:cNvPr id="5" name="Pladsholder til sidefod 4">
            <a:extLst>
              <a:ext uri="{FF2B5EF4-FFF2-40B4-BE49-F238E27FC236}">
                <a16:creationId xmlns:a16="http://schemas.microsoft.com/office/drawing/2014/main" id="{0441BB71-F814-4671-A5D2-96607506686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CADFC72-38F8-4C7B-B210-B287E8610477}"/>
              </a:ext>
            </a:extLst>
          </p:cNvPr>
          <p:cNvSpPr>
            <a:spLocks noGrp="1"/>
          </p:cNvSpPr>
          <p:nvPr>
            <p:ph type="sldNum" sz="quarter" idx="12"/>
          </p:nvPr>
        </p:nvSpPr>
        <p:spPr/>
        <p:txBody>
          <a:bodyPr/>
          <a:lstStyle/>
          <a:p>
            <a:fld id="{90246B7C-41AC-4594-9E7B-2AD1480F8629}" type="slidenum">
              <a:rPr lang="da-DK" smtClean="0"/>
              <a:t>‹nr.›</a:t>
            </a:fld>
            <a:endParaRPr lang="da-DK"/>
          </a:p>
        </p:txBody>
      </p:sp>
    </p:spTree>
    <p:extLst>
      <p:ext uri="{BB962C8B-B14F-4D97-AF65-F5344CB8AC3E}">
        <p14:creationId xmlns:p14="http://schemas.microsoft.com/office/powerpoint/2010/main" val="3586975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3576B-DAEE-425A-A78F-E55C0DF66E9C}"/>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1ED4F9F-0215-44EA-85B6-D150AF663C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6E80761-1253-4CD1-8881-A1D67DFC1D3D}"/>
              </a:ext>
            </a:extLst>
          </p:cNvPr>
          <p:cNvSpPr>
            <a:spLocks noGrp="1"/>
          </p:cNvSpPr>
          <p:nvPr>
            <p:ph type="dt" sz="half" idx="10"/>
          </p:nvPr>
        </p:nvSpPr>
        <p:spPr/>
        <p:txBody>
          <a:bodyPr/>
          <a:lstStyle/>
          <a:p>
            <a:fld id="{6AFCA59F-4B34-4079-BA80-E47F18D0A80B}" type="datetimeFigureOut">
              <a:rPr lang="da-DK" smtClean="0"/>
              <a:t>30-11-2018</a:t>
            </a:fld>
            <a:endParaRPr lang="da-DK"/>
          </a:p>
        </p:txBody>
      </p:sp>
      <p:sp>
        <p:nvSpPr>
          <p:cNvPr id="5" name="Pladsholder til sidefod 4">
            <a:extLst>
              <a:ext uri="{FF2B5EF4-FFF2-40B4-BE49-F238E27FC236}">
                <a16:creationId xmlns:a16="http://schemas.microsoft.com/office/drawing/2014/main" id="{7D42A662-11ED-4314-A8DE-5BA2BAF12BC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DC5B290-745A-40B5-8008-63795A36A85E}"/>
              </a:ext>
            </a:extLst>
          </p:cNvPr>
          <p:cNvSpPr>
            <a:spLocks noGrp="1"/>
          </p:cNvSpPr>
          <p:nvPr>
            <p:ph type="sldNum" sz="quarter" idx="12"/>
          </p:nvPr>
        </p:nvSpPr>
        <p:spPr/>
        <p:txBody>
          <a:bodyPr/>
          <a:lstStyle/>
          <a:p>
            <a:fld id="{90246B7C-41AC-4594-9E7B-2AD1480F8629}" type="slidenum">
              <a:rPr lang="da-DK" smtClean="0"/>
              <a:t>‹nr.›</a:t>
            </a:fld>
            <a:endParaRPr lang="da-DK"/>
          </a:p>
        </p:txBody>
      </p:sp>
    </p:spTree>
    <p:extLst>
      <p:ext uri="{BB962C8B-B14F-4D97-AF65-F5344CB8AC3E}">
        <p14:creationId xmlns:p14="http://schemas.microsoft.com/office/powerpoint/2010/main" val="3269793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C614D-43F6-4F2D-A35A-6DFF529650E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E7BA675-A3AC-4390-BA2C-C128504551E8}"/>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84EF728A-8BB2-46B3-83F1-5E71F677EF1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DDF06F9E-C17F-4B00-AADA-8722281B61CB}"/>
              </a:ext>
            </a:extLst>
          </p:cNvPr>
          <p:cNvSpPr>
            <a:spLocks noGrp="1"/>
          </p:cNvSpPr>
          <p:nvPr>
            <p:ph type="dt" sz="half" idx="10"/>
          </p:nvPr>
        </p:nvSpPr>
        <p:spPr/>
        <p:txBody>
          <a:bodyPr/>
          <a:lstStyle/>
          <a:p>
            <a:fld id="{6AFCA59F-4B34-4079-BA80-E47F18D0A80B}" type="datetimeFigureOut">
              <a:rPr lang="da-DK" smtClean="0"/>
              <a:t>30-11-2018</a:t>
            </a:fld>
            <a:endParaRPr lang="da-DK"/>
          </a:p>
        </p:txBody>
      </p:sp>
      <p:sp>
        <p:nvSpPr>
          <p:cNvPr id="6" name="Pladsholder til sidefod 5">
            <a:extLst>
              <a:ext uri="{FF2B5EF4-FFF2-40B4-BE49-F238E27FC236}">
                <a16:creationId xmlns:a16="http://schemas.microsoft.com/office/drawing/2014/main" id="{71CF4FAC-67D2-474F-AD82-6DD07798B3E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8A4DD38-E7D3-4809-A785-6A56B5944981}"/>
              </a:ext>
            </a:extLst>
          </p:cNvPr>
          <p:cNvSpPr>
            <a:spLocks noGrp="1"/>
          </p:cNvSpPr>
          <p:nvPr>
            <p:ph type="sldNum" sz="quarter" idx="12"/>
          </p:nvPr>
        </p:nvSpPr>
        <p:spPr/>
        <p:txBody>
          <a:bodyPr/>
          <a:lstStyle/>
          <a:p>
            <a:fld id="{90246B7C-41AC-4594-9E7B-2AD1480F8629}" type="slidenum">
              <a:rPr lang="da-DK" smtClean="0"/>
              <a:t>‹nr.›</a:t>
            </a:fld>
            <a:endParaRPr lang="da-DK"/>
          </a:p>
        </p:txBody>
      </p:sp>
    </p:spTree>
    <p:extLst>
      <p:ext uri="{BB962C8B-B14F-4D97-AF65-F5344CB8AC3E}">
        <p14:creationId xmlns:p14="http://schemas.microsoft.com/office/powerpoint/2010/main" val="3029589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626094-83E0-4503-9569-487A12E4421C}"/>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70DCA8D-1625-4284-88BE-3118F94C7F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D21B08FB-84B8-4E79-9875-DD03F26F2B63}"/>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46DBEEDC-8E33-49B4-BCB6-0FFA3D3F0B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1D85455E-1DCB-4A8C-A6A6-191F3735DD97}"/>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CA54828E-15B3-4C05-959C-C5EDC3184FD5}"/>
              </a:ext>
            </a:extLst>
          </p:cNvPr>
          <p:cNvSpPr>
            <a:spLocks noGrp="1"/>
          </p:cNvSpPr>
          <p:nvPr>
            <p:ph type="dt" sz="half" idx="10"/>
          </p:nvPr>
        </p:nvSpPr>
        <p:spPr/>
        <p:txBody>
          <a:bodyPr/>
          <a:lstStyle/>
          <a:p>
            <a:fld id="{6AFCA59F-4B34-4079-BA80-E47F18D0A80B}" type="datetimeFigureOut">
              <a:rPr lang="da-DK" smtClean="0"/>
              <a:t>30-11-2018</a:t>
            </a:fld>
            <a:endParaRPr lang="da-DK"/>
          </a:p>
        </p:txBody>
      </p:sp>
      <p:sp>
        <p:nvSpPr>
          <p:cNvPr id="8" name="Pladsholder til sidefod 7">
            <a:extLst>
              <a:ext uri="{FF2B5EF4-FFF2-40B4-BE49-F238E27FC236}">
                <a16:creationId xmlns:a16="http://schemas.microsoft.com/office/drawing/2014/main" id="{DC7A4F9A-0D77-4950-B499-F1F3C5B116F0}"/>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D076E531-A4F4-4BEA-A1E5-6E1DDF24C114}"/>
              </a:ext>
            </a:extLst>
          </p:cNvPr>
          <p:cNvSpPr>
            <a:spLocks noGrp="1"/>
          </p:cNvSpPr>
          <p:nvPr>
            <p:ph type="sldNum" sz="quarter" idx="12"/>
          </p:nvPr>
        </p:nvSpPr>
        <p:spPr/>
        <p:txBody>
          <a:bodyPr/>
          <a:lstStyle/>
          <a:p>
            <a:fld id="{90246B7C-41AC-4594-9E7B-2AD1480F8629}" type="slidenum">
              <a:rPr lang="da-DK" smtClean="0"/>
              <a:t>‹nr.›</a:t>
            </a:fld>
            <a:endParaRPr lang="da-DK"/>
          </a:p>
        </p:txBody>
      </p:sp>
    </p:spTree>
    <p:extLst>
      <p:ext uri="{BB962C8B-B14F-4D97-AF65-F5344CB8AC3E}">
        <p14:creationId xmlns:p14="http://schemas.microsoft.com/office/powerpoint/2010/main" val="4074342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EE6FFB-2ADF-47A6-B771-D8DAADEE7255}"/>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A1E17C81-4F4F-4520-9AE7-22D084BC95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C7759B19-8274-4FD3-B228-99AB3D44FF43}"/>
              </a:ext>
            </a:extLst>
          </p:cNvPr>
          <p:cNvSpPr>
            <a:spLocks noGrp="1"/>
          </p:cNvSpPr>
          <p:nvPr>
            <p:ph type="dt" sz="half" idx="10"/>
          </p:nvPr>
        </p:nvSpPr>
        <p:spPr/>
        <p:txBody>
          <a:bodyPr/>
          <a:lstStyle/>
          <a:p>
            <a:fld id="{4B06D292-3C2F-4F42-8A28-74CE0D501773}" type="datetimeFigureOut">
              <a:rPr lang="da-DK" smtClean="0"/>
              <a:t>30-11-2018</a:t>
            </a:fld>
            <a:endParaRPr lang="da-DK"/>
          </a:p>
        </p:txBody>
      </p:sp>
      <p:sp>
        <p:nvSpPr>
          <p:cNvPr id="5" name="Pladsholder til sidefod 4">
            <a:extLst>
              <a:ext uri="{FF2B5EF4-FFF2-40B4-BE49-F238E27FC236}">
                <a16:creationId xmlns:a16="http://schemas.microsoft.com/office/drawing/2014/main" id="{156A47FB-280A-476F-9696-3EE051D1073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F77DCBF-65C0-46A2-BB09-3A30318F8FEB}"/>
              </a:ext>
            </a:extLst>
          </p:cNvPr>
          <p:cNvSpPr>
            <a:spLocks noGrp="1"/>
          </p:cNvSpPr>
          <p:nvPr>
            <p:ph type="sldNum" sz="quarter" idx="12"/>
          </p:nvPr>
        </p:nvSpPr>
        <p:spPr/>
        <p:txBody>
          <a:bodyPr/>
          <a:lstStyle/>
          <a:p>
            <a:fld id="{4BB0A5A6-CA71-4900-8FEF-63FC0D30D162}" type="slidenum">
              <a:rPr lang="da-DK" smtClean="0"/>
              <a:t>‹nr.›</a:t>
            </a:fld>
            <a:endParaRPr lang="da-DK"/>
          </a:p>
        </p:txBody>
      </p:sp>
    </p:spTree>
    <p:extLst>
      <p:ext uri="{BB962C8B-B14F-4D97-AF65-F5344CB8AC3E}">
        <p14:creationId xmlns:p14="http://schemas.microsoft.com/office/powerpoint/2010/main" val="3603371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C87B7C-B7B2-4EC1-A480-A830A4DB2AB4}"/>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428066FF-2EF6-4C05-B859-97B726C0DD84}"/>
              </a:ext>
            </a:extLst>
          </p:cNvPr>
          <p:cNvSpPr>
            <a:spLocks noGrp="1"/>
          </p:cNvSpPr>
          <p:nvPr>
            <p:ph type="dt" sz="half" idx="10"/>
          </p:nvPr>
        </p:nvSpPr>
        <p:spPr/>
        <p:txBody>
          <a:bodyPr/>
          <a:lstStyle/>
          <a:p>
            <a:fld id="{6AFCA59F-4B34-4079-BA80-E47F18D0A80B}" type="datetimeFigureOut">
              <a:rPr lang="da-DK" smtClean="0"/>
              <a:t>30-11-2018</a:t>
            </a:fld>
            <a:endParaRPr lang="da-DK"/>
          </a:p>
        </p:txBody>
      </p:sp>
      <p:sp>
        <p:nvSpPr>
          <p:cNvPr id="4" name="Pladsholder til sidefod 3">
            <a:extLst>
              <a:ext uri="{FF2B5EF4-FFF2-40B4-BE49-F238E27FC236}">
                <a16:creationId xmlns:a16="http://schemas.microsoft.com/office/drawing/2014/main" id="{D411D65A-1BCF-4632-A273-783487E323F3}"/>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44C8536-F0A5-412C-A96B-6DD61987FB91}"/>
              </a:ext>
            </a:extLst>
          </p:cNvPr>
          <p:cNvSpPr>
            <a:spLocks noGrp="1"/>
          </p:cNvSpPr>
          <p:nvPr>
            <p:ph type="sldNum" sz="quarter" idx="12"/>
          </p:nvPr>
        </p:nvSpPr>
        <p:spPr/>
        <p:txBody>
          <a:bodyPr/>
          <a:lstStyle/>
          <a:p>
            <a:fld id="{90246B7C-41AC-4594-9E7B-2AD1480F8629}" type="slidenum">
              <a:rPr lang="da-DK" smtClean="0"/>
              <a:t>‹nr.›</a:t>
            </a:fld>
            <a:endParaRPr lang="da-DK"/>
          </a:p>
        </p:txBody>
      </p:sp>
    </p:spTree>
    <p:extLst>
      <p:ext uri="{BB962C8B-B14F-4D97-AF65-F5344CB8AC3E}">
        <p14:creationId xmlns:p14="http://schemas.microsoft.com/office/powerpoint/2010/main" val="3949625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16A5862-EC10-4A88-A123-1A0636F82A1F}"/>
              </a:ext>
            </a:extLst>
          </p:cNvPr>
          <p:cNvSpPr>
            <a:spLocks noGrp="1"/>
          </p:cNvSpPr>
          <p:nvPr>
            <p:ph type="dt" sz="half" idx="10"/>
          </p:nvPr>
        </p:nvSpPr>
        <p:spPr/>
        <p:txBody>
          <a:bodyPr/>
          <a:lstStyle/>
          <a:p>
            <a:fld id="{6AFCA59F-4B34-4079-BA80-E47F18D0A80B}" type="datetimeFigureOut">
              <a:rPr lang="da-DK" smtClean="0"/>
              <a:t>30-11-2018</a:t>
            </a:fld>
            <a:endParaRPr lang="da-DK"/>
          </a:p>
        </p:txBody>
      </p:sp>
      <p:sp>
        <p:nvSpPr>
          <p:cNvPr id="3" name="Pladsholder til sidefod 2">
            <a:extLst>
              <a:ext uri="{FF2B5EF4-FFF2-40B4-BE49-F238E27FC236}">
                <a16:creationId xmlns:a16="http://schemas.microsoft.com/office/drawing/2014/main" id="{D69B93AE-70E0-4BEC-AF8D-9C4AF4EB2853}"/>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97BA6927-EA77-4DD5-AB91-2A18795B5CFF}"/>
              </a:ext>
            </a:extLst>
          </p:cNvPr>
          <p:cNvSpPr>
            <a:spLocks noGrp="1"/>
          </p:cNvSpPr>
          <p:nvPr>
            <p:ph type="sldNum" sz="quarter" idx="12"/>
          </p:nvPr>
        </p:nvSpPr>
        <p:spPr/>
        <p:txBody>
          <a:bodyPr/>
          <a:lstStyle/>
          <a:p>
            <a:fld id="{90246B7C-41AC-4594-9E7B-2AD1480F8629}" type="slidenum">
              <a:rPr lang="da-DK" smtClean="0"/>
              <a:t>‹nr.›</a:t>
            </a:fld>
            <a:endParaRPr lang="da-DK"/>
          </a:p>
        </p:txBody>
      </p:sp>
    </p:spTree>
    <p:extLst>
      <p:ext uri="{BB962C8B-B14F-4D97-AF65-F5344CB8AC3E}">
        <p14:creationId xmlns:p14="http://schemas.microsoft.com/office/powerpoint/2010/main" val="31333481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C965C7-E097-4049-8245-7B9648EBD90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EEDAE29-A4E6-4A58-9E7A-297F81D2DE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2CB04D53-14E4-4F5E-BE9A-D63B15A434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3A4E398B-68B7-411B-A702-0512E29DA0A4}"/>
              </a:ext>
            </a:extLst>
          </p:cNvPr>
          <p:cNvSpPr>
            <a:spLocks noGrp="1"/>
          </p:cNvSpPr>
          <p:nvPr>
            <p:ph type="dt" sz="half" idx="10"/>
          </p:nvPr>
        </p:nvSpPr>
        <p:spPr/>
        <p:txBody>
          <a:bodyPr/>
          <a:lstStyle/>
          <a:p>
            <a:fld id="{6AFCA59F-4B34-4079-BA80-E47F18D0A80B}" type="datetimeFigureOut">
              <a:rPr lang="da-DK" smtClean="0"/>
              <a:t>30-11-2018</a:t>
            </a:fld>
            <a:endParaRPr lang="da-DK"/>
          </a:p>
        </p:txBody>
      </p:sp>
      <p:sp>
        <p:nvSpPr>
          <p:cNvPr id="6" name="Pladsholder til sidefod 5">
            <a:extLst>
              <a:ext uri="{FF2B5EF4-FFF2-40B4-BE49-F238E27FC236}">
                <a16:creationId xmlns:a16="http://schemas.microsoft.com/office/drawing/2014/main" id="{751148E0-F7A7-4924-888C-BD90977E744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F562433-86C3-4F4C-A343-F07D45E7D67B}"/>
              </a:ext>
            </a:extLst>
          </p:cNvPr>
          <p:cNvSpPr>
            <a:spLocks noGrp="1"/>
          </p:cNvSpPr>
          <p:nvPr>
            <p:ph type="sldNum" sz="quarter" idx="12"/>
          </p:nvPr>
        </p:nvSpPr>
        <p:spPr/>
        <p:txBody>
          <a:bodyPr/>
          <a:lstStyle/>
          <a:p>
            <a:fld id="{90246B7C-41AC-4594-9E7B-2AD1480F8629}" type="slidenum">
              <a:rPr lang="da-DK" smtClean="0"/>
              <a:t>‹nr.›</a:t>
            </a:fld>
            <a:endParaRPr lang="da-DK"/>
          </a:p>
        </p:txBody>
      </p:sp>
    </p:spTree>
    <p:extLst>
      <p:ext uri="{BB962C8B-B14F-4D97-AF65-F5344CB8AC3E}">
        <p14:creationId xmlns:p14="http://schemas.microsoft.com/office/powerpoint/2010/main" val="3412582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279E2D-9D4D-4F31-BAC3-3B7A0D99F7A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D2CDDD07-74E4-46EB-A72C-8228E8E02D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E3ACFBBF-92DE-4121-9202-E89C6DBFAA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995729E-E20D-4C87-BE0B-B20DACFEF605}"/>
              </a:ext>
            </a:extLst>
          </p:cNvPr>
          <p:cNvSpPr>
            <a:spLocks noGrp="1"/>
          </p:cNvSpPr>
          <p:nvPr>
            <p:ph type="dt" sz="half" idx="10"/>
          </p:nvPr>
        </p:nvSpPr>
        <p:spPr/>
        <p:txBody>
          <a:bodyPr/>
          <a:lstStyle/>
          <a:p>
            <a:fld id="{6AFCA59F-4B34-4079-BA80-E47F18D0A80B}" type="datetimeFigureOut">
              <a:rPr lang="da-DK" smtClean="0"/>
              <a:t>30-11-2018</a:t>
            </a:fld>
            <a:endParaRPr lang="da-DK"/>
          </a:p>
        </p:txBody>
      </p:sp>
      <p:sp>
        <p:nvSpPr>
          <p:cNvPr id="6" name="Pladsholder til sidefod 5">
            <a:extLst>
              <a:ext uri="{FF2B5EF4-FFF2-40B4-BE49-F238E27FC236}">
                <a16:creationId xmlns:a16="http://schemas.microsoft.com/office/drawing/2014/main" id="{0B61957A-B049-4D80-A7C2-96CA594F3B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589DC4D-80D6-426A-945C-06C90F378010}"/>
              </a:ext>
            </a:extLst>
          </p:cNvPr>
          <p:cNvSpPr>
            <a:spLocks noGrp="1"/>
          </p:cNvSpPr>
          <p:nvPr>
            <p:ph type="sldNum" sz="quarter" idx="12"/>
          </p:nvPr>
        </p:nvSpPr>
        <p:spPr/>
        <p:txBody>
          <a:bodyPr/>
          <a:lstStyle/>
          <a:p>
            <a:fld id="{90246B7C-41AC-4594-9E7B-2AD1480F8629}" type="slidenum">
              <a:rPr lang="da-DK" smtClean="0"/>
              <a:t>‹nr.›</a:t>
            </a:fld>
            <a:endParaRPr lang="da-DK"/>
          </a:p>
        </p:txBody>
      </p:sp>
    </p:spTree>
    <p:extLst>
      <p:ext uri="{BB962C8B-B14F-4D97-AF65-F5344CB8AC3E}">
        <p14:creationId xmlns:p14="http://schemas.microsoft.com/office/powerpoint/2010/main" val="25173832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BBF4B6-E79F-4A15-85B9-3D571F8D0AA9}"/>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9ADDBAAD-1127-4F14-A3AD-114E4BA08CEA}"/>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FA6C98D-9545-4901-96A4-DCA5E32A29CC}"/>
              </a:ext>
            </a:extLst>
          </p:cNvPr>
          <p:cNvSpPr>
            <a:spLocks noGrp="1"/>
          </p:cNvSpPr>
          <p:nvPr>
            <p:ph type="dt" sz="half" idx="10"/>
          </p:nvPr>
        </p:nvSpPr>
        <p:spPr/>
        <p:txBody>
          <a:bodyPr/>
          <a:lstStyle/>
          <a:p>
            <a:fld id="{6AFCA59F-4B34-4079-BA80-E47F18D0A80B}" type="datetimeFigureOut">
              <a:rPr lang="da-DK" smtClean="0"/>
              <a:t>30-11-2018</a:t>
            </a:fld>
            <a:endParaRPr lang="da-DK"/>
          </a:p>
        </p:txBody>
      </p:sp>
      <p:sp>
        <p:nvSpPr>
          <p:cNvPr id="5" name="Pladsholder til sidefod 4">
            <a:extLst>
              <a:ext uri="{FF2B5EF4-FFF2-40B4-BE49-F238E27FC236}">
                <a16:creationId xmlns:a16="http://schemas.microsoft.com/office/drawing/2014/main" id="{30D32DA4-1A2B-4BA8-9F7F-60BFB35F7B5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2CA6DCB-70CE-4FA0-8BDF-923629F80328}"/>
              </a:ext>
            </a:extLst>
          </p:cNvPr>
          <p:cNvSpPr>
            <a:spLocks noGrp="1"/>
          </p:cNvSpPr>
          <p:nvPr>
            <p:ph type="sldNum" sz="quarter" idx="12"/>
          </p:nvPr>
        </p:nvSpPr>
        <p:spPr/>
        <p:txBody>
          <a:bodyPr/>
          <a:lstStyle/>
          <a:p>
            <a:fld id="{90246B7C-41AC-4594-9E7B-2AD1480F8629}" type="slidenum">
              <a:rPr lang="da-DK" smtClean="0"/>
              <a:t>‹nr.›</a:t>
            </a:fld>
            <a:endParaRPr lang="da-DK"/>
          </a:p>
        </p:txBody>
      </p:sp>
    </p:spTree>
    <p:extLst>
      <p:ext uri="{BB962C8B-B14F-4D97-AF65-F5344CB8AC3E}">
        <p14:creationId xmlns:p14="http://schemas.microsoft.com/office/powerpoint/2010/main" val="21029142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5CE23A44-823A-4C7A-ADCD-07B39CE3382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22CB7E32-E9CF-4DA9-B4D0-11BD171673CF}"/>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5362369-F4FF-4E1D-9A62-E7A35EED7720}"/>
              </a:ext>
            </a:extLst>
          </p:cNvPr>
          <p:cNvSpPr>
            <a:spLocks noGrp="1"/>
          </p:cNvSpPr>
          <p:nvPr>
            <p:ph type="dt" sz="half" idx="10"/>
          </p:nvPr>
        </p:nvSpPr>
        <p:spPr/>
        <p:txBody>
          <a:bodyPr/>
          <a:lstStyle/>
          <a:p>
            <a:fld id="{6AFCA59F-4B34-4079-BA80-E47F18D0A80B}" type="datetimeFigureOut">
              <a:rPr lang="da-DK" smtClean="0"/>
              <a:t>30-11-2018</a:t>
            </a:fld>
            <a:endParaRPr lang="da-DK"/>
          </a:p>
        </p:txBody>
      </p:sp>
      <p:sp>
        <p:nvSpPr>
          <p:cNvPr id="5" name="Pladsholder til sidefod 4">
            <a:extLst>
              <a:ext uri="{FF2B5EF4-FFF2-40B4-BE49-F238E27FC236}">
                <a16:creationId xmlns:a16="http://schemas.microsoft.com/office/drawing/2014/main" id="{BE70CD04-65D7-4193-BB8B-D1557723340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3A5B932-84AE-460F-AEF4-1DC463D674D0}"/>
              </a:ext>
            </a:extLst>
          </p:cNvPr>
          <p:cNvSpPr>
            <a:spLocks noGrp="1"/>
          </p:cNvSpPr>
          <p:nvPr>
            <p:ph type="sldNum" sz="quarter" idx="12"/>
          </p:nvPr>
        </p:nvSpPr>
        <p:spPr/>
        <p:txBody>
          <a:bodyPr/>
          <a:lstStyle/>
          <a:p>
            <a:fld id="{90246B7C-41AC-4594-9E7B-2AD1480F8629}" type="slidenum">
              <a:rPr lang="da-DK" smtClean="0"/>
              <a:t>‹nr.›</a:t>
            </a:fld>
            <a:endParaRPr lang="da-DK"/>
          </a:p>
        </p:txBody>
      </p:sp>
    </p:spTree>
    <p:extLst>
      <p:ext uri="{BB962C8B-B14F-4D97-AF65-F5344CB8AC3E}">
        <p14:creationId xmlns:p14="http://schemas.microsoft.com/office/powerpoint/2010/main" val="1763254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Hvid forside">
    <p:spTree>
      <p:nvGrpSpPr>
        <p:cNvPr id="1" name=""/>
        <p:cNvGrpSpPr/>
        <p:nvPr/>
      </p:nvGrpSpPr>
      <p:grpSpPr>
        <a:xfrm>
          <a:off x="0" y="0"/>
          <a:ext cx="0" cy="0"/>
          <a:chOff x="0" y="0"/>
          <a:chExt cx="0" cy="0"/>
        </a:xfrm>
      </p:grpSpPr>
      <p:sp>
        <p:nvSpPr>
          <p:cNvPr id="10" name="Baggrund hvi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6" name="Slide Number Placeholder 5" hidden="1"/>
          <p:cNvSpPr>
            <a:spLocks noGrp="1"/>
          </p:cNvSpPr>
          <p:nvPr>
            <p:ph type="sldNum" sz="quarter" idx="12"/>
          </p:nvPr>
        </p:nvSpPr>
        <p:spPr>
          <a:xfrm>
            <a:off x="406800" y="6591649"/>
            <a:ext cx="431400" cy="263661"/>
          </a:xfrm>
        </p:spPr>
        <p:txBody>
          <a:bodyPr/>
          <a:lstStyle>
            <a:lvl1pPr>
              <a:defRPr>
                <a:solidFill>
                  <a:schemeClr val="bg1"/>
                </a:solidFill>
              </a:defRPr>
            </a:lvl1pPr>
          </a:lstStyle>
          <a:p>
            <a:fld id="{45D37B1E-C366-494F-A587-962AD9AABC83}" type="slidenum">
              <a:rPr lang="da-DK"/>
              <a:pPr/>
              <a:t>‹nr.›</a:t>
            </a:fld>
            <a:endParaRPr lang="da-DK" dirty="0"/>
          </a:p>
        </p:txBody>
      </p:sp>
      <p:sp>
        <p:nvSpPr>
          <p:cNvPr id="2" name="Title 1"/>
          <p:cNvSpPr>
            <a:spLocks noGrp="1"/>
          </p:cNvSpPr>
          <p:nvPr>
            <p:ph type="ctrTitle"/>
          </p:nvPr>
        </p:nvSpPr>
        <p:spPr>
          <a:xfrm>
            <a:off x="374400" y="1314000"/>
            <a:ext cx="8132617" cy="2145600"/>
          </a:xfrm>
        </p:spPr>
        <p:txBody>
          <a:bodyPr anchor="b"/>
          <a:lstStyle>
            <a:lvl1pPr algn="l">
              <a:lnSpc>
                <a:spcPct val="87000"/>
              </a:lnSpc>
              <a:defRPr sz="5000">
                <a:solidFill>
                  <a:schemeClr val="tx1"/>
                </a:solidFill>
              </a:defRPr>
            </a:lvl1pPr>
          </a:lstStyle>
          <a:p>
            <a:r>
              <a:rPr lang="da-DK" dirty="0"/>
              <a:t>Klik for at redigere i master</a:t>
            </a:r>
          </a:p>
        </p:txBody>
      </p:sp>
      <p:sp>
        <p:nvSpPr>
          <p:cNvPr id="4" name="Date_DateCustomA"/>
          <p:cNvSpPr>
            <a:spLocks noGrp="1"/>
          </p:cNvSpPr>
          <p:nvPr>
            <p:ph type="dt" sz="half" idx="10"/>
          </p:nvPr>
        </p:nvSpPr>
        <p:spPr/>
        <p:txBody>
          <a:bodyPr/>
          <a:lstStyle>
            <a:lvl1pPr>
              <a:defRPr>
                <a:solidFill>
                  <a:schemeClr val="tx1"/>
                </a:solidFill>
              </a:defRPr>
            </a:lvl1pPr>
          </a:lstStyle>
          <a:p>
            <a:endParaRPr lang="da-DK" dirty="0"/>
          </a:p>
        </p:txBody>
      </p:sp>
      <p:sp>
        <p:nvSpPr>
          <p:cNvPr id="5" name="OFF_institute_"/>
          <p:cNvSpPr>
            <a:spLocks noGrp="1"/>
          </p:cNvSpPr>
          <p:nvPr>
            <p:ph type="ftr" sz="quarter" idx="11"/>
          </p:nvPr>
        </p:nvSpPr>
        <p:spPr>
          <a:xfrm>
            <a:off x="410400" y="0"/>
            <a:ext cx="3340800" cy="182880"/>
          </a:xfrm>
        </p:spPr>
        <p:txBody>
          <a:bodyPr/>
          <a:lstStyle>
            <a:lvl1pPr algn="l">
              <a:lnSpc>
                <a:spcPct val="92000"/>
              </a:lnSpc>
              <a:defRPr sz="100" b="1">
                <a:solidFill>
                  <a:schemeClr val="bg1"/>
                </a:solidFill>
              </a:defRPr>
            </a:lvl1pPr>
          </a:lstStyle>
          <a:p>
            <a:endParaRPr lang="da-DK" dirty="0"/>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5"/>
            <a:ext cx="1249200" cy="337048"/>
          </a:xfrm>
          <a:prstGeom prst="rect">
            <a:avLst/>
          </a:prstGeom>
        </p:spPr>
      </p:pic>
      <p:sp>
        <p:nvSpPr>
          <p:cNvPr id="12" name="OFF_institute"/>
          <p:cNvSpPr/>
          <p:nvPr userDrawn="1"/>
        </p:nvSpPr>
        <p:spPr>
          <a:xfrm>
            <a:off x="410400" y="0"/>
            <a:ext cx="3340799" cy="72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da-DK" sz="900" b="1" i="0" cap="all" baseline="0" dirty="0">
              <a:solidFill>
                <a:schemeClr val="tx1"/>
              </a:solidFill>
            </a:endParaRPr>
          </a:p>
        </p:txBody>
      </p:sp>
      <p:sp>
        <p:nvSpPr>
          <p:cNvPr id="13" name="USR_Name"/>
          <p:cNvSpPr>
            <a:spLocks noGrp="1"/>
          </p:cNvSpPr>
          <p:nvPr>
            <p:ph type="subTitle" idx="1"/>
          </p:nvPr>
        </p:nvSpPr>
        <p:spPr>
          <a:xfrm>
            <a:off x="410400" y="6127200"/>
            <a:ext cx="3340800" cy="263050"/>
          </a:xfrm>
        </p:spPr>
        <p:txBody>
          <a:bodyPr anchor="b" anchorCtr="0"/>
          <a:lstStyle>
            <a:lvl1pPr marL="0" indent="0" algn="l">
              <a:lnSpc>
                <a:spcPct val="100000"/>
              </a:lnSpc>
              <a:buNone/>
              <a:defRPr sz="9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i master</a:t>
            </a:r>
          </a:p>
        </p:txBody>
      </p:sp>
    </p:spTree>
    <p:extLst>
      <p:ext uri="{BB962C8B-B14F-4D97-AF65-F5344CB8AC3E}">
        <p14:creationId xmlns:p14="http://schemas.microsoft.com/office/powerpoint/2010/main" val="38515659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Overskrift og indhold hvid">
    <p:spTree>
      <p:nvGrpSpPr>
        <p:cNvPr id="1" name=""/>
        <p:cNvGrpSpPr/>
        <p:nvPr/>
      </p:nvGrpSpPr>
      <p:grpSpPr>
        <a:xfrm>
          <a:off x="0" y="0"/>
          <a:ext cx="0" cy="0"/>
          <a:chOff x="0" y="0"/>
          <a:chExt cx="0" cy="0"/>
        </a:xfrm>
      </p:grpSpPr>
      <p:sp>
        <p:nvSpPr>
          <p:cNvPr id="7" name="Titel 1"/>
          <p:cNvSpPr>
            <a:spLocks noGrp="1"/>
          </p:cNvSpPr>
          <p:nvPr>
            <p:ph type="title" hasCustomPrompt="1"/>
          </p:nvPr>
        </p:nvSpPr>
        <p:spPr/>
        <p:txBody>
          <a:bodyPr/>
          <a:lstStyle>
            <a:lvl1pPr>
              <a:defRPr/>
            </a:lvl1pPr>
          </a:lstStyle>
          <a:p>
            <a:r>
              <a:rPr lang="da-DK" dirty="0"/>
              <a:t>Klik for at indsætte overskrift i maksimalt 2 linjer</a:t>
            </a:r>
          </a:p>
        </p:txBody>
      </p:sp>
      <p:sp>
        <p:nvSpPr>
          <p:cNvPr id="3" name="Content Placeholder 2"/>
          <p:cNvSpPr>
            <a:spLocks noGrp="1"/>
          </p:cNvSpPr>
          <p:nvPr>
            <p:ph idx="1" hasCustomPrompt="1"/>
          </p:nvPr>
        </p:nvSpPr>
        <p:spPr>
          <a:xfrm>
            <a:off x="406305" y="1990800"/>
            <a:ext cx="11376000" cy="3851200"/>
          </a:xfrm>
        </p:spPr>
        <p:txBody>
          <a:bodyPr/>
          <a:lstStyle>
            <a:lvl1pPr>
              <a:defRPr/>
            </a:lvl1pPr>
          </a:lstStyle>
          <a:p>
            <a:pPr lvl="0"/>
            <a:r>
              <a:rPr lang="da-DK" dirty="0"/>
              <a:t>Klik for at tilføje tekst, brug ENTER og så TAB-tasten for at få punktopstillet tekst eller klik ikon for at tilføje stor graf eller tabel</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Date_DateCustomA" hidden="1"/>
          <p:cNvSpPr>
            <a:spLocks noGrp="1"/>
          </p:cNvSpPr>
          <p:nvPr>
            <p:ph type="dt" sz="half" idx="10"/>
          </p:nvPr>
        </p:nvSpPr>
        <p:spPr>
          <a:xfrm>
            <a:off x="410400" y="6653831"/>
            <a:ext cx="4086495" cy="180085"/>
          </a:xfrm>
        </p:spPr>
        <p:txBody>
          <a:bodyPr/>
          <a:lstStyle>
            <a:lvl1pPr>
              <a:defRPr sz="100" b="0">
                <a:solidFill>
                  <a:schemeClr val="bg1"/>
                </a:solidFill>
              </a:defRPr>
            </a:lvl1pPr>
          </a:lstStyle>
          <a:p>
            <a:endParaRPr lang="en-GB" dirty="0"/>
          </a:p>
        </p:txBody>
      </p:sp>
      <p:sp>
        <p:nvSpPr>
          <p:cNvPr id="10" name="Pladsholder til slidenummer 9"/>
          <p:cNvSpPr>
            <a:spLocks noGrp="1"/>
          </p:cNvSpPr>
          <p:nvPr>
            <p:ph type="sldNum" sz="quarter" idx="12"/>
          </p:nvPr>
        </p:nvSpPr>
        <p:spPr/>
        <p:txBody>
          <a:bodyPr/>
          <a:lstStyle/>
          <a:p>
            <a:fld id="{45D37B1E-C366-494F-A587-962AD9AABC83}" type="slidenum">
              <a:rPr lang="en-GB"/>
              <a:pPr/>
              <a:t>‹nr.›</a:t>
            </a:fld>
            <a:endParaRPr lang="en-GB" dirty="0"/>
          </a:p>
        </p:txBody>
      </p:sp>
      <p:sp>
        <p:nvSpPr>
          <p:cNvPr id="11"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endParaRPr lang="da-DK" sz="900" b="1" i="0" cap="all" baseline="0" dirty="0" err="1">
              <a:solidFill>
                <a:schemeClr val="tx1"/>
              </a:solidFill>
            </a:endParaRPr>
          </a:p>
        </p:txBody>
      </p:sp>
    </p:spTree>
    <p:extLst>
      <p:ext uri="{BB962C8B-B14F-4D97-AF65-F5344CB8AC3E}">
        <p14:creationId xmlns:p14="http://schemas.microsoft.com/office/powerpoint/2010/main" val="22551489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Titel og tabel">
    <p:spTree>
      <p:nvGrpSpPr>
        <p:cNvPr id="1" name=""/>
        <p:cNvGrpSpPr/>
        <p:nvPr/>
      </p:nvGrpSpPr>
      <p:grpSpPr>
        <a:xfrm>
          <a:off x="0" y="0"/>
          <a:ext cx="0" cy="0"/>
          <a:chOff x="0" y="0"/>
          <a:chExt cx="0" cy="0"/>
        </a:xfrm>
      </p:grpSpPr>
      <p:sp>
        <p:nvSpPr>
          <p:cNvPr id="2" name="Titel 1"/>
          <p:cNvSpPr>
            <a:spLocks noGrp="1"/>
          </p:cNvSpPr>
          <p:nvPr>
            <p:ph type="title"/>
          </p:nvPr>
        </p:nvSpPr>
        <p:spPr>
          <a:xfrm>
            <a:off x="1219200" y="277813"/>
            <a:ext cx="10363200" cy="1143000"/>
          </a:xfrm>
          <a:prstGeom prst="rect">
            <a:avLst/>
          </a:prstGeom>
        </p:spPr>
        <p:txBody>
          <a:bodyPr/>
          <a:lstStyle/>
          <a:p>
            <a:r>
              <a:rPr lang="da-DK"/>
              <a:t>Klik for at redigere titeltypografi i masteren</a:t>
            </a:r>
            <a:endParaRPr lang="en-GB"/>
          </a:p>
        </p:txBody>
      </p:sp>
      <p:sp>
        <p:nvSpPr>
          <p:cNvPr id="3" name="Pladsholder til tabel 2"/>
          <p:cNvSpPr>
            <a:spLocks noGrp="1"/>
          </p:cNvSpPr>
          <p:nvPr>
            <p:ph type="tbl" idx="1"/>
          </p:nvPr>
        </p:nvSpPr>
        <p:spPr>
          <a:xfrm>
            <a:off x="1219200" y="1600202"/>
            <a:ext cx="10363200" cy="4530725"/>
          </a:xfrm>
        </p:spPr>
        <p:txBody>
          <a:bodyPr/>
          <a:lstStyle/>
          <a:p>
            <a:pPr lvl="0"/>
            <a:endParaRPr lang="en-GB" noProof="0"/>
          </a:p>
        </p:txBody>
      </p:sp>
      <p:sp>
        <p:nvSpPr>
          <p:cNvPr id="4" name="Rectangle 9"/>
          <p:cNvSpPr>
            <a:spLocks noGrp="1" noChangeArrowheads="1"/>
          </p:cNvSpPr>
          <p:nvPr>
            <p:ph type="dt" sz="half" idx="10"/>
          </p:nvPr>
        </p:nvSpPr>
        <p:spPr>
          <a:xfrm>
            <a:off x="1219200" y="6251575"/>
            <a:ext cx="2641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77B5BE40-2A57-E44E-88BF-702A7CC57908}" type="datetime1">
              <a:rPr lang="da-DK" altLang="x-none"/>
              <a:pPr/>
              <a:t>30-11-2018</a:t>
            </a:fld>
            <a:endParaRPr lang="da-DK" altLang="x-none"/>
          </a:p>
        </p:txBody>
      </p:sp>
      <p:sp>
        <p:nvSpPr>
          <p:cNvPr id="5" name="Rectangle 10"/>
          <p:cNvSpPr>
            <a:spLocks noGrp="1" noChangeArrowheads="1"/>
          </p:cNvSpPr>
          <p:nvPr>
            <p:ph type="ftr" sz="quarter" idx="11"/>
          </p:nvPr>
        </p:nvSpPr>
        <p:spPr>
          <a:xfrm>
            <a:off x="3024555" y="6248400"/>
            <a:ext cx="6047154" cy="457200"/>
          </a:xfrm>
          <a:prstGeom prst="rect">
            <a:avLst/>
          </a:prstGeom>
        </p:spPr>
        <p:txBody>
          <a:bodyPr/>
          <a:lstStyle>
            <a:lvl1pPr eaLnBrk="1" hangingPunct="1">
              <a:defRPr>
                <a:solidFill>
                  <a:srgbClr val="000000"/>
                </a:solidFill>
                <a:latin typeface="Arial" charset="0"/>
                <a:ea typeface="ＭＳ Ｐゴシック" charset="-128"/>
                <a:cs typeface="+mn-cs"/>
              </a:defRPr>
            </a:lvl1pPr>
          </a:lstStyle>
          <a:p>
            <a:pPr>
              <a:defRPr/>
            </a:pPr>
            <a:endParaRPr lang="da-DK"/>
          </a:p>
        </p:txBody>
      </p:sp>
      <p:sp>
        <p:nvSpPr>
          <p:cNvPr id="6" name="Rectangle 11"/>
          <p:cNvSpPr>
            <a:spLocks noGrp="1" noChangeArrowheads="1"/>
          </p:cNvSpPr>
          <p:nvPr>
            <p:ph type="sldNum" sz="quarter" idx="12"/>
          </p:nvPr>
        </p:nvSpPr>
        <p:spPr>
          <a:xfrm>
            <a:off x="9042400" y="6248400"/>
            <a:ext cx="2540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C7EAC4D9-603D-EF46-AD8F-B61241FC7CE3}" type="slidenum">
              <a:rPr lang="da-DK" altLang="x-none"/>
              <a:pPr/>
              <a:t>‹nr.›</a:t>
            </a:fld>
            <a:endParaRPr lang="da-DK" altLang="x-none"/>
          </a:p>
        </p:txBody>
      </p:sp>
    </p:spTree>
    <p:extLst>
      <p:ext uri="{BB962C8B-B14F-4D97-AF65-F5344CB8AC3E}">
        <p14:creationId xmlns:p14="http://schemas.microsoft.com/office/powerpoint/2010/main" val="269965378"/>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llede forside med sort logo">
    <p:spTree>
      <p:nvGrpSpPr>
        <p:cNvPr id="1" name=""/>
        <p:cNvGrpSpPr/>
        <p:nvPr/>
      </p:nvGrpSpPr>
      <p:grpSpPr>
        <a:xfrm>
          <a:off x="0" y="0"/>
          <a:ext cx="0" cy="0"/>
          <a:chOff x="0" y="0"/>
          <a:chExt cx="0" cy="0"/>
        </a:xfrm>
      </p:grpSpPr>
      <p:sp>
        <p:nvSpPr>
          <p:cNvPr id="10" name="Baggrund hvi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7" name="Pladsholder til billede 2"/>
          <p:cNvSpPr>
            <a:spLocks noGrp="1"/>
          </p:cNvSpPr>
          <p:nvPr>
            <p:ph type="pic" sz="quarter" idx="13"/>
          </p:nvPr>
        </p:nvSpPr>
        <p:spPr>
          <a:xfrm>
            <a:off x="0" y="0"/>
            <a:ext cx="12189600" cy="6858000"/>
          </a:xfrm>
        </p:spPr>
        <p:txBody>
          <a:bodyPr tIns="1008000" anchor="ctr" anchorCtr="0"/>
          <a:lstStyle>
            <a:lvl1pPr marL="0" indent="0" algn="ctr">
              <a:buNone/>
              <a:defRPr sz="2000"/>
            </a:lvl1pPr>
          </a:lstStyle>
          <a:p>
            <a:endParaRPr lang="da-DK" dirty="0"/>
          </a:p>
        </p:txBody>
      </p:sp>
      <p:sp>
        <p:nvSpPr>
          <p:cNvPr id="19" name="Pladsholder til logo"/>
          <p:cNvSpPr>
            <a:spLocks noGrp="1"/>
          </p:cNvSpPr>
          <p:nvPr>
            <p:ph type="body" sz="quarter" idx="14" hasCustomPrompt="1"/>
          </p:nvPr>
        </p:nvSpPr>
        <p:spPr>
          <a:xfrm>
            <a:off x="10540800" y="356400"/>
            <a:ext cx="1249200" cy="338400"/>
          </a:xfrm>
          <a:blipFill>
            <a:blip r:embed="rId2"/>
            <a:stretch>
              <a:fillRect/>
            </a:stretch>
          </a:blipFill>
        </p:spPr>
        <p:txBody>
          <a:bodyPr/>
          <a:lstStyle>
            <a:lvl1pPr marL="0" indent="0">
              <a:buNone/>
              <a:defRPr sz="100"/>
            </a:lvl1pPr>
          </a:lstStyle>
          <a:p>
            <a:pPr lvl="0"/>
            <a:r>
              <a:rPr lang="da-DK" dirty="0"/>
              <a:t>.</a:t>
            </a:r>
          </a:p>
        </p:txBody>
      </p:sp>
      <p:sp>
        <p:nvSpPr>
          <p:cNvPr id="2" name="Title 1"/>
          <p:cNvSpPr>
            <a:spLocks noGrp="1"/>
          </p:cNvSpPr>
          <p:nvPr>
            <p:ph type="ctrTitle"/>
          </p:nvPr>
        </p:nvSpPr>
        <p:spPr>
          <a:xfrm>
            <a:off x="374569" y="1314000"/>
            <a:ext cx="8132617" cy="2134800"/>
          </a:xfrm>
        </p:spPr>
        <p:txBody>
          <a:bodyPr anchor="b"/>
          <a:lstStyle>
            <a:lvl1pPr algn="l">
              <a:lnSpc>
                <a:spcPct val="87000"/>
              </a:lnSpc>
              <a:defRPr sz="5000"/>
            </a:lvl1pPr>
          </a:lstStyle>
          <a:p>
            <a:r>
              <a:rPr lang="da-DK" dirty="0"/>
              <a:t>Klik for at redigere i master</a:t>
            </a:r>
          </a:p>
        </p:txBody>
      </p:sp>
      <p:sp>
        <p:nvSpPr>
          <p:cNvPr id="3" name="USR_Name"/>
          <p:cNvSpPr>
            <a:spLocks noGrp="1"/>
          </p:cNvSpPr>
          <p:nvPr>
            <p:ph type="subTitle" idx="1"/>
          </p:nvPr>
        </p:nvSpPr>
        <p:spPr>
          <a:xfrm>
            <a:off x="411768" y="6127086"/>
            <a:ext cx="3340800" cy="263050"/>
          </a:xfrm>
        </p:spPr>
        <p:txBody>
          <a:bodyPr anchor="b" anchorCtr="0"/>
          <a:lstStyle>
            <a:lvl1pPr marL="0" indent="0" algn="l">
              <a:lnSpc>
                <a:spcPct val="100000"/>
              </a:lnSpc>
              <a:buNone/>
              <a:defRPr sz="9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Carsten Salling</a:t>
            </a:r>
          </a:p>
        </p:txBody>
      </p:sp>
      <p:sp>
        <p:nvSpPr>
          <p:cNvPr id="4" name="Date_DateCustomA"/>
          <p:cNvSpPr>
            <a:spLocks noGrp="1"/>
          </p:cNvSpPr>
          <p:nvPr>
            <p:ph type="dt" sz="half" idx="10"/>
          </p:nvPr>
        </p:nvSpPr>
        <p:spPr>
          <a:xfrm>
            <a:off x="410400" y="6393356"/>
            <a:ext cx="3340800" cy="180085"/>
          </a:xfrm>
        </p:spPr>
        <p:txBody>
          <a:bodyPr/>
          <a:lstStyle/>
          <a:p>
            <a:r>
              <a:rPr lang="da-DK" dirty="0"/>
              <a:t>16. marts 2018</a:t>
            </a:r>
          </a:p>
        </p:txBody>
      </p:sp>
      <p:sp>
        <p:nvSpPr>
          <p:cNvPr id="5" name="OFF_institute"/>
          <p:cNvSpPr>
            <a:spLocks noGrp="1"/>
          </p:cNvSpPr>
          <p:nvPr>
            <p:ph type="ftr" sz="quarter" idx="11"/>
          </p:nvPr>
        </p:nvSpPr>
        <p:spPr>
          <a:xfrm>
            <a:off x="410400" y="0"/>
            <a:ext cx="3340800" cy="722299"/>
          </a:xfrm>
        </p:spPr>
        <p:txBody>
          <a:bodyPr/>
          <a:lstStyle>
            <a:lvl1pPr algn="l">
              <a:lnSpc>
                <a:spcPct val="92000"/>
              </a:lnSpc>
              <a:defRPr b="1"/>
            </a:lvl1pPr>
          </a:lstStyle>
          <a:p>
            <a:r>
              <a:rPr lang="da-DK" dirty="0"/>
              <a:t>HR-service</a:t>
            </a:r>
          </a:p>
        </p:txBody>
      </p:sp>
      <p:sp>
        <p:nvSpPr>
          <p:cNvPr id="6" name="Slide Number Placeholder 5" hidden="1"/>
          <p:cNvSpPr>
            <a:spLocks noGrp="1"/>
          </p:cNvSpPr>
          <p:nvPr>
            <p:ph type="sldNum" sz="quarter" idx="12"/>
          </p:nvPr>
        </p:nvSpPr>
        <p:spPr>
          <a:xfrm>
            <a:off x="406800" y="6868449"/>
            <a:ext cx="431400" cy="263661"/>
          </a:xfrm>
        </p:spPr>
        <p:txBody>
          <a:bodyPr/>
          <a:lstStyle>
            <a:lvl1pPr>
              <a:defRPr sz="100"/>
            </a:lvl1pPr>
          </a:lstStyle>
          <a:p>
            <a:fld id="{45D37B1E-C366-494F-A587-962AD9AABC83}" type="slidenum">
              <a:rPr lang="da-DK"/>
              <a:pPr/>
              <a:t>‹nr.›</a:t>
            </a:fld>
            <a:endParaRPr lang="da-DK" dirty="0"/>
          </a:p>
        </p:txBody>
      </p:sp>
    </p:spTree>
    <p:extLst>
      <p:ext uri="{BB962C8B-B14F-4D97-AF65-F5344CB8AC3E}">
        <p14:creationId xmlns:p14="http://schemas.microsoft.com/office/powerpoint/2010/main" val="25794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670D7E-4A38-448B-9119-65BDCF92E49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37E1BEC-C27A-4FB7-81B4-B25E93EB8F47}"/>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68129DD1-5FA6-4B30-BF9A-7D75CBA6EBE9}"/>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F729040B-6996-40FD-AC53-05CE09DDC03E}"/>
              </a:ext>
            </a:extLst>
          </p:cNvPr>
          <p:cNvSpPr>
            <a:spLocks noGrp="1"/>
          </p:cNvSpPr>
          <p:nvPr>
            <p:ph type="dt" sz="half" idx="10"/>
          </p:nvPr>
        </p:nvSpPr>
        <p:spPr/>
        <p:txBody>
          <a:bodyPr/>
          <a:lstStyle/>
          <a:p>
            <a:fld id="{4B06D292-3C2F-4F42-8A28-74CE0D501773}" type="datetimeFigureOut">
              <a:rPr lang="da-DK" smtClean="0"/>
              <a:t>30-11-2018</a:t>
            </a:fld>
            <a:endParaRPr lang="da-DK"/>
          </a:p>
        </p:txBody>
      </p:sp>
      <p:sp>
        <p:nvSpPr>
          <p:cNvPr id="6" name="Pladsholder til sidefod 5">
            <a:extLst>
              <a:ext uri="{FF2B5EF4-FFF2-40B4-BE49-F238E27FC236}">
                <a16:creationId xmlns:a16="http://schemas.microsoft.com/office/drawing/2014/main" id="{C793E441-DB91-486E-8DCA-9CEEA112FAE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EDBEC6D-7C81-4CCF-8295-9F15B56112D7}"/>
              </a:ext>
            </a:extLst>
          </p:cNvPr>
          <p:cNvSpPr>
            <a:spLocks noGrp="1"/>
          </p:cNvSpPr>
          <p:nvPr>
            <p:ph type="sldNum" sz="quarter" idx="12"/>
          </p:nvPr>
        </p:nvSpPr>
        <p:spPr/>
        <p:txBody>
          <a:bodyPr/>
          <a:lstStyle/>
          <a:p>
            <a:fld id="{4BB0A5A6-CA71-4900-8FEF-63FC0D30D162}" type="slidenum">
              <a:rPr lang="da-DK" smtClean="0"/>
              <a:t>‹nr.›</a:t>
            </a:fld>
            <a:endParaRPr lang="da-DK"/>
          </a:p>
        </p:txBody>
      </p:sp>
    </p:spTree>
    <p:extLst>
      <p:ext uri="{BB962C8B-B14F-4D97-AF65-F5344CB8AC3E}">
        <p14:creationId xmlns:p14="http://schemas.microsoft.com/office/powerpoint/2010/main" val="42690925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llede forside med hvidt logo">
    <p:spTree>
      <p:nvGrpSpPr>
        <p:cNvPr id="1" name=""/>
        <p:cNvGrpSpPr/>
        <p:nvPr/>
      </p:nvGrpSpPr>
      <p:grpSpPr>
        <a:xfrm>
          <a:off x="0" y="0"/>
          <a:ext cx="0" cy="0"/>
          <a:chOff x="0" y="0"/>
          <a:chExt cx="0" cy="0"/>
        </a:xfrm>
      </p:grpSpPr>
      <p:sp>
        <p:nvSpPr>
          <p:cNvPr id="10" name="Baggrund sort"/>
          <p:cNvSpPr/>
          <p:nvPr userDrawn="1"/>
        </p:nvSpPr>
        <p:spPr>
          <a:xfrm>
            <a:off x="0" y="0"/>
            <a:ext cx="121896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7" name="Pladsholder til billede 2"/>
          <p:cNvSpPr>
            <a:spLocks noGrp="1"/>
          </p:cNvSpPr>
          <p:nvPr>
            <p:ph type="pic" sz="quarter" idx="13"/>
          </p:nvPr>
        </p:nvSpPr>
        <p:spPr>
          <a:xfrm>
            <a:off x="0" y="0"/>
            <a:ext cx="12189600" cy="6858000"/>
          </a:xfrm>
        </p:spPr>
        <p:txBody>
          <a:bodyPr tIns="1008000" anchor="ctr" anchorCtr="0"/>
          <a:lstStyle>
            <a:lvl1pPr marL="0" indent="0" algn="ctr">
              <a:buNone/>
              <a:defRPr sz="2000">
                <a:solidFill>
                  <a:schemeClr val="bg1"/>
                </a:solidFill>
              </a:defRPr>
            </a:lvl1pPr>
          </a:lstStyle>
          <a:p>
            <a:endParaRPr lang="da-DK" dirty="0"/>
          </a:p>
        </p:txBody>
      </p:sp>
      <p:sp>
        <p:nvSpPr>
          <p:cNvPr id="19" name="Pladsholder til logo"/>
          <p:cNvSpPr>
            <a:spLocks noGrp="1"/>
          </p:cNvSpPr>
          <p:nvPr>
            <p:ph type="body" sz="quarter" idx="14" hasCustomPrompt="1"/>
          </p:nvPr>
        </p:nvSpPr>
        <p:spPr>
          <a:xfrm>
            <a:off x="10540800" y="356400"/>
            <a:ext cx="1249200" cy="338400"/>
          </a:xfrm>
          <a:blipFill>
            <a:blip r:embed="rId2"/>
            <a:stretch>
              <a:fillRect/>
            </a:stretch>
          </a:blipFill>
        </p:spPr>
        <p:txBody>
          <a:bodyPr/>
          <a:lstStyle>
            <a:lvl1pPr marL="0" indent="0">
              <a:buNone/>
              <a:defRPr sz="100"/>
            </a:lvl1pPr>
          </a:lstStyle>
          <a:p>
            <a:pPr lvl="0"/>
            <a:r>
              <a:rPr lang="da-DK" dirty="0"/>
              <a:t>.</a:t>
            </a:r>
          </a:p>
        </p:txBody>
      </p:sp>
      <p:sp>
        <p:nvSpPr>
          <p:cNvPr id="2" name="Title 1"/>
          <p:cNvSpPr>
            <a:spLocks noGrp="1"/>
          </p:cNvSpPr>
          <p:nvPr>
            <p:ph type="ctrTitle"/>
          </p:nvPr>
        </p:nvSpPr>
        <p:spPr>
          <a:xfrm>
            <a:off x="374400" y="1312984"/>
            <a:ext cx="8132617" cy="2143815"/>
          </a:xfrm>
        </p:spPr>
        <p:txBody>
          <a:bodyPr anchor="b"/>
          <a:lstStyle>
            <a:lvl1pPr algn="l">
              <a:lnSpc>
                <a:spcPct val="87000"/>
              </a:lnSpc>
              <a:defRPr sz="5000">
                <a:solidFill>
                  <a:schemeClr val="bg1"/>
                </a:solidFill>
              </a:defRPr>
            </a:lvl1pPr>
          </a:lstStyle>
          <a:p>
            <a:r>
              <a:rPr lang="da-DK" dirty="0"/>
              <a:t>Klik for at redigere i master</a:t>
            </a:r>
          </a:p>
        </p:txBody>
      </p:sp>
      <p:sp>
        <p:nvSpPr>
          <p:cNvPr id="3" name="USR_Name"/>
          <p:cNvSpPr>
            <a:spLocks noGrp="1"/>
          </p:cNvSpPr>
          <p:nvPr>
            <p:ph type="subTitle" idx="1"/>
          </p:nvPr>
        </p:nvSpPr>
        <p:spPr>
          <a:xfrm>
            <a:off x="410400" y="6127200"/>
            <a:ext cx="3340800" cy="263050"/>
          </a:xfrm>
        </p:spPr>
        <p:txBody>
          <a:bodyPr anchor="b" anchorCtr="0"/>
          <a:lstStyle>
            <a:lvl1pPr marL="0" indent="0" algn="l">
              <a:lnSpc>
                <a:spcPct val="100000"/>
              </a:lnSpc>
              <a:buNone/>
              <a:defRPr sz="9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Carsten Salling</a:t>
            </a:r>
          </a:p>
        </p:txBody>
      </p:sp>
      <p:sp>
        <p:nvSpPr>
          <p:cNvPr id="4" name="Date_DateCustomA"/>
          <p:cNvSpPr>
            <a:spLocks noGrp="1"/>
          </p:cNvSpPr>
          <p:nvPr>
            <p:ph type="dt" sz="half" idx="10"/>
          </p:nvPr>
        </p:nvSpPr>
        <p:spPr>
          <a:xfrm>
            <a:off x="410400" y="6393600"/>
            <a:ext cx="3340800" cy="180085"/>
          </a:xfrm>
        </p:spPr>
        <p:txBody>
          <a:bodyPr/>
          <a:lstStyle>
            <a:lvl1pPr>
              <a:defRPr>
                <a:solidFill>
                  <a:schemeClr val="bg1"/>
                </a:solidFill>
              </a:defRPr>
            </a:lvl1pPr>
          </a:lstStyle>
          <a:p>
            <a:r>
              <a:rPr lang="da-DK" dirty="0"/>
              <a:t>16. marts 2018</a:t>
            </a:r>
          </a:p>
        </p:txBody>
      </p:sp>
      <p:sp>
        <p:nvSpPr>
          <p:cNvPr id="5" name="OFF_institute"/>
          <p:cNvSpPr>
            <a:spLocks noGrp="1"/>
          </p:cNvSpPr>
          <p:nvPr>
            <p:ph type="ftr" sz="quarter" idx="11"/>
          </p:nvPr>
        </p:nvSpPr>
        <p:spPr>
          <a:xfrm>
            <a:off x="410400" y="0"/>
            <a:ext cx="3340800" cy="723600"/>
          </a:xfrm>
        </p:spPr>
        <p:txBody>
          <a:bodyPr/>
          <a:lstStyle>
            <a:lvl1pPr algn="l">
              <a:lnSpc>
                <a:spcPct val="92000"/>
              </a:lnSpc>
              <a:defRPr b="1">
                <a:solidFill>
                  <a:schemeClr val="bg1"/>
                </a:solidFill>
              </a:defRPr>
            </a:lvl1pPr>
          </a:lstStyle>
          <a:p>
            <a:r>
              <a:rPr lang="da-DK" dirty="0"/>
              <a:t>HR-service</a:t>
            </a:r>
          </a:p>
        </p:txBody>
      </p:sp>
      <p:sp>
        <p:nvSpPr>
          <p:cNvPr id="6" name="Slide Number Placeholder 5" hidden="1"/>
          <p:cNvSpPr>
            <a:spLocks noGrp="1"/>
          </p:cNvSpPr>
          <p:nvPr>
            <p:ph type="sldNum" sz="quarter" idx="12"/>
          </p:nvPr>
        </p:nvSpPr>
        <p:spPr>
          <a:xfrm>
            <a:off x="406800" y="6604278"/>
            <a:ext cx="431400" cy="263661"/>
          </a:xfrm>
        </p:spPr>
        <p:txBody>
          <a:bodyPr/>
          <a:lstStyle>
            <a:lvl1pPr>
              <a:defRPr sz="100">
                <a:solidFill>
                  <a:schemeClr val="tx1"/>
                </a:solidFill>
              </a:defRPr>
            </a:lvl1pPr>
          </a:lstStyle>
          <a:p>
            <a:fld id="{45D37B1E-C366-494F-A587-962AD9AABC83}" type="slidenum">
              <a:rPr lang="da-DK"/>
              <a:pPr/>
              <a:t>‹nr.›</a:t>
            </a:fld>
            <a:endParaRPr lang="da-DK" dirty="0"/>
          </a:p>
        </p:txBody>
      </p:sp>
    </p:spTree>
    <p:extLst>
      <p:ext uri="{BB962C8B-B14F-4D97-AF65-F5344CB8AC3E}">
        <p14:creationId xmlns:p14="http://schemas.microsoft.com/office/powerpoint/2010/main" val="12922808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øn forside">
    <p:spTree>
      <p:nvGrpSpPr>
        <p:cNvPr id="1" name=""/>
        <p:cNvGrpSpPr/>
        <p:nvPr/>
      </p:nvGrpSpPr>
      <p:grpSpPr>
        <a:xfrm>
          <a:off x="0" y="0"/>
          <a:ext cx="0" cy="0"/>
          <a:chOff x="0" y="0"/>
          <a:chExt cx="0" cy="0"/>
        </a:xfrm>
      </p:grpSpPr>
      <p:sp>
        <p:nvSpPr>
          <p:cNvPr id="10" name="Baggrund grøn"/>
          <p:cNvSpPr/>
          <p:nvPr userDrawn="1"/>
        </p:nvSpPr>
        <p:spPr>
          <a:xfrm>
            <a:off x="0" y="0"/>
            <a:ext cx="12193200" cy="6858000"/>
          </a:xfrm>
          <a:prstGeom prst="rect">
            <a:avLst/>
          </a:prstGeom>
          <a:solidFill>
            <a:srgbClr val="4E5B3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6" name="Slide Number Placeholder 5" hidden="1"/>
          <p:cNvSpPr>
            <a:spLocks noGrp="1"/>
          </p:cNvSpPr>
          <p:nvPr>
            <p:ph type="sldNum" sz="quarter" idx="12"/>
          </p:nvPr>
        </p:nvSpPr>
        <p:spPr>
          <a:xfrm>
            <a:off x="406800" y="6591649"/>
            <a:ext cx="431400" cy="263661"/>
          </a:xfrm>
        </p:spPr>
        <p:txBody>
          <a:bodyPr/>
          <a:lstStyle>
            <a:lvl1pPr>
              <a:defRPr>
                <a:solidFill>
                  <a:srgbClr val="4E5B31"/>
                </a:solidFill>
              </a:defRPr>
            </a:lvl1pPr>
          </a:lstStyle>
          <a:p>
            <a:fld id="{45D37B1E-C366-494F-A587-962AD9AABC83}" type="slidenum">
              <a:rPr lang="da-DK"/>
              <a:pPr/>
              <a:t>‹nr.›</a:t>
            </a:fld>
            <a:endParaRPr lang="da-DK" dirty="0"/>
          </a:p>
        </p:txBody>
      </p:sp>
      <p:sp>
        <p:nvSpPr>
          <p:cNvPr id="2" name="Title 1"/>
          <p:cNvSpPr>
            <a:spLocks noGrp="1"/>
          </p:cNvSpPr>
          <p:nvPr>
            <p:ph type="ctrTitle"/>
          </p:nvPr>
        </p:nvSpPr>
        <p:spPr>
          <a:xfrm>
            <a:off x="374400" y="1314000"/>
            <a:ext cx="8132617" cy="2145600"/>
          </a:xfrm>
        </p:spPr>
        <p:txBody>
          <a:bodyPr anchor="b"/>
          <a:lstStyle>
            <a:lvl1pPr algn="l">
              <a:lnSpc>
                <a:spcPct val="87000"/>
              </a:lnSpc>
              <a:defRPr sz="5000">
                <a:solidFill>
                  <a:srgbClr val="789D4A"/>
                </a:solidFill>
              </a:defRPr>
            </a:lvl1pPr>
          </a:lstStyle>
          <a:p>
            <a:r>
              <a:rPr lang="da-DK" dirty="0"/>
              <a:t>Klik for at redigere i master</a:t>
            </a:r>
          </a:p>
        </p:txBody>
      </p:sp>
      <p:sp>
        <p:nvSpPr>
          <p:cNvPr id="4" name="Date_DateCustomA"/>
          <p:cNvSpPr>
            <a:spLocks noGrp="1"/>
          </p:cNvSpPr>
          <p:nvPr>
            <p:ph type="dt" sz="half" idx="10"/>
          </p:nvPr>
        </p:nvSpPr>
        <p:spPr>
          <a:xfrm>
            <a:off x="410400" y="6393600"/>
            <a:ext cx="3340800" cy="180085"/>
          </a:xfrm>
        </p:spPr>
        <p:txBody>
          <a:bodyPr/>
          <a:lstStyle>
            <a:lvl1pPr>
              <a:defRPr>
                <a:solidFill>
                  <a:schemeClr val="accent2"/>
                </a:solidFill>
              </a:defRPr>
            </a:lvl1pPr>
          </a:lstStyle>
          <a:p>
            <a:r>
              <a:rPr lang="da-DK" dirty="0"/>
              <a:t>16. marts 2018</a:t>
            </a:r>
          </a:p>
        </p:txBody>
      </p:sp>
      <p:sp>
        <p:nvSpPr>
          <p:cNvPr id="5" name="OFF_institute_" hidden="1"/>
          <p:cNvSpPr>
            <a:spLocks noGrp="1"/>
          </p:cNvSpPr>
          <p:nvPr>
            <p:ph type="ftr" sz="quarter" idx="11"/>
          </p:nvPr>
        </p:nvSpPr>
        <p:spPr>
          <a:xfrm>
            <a:off x="410400" y="0"/>
            <a:ext cx="3340800" cy="194310"/>
          </a:xfrm>
        </p:spPr>
        <p:txBody>
          <a:bodyPr/>
          <a:lstStyle>
            <a:lvl1pPr algn="l">
              <a:lnSpc>
                <a:spcPct val="92000"/>
              </a:lnSpc>
              <a:defRPr sz="100" b="1">
                <a:solidFill>
                  <a:schemeClr val="accent1"/>
                </a:solidFill>
              </a:defRPr>
            </a:lvl1pPr>
          </a:lstStyle>
          <a:p>
            <a:r>
              <a:rPr lang="da-DK" dirty="0"/>
              <a:t>HR-service</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6"/>
            <a:ext cx="1249200" cy="337047"/>
          </a:xfrm>
          <a:prstGeom prst="rect">
            <a:avLst/>
          </a:prstGeom>
        </p:spPr>
      </p:pic>
      <p:sp>
        <p:nvSpPr>
          <p:cNvPr id="11" name="OFF_institute"/>
          <p:cNvSpPr/>
          <p:nvPr userDrawn="1"/>
        </p:nvSpPr>
        <p:spPr>
          <a:xfrm>
            <a:off x="410400" y="0"/>
            <a:ext cx="3340799" cy="72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i="0" cap="all" baseline="0" dirty="0">
                <a:solidFill>
                  <a:schemeClr val="bg1"/>
                </a:solidFill>
              </a:rPr>
              <a:t>HR-service</a:t>
            </a:r>
          </a:p>
        </p:txBody>
      </p:sp>
      <p:sp>
        <p:nvSpPr>
          <p:cNvPr id="12" name="USR_Name"/>
          <p:cNvSpPr>
            <a:spLocks noGrp="1"/>
          </p:cNvSpPr>
          <p:nvPr>
            <p:ph type="subTitle" idx="1"/>
          </p:nvPr>
        </p:nvSpPr>
        <p:spPr>
          <a:xfrm>
            <a:off x="411768" y="6127086"/>
            <a:ext cx="3340800" cy="263050"/>
          </a:xfrm>
        </p:spPr>
        <p:txBody>
          <a:bodyPr anchor="b" anchorCtr="0"/>
          <a:lstStyle>
            <a:lvl1pPr marL="0" indent="0" algn="l">
              <a:lnSpc>
                <a:spcPct val="100000"/>
              </a:lnSpc>
              <a:buNone/>
              <a:defRPr sz="9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Carsten Salling</a:t>
            </a:r>
          </a:p>
        </p:txBody>
      </p:sp>
    </p:spTree>
    <p:extLst>
      <p:ext uri="{BB962C8B-B14F-4D97-AF65-F5344CB8AC3E}">
        <p14:creationId xmlns:p14="http://schemas.microsoft.com/office/powerpoint/2010/main" val="15267417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range forside">
    <p:spTree>
      <p:nvGrpSpPr>
        <p:cNvPr id="1" name=""/>
        <p:cNvGrpSpPr/>
        <p:nvPr/>
      </p:nvGrpSpPr>
      <p:grpSpPr>
        <a:xfrm>
          <a:off x="0" y="0"/>
          <a:ext cx="0" cy="0"/>
          <a:chOff x="0" y="0"/>
          <a:chExt cx="0" cy="0"/>
        </a:xfrm>
      </p:grpSpPr>
      <p:sp>
        <p:nvSpPr>
          <p:cNvPr id="10" name="Baggrund orange"/>
          <p:cNvSpPr/>
          <p:nvPr userDrawn="1"/>
        </p:nvSpPr>
        <p:spPr>
          <a:xfrm>
            <a:off x="0" y="0"/>
            <a:ext cx="121896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6" name="Slide Number Placeholder 5" hidden="1"/>
          <p:cNvSpPr>
            <a:spLocks noGrp="1"/>
          </p:cNvSpPr>
          <p:nvPr>
            <p:ph type="sldNum" sz="quarter" idx="12"/>
          </p:nvPr>
        </p:nvSpPr>
        <p:spPr>
          <a:xfrm>
            <a:off x="406800" y="6591649"/>
            <a:ext cx="431400" cy="263661"/>
          </a:xfrm>
          <a:solidFill>
            <a:schemeClr val="accent6"/>
          </a:solidFill>
        </p:spPr>
        <p:txBody>
          <a:bodyPr/>
          <a:lstStyle>
            <a:lvl1pPr>
              <a:defRPr>
                <a:solidFill>
                  <a:schemeClr val="accent6"/>
                </a:solidFill>
              </a:defRPr>
            </a:lvl1pPr>
          </a:lstStyle>
          <a:p>
            <a:fld id="{45D37B1E-C366-494F-A587-962AD9AABC83}" type="slidenum">
              <a:rPr lang="da-DK"/>
              <a:pPr/>
              <a:t>‹nr.›</a:t>
            </a:fld>
            <a:endParaRPr lang="da-DK" dirty="0"/>
          </a:p>
        </p:txBody>
      </p:sp>
      <p:sp>
        <p:nvSpPr>
          <p:cNvPr id="2" name="Title 1"/>
          <p:cNvSpPr>
            <a:spLocks noGrp="1"/>
          </p:cNvSpPr>
          <p:nvPr>
            <p:ph type="ctrTitle"/>
          </p:nvPr>
        </p:nvSpPr>
        <p:spPr>
          <a:xfrm>
            <a:off x="374400" y="1314000"/>
            <a:ext cx="8132617" cy="2145600"/>
          </a:xfrm>
        </p:spPr>
        <p:txBody>
          <a:bodyPr anchor="b"/>
          <a:lstStyle>
            <a:lvl1pPr algn="l">
              <a:lnSpc>
                <a:spcPct val="87000"/>
              </a:lnSpc>
              <a:defRPr sz="5000">
                <a:solidFill>
                  <a:srgbClr val="FCF0C4"/>
                </a:solidFill>
              </a:defRPr>
            </a:lvl1pPr>
          </a:lstStyle>
          <a:p>
            <a:r>
              <a:rPr lang="da-DK" dirty="0"/>
              <a:t>Klik for at redigere i master</a:t>
            </a:r>
          </a:p>
        </p:txBody>
      </p:sp>
      <p:sp>
        <p:nvSpPr>
          <p:cNvPr id="4" name="Date_DateCustomA"/>
          <p:cNvSpPr>
            <a:spLocks noGrp="1"/>
          </p:cNvSpPr>
          <p:nvPr>
            <p:ph type="dt" sz="half" idx="10"/>
          </p:nvPr>
        </p:nvSpPr>
        <p:spPr>
          <a:xfrm>
            <a:off x="410400" y="6393600"/>
            <a:ext cx="3340800" cy="180085"/>
          </a:xfrm>
        </p:spPr>
        <p:txBody>
          <a:bodyPr/>
          <a:lstStyle>
            <a:lvl1pPr>
              <a:defRPr>
                <a:solidFill>
                  <a:srgbClr val="FCF0C4"/>
                </a:solidFill>
              </a:defRPr>
            </a:lvl1pPr>
          </a:lstStyle>
          <a:p>
            <a:r>
              <a:rPr lang="da-DK" dirty="0"/>
              <a:t>16. marts 2018</a:t>
            </a:r>
          </a:p>
        </p:txBody>
      </p:sp>
      <p:sp>
        <p:nvSpPr>
          <p:cNvPr id="5" name="OFF_institute_"/>
          <p:cNvSpPr>
            <a:spLocks noGrp="1"/>
          </p:cNvSpPr>
          <p:nvPr>
            <p:ph type="ftr" sz="quarter" idx="11"/>
          </p:nvPr>
        </p:nvSpPr>
        <p:spPr>
          <a:xfrm>
            <a:off x="410400" y="0"/>
            <a:ext cx="3340800" cy="171450"/>
          </a:xfrm>
        </p:spPr>
        <p:txBody>
          <a:bodyPr/>
          <a:lstStyle>
            <a:lvl1pPr algn="l">
              <a:lnSpc>
                <a:spcPct val="92000"/>
              </a:lnSpc>
              <a:defRPr sz="100" b="1">
                <a:solidFill>
                  <a:schemeClr val="accent6"/>
                </a:solidFill>
              </a:defRPr>
            </a:lvl1pPr>
          </a:lstStyle>
          <a:p>
            <a:r>
              <a:rPr lang="da-DK" dirty="0"/>
              <a:t>HR-service</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6"/>
            <a:ext cx="1249200" cy="337047"/>
          </a:xfrm>
          <a:prstGeom prst="rect">
            <a:avLst/>
          </a:prstGeom>
        </p:spPr>
      </p:pic>
      <p:sp>
        <p:nvSpPr>
          <p:cNvPr id="12" name="OFF_institute"/>
          <p:cNvSpPr/>
          <p:nvPr userDrawn="1"/>
        </p:nvSpPr>
        <p:spPr>
          <a:xfrm>
            <a:off x="410400" y="0"/>
            <a:ext cx="3340799" cy="72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i="0" cap="all" baseline="0" dirty="0">
                <a:solidFill>
                  <a:schemeClr val="bg1"/>
                </a:solidFill>
              </a:rPr>
              <a:t>HR-service</a:t>
            </a:r>
          </a:p>
        </p:txBody>
      </p:sp>
      <p:sp>
        <p:nvSpPr>
          <p:cNvPr id="13" name="USR_Name"/>
          <p:cNvSpPr>
            <a:spLocks noGrp="1"/>
          </p:cNvSpPr>
          <p:nvPr>
            <p:ph type="subTitle" idx="1"/>
          </p:nvPr>
        </p:nvSpPr>
        <p:spPr>
          <a:xfrm>
            <a:off x="411768" y="6127086"/>
            <a:ext cx="3340800" cy="263050"/>
          </a:xfrm>
        </p:spPr>
        <p:txBody>
          <a:bodyPr anchor="b" anchorCtr="0"/>
          <a:lstStyle>
            <a:lvl1pPr marL="0" indent="0" algn="l">
              <a:lnSpc>
                <a:spcPct val="100000"/>
              </a:lnSpc>
              <a:buNone/>
              <a:defRPr sz="900" b="1">
                <a:solidFill>
                  <a:srgbClr val="FCF0C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Carsten Salling</a:t>
            </a:r>
          </a:p>
        </p:txBody>
      </p:sp>
    </p:spTree>
    <p:extLst>
      <p:ext uri="{BB962C8B-B14F-4D97-AF65-F5344CB8AC3E}">
        <p14:creationId xmlns:p14="http://schemas.microsoft.com/office/powerpoint/2010/main" val="41184500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ød forside">
    <p:spTree>
      <p:nvGrpSpPr>
        <p:cNvPr id="1" name=""/>
        <p:cNvGrpSpPr/>
        <p:nvPr/>
      </p:nvGrpSpPr>
      <p:grpSpPr>
        <a:xfrm>
          <a:off x="0" y="0"/>
          <a:ext cx="0" cy="0"/>
          <a:chOff x="0" y="0"/>
          <a:chExt cx="0" cy="0"/>
        </a:xfrm>
      </p:grpSpPr>
      <p:sp>
        <p:nvSpPr>
          <p:cNvPr id="10" name="Baggrund rød"/>
          <p:cNvSpPr/>
          <p:nvPr userDrawn="1"/>
        </p:nvSpPr>
        <p:spPr>
          <a:xfrm>
            <a:off x="0" y="0"/>
            <a:ext cx="12189600" cy="6858000"/>
          </a:xfrm>
          <a:prstGeom prst="rect">
            <a:avLst/>
          </a:prstGeom>
          <a:solidFill>
            <a:srgbClr val="D05A5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6" name="Slide Number Placeholder 5" hidden="1"/>
          <p:cNvSpPr>
            <a:spLocks noGrp="1"/>
          </p:cNvSpPr>
          <p:nvPr>
            <p:ph type="sldNum" sz="quarter" idx="12"/>
          </p:nvPr>
        </p:nvSpPr>
        <p:spPr>
          <a:xfrm>
            <a:off x="406800" y="6591649"/>
            <a:ext cx="431400" cy="263661"/>
          </a:xfrm>
        </p:spPr>
        <p:txBody>
          <a:bodyPr/>
          <a:lstStyle>
            <a:lvl1pPr>
              <a:defRPr>
                <a:solidFill>
                  <a:srgbClr val="D05A57"/>
                </a:solidFill>
              </a:defRPr>
            </a:lvl1pPr>
          </a:lstStyle>
          <a:p>
            <a:fld id="{45D37B1E-C366-494F-A587-962AD9AABC83}" type="slidenum">
              <a:rPr lang="da-DK"/>
              <a:pPr/>
              <a:t>‹nr.›</a:t>
            </a:fld>
            <a:endParaRPr lang="da-DK" dirty="0"/>
          </a:p>
        </p:txBody>
      </p:sp>
      <p:sp>
        <p:nvSpPr>
          <p:cNvPr id="2" name="Title 1"/>
          <p:cNvSpPr>
            <a:spLocks noGrp="1"/>
          </p:cNvSpPr>
          <p:nvPr>
            <p:ph type="ctrTitle"/>
          </p:nvPr>
        </p:nvSpPr>
        <p:spPr>
          <a:xfrm>
            <a:off x="374400" y="1314000"/>
            <a:ext cx="8132617" cy="2145600"/>
          </a:xfrm>
        </p:spPr>
        <p:txBody>
          <a:bodyPr anchor="b"/>
          <a:lstStyle>
            <a:lvl1pPr algn="l">
              <a:lnSpc>
                <a:spcPct val="87000"/>
              </a:lnSpc>
              <a:defRPr sz="5000">
                <a:solidFill>
                  <a:schemeClr val="accent4"/>
                </a:solidFill>
              </a:defRPr>
            </a:lvl1pPr>
          </a:lstStyle>
          <a:p>
            <a:r>
              <a:rPr lang="da-DK" dirty="0"/>
              <a:t>Klik for at redigere i master</a:t>
            </a:r>
          </a:p>
        </p:txBody>
      </p:sp>
      <p:sp>
        <p:nvSpPr>
          <p:cNvPr id="4" name="Date_DateCustomA"/>
          <p:cNvSpPr>
            <a:spLocks noGrp="1"/>
          </p:cNvSpPr>
          <p:nvPr>
            <p:ph type="dt" sz="half" idx="10"/>
          </p:nvPr>
        </p:nvSpPr>
        <p:spPr>
          <a:xfrm>
            <a:off x="410400" y="6393600"/>
            <a:ext cx="3340800" cy="180085"/>
          </a:xfrm>
        </p:spPr>
        <p:txBody>
          <a:bodyPr/>
          <a:lstStyle>
            <a:lvl1pPr>
              <a:defRPr>
                <a:solidFill>
                  <a:schemeClr val="accent4"/>
                </a:solidFill>
              </a:defRPr>
            </a:lvl1pPr>
          </a:lstStyle>
          <a:p>
            <a:r>
              <a:rPr lang="da-DK" dirty="0"/>
              <a:t>16. marts 2018</a:t>
            </a:r>
          </a:p>
        </p:txBody>
      </p:sp>
      <p:sp>
        <p:nvSpPr>
          <p:cNvPr id="5" name="OFF_institute_" hidden="1"/>
          <p:cNvSpPr>
            <a:spLocks noGrp="1"/>
          </p:cNvSpPr>
          <p:nvPr>
            <p:ph type="ftr" sz="quarter" idx="11"/>
          </p:nvPr>
        </p:nvSpPr>
        <p:spPr>
          <a:xfrm>
            <a:off x="410400" y="0"/>
            <a:ext cx="3340800" cy="262890"/>
          </a:xfrm>
        </p:spPr>
        <p:txBody>
          <a:bodyPr/>
          <a:lstStyle>
            <a:lvl1pPr algn="l">
              <a:lnSpc>
                <a:spcPct val="92000"/>
              </a:lnSpc>
              <a:defRPr sz="100" b="1">
                <a:solidFill>
                  <a:schemeClr val="accent5"/>
                </a:solidFill>
              </a:defRPr>
            </a:lvl1pPr>
          </a:lstStyle>
          <a:p>
            <a:r>
              <a:rPr lang="da-DK" dirty="0"/>
              <a:t>HR-service</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6"/>
            <a:ext cx="1249200" cy="337047"/>
          </a:xfrm>
          <a:prstGeom prst="rect">
            <a:avLst/>
          </a:prstGeom>
        </p:spPr>
      </p:pic>
      <p:sp>
        <p:nvSpPr>
          <p:cNvPr id="12" name="OFF_institute"/>
          <p:cNvSpPr/>
          <p:nvPr userDrawn="1"/>
        </p:nvSpPr>
        <p:spPr>
          <a:xfrm>
            <a:off x="410400" y="0"/>
            <a:ext cx="3340799" cy="72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i="0" cap="all" baseline="0" dirty="0">
                <a:solidFill>
                  <a:schemeClr val="bg1"/>
                </a:solidFill>
              </a:rPr>
              <a:t>HR-service</a:t>
            </a:r>
          </a:p>
        </p:txBody>
      </p:sp>
      <p:sp>
        <p:nvSpPr>
          <p:cNvPr id="13" name="USR_Name"/>
          <p:cNvSpPr>
            <a:spLocks noGrp="1"/>
          </p:cNvSpPr>
          <p:nvPr>
            <p:ph type="subTitle" idx="1"/>
          </p:nvPr>
        </p:nvSpPr>
        <p:spPr>
          <a:xfrm>
            <a:off x="411768" y="6127086"/>
            <a:ext cx="3340800" cy="263050"/>
          </a:xfrm>
        </p:spPr>
        <p:txBody>
          <a:bodyPr anchor="b" anchorCtr="0"/>
          <a:lstStyle>
            <a:lvl1pPr marL="0" indent="0" algn="l">
              <a:lnSpc>
                <a:spcPct val="100000"/>
              </a:lnSpc>
              <a:buNone/>
              <a:defRPr sz="900" b="1">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Carsten Salling</a:t>
            </a:r>
          </a:p>
        </p:txBody>
      </p:sp>
    </p:spTree>
    <p:extLst>
      <p:ext uri="{BB962C8B-B14F-4D97-AF65-F5344CB8AC3E}">
        <p14:creationId xmlns:p14="http://schemas.microsoft.com/office/powerpoint/2010/main" val="41923633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run forside">
    <p:spTree>
      <p:nvGrpSpPr>
        <p:cNvPr id="1" name=""/>
        <p:cNvGrpSpPr/>
        <p:nvPr/>
      </p:nvGrpSpPr>
      <p:grpSpPr>
        <a:xfrm>
          <a:off x="0" y="0"/>
          <a:ext cx="0" cy="0"/>
          <a:chOff x="0" y="0"/>
          <a:chExt cx="0" cy="0"/>
        </a:xfrm>
      </p:grpSpPr>
      <p:sp>
        <p:nvSpPr>
          <p:cNvPr id="10" name="Baggrund rød"/>
          <p:cNvSpPr/>
          <p:nvPr userDrawn="1"/>
        </p:nvSpPr>
        <p:spPr>
          <a:xfrm>
            <a:off x="0" y="0"/>
            <a:ext cx="12189600" cy="6858000"/>
          </a:xfrm>
          <a:prstGeom prst="rect">
            <a:avLst/>
          </a:prstGeom>
          <a:solidFill>
            <a:srgbClr val="94603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6" name="Slide Number Placeholder 5" hidden="1"/>
          <p:cNvSpPr>
            <a:spLocks noGrp="1"/>
          </p:cNvSpPr>
          <p:nvPr>
            <p:ph type="sldNum" sz="quarter" idx="12"/>
          </p:nvPr>
        </p:nvSpPr>
        <p:spPr>
          <a:xfrm>
            <a:off x="406800" y="6591649"/>
            <a:ext cx="431400" cy="263661"/>
          </a:xfrm>
        </p:spPr>
        <p:txBody>
          <a:bodyPr/>
          <a:lstStyle>
            <a:lvl1pPr>
              <a:defRPr>
                <a:solidFill>
                  <a:srgbClr val="946037"/>
                </a:solidFill>
              </a:defRPr>
            </a:lvl1pPr>
          </a:lstStyle>
          <a:p>
            <a:fld id="{45D37B1E-C366-494F-A587-962AD9AABC83}" type="slidenum">
              <a:rPr lang="da-DK"/>
              <a:pPr/>
              <a:t>‹nr.›</a:t>
            </a:fld>
            <a:endParaRPr lang="da-DK" dirty="0"/>
          </a:p>
        </p:txBody>
      </p:sp>
      <p:sp>
        <p:nvSpPr>
          <p:cNvPr id="2" name="Title 1"/>
          <p:cNvSpPr>
            <a:spLocks noGrp="1"/>
          </p:cNvSpPr>
          <p:nvPr>
            <p:ph type="ctrTitle"/>
          </p:nvPr>
        </p:nvSpPr>
        <p:spPr>
          <a:xfrm>
            <a:off x="374400" y="1314000"/>
            <a:ext cx="8132617" cy="2145600"/>
          </a:xfrm>
        </p:spPr>
        <p:txBody>
          <a:bodyPr anchor="b"/>
          <a:lstStyle>
            <a:lvl1pPr algn="l">
              <a:lnSpc>
                <a:spcPct val="87000"/>
              </a:lnSpc>
              <a:defRPr sz="5000">
                <a:solidFill>
                  <a:schemeClr val="tx2"/>
                </a:solidFill>
              </a:defRPr>
            </a:lvl1pPr>
          </a:lstStyle>
          <a:p>
            <a:r>
              <a:rPr lang="da-DK" dirty="0"/>
              <a:t>Klik for at redigere i master</a:t>
            </a:r>
          </a:p>
        </p:txBody>
      </p:sp>
      <p:sp>
        <p:nvSpPr>
          <p:cNvPr id="4" name="Date_DateCustomA"/>
          <p:cNvSpPr>
            <a:spLocks noGrp="1"/>
          </p:cNvSpPr>
          <p:nvPr>
            <p:ph type="dt" sz="half" idx="10"/>
          </p:nvPr>
        </p:nvSpPr>
        <p:spPr>
          <a:xfrm>
            <a:off x="410400" y="6393600"/>
            <a:ext cx="3340800" cy="180085"/>
          </a:xfrm>
        </p:spPr>
        <p:txBody>
          <a:bodyPr/>
          <a:lstStyle>
            <a:lvl1pPr>
              <a:defRPr>
                <a:solidFill>
                  <a:schemeClr val="tx2"/>
                </a:solidFill>
              </a:defRPr>
            </a:lvl1pPr>
          </a:lstStyle>
          <a:p>
            <a:r>
              <a:rPr lang="da-DK" dirty="0"/>
              <a:t>16. marts 2018</a:t>
            </a:r>
          </a:p>
        </p:txBody>
      </p:sp>
      <p:sp>
        <p:nvSpPr>
          <p:cNvPr id="5" name="OFF_institute_"/>
          <p:cNvSpPr>
            <a:spLocks noGrp="1"/>
          </p:cNvSpPr>
          <p:nvPr>
            <p:ph type="ftr" sz="quarter" idx="11"/>
          </p:nvPr>
        </p:nvSpPr>
        <p:spPr>
          <a:xfrm>
            <a:off x="410400" y="0"/>
            <a:ext cx="3340800" cy="251460"/>
          </a:xfrm>
        </p:spPr>
        <p:txBody>
          <a:bodyPr/>
          <a:lstStyle>
            <a:lvl1pPr algn="l">
              <a:lnSpc>
                <a:spcPct val="92000"/>
              </a:lnSpc>
              <a:defRPr sz="100" b="1">
                <a:solidFill>
                  <a:srgbClr val="946037"/>
                </a:solidFill>
              </a:defRPr>
            </a:lvl1pPr>
          </a:lstStyle>
          <a:p>
            <a:r>
              <a:rPr lang="da-DK" dirty="0"/>
              <a:t>HR-service</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6"/>
            <a:ext cx="1249200" cy="337047"/>
          </a:xfrm>
          <a:prstGeom prst="rect">
            <a:avLst/>
          </a:prstGeom>
        </p:spPr>
      </p:pic>
      <p:sp>
        <p:nvSpPr>
          <p:cNvPr id="12" name="OFF_institute"/>
          <p:cNvSpPr/>
          <p:nvPr userDrawn="1"/>
        </p:nvSpPr>
        <p:spPr>
          <a:xfrm>
            <a:off x="410400" y="0"/>
            <a:ext cx="3340799" cy="72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i="0" cap="all" baseline="0" dirty="0">
                <a:solidFill>
                  <a:schemeClr val="bg1"/>
                </a:solidFill>
              </a:rPr>
              <a:t>HR-service</a:t>
            </a:r>
          </a:p>
        </p:txBody>
      </p:sp>
      <p:sp>
        <p:nvSpPr>
          <p:cNvPr id="13" name="USR_Name"/>
          <p:cNvSpPr>
            <a:spLocks noGrp="1"/>
          </p:cNvSpPr>
          <p:nvPr>
            <p:ph type="subTitle" idx="1"/>
          </p:nvPr>
        </p:nvSpPr>
        <p:spPr>
          <a:xfrm>
            <a:off x="411768" y="6127086"/>
            <a:ext cx="3340800" cy="263050"/>
          </a:xfrm>
        </p:spPr>
        <p:txBody>
          <a:bodyPr anchor="b" anchorCtr="0"/>
          <a:lstStyle>
            <a:lvl1pPr marL="0" indent="0" algn="l">
              <a:lnSpc>
                <a:spcPct val="100000"/>
              </a:lnSpc>
              <a:buNone/>
              <a:defRPr sz="9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Carsten Salling</a:t>
            </a:r>
          </a:p>
        </p:txBody>
      </p:sp>
    </p:spTree>
    <p:extLst>
      <p:ext uri="{BB962C8B-B14F-4D97-AF65-F5344CB8AC3E}">
        <p14:creationId xmlns:p14="http://schemas.microsoft.com/office/powerpoint/2010/main" val="21428838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ort forside">
    <p:spTree>
      <p:nvGrpSpPr>
        <p:cNvPr id="1" name=""/>
        <p:cNvGrpSpPr/>
        <p:nvPr/>
      </p:nvGrpSpPr>
      <p:grpSpPr>
        <a:xfrm>
          <a:off x="0" y="0"/>
          <a:ext cx="0" cy="0"/>
          <a:chOff x="0" y="0"/>
          <a:chExt cx="0" cy="0"/>
        </a:xfrm>
      </p:grpSpPr>
      <p:sp>
        <p:nvSpPr>
          <p:cNvPr id="10" name="Baggrund sort"/>
          <p:cNvSpPr/>
          <p:nvPr userDrawn="1"/>
        </p:nvSpPr>
        <p:spPr>
          <a:xfrm>
            <a:off x="0" y="0"/>
            <a:ext cx="121896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6" name="Slide Number Placeholder 5" hidden="1"/>
          <p:cNvSpPr>
            <a:spLocks noGrp="1"/>
          </p:cNvSpPr>
          <p:nvPr>
            <p:ph type="sldNum" sz="quarter" idx="12"/>
          </p:nvPr>
        </p:nvSpPr>
        <p:spPr>
          <a:xfrm>
            <a:off x="406800" y="6591649"/>
            <a:ext cx="431400" cy="263661"/>
          </a:xfrm>
        </p:spPr>
        <p:txBody>
          <a:bodyPr/>
          <a:lstStyle>
            <a:lvl1pPr>
              <a:defRPr>
                <a:solidFill>
                  <a:schemeClr val="tx1"/>
                </a:solidFill>
              </a:defRPr>
            </a:lvl1pPr>
          </a:lstStyle>
          <a:p>
            <a:fld id="{45D37B1E-C366-494F-A587-962AD9AABC83}" type="slidenum">
              <a:rPr lang="da-DK"/>
              <a:pPr/>
              <a:t>‹nr.›</a:t>
            </a:fld>
            <a:endParaRPr lang="da-DK" dirty="0"/>
          </a:p>
        </p:txBody>
      </p:sp>
      <p:sp>
        <p:nvSpPr>
          <p:cNvPr id="2" name="Title 1"/>
          <p:cNvSpPr>
            <a:spLocks noGrp="1"/>
          </p:cNvSpPr>
          <p:nvPr>
            <p:ph type="ctrTitle"/>
          </p:nvPr>
        </p:nvSpPr>
        <p:spPr>
          <a:xfrm>
            <a:off x="374400" y="1314000"/>
            <a:ext cx="8132617" cy="2145600"/>
          </a:xfrm>
        </p:spPr>
        <p:txBody>
          <a:bodyPr anchor="b"/>
          <a:lstStyle>
            <a:lvl1pPr algn="l">
              <a:lnSpc>
                <a:spcPct val="87000"/>
              </a:lnSpc>
              <a:defRPr sz="5000">
                <a:solidFill>
                  <a:schemeClr val="bg1"/>
                </a:solidFill>
              </a:defRPr>
            </a:lvl1pPr>
          </a:lstStyle>
          <a:p>
            <a:r>
              <a:rPr lang="da-DK" dirty="0"/>
              <a:t>Klik for at redigere i master</a:t>
            </a:r>
          </a:p>
        </p:txBody>
      </p:sp>
      <p:sp>
        <p:nvSpPr>
          <p:cNvPr id="4" name="Date_DateCustomA"/>
          <p:cNvSpPr>
            <a:spLocks noGrp="1"/>
          </p:cNvSpPr>
          <p:nvPr>
            <p:ph type="dt" sz="half" idx="10"/>
          </p:nvPr>
        </p:nvSpPr>
        <p:spPr>
          <a:xfrm>
            <a:off x="410400" y="6393600"/>
            <a:ext cx="3340800" cy="180085"/>
          </a:xfrm>
        </p:spPr>
        <p:txBody>
          <a:bodyPr/>
          <a:lstStyle>
            <a:lvl1pPr>
              <a:defRPr>
                <a:solidFill>
                  <a:schemeClr val="bg1"/>
                </a:solidFill>
              </a:defRPr>
            </a:lvl1pPr>
          </a:lstStyle>
          <a:p>
            <a:r>
              <a:rPr lang="da-DK" dirty="0"/>
              <a:t>16. marts 2018</a:t>
            </a:r>
          </a:p>
        </p:txBody>
      </p:sp>
      <p:sp>
        <p:nvSpPr>
          <p:cNvPr id="5" name="OFF_institute_" hidden="1"/>
          <p:cNvSpPr>
            <a:spLocks noGrp="1"/>
          </p:cNvSpPr>
          <p:nvPr>
            <p:ph type="ftr" sz="quarter" idx="11"/>
          </p:nvPr>
        </p:nvSpPr>
        <p:spPr>
          <a:xfrm>
            <a:off x="410400" y="0"/>
            <a:ext cx="3340800" cy="228600"/>
          </a:xfrm>
        </p:spPr>
        <p:txBody>
          <a:bodyPr/>
          <a:lstStyle>
            <a:lvl1pPr algn="l">
              <a:lnSpc>
                <a:spcPct val="92000"/>
              </a:lnSpc>
              <a:defRPr sz="100" b="1">
                <a:solidFill>
                  <a:schemeClr val="tx1"/>
                </a:solidFill>
              </a:defRPr>
            </a:lvl1pPr>
          </a:lstStyle>
          <a:p>
            <a:r>
              <a:rPr lang="da-DK" dirty="0"/>
              <a:t>HR-service</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6"/>
            <a:ext cx="1249200" cy="337047"/>
          </a:xfrm>
          <a:prstGeom prst="rect">
            <a:avLst/>
          </a:prstGeom>
        </p:spPr>
      </p:pic>
      <p:sp>
        <p:nvSpPr>
          <p:cNvPr id="12" name="OFF_institute"/>
          <p:cNvSpPr/>
          <p:nvPr userDrawn="1"/>
        </p:nvSpPr>
        <p:spPr>
          <a:xfrm>
            <a:off x="410400" y="0"/>
            <a:ext cx="3340799" cy="72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i="0" cap="all" baseline="0" dirty="0">
                <a:solidFill>
                  <a:schemeClr val="bg1"/>
                </a:solidFill>
              </a:rPr>
              <a:t>HR-service</a:t>
            </a:r>
          </a:p>
        </p:txBody>
      </p:sp>
      <p:sp>
        <p:nvSpPr>
          <p:cNvPr id="13" name="USR_Name"/>
          <p:cNvSpPr>
            <a:spLocks noGrp="1"/>
          </p:cNvSpPr>
          <p:nvPr>
            <p:ph type="subTitle" idx="1"/>
          </p:nvPr>
        </p:nvSpPr>
        <p:spPr>
          <a:xfrm>
            <a:off x="411768" y="6127086"/>
            <a:ext cx="3340800" cy="263050"/>
          </a:xfrm>
        </p:spPr>
        <p:txBody>
          <a:bodyPr anchor="b" anchorCtr="0"/>
          <a:lstStyle>
            <a:lvl1pPr marL="0" indent="0" algn="l">
              <a:lnSpc>
                <a:spcPct val="100000"/>
              </a:lnSpc>
              <a:buNone/>
              <a:defRPr sz="9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Carsten Salling</a:t>
            </a:r>
          </a:p>
        </p:txBody>
      </p:sp>
    </p:spTree>
    <p:extLst>
      <p:ext uri="{BB962C8B-B14F-4D97-AF65-F5344CB8AC3E}">
        <p14:creationId xmlns:p14="http://schemas.microsoft.com/office/powerpoint/2010/main" val="27572372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vid forside">
    <p:spTree>
      <p:nvGrpSpPr>
        <p:cNvPr id="1" name=""/>
        <p:cNvGrpSpPr/>
        <p:nvPr/>
      </p:nvGrpSpPr>
      <p:grpSpPr>
        <a:xfrm>
          <a:off x="0" y="0"/>
          <a:ext cx="0" cy="0"/>
          <a:chOff x="0" y="0"/>
          <a:chExt cx="0" cy="0"/>
        </a:xfrm>
      </p:grpSpPr>
      <p:sp>
        <p:nvSpPr>
          <p:cNvPr id="10" name="Baggrund hvid"/>
          <p:cNvSpPr/>
          <p:nvPr userDrawn="1"/>
        </p:nvSpPr>
        <p:spPr>
          <a:xfrm>
            <a:off x="0" y="0"/>
            <a:ext cx="1218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6" name="Slide Number Placeholder 5" hidden="1"/>
          <p:cNvSpPr>
            <a:spLocks noGrp="1"/>
          </p:cNvSpPr>
          <p:nvPr>
            <p:ph type="sldNum" sz="quarter" idx="12"/>
          </p:nvPr>
        </p:nvSpPr>
        <p:spPr>
          <a:xfrm>
            <a:off x="406800" y="6591649"/>
            <a:ext cx="431400" cy="263661"/>
          </a:xfrm>
        </p:spPr>
        <p:txBody>
          <a:bodyPr/>
          <a:lstStyle>
            <a:lvl1pPr>
              <a:defRPr>
                <a:solidFill>
                  <a:schemeClr val="bg1"/>
                </a:solidFill>
              </a:defRPr>
            </a:lvl1pPr>
          </a:lstStyle>
          <a:p>
            <a:fld id="{45D37B1E-C366-494F-A587-962AD9AABC83}" type="slidenum">
              <a:rPr lang="da-DK"/>
              <a:pPr/>
              <a:t>‹nr.›</a:t>
            </a:fld>
            <a:endParaRPr lang="da-DK" dirty="0"/>
          </a:p>
        </p:txBody>
      </p:sp>
      <p:sp>
        <p:nvSpPr>
          <p:cNvPr id="2" name="Title 1"/>
          <p:cNvSpPr>
            <a:spLocks noGrp="1"/>
          </p:cNvSpPr>
          <p:nvPr>
            <p:ph type="ctrTitle"/>
          </p:nvPr>
        </p:nvSpPr>
        <p:spPr>
          <a:xfrm>
            <a:off x="374400" y="1314000"/>
            <a:ext cx="8132617" cy="2145600"/>
          </a:xfrm>
        </p:spPr>
        <p:txBody>
          <a:bodyPr anchor="b"/>
          <a:lstStyle>
            <a:lvl1pPr algn="l">
              <a:lnSpc>
                <a:spcPct val="87000"/>
              </a:lnSpc>
              <a:defRPr sz="5000">
                <a:solidFill>
                  <a:schemeClr val="tx1"/>
                </a:solidFill>
              </a:defRPr>
            </a:lvl1pPr>
          </a:lstStyle>
          <a:p>
            <a:r>
              <a:rPr lang="da-DK" dirty="0"/>
              <a:t>Klik for at redigere i master</a:t>
            </a:r>
          </a:p>
        </p:txBody>
      </p:sp>
      <p:sp>
        <p:nvSpPr>
          <p:cNvPr id="4" name="Date_DateCustomA"/>
          <p:cNvSpPr>
            <a:spLocks noGrp="1"/>
          </p:cNvSpPr>
          <p:nvPr>
            <p:ph type="dt" sz="half" idx="10"/>
          </p:nvPr>
        </p:nvSpPr>
        <p:spPr>
          <a:xfrm>
            <a:off x="410400" y="6393600"/>
            <a:ext cx="3340800" cy="180085"/>
          </a:xfrm>
        </p:spPr>
        <p:txBody>
          <a:bodyPr/>
          <a:lstStyle>
            <a:lvl1pPr>
              <a:defRPr>
                <a:solidFill>
                  <a:schemeClr val="tx1"/>
                </a:solidFill>
              </a:defRPr>
            </a:lvl1pPr>
          </a:lstStyle>
          <a:p>
            <a:r>
              <a:rPr lang="da-DK" dirty="0"/>
              <a:t>16. marts 2018</a:t>
            </a:r>
          </a:p>
        </p:txBody>
      </p:sp>
      <p:sp>
        <p:nvSpPr>
          <p:cNvPr id="5" name="OFF_institute_"/>
          <p:cNvSpPr>
            <a:spLocks noGrp="1"/>
          </p:cNvSpPr>
          <p:nvPr>
            <p:ph type="ftr" sz="quarter" idx="11"/>
          </p:nvPr>
        </p:nvSpPr>
        <p:spPr>
          <a:xfrm>
            <a:off x="410400" y="0"/>
            <a:ext cx="3340800" cy="182880"/>
          </a:xfrm>
        </p:spPr>
        <p:txBody>
          <a:bodyPr/>
          <a:lstStyle>
            <a:lvl1pPr algn="l">
              <a:lnSpc>
                <a:spcPct val="92000"/>
              </a:lnSpc>
              <a:defRPr sz="100" b="1">
                <a:solidFill>
                  <a:schemeClr val="bg1"/>
                </a:solidFill>
              </a:defRPr>
            </a:lvl1pPr>
          </a:lstStyle>
          <a:p>
            <a:r>
              <a:rPr lang="da-DK" dirty="0"/>
              <a:t>HR-service</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5"/>
            <a:ext cx="1249200" cy="337048"/>
          </a:xfrm>
          <a:prstGeom prst="rect">
            <a:avLst/>
          </a:prstGeom>
        </p:spPr>
      </p:pic>
      <p:sp>
        <p:nvSpPr>
          <p:cNvPr id="11" name="USR_name"/>
          <p:cNvSpPr/>
          <p:nvPr userDrawn="1"/>
        </p:nvSpPr>
        <p:spPr>
          <a:xfrm>
            <a:off x="410400" y="6127200"/>
            <a:ext cx="3340800" cy="263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dirty="0">
                <a:solidFill>
                  <a:schemeClr val="tx1"/>
                </a:solidFill>
              </a:rPr>
              <a:t>Carsten Salling</a:t>
            </a:r>
          </a:p>
        </p:txBody>
      </p:sp>
      <p:sp>
        <p:nvSpPr>
          <p:cNvPr id="12" name="OFF_institute"/>
          <p:cNvSpPr/>
          <p:nvPr userDrawn="1"/>
        </p:nvSpPr>
        <p:spPr>
          <a:xfrm>
            <a:off x="410400" y="0"/>
            <a:ext cx="3340799" cy="72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900" b="1" i="0" cap="all" baseline="0" dirty="0">
                <a:solidFill>
                  <a:schemeClr val="tx1"/>
                </a:solidFill>
              </a:rPr>
              <a:t>HR-service</a:t>
            </a:r>
          </a:p>
        </p:txBody>
      </p:sp>
    </p:spTree>
    <p:extLst>
      <p:ext uri="{BB962C8B-B14F-4D97-AF65-F5344CB8AC3E}">
        <p14:creationId xmlns:p14="http://schemas.microsoft.com/office/powerpoint/2010/main" val="7159266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øn kapitelside">
    <p:spTree>
      <p:nvGrpSpPr>
        <p:cNvPr id="1" name=""/>
        <p:cNvGrpSpPr/>
        <p:nvPr/>
      </p:nvGrpSpPr>
      <p:grpSpPr>
        <a:xfrm>
          <a:off x="0" y="0"/>
          <a:ext cx="0" cy="0"/>
          <a:chOff x="0" y="0"/>
          <a:chExt cx="0" cy="0"/>
        </a:xfrm>
      </p:grpSpPr>
      <p:sp>
        <p:nvSpPr>
          <p:cNvPr id="7" name="Baggrund grøn"/>
          <p:cNvSpPr/>
          <p:nvPr userDrawn="1"/>
        </p:nvSpPr>
        <p:spPr>
          <a:xfrm>
            <a:off x="0" y="0"/>
            <a:ext cx="12192000" cy="6858000"/>
          </a:xfrm>
          <a:prstGeom prst="rect">
            <a:avLst/>
          </a:prstGeom>
          <a:solidFill>
            <a:srgbClr val="4E5B3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title"/>
          </p:nvPr>
        </p:nvSpPr>
        <p:spPr>
          <a:xfrm>
            <a:off x="320400" y="3657600"/>
            <a:ext cx="11552400" cy="2898268"/>
          </a:xfrm>
        </p:spPr>
        <p:txBody>
          <a:bodyPr anchor="b"/>
          <a:lstStyle>
            <a:lvl1pPr>
              <a:lnSpc>
                <a:spcPct val="83000"/>
              </a:lnSpc>
              <a:defRPr sz="10000">
                <a:solidFill>
                  <a:srgbClr val="EED484"/>
                </a:solidFill>
              </a:defRPr>
            </a:lvl1pPr>
          </a:lstStyle>
          <a:p>
            <a:r>
              <a:rPr lang="da-DK" dirty="0"/>
              <a:t>Klik for at redigere i master</a:t>
            </a:r>
          </a:p>
        </p:txBody>
      </p:sp>
      <p:sp>
        <p:nvSpPr>
          <p:cNvPr id="9" name="Pladsholder til tekst 2"/>
          <p:cNvSpPr>
            <a:spLocks noGrp="1"/>
          </p:cNvSpPr>
          <p:nvPr>
            <p:ph type="body" sz="quarter" idx="13"/>
          </p:nvPr>
        </p:nvSpPr>
        <p:spPr>
          <a:xfrm>
            <a:off x="399600" y="360000"/>
            <a:ext cx="1899475" cy="1841197"/>
          </a:xfrm>
        </p:spPr>
        <p:txBody>
          <a:bodyPr/>
          <a:lstStyle>
            <a:lvl1pPr marL="0" indent="0">
              <a:lnSpc>
                <a:spcPct val="107000"/>
              </a:lnSpc>
              <a:buFont typeface="Arial" panose="020B0604020202020204" pitchFamily="34" charset="0"/>
              <a:buChar char="​"/>
              <a:defRPr sz="1400" b="1">
                <a:solidFill>
                  <a:srgbClr val="EED484"/>
                </a:solidFill>
              </a:defRPr>
            </a:lvl1pPr>
            <a:lvl2pPr marL="216000" indent="-216000">
              <a:spcBef>
                <a:spcPts val="0"/>
              </a:spcBef>
              <a:defRPr sz="1400" b="1">
                <a:solidFill>
                  <a:srgbClr val="EED484"/>
                </a:solidFill>
              </a:defRPr>
            </a:lvl2pPr>
            <a:lvl3pPr marL="216000" indent="-216000">
              <a:spcBef>
                <a:spcPts val="0"/>
              </a:spcBef>
              <a:defRPr sz="1400" b="1">
                <a:solidFill>
                  <a:srgbClr val="EED484"/>
                </a:solidFill>
              </a:defRPr>
            </a:lvl3pPr>
            <a:lvl4pPr marL="216000" indent="-216000">
              <a:spcBef>
                <a:spcPts val="0"/>
              </a:spcBef>
              <a:defRPr sz="1400" b="1">
                <a:solidFill>
                  <a:srgbClr val="EED484"/>
                </a:solidFill>
              </a:defRPr>
            </a:lvl4pPr>
            <a:lvl5pPr marL="216000" indent="-216000">
              <a:spcBef>
                <a:spcPts val="0"/>
              </a:spcBef>
              <a:defRPr sz="1400" b="1">
                <a:solidFill>
                  <a:srgbClr val="EED484"/>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Date_DateCustomA" hidden="1"/>
          <p:cNvSpPr>
            <a:spLocks noGrp="1"/>
          </p:cNvSpPr>
          <p:nvPr>
            <p:ph type="dt" sz="half" idx="14"/>
          </p:nvPr>
        </p:nvSpPr>
        <p:spPr>
          <a:xfrm>
            <a:off x="406305" y="6575103"/>
            <a:ext cx="5630958" cy="263661"/>
          </a:xfrm>
        </p:spPr>
        <p:txBody>
          <a:bodyPr/>
          <a:lstStyle>
            <a:lvl1pPr>
              <a:defRPr>
                <a:solidFill>
                  <a:srgbClr val="4E5B31"/>
                </a:solidFill>
              </a:defRPr>
            </a:lvl1pPr>
          </a:lstStyle>
          <a:p>
            <a:r>
              <a:rPr lang="en-GB" dirty="0"/>
              <a:t>16. marts 2018</a:t>
            </a:r>
          </a:p>
        </p:txBody>
      </p:sp>
      <p:sp>
        <p:nvSpPr>
          <p:cNvPr id="13" name="Pladsholder til sidefod 12" hidden="1"/>
          <p:cNvSpPr>
            <a:spLocks noGrp="1"/>
          </p:cNvSpPr>
          <p:nvPr>
            <p:ph type="ftr" sz="quarter" idx="15"/>
          </p:nvPr>
        </p:nvSpPr>
        <p:spPr>
          <a:xfrm>
            <a:off x="406305" y="1"/>
            <a:ext cx="5630958" cy="341175"/>
          </a:xfrm>
        </p:spPr>
        <p:txBody>
          <a:bodyPr/>
          <a:lstStyle>
            <a:lvl1pPr>
              <a:defRPr>
                <a:solidFill>
                  <a:srgbClr val="4E5B31"/>
                </a:solidFill>
              </a:defRPr>
            </a:lvl1pPr>
          </a:lstStyle>
          <a:p>
            <a:endParaRPr lang="en-GB" dirty="0"/>
          </a:p>
        </p:txBody>
      </p:sp>
      <p:sp>
        <p:nvSpPr>
          <p:cNvPr id="14" name="Pladsholder til slidenummer 13" hidden="1"/>
          <p:cNvSpPr>
            <a:spLocks noGrp="1"/>
          </p:cNvSpPr>
          <p:nvPr>
            <p:ph type="sldNum" sz="quarter" idx="16"/>
          </p:nvPr>
        </p:nvSpPr>
        <p:spPr>
          <a:xfrm>
            <a:off x="406800" y="6575103"/>
            <a:ext cx="431400" cy="263661"/>
          </a:xfrm>
        </p:spPr>
        <p:txBody>
          <a:bodyPr/>
          <a:lstStyle>
            <a:lvl1pPr>
              <a:defRPr>
                <a:solidFill>
                  <a:srgbClr val="4E5B31"/>
                </a:solidFill>
              </a:defRPr>
            </a:lvl1pPr>
          </a:lstStyle>
          <a:p>
            <a:fld id="{45D37B1E-C366-494F-A587-962AD9AABC83}" type="slidenum">
              <a:rPr lang="en-GB"/>
              <a:pPr/>
              <a:t>‹nr.›</a:t>
            </a:fld>
            <a:endParaRPr lang="en-GB" dirty="0"/>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6"/>
            <a:ext cx="1249200" cy="337047"/>
          </a:xfrm>
          <a:prstGeom prst="rect">
            <a:avLst/>
          </a:prstGeom>
        </p:spPr>
      </p:pic>
    </p:spTree>
    <p:extLst>
      <p:ext uri="{BB962C8B-B14F-4D97-AF65-F5344CB8AC3E}">
        <p14:creationId xmlns:p14="http://schemas.microsoft.com/office/powerpoint/2010/main" val="33050639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range kapitelside">
    <p:spTree>
      <p:nvGrpSpPr>
        <p:cNvPr id="1" name=""/>
        <p:cNvGrpSpPr/>
        <p:nvPr/>
      </p:nvGrpSpPr>
      <p:grpSpPr>
        <a:xfrm>
          <a:off x="0" y="0"/>
          <a:ext cx="0" cy="0"/>
          <a:chOff x="0" y="0"/>
          <a:chExt cx="0" cy="0"/>
        </a:xfrm>
      </p:grpSpPr>
      <p:sp>
        <p:nvSpPr>
          <p:cNvPr id="7" name="Baggrund orange"/>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title"/>
          </p:nvPr>
        </p:nvSpPr>
        <p:spPr>
          <a:xfrm>
            <a:off x="320400" y="3657600"/>
            <a:ext cx="11552400" cy="2898268"/>
          </a:xfrm>
        </p:spPr>
        <p:txBody>
          <a:bodyPr anchor="b"/>
          <a:lstStyle>
            <a:lvl1pPr>
              <a:lnSpc>
                <a:spcPct val="83000"/>
              </a:lnSpc>
              <a:defRPr sz="10000">
                <a:solidFill>
                  <a:srgbClr val="EED484"/>
                </a:solidFill>
              </a:defRPr>
            </a:lvl1pPr>
          </a:lstStyle>
          <a:p>
            <a:r>
              <a:rPr lang="da-DK" dirty="0"/>
              <a:t>Klik for at redigere i master</a:t>
            </a:r>
          </a:p>
        </p:txBody>
      </p:sp>
      <p:sp>
        <p:nvSpPr>
          <p:cNvPr id="9" name="Pladsholder til tekst 2"/>
          <p:cNvSpPr>
            <a:spLocks noGrp="1"/>
          </p:cNvSpPr>
          <p:nvPr>
            <p:ph type="body" sz="quarter" idx="13"/>
          </p:nvPr>
        </p:nvSpPr>
        <p:spPr>
          <a:xfrm>
            <a:off x="399600" y="360000"/>
            <a:ext cx="1899475" cy="1841197"/>
          </a:xfrm>
        </p:spPr>
        <p:txBody>
          <a:bodyPr/>
          <a:lstStyle>
            <a:lvl1pPr marL="0" indent="0">
              <a:lnSpc>
                <a:spcPct val="107000"/>
              </a:lnSpc>
              <a:buFont typeface="Arial" panose="020B0604020202020204" pitchFamily="34" charset="0"/>
              <a:buChar char="​"/>
              <a:defRPr sz="1400" b="1">
                <a:solidFill>
                  <a:srgbClr val="EED484"/>
                </a:solidFill>
              </a:defRPr>
            </a:lvl1pPr>
            <a:lvl2pPr marL="216000" indent="-216000">
              <a:spcBef>
                <a:spcPts val="0"/>
              </a:spcBef>
              <a:defRPr sz="1400" b="1">
                <a:solidFill>
                  <a:srgbClr val="EED484"/>
                </a:solidFill>
              </a:defRPr>
            </a:lvl2pPr>
            <a:lvl3pPr marL="216000" indent="-216000">
              <a:spcBef>
                <a:spcPts val="0"/>
              </a:spcBef>
              <a:defRPr sz="1400" b="1">
                <a:solidFill>
                  <a:srgbClr val="EED484"/>
                </a:solidFill>
              </a:defRPr>
            </a:lvl3pPr>
            <a:lvl4pPr marL="216000" indent="-216000">
              <a:spcBef>
                <a:spcPts val="0"/>
              </a:spcBef>
              <a:defRPr sz="1400" b="1">
                <a:solidFill>
                  <a:srgbClr val="EED484"/>
                </a:solidFill>
              </a:defRPr>
            </a:lvl4pPr>
            <a:lvl5pPr marL="216000" indent="-216000">
              <a:spcBef>
                <a:spcPts val="0"/>
              </a:spcBef>
              <a:defRPr sz="1400" b="1">
                <a:solidFill>
                  <a:srgbClr val="EED484"/>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Date_DateCustomA" hidden="1"/>
          <p:cNvSpPr>
            <a:spLocks noGrp="1"/>
          </p:cNvSpPr>
          <p:nvPr>
            <p:ph type="dt" sz="half" idx="14"/>
          </p:nvPr>
        </p:nvSpPr>
        <p:spPr>
          <a:xfrm>
            <a:off x="406305" y="6575103"/>
            <a:ext cx="5630958" cy="263661"/>
          </a:xfrm>
        </p:spPr>
        <p:txBody>
          <a:bodyPr/>
          <a:lstStyle>
            <a:lvl1pPr>
              <a:defRPr>
                <a:solidFill>
                  <a:srgbClr val="D38235"/>
                </a:solidFill>
              </a:defRPr>
            </a:lvl1pPr>
          </a:lstStyle>
          <a:p>
            <a:r>
              <a:rPr lang="en-GB" dirty="0"/>
              <a:t>16. marts 2018</a:t>
            </a:r>
          </a:p>
        </p:txBody>
      </p:sp>
      <p:sp>
        <p:nvSpPr>
          <p:cNvPr id="13" name="Pladsholder til sidefod 12" hidden="1"/>
          <p:cNvSpPr>
            <a:spLocks noGrp="1"/>
          </p:cNvSpPr>
          <p:nvPr>
            <p:ph type="ftr" sz="quarter" idx="15"/>
          </p:nvPr>
        </p:nvSpPr>
        <p:spPr>
          <a:xfrm>
            <a:off x="406305" y="1"/>
            <a:ext cx="5630958" cy="341175"/>
          </a:xfrm>
        </p:spPr>
        <p:txBody>
          <a:bodyPr/>
          <a:lstStyle>
            <a:lvl1pPr>
              <a:defRPr>
                <a:solidFill>
                  <a:schemeClr val="accent6"/>
                </a:solidFill>
              </a:defRPr>
            </a:lvl1pPr>
          </a:lstStyle>
          <a:p>
            <a:endParaRPr lang="en-GB" dirty="0"/>
          </a:p>
        </p:txBody>
      </p:sp>
      <p:sp>
        <p:nvSpPr>
          <p:cNvPr id="14" name="Pladsholder til slidenummer 13" hidden="1"/>
          <p:cNvSpPr>
            <a:spLocks noGrp="1"/>
          </p:cNvSpPr>
          <p:nvPr>
            <p:ph type="sldNum" sz="quarter" idx="16"/>
          </p:nvPr>
        </p:nvSpPr>
        <p:spPr>
          <a:xfrm>
            <a:off x="406800" y="6575103"/>
            <a:ext cx="431400" cy="263661"/>
          </a:xfrm>
        </p:spPr>
        <p:txBody>
          <a:bodyPr/>
          <a:lstStyle>
            <a:lvl1pPr>
              <a:defRPr>
                <a:solidFill>
                  <a:srgbClr val="D38235"/>
                </a:solidFill>
              </a:defRPr>
            </a:lvl1pPr>
          </a:lstStyle>
          <a:p>
            <a:fld id="{45D37B1E-C366-494F-A587-962AD9AABC83}" type="slidenum">
              <a:rPr lang="en-GB"/>
              <a:pPr/>
              <a:t>‹nr.›</a:t>
            </a:fld>
            <a:endParaRPr lang="en-GB" dirty="0"/>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6"/>
            <a:ext cx="1249200" cy="337047"/>
          </a:xfrm>
          <a:prstGeom prst="rect">
            <a:avLst/>
          </a:prstGeom>
        </p:spPr>
      </p:pic>
    </p:spTree>
    <p:extLst>
      <p:ext uri="{BB962C8B-B14F-4D97-AF65-F5344CB8AC3E}">
        <p14:creationId xmlns:p14="http://schemas.microsoft.com/office/powerpoint/2010/main" val="10945259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ød kapitelside">
    <p:spTree>
      <p:nvGrpSpPr>
        <p:cNvPr id="1" name=""/>
        <p:cNvGrpSpPr/>
        <p:nvPr/>
      </p:nvGrpSpPr>
      <p:grpSpPr>
        <a:xfrm>
          <a:off x="0" y="0"/>
          <a:ext cx="0" cy="0"/>
          <a:chOff x="0" y="0"/>
          <a:chExt cx="0" cy="0"/>
        </a:xfrm>
      </p:grpSpPr>
      <p:sp>
        <p:nvSpPr>
          <p:cNvPr id="7" name="Baggrund orange"/>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title"/>
          </p:nvPr>
        </p:nvSpPr>
        <p:spPr>
          <a:xfrm>
            <a:off x="320400" y="3657600"/>
            <a:ext cx="11552400" cy="2898268"/>
          </a:xfrm>
        </p:spPr>
        <p:txBody>
          <a:bodyPr anchor="b"/>
          <a:lstStyle>
            <a:lvl1pPr>
              <a:lnSpc>
                <a:spcPct val="83000"/>
              </a:lnSpc>
              <a:defRPr sz="10000">
                <a:solidFill>
                  <a:schemeClr val="accent4"/>
                </a:solidFill>
              </a:defRPr>
            </a:lvl1pPr>
          </a:lstStyle>
          <a:p>
            <a:r>
              <a:rPr lang="da-DK" dirty="0"/>
              <a:t>Klik for at redigere i master</a:t>
            </a:r>
          </a:p>
        </p:txBody>
      </p:sp>
      <p:sp>
        <p:nvSpPr>
          <p:cNvPr id="9" name="Pladsholder til tekst 2"/>
          <p:cNvSpPr>
            <a:spLocks noGrp="1"/>
          </p:cNvSpPr>
          <p:nvPr>
            <p:ph type="body" sz="quarter" idx="13"/>
          </p:nvPr>
        </p:nvSpPr>
        <p:spPr>
          <a:xfrm>
            <a:off x="399600" y="360000"/>
            <a:ext cx="1899475" cy="1841197"/>
          </a:xfrm>
        </p:spPr>
        <p:txBody>
          <a:bodyPr/>
          <a:lstStyle>
            <a:lvl1pPr marL="0" indent="0">
              <a:lnSpc>
                <a:spcPct val="107000"/>
              </a:lnSpc>
              <a:spcBef>
                <a:spcPts val="0"/>
              </a:spcBef>
              <a:buFont typeface="Arial" panose="020B0604020202020204" pitchFamily="34" charset="0"/>
              <a:buChar char="​"/>
              <a:defRPr sz="1400" b="1">
                <a:solidFill>
                  <a:schemeClr val="accent4"/>
                </a:solidFill>
              </a:defRPr>
            </a:lvl1pPr>
            <a:lvl2pPr marL="216000" indent="-216000">
              <a:spcBef>
                <a:spcPts val="0"/>
              </a:spcBef>
              <a:defRPr sz="1400" b="1">
                <a:solidFill>
                  <a:schemeClr val="accent4"/>
                </a:solidFill>
              </a:defRPr>
            </a:lvl2pPr>
            <a:lvl3pPr marL="216000" indent="-216000">
              <a:spcBef>
                <a:spcPts val="0"/>
              </a:spcBef>
              <a:defRPr sz="1400" b="1">
                <a:solidFill>
                  <a:schemeClr val="accent4"/>
                </a:solidFill>
              </a:defRPr>
            </a:lvl3pPr>
            <a:lvl4pPr marL="216000" indent="-216000">
              <a:spcBef>
                <a:spcPts val="0"/>
              </a:spcBef>
              <a:defRPr sz="1400" b="1">
                <a:solidFill>
                  <a:schemeClr val="accent4"/>
                </a:solidFill>
              </a:defRPr>
            </a:lvl4pPr>
            <a:lvl5pPr marL="216000" indent="-216000">
              <a:spcBef>
                <a:spcPts val="0"/>
              </a:spcBef>
              <a:defRPr sz="1400" b="1">
                <a:solidFill>
                  <a:schemeClr val="accent4"/>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Date_DateCustomA" hidden="1"/>
          <p:cNvSpPr>
            <a:spLocks noGrp="1"/>
          </p:cNvSpPr>
          <p:nvPr>
            <p:ph type="dt" sz="half" idx="14"/>
          </p:nvPr>
        </p:nvSpPr>
        <p:spPr>
          <a:xfrm>
            <a:off x="406305" y="6575103"/>
            <a:ext cx="5630958" cy="263661"/>
          </a:xfrm>
        </p:spPr>
        <p:txBody>
          <a:bodyPr/>
          <a:lstStyle>
            <a:lvl1pPr>
              <a:defRPr>
                <a:solidFill>
                  <a:srgbClr val="D05A57"/>
                </a:solidFill>
              </a:defRPr>
            </a:lvl1pPr>
          </a:lstStyle>
          <a:p>
            <a:r>
              <a:rPr lang="en-GB" dirty="0"/>
              <a:t>16. marts 2018</a:t>
            </a:r>
          </a:p>
        </p:txBody>
      </p:sp>
      <p:sp>
        <p:nvSpPr>
          <p:cNvPr id="13" name="Pladsholder til sidefod 12" hidden="1"/>
          <p:cNvSpPr>
            <a:spLocks noGrp="1"/>
          </p:cNvSpPr>
          <p:nvPr>
            <p:ph type="ftr" sz="quarter" idx="15"/>
          </p:nvPr>
        </p:nvSpPr>
        <p:spPr>
          <a:xfrm>
            <a:off x="406305" y="1"/>
            <a:ext cx="5630958" cy="341175"/>
          </a:xfrm>
        </p:spPr>
        <p:txBody>
          <a:bodyPr/>
          <a:lstStyle>
            <a:lvl1pPr>
              <a:defRPr>
                <a:solidFill>
                  <a:schemeClr val="accent5"/>
                </a:solidFill>
              </a:defRPr>
            </a:lvl1pPr>
          </a:lstStyle>
          <a:p>
            <a:endParaRPr lang="en-GB" dirty="0"/>
          </a:p>
        </p:txBody>
      </p:sp>
      <p:sp>
        <p:nvSpPr>
          <p:cNvPr id="14" name="Pladsholder til slidenummer 13" hidden="1"/>
          <p:cNvSpPr>
            <a:spLocks noGrp="1"/>
          </p:cNvSpPr>
          <p:nvPr>
            <p:ph type="sldNum" sz="quarter" idx="16"/>
          </p:nvPr>
        </p:nvSpPr>
        <p:spPr>
          <a:xfrm>
            <a:off x="406800" y="6575103"/>
            <a:ext cx="431400" cy="263661"/>
          </a:xfrm>
        </p:spPr>
        <p:txBody>
          <a:bodyPr/>
          <a:lstStyle>
            <a:lvl1pPr>
              <a:defRPr>
                <a:solidFill>
                  <a:srgbClr val="D05A57"/>
                </a:solidFill>
              </a:defRPr>
            </a:lvl1pPr>
          </a:lstStyle>
          <a:p>
            <a:fld id="{45D37B1E-C366-494F-A587-962AD9AABC83}" type="slidenum">
              <a:rPr lang="en-GB"/>
              <a:pPr/>
              <a:t>‹nr.›</a:t>
            </a:fld>
            <a:endParaRPr lang="en-GB" dirty="0"/>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6"/>
            <a:ext cx="1249200" cy="337047"/>
          </a:xfrm>
          <a:prstGeom prst="rect">
            <a:avLst/>
          </a:prstGeom>
        </p:spPr>
      </p:pic>
    </p:spTree>
    <p:extLst>
      <p:ext uri="{BB962C8B-B14F-4D97-AF65-F5344CB8AC3E}">
        <p14:creationId xmlns:p14="http://schemas.microsoft.com/office/powerpoint/2010/main" val="933470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583B2A-8F59-4E45-AD41-45EE3A78C81C}"/>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0AAC9DFB-8792-4AFA-8924-B8DFC7DACA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F41394FF-7584-4B4E-9000-D813391DA003}"/>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C84FFDB6-284F-4E6A-82AE-E465AD18DB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416A1D74-CF2A-489A-87E4-A12BC1AC82D0}"/>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0C007F74-8472-4919-9C7A-E7FF7EBA6949}"/>
              </a:ext>
            </a:extLst>
          </p:cNvPr>
          <p:cNvSpPr>
            <a:spLocks noGrp="1"/>
          </p:cNvSpPr>
          <p:nvPr>
            <p:ph type="dt" sz="half" idx="10"/>
          </p:nvPr>
        </p:nvSpPr>
        <p:spPr/>
        <p:txBody>
          <a:bodyPr/>
          <a:lstStyle/>
          <a:p>
            <a:fld id="{4B06D292-3C2F-4F42-8A28-74CE0D501773}" type="datetimeFigureOut">
              <a:rPr lang="da-DK" smtClean="0"/>
              <a:t>30-11-2018</a:t>
            </a:fld>
            <a:endParaRPr lang="da-DK"/>
          </a:p>
        </p:txBody>
      </p:sp>
      <p:sp>
        <p:nvSpPr>
          <p:cNvPr id="8" name="Pladsholder til sidefod 7">
            <a:extLst>
              <a:ext uri="{FF2B5EF4-FFF2-40B4-BE49-F238E27FC236}">
                <a16:creationId xmlns:a16="http://schemas.microsoft.com/office/drawing/2014/main" id="{6F767614-9500-4FDC-814B-667DFBE881E4}"/>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44539E92-BC2D-4B80-8562-06C69D9249C2}"/>
              </a:ext>
            </a:extLst>
          </p:cNvPr>
          <p:cNvSpPr>
            <a:spLocks noGrp="1"/>
          </p:cNvSpPr>
          <p:nvPr>
            <p:ph type="sldNum" sz="quarter" idx="12"/>
          </p:nvPr>
        </p:nvSpPr>
        <p:spPr/>
        <p:txBody>
          <a:bodyPr/>
          <a:lstStyle/>
          <a:p>
            <a:fld id="{4BB0A5A6-CA71-4900-8FEF-63FC0D30D162}" type="slidenum">
              <a:rPr lang="da-DK" smtClean="0"/>
              <a:t>‹nr.›</a:t>
            </a:fld>
            <a:endParaRPr lang="da-DK"/>
          </a:p>
        </p:txBody>
      </p:sp>
    </p:spTree>
    <p:extLst>
      <p:ext uri="{BB962C8B-B14F-4D97-AF65-F5344CB8AC3E}">
        <p14:creationId xmlns:p14="http://schemas.microsoft.com/office/powerpoint/2010/main" val="12505642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run kapitelside">
    <p:spTree>
      <p:nvGrpSpPr>
        <p:cNvPr id="1" name=""/>
        <p:cNvGrpSpPr/>
        <p:nvPr/>
      </p:nvGrpSpPr>
      <p:grpSpPr>
        <a:xfrm>
          <a:off x="0" y="0"/>
          <a:ext cx="0" cy="0"/>
          <a:chOff x="0" y="0"/>
          <a:chExt cx="0" cy="0"/>
        </a:xfrm>
      </p:grpSpPr>
      <p:sp>
        <p:nvSpPr>
          <p:cNvPr id="7" name="Baggrund orange"/>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title"/>
          </p:nvPr>
        </p:nvSpPr>
        <p:spPr>
          <a:xfrm>
            <a:off x="320400" y="3657600"/>
            <a:ext cx="11552400" cy="2898268"/>
          </a:xfrm>
        </p:spPr>
        <p:txBody>
          <a:bodyPr anchor="b"/>
          <a:lstStyle>
            <a:lvl1pPr>
              <a:lnSpc>
                <a:spcPct val="83000"/>
              </a:lnSpc>
              <a:defRPr sz="10000">
                <a:solidFill>
                  <a:srgbClr val="EED484"/>
                </a:solidFill>
              </a:defRPr>
            </a:lvl1pPr>
          </a:lstStyle>
          <a:p>
            <a:r>
              <a:rPr lang="da-DK" dirty="0"/>
              <a:t>Klik for at redigere i master</a:t>
            </a:r>
          </a:p>
        </p:txBody>
      </p:sp>
      <p:sp>
        <p:nvSpPr>
          <p:cNvPr id="9" name="Pladsholder til tekst 2"/>
          <p:cNvSpPr>
            <a:spLocks noGrp="1"/>
          </p:cNvSpPr>
          <p:nvPr>
            <p:ph type="body" sz="quarter" idx="13"/>
          </p:nvPr>
        </p:nvSpPr>
        <p:spPr>
          <a:xfrm>
            <a:off x="399600" y="360000"/>
            <a:ext cx="1899475" cy="1841197"/>
          </a:xfrm>
        </p:spPr>
        <p:txBody>
          <a:bodyPr/>
          <a:lstStyle>
            <a:lvl1pPr marL="0" indent="0">
              <a:lnSpc>
                <a:spcPct val="107000"/>
              </a:lnSpc>
              <a:spcBef>
                <a:spcPts val="0"/>
              </a:spcBef>
              <a:buFont typeface="Arial" panose="020B0604020202020204" pitchFamily="34" charset="0"/>
              <a:buChar char="​"/>
              <a:defRPr sz="1400" b="1">
                <a:solidFill>
                  <a:srgbClr val="EED484"/>
                </a:solidFill>
              </a:defRPr>
            </a:lvl1pPr>
            <a:lvl2pPr marL="216000" indent="-216000">
              <a:spcBef>
                <a:spcPts val="0"/>
              </a:spcBef>
              <a:defRPr sz="1400" b="1">
                <a:solidFill>
                  <a:srgbClr val="EED484"/>
                </a:solidFill>
              </a:defRPr>
            </a:lvl2pPr>
            <a:lvl3pPr marL="216000" indent="-216000">
              <a:spcBef>
                <a:spcPts val="0"/>
              </a:spcBef>
              <a:defRPr sz="1400" b="1">
                <a:solidFill>
                  <a:srgbClr val="EED484"/>
                </a:solidFill>
              </a:defRPr>
            </a:lvl3pPr>
            <a:lvl4pPr marL="216000" indent="-216000">
              <a:spcBef>
                <a:spcPts val="0"/>
              </a:spcBef>
              <a:defRPr sz="1400" b="1">
                <a:solidFill>
                  <a:srgbClr val="EED484"/>
                </a:solidFill>
              </a:defRPr>
            </a:lvl4pPr>
            <a:lvl5pPr marL="216000" indent="-216000">
              <a:spcBef>
                <a:spcPts val="0"/>
              </a:spcBef>
              <a:defRPr sz="1400" b="1">
                <a:solidFill>
                  <a:srgbClr val="EED484"/>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Date_DateCustomA" hidden="1"/>
          <p:cNvSpPr>
            <a:spLocks noGrp="1"/>
          </p:cNvSpPr>
          <p:nvPr>
            <p:ph type="dt" sz="half" idx="14"/>
          </p:nvPr>
        </p:nvSpPr>
        <p:spPr>
          <a:xfrm>
            <a:off x="406305" y="6575103"/>
            <a:ext cx="5630958" cy="263661"/>
          </a:xfrm>
        </p:spPr>
        <p:txBody>
          <a:bodyPr/>
          <a:lstStyle>
            <a:lvl1pPr>
              <a:defRPr>
                <a:solidFill>
                  <a:srgbClr val="473729"/>
                </a:solidFill>
              </a:defRPr>
            </a:lvl1pPr>
          </a:lstStyle>
          <a:p>
            <a:r>
              <a:rPr lang="en-GB" dirty="0"/>
              <a:t>16. marts 2018</a:t>
            </a:r>
          </a:p>
        </p:txBody>
      </p:sp>
      <p:sp>
        <p:nvSpPr>
          <p:cNvPr id="13" name="Pladsholder til sidefod 12" hidden="1"/>
          <p:cNvSpPr>
            <a:spLocks noGrp="1"/>
          </p:cNvSpPr>
          <p:nvPr>
            <p:ph type="ftr" sz="quarter" idx="15"/>
          </p:nvPr>
        </p:nvSpPr>
        <p:spPr>
          <a:xfrm>
            <a:off x="406305" y="1"/>
            <a:ext cx="5630958" cy="341175"/>
          </a:xfrm>
        </p:spPr>
        <p:txBody>
          <a:bodyPr/>
          <a:lstStyle>
            <a:lvl1pPr>
              <a:defRPr>
                <a:solidFill>
                  <a:schemeClr val="tx2"/>
                </a:solidFill>
              </a:defRPr>
            </a:lvl1pPr>
          </a:lstStyle>
          <a:p>
            <a:endParaRPr lang="en-GB" dirty="0"/>
          </a:p>
        </p:txBody>
      </p:sp>
      <p:sp>
        <p:nvSpPr>
          <p:cNvPr id="14" name="Pladsholder til slidenummer 13" hidden="1"/>
          <p:cNvSpPr>
            <a:spLocks noGrp="1"/>
          </p:cNvSpPr>
          <p:nvPr>
            <p:ph type="sldNum" sz="quarter" idx="16"/>
          </p:nvPr>
        </p:nvSpPr>
        <p:spPr>
          <a:xfrm>
            <a:off x="406800" y="6575103"/>
            <a:ext cx="431400" cy="263661"/>
          </a:xfrm>
        </p:spPr>
        <p:txBody>
          <a:bodyPr/>
          <a:lstStyle>
            <a:lvl1pPr>
              <a:defRPr>
                <a:solidFill>
                  <a:srgbClr val="473729"/>
                </a:solidFill>
              </a:defRPr>
            </a:lvl1pPr>
          </a:lstStyle>
          <a:p>
            <a:fld id="{45D37B1E-C366-494F-A587-962AD9AABC83}" type="slidenum">
              <a:rPr lang="en-GB"/>
              <a:pPr/>
              <a:t>‹nr.›</a:t>
            </a:fld>
            <a:endParaRPr lang="en-GB" dirty="0"/>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6"/>
            <a:ext cx="1249200" cy="337047"/>
          </a:xfrm>
          <a:prstGeom prst="rect">
            <a:avLst/>
          </a:prstGeom>
        </p:spPr>
      </p:pic>
    </p:spTree>
    <p:extLst>
      <p:ext uri="{BB962C8B-B14F-4D97-AF65-F5344CB8AC3E}">
        <p14:creationId xmlns:p14="http://schemas.microsoft.com/office/powerpoint/2010/main" val="6589971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ort kapitelside">
    <p:spTree>
      <p:nvGrpSpPr>
        <p:cNvPr id="1" name=""/>
        <p:cNvGrpSpPr/>
        <p:nvPr/>
      </p:nvGrpSpPr>
      <p:grpSpPr>
        <a:xfrm>
          <a:off x="0" y="0"/>
          <a:ext cx="0" cy="0"/>
          <a:chOff x="0" y="0"/>
          <a:chExt cx="0" cy="0"/>
        </a:xfrm>
      </p:grpSpPr>
      <p:sp>
        <p:nvSpPr>
          <p:cNvPr id="7" name="Baggrund sort"/>
          <p:cNvSpPr/>
          <p:nvPr userDrawn="1"/>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le 1"/>
          <p:cNvSpPr>
            <a:spLocks noGrp="1"/>
          </p:cNvSpPr>
          <p:nvPr>
            <p:ph type="title"/>
          </p:nvPr>
        </p:nvSpPr>
        <p:spPr>
          <a:xfrm>
            <a:off x="320588" y="3657600"/>
            <a:ext cx="11551621" cy="2898268"/>
          </a:xfrm>
        </p:spPr>
        <p:txBody>
          <a:bodyPr anchor="b"/>
          <a:lstStyle>
            <a:lvl1pPr>
              <a:lnSpc>
                <a:spcPct val="83000"/>
              </a:lnSpc>
              <a:defRPr sz="10000">
                <a:solidFill>
                  <a:srgbClr val="EED484"/>
                </a:solidFill>
              </a:defRPr>
            </a:lvl1pPr>
          </a:lstStyle>
          <a:p>
            <a:r>
              <a:rPr lang="da-DK" dirty="0"/>
              <a:t>Klik for at redigere i master</a:t>
            </a:r>
          </a:p>
        </p:txBody>
      </p:sp>
      <p:sp>
        <p:nvSpPr>
          <p:cNvPr id="12" name="Date_DateCustomA" hidden="1"/>
          <p:cNvSpPr>
            <a:spLocks noGrp="1"/>
          </p:cNvSpPr>
          <p:nvPr>
            <p:ph type="dt" sz="half" idx="14"/>
          </p:nvPr>
        </p:nvSpPr>
        <p:spPr>
          <a:xfrm>
            <a:off x="406305" y="6575103"/>
            <a:ext cx="5630958" cy="263661"/>
          </a:xfrm>
        </p:spPr>
        <p:txBody>
          <a:bodyPr/>
          <a:lstStyle>
            <a:lvl1pPr>
              <a:defRPr>
                <a:solidFill>
                  <a:schemeClr val="tx1"/>
                </a:solidFill>
              </a:defRPr>
            </a:lvl1pPr>
          </a:lstStyle>
          <a:p>
            <a:r>
              <a:rPr lang="en-GB" dirty="0"/>
              <a:t>16. marts 2018</a:t>
            </a:r>
          </a:p>
        </p:txBody>
      </p:sp>
      <p:sp>
        <p:nvSpPr>
          <p:cNvPr id="13" name="Pladsholder til sidefod 12" hidden="1"/>
          <p:cNvSpPr>
            <a:spLocks noGrp="1"/>
          </p:cNvSpPr>
          <p:nvPr>
            <p:ph type="ftr" sz="quarter" idx="15"/>
          </p:nvPr>
        </p:nvSpPr>
        <p:spPr>
          <a:xfrm>
            <a:off x="406305" y="1"/>
            <a:ext cx="5630958" cy="341175"/>
          </a:xfrm>
        </p:spPr>
        <p:txBody>
          <a:bodyPr/>
          <a:lstStyle>
            <a:lvl1pPr>
              <a:defRPr>
                <a:solidFill>
                  <a:srgbClr val="000000"/>
                </a:solidFill>
              </a:defRPr>
            </a:lvl1pPr>
          </a:lstStyle>
          <a:p>
            <a:endParaRPr lang="en-GB" dirty="0"/>
          </a:p>
        </p:txBody>
      </p:sp>
      <p:sp>
        <p:nvSpPr>
          <p:cNvPr id="14" name="Pladsholder til slidenummer 13" hidden="1"/>
          <p:cNvSpPr>
            <a:spLocks noGrp="1"/>
          </p:cNvSpPr>
          <p:nvPr>
            <p:ph type="sldNum" sz="quarter" idx="16"/>
          </p:nvPr>
        </p:nvSpPr>
        <p:spPr>
          <a:xfrm>
            <a:off x="406800" y="6575103"/>
            <a:ext cx="431400" cy="263661"/>
          </a:xfrm>
        </p:spPr>
        <p:txBody>
          <a:bodyPr/>
          <a:lstStyle>
            <a:lvl1pPr>
              <a:defRPr>
                <a:solidFill>
                  <a:schemeClr val="tx1"/>
                </a:solidFill>
              </a:defRPr>
            </a:lvl1pPr>
          </a:lstStyle>
          <a:p>
            <a:fld id="{45D37B1E-C366-494F-A587-962AD9AABC83}" type="slidenum">
              <a:rPr lang="en-GB"/>
              <a:pPr/>
              <a:t>‹nr.›</a:t>
            </a:fld>
            <a:endParaRPr lang="en-GB" dirty="0"/>
          </a:p>
        </p:txBody>
      </p:sp>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357896"/>
            <a:ext cx="1249200" cy="337047"/>
          </a:xfrm>
          <a:prstGeom prst="rect">
            <a:avLst/>
          </a:prstGeom>
        </p:spPr>
      </p:pic>
      <p:sp>
        <p:nvSpPr>
          <p:cNvPr id="16" name="Pladsholder til tekst 2"/>
          <p:cNvSpPr>
            <a:spLocks noGrp="1"/>
          </p:cNvSpPr>
          <p:nvPr>
            <p:ph type="body" sz="quarter" idx="13"/>
          </p:nvPr>
        </p:nvSpPr>
        <p:spPr>
          <a:xfrm>
            <a:off x="399600" y="360000"/>
            <a:ext cx="1899475" cy="1841197"/>
          </a:xfrm>
        </p:spPr>
        <p:txBody>
          <a:bodyPr/>
          <a:lstStyle>
            <a:lvl1pPr marL="0" indent="0">
              <a:lnSpc>
                <a:spcPct val="107000"/>
              </a:lnSpc>
              <a:spcBef>
                <a:spcPts val="0"/>
              </a:spcBef>
              <a:buFont typeface="Arial" panose="020B0604020202020204" pitchFamily="34" charset="0"/>
              <a:buChar char="​"/>
              <a:defRPr sz="1400" b="1">
                <a:solidFill>
                  <a:srgbClr val="EED484"/>
                </a:solidFill>
              </a:defRPr>
            </a:lvl1pPr>
            <a:lvl2pPr marL="216000" indent="-216000">
              <a:spcBef>
                <a:spcPts val="0"/>
              </a:spcBef>
              <a:defRPr sz="1400" b="1">
                <a:solidFill>
                  <a:srgbClr val="EED484"/>
                </a:solidFill>
              </a:defRPr>
            </a:lvl2pPr>
            <a:lvl3pPr marL="216000" indent="-216000">
              <a:spcBef>
                <a:spcPts val="0"/>
              </a:spcBef>
              <a:defRPr sz="1400" b="1">
                <a:solidFill>
                  <a:srgbClr val="EED484"/>
                </a:solidFill>
              </a:defRPr>
            </a:lvl3pPr>
            <a:lvl4pPr marL="216000" indent="-216000">
              <a:spcBef>
                <a:spcPts val="0"/>
              </a:spcBef>
              <a:defRPr sz="1400" b="1">
                <a:solidFill>
                  <a:srgbClr val="EED484"/>
                </a:solidFill>
              </a:defRPr>
            </a:lvl4pPr>
            <a:lvl5pPr marL="216000" indent="-216000">
              <a:spcBef>
                <a:spcPts val="0"/>
              </a:spcBef>
              <a:defRPr sz="1400" b="1">
                <a:solidFill>
                  <a:srgbClr val="EED484"/>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2545270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llede kapitelside, sort logo">
    <p:spTree>
      <p:nvGrpSpPr>
        <p:cNvPr id="1" name=""/>
        <p:cNvGrpSpPr/>
        <p:nvPr/>
      </p:nvGrpSpPr>
      <p:grpSpPr>
        <a:xfrm>
          <a:off x="0" y="0"/>
          <a:ext cx="0" cy="0"/>
          <a:chOff x="0" y="0"/>
          <a:chExt cx="0" cy="0"/>
        </a:xfrm>
      </p:grpSpPr>
      <p:sp>
        <p:nvSpPr>
          <p:cNvPr id="7" name="Baggrund hvid"/>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0" name="Pladsholder til billede 2"/>
          <p:cNvSpPr>
            <a:spLocks noGrp="1"/>
          </p:cNvSpPr>
          <p:nvPr>
            <p:ph type="pic" sz="quarter" idx="18"/>
          </p:nvPr>
        </p:nvSpPr>
        <p:spPr>
          <a:xfrm>
            <a:off x="0" y="0"/>
            <a:ext cx="12189600" cy="6858000"/>
          </a:xfrm>
        </p:spPr>
        <p:txBody>
          <a:bodyPr tIns="2772000" anchor="t" anchorCtr="0"/>
          <a:lstStyle>
            <a:lvl1pPr marL="0" indent="0" algn="ctr">
              <a:buNone/>
              <a:defRPr sz="2000"/>
            </a:lvl1pPr>
          </a:lstStyle>
          <a:p>
            <a:endParaRPr lang="da-DK" dirty="0"/>
          </a:p>
        </p:txBody>
      </p:sp>
      <p:sp>
        <p:nvSpPr>
          <p:cNvPr id="2" name="Title 1"/>
          <p:cNvSpPr>
            <a:spLocks noGrp="1"/>
          </p:cNvSpPr>
          <p:nvPr>
            <p:ph type="title"/>
          </p:nvPr>
        </p:nvSpPr>
        <p:spPr>
          <a:xfrm>
            <a:off x="320588" y="3657600"/>
            <a:ext cx="11551621" cy="2898268"/>
          </a:xfrm>
        </p:spPr>
        <p:txBody>
          <a:bodyPr anchor="b"/>
          <a:lstStyle>
            <a:lvl1pPr>
              <a:lnSpc>
                <a:spcPct val="83000"/>
              </a:lnSpc>
              <a:defRPr sz="10000">
                <a:solidFill>
                  <a:schemeClr val="tx1"/>
                </a:solidFill>
              </a:defRPr>
            </a:lvl1pPr>
          </a:lstStyle>
          <a:p>
            <a:r>
              <a:rPr lang="da-DK" dirty="0"/>
              <a:t>Klik for at redigere i master</a:t>
            </a:r>
          </a:p>
        </p:txBody>
      </p:sp>
      <p:sp>
        <p:nvSpPr>
          <p:cNvPr id="12" name="Date_DateCustomA" hidden="1"/>
          <p:cNvSpPr>
            <a:spLocks noGrp="1"/>
          </p:cNvSpPr>
          <p:nvPr>
            <p:ph type="dt" sz="half" idx="14"/>
          </p:nvPr>
        </p:nvSpPr>
        <p:spPr>
          <a:xfrm>
            <a:off x="406305" y="6954339"/>
            <a:ext cx="5630958" cy="263661"/>
          </a:xfrm>
        </p:spPr>
        <p:txBody>
          <a:bodyPr/>
          <a:lstStyle>
            <a:lvl1pPr>
              <a:defRPr sz="100">
                <a:solidFill>
                  <a:schemeClr val="bg1"/>
                </a:solidFill>
              </a:defRPr>
            </a:lvl1pPr>
          </a:lstStyle>
          <a:p>
            <a:r>
              <a:rPr lang="en-GB" dirty="0"/>
              <a:t>16. marts 2018</a:t>
            </a:r>
          </a:p>
        </p:txBody>
      </p:sp>
      <p:sp>
        <p:nvSpPr>
          <p:cNvPr id="13" name="Pladsholder til sidefod 12" hidden="1"/>
          <p:cNvSpPr>
            <a:spLocks noGrp="1"/>
          </p:cNvSpPr>
          <p:nvPr>
            <p:ph type="ftr" sz="quarter" idx="15"/>
          </p:nvPr>
        </p:nvSpPr>
        <p:spPr>
          <a:xfrm>
            <a:off x="406305" y="-350601"/>
            <a:ext cx="5630958" cy="341175"/>
          </a:xfrm>
        </p:spPr>
        <p:txBody>
          <a:bodyPr/>
          <a:lstStyle>
            <a:lvl1pPr algn="l">
              <a:defRPr sz="100" b="0">
                <a:solidFill>
                  <a:schemeClr val="bg1"/>
                </a:solidFill>
              </a:defRPr>
            </a:lvl1pPr>
          </a:lstStyle>
          <a:p>
            <a:endParaRPr lang="en-GB" dirty="0"/>
          </a:p>
        </p:txBody>
      </p:sp>
      <p:sp>
        <p:nvSpPr>
          <p:cNvPr id="14" name="Pladsholder til slidenummer 13" hidden="1"/>
          <p:cNvSpPr>
            <a:spLocks noGrp="1"/>
          </p:cNvSpPr>
          <p:nvPr>
            <p:ph type="sldNum" sz="quarter" idx="16"/>
          </p:nvPr>
        </p:nvSpPr>
        <p:spPr>
          <a:xfrm>
            <a:off x="406800" y="6954339"/>
            <a:ext cx="431400" cy="263661"/>
          </a:xfrm>
        </p:spPr>
        <p:txBody>
          <a:bodyPr/>
          <a:lstStyle>
            <a:lvl1pPr>
              <a:defRPr sz="100">
                <a:solidFill>
                  <a:schemeClr val="bg1"/>
                </a:solidFill>
              </a:defRPr>
            </a:lvl1pPr>
          </a:lstStyle>
          <a:p>
            <a:fld id="{45D37B1E-C366-494F-A587-962AD9AABC83}" type="slidenum">
              <a:rPr lang="en-GB"/>
              <a:pPr/>
              <a:t>‹nr.›</a:t>
            </a:fld>
            <a:endParaRPr lang="en-GB" dirty="0"/>
          </a:p>
        </p:txBody>
      </p:sp>
      <p:sp>
        <p:nvSpPr>
          <p:cNvPr id="16" name="Pladsholder til tekst 2"/>
          <p:cNvSpPr>
            <a:spLocks noGrp="1"/>
          </p:cNvSpPr>
          <p:nvPr>
            <p:ph type="body" sz="quarter" idx="13"/>
          </p:nvPr>
        </p:nvSpPr>
        <p:spPr>
          <a:xfrm>
            <a:off x="399600" y="360000"/>
            <a:ext cx="1899475" cy="1841197"/>
          </a:xfrm>
        </p:spPr>
        <p:txBody>
          <a:bodyPr/>
          <a:lstStyle>
            <a:lvl1pPr marL="0" indent="0">
              <a:lnSpc>
                <a:spcPct val="107000"/>
              </a:lnSpc>
              <a:spcBef>
                <a:spcPts val="0"/>
              </a:spcBef>
              <a:buFont typeface="Arial" panose="020B0604020202020204" pitchFamily="34" charset="0"/>
              <a:buChar char="​"/>
              <a:defRPr sz="1400" b="1">
                <a:solidFill>
                  <a:schemeClr val="tx1"/>
                </a:solidFill>
              </a:defRPr>
            </a:lvl1pPr>
            <a:lvl2pPr marL="216000" indent="-216000">
              <a:spcBef>
                <a:spcPts val="0"/>
              </a:spcBef>
              <a:defRPr sz="1400" b="1">
                <a:solidFill>
                  <a:schemeClr val="tx1"/>
                </a:solidFill>
              </a:defRPr>
            </a:lvl2pPr>
            <a:lvl3pPr marL="216000" indent="-216000">
              <a:spcBef>
                <a:spcPts val="0"/>
              </a:spcBef>
              <a:defRPr sz="1400" b="1">
                <a:solidFill>
                  <a:schemeClr val="tx1"/>
                </a:solidFill>
              </a:defRPr>
            </a:lvl3pPr>
            <a:lvl4pPr marL="216000" indent="-216000">
              <a:spcBef>
                <a:spcPts val="0"/>
              </a:spcBef>
              <a:defRPr sz="1400" b="1">
                <a:solidFill>
                  <a:schemeClr val="tx1"/>
                </a:solidFill>
              </a:defRPr>
            </a:lvl4pPr>
            <a:lvl5pPr marL="216000" indent="-216000">
              <a:spcBef>
                <a:spcPts val="0"/>
              </a:spcBef>
              <a:defRPr sz="1400" b="1">
                <a:solidFill>
                  <a:schemeClr val="tx1"/>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logo"/>
          <p:cNvSpPr>
            <a:spLocks noGrp="1"/>
          </p:cNvSpPr>
          <p:nvPr>
            <p:ph type="body" sz="quarter" idx="17" hasCustomPrompt="1"/>
          </p:nvPr>
        </p:nvSpPr>
        <p:spPr>
          <a:xfrm>
            <a:off x="10540800" y="356400"/>
            <a:ext cx="1249200" cy="338400"/>
          </a:xfrm>
          <a:blipFill>
            <a:blip r:embed="rId2"/>
            <a:stretch>
              <a:fillRect/>
            </a:stretch>
          </a:blipFill>
        </p:spPr>
        <p:txBody>
          <a:bodyPr/>
          <a:lstStyle>
            <a:lvl1pPr marL="0" indent="0">
              <a:buNone/>
              <a:defRPr sz="100"/>
            </a:lvl1pPr>
          </a:lstStyle>
          <a:p>
            <a:pPr lvl="0"/>
            <a:r>
              <a:rPr lang="da-DK" dirty="0"/>
              <a:t>.</a:t>
            </a:r>
          </a:p>
        </p:txBody>
      </p:sp>
    </p:spTree>
    <p:extLst>
      <p:ext uri="{BB962C8B-B14F-4D97-AF65-F5344CB8AC3E}">
        <p14:creationId xmlns:p14="http://schemas.microsoft.com/office/powerpoint/2010/main" val="31717785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llede kapitelside, hvidt logo">
    <p:spTree>
      <p:nvGrpSpPr>
        <p:cNvPr id="1" name=""/>
        <p:cNvGrpSpPr/>
        <p:nvPr/>
      </p:nvGrpSpPr>
      <p:grpSpPr>
        <a:xfrm>
          <a:off x="0" y="0"/>
          <a:ext cx="0" cy="0"/>
          <a:chOff x="0" y="0"/>
          <a:chExt cx="0" cy="0"/>
        </a:xfrm>
      </p:grpSpPr>
      <p:sp>
        <p:nvSpPr>
          <p:cNvPr id="7" name="Baggrund sort"/>
          <p:cNvSpPr/>
          <p:nvPr userDrawn="1"/>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9" name="Pladsholder til billede 2"/>
          <p:cNvSpPr>
            <a:spLocks noGrp="1"/>
          </p:cNvSpPr>
          <p:nvPr>
            <p:ph type="pic" sz="quarter" idx="17"/>
          </p:nvPr>
        </p:nvSpPr>
        <p:spPr>
          <a:xfrm>
            <a:off x="0" y="0"/>
            <a:ext cx="12189600" cy="6858000"/>
          </a:xfrm>
        </p:spPr>
        <p:txBody>
          <a:bodyPr tIns="2772000" anchor="t" anchorCtr="0"/>
          <a:lstStyle>
            <a:lvl1pPr marL="0" indent="0" algn="ctr">
              <a:buNone/>
              <a:defRPr sz="2000">
                <a:solidFill>
                  <a:schemeClr val="bg1"/>
                </a:solidFill>
              </a:defRPr>
            </a:lvl1pPr>
          </a:lstStyle>
          <a:p>
            <a:endParaRPr lang="da-DK" dirty="0"/>
          </a:p>
        </p:txBody>
      </p:sp>
      <p:sp>
        <p:nvSpPr>
          <p:cNvPr id="10" name="Pladsholder til logo"/>
          <p:cNvSpPr>
            <a:spLocks noGrp="1"/>
          </p:cNvSpPr>
          <p:nvPr>
            <p:ph type="body" sz="quarter" idx="18" hasCustomPrompt="1"/>
          </p:nvPr>
        </p:nvSpPr>
        <p:spPr>
          <a:xfrm>
            <a:off x="10540800" y="356400"/>
            <a:ext cx="1249200" cy="338400"/>
          </a:xfrm>
          <a:blipFill>
            <a:blip r:embed="rId2"/>
            <a:stretch>
              <a:fillRect/>
            </a:stretch>
          </a:blipFill>
        </p:spPr>
        <p:txBody>
          <a:bodyPr/>
          <a:lstStyle>
            <a:lvl1pPr marL="0" indent="0">
              <a:buNone/>
              <a:defRPr sz="100"/>
            </a:lvl1pPr>
          </a:lstStyle>
          <a:p>
            <a:pPr lvl="0"/>
            <a:r>
              <a:rPr lang="da-DK" dirty="0"/>
              <a:t>.</a:t>
            </a:r>
          </a:p>
        </p:txBody>
      </p:sp>
      <p:sp>
        <p:nvSpPr>
          <p:cNvPr id="2" name="Title 1"/>
          <p:cNvSpPr>
            <a:spLocks noGrp="1"/>
          </p:cNvSpPr>
          <p:nvPr>
            <p:ph type="title"/>
          </p:nvPr>
        </p:nvSpPr>
        <p:spPr>
          <a:xfrm>
            <a:off x="320588" y="3657600"/>
            <a:ext cx="11551621" cy="2898268"/>
          </a:xfrm>
        </p:spPr>
        <p:txBody>
          <a:bodyPr anchor="b"/>
          <a:lstStyle>
            <a:lvl1pPr>
              <a:lnSpc>
                <a:spcPct val="83000"/>
              </a:lnSpc>
              <a:defRPr sz="10000">
                <a:solidFill>
                  <a:srgbClr val="EED484"/>
                </a:solidFill>
              </a:defRPr>
            </a:lvl1pPr>
          </a:lstStyle>
          <a:p>
            <a:r>
              <a:rPr lang="da-DK" dirty="0"/>
              <a:t>Klik for at redigere i master</a:t>
            </a:r>
          </a:p>
        </p:txBody>
      </p:sp>
      <p:sp>
        <p:nvSpPr>
          <p:cNvPr id="12" name="Date_DateCustomA" hidden="1"/>
          <p:cNvSpPr>
            <a:spLocks noGrp="1"/>
          </p:cNvSpPr>
          <p:nvPr>
            <p:ph type="dt" sz="half" idx="14"/>
          </p:nvPr>
        </p:nvSpPr>
        <p:spPr>
          <a:xfrm>
            <a:off x="406305" y="6910229"/>
            <a:ext cx="5630958" cy="263661"/>
          </a:xfrm>
        </p:spPr>
        <p:txBody>
          <a:bodyPr/>
          <a:lstStyle>
            <a:lvl1pPr>
              <a:defRPr sz="100">
                <a:solidFill>
                  <a:schemeClr val="bg1"/>
                </a:solidFill>
              </a:defRPr>
            </a:lvl1pPr>
          </a:lstStyle>
          <a:p>
            <a:r>
              <a:rPr lang="en-GB" dirty="0"/>
              <a:t>16. marts 2018</a:t>
            </a:r>
          </a:p>
        </p:txBody>
      </p:sp>
      <p:sp>
        <p:nvSpPr>
          <p:cNvPr id="13" name="Pladsholder til sidefod 12" hidden="1"/>
          <p:cNvSpPr>
            <a:spLocks noGrp="1"/>
          </p:cNvSpPr>
          <p:nvPr>
            <p:ph type="ftr" sz="quarter" idx="15"/>
          </p:nvPr>
        </p:nvSpPr>
        <p:spPr>
          <a:xfrm>
            <a:off x="406305" y="-341175"/>
            <a:ext cx="5630958" cy="341175"/>
          </a:xfrm>
        </p:spPr>
        <p:txBody>
          <a:bodyPr/>
          <a:lstStyle>
            <a:lvl1pPr algn="l">
              <a:defRPr sz="100" b="0">
                <a:solidFill>
                  <a:schemeClr val="bg1"/>
                </a:solidFill>
              </a:defRPr>
            </a:lvl1pPr>
          </a:lstStyle>
          <a:p>
            <a:endParaRPr lang="en-GB" dirty="0"/>
          </a:p>
        </p:txBody>
      </p:sp>
      <p:sp>
        <p:nvSpPr>
          <p:cNvPr id="14" name="Pladsholder til slidenummer 13" hidden="1"/>
          <p:cNvSpPr>
            <a:spLocks noGrp="1"/>
          </p:cNvSpPr>
          <p:nvPr>
            <p:ph type="sldNum" sz="quarter" idx="16"/>
          </p:nvPr>
        </p:nvSpPr>
        <p:spPr>
          <a:xfrm>
            <a:off x="406800" y="6910229"/>
            <a:ext cx="431400" cy="263661"/>
          </a:xfrm>
        </p:spPr>
        <p:txBody>
          <a:bodyPr/>
          <a:lstStyle>
            <a:lvl1pPr>
              <a:defRPr sz="100">
                <a:solidFill>
                  <a:schemeClr val="bg1"/>
                </a:solidFill>
              </a:defRPr>
            </a:lvl1pPr>
          </a:lstStyle>
          <a:p>
            <a:fld id="{45D37B1E-C366-494F-A587-962AD9AABC83}" type="slidenum">
              <a:rPr lang="en-GB"/>
              <a:pPr/>
              <a:t>‹nr.›</a:t>
            </a:fld>
            <a:endParaRPr lang="en-GB" dirty="0"/>
          </a:p>
        </p:txBody>
      </p:sp>
      <p:sp>
        <p:nvSpPr>
          <p:cNvPr id="16" name="Pladsholder til tekst 2"/>
          <p:cNvSpPr>
            <a:spLocks noGrp="1"/>
          </p:cNvSpPr>
          <p:nvPr>
            <p:ph type="body" sz="quarter" idx="13"/>
          </p:nvPr>
        </p:nvSpPr>
        <p:spPr>
          <a:xfrm>
            <a:off x="399600" y="360000"/>
            <a:ext cx="1899475" cy="1841197"/>
          </a:xfrm>
        </p:spPr>
        <p:txBody>
          <a:bodyPr/>
          <a:lstStyle>
            <a:lvl1pPr marL="0" indent="0">
              <a:lnSpc>
                <a:spcPct val="107000"/>
              </a:lnSpc>
              <a:spcBef>
                <a:spcPts val="0"/>
              </a:spcBef>
              <a:buFont typeface="Arial" panose="020B0604020202020204" pitchFamily="34" charset="0"/>
              <a:buChar char="​"/>
              <a:defRPr sz="1400" b="1">
                <a:solidFill>
                  <a:srgbClr val="EED484"/>
                </a:solidFill>
              </a:defRPr>
            </a:lvl1pPr>
            <a:lvl2pPr marL="216000" indent="-216000">
              <a:spcBef>
                <a:spcPts val="0"/>
              </a:spcBef>
              <a:defRPr sz="1400" b="1">
                <a:solidFill>
                  <a:srgbClr val="EED484"/>
                </a:solidFill>
              </a:defRPr>
            </a:lvl2pPr>
            <a:lvl3pPr marL="216000" indent="-216000">
              <a:spcBef>
                <a:spcPts val="0"/>
              </a:spcBef>
              <a:defRPr sz="1400" b="1">
                <a:solidFill>
                  <a:srgbClr val="EED484"/>
                </a:solidFill>
              </a:defRPr>
            </a:lvl3pPr>
            <a:lvl4pPr marL="216000" indent="-216000">
              <a:spcBef>
                <a:spcPts val="0"/>
              </a:spcBef>
              <a:defRPr sz="1400" b="1">
                <a:solidFill>
                  <a:srgbClr val="EED484"/>
                </a:solidFill>
              </a:defRPr>
            </a:lvl4pPr>
            <a:lvl5pPr marL="216000" indent="-216000">
              <a:spcBef>
                <a:spcPts val="0"/>
              </a:spcBef>
              <a:defRPr sz="1400" b="1">
                <a:solidFill>
                  <a:srgbClr val="EED484"/>
                </a:solidFill>
              </a:defRPr>
            </a:lvl5pPr>
            <a:lvl6pPr marL="216000" indent="-216000">
              <a:spcBef>
                <a:spcPts val="0"/>
              </a:spcBef>
              <a:defRPr sz="1400"/>
            </a:lvl6pPr>
            <a:lvl7pPr marL="216000" indent="-216000">
              <a:spcBef>
                <a:spcPts val="0"/>
              </a:spcBef>
              <a:defRPr sz="1400"/>
            </a:lvl7pPr>
            <a:lvl8pPr marL="216000" indent="-216000">
              <a:spcBef>
                <a:spcPts val="0"/>
              </a:spcBef>
              <a:defRPr sz="1400"/>
            </a:lvl8pPr>
            <a:lvl9pPr marL="216000" indent="-216000">
              <a:spcBef>
                <a:spcPts val="0"/>
              </a:spcBef>
              <a:defRPr sz="14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31003178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verskrift og indhold hvid">
    <p:spTree>
      <p:nvGrpSpPr>
        <p:cNvPr id="1" name=""/>
        <p:cNvGrpSpPr/>
        <p:nvPr/>
      </p:nvGrpSpPr>
      <p:grpSpPr>
        <a:xfrm>
          <a:off x="0" y="0"/>
          <a:ext cx="0" cy="0"/>
          <a:chOff x="0" y="0"/>
          <a:chExt cx="0" cy="0"/>
        </a:xfrm>
      </p:grpSpPr>
      <p:sp>
        <p:nvSpPr>
          <p:cNvPr id="7" name="Titel 1"/>
          <p:cNvSpPr>
            <a:spLocks noGrp="1"/>
          </p:cNvSpPr>
          <p:nvPr>
            <p:ph type="title" hasCustomPrompt="1"/>
          </p:nvPr>
        </p:nvSpPr>
        <p:spPr/>
        <p:txBody>
          <a:bodyPr/>
          <a:lstStyle>
            <a:lvl1pPr>
              <a:defRPr/>
            </a:lvl1pPr>
          </a:lstStyle>
          <a:p>
            <a:r>
              <a:rPr lang="da-DK" dirty="0"/>
              <a:t>Klik for at indsætte overskrift i maksimalt 2 linjer</a:t>
            </a:r>
          </a:p>
        </p:txBody>
      </p:sp>
      <p:sp>
        <p:nvSpPr>
          <p:cNvPr id="3" name="Content Placeholder 2"/>
          <p:cNvSpPr>
            <a:spLocks noGrp="1"/>
          </p:cNvSpPr>
          <p:nvPr>
            <p:ph idx="1" hasCustomPrompt="1"/>
          </p:nvPr>
        </p:nvSpPr>
        <p:spPr>
          <a:xfrm>
            <a:off x="406305" y="1990800"/>
            <a:ext cx="11376000" cy="3851200"/>
          </a:xfrm>
        </p:spPr>
        <p:txBody>
          <a:bodyPr/>
          <a:lstStyle>
            <a:lvl1pPr>
              <a:defRPr/>
            </a:lvl1pPr>
          </a:lstStyle>
          <a:p>
            <a:pPr lvl="0"/>
            <a:r>
              <a:rPr lang="da-DK" dirty="0"/>
              <a:t>Klik for at tilføje tekst, brug ENTER og så TAB-tasten for at få punktopstillet tekst eller klik ikon for at tilføje stor graf eller tabel</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Date_DateCustomA" hidden="1"/>
          <p:cNvSpPr>
            <a:spLocks noGrp="1"/>
          </p:cNvSpPr>
          <p:nvPr>
            <p:ph type="dt" sz="half" idx="10"/>
          </p:nvPr>
        </p:nvSpPr>
        <p:spPr>
          <a:xfrm>
            <a:off x="410400" y="6653831"/>
            <a:ext cx="4086495" cy="180085"/>
          </a:xfrm>
        </p:spPr>
        <p:txBody>
          <a:bodyPr/>
          <a:lstStyle>
            <a:lvl1pPr>
              <a:defRPr sz="100" b="0">
                <a:solidFill>
                  <a:schemeClr val="bg1"/>
                </a:solidFill>
              </a:defRPr>
            </a:lvl1pPr>
          </a:lstStyle>
          <a:p>
            <a:r>
              <a:rPr lang="en-GB" dirty="0"/>
              <a:t>16. marts 2018</a:t>
            </a:r>
          </a:p>
        </p:txBody>
      </p:sp>
      <p:sp>
        <p:nvSpPr>
          <p:cNvPr id="10" name="Pladsholder til slidenummer 9"/>
          <p:cNvSpPr>
            <a:spLocks noGrp="1"/>
          </p:cNvSpPr>
          <p:nvPr>
            <p:ph type="sldNum" sz="quarter" idx="12"/>
          </p:nvPr>
        </p:nvSpPr>
        <p:spPr/>
        <p:txBody>
          <a:bodyPr/>
          <a:lstStyle/>
          <a:p>
            <a:fld id="{45D37B1E-C366-494F-A587-962AD9AABC83}" type="slidenum">
              <a:rPr lang="en-GB"/>
              <a:pPr/>
              <a:t>‹nr.›</a:t>
            </a:fld>
            <a:endParaRPr lang="en-GB" dirty="0"/>
          </a:p>
        </p:txBody>
      </p:sp>
      <p:sp>
        <p:nvSpPr>
          <p:cNvPr id="11"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HR-service</a:t>
            </a:r>
          </a:p>
        </p:txBody>
      </p:sp>
      <p:pic>
        <p:nvPicPr>
          <p:cNvPr id="9" name="Logo sor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40800" y="6172958"/>
            <a:ext cx="1249200" cy="337049"/>
          </a:xfrm>
          <a:prstGeom prst="rect">
            <a:avLst/>
          </a:prstGeom>
        </p:spPr>
      </p:pic>
      <p:sp>
        <p:nvSpPr>
          <p:cNvPr id="14"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1246731297"/>
      </p:ext>
    </p:extLst>
  </p:cSld>
  <p:clrMapOvr>
    <a:masterClrMapping/>
  </p:clrMapOvr>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verskrift og indhold grøn">
    <p:bg>
      <p:bgRef idx="1001">
        <a:schemeClr val="bg1"/>
      </p:bgRef>
    </p:bg>
    <p:spTree>
      <p:nvGrpSpPr>
        <p:cNvPr id="1" name=""/>
        <p:cNvGrpSpPr/>
        <p:nvPr/>
      </p:nvGrpSpPr>
      <p:grpSpPr>
        <a:xfrm>
          <a:off x="0" y="0"/>
          <a:ext cx="0" cy="0"/>
          <a:chOff x="0" y="0"/>
          <a:chExt cx="0" cy="0"/>
        </a:xfrm>
      </p:grpSpPr>
      <p:sp>
        <p:nvSpPr>
          <p:cNvPr id="9" name="Baggrund grøn"/>
          <p:cNvSpPr/>
          <p:nvPr userDrawn="1"/>
        </p:nvSpPr>
        <p:spPr>
          <a:xfrm>
            <a:off x="0" y="0"/>
            <a:ext cx="12192000" cy="6858000"/>
          </a:xfrm>
          <a:prstGeom prst="rect">
            <a:avLst/>
          </a:prstGeom>
          <a:solidFill>
            <a:srgbClr val="4E5B3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pic>
        <p:nvPicPr>
          <p:cNvPr id="12" name="Logo hvi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8847" y="6174000"/>
            <a:ext cx="1250108" cy="337293"/>
          </a:xfrm>
          <a:prstGeom prst="rect">
            <a:avLst/>
          </a:prstGeom>
        </p:spPr>
      </p:pic>
      <p:sp>
        <p:nvSpPr>
          <p:cNvPr id="13" name="Titel 1"/>
          <p:cNvSpPr>
            <a:spLocks noGrp="1"/>
          </p:cNvSpPr>
          <p:nvPr>
            <p:ph type="title" hasCustomPrompt="1"/>
          </p:nvPr>
        </p:nvSpPr>
        <p:spPr/>
        <p:txBody>
          <a:bodyPr/>
          <a:lstStyle>
            <a:lvl1pPr>
              <a:defRPr>
                <a:solidFill>
                  <a:schemeClr val="accent2"/>
                </a:solidFill>
              </a:defRPr>
            </a:lvl1pPr>
          </a:lstStyle>
          <a:p>
            <a:r>
              <a:rPr lang="da-DK" dirty="0"/>
              <a:t>Klik for at indsætte overskrift i maksimalt 2 linjer</a:t>
            </a:r>
          </a:p>
        </p:txBody>
      </p:sp>
      <p:sp>
        <p:nvSpPr>
          <p:cNvPr id="3" name="Content Placeholder 2"/>
          <p:cNvSpPr>
            <a:spLocks noGrp="1"/>
          </p:cNvSpPr>
          <p:nvPr>
            <p:ph idx="1" hasCustomPrompt="1"/>
          </p:nvPr>
        </p:nvSpPr>
        <p:spPr>
          <a:xfrm>
            <a:off x="406305" y="1989138"/>
            <a:ext cx="11376000" cy="38528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for at tilføje tekst,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Date_DateCustomA" hidden="1"/>
          <p:cNvSpPr>
            <a:spLocks noGrp="1"/>
          </p:cNvSpPr>
          <p:nvPr>
            <p:ph type="dt" sz="half" idx="10"/>
          </p:nvPr>
        </p:nvSpPr>
        <p:spPr>
          <a:xfrm>
            <a:off x="410400" y="6618206"/>
            <a:ext cx="4086495" cy="180085"/>
          </a:xfrm>
        </p:spPr>
        <p:txBody>
          <a:bodyPr/>
          <a:lstStyle>
            <a:lvl1pPr>
              <a:defRPr sz="100" b="0">
                <a:solidFill>
                  <a:srgbClr val="4E5B31"/>
                </a:solidFill>
              </a:defRPr>
            </a:lvl1pPr>
          </a:lstStyle>
          <a:p>
            <a:r>
              <a:rPr lang="en-GB" dirty="0"/>
              <a:t>16. marts 2018</a:t>
            </a:r>
          </a:p>
        </p:txBody>
      </p:sp>
      <p:sp>
        <p:nvSpPr>
          <p:cNvPr id="8" name="OFF_institute_NOT" hidden="1"/>
          <p:cNvSpPr>
            <a:spLocks noGrp="1"/>
          </p:cNvSpPr>
          <p:nvPr>
            <p:ph type="ftr" sz="quarter" idx="11"/>
          </p:nvPr>
        </p:nvSpPr>
        <p:spPr>
          <a:xfrm>
            <a:off x="6915600" y="6460568"/>
            <a:ext cx="3340800" cy="352190"/>
          </a:xfrm>
        </p:spPr>
        <p:txBody>
          <a:bodyPr/>
          <a:lstStyle>
            <a:lvl1pPr>
              <a:defRPr sz="100">
                <a:solidFill>
                  <a:srgbClr val="4E5B31"/>
                </a:solidFill>
              </a:defRPr>
            </a:lvl1pPr>
          </a:lstStyle>
          <a:p>
            <a:r>
              <a:rPr lang="en-GB" dirty="0"/>
              <a:t>HR-service</a:t>
            </a:r>
          </a:p>
        </p:txBody>
      </p:sp>
      <p:sp>
        <p:nvSpPr>
          <p:cNvPr id="10" name="Pladsholder til slidenummer 9"/>
          <p:cNvSpPr>
            <a:spLocks noGrp="1"/>
          </p:cNvSpPr>
          <p:nvPr>
            <p:ph type="sldNum" sz="quarter" idx="12"/>
          </p:nvPr>
        </p:nvSpPr>
        <p:spPr/>
        <p:txBody>
          <a:bodyPr/>
          <a:lstStyle/>
          <a:p>
            <a:fld id="{45D37B1E-C366-494F-A587-962AD9AABC83}" type="slidenum">
              <a:rPr lang="en-GB"/>
              <a:pPr/>
              <a:t>‹nr.›</a:t>
            </a:fld>
            <a:endParaRPr lang="en-GB" dirty="0"/>
          </a:p>
        </p:txBody>
      </p:sp>
      <p:sp>
        <p:nvSpPr>
          <p:cNvPr id="11"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HR-service</a:t>
            </a:r>
          </a:p>
        </p:txBody>
      </p:sp>
      <p:sp>
        <p:nvSpPr>
          <p:cNvPr id="15"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440649538"/>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verskrift og indhold orange">
    <p:bg>
      <p:bgRef idx="1001">
        <a:schemeClr val="bg1"/>
      </p:bgRef>
    </p:bg>
    <p:spTree>
      <p:nvGrpSpPr>
        <p:cNvPr id="1" name=""/>
        <p:cNvGrpSpPr/>
        <p:nvPr/>
      </p:nvGrpSpPr>
      <p:grpSpPr>
        <a:xfrm>
          <a:off x="0" y="0"/>
          <a:ext cx="0" cy="0"/>
          <a:chOff x="0" y="0"/>
          <a:chExt cx="0" cy="0"/>
        </a:xfrm>
      </p:grpSpPr>
      <p:sp>
        <p:nvSpPr>
          <p:cNvPr id="13" name="Baggrund orange"/>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2" name="Titel 1"/>
          <p:cNvSpPr>
            <a:spLocks noGrp="1"/>
          </p:cNvSpPr>
          <p:nvPr>
            <p:ph type="title" hasCustomPrompt="1"/>
          </p:nvPr>
        </p:nvSpPr>
        <p:spPr/>
        <p:txBody>
          <a:bodyPr/>
          <a:lstStyle>
            <a:lvl1pPr>
              <a:defRPr>
                <a:solidFill>
                  <a:srgbClr val="EED484"/>
                </a:solidFill>
              </a:defRPr>
            </a:lvl1pPr>
          </a:lstStyle>
          <a:p>
            <a:r>
              <a:rPr lang="da-DK" dirty="0"/>
              <a:t>Klik for at indsætte overskrift i maksimalt 2 linjer</a:t>
            </a:r>
          </a:p>
        </p:txBody>
      </p:sp>
      <p:sp>
        <p:nvSpPr>
          <p:cNvPr id="3" name="Content Placeholder 2"/>
          <p:cNvSpPr>
            <a:spLocks noGrp="1"/>
          </p:cNvSpPr>
          <p:nvPr>
            <p:ph idx="1" hasCustomPrompt="1"/>
          </p:nvPr>
        </p:nvSpPr>
        <p:spPr>
          <a:xfrm>
            <a:off x="406305" y="1989138"/>
            <a:ext cx="11376000" cy="385348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for at tilføje tekst,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9" name="Logo hvi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8847" y="6174000"/>
            <a:ext cx="1250108" cy="337293"/>
          </a:xfrm>
          <a:prstGeom prst="rect">
            <a:avLst/>
          </a:prstGeom>
        </p:spPr>
      </p:pic>
      <p:sp>
        <p:nvSpPr>
          <p:cNvPr id="7" name="Date_DateCustomA" hidden="1"/>
          <p:cNvSpPr>
            <a:spLocks noGrp="1"/>
          </p:cNvSpPr>
          <p:nvPr>
            <p:ph type="dt" sz="half" idx="10"/>
          </p:nvPr>
        </p:nvSpPr>
        <p:spPr>
          <a:xfrm>
            <a:off x="410400" y="6620500"/>
            <a:ext cx="4086495" cy="180085"/>
          </a:xfrm>
        </p:spPr>
        <p:txBody>
          <a:bodyPr/>
          <a:lstStyle>
            <a:lvl1pPr>
              <a:defRPr sz="100" b="0">
                <a:solidFill>
                  <a:srgbClr val="D38235"/>
                </a:solidFill>
              </a:defRPr>
            </a:lvl1pPr>
          </a:lstStyle>
          <a:p>
            <a:r>
              <a:rPr lang="en-GB" dirty="0"/>
              <a:t>16. marts 2018</a:t>
            </a:r>
          </a:p>
        </p:txBody>
      </p:sp>
      <p:sp>
        <p:nvSpPr>
          <p:cNvPr id="8" name="OFF_institute_NOT"/>
          <p:cNvSpPr>
            <a:spLocks noGrp="1"/>
          </p:cNvSpPr>
          <p:nvPr>
            <p:ph type="ftr" sz="quarter" idx="11"/>
          </p:nvPr>
        </p:nvSpPr>
        <p:spPr>
          <a:xfrm>
            <a:off x="6915600" y="6575488"/>
            <a:ext cx="3340800" cy="261245"/>
          </a:xfrm>
        </p:spPr>
        <p:txBody>
          <a:bodyPr/>
          <a:lstStyle>
            <a:lvl1pPr>
              <a:defRPr sz="100">
                <a:solidFill>
                  <a:schemeClr val="accent6"/>
                </a:solidFill>
              </a:defRPr>
            </a:lvl1pPr>
          </a:lstStyle>
          <a:p>
            <a:r>
              <a:rPr lang="en-GB" dirty="0"/>
              <a:t>HR-service</a:t>
            </a:r>
          </a:p>
        </p:txBody>
      </p:sp>
      <p:sp>
        <p:nvSpPr>
          <p:cNvPr id="10" name="Pladsholder til slidenummer 9"/>
          <p:cNvSpPr>
            <a:spLocks noGrp="1"/>
          </p:cNvSpPr>
          <p:nvPr>
            <p:ph type="sldNum" sz="quarter" idx="12"/>
          </p:nvPr>
        </p:nvSpPr>
        <p:spPr/>
        <p:txBody>
          <a:bodyPr/>
          <a:lstStyle/>
          <a:p>
            <a:fld id="{45D37B1E-C366-494F-A587-962AD9AABC83}" type="slidenum">
              <a:rPr lang="en-GB"/>
              <a:pPr/>
              <a:t>‹nr.›</a:t>
            </a:fld>
            <a:endParaRPr lang="en-GB" dirty="0"/>
          </a:p>
        </p:txBody>
      </p:sp>
      <p:sp>
        <p:nvSpPr>
          <p:cNvPr id="11"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HR-service</a:t>
            </a:r>
          </a:p>
        </p:txBody>
      </p:sp>
      <p:sp>
        <p:nvSpPr>
          <p:cNvPr id="15"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3039028767"/>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verskrift og indhold rød">
    <p:bg>
      <p:bgRef idx="1001">
        <a:schemeClr val="bg1"/>
      </p:bgRef>
    </p:bg>
    <p:spTree>
      <p:nvGrpSpPr>
        <p:cNvPr id="1" name=""/>
        <p:cNvGrpSpPr/>
        <p:nvPr/>
      </p:nvGrpSpPr>
      <p:grpSpPr>
        <a:xfrm>
          <a:off x="0" y="0"/>
          <a:ext cx="0" cy="0"/>
          <a:chOff x="0" y="0"/>
          <a:chExt cx="0" cy="0"/>
        </a:xfrm>
      </p:grpSpPr>
      <p:sp>
        <p:nvSpPr>
          <p:cNvPr id="13" name="Baggrund rød"/>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pic>
        <p:nvPicPr>
          <p:cNvPr id="11" name="Logo hvi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8847" y="6174000"/>
            <a:ext cx="1250108" cy="337293"/>
          </a:xfrm>
          <a:prstGeom prst="rect">
            <a:avLst/>
          </a:prstGeom>
        </p:spPr>
      </p:pic>
      <p:sp>
        <p:nvSpPr>
          <p:cNvPr id="7" name="Titel 1"/>
          <p:cNvSpPr>
            <a:spLocks noGrp="1"/>
          </p:cNvSpPr>
          <p:nvPr>
            <p:ph type="title" hasCustomPrompt="1"/>
          </p:nvPr>
        </p:nvSpPr>
        <p:spPr/>
        <p:txBody>
          <a:bodyPr/>
          <a:lstStyle>
            <a:lvl1pPr>
              <a:defRPr>
                <a:solidFill>
                  <a:srgbClr val="862633"/>
                </a:solidFill>
              </a:defRPr>
            </a:lvl1pPr>
          </a:lstStyle>
          <a:p>
            <a:r>
              <a:rPr lang="da-DK" dirty="0"/>
              <a:t>Klik for at indsætte overskrift i maksimalt 2 linjer</a:t>
            </a:r>
          </a:p>
        </p:txBody>
      </p:sp>
      <p:sp>
        <p:nvSpPr>
          <p:cNvPr id="12" name="Content Placeholder 2"/>
          <p:cNvSpPr>
            <a:spLocks noGrp="1"/>
          </p:cNvSpPr>
          <p:nvPr>
            <p:ph idx="1" hasCustomPrompt="1"/>
          </p:nvPr>
        </p:nvSpPr>
        <p:spPr>
          <a:xfrm>
            <a:off x="406305" y="1989138"/>
            <a:ext cx="11376000" cy="385348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for at tilføje tekst,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Date_DateCustomA" hidden="1"/>
          <p:cNvSpPr>
            <a:spLocks noGrp="1"/>
          </p:cNvSpPr>
          <p:nvPr>
            <p:ph type="dt" sz="half" idx="10"/>
          </p:nvPr>
        </p:nvSpPr>
        <p:spPr>
          <a:xfrm>
            <a:off x="410400" y="6588226"/>
            <a:ext cx="4086495" cy="180085"/>
          </a:xfrm>
        </p:spPr>
        <p:txBody>
          <a:bodyPr/>
          <a:lstStyle>
            <a:lvl1pPr>
              <a:defRPr sz="100">
                <a:solidFill>
                  <a:srgbClr val="D05A57"/>
                </a:solidFill>
              </a:defRPr>
            </a:lvl1pPr>
          </a:lstStyle>
          <a:p>
            <a:r>
              <a:rPr lang="en-GB" dirty="0"/>
              <a:t>16. marts 2018</a:t>
            </a:r>
          </a:p>
        </p:txBody>
      </p:sp>
      <p:sp>
        <p:nvSpPr>
          <p:cNvPr id="9" name="OFF_institute" hidden="1"/>
          <p:cNvSpPr>
            <a:spLocks noGrp="1"/>
          </p:cNvSpPr>
          <p:nvPr>
            <p:ph type="ftr" sz="quarter" idx="11"/>
          </p:nvPr>
        </p:nvSpPr>
        <p:spPr>
          <a:xfrm>
            <a:off x="6915600" y="6575488"/>
            <a:ext cx="3340800" cy="250081"/>
          </a:xfrm>
        </p:spPr>
        <p:txBody>
          <a:bodyPr/>
          <a:lstStyle>
            <a:lvl1pPr>
              <a:defRPr sz="100">
                <a:solidFill>
                  <a:schemeClr val="accent5"/>
                </a:solidFill>
              </a:defRPr>
            </a:lvl1pPr>
          </a:lstStyle>
          <a:p>
            <a:r>
              <a:rPr lang="en-GB" dirty="0"/>
              <a:t>HR-service</a:t>
            </a:r>
          </a:p>
        </p:txBody>
      </p:sp>
      <p:sp>
        <p:nvSpPr>
          <p:cNvPr id="10" name="Pladsholder til slidenummer 9"/>
          <p:cNvSpPr>
            <a:spLocks noGrp="1"/>
          </p:cNvSpPr>
          <p:nvPr>
            <p:ph type="sldNum" sz="quarter" idx="12"/>
          </p:nvPr>
        </p:nvSpPr>
        <p:spPr/>
        <p:txBody>
          <a:bodyPr/>
          <a:lstStyle/>
          <a:p>
            <a:fld id="{45D37B1E-C366-494F-A587-962AD9AABC83}" type="slidenum">
              <a:rPr lang="en-GB"/>
              <a:pPr/>
              <a:t>‹nr.›</a:t>
            </a:fld>
            <a:endParaRPr lang="en-GB" dirty="0"/>
          </a:p>
        </p:txBody>
      </p:sp>
      <p:sp>
        <p:nvSpPr>
          <p:cNvPr id="14"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HR-service</a:t>
            </a:r>
          </a:p>
        </p:txBody>
      </p:sp>
      <p:sp>
        <p:nvSpPr>
          <p:cNvPr id="16"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3690960213"/>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verskrift og indhold brun">
    <p:bg>
      <p:bgRef idx="1001">
        <a:schemeClr val="bg1"/>
      </p:bgRef>
    </p:bg>
    <p:spTree>
      <p:nvGrpSpPr>
        <p:cNvPr id="1" name=""/>
        <p:cNvGrpSpPr/>
        <p:nvPr/>
      </p:nvGrpSpPr>
      <p:grpSpPr>
        <a:xfrm>
          <a:off x="0" y="0"/>
          <a:ext cx="0" cy="0"/>
          <a:chOff x="0" y="0"/>
          <a:chExt cx="0" cy="0"/>
        </a:xfrm>
      </p:grpSpPr>
      <p:sp>
        <p:nvSpPr>
          <p:cNvPr id="13" name="Baggrund rød"/>
          <p:cNvSpPr/>
          <p:nvPr userDrawn="1"/>
        </p:nvSpPr>
        <p:spPr>
          <a:xfrm>
            <a:off x="0" y="0"/>
            <a:ext cx="12192000" cy="6858000"/>
          </a:xfrm>
          <a:prstGeom prst="rect">
            <a:avLst/>
          </a:prstGeom>
          <a:solidFill>
            <a:srgbClr val="94603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7" name="Titel 1"/>
          <p:cNvSpPr>
            <a:spLocks noGrp="1"/>
          </p:cNvSpPr>
          <p:nvPr>
            <p:ph type="title" hasCustomPrompt="1"/>
          </p:nvPr>
        </p:nvSpPr>
        <p:spPr/>
        <p:txBody>
          <a:bodyPr/>
          <a:lstStyle>
            <a:lvl1pPr>
              <a:defRPr>
                <a:solidFill>
                  <a:srgbClr val="473729"/>
                </a:solidFill>
              </a:defRPr>
            </a:lvl1pPr>
          </a:lstStyle>
          <a:p>
            <a:r>
              <a:rPr lang="da-DK" dirty="0"/>
              <a:t>Klik for at indsætte overskrift i maksimalt 2 linjer</a:t>
            </a:r>
          </a:p>
        </p:txBody>
      </p:sp>
      <p:sp>
        <p:nvSpPr>
          <p:cNvPr id="3" name="Content Placeholder 2"/>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for at tilføje tekst,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9" name="Logo hvi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38847" y="6174000"/>
            <a:ext cx="1250108" cy="337293"/>
          </a:xfrm>
          <a:prstGeom prst="rect">
            <a:avLst/>
          </a:prstGeom>
        </p:spPr>
      </p:pic>
      <p:sp>
        <p:nvSpPr>
          <p:cNvPr id="8" name="Date_DateCustomA" hidden="1"/>
          <p:cNvSpPr>
            <a:spLocks noGrp="1"/>
          </p:cNvSpPr>
          <p:nvPr>
            <p:ph type="dt" sz="half" idx="10"/>
          </p:nvPr>
        </p:nvSpPr>
        <p:spPr>
          <a:xfrm>
            <a:off x="410400" y="6603216"/>
            <a:ext cx="4086495" cy="180085"/>
          </a:xfrm>
        </p:spPr>
        <p:txBody>
          <a:bodyPr/>
          <a:lstStyle>
            <a:lvl1pPr>
              <a:defRPr sz="100" b="0">
                <a:solidFill>
                  <a:srgbClr val="946037"/>
                </a:solidFill>
              </a:defRPr>
            </a:lvl1pPr>
          </a:lstStyle>
          <a:p>
            <a:r>
              <a:rPr lang="en-GB" dirty="0"/>
              <a:t>16. marts 2018</a:t>
            </a:r>
          </a:p>
        </p:txBody>
      </p:sp>
      <p:sp>
        <p:nvSpPr>
          <p:cNvPr id="10" name="OFF_institute_" hidden="1"/>
          <p:cNvSpPr>
            <a:spLocks noGrp="1"/>
          </p:cNvSpPr>
          <p:nvPr>
            <p:ph type="ftr" sz="quarter" idx="11"/>
          </p:nvPr>
        </p:nvSpPr>
        <p:spPr>
          <a:xfrm>
            <a:off x="6915600" y="6474211"/>
            <a:ext cx="3340800" cy="352190"/>
          </a:xfrm>
        </p:spPr>
        <p:txBody>
          <a:bodyPr/>
          <a:lstStyle>
            <a:lvl1pPr>
              <a:defRPr sz="100"/>
            </a:lvl1pPr>
          </a:lstStyle>
          <a:p>
            <a:r>
              <a:rPr lang="en-GB" dirty="0"/>
              <a:t>HR-service</a:t>
            </a:r>
          </a:p>
        </p:txBody>
      </p:sp>
      <p:sp>
        <p:nvSpPr>
          <p:cNvPr id="12" name="Pladsholder til slidenummer 11"/>
          <p:cNvSpPr>
            <a:spLocks noGrp="1"/>
          </p:cNvSpPr>
          <p:nvPr>
            <p:ph type="sldNum" sz="quarter" idx="12"/>
          </p:nvPr>
        </p:nvSpPr>
        <p:spPr/>
        <p:txBody>
          <a:bodyPr/>
          <a:lstStyle/>
          <a:p>
            <a:fld id="{45D37B1E-C366-494F-A587-962AD9AABC83}" type="slidenum">
              <a:rPr lang="en-GB"/>
              <a:pPr/>
              <a:t>‹nr.›</a:t>
            </a:fld>
            <a:endParaRPr lang="en-GB" dirty="0"/>
          </a:p>
        </p:txBody>
      </p:sp>
      <p:sp>
        <p:nvSpPr>
          <p:cNvPr id="11"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HR-service</a:t>
            </a:r>
          </a:p>
        </p:txBody>
      </p:sp>
      <p:sp>
        <p:nvSpPr>
          <p:cNvPr id="15"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3515419484"/>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dhold og billede">
    <p:spTree>
      <p:nvGrpSpPr>
        <p:cNvPr id="1" name=""/>
        <p:cNvGrpSpPr/>
        <p:nvPr/>
      </p:nvGrpSpPr>
      <p:grpSpPr>
        <a:xfrm>
          <a:off x="0" y="0"/>
          <a:ext cx="0" cy="0"/>
          <a:chOff x="0" y="0"/>
          <a:chExt cx="0" cy="0"/>
        </a:xfrm>
      </p:grpSpPr>
      <p:sp>
        <p:nvSpPr>
          <p:cNvPr id="7" name="Titel 1"/>
          <p:cNvSpPr>
            <a:spLocks noGrp="1"/>
          </p:cNvSpPr>
          <p:nvPr>
            <p:ph type="title" hasCustomPrompt="1"/>
          </p:nvPr>
        </p:nvSpPr>
        <p:spPr/>
        <p:txBody>
          <a:bodyPr/>
          <a:lstStyle/>
          <a:p>
            <a:r>
              <a:rPr lang="da-DK" dirty="0"/>
              <a:t>Klik for at indsætte overskrift i maksimalt 2 linjer</a:t>
            </a:r>
          </a:p>
        </p:txBody>
      </p:sp>
      <p:sp>
        <p:nvSpPr>
          <p:cNvPr id="3" name="Content Placeholder 2"/>
          <p:cNvSpPr>
            <a:spLocks noGrp="1"/>
          </p:cNvSpPr>
          <p:nvPr>
            <p:ph idx="1" hasCustomPrompt="1"/>
          </p:nvPr>
        </p:nvSpPr>
        <p:spPr>
          <a:xfrm>
            <a:off x="406305" y="1989138"/>
            <a:ext cx="59472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39450" indent="-171450">
              <a:lnSpc>
                <a:spcPct val="100000"/>
              </a:lnSpc>
              <a:buFont typeface="Arial" panose="020B0604020202020204" pitchFamily="34" charset="0"/>
              <a:buChar char="•"/>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billede 3"/>
          <p:cNvSpPr>
            <a:spLocks noGrp="1"/>
          </p:cNvSpPr>
          <p:nvPr>
            <p:ph type="pic" sz="quarter" idx="13"/>
          </p:nvPr>
        </p:nvSpPr>
        <p:spPr>
          <a:xfrm>
            <a:off x="6710400" y="1989138"/>
            <a:ext cx="5079348" cy="3830900"/>
          </a:xfrm>
          <a:solidFill>
            <a:schemeClr val="bg1">
              <a:lumMod val="85000"/>
            </a:schemeClr>
          </a:solidFill>
        </p:spPr>
        <p:txBody>
          <a:bodyPr/>
          <a:lstStyle>
            <a:lvl1pPr marL="0" indent="0" algn="ctr">
              <a:buNone/>
              <a:defRPr sz="2000"/>
            </a:lvl1pPr>
          </a:lstStyle>
          <a:p>
            <a:endParaRPr lang="da-DK" dirty="0"/>
          </a:p>
        </p:txBody>
      </p:sp>
      <p:sp>
        <p:nvSpPr>
          <p:cNvPr id="8" name="Date_DateCustomA" hidden="1"/>
          <p:cNvSpPr>
            <a:spLocks noGrp="1"/>
          </p:cNvSpPr>
          <p:nvPr>
            <p:ph type="dt" sz="half" idx="14"/>
          </p:nvPr>
        </p:nvSpPr>
        <p:spPr>
          <a:xfrm>
            <a:off x="410400" y="6603216"/>
            <a:ext cx="4086495" cy="180085"/>
          </a:xfrm>
        </p:spPr>
        <p:txBody>
          <a:bodyPr/>
          <a:lstStyle>
            <a:lvl1pPr>
              <a:defRPr sz="100" b="0">
                <a:solidFill>
                  <a:schemeClr val="bg1"/>
                </a:solidFill>
              </a:defRPr>
            </a:lvl1pPr>
          </a:lstStyle>
          <a:p>
            <a:r>
              <a:rPr lang="en-GB" dirty="0"/>
              <a:t>16. marts 2018</a:t>
            </a:r>
          </a:p>
        </p:txBody>
      </p:sp>
      <p:sp>
        <p:nvSpPr>
          <p:cNvPr id="9" name="OFF_institute_" hidden="1"/>
          <p:cNvSpPr>
            <a:spLocks noGrp="1"/>
          </p:cNvSpPr>
          <p:nvPr>
            <p:ph type="ftr" sz="quarter" idx="15"/>
          </p:nvPr>
        </p:nvSpPr>
        <p:spPr>
          <a:xfrm>
            <a:off x="6915600" y="6484544"/>
            <a:ext cx="3340800" cy="352190"/>
          </a:xfrm>
        </p:spPr>
        <p:txBody>
          <a:bodyPr/>
          <a:lstStyle>
            <a:lvl1pPr>
              <a:defRPr sz="100"/>
            </a:lvl1pPr>
          </a:lstStyle>
          <a:p>
            <a:r>
              <a:rPr lang="en-GB" dirty="0"/>
              <a:t>HR-service</a:t>
            </a:r>
          </a:p>
        </p:txBody>
      </p:sp>
      <p:sp>
        <p:nvSpPr>
          <p:cNvPr id="11" name="Pladsholder til slidenummer 10"/>
          <p:cNvSpPr>
            <a:spLocks noGrp="1"/>
          </p:cNvSpPr>
          <p:nvPr>
            <p:ph type="sldNum" sz="quarter" idx="16"/>
          </p:nvPr>
        </p:nvSpPr>
        <p:spPr/>
        <p:txBody>
          <a:bodyPr/>
          <a:lstStyle/>
          <a:p>
            <a:fld id="{45D37B1E-C366-494F-A587-962AD9AABC83}" type="slidenum">
              <a:rPr lang="en-GB"/>
              <a:pPr/>
              <a:t>‹nr.›</a:t>
            </a:fld>
            <a:endParaRPr lang="en-GB" dirty="0"/>
          </a:p>
        </p:txBody>
      </p:sp>
      <p:sp>
        <p:nvSpPr>
          <p:cNvPr id="12"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HR-service</a:t>
            </a:r>
          </a:p>
        </p:txBody>
      </p:sp>
      <p:sp>
        <p:nvSpPr>
          <p:cNvPr id="14" name="Pladsholder til indhold 13"/>
          <p:cNvSpPr>
            <a:spLocks noGrp="1"/>
          </p:cNvSpPr>
          <p:nvPr>
            <p:ph sz="quarter" idx="17"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2469828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A0297-568F-462C-8A28-F76C9ADCEA4B}"/>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D066AEF5-9469-4FE1-8A65-0F8670789783}"/>
              </a:ext>
            </a:extLst>
          </p:cNvPr>
          <p:cNvSpPr>
            <a:spLocks noGrp="1"/>
          </p:cNvSpPr>
          <p:nvPr>
            <p:ph type="dt" sz="half" idx="10"/>
          </p:nvPr>
        </p:nvSpPr>
        <p:spPr/>
        <p:txBody>
          <a:bodyPr/>
          <a:lstStyle/>
          <a:p>
            <a:fld id="{4B06D292-3C2F-4F42-8A28-74CE0D501773}" type="datetimeFigureOut">
              <a:rPr lang="da-DK" smtClean="0"/>
              <a:t>30-11-2018</a:t>
            </a:fld>
            <a:endParaRPr lang="da-DK"/>
          </a:p>
        </p:txBody>
      </p:sp>
      <p:sp>
        <p:nvSpPr>
          <p:cNvPr id="4" name="Pladsholder til sidefod 3">
            <a:extLst>
              <a:ext uri="{FF2B5EF4-FFF2-40B4-BE49-F238E27FC236}">
                <a16:creationId xmlns:a16="http://schemas.microsoft.com/office/drawing/2014/main" id="{6B344322-37F8-49D6-8FB6-A78B7761BFA1}"/>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D6785FF2-5CD6-4B1C-9566-5485DBF4DFAA}"/>
              </a:ext>
            </a:extLst>
          </p:cNvPr>
          <p:cNvSpPr>
            <a:spLocks noGrp="1"/>
          </p:cNvSpPr>
          <p:nvPr>
            <p:ph type="sldNum" sz="quarter" idx="12"/>
          </p:nvPr>
        </p:nvSpPr>
        <p:spPr/>
        <p:txBody>
          <a:bodyPr/>
          <a:lstStyle/>
          <a:p>
            <a:fld id="{4BB0A5A6-CA71-4900-8FEF-63FC0D30D162}" type="slidenum">
              <a:rPr lang="da-DK" smtClean="0"/>
              <a:t>‹nr.›</a:t>
            </a:fld>
            <a:endParaRPr lang="da-DK"/>
          </a:p>
        </p:txBody>
      </p:sp>
    </p:spTree>
    <p:extLst>
      <p:ext uri="{BB962C8B-B14F-4D97-AF65-F5344CB8AC3E}">
        <p14:creationId xmlns:p14="http://schemas.microsoft.com/office/powerpoint/2010/main" val="29974870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dhold og billede hvidt logo">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377748" y="453600"/>
            <a:ext cx="5975757" cy="1248208"/>
          </a:xfrm>
        </p:spPr>
        <p:txBody>
          <a:bodyPr/>
          <a:lstStyle>
            <a:lvl1pPr>
              <a:defRPr/>
            </a:lvl1pPr>
          </a:lstStyle>
          <a:p>
            <a:r>
              <a:rPr lang="da-DK" dirty="0"/>
              <a:t>Overskrift i maksimalt 2 linjer</a:t>
            </a:r>
          </a:p>
        </p:txBody>
      </p:sp>
      <p:sp>
        <p:nvSpPr>
          <p:cNvPr id="3" name="Content Placeholder 2"/>
          <p:cNvSpPr>
            <a:spLocks noGrp="1"/>
          </p:cNvSpPr>
          <p:nvPr>
            <p:ph idx="1" hasCustomPrompt="1"/>
          </p:nvPr>
        </p:nvSpPr>
        <p:spPr>
          <a:xfrm>
            <a:off x="406305" y="1989138"/>
            <a:ext cx="59472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billede 3"/>
          <p:cNvSpPr>
            <a:spLocks noGrp="1"/>
          </p:cNvSpPr>
          <p:nvPr>
            <p:ph type="pic" sz="quarter" idx="13"/>
          </p:nvPr>
        </p:nvSpPr>
        <p:spPr>
          <a:xfrm>
            <a:off x="6710401" y="0"/>
            <a:ext cx="5481600" cy="6845756"/>
          </a:xfrm>
          <a:solidFill>
            <a:schemeClr val="bg1">
              <a:lumMod val="85000"/>
            </a:schemeClr>
          </a:solidFill>
        </p:spPr>
        <p:txBody>
          <a:bodyPr/>
          <a:lstStyle>
            <a:lvl1pPr marL="0" indent="0" algn="ctr">
              <a:buNone/>
              <a:defRPr sz="2000"/>
            </a:lvl1pPr>
          </a:lstStyle>
          <a:p>
            <a:endParaRPr lang="da-DK" dirty="0"/>
          </a:p>
        </p:txBody>
      </p:sp>
      <p:sp>
        <p:nvSpPr>
          <p:cNvPr id="9" name="Pladsholder til logo"/>
          <p:cNvSpPr>
            <a:spLocks noGrp="1"/>
          </p:cNvSpPr>
          <p:nvPr>
            <p:ph type="body" sz="quarter" idx="14" hasCustomPrompt="1"/>
          </p:nvPr>
        </p:nvSpPr>
        <p:spPr>
          <a:xfrm>
            <a:off x="10540800" y="6174000"/>
            <a:ext cx="1249200" cy="338400"/>
          </a:xfrm>
          <a:blipFill>
            <a:blip r:embed="rId2"/>
            <a:stretch>
              <a:fillRect/>
            </a:stretch>
          </a:blipFill>
        </p:spPr>
        <p:txBody>
          <a:bodyPr/>
          <a:lstStyle>
            <a:lvl1pPr marL="0" indent="0">
              <a:buNone/>
              <a:defRPr sz="100"/>
            </a:lvl1pPr>
          </a:lstStyle>
          <a:p>
            <a:pPr lvl="0"/>
            <a:r>
              <a:rPr lang="da-DK" dirty="0"/>
              <a:t>.</a:t>
            </a:r>
          </a:p>
        </p:txBody>
      </p:sp>
      <p:sp>
        <p:nvSpPr>
          <p:cNvPr id="11" name="Date_DateCustomA" hidden="1"/>
          <p:cNvSpPr>
            <a:spLocks noGrp="1"/>
          </p:cNvSpPr>
          <p:nvPr>
            <p:ph type="dt" sz="half" idx="15"/>
          </p:nvPr>
        </p:nvSpPr>
        <p:spPr>
          <a:xfrm>
            <a:off x="410400" y="6610526"/>
            <a:ext cx="4086495" cy="180085"/>
          </a:xfrm>
        </p:spPr>
        <p:txBody>
          <a:bodyPr/>
          <a:lstStyle>
            <a:lvl1pPr>
              <a:defRPr sz="100" b="0">
                <a:solidFill>
                  <a:schemeClr val="bg1"/>
                </a:solidFill>
              </a:defRPr>
            </a:lvl1pPr>
          </a:lstStyle>
          <a:p>
            <a:r>
              <a:rPr lang="en-GB" dirty="0"/>
              <a:t>16. marts 2018</a:t>
            </a:r>
          </a:p>
        </p:txBody>
      </p:sp>
      <p:sp>
        <p:nvSpPr>
          <p:cNvPr id="12" name="OFF_institute"/>
          <p:cNvSpPr>
            <a:spLocks noGrp="1"/>
          </p:cNvSpPr>
          <p:nvPr>
            <p:ph type="ftr" sz="quarter" idx="16"/>
          </p:nvPr>
        </p:nvSpPr>
        <p:spPr>
          <a:xfrm>
            <a:off x="6915150" y="6172958"/>
            <a:ext cx="3341250" cy="352190"/>
          </a:xfrm>
        </p:spPr>
        <p:txBody>
          <a:bodyPr/>
          <a:lstStyle>
            <a:lvl1pPr>
              <a:defRPr>
                <a:solidFill>
                  <a:schemeClr val="bg1"/>
                </a:solidFill>
              </a:defRPr>
            </a:lvl1pPr>
          </a:lstStyle>
          <a:p>
            <a:r>
              <a:rPr lang="en-GB" dirty="0"/>
              <a:t>HR-service</a:t>
            </a:r>
          </a:p>
        </p:txBody>
      </p:sp>
      <p:sp>
        <p:nvSpPr>
          <p:cNvPr id="13" name="Pladsholder til slidenummer 12"/>
          <p:cNvSpPr>
            <a:spLocks noGrp="1"/>
          </p:cNvSpPr>
          <p:nvPr>
            <p:ph type="sldNum" sz="quarter" idx="17"/>
          </p:nvPr>
        </p:nvSpPr>
        <p:spPr/>
        <p:txBody>
          <a:bodyPr/>
          <a:lstStyle/>
          <a:p>
            <a:fld id="{45D37B1E-C366-494F-A587-962AD9AABC83}" type="slidenum">
              <a:rPr lang="en-GB"/>
              <a:pPr/>
              <a:t>‹nr.›</a:t>
            </a:fld>
            <a:endParaRPr lang="en-GB" dirty="0"/>
          </a:p>
        </p:txBody>
      </p:sp>
      <p:sp>
        <p:nvSpPr>
          <p:cNvPr id="15" name="Pladsholder til indhold 13"/>
          <p:cNvSpPr>
            <a:spLocks noGrp="1"/>
          </p:cNvSpPr>
          <p:nvPr>
            <p:ph sz="quarter" idx="18"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14819310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dhold og billede sort logo">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377748" y="453600"/>
            <a:ext cx="5975757" cy="1248208"/>
          </a:xfrm>
        </p:spPr>
        <p:txBody>
          <a:bodyPr/>
          <a:lstStyle/>
          <a:p>
            <a:r>
              <a:rPr lang="da-DK" dirty="0"/>
              <a:t>Overskrift i maksimalt 2 linjer</a:t>
            </a:r>
          </a:p>
        </p:txBody>
      </p:sp>
      <p:sp>
        <p:nvSpPr>
          <p:cNvPr id="14" name="Content Placeholder 2"/>
          <p:cNvSpPr>
            <a:spLocks noGrp="1"/>
          </p:cNvSpPr>
          <p:nvPr>
            <p:ph idx="1" hasCustomPrompt="1"/>
          </p:nvPr>
        </p:nvSpPr>
        <p:spPr>
          <a:xfrm>
            <a:off x="406305" y="1989138"/>
            <a:ext cx="59472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billede 3"/>
          <p:cNvSpPr>
            <a:spLocks noGrp="1"/>
          </p:cNvSpPr>
          <p:nvPr>
            <p:ph type="pic" sz="quarter" idx="13"/>
          </p:nvPr>
        </p:nvSpPr>
        <p:spPr>
          <a:xfrm>
            <a:off x="6710401" y="0"/>
            <a:ext cx="5481600" cy="6845756"/>
          </a:xfrm>
          <a:solidFill>
            <a:schemeClr val="bg1">
              <a:lumMod val="85000"/>
            </a:schemeClr>
          </a:solidFill>
        </p:spPr>
        <p:txBody>
          <a:bodyPr/>
          <a:lstStyle>
            <a:lvl1pPr marL="0" indent="0" algn="ctr">
              <a:buNone/>
              <a:defRPr sz="2000"/>
            </a:lvl1pPr>
          </a:lstStyle>
          <a:p>
            <a:endParaRPr lang="da-DK" dirty="0"/>
          </a:p>
        </p:txBody>
      </p:sp>
      <p:sp>
        <p:nvSpPr>
          <p:cNvPr id="9" name="Pladsholder til logo"/>
          <p:cNvSpPr>
            <a:spLocks noGrp="1"/>
          </p:cNvSpPr>
          <p:nvPr>
            <p:ph type="body" sz="quarter" idx="14" hasCustomPrompt="1"/>
          </p:nvPr>
        </p:nvSpPr>
        <p:spPr>
          <a:xfrm>
            <a:off x="10540800" y="6174000"/>
            <a:ext cx="1249200" cy="338400"/>
          </a:xfrm>
          <a:blipFill>
            <a:blip r:embed="rId2"/>
            <a:stretch>
              <a:fillRect/>
            </a:stretch>
          </a:blipFill>
        </p:spPr>
        <p:txBody>
          <a:bodyPr/>
          <a:lstStyle>
            <a:lvl1pPr marL="0" indent="0">
              <a:buNone/>
              <a:defRPr sz="100"/>
            </a:lvl1pPr>
          </a:lstStyle>
          <a:p>
            <a:pPr lvl="0"/>
            <a:r>
              <a:rPr lang="da-DK" dirty="0"/>
              <a:t>.</a:t>
            </a:r>
          </a:p>
        </p:txBody>
      </p:sp>
      <p:sp>
        <p:nvSpPr>
          <p:cNvPr id="11" name="Date_DateCustomA" hidden="1"/>
          <p:cNvSpPr>
            <a:spLocks noGrp="1"/>
          </p:cNvSpPr>
          <p:nvPr>
            <p:ph type="dt" sz="half" idx="15"/>
          </p:nvPr>
        </p:nvSpPr>
        <p:spPr>
          <a:xfrm>
            <a:off x="410400" y="6610526"/>
            <a:ext cx="4086495" cy="180085"/>
          </a:xfrm>
        </p:spPr>
        <p:txBody>
          <a:bodyPr/>
          <a:lstStyle>
            <a:lvl1pPr>
              <a:defRPr sz="100" b="0">
                <a:solidFill>
                  <a:schemeClr val="bg1"/>
                </a:solidFill>
              </a:defRPr>
            </a:lvl1pPr>
          </a:lstStyle>
          <a:p>
            <a:r>
              <a:rPr lang="en-GB" dirty="0"/>
              <a:t>16. marts 2018</a:t>
            </a:r>
          </a:p>
        </p:txBody>
      </p:sp>
      <p:sp>
        <p:nvSpPr>
          <p:cNvPr id="12" name="OFF_institute"/>
          <p:cNvSpPr>
            <a:spLocks noGrp="1"/>
          </p:cNvSpPr>
          <p:nvPr>
            <p:ph type="ftr" sz="quarter" idx="16"/>
          </p:nvPr>
        </p:nvSpPr>
        <p:spPr>
          <a:xfrm>
            <a:off x="6915150" y="6172958"/>
            <a:ext cx="3341250" cy="352190"/>
          </a:xfrm>
        </p:spPr>
        <p:txBody>
          <a:bodyPr/>
          <a:lstStyle>
            <a:lvl1pPr>
              <a:defRPr>
                <a:solidFill>
                  <a:schemeClr val="tx1"/>
                </a:solidFill>
              </a:defRPr>
            </a:lvl1pPr>
          </a:lstStyle>
          <a:p>
            <a:r>
              <a:rPr lang="en-GB" dirty="0"/>
              <a:t>HR-service</a:t>
            </a:r>
          </a:p>
        </p:txBody>
      </p:sp>
      <p:sp>
        <p:nvSpPr>
          <p:cNvPr id="13" name="Pladsholder til slidenummer 12"/>
          <p:cNvSpPr>
            <a:spLocks noGrp="1"/>
          </p:cNvSpPr>
          <p:nvPr>
            <p:ph type="sldNum" sz="quarter" idx="17"/>
          </p:nvPr>
        </p:nvSpPr>
        <p:spPr/>
        <p:txBody>
          <a:bodyPr/>
          <a:lstStyle/>
          <a:p>
            <a:fld id="{45D37B1E-C366-494F-A587-962AD9AABC83}" type="slidenum">
              <a:rPr lang="en-GB"/>
              <a:pPr/>
              <a:t>‹nr.›</a:t>
            </a:fld>
            <a:endParaRPr lang="en-GB" dirty="0"/>
          </a:p>
        </p:txBody>
      </p:sp>
      <p:sp>
        <p:nvSpPr>
          <p:cNvPr id="16" name="Pladsholder til indhold 13"/>
          <p:cNvSpPr>
            <a:spLocks noGrp="1"/>
          </p:cNvSpPr>
          <p:nvPr>
            <p:ph sz="quarter" idx="18"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3075535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dhold og hvid tekst, mørk bund  ">
    <p:spTree>
      <p:nvGrpSpPr>
        <p:cNvPr id="1" name=""/>
        <p:cNvGrpSpPr/>
        <p:nvPr/>
      </p:nvGrpSpPr>
      <p:grpSpPr>
        <a:xfrm>
          <a:off x="0" y="0"/>
          <a:ext cx="0" cy="0"/>
          <a:chOff x="0" y="0"/>
          <a:chExt cx="0" cy="0"/>
        </a:xfrm>
      </p:grpSpPr>
      <p:sp>
        <p:nvSpPr>
          <p:cNvPr id="14" name="Baggrund rød"/>
          <p:cNvSpPr/>
          <p:nvPr userDrawn="1"/>
        </p:nvSpPr>
        <p:spPr>
          <a:xfrm>
            <a:off x="6094800" y="0"/>
            <a:ext cx="6098400" cy="6858000"/>
          </a:xfrm>
          <a:prstGeom prst="rect">
            <a:avLst/>
          </a:prstGeom>
          <a:solidFill>
            <a:srgbClr val="4E5B3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8" name="Titel 1"/>
          <p:cNvSpPr>
            <a:spLocks noGrp="1"/>
          </p:cNvSpPr>
          <p:nvPr>
            <p:ph type="title" hasCustomPrompt="1"/>
          </p:nvPr>
        </p:nvSpPr>
        <p:spPr>
          <a:xfrm>
            <a:off x="377749" y="453600"/>
            <a:ext cx="5360156" cy="1248208"/>
          </a:xfrm>
        </p:spPr>
        <p:txBody>
          <a:bodyPr/>
          <a:lstStyle/>
          <a:p>
            <a:r>
              <a:rPr lang="da-DK" dirty="0"/>
              <a:t>Overskrift i maksimalt 2 linjer</a:t>
            </a:r>
          </a:p>
        </p:txBody>
      </p:sp>
      <p:sp>
        <p:nvSpPr>
          <p:cNvPr id="3" name="Content Placeholder 2"/>
          <p:cNvSpPr>
            <a:spLocks noGrp="1"/>
          </p:cNvSpPr>
          <p:nvPr>
            <p:ph idx="1" hasCustomPrompt="1"/>
          </p:nvPr>
        </p:nvSpPr>
        <p:spPr>
          <a:xfrm>
            <a:off x="406305" y="1989138"/>
            <a:ext cx="5331599"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quarter" idx="19" hasCustomPrompt="1"/>
          </p:nvPr>
        </p:nvSpPr>
        <p:spPr>
          <a:xfrm>
            <a:off x="6094799" y="0"/>
            <a:ext cx="6097201" cy="6858000"/>
          </a:xfrm>
        </p:spPr>
        <p:txBody>
          <a:bodyPr lIns="356400" tIns="1990800" rIns="410400" bIns="1015200"/>
          <a:lstStyle>
            <a:lvl1pPr marL="0" indent="0">
              <a:lnSpc>
                <a:spcPct val="83000"/>
              </a:lnSpc>
              <a:spcBef>
                <a:spcPts val="0"/>
              </a:spcBef>
              <a:spcAft>
                <a:spcPts val="900"/>
              </a:spcAft>
              <a:buFont typeface="Arial" panose="020B0604020202020204" pitchFamily="34" charset="0"/>
              <a:buChar char="​"/>
              <a:defRPr sz="2000" b="1" baseline="0">
                <a:solidFill>
                  <a:schemeClr val="bg1"/>
                </a:solidFill>
              </a:defRPr>
            </a:lvl1pPr>
            <a:lvl2pPr marL="0" indent="0">
              <a:lnSpc>
                <a:spcPct val="100000"/>
              </a:lnSpc>
              <a:buFont typeface="Arial" panose="020B0604020202020204" pitchFamily="34" charset="0"/>
              <a:buChar char="​"/>
              <a:defRPr sz="1600">
                <a:solidFill>
                  <a:schemeClr val="bg1"/>
                </a:solidFill>
              </a:defRPr>
            </a:lvl2pPr>
            <a:lvl3pPr marL="252000" indent="-252000">
              <a:lnSpc>
                <a:spcPct val="100000"/>
              </a:lnSpc>
              <a:defRPr sz="1600">
                <a:solidFill>
                  <a:schemeClr val="bg1"/>
                </a:solidFill>
              </a:defRPr>
            </a:lvl3pPr>
            <a:lvl4pPr marL="504000" indent="-216000">
              <a:lnSpc>
                <a:spcPct val="100000"/>
              </a:lnSpc>
              <a:defRPr sz="1400">
                <a:solidFill>
                  <a:schemeClr val="bg1"/>
                </a:solidFill>
              </a:defRPr>
            </a:lvl4pPr>
            <a:lvl5pPr marL="648000" indent="-180000">
              <a:lnSpc>
                <a:spcPct val="100000"/>
              </a:lnSpc>
              <a:defRPr sz="1200">
                <a:solidFill>
                  <a:schemeClr val="bg1"/>
                </a:solidFill>
              </a:defRPr>
            </a:lvl5pPr>
            <a:lvl6pPr marL="648000" indent="-180000">
              <a:lnSpc>
                <a:spcPct val="100000"/>
              </a:lnSpc>
              <a:defRPr sz="1200">
                <a:solidFill>
                  <a:schemeClr val="bg1"/>
                </a:solidFill>
              </a:defRPr>
            </a:lvl6pPr>
            <a:lvl7pPr marL="648000" indent="-180000">
              <a:lnSpc>
                <a:spcPct val="100000"/>
              </a:lnSpc>
              <a:defRPr sz="1200">
                <a:solidFill>
                  <a:schemeClr val="bg1"/>
                </a:solidFill>
              </a:defRPr>
            </a:lvl7pPr>
            <a:lvl8pPr marL="648000" indent="-180000">
              <a:lnSpc>
                <a:spcPct val="100000"/>
              </a:lnSpc>
              <a:defRPr sz="1200">
                <a:solidFill>
                  <a:schemeClr val="bg1"/>
                </a:solidFill>
              </a:defRPr>
            </a:lvl8pPr>
            <a:lvl9pPr marL="648000" indent="-180000">
              <a:lnSpc>
                <a:spcPct val="100000"/>
              </a:lnSpc>
              <a:defRPr sz="1200">
                <a:solidFill>
                  <a:schemeClr val="bg1"/>
                </a:solidFill>
              </a:defRPr>
            </a:lvl9pPr>
          </a:lstStyle>
          <a:p>
            <a:pPr lvl="0"/>
            <a:r>
              <a:rPr lang="da-DK" dirty="0"/>
              <a:t>Klik her og skift baggrundsfarve via Fyld farve. Klik for at indsætte underoverskrift, brug ENTER og så TAB-tasten for at få regular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tekst 4"/>
          <p:cNvSpPr>
            <a:spLocks noGrp="1"/>
          </p:cNvSpPr>
          <p:nvPr>
            <p:ph type="body" sz="quarter" idx="20" hasCustomPrompt="1"/>
          </p:nvPr>
        </p:nvSpPr>
        <p:spPr>
          <a:xfrm>
            <a:off x="6449239" y="452058"/>
            <a:ext cx="5331598" cy="521079"/>
          </a:xfrm>
        </p:spPr>
        <p:txBody>
          <a:bodyPr/>
          <a:lstStyle>
            <a:lvl1pPr marL="0" indent="0">
              <a:lnSpc>
                <a:spcPct val="83000"/>
              </a:lnSpc>
              <a:spcBef>
                <a:spcPts val="0"/>
              </a:spcBef>
              <a:buFont typeface="Arial" panose="020B0604020202020204" pitchFamily="34" charset="0"/>
              <a:buChar char="​"/>
              <a:defRPr sz="1500" cap="all">
                <a:solidFill>
                  <a:schemeClr val="bg1"/>
                </a:solidFill>
              </a:defRPr>
            </a:lvl1pPr>
            <a:lvl2pPr marL="0" indent="0">
              <a:lnSpc>
                <a:spcPct val="83000"/>
              </a:lnSpc>
              <a:spcBef>
                <a:spcPts val="0"/>
              </a:spcBef>
              <a:buFont typeface="Arial" panose="020B0604020202020204" pitchFamily="34" charset="0"/>
              <a:buChar char="​"/>
              <a:defRPr sz="1500" cap="all">
                <a:solidFill>
                  <a:schemeClr val="bg1"/>
                </a:solidFill>
              </a:defRPr>
            </a:lvl2pPr>
            <a:lvl3pPr marL="0" indent="0">
              <a:lnSpc>
                <a:spcPct val="83000"/>
              </a:lnSpc>
              <a:spcBef>
                <a:spcPts val="0"/>
              </a:spcBef>
              <a:buFont typeface="Arial" panose="020B0604020202020204" pitchFamily="34" charset="0"/>
              <a:buChar char="​"/>
              <a:defRPr sz="1500" cap="all">
                <a:solidFill>
                  <a:schemeClr val="bg1"/>
                </a:solidFill>
              </a:defRPr>
            </a:lvl3pPr>
            <a:lvl4pPr marL="0" indent="0">
              <a:lnSpc>
                <a:spcPct val="83000"/>
              </a:lnSpc>
              <a:spcBef>
                <a:spcPts val="0"/>
              </a:spcBef>
              <a:buFont typeface="Arial" panose="020B0604020202020204" pitchFamily="34" charset="0"/>
              <a:buChar char="​"/>
              <a:defRPr sz="1500" cap="all">
                <a:solidFill>
                  <a:schemeClr val="bg1"/>
                </a:solidFill>
              </a:defRPr>
            </a:lvl4pPr>
            <a:lvl5pPr marL="0" indent="0">
              <a:lnSpc>
                <a:spcPct val="83000"/>
              </a:lnSpc>
              <a:spcBef>
                <a:spcPts val="0"/>
              </a:spcBef>
              <a:buFont typeface="Arial" panose="020B0604020202020204" pitchFamily="34" charset="0"/>
              <a:buChar char="​"/>
              <a:defRPr sz="1500" cap="all">
                <a:solidFill>
                  <a:schemeClr val="bg1"/>
                </a:solidFill>
              </a:defRPr>
            </a:lvl5pPr>
            <a:lvl6pPr marL="0" indent="0">
              <a:lnSpc>
                <a:spcPct val="83000"/>
              </a:lnSpc>
              <a:spcBef>
                <a:spcPts val="0"/>
              </a:spcBef>
              <a:buFont typeface="Arial" panose="020B0604020202020204" pitchFamily="34" charset="0"/>
              <a:buChar char="​"/>
              <a:defRPr cap="all">
                <a:solidFill>
                  <a:schemeClr val="bg1"/>
                </a:solidFill>
              </a:defRPr>
            </a:lvl6pPr>
            <a:lvl7pPr marL="0" indent="0">
              <a:lnSpc>
                <a:spcPct val="83000"/>
              </a:lnSpc>
              <a:spcBef>
                <a:spcPts val="0"/>
              </a:spcBef>
              <a:buFont typeface="Arial" panose="020B0604020202020204" pitchFamily="34" charset="0"/>
              <a:buChar char="​"/>
              <a:defRPr cap="all">
                <a:solidFill>
                  <a:schemeClr val="bg1"/>
                </a:solidFill>
              </a:defRPr>
            </a:lvl7pPr>
            <a:lvl8pPr marL="0" indent="0">
              <a:lnSpc>
                <a:spcPct val="83000"/>
              </a:lnSpc>
              <a:spcBef>
                <a:spcPts val="0"/>
              </a:spcBef>
              <a:buFont typeface="Arial" panose="020B0604020202020204" pitchFamily="34" charset="0"/>
              <a:buChar char="​"/>
              <a:defRPr cap="all">
                <a:solidFill>
                  <a:schemeClr val="bg1"/>
                </a:solidFill>
              </a:defRPr>
            </a:lvl8pPr>
            <a:lvl9pPr marL="0" indent="0">
              <a:lnSpc>
                <a:spcPct val="83000"/>
              </a:lnSpc>
              <a:spcBef>
                <a:spcPts val="0"/>
              </a:spcBef>
              <a:buFont typeface="Arial" panose="020B0604020202020204" pitchFamily="34" charset="0"/>
              <a:buChar char="​"/>
              <a:defRPr cap="all">
                <a:solidFill>
                  <a:schemeClr val="bg1"/>
                </a:solidFill>
              </a:defRPr>
            </a:lvl9pPr>
          </a:lstStyle>
          <a:p>
            <a:pPr lvl="0"/>
            <a:r>
              <a:rPr lang="da-DK" dirty="0"/>
              <a:t>Klik for at indsætte Overskrift i maksimalt to linjer</a:t>
            </a:r>
          </a:p>
        </p:txBody>
      </p:sp>
      <p:sp>
        <p:nvSpPr>
          <p:cNvPr id="11" name="Date_DateCustomA" hidden="1"/>
          <p:cNvSpPr>
            <a:spLocks noGrp="1"/>
          </p:cNvSpPr>
          <p:nvPr>
            <p:ph type="dt" sz="half" idx="15"/>
          </p:nvPr>
        </p:nvSpPr>
        <p:spPr>
          <a:xfrm>
            <a:off x="410400" y="6610526"/>
            <a:ext cx="4086495" cy="180085"/>
          </a:xfrm>
        </p:spPr>
        <p:txBody>
          <a:bodyPr/>
          <a:lstStyle>
            <a:lvl1pPr>
              <a:defRPr sz="100" b="0">
                <a:solidFill>
                  <a:schemeClr val="bg1"/>
                </a:solidFill>
              </a:defRPr>
            </a:lvl1pPr>
          </a:lstStyle>
          <a:p>
            <a:r>
              <a:rPr lang="en-GB" dirty="0"/>
              <a:t>16. marts 2018</a:t>
            </a:r>
          </a:p>
        </p:txBody>
      </p:sp>
      <p:sp>
        <p:nvSpPr>
          <p:cNvPr id="12" name="OFF_institute"/>
          <p:cNvSpPr>
            <a:spLocks noGrp="1"/>
          </p:cNvSpPr>
          <p:nvPr>
            <p:ph type="ftr" sz="quarter" idx="16"/>
          </p:nvPr>
        </p:nvSpPr>
        <p:spPr>
          <a:xfrm>
            <a:off x="6915600" y="6172958"/>
            <a:ext cx="3340800" cy="352190"/>
          </a:xfrm>
        </p:spPr>
        <p:txBody>
          <a:bodyPr/>
          <a:lstStyle>
            <a:lvl1pPr>
              <a:defRPr>
                <a:solidFill>
                  <a:schemeClr val="bg1"/>
                </a:solidFill>
              </a:defRPr>
            </a:lvl1pPr>
          </a:lstStyle>
          <a:p>
            <a:r>
              <a:rPr lang="en-GB" dirty="0"/>
              <a:t>HR-service</a:t>
            </a:r>
          </a:p>
        </p:txBody>
      </p:sp>
      <p:sp>
        <p:nvSpPr>
          <p:cNvPr id="13" name="Pladsholder til slidenummer 12"/>
          <p:cNvSpPr>
            <a:spLocks noGrp="1"/>
          </p:cNvSpPr>
          <p:nvPr>
            <p:ph type="sldNum" sz="quarter" idx="17"/>
          </p:nvPr>
        </p:nvSpPr>
        <p:spPr/>
        <p:txBody>
          <a:bodyPr/>
          <a:lstStyle/>
          <a:p>
            <a:fld id="{45D37B1E-C366-494F-A587-962AD9AABC83}" type="slidenum">
              <a:rPr lang="en-GB"/>
              <a:pPr/>
              <a:t>‹nr.›</a:t>
            </a:fld>
            <a:endParaRPr lang="en-GB" dirty="0"/>
          </a:p>
        </p:txBody>
      </p:sp>
      <p:sp>
        <p:nvSpPr>
          <p:cNvPr id="15" name="Pladsholder til logo"/>
          <p:cNvSpPr>
            <a:spLocks noGrp="1"/>
          </p:cNvSpPr>
          <p:nvPr>
            <p:ph type="body" sz="quarter" idx="14" hasCustomPrompt="1"/>
          </p:nvPr>
        </p:nvSpPr>
        <p:spPr>
          <a:xfrm>
            <a:off x="10540800" y="6174000"/>
            <a:ext cx="1249200" cy="338400"/>
          </a:xfrm>
          <a:blipFill>
            <a:blip r:embed="rId2"/>
            <a:stretch>
              <a:fillRect/>
            </a:stretch>
          </a:blipFill>
        </p:spPr>
        <p:txBody>
          <a:bodyPr/>
          <a:lstStyle>
            <a:lvl1pPr marL="0" indent="0">
              <a:buNone/>
              <a:defRPr sz="100"/>
            </a:lvl1pPr>
          </a:lstStyle>
          <a:p>
            <a:pPr lvl="0"/>
            <a:r>
              <a:rPr lang="da-DK" dirty="0"/>
              <a:t>.</a:t>
            </a:r>
          </a:p>
        </p:txBody>
      </p:sp>
      <p:sp>
        <p:nvSpPr>
          <p:cNvPr id="17"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3853752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dhold og sort tekst, lys bund  ">
    <p:spTree>
      <p:nvGrpSpPr>
        <p:cNvPr id="1" name=""/>
        <p:cNvGrpSpPr/>
        <p:nvPr/>
      </p:nvGrpSpPr>
      <p:grpSpPr>
        <a:xfrm>
          <a:off x="0" y="0"/>
          <a:ext cx="0" cy="0"/>
          <a:chOff x="0" y="0"/>
          <a:chExt cx="0" cy="0"/>
        </a:xfrm>
      </p:grpSpPr>
      <p:sp>
        <p:nvSpPr>
          <p:cNvPr id="14" name="Baggrund rød"/>
          <p:cNvSpPr/>
          <p:nvPr userDrawn="1"/>
        </p:nvSpPr>
        <p:spPr>
          <a:xfrm>
            <a:off x="6094800" y="0"/>
            <a:ext cx="6098400" cy="6858000"/>
          </a:xfrm>
          <a:prstGeom prst="rect">
            <a:avLst/>
          </a:prstGeom>
          <a:solidFill>
            <a:srgbClr val="EED48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8" name="Titel 1"/>
          <p:cNvSpPr>
            <a:spLocks noGrp="1"/>
          </p:cNvSpPr>
          <p:nvPr>
            <p:ph type="title" hasCustomPrompt="1"/>
          </p:nvPr>
        </p:nvSpPr>
        <p:spPr>
          <a:xfrm>
            <a:off x="377749" y="453600"/>
            <a:ext cx="5360156" cy="1248208"/>
          </a:xfrm>
        </p:spPr>
        <p:txBody>
          <a:bodyPr/>
          <a:lstStyle/>
          <a:p>
            <a:r>
              <a:rPr lang="da-DK" dirty="0"/>
              <a:t>Overskrift i maksimalt 2 linjer</a:t>
            </a:r>
          </a:p>
        </p:txBody>
      </p:sp>
      <p:sp>
        <p:nvSpPr>
          <p:cNvPr id="3" name="Content Placeholder 2"/>
          <p:cNvSpPr>
            <a:spLocks noGrp="1"/>
          </p:cNvSpPr>
          <p:nvPr>
            <p:ph idx="1" hasCustomPrompt="1"/>
          </p:nvPr>
        </p:nvSpPr>
        <p:spPr>
          <a:xfrm>
            <a:off x="406305" y="1989138"/>
            <a:ext cx="5331599"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p:cNvSpPr>
            <a:spLocks noGrp="1"/>
          </p:cNvSpPr>
          <p:nvPr>
            <p:ph type="body" sz="quarter" idx="19" hasCustomPrompt="1"/>
          </p:nvPr>
        </p:nvSpPr>
        <p:spPr>
          <a:xfrm>
            <a:off x="6094799" y="0"/>
            <a:ext cx="6097201" cy="6858000"/>
          </a:xfrm>
        </p:spPr>
        <p:txBody>
          <a:bodyPr lIns="356400" tIns="1990800" rIns="410400" bIns="1015200"/>
          <a:lstStyle>
            <a:lvl1pPr marL="0" indent="0">
              <a:lnSpc>
                <a:spcPct val="83000"/>
              </a:lnSpc>
              <a:spcBef>
                <a:spcPts val="0"/>
              </a:spcBef>
              <a:spcAft>
                <a:spcPts val="900"/>
              </a:spcAft>
              <a:buFont typeface="Arial" panose="020B0604020202020204" pitchFamily="34" charset="0"/>
              <a:buChar char="​"/>
              <a:defRPr sz="2000" b="1" baseline="0">
                <a:solidFill>
                  <a:schemeClr val="tx1"/>
                </a:solidFill>
              </a:defRPr>
            </a:lvl1pPr>
            <a:lvl2pPr marL="0" indent="0">
              <a:lnSpc>
                <a:spcPct val="100000"/>
              </a:lnSpc>
              <a:buFont typeface="Arial" panose="020B0604020202020204" pitchFamily="34" charset="0"/>
              <a:buChar char="​"/>
              <a:defRPr sz="1600">
                <a:solidFill>
                  <a:schemeClr val="tx1"/>
                </a:solidFill>
              </a:defRPr>
            </a:lvl2pPr>
            <a:lvl3pPr marL="252000" indent="-252000">
              <a:lnSpc>
                <a:spcPct val="100000"/>
              </a:lnSpc>
              <a:defRPr sz="1600">
                <a:solidFill>
                  <a:schemeClr val="tx1"/>
                </a:solidFill>
              </a:defRPr>
            </a:lvl3pPr>
            <a:lvl4pPr marL="504000" indent="-216000">
              <a:lnSpc>
                <a:spcPct val="100000"/>
              </a:lnSpc>
              <a:defRPr sz="1400">
                <a:solidFill>
                  <a:schemeClr val="tx1"/>
                </a:solidFill>
              </a:defRPr>
            </a:lvl4pPr>
            <a:lvl5pPr marL="648000" indent="-180000">
              <a:lnSpc>
                <a:spcPct val="100000"/>
              </a:lnSpc>
              <a:defRPr sz="1200">
                <a:solidFill>
                  <a:schemeClr val="tx1"/>
                </a:solidFill>
              </a:defRPr>
            </a:lvl5pPr>
            <a:lvl6pPr marL="648000" indent="-180000">
              <a:lnSpc>
                <a:spcPct val="100000"/>
              </a:lnSpc>
              <a:defRPr sz="1200">
                <a:solidFill>
                  <a:schemeClr val="bg1"/>
                </a:solidFill>
              </a:defRPr>
            </a:lvl6pPr>
            <a:lvl7pPr marL="648000" indent="-180000">
              <a:lnSpc>
                <a:spcPct val="100000"/>
              </a:lnSpc>
              <a:defRPr sz="1200">
                <a:solidFill>
                  <a:schemeClr val="bg1"/>
                </a:solidFill>
              </a:defRPr>
            </a:lvl7pPr>
            <a:lvl8pPr marL="648000" indent="-180000">
              <a:lnSpc>
                <a:spcPct val="100000"/>
              </a:lnSpc>
              <a:defRPr sz="1200">
                <a:solidFill>
                  <a:schemeClr val="bg1"/>
                </a:solidFill>
              </a:defRPr>
            </a:lvl8pPr>
            <a:lvl9pPr marL="648000" indent="-180000">
              <a:lnSpc>
                <a:spcPct val="100000"/>
              </a:lnSpc>
              <a:defRPr sz="1200">
                <a:solidFill>
                  <a:schemeClr val="bg1"/>
                </a:solidFill>
              </a:defRPr>
            </a:lvl9pPr>
          </a:lstStyle>
          <a:p>
            <a:pPr lvl="0"/>
            <a:r>
              <a:rPr lang="da-DK" dirty="0"/>
              <a:t>Klik her og skift baggrundsfarve via Fyld farve. Klik for at indsætte underoverskrift, brug ENTER og så TAB-tasten for at få regular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tekst 4"/>
          <p:cNvSpPr>
            <a:spLocks noGrp="1"/>
          </p:cNvSpPr>
          <p:nvPr>
            <p:ph type="body" sz="quarter" idx="20" hasCustomPrompt="1"/>
          </p:nvPr>
        </p:nvSpPr>
        <p:spPr>
          <a:xfrm>
            <a:off x="6449239" y="452058"/>
            <a:ext cx="5331598" cy="521079"/>
          </a:xfrm>
        </p:spPr>
        <p:txBody>
          <a:bodyPr/>
          <a:lstStyle>
            <a:lvl1pPr marL="0" indent="0">
              <a:lnSpc>
                <a:spcPct val="83000"/>
              </a:lnSpc>
              <a:spcBef>
                <a:spcPts val="0"/>
              </a:spcBef>
              <a:buFont typeface="Arial" panose="020B0604020202020204" pitchFamily="34" charset="0"/>
              <a:buChar char="​"/>
              <a:defRPr sz="1500" cap="all">
                <a:solidFill>
                  <a:schemeClr val="tx1"/>
                </a:solidFill>
              </a:defRPr>
            </a:lvl1pPr>
            <a:lvl2pPr marL="0" indent="0">
              <a:lnSpc>
                <a:spcPct val="83000"/>
              </a:lnSpc>
              <a:spcBef>
                <a:spcPts val="0"/>
              </a:spcBef>
              <a:buFont typeface="Arial" panose="020B0604020202020204" pitchFamily="34" charset="0"/>
              <a:buChar char="​"/>
              <a:defRPr sz="1500" cap="all">
                <a:solidFill>
                  <a:schemeClr val="bg1"/>
                </a:solidFill>
              </a:defRPr>
            </a:lvl2pPr>
            <a:lvl3pPr marL="0" indent="0">
              <a:lnSpc>
                <a:spcPct val="83000"/>
              </a:lnSpc>
              <a:spcBef>
                <a:spcPts val="0"/>
              </a:spcBef>
              <a:buFont typeface="Arial" panose="020B0604020202020204" pitchFamily="34" charset="0"/>
              <a:buChar char="​"/>
              <a:defRPr sz="1500" cap="all">
                <a:solidFill>
                  <a:schemeClr val="bg1"/>
                </a:solidFill>
              </a:defRPr>
            </a:lvl3pPr>
            <a:lvl4pPr marL="0" indent="0">
              <a:lnSpc>
                <a:spcPct val="83000"/>
              </a:lnSpc>
              <a:spcBef>
                <a:spcPts val="0"/>
              </a:spcBef>
              <a:buFont typeface="Arial" panose="020B0604020202020204" pitchFamily="34" charset="0"/>
              <a:buChar char="​"/>
              <a:defRPr sz="1500" cap="all">
                <a:solidFill>
                  <a:schemeClr val="bg1"/>
                </a:solidFill>
              </a:defRPr>
            </a:lvl4pPr>
            <a:lvl5pPr marL="0" indent="0">
              <a:lnSpc>
                <a:spcPct val="83000"/>
              </a:lnSpc>
              <a:spcBef>
                <a:spcPts val="0"/>
              </a:spcBef>
              <a:buFont typeface="Arial" panose="020B0604020202020204" pitchFamily="34" charset="0"/>
              <a:buChar char="​"/>
              <a:defRPr sz="1500" cap="all">
                <a:solidFill>
                  <a:schemeClr val="bg1"/>
                </a:solidFill>
              </a:defRPr>
            </a:lvl5pPr>
            <a:lvl6pPr marL="0" indent="0">
              <a:lnSpc>
                <a:spcPct val="83000"/>
              </a:lnSpc>
              <a:spcBef>
                <a:spcPts val="0"/>
              </a:spcBef>
              <a:buFont typeface="Arial" panose="020B0604020202020204" pitchFamily="34" charset="0"/>
              <a:buChar char="​"/>
              <a:defRPr cap="all">
                <a:solidFill>
                  <a:schemeClr val="bg1"/>
                </a:solidFill>
              </a:defRPr>
            </a:lvl6pPr>
            <a:lvl7pPr marL="0" indent="0">
              <a:lnSpc>
                <a:spcPct val="83000"/>
              </a:lnSpc>
              <a:spcBef>
                <a:spcPts val="0"/>
              </a:spcBef>
              <a:buFont typeface="Arial" panose="020B0604020202020204" pitchFamily="34" charset="0"/>
              <a:buChar char="​"/>
              <a:defRPr cap="all">
                <a:solidFill>
                  <a:schemeClr val="bg1"/>
                </a:solidFill>
              </a:defRPr>
            </a:lvl7pPr>
            <a:lvl8pPr marL="0" indent="0">
              <a:lnSpc>
                <a:spcPct val="83000"/>
              </a:lnSpc>
              <a:spcBef>
                <a:spcPts val="0"/>
              </a:spcBef>
              <a:buFont typeface="Arial" panose="020B0604020202020204" pitchFamily="34" charset="0"/>
              <a:buChar char="​"/>
              <a:defRPr cap="all">
                <a:solidFill>
                  <a:schemeClr val="bg1"/>
                </a:solidFill>
              </a:defRPr>
            </a:lvl8pPr>
            <a:lvl9pPr marL="0" indent="0">
              <a:lnSpc>
                <a:spcPct val="83000"/>
              </a:lnSpc>
              <a:spcBef>
                <a:spcPts val="0"/>
              </a:spcBef>
              <a:buFont typeface="Arial" panose="020B0604020202020204" pitchFamily="34" charset="0"/>
              <a:buChar char="​"/>
              <a:defRPr cap="all">
                <a:solidFill>
                  <a:schemeClr val="bg1"/>
                </a:solidFill>
              </a:defRPr>
            </a:lvl9pPr>
          </a:lstStyle>
          <a:p>
            <a:pPr lvl="0"/>
            <a:r>
              <a:rPr lang="da-DK" dirty="0"/>
              <a:t>Klik for at indsætte Overskrift i maksimalt to linjer</a:t>
            </a:r>
          </a:p>
        </p:txBody>
      </p:sp>
      <p:sp>
        <p:nvSpPr>
          <p:cNvPr id="11" name="Date_DateCustomA" hidden="1"/>
          <p:cNvSpPr>
            <a:spLocks noGrp="1"/>
          </p:cNvSpPr>
          <p:nvPr>
            <p:ph type="dt" sz="half" idx="15"/>
          </p:nvPr>
        </p:nvSpPr>
        <p:spPr>
          <a:xfrm>
            <a:off x="410400" y="6610526"/>
            <a:ext cx="4086495" cy="180085"/>
          </a:xfrm>
        </p:spPr>
        <p:txBody>
          <a:bodyPr/>
          <a:lstStyle>
            <a:lvl1pPr>
              <a:defRPr sz="100" b="0">
                <a:solidFill>
                  <a:schemeClr val="bg1"/>
                </a:solidFill>
              </a:defRPr>
            </a:lvl1pPr>
          </a:lstStyle>
          <a:p>
            <a:r>
              <a:rPr lang="en-GB" dirty="0"/>
              <a:t>16. marts 2018</a:t>
            </a:r>
          </a:p>
        </p:txBody>
      </p:sp>
      <p:sp>
        <p:nvSpPr>
          <p:cNvPr id="12" name="OFF_institute"/>
          <p:cNvSpPr>
            <a:spLocks noGrp="1"/>
          </p:cNvSpPr>
          <p:nvPr>
            <p:ph type="ftr" sz="quarter" idx="16"/>
          </p:nvPr>
        </p:nvSpPr>
        <p:spPr>
          <a:xfrm>
            <a:off x="6915600" y="6172958"/>
            <a:ext cx="3340800" cy="352190"/>
          </a:xfrm>
        </p:spPr>
        <p:txBody>
          <a:bodyPr/>
          <a:lstStyle>
            <a:lvl1pPr>
              <a:defRPr>
                <a:solidFill>
                  <a:schemeClr val="tx1"/>
                </a:solidFill>
              </a:defRPr>
            </a:lvl1pPr>
          </a:lstStyle>
          <a:p>
            <a:r>
              <a:rPr lang="en-GB" dirty="0"/>
              <a:t>HR-service</a:t>
            </a:r>
          </a:p>
        </p:txBody>
      </p:sp>
      <p:sp>
        <p:nvSpPr>
          <p:cNvPr id="13" name="Pladsholder til slidenummer 12"/>
          <p:cNvSpPr>
            <a:spLocks noGrp="1"/>
          </p:cNvSpPr>
          <p:nvPr>
            <p:ph type="sldNum" sz="quarter" idx="17"/>
          </p:nvPr>
        </p:nvSpPr>
        <p:spPr/>
        <p:txBody>
          <a:bodyPr/>
          <a:lstStyle/>
          <a:p>
            <a:fld id="{45D37B1E-C366-494F-A587-962AD9AABC83}" type="slidenum">
              <a:rPr lang="en-GB"/>
              <a:pPr/>
              <a:t>‹nr.›</a:t>
            </a:fld>
            <a:endParaRPr lang="en-GB" dirty="0"/>
          </a:p>
        </p:txBody>
      </p:sp>
      <p:sp>
        <p:nvSpPr>
          <p:cNvPr id="16" name="Pladsholder til logo"/>
          <p:cNvSpPr>
            <a:spLocks noGrp="1"/>
          </p:cNvSpPr>
          <p:nvPr>
            <p:ph type="body" sz="quarter" idx="14" hasCustomPrompt="1"/>
          </p:nvPr>
        </p:nvSpPr>
        <p:spPr>
          <a:xfrm>
            <a:off x="10540800" y="6174000"/>
            <a:ext cx="1249200" cy="338400"/>
          </a:xfrm>
          <a:blipFill>
            <a:blip r:embed="rId2"/>
            <a:stretch>
              <a:fillRect/>
            </a:stretch>
          </a:blipFill>
        </p:spPr>
        <p:txBody>
          <a:bodyPr/>
          <a:lstStyle>
            <a:lvl1pPr marL="0" indent="0">
              <a:buNone/>
              <a:defRPr sz="100"/>
            </a:lvl1pPr>
          </a:lstStyle>
          <a:p>
            <a:pPr lvl="0"/>
            <a:r>
              <a:rPr lang="da-DK" dirty="0"/>
              <a:t>.</a:t>
            </a:r>
          </a:p>
        </p:txBody>
      </p:sp>
      <p:sp>
        <p:nvSpPr>
          <p:cNvPr id="17"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42808138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o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for at indsætte overskrift i maksimalt 2 linjer</a:t>
            </a:r>
          </a:p>
        </p:txBody>
      </p:sp>
      <p:sp>
        <p:nvSpPr>
          <p:cNvPr id="9" name="Content Placeholder 2"/>
          <p:cNvSpPr>
            <a:spLocks noGrp="1"/>
          </p:cNvSpPr>
          <p:nvPr>
            <p:ph idx="1" hasCustomPrompt="1"/>
          </p:nvPr>
        </p:nvSpPr>
        <p:spPr>
          <a:xfrm>
            <a:off x="406304" y="1989138"/>
            <a:ext cx="55116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Content Placeholder 3"/>
          <p:cNvSpPr>
            <a:spLocks noGrp="1"/>
          </p:cNvSpPr>
          <p:nvPr>
            <p:ph idx="13" hasCustomPrompt="1"/>
          </p:nvPr>
        </p:nvSpPr>
        <p:spPr>
          <a:xfrm>
            <a:off x="6274448" y="1989137"/>
            <a:ext cx="55116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DateCustomA" hidden="1"/>
          <p:cNvSpPr>
            <a:spLocks noGrp="1"/>
          </p:cNvSpPr>
          <p:nvPr>
            <p:ph type="dt" sz="half" idx="10"/>
          </p:nvPr>
        </p:nvSpPr>
        <p:spPr>
          <a:xfrm>
            <a:off x="410400" y="6603563"/>
            <a:ext cx="4086495" cy="180085"/>
          </a:xfrm>
        </p:spPr>
        <p:txBody>
          <a:bodyPr/>
          <a:lstStyle>
            <a:lvl1pPr>
              <a:defRPr sz="100" b="0">
                <a:solidFill>
                  <a:schemeClr val="bg1"/>
                </a:solidFill>
              </a:defRPr>
            </a:lvl1pPr>
          </a:lstStyle>
          <a:p>
            <a:r>
              <a:rPr lang="da-DK" dirty="0"/>
              <a:t>16. marts 2018</a:t>
            </a:r>
          </a:p>
        </p:txBody>
      </p:sp>
      <p:sp>
        <p:nvSpPr>
          <p:cNvPr id="6" name="OFF_institute_"/>
          <p:cNvSpPr>
            <a:spLocks noGrp="1"/>
          </p:cNvSpPr>
          <p:nvPr>
            <p:ph type="ftr" sz="quarter" idx="11"/>
          </p:nvPr>
        </p:nvSpPr>
        <p:spPr>
          <a:xfrm>
            <a:off x="6915600" y="6484544"/>
            <a:ext cx="3340800" cy="352190"/>
          </a:xfrm>
        </p:spPr>
        <p:txBody>
          <a:bodyPr/>
          <a:lstStyle>
            <a:lvl1pPr>
              <a:defRPr sz="100">
                <a:solidFill>
                  <a:schemeClr val="bg1"/>
                </a:solidFill>
              </a:defRPr>
            </a:lvl1pPr>
          </a:lstStyle>
          <a:p>
            <a:r>
              <a:rPr lang="da-DK" dirty="0"/>
              <a:t>HR-service</a:t>
            </a:r>
          </a:p>
        </p:txBody>
      </p:sp>
      <p:sp>
        <p:nvSpPr>
          <p:cNvPr id="7" name="Slide Number Placeholder 6"/>
          <p:cNvSpPr>
            <a:spLocks noGrp="1"/>
          </p:cNvSpPr>
          <p:nvPr>
            <p:ph type="sldNum" sz="quarter" idx="12"/>
          </p:nvPr>
        </p:nvSpPr>
        <p:spPr/>
        <p:txBody>
          <a:bodyPr/>
          <a:lstStyle/>
          <a:p>
            <a:fld id="{45D37B1E-C366-494F-A587-962AD9AABC83}" type="slidenum">
              <a:rPr lang="da-DK"/>
              <a:t>‹nr.›</a:t>
            </a:fld>
            <a:endParaRPr lang="da-DK" dirty="0"/>
          </a:p>
        </p:txBody>
      </p:sp>
      <p:sp>
        <p:nvSpPr>
          <p:cNvPr id="8"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HR-service</a:t>
            </a:r>
          </a:p>
        </p:txBody>
      </p:sp>
      <p:sp>
        <p:nvSpPr>
          <p:cNvPr id="12" name="Pladsholder til indhold 13"/>
          <p:cNvSpPr>
            <a:spLocks noGrp="1"/>
          </p:cNvSpPr>
          <p:nvPr>
            <p:ph sz="quarter" idx="14"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42291288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kst og graf">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indsætte overskrift i maksimalt 2 linjer</a:t>
            </a:r>
          </a:p>
        </p:txBody>
      </p:sp>
      <p:sp>
        <p:nvSpPr>
          <p:cNvPr id="3" name="Date_DateCustomA" hidden="1"/>
          <p:cNvSpPr>
            <a:spLocks noGrp="1"/>
          </p:cNvSpPr>
          <p:nvPr>
            <p:ph type="dt" sz="half" idx="10"/>
          </p:nvPr>
        </p:nvSpPr>
        <p:spPr>
          <a:xfrm>
            <a:off x="410400" y="6593050"/>
            <a:ext cx="4086495" cy="180085"/>
          </a:xfrm>
        </p:spPr>
        <p:txBody>
          <a:bodyPr/>
          <a:lstStyle>
            <a:lvl1pPr>
              <a:defRPr sz="100" b="0">
                <a:solidFill>
                  <a:schemeClr val="bg1"/>
                </a:solidFill>
              </a:defRPr>
            </a:lvl1pPr>
          </a:lstStyle>
          <a:p>
            <a:r>
              <a:rPr lang="en-GB" dirty="0"/>
              <a:t>16. marts 2018</a:t>
            </a:r>
          </a:p>
        </p:txBody>
      </p:sp>
      <p:sp>
        <p:nvSpPr>
          <p:cNvPr id="4" name="OFF_institute_" hidden="1"/>
          <p:cNvSpPr>
            <a:spLocks noGrp="1"/>
          </p:cNvSpPr>
          <p:nvPr>
            <p:ph type="ftr" sz="quarter" idx="11"/>
          </p:nvPr>
        </p:nvSpPr>
        <p:spPr>
          <a:xfrm>
            <a:off x="6915600" y="6484544"/>
            <a:ext cx="3340800" cy="352190"/>
          </a:xfrm>
        </p:spPr>
        <p:txBody>
          <a:bodyPr/>
          <a:lstStyle>
            <a:lvl1pPr>
              <a:defRPr sz="100">
                <a:solidFill>
                  <a:schemeClr val="bg1"/>
                </a:solidFill>
              </a:defRPr>
            </a:lvl1pPr>
          </a:lstStyle>
          <a:p>
            <a:r>
              <a:rPr lang="en-GB" dirty="0"/>
              <a:t>HR-service</a:t>
            </a:r>
          </a:p>
        </p:txBody>
      </p:sp>
      <p:sp>
        <p:nvSpPr>
          <p:cNvPr id="5" name="Pladsholder til slidenummer 4"/>
          <p:cNvSpPr>
            <a:spLocks noGrp="1"/>
          </p:cNvSpPr>
          <p:nvPr>
            <p:ph type="sldNum" sz="quarter" idx="12"/>
          </p:nvPr>
        </p:nvSpPr>
        <p:spPr/>
        <p:txBody>
          <a:bodyPr/>
          <a:lstStyle/>
          <a:p>
            <a:fld id="{45D37B1E-C366-494F-A587-962AD9AABC83}" type="slidenum">
              <a:rPr lang="en-GB"/>
              <a:pPr/>
              <a:t>‹nr.›</a:t>
            </a:fld>
            <a:endParaRPr lang="en-GB" dirty="0"/>
          </a:p>
        </p:txBody>
      </p:sp>
      <p:sp>
        <p:nvSpPr>
          <p:cNvPr id="8" name="Content Placeholder 2"/>
          <p:cNvSpPr>
            <a:spLocks noGrp="1"/>
          </p:cNvSpPr>
          <p:nvPr>
            <p:ph idx="1" hasCustomPrompt="1"/>
          </p:nvPr>
        </p:nvSpPr>
        <p:spPr>
          <a:xfrm>
            <a:off x="406305" y="1989138"/>
            <a:ext cx="5947200" cy="3852862"/>
          </a:xfrm>
        </p:spPr>
        <p:txBody>
          <a:bodyPr/>
          <a:lstStyle>
            <a:lvl1pPr marL="0" indent="0">
              <a:lnSpc>
                <a:spcPct val="83000"/>
              </a:lnSpc>
              <a:spcBef>
                <a:spcPts val="0"/>
              </a:spcBef>
              <a:spcAft>
                <a:spcPts val="900"/>
              </a:spcAft>
              <a:buFont typeface="Arial" panose="020B0604020202020204" pitchFamily="34" charset="0"/>
              <a:buChar char="​"/>
              <a:defRPr sz="2000" b="1"/>
            </a:lvl1pPr>
            <a:lvl2pPr marL="252000" indent="-252000">
              <a:lnSpc>
                <a:spcPct val="100000"/>
              </a:lnSpc>
              <a:spcBef>
                <a:spcPts val="600"/>
              </a:spcBef>
              <a:defRPr sz="1600"/>
            </a:lvl2pPr>
            <a:lvl3pPr marL="468000" indent="-216000">
              <a:lnSpc>
                <a:spcPct val="100000"/>
              </a:lnSpc>
              <a:defRPr sz="1400"/>
            </a:lvl3pPr>
            <a:lvl4pPr marL="648000" indent="-180000">
              <a:lnSpc>
                <a:spcPct val="100000"/>
              </a:lnSpc>
              <a:defRPr sz="1200"/>
            </a:lvl4pPr>
            <a:lvl5pPr marL="648000" indent="-180000">
              <a:lnSpc>
                <a:spcPct val="100000"/>
              </a:lnSpc>
              <a:defRPr sz="1200"/>
            </a:lvl5pPr>
            <a:lvl6pPr marL="648000" indent="-180000">
              <a:lnSpc>
                <a:spcPct val="100000"/>
              </a:lnSpc>
              <a:defRPr sz="1200"/>
            </a:lvl6pPr>
            <a:lvl7pPr marL="648000" indent="-180000">
              <a:lnSpc>
                <a:spcPct val="100000"/>
              </a:lnSpc>
              <a:defRPr sz="1200"/>
            </a:lvl7pPr>
            <a:lvl8pPr marL="648000" indent="-180000">
              <a:lnSpc>
                <a:spcPct val="100000"/>
              </a:lnSpc>
              <a:defRPr sz="1200"/>
            </a:lvl8pPr>
            <a:lvl9pPr marL="648000" indent="-180000">
              <a:lnSpc>
                <a:spcPct val="100000"/>
              </a:lnSpc>
              <a:defRPr sz="1200"/>
            </a:lvl9pPr>
          </a:lstStyle>
          <a:p>
            <a:pPr lvl="0"/>
            <a:r>
              <a:rPr lang="da-DK" dirty="0"/>
              <a:t>Klik for at indsætte underoverskrift, brug ENTER og så TAB-tasten for at få punktopstillet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tekst 11"/>
          <p:cNvSpPr>
            <a:spLocks noGrp="1"/>
          </p:cNvSpPr>
          <p:nvPr>
            <p:ph type="body" sz="quarter" idx="15" hasCustomPrompt="1"/>
          </p:nvPr>
        </p:nvSpPr>
        <p:spPr>
          <a:xfrm>
            <a:off x="6710399" y="1989138"/>
            <a:ext cx="5079347" cy="501814"/>
          </a:xfrm>
        </p:spPr>
        <p:txBody>
          <a:bodyPr/>
          <a:lstStyle>
            <a:lvl1pPr marL="0" indent="0">
              <a:lnSpc>
                <a:spcPct val="83000"/>
              </a:lnSpc>
              <a:spcBef>
                <a:spcPts val="0"/>
              </a:spcBef>
              <a:buFont typeface="Arial" panose="020B0604020202020204" pitchFamily="34" charset="0"/>
              <a:buChar char="​"/>
              <a:defRPr sz="2000" b="1"/>
            </a:lvl1pPr>
          </a:lstStyle>
          <a:p>
            <a:pPr lvl="0"/>
            <a:r>
              <a:rPr lang="da-DK" dirty="0"/>
              <a:t>Overskrift til graf</a:t>
            </a:r>
          </a:p>
        </p:txBody>
      </p:sp>
      <p:sp>
        <p:nvSpPr>
          <p:cNvPr id="16" name="Pladsholder til indhold 15"/>
          <p:cNvSpPr>
            <a:spLocks noGrp="1"/>
          </p:cNvSpPr>
          <p:nvPr>
            <p:ph sz="quarter" idx="16" hasCustomPrompt="1"/>
          </p:nvPr>
        </p:nvSpPr>
        <p:spPr>
          <a:xfrm>
            <a:off x="6710399" y="2583180"/>
            <a:ext cx="4956084" cy="3258819"/>
          </a:xfrm>
        </p:spPr>
        <p:txBody>
          <a:bodyPr/>
          <a:lstStyle>
            <a:lvl1pPr marL="252000" indent="-252000">
              <a:lnSpc>
                <a:spcPct val="100000"/>
              </a:lnSpc>
              <a:buFont typeface="Arial" panose="020B0604020202020204" pitchFamily="34" charset="0"/>
              <a:buChar char="•"/>
              <a:defRPr sz="1600"/>
            </a:lvl1pPr>
            <a:lvl2pPr marL="468000" indent="-216000">
              <a:lnSpc>
                <a:spcPct val="100000"/>
              </a:lnSpc>
              <a:defRPr sz="1400"/>
            </a:lvl2pPr>
            <a:lvl3pPr marL="648000" indent="-180000">
              <a:lnSpc>
                <a:spcPct val="100000"/>
              </a:lnSpc>
              <a:defRPr sz="1200"/>
            </a:lvl3pPr>
            <a:lvl4pPr marL="648000" indent="-180000">
              <a:lnSpc>
                <a:spcPct val="100000"/>
              </a:lnSpc>
              <a:defRPr sz="1200"/>
            </a:lvl4pPr>
            <a:lvl5pPr marL="648000" indent="-180000">
              <a:lnSpc>
                <a:spcPct val="100000"/>
              </a:lnSpc>
              <a:defRPr sz="1200"/>
            </a:lvl5pPr>
          </a:lstStyle>
          <a:p>
            <a:pPr lvl="0"/>
            <a:r>
              <a:rPr lang="da-DK" dirty="0"/>
              <a:t>Klik ikon for at tilføje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HR-service</a:t>
            </a:r>
          </a:p>
        </p:txBody>
      </p:sp>
      <p:sp>
        <p:nvSpPr>
          <p:cNvPr id="11"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843446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Klik for at redigere i master</a:t>
            </a:r>
          </a:p>
        </p:txBody>
      </p:sp>
      <p:sp>
        <p:nvSpPr>
          <p:cNvPr id="3" name="Date_DateCustomA" hidden="1"/>
          <p:cNvSpPr>
            <a:spLocks noGrp="1"/>
          </p:cNvSpPr>
          <p:nvPr>
            <p:ph type="dt" sz="half" idx="10"/>
          </p:nvPr>
        </p:nvSpPr>
        <p:spPr>
          <a:xfrm>
            <a:off x="410400" y="6621209"/>
            <a:ext cx="4086495" cy="180085"/>
          </a:xfrm>
        </p:spPr>
        <p:txBody>
          <a:bodyPr/>
          <a:lstStyle>
            <a:lvl1pPr>
              <a:defRPr sz="100" b="0">
                <a:solidFill>
                  <a:schemeClr val="bg1"/>
                </a:solidFill>
              </a:defRPr>
            </a:lvl1pPr>
          </a:lstStyle>
          <a:p>
            <a:r>
              <a:rPr lang="da-DK" dirty="0"/>
              <a:t>16. marts 2018</a:t>
            </a:r>
          </a:p>
        </p:txBody>
      </p:sp>
      <p:sp>
        <p:nvSpPr>
          <p:cNvPr id="4" name="OFF_institute_" hidden="1"/>
          <p:cNvSpPr>
            <a:spLocks noGrp="1"/>
          </p:cNvSpPr>
          <p:nvPr>
            <p:ph type="ftr" sz="quarter" idx="11"/>
          </p:nvPr>
        </p:nvSpPr>
        <p:spPr>
          <a:xfrm>
            <a:off x="6915600" y="6484544"/>
            <a:ext cx="3340800" cy="352190"/>
          </a:xfrm>
        </p:spPr>
        <p:txBody>
          <a:bodyPr/>
          <a:lstStyle>
            <a:lvl1pPr>
              <a:defRPr sz="100">
                <a:solidFill>
                  <a:schemeClr val="bg1"/>
                </a:solidFill>
              </a:defRPr>
            </a:lvl1pPr>
          </a:lstStyle>
          <a:p>
            <a:r>
              <a:rPr lang="da-DK" dirty="0"/>
              <a:t>HR-service</a:t>
            </a:r>
          </a:p>
        </p:txBody>
      </p:sp>
      <p:sp>
        <p:nvSpPr>
          <p:cNvPr id="5" name="Slide Number Placeholder 4"/>
          <p:cNvSpPr>
            <a:spLocks noGrp="1"/>
          </p:cNvSpPr>
          <p:nvPr>
            <p:ph type="sldNum" sz="quarter" idx="12"/>
          </p:nvPr>
        </p:nvSpPr>
        <p:spPr/>
        <p:txBody>
          <a:bodyPr/>
          <a:lstStyle/>
          <a:p>
            <a:fld id="{45D37B1E-C366-494F-A587-962AD9AABC83}" type="slidenum">
              <a:rPr lang="da-DK"/>
              <a:t>‹nr.›</a:t>
            </a:fld>
            <a:endParaRPr lang="da-DK" dirty="0"/>
          </a:p>
        </p:txBody>
      </p:sp>
      <p:sp>
        <p:nvSpPr>
          <p:cNvPr id="6"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HR-service</a:t>
            </a:r>
          </a:p>
        </p:txBody>
      </p:sp>
      <p:sp>
        <p:nvSpPr>
          <p:cNvPr id="8"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39367477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Kun logo">
    <p:spTree>
      <p:nvGrpSpPr>
        <p:cNvPr id="1" name=""/>
        <p:cNvGrpSpPr/>
        <p:nvPr/>
      </p:nvGrpSpPr>
      <p:grpSpPr>
        <a:xfrm>
          <a:off x="0" y="0"/>
          <a:ext cx="0" cy="0"/>
          <a:chOff x="0" y="0"/>
          <a:chExt cx="0" cy="0"/>
        </a:xfrm>
      </p:grpSpPr>
      <p:sp>
        <p:nvSpPr>
          <p:cNvPr id="2" name="Date_DateCustomA" hidden="1"/>
          <p:cNvSpPr>
            <a:spLocks noGrp="1"/>
          </p:cNvSpPr>
          <p:nvPr>
            <p:ph type="dt" sz="half" idx="10"/>
          </p:nvPr>
        </p:nvSpPr>
        <p:spPr>
          <a:xfrm>
            <a:off x="410400" y="6610526"/>
            <a:ext cx="4086495" cy="180085"/>
          </a:xfrm>
        </p:spPr>
        <p:txBody>
          <a:bodyPr/>
          <a:lstStyle>
            <a:lvl1pPr>
              <a:defRPr sz="100" b="0">
                <a:solidFill>
                  <a:schemeClr val="bg1"/>
                </a:solidFill>
              </a:defRPr>
            </a:lvl1pPr>
          </a:lstStyle>
          <a:p>
            <a:r>
              <a:rPr lang="da-DK" dirty="0"/>
              <a:t>16. marts 2018</a:t>
            </a:r>
          </a:p>
        </p:txBody>
      </p:sp>
      <p:sp>
        <p:nvSpPr>
          <p:cNvPr id="3" name="OFF_institute_" hidden="1"/>
          <p:cNvSpPr>
            <a:spLocks noGrp="1"/>
          </p:cNvSpPr>
          <p:nvPr>
            <p:ph type="ftr" sz="quarter" idx="11"/>
          </p:nvPr>
        </p:nvSpPr>
        <p:spPr>
          <a:xfrm>
            <a:off x="6915600" y="6505810"/>
            <a:ext cx="3340800" cy="352190"/>
          </a:xfrm>
        </p:spPr>
        <p:txBody>
          <a:bodyPr/>
          <a:lstStyle>
            <a:lvl1pPr>
              <a:defRPr sz="100">
                <a:solidFill>
                  <a:schemeClr val="bg1"/>
                </a:solidFill>
              </a:defRPr>
            </a:lvl1pPr>
          </a:lstStyle>
          <a:p>
            <a:r>
              <a:rPr lang="da-DK" dirty="0"/>
              <a:t>HR-service</a:t>
            </a:r>
          </a:p>
        </p:txBody>
      </p:sp>
      <p:sp>
        <p:nvSpPr>
          <p:cNvPr id="4" name="Slide Number Placeholder 3"/>
          <p:cNvSpPr>
            <a:spLocks noGrp="1"/>
          </p:cNvSpPr>
          <p:nvPr>
            <p:ph type="sldNum" sz="quarter" idx="12"/>
          </p:nvPr>
        </p:nvSpPr>
        <p:spPr/>
        <p:txBody>
          <a:bodyPr/>
          <a:lstStyle/>
          <a:p>
            <a:fld id="{45D37B1E-C366-494F-A587-962AD9AABC83}" type="slidenum">
              <a:rPr lang="da-DK"/>
              <a:t>‹nr.›</a:t>
            </a:fld>
            <a:endParaRPr lang="da-DK" dirty="0"/>
          </a:p>
        </p:txBody>
      </p:sp>
      <p:sp>
        <p:nvSpPr>
          <p:cNvPr id="5" name="OFF_institute"/>
          <p:cNvSpPr/>
          <p:nvPr userDrawn="1"/>
        </p:nvSpPr>
        <p:spPr>
          <a:xfrm>
            <a:off x="6915601" y="6172958"/>
            <a:ext cx="3340799" cy="352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da-DK" sz="900" b="1" i="0" cap="all" baseline="0" dirty="0" err="1">
                <a:solidFill>
                  <a:schemeClr val="tx1"/>
                </a:solidFill>
              </a:rPr>
              <a:t>HR-service</a:t>
            </a:r>
          </a:p>
        </p:txBody>
      </p:sp>
      <p:sp>
        <p:nvSpPr>
          <p:cNvPr id="7" name="Pladsholder til indhold 13"/>
          <p:cNvSpPr>
            <a:spLocks noGrp="1"/>
          </p:cNvSpPr>
          <p:nvPr>
            <p:ph sz="quarter" idx="13" hasCustomPrompt="1"/>
          </p:nvPr>
        </p:nvSpPr>
        <p:spPr>
          <a:xfrm>
            <a:off x="863999" y="6067207"/>
            <a:ext cx="1651256" cy="442800"/>
          </a:xfrm>
        </p:spPr>
        <p:txBody>
          <a:bodyPr/>
          <a:lstStyle>
            <a:lvl1pPr>
              <a:defRPr sz="800"/>
            </a:lvl1pPr>
          </a:lstStyle>
          <a:p>
            <a:pPr lvl="0"/>
            <a:r>
              <a:rPr lang="da-DK" dirty="0"/>
              <a:t>Indsæt partnerlogo: Klik INDSÆT / BILLEDE. Vandret placering 2,4 cm. Kopier logoet til andre lignende slides </a:t>
            </a:r>
          </a:p>
        </p:txBody>
      </p:sp>
    </p:spTree>
    <p:extLst>
      <p:ext uri="{BB962C8B-B14F-4D97-AF65-F5344CB8AC3E}">
        <p14:creationId xmlns:p14="http://schemas.microsoft.com/office/powerpoint/2010/main" val="13060547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28" name="Text Box 48"/>
          <p:cNvSpPr txBox="1">
            <a:spLocks noChangeArrowheads="1"/>
          </p:cNvSpPr>
          <p:nvPr userDrawn="1"/>
        </p:nvSpPr>
        <p:spPr bwMode="auto">
          <a:xfrm>
            <a:off x="425450" y="1840105"/>
            <a:ext cx="23328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latin typeface="Arial" panose="020B0604020202020204" pitchFamily="34" charset="0"/>
                <a:cs typeface="Arial" panose="020B0604020202020204" pitchFamily="34" charset="0"/>
              </a:rPr>
              <a:t>Brug</a:t>
            </a:r>
            <a:r>
              <a:rPr lang="en-GB" sz="1000" b="1" baseline="0" noProof="1">
                <a:latin typeface="Arial" panose="020B0604020202020204" pitchFamily="34" charset="0"/>
                <a:cs typeface="Arial" panose="020B0604020202020204" pitchFamily="34" charset="0"/>
              </a:rPr>
              <a:t> tekst typografier</a:t>
            </a:r>
            <a:endParaRPr lang="en-GB" sz="1000" b="1" noProof="1">
              <a:latin typeface="Arial" panose="020B0604020202020204" pitchFamily="34" charset="0"/>
              <a:cs typeface="Arial" panose="020B0604020202020204" pitchFamily="34" charset="0"/>
            </a:endParaRPr>
          </a:p>
          <a:p>
            <a:pPr eaLnBrk="1" hangingPunct="1">
              <a:spcAft>
                <a:spcPts val="600"/>
              </a:spcAft>
              <a:defRPr/>
            </a:pPr>
            <a:r>
              <a:rPr lang="en-GB" altLang="da-DK" sz="900" b="0" noProof="1">
                <a:latin typeface="Arial" panose="020B0604020202020204" pitchFamily="34" charset="0"/>
                <a:cs typeface="Arial" panose="020B0604020202020204" pitchFamily="34" charset="0"/>
              </a:rPr>
              <a:t>Brug </a:t>
            </a:r>
            <a:r>
              <a:rPr lang="en-GB" altLang="da-DK" sz="900" b="1" noProof="1">
                <a:latin typeface="Arial" panose="020B0604020202020204" pitchFamily="34" charset="0"/>
                <a:cs typeface="Arial" panose="020B0604020202020204" pitchFamily="34" charset="0"/>
              </a:rPr>
              <a:t>TAB</a:t>
            </a:r>
            <a:r>
              <a:rPr lang="en-GB" altLang="da-DK" sz="900" b="0" baseline="0" noProof="1">
                <a:latin typeface="Arial" panose="020B0604020202020204" pitchFamily="34" charset="0"/>
                <a:cs typeface="Arial" panose="020B0604020202020204" pitchFamily="34" charset="0"/>
              </a:rPr>
              <a:t> for at gå frem i tekst-niveauer. Klik </a:t>
            </a:r>
            <a:r>
              <a:rPr lang="en-GB" altLang="da-DK" sz="900" b="1" baseline="0" noProof="1">
                <a:latin typeface="Arial" panose="020B0604020202020204" pitchFamily="34" charset="0"/>
                <a:cs typeface="Arial" panose="020B0604020202020204" pitchFamily="34" charset="0"/>
              </a:rPr>
              <a:t>ENTER</a:t>
            </a:r>
            <a:r>
              <a:rPr lang="en-GB" altLang="da-DK" sz="900" b="0" baseline="0" noProof="1">
                <a:latin typeface="Arial" panose="020B0604020202020204" pitchFamily="34" charset="0"/>
                <a:cs typeface="Arial" panose="020B0604020202020204" pitchFamily="34" charset="0"/>
              </a:rPr>
              <a:t>, derefter </a:t>
            </a:r>
            <a:r>
              <a:rPr lang="en-GB" altLang="da-DK" sz="900" b="1" baseline="0" noProof="1">
                <a:latin typeface="Arial" panose="020B0604020202020204" pitchFamily="34" charset="0"/>
                <a:cs typeface="Arial" panose="020B0604020202020204" pitchFamily="34" charset="0"/>
              </a:rPr>
              <a:t>TAB</a:t>
            </a:r>
            <a:r>
              <a:rPr lang="en-GB" altLang="da-DK" sz="900" b="0" baseline="0" noProof="1">
                <a:latin typeface="Arial" panose="020B0604020202020204" pitchFamily="34" charset="0"/>
                <a:cs typeface="Arial" panose="020B0604020202020204" pitchFamily="34" charset="0"/>
              </a:rPr>
              <a:t> for at skifte </a:t>
            </a:r>
            <a:br>
              <a:rPr lang="en-GB" altLang="da-DK" sz="900" b="0" baseline="0" noProof="1">
                <a:latin typeface="Arial" panose="020B0604020202020204" pitchFamily="34" charset="0"/>
                <a:cs typeface="Arial" panose="020B0604020202020204" pitchFamily="34" charset="0"/>
              </a:rPr>
            </a:br>
            <a:r>
              <a:rPr lang="en-GB" altLang="da-DK" sz="900" b="0" baseline="0" noProof="1">
                <a:latin typeface="Arial" panose="020B0604020202020204" pitchFamily="34" charset="0"/>
                <a:cs typeface="Arial" panose="020B0604020202020204" pitchFamily="34" charset="0"/>
              </a:rPr>
              <a:t>fra et niveau til et næste.</a:t>
            </a:r>
          </a:p>
          <a:p>
            <a:pPr eaLnBrk="1" hangingPunct="1">
              <a:spcAft>
                <a:spcPts val="240"/>
              </a:spcAft>
              <a:defRPr/>
            </a:pPr>
            <a:r>
              <a:rPr lang="en-GB" altLang="da-DK" sz="900" b="0" baseline="0" noProof="1">
                <a:latin typeface="Arial" panose="020B0604020202020204" pitchFamily="34" charset="0"/>
                <a:cs typeface="Arial" panose="020B0604020202020204" pitchFamily="34" charset="0"/>
              </a:rPr>
              <a:t>For at gå tilbage i tekst-niveauer, </a:t>
            </a:r>
            <a:br>
              <a:rPr lang="en-GB" altLang="da-DK" sz="900" b="0" baseline="0" noProof="1">
                <a:latin typeface="Arial" panose="020B0604020202020204" pitchFamily="34" charset="0"/>
                <a:cs typeface="Arial" panose="020B0604020202020204" pitchFamily="34" charset="0"/>
              </a:rPr>
            </a:br>
            <a:r>
              <a:rPr lang="en-GB" altLang="da-DK" sz="900" b="0" baseline="0" noProof="1">
                <a:latin typeface="Arial" panose="020B0604020202020204" pitchFamily="34" charset="0"/>
                <a:cs typeface="Arial" panose="020B0604020202020204" pitchFamily="34" charset="0"/>
              </a:rPr>
              <a:t>brug </a:t>
            </a:r>
            <a:r>
              <a:rPr lang="en-GB" altLang="da-DK" sz="900" b="1" baseline="0" noProof="1">
                <a:latin typeface="Arial" panose="020B0604020202020204" pitchFamily="34" charset="0"/>
                <a:cs typeface="Arial" panose="020B0604020202020204" pitchFamily="34" charset="0"/>
              </a:rPr>
              <a:t>SHIFT+TAB</a:t>
            </a:r>
            <a:endParaRPr lang="en-GB" altLang="da-DK" sz="900" b="1" noProof="1">
              <a:latin typeface="Arial" panose="020B0604020202020204" pitchFamily="34" charset="0"/>
              <a:cs typeface="Arial" panose="020B0604020202020204" pitchFamily="34" charset="0"/>
            </a:endParaRPr>
          </a:p>
          <a:p>
            <a:pPr eaLnBrk="1" hangingPunct="1">
              <a:spcAft>
                <a:spcPts val="240"/>
              </a:spcAft>
              <a:defRPr/>
            </a:pPr>
            <a:endParaRPr lang="en-GB" sz="900" b="1" noProof="1">
              <a:latin typeface="Arial" panose="020B0604020202020204" pitchFamily="34" charset="0"/>
              <a:cs typeface="Arial" panose="020B0604020202020204" pitchFamily="34" charset="0"/>
            </a:endParaRPr>
          </a:p>
          <a:p>
            <a:pPr eaLnBrk="1" hangingPunct="1">
              <a:spcAft>
                <a:spcPts val="240"/>
              </a:spcAft>
              <a:defRPr/>
            </a:pPr>
            <a:r>
              <a:rPr lang="en-GB" sz="900" noProof="1">
                <a:latin typeface="Arial" panose="020B0604020202020204" pitchFamily="34" charset="0"/>
                <a:cs typeface="Arial" panose="020B0604020202020204" pitchFamily="34" charset="0"/>
              </a:rPr>
              <a:t>Alternativt kan </a:t>
            </a:r>
            <a:br>
              <a:rPr lang="en-GB" sz="900" noProof="1">
                <a:latin typeface="Arial" panose="020B0604020202020204" pitchFamily="34" charset="0"/>
                <a:cs typeface="Arial" panose="020B0604020202020204" pitchFamily="34" charset="0"/>
              </a:rPr>
            </a:br>
            <a:r>
              <a:rPr lang="en-GB" sz="900" b="1" noProof="1">
                <a:latin typeface="Arial" panose="020B0604020202020204" pitchFamily="34" charset="0"/>
                <a:cs typeface="Arial" panose="020B0604020202020204" pitchFamily="34" charset="0"/>
              </a:rPr>
              <a:t>Forøg</a:t>
            </a:r>
            <a:r>
              <a:rPr lang="en-GB" sz="900" baseline="0" noProof="1">
                <a:latin typeface="Arial" panose="020B0604020202020204" pitchFamily="34" charset="0"/>
                <a:cs typeface="Arial" panose="020B0604020202020204" pitchFamily="34" charset="0"/>
              </a:rPr>
              <a:t> og </a:t>
            </a:r>
            <a:r>
              <a:rPr lang="en-GB" sz="900" b="1" baseline="0" noProof="1">
                <a:latin typeface="Arial" panose="020B0604020202020204" pitchFamily="34" charset="0"/>
                <a:cs typeface="Arial" panose="020B0604020202020204" pitchFamily="34" charset="0"/>
              </a:rPr>
              <a:t>Formindsk </a:t>
            </a:r>
            <a:r>
              <a:rPr lang="en-GB" sz="900" baseline="0" noProof="1">
                <a:latin typeface="Arial" panose="020B0604020202020204" pitchFamily="34" charset="0"/>
                <a:cs typeface="Arial" panose="020B0604020202020204" pitchFamily="34" charset="0"/>
              </a:rPr>
              <a:t>listeniveau bruges</a:t>
            </a:r>
            <a:endParaRPr lang="en-GB" sz="900" noProof="1">
              <a:latin typeface="Arial" panose="020B0604020202020204" pitchFamily="34" charset="0"/>
              <a:cs typeface="Arial" panose="020B0604020202020204" pitchFamily="34" charset="0"/>
            </a:endParaRPr>
          </a:p>
          <a:p>
            <a:pPr eaLnBrk="1" hangingPunct="1">
              <a:spcAft>
                <a:spcPts val="240"/>
              </a:spcAft>
              <a:defRPr/>
            </a:pPr>
            <a:endParaRPr lang="en-GB" sz="700" noProof="1">
              <a:latin typeface="Arial" panose="020B0604020202020204" pitchFamily="34" charset="0"/>
              <a:cs typeface="Arial" panose="020B0604020202020204" pitchFamily="34" charset="0"/>
            </a:endParaRPr>
          </a:p>
        </p:txBody>
      </p:sp>
      <p:sp>
        <p:nvSpPr>
          <p:cNvPr id="17" name="Title 1"/>
          <p:cNvSpPr txBox="1">
            <a:spLocks/>
          </p:cNvSpPr>
          <p:nvPr userDrawn="1"/>
        </p:nvSpPr>
        <p:spPr>
          <a:xfrm>
            <a:off x="404813" y="469251"/>
            <a:ext cx="11376025" cy="775843"/>
          </a:xfrm>
          <a:prstGeom prst="rect">
            <a:avLst/>
          </a:prstGeom>
        </p:spPr>
        <p:txBody>
          <a:bodyPr vert="horz" lIns="0" tIns="0" rIns="0" bIns="0" rtlCol="0" anchor="t" anchorCtr="0">
            <a:normAutofit/>
          </a:bodyPr>
          <a:lstStyle>
            <a:lvl1pPr algn="l" defTabSz="685800" rtl="0" eaLnBrk="1" latinLnBrk="0" hangingPunct="1">
              <a:lnSpc>
                <a:spcPct val="90000"/>
              </a:lnSpc>
              <a:spcBef>
                <a:spcPct val="0"/>
              </a:spcBef>
              <a:buNone/>
              <a:defRPr sz="2600" b="1" kern="1200" baseline="0">
                <a:solidFill>
                  <a:schemeClr val="accent1"/>
                </a:solidFill>
                <a:latin typeface="+mj-lt"/>
                <a:ea typeface="+mj-ea"/>
                <a:cs typeface="+mj-cs"/>
              </a:defRPr>
            </a:lvl1pPr>
          </a:lstStyle>
          <a:p>
            <a:r>
              <a:rPr lang="da-DK" sz="3200" dirty="0">
                <a:solidFill>
                  <a:schemeClr val="tx1"/>
                </a:solidFill>
                <a:latin typeface="Arial" panose="020B0604020202020204" pitchFamily="34" charset="0"/>
                <a:cs typeface="Arial" panose="020B0604020202020204" pitchFamily="34" charset="0"/>
              </a:rPr>
              <a:t>Brugerguide - Slet før anvendelse</a:t>
            </a:r>
          </a:p>
        </p:txBody>
      </p:sp>
      <p:sp>
        <p:nvSpPr>
          <p:cNvPr id="14" name="AutoShape 4"/>
          <p:cNvSpPr>
            <a:spLocks/>
          </p:cNvSpPr>
          <p:nvPr userDrawn="1"/>
        </p:nvSpPr>
        <p:spPr bwMode="gray">
          <a:xfrm>
            <a:off x="7001480" y="3572293"/>
            <a:ext cx="2463605" cy="1133644"/>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Hjælpelinjer</a:t>
            </a:r>
          </a:p>
          <a:p>
            <a:pPr eaLnBrk="1" fontAlgn="auto" hangingPunct="1">
              <a:spcBef>
                <a:spcPts val="0"/>
              </a:spcBef>
              <a:spcAft>
                <a:spcPts val="240"/>
              </a:spcAft>
              <a:buFont typeface="+mj-lt"/>
              <a:buNone/>
              <a:defRPr/>
            </a:pPr>
            <a:r>
              <a:rPr lang="da-DK" sz="900" noProof="1">
                <a:solidFill>
                  <a:schemeClr val="tx1"/>
                </a:solidFill>
                <a:latin typeface="Arial" panose="020B0604020202020204" pitchFamily="34" charset="0"/>
                <a:cs typeface="Arial" panose="020B0604020202020204" pitchFamily="34" charset="0"/>
              </a:rPr>
              <a:t>For at se hjælpelinjer</a:t>
            </a:r>
          </a:p>
          <a:p>
            <a:pPr eaLnBrk="1" fontAlgn="auto" hangingPunct="1">
              <a:spcBef>
                <a:spcPts val="0"/>
              </a:spcBef>
              <a:spcAft>
                <a:spcPts val="240"/>
              </a:spcAft>
              <a:buFont typeface="+mj-lt"/>
              <a:buNone/>
              <a:defRPr/>
            </a:pPr>
            <a:r>
              <a:rPr lang="da-DK" sz="900" b="1" noProof="1">
                <a:solidFill>
                  <a:schemeClr val="tx1"/>
                </a:solidFill>
                <a:latin typeface="Arial" panose="020B0604020202020204" pitchFamily="34" charset="0"/>
                <a:cs typeface="Arial" panose="020B0604020202020204" pitchFamily="34" charset="0"/>
              </a:rPr>
              <a:t>1.</a:t>
            </a:r>
            <a:r>
              <a:rPr lang="da-DK" sz="900" noProof="1">
                <a:solidFill>
                  <a:schemeClr val="tx1"/>
                </a:solidFill>
                <a:latin typeface="Arial" panose="020B0604020202020204" pitchFamily="34" charset="0"/>
                <a:cs typeface="Arial" panose="020B0604020202020204" pitchFamily="34" charset="0"/>
              </a:rPr>
              <a:t> Klik på fanen </a:t>
            </a:r>
            <a:r>
              <a:rPr lang="da-DK" sz="900" b="1" noProof="1">
                <a:solidFill>
                  <a:schemeClr val="tx1"/>
                </a:solidFill>
                <a:latin typeface="Arial" panose="020B0604020202020204" pitchFamily="34" charset="0"/>
                <a:cs typeface="Arial" panose="020B0604020202020204" pitchFamily="34" charset="0"/>
              </a:rPr>
              <a:t>Vis </a:t>
            </a:r>
            <a:r>
              <a:rPr lang="da-DK" sz="900" b="0" noProof="1">
                <a:solidFill>
                  <a:schemeClr val="tx1"/>
                </a:solidFill>
                <a:latin typeface="Arial" panose="020B0604020202020204" pitchFamily="34" charset="0"/>
                <a:cs typeface="Arial" panose="020B0604020202020204" pitchFamily="34" charset="0"/>
              </a:rPr>
              <a:t>og</a:t>
            </a:r>
            <a:r>
              <a:rPr lang="da-DK" sz="900" b="1" noProof="1">
                <a:solidFill>
                  <a:schemeClr val="tx1"/>
                </a:solidFill>
                <a:latin typeface="Arial" panose="020B0604020202020204" pitchFamily="34" charset="0"/>
                <a:cs typeface="Arial" panose="020B0604020202020204" pitchFamily="34" charset="0"/>
              </a:rPr>
              <a:t> </a:t>
            </a:r>
            <a:r>
              <a:rPr lang="da-DK" sz="900" b="0" noProof="1">
                <a:solidFill>
                  <a:schemeClr val="tx1"/>
                </a:solidFill>
                <a:latin typeface="Arial" panose="020B0604020202020204" pitchFamily="34" charset="0"/>
                <a:cs typeface="Arial" panose="020B0604020202020204" pitchFamily="34" charset="0"/>
              </a:rPr>
              <a:t>sæt hak ved</a:t>
            </a:r>
            <a:r>
              <a:rPr lang="da-DK" sz="900" b="0" baseline="0" noProof="1">
                <a:solidFill>
                  <a:schemeClr val="tx1"/>
                </a:solidFill>
                <a:latin typeface="Arial" panose="020B0604020202020204" pitchFamily="34" charset="0"/>
                <a:cs typeface="Arial" panose="020B0604020202020204" pitchFamily="34" charset="0"/>
              </a:rPr>
              <a:t> </a:t>
            </a: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Bef>
                <a:spcPts val="0"/>
              </a:spcBef>
              <a:spcAft>
                <a:spcPts val="240"/>
              </a:spcAft>
              <a:buFont typeface="+mj-lt"/>
              <a:buNone/>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Bef>
                <a:spcPts val="0"/>
              </a:spcBef>
              <a:spcAft>
                <a:spcPts val="240"/>
              </a:spcAft>
              <a:buFont typeface="+mj-lt"/>
              <a:buNone/>
              <a:defRPr/>
            </a:pPr>
            <a:r>
              <a:rPr lang="da-DK" sz="900" b="1" noProof="1">
                <a:solidFill>
                  <a:schemeClr val="tx1"/>
                </a:solidFill>
                <a:latin typeface="Arial" panose="020B0604020202020204" pitchFamily="34" charset="0"/>
                <a:cs typeface="Arial" panose="020B0604020202020204" pitchFamily="34" charset="0"/>
              </a:rPr>
              <a:t>Tips</a:t>
            </a:r>
            <a:r>
              <a:rPr lang="da-DK" sz="900" noProof="1">
                <a:solidFill>
                  <a:schemeClr val="tx1"/>
                </a:solidFill>
                <a:latin typeface="Arial" panose="020B0604020202020204" pitchFamily="34" charset="0"/>
                <a:cs typeface="Arial" panose="020B0604020202020204" pitchFamily="34" charset="0"/>
              </a:rPr>
              <a:t>: </a:t>
            </a:r>
            <a:r>
              <a:rPr lang="da-DK" sz="900" b="1" noProof="1">
                <a:solidFill>
                  <a:schemeClr val="tx1"/>
                </a:solidFill>
                <a:latin typeface="Arial" panose="020B0604020202020204" pitchFamily="34" charset="0"/>
                <a:cs typeface="Arial" panose="020B0604020202020204" pitchFamily="34" charset="0"/>
              </a:rPr>
              <a:t>Alt + F9 </a:t>
            </a:r>
            <a:r>
              <a:rPr lang="da-DK" sz="900" noProof="1">
                <a:solidFill>
                  <a:schemeClr val="tx1"/>
                </a:solidFill>
                <a:latin typeface="Arial" panose="020B0604020202020204" pitchFamily="34" charset="0"/>
                <a:cs typeface="Arial" panose="020B0604020202020204" pitchFamily="34" charset="0"/>
              </a:rPr>
              <a:t>for hurtig visning af hjælpelinjer</a:t>
            </a:r>
          </a:p>
          <a:p>
            <a:pPr eaLnBrk="1" hangingPunct="1">
              <a:spcBef>
                <a:spcPts val="0"/>
              </a:spcBef>
              <a:spcAft>
                <a:spcPts val="240"/>
              </a:spcAft>
              <a:buFont typeface="+mj-lt"/>
              <a:buNone/>
              <a:defRPr/>
            </a:pPr>
            <a:endParaRPr lang="da-DK" sz="700" noProof="1">
              <a:solidFill>
                <a:schemeClr val="tx1"/>
              </a:solidFill>
              <a:latin typeface="Arial" panose="020B0604020202020204" pitchFamily="34" charset="0"/>
              <a:cs typeface="Arial" panose="020B0604020202020204" pitchFamily="34" charset="0"/>
            </a:endParaRPr>
          </a:p>
        </p:txBody>
      </p:sp>
      <p:sp>
        <p:nvSpPr>
          <p:cNvPr id="15" name="Text Box 48"/>
          <p:cNvSpPr txBox="1">
            <a:spLocks noChangeArrowheads="1"/>
          </p:cNvSpPr>
          <p:nvPr userDrawn="1"/>
        </p:nvSpPr>
        <p:spPr bwMode="auto">
          <a:xfrm>
            <a:off x="7001481" y="1840105"/>
            <a:ext cx="246360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For at justere sidenummerering, </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dato og sidefod</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r>
              <a:rPr lang="da-DK" altLang="da-DK" sz="900" strike="noStrike" noProof="1">
                <a:solidFill>
                  <a:schemeClr val="tx1"/>
                </a:solidFill>
                <a:latin typeface="Arial" panose="020B0604020202020204" pitchFamily="34" charset="0"/>
                <a:cs typeface="Arial" panose="020B0604020202020204" pitchFamily="34" charset="0"/>
              </a:rPr>
              <a:t> </a:t>
            </a:r>
            <a:endParaRPr lang="da-DK" altLang="da-DK" sz="900" strike="sngStrike"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1"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240"/>
              </a:spcAft>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r>
              <a:rPr lang="da-DK" sz="900" noProof="1">
                <a:solidFill>
                  <a:schemeClr val="tx1"/>
                </a:solidFill>
                <a:latin typeface="Arial" panose="020B0604020202020204" pitchFamily="34" charset="0"/>
                <a:cs typeface="Arial" panose="020B0604020202020204" pitchFamily="34" charset="0"/>
              </a:rPr>
              <a:t>Vælg </a:t>
            </a:r>
            <a:r>
              <a:rPr lang="da-DK" sz="900" b="1" noProof="1">
                <a:solidFill>
                  <a:schemeClr val="tx1"/>
                </a:solidFill>
                <a:latin typeface="Arial" panose="020B0604020202020204" pitchFamily="34" charset="0"/>
                <a:cs typeface="Arial" panose="020B0604020202020204" pitchFamily="34" charset="0"/>
              </a:rPr>
              <a:t>Anvend på alle </a:t>
            </a:r>
            <a:r>
              <a:rPr lang="da-DK" sz="900" noProof="1">
                <a:solidFill>
                  <a:schemeClr val="tx1"/>
                </a:solidFill>
                <a:latin typeface="Arial" panose="020B0604020202020204" pitchFamily="34" charset="0"/>
                <a:cs typeface="Arial" panose="020B0604020202020204" pitchFamily="34" charset="0"/>
              </a:rPr>
              <a:t>eller </a:t>
            </a:r>
            <a:r>
              <a:rPr lang="da-DK" sz="900" b="1" noProof="1">
                <a:solidFill>
                  <a:schemeClr val="tx1"/>
                </a:solidFill>
                <a:latin typeface="Arial" panose="020B0604020202020204" pitchFamily="34" charset="0"/>
                <a:cs typeface="Arial" panose="020B0604020202020204" pitchFamily="34" charset="0"/>
              </a:rPr>
              <a:t>Anvend</a:t>
            </a:r>
            <a:r>
              <a:rPr lang="da-DK" sz="900" noProof="1">
                <a:solidFill>
                  <a:schemeClr val="tx1"/>
                </a:solidFill>
                <a:latin typeface="Arial" panose="020B0604020202020204" pitchFamily="34" charset="0"/>
                <a:cs typeface="Arial" panose="020B0604020202020204" pitchFamily="34" charset="0"/>
              </a:rPr>
              <a:t> hvis det</a:t>
            </a:r>
            <a:br>
              <a:rPr lang="da-DK" sz="900" noProof="1">
                <a:solidFill>
                  <a:schemeClr val="tx1"/>
                </a:solidFill>
                <a:latin typeface="Arial" panose="020B0604020202020204" pitchFamily="34" charset="0"/>
                <a:cs typeface="Arial" panose="020B0604020202020204" pitchFamily="34" charset="0"/>
              </a:rPr>
            </a:br>
            <a:r>
              <a:rPr lang="da-DK" sz="900" noProof="1">
                <a:solidFill>
                  <a:schemeClr val="tx1"/>
                </a:solidFill>
                <a:latin typeface="Arial" panose="020B0604020202020204" pitchFamily="34" charset="0"/>
                <a:cs typeface="Arial" panose="020B0604020202020204" pitchFamily="34" charset="0"/>
              </a:rPr>
              <a:t>kun skal være på et enkelt slide</a:t>
            </a:r>
          </a:p>
          <a:p>
            <a:pPr eaLnBrk="1" hangingPunct="1">
              <a:spcAft>
                <a:spcPts val="240"/>
              </a:spcAft>
              <a:defRPr/>
            </a:pPr>
            <a:endParaRPr lang="da-DK" sz="700" noProof="1">
              <a:solidFill>
                <a:schemeClr val="tx1"/>
              </a:solidFill>
              <a:latin typeface="Arial" panose="020B0604020202020204" pitchFamily="34" charset="0"/>
              <a:cs typeface="Arial" panose="020B0604020202020204" pitchFamily="34" charset="0"/>
            </a:endParaRPr>
          </a:p>
        </p:txBody>
      </p:sp>
      <p:sp>
        <p:nvSpPr>
          <p:cNvPr id="18" name="AutoShape 4"/>
          <p:cNvSpPr>
            <a:spLocks/>
          </p:cNvSpPr>
          <p:nvPr userDrawn="1"/>
        </p:nvSpPr>
        <p:spPr bwMode="gray">
          <a:xfrm>
            <a:off x="3784489" y="1840105"/>
            <a:ext cx="2333140" cy="507831"/>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Indsæt billede</a:t>
            </a:r>
          </a:p>
          <a:p>
            <a:pPr eaLnBrk="1" fontAlgn="auto" hangingPunct="1">
              <a:spcBef>
                <a:spcPts val="0"/>
              </a:spcBef>
              <a:spcAft>
                <a:spcPts val="240"/>
              </a:spcAft>
              <a:buFont typeface="+mj-lt"/>
              <a:buNone/>
              <a:defRPr/>
            </a:pPr>
            <a:r>
              <a:rPr lang="da-DK" sz="900" noProof="1">
                <a:solidFill>
                  <a:schemeClr val="tx1"/>
                </a:solidFill>
                <a:latin typeface="Arial" panose="020B0604020202020204" pitchFamily="34" charset="0"/>
                <a:cs typeface="Arial" panose="020B0604020202020204" pitchFamily="34" charset="0"/>
              </a:rPr>
              <a:t>På slides med billedpladsholder, klik på </a:t>
            </a:r>
            <a:br>
              <a:rPr lang="da-DK" sz="900" noProof="1">
                <a:solidFill>
                  <a:schemeClr val="tx1"/>
                </a:solidFill>
                <a:latin typeface="Arial" panose="020B0604020202020204" pitchFamily="34" charset="0"/>
                <a:cs typeface="Arial" panose="020B0604020202020204" pitchFamily="34" charset="0"/>
              </a:rPr>
            </a:br>
            <a:r>
              <a:rPr lang="da-DK" sz="900" noProof="1">
                <a:solidFill>
                  <a:schemeClr val="tx1"/>
                </a:solidFill>
                <a:latin typeface="Arial" panose="020B0604020202020204" pitchFamily="34" charset="0"/>
                <a:cs typeface="Arial" panose="020B0604020202020204" pitchFamily="34" charset="0"/>
              </a:rPr>
              <a:t>ikonet og vælg </a:t>
            </a:r>
            <a:r>
              <a:rPr lang="da-DK" sz="900" b="1" noProof="1">
                <a:solidFill>
                  <a:schemeClr val="tx1"/>
                </a:solidFill>
                <a:latin typeface="Arial" panose="020B0604020202020204" pitchFamily="34" charset="0"/>
                <a:cs typeface="Arial" panose="020B0604020202020204" pitchFamily="34" charset="0"/>
              </a:rPr>
              <a:t>Indsæt</a:t>
            </a:r>
          </a:p>
        </p:txBody>
      </p:sp>
      <p:sp>
        <p:nvSpPr>
          <p:cNvPr id="22" name="TextBox 12"/>
          <p:cNvSpPr txBox="1">
            <a:spLocks noChangeArrowheads="1"/>
          </p:cNvSpPr>
          <p:nvPr userDrawn="1"/>
        </p:nvSpPr>
        <p:spPr bwMode="auto">
          <a:xfrm>
            <a:off x="3784489" y="2736739"/>
            <a:ext cx="233314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ts val="0"/>
              </a:spcBef>
              <a:spcAft>
                <a:spcPts val="600"/>
              </a:spcAft>
              <a:buFontTx/>
              <a:buNone/>
              <a:defRPr/>
            </a:pPr>
            <a:r>
              <a:rPr lang="da-DK" sz="1000" b="1" noProof="1">
                <a:solidFill>
                  <a:schemeClr val="tx1"/>
                </a:solidFill>
                <a:latin typeface="Arial" panose="020B0604020202020204" pitchFamily="34" charset="0"/>
                <a:cs typeface="Arial" panose="020B0604020202020204" pitchFamily="34" charset="0"/>
              </a:rPr>
              <a:t>Beskær billede</a:t>
            </a:r>
          </a:p>
          <a:p>
            <a:pPr algn="l" eaLnBrk="1" hangingPunct="1">
              <a:spcBef>
                <a:spcPts val="0"/>
              </a:spcBef>
              <a:spcAft>
                <a:spcPts val="600"/>
              </a:spcAft>
              <a:buFontTx/>
              <a:buNone/>
              <a:defRPr/>
            </a:pPr>
            <a:r>
              <a:rPr lang="da-DK" sz="900" b="1" noProof="1">
                <a:solidFill>
                  <a:schemeClr val="tx1"/>
                </a:solidFill>
                <a:latin typeface="Arial" panose="020B0604020202020204" pitchFamily="34" charset="0"/>
                <a:cs typeface="Arial" panose="020B0604020202020204" pitchFamily="34" charset="0"/>
              </a:rPr>
              <a:t>1. </a:t>
            </a:r>
            <a:r>
              <a:rPr lang="da-DK" sz="900" b="0" noProof="1">
                <a:solidFill>
                  <a:schemeClr val="tx1"/>
                </a:solidFill>
                <a:latin typeface="Arial" panose="020B0604020202020204" pitchFamily="34" charset="0"/>
                <a:cs typeface="Arial" panose="020B0604020202020204" pitchFamily="34" charset="0"/>
              </a:rPr>
              <a:t>Klik </a:t>
            </a:r>
            <a:r>
              <a:rPr lang="da-DK" sz="900" b="1" noProof="1">
                <a:solidFill>
                  <a:schemeClr val="tx1"/>
                </a:solidFill>
                <a:latin typeface="Arial" panose="020B0604020202020204" pitchFamily="34" charset="0"/>
                <a:cs typeface="Arial" panose="020B0604020202020204" pitchFamily="34" charset="0"/>
              </a:rPr>
              <a:t>Beskær</a:t>
            </a:r>
            <a:r>
              <a:rPr lang="da-DK" sz="900" b="0" noProof="1">
                <a:solidFill>
                  <a:schemeClr val="tx1"/>
                </a:solidFill>
                <a:latin typeface="Arial" panose="020B0604020202020204" pitchFamily="34" charset="0"/>
                <a:cs typeface="Arial" panose="020B0604020202020204" pitchFamily="34" charset="0"/>
              </a:rPr>
              <a:t> for at ændre</a:t>
            </a:r>
            <a:r>
              <a:rPr lang="da-DK" sz="900" b="0" baseline="0" noProof="1">
                <a:solidFill>
                  <a:schemeClr val="tx1"/>
                </a:solidFill>
                <a:latin typeface="Arial" panose="020B0604020202020204" pitchFamily="34" charset="0"/>
                <a:cs typeface="Arial" panose="020B0604020202020204" pitchFamily="34" charset="0"/>
              </a:rPr>
              <a:t> </a:t>
            </a:r>
            <a:r>
              <a:rPr lang="da-DK" sz="900" b="0" noProof="1">
                <a:solidFill>
                  <a:schemeClr val="tx1"/>
                </a:solidFill>
                <a:latin typeface="Arial" panose="020B0604020202020204" pitchFamily="34" charset="0"/>
                <a:cs typeface="Arial" panose="020B0604020202020204" pitchFamily="34" charset="0"/>
              </a:rPr>
              <a:t>billedets fokus/størrelse</a:t>
            </a: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Bef>
                <a:spcPct val="0"/>
              </a:spcBef>
              <a:spcAft>
                <a:spcPts val="600"/>
              </a:spcAft>
              <a:buFontTx/>
              <a:buNone/>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strike="noStrike" noProof="1">
                <a:solidFill>
                  <a:schemeClr val="tx1"/>
                </a:solidFill>
                <a:latin typeface="Arial" panose="020B0604020202020204" pitchFamily="34" charset="0"/>
                <a:cs typeface="Arial" panose="020B0604020202020204" pitchFamily="34" charset="0"/>
              </a:rPr>
              <a:t>du trækker</a:t>
            </a:r>
            <a:r>
              <a:rPr lang="da-DK" altLang="da-DK" sz="900" b="0" noProof="1">
                <a:solidFill>
                  <a:schemeClr val="tx1"/>
                </a:solidFill>
                <a:latin typeface="Arial" panose="020B0604020202020204" pitchFamily="34" charset="0"/>
                <a:cs typeface="Arial" panose="020B0604020202020204" pitchFamily="34" charset="0"/>
              </a:rPr>
              <a:t> i billedets hjørner</a:t>
            </a:r>
          </a:p>
          <a:p>
            <a:pPr algn="l" eaLnBrk="1" fontAlgn="auto" hangingPunct="1">
              <a:spcBef>
                <a:spcPts val="600"/>
              </a:spcBef>
              <a:spcAft>
                <a:spcPts val="600"/>
              </a:spcAft>
              <a:buFontTx/>
              <a:buNone/>
              <a:defRPr/>
            </a:pPr>
            <a:r>
              <a:rPr lang="da-DK" sz="900" b="1" noProof="1">
                <a:solidFill>
                  <a:schemeClr val="tx1"/>
                </a:solidFill>
                <a:latin typeface="Arial" panose="020B0604020202020204" pitchFamily="34" charset="0"/>
                <a:cs typeface="Arial" panose="020B0604020202020204" pitchFamily="34" charset="0"/>
              </a:rPr>
              <a:t>Tips</a:t>
            </a:r>
            <a:r>
              <a:rPr lang="da-DK" sz="900" b="0" noProof="1">
                <a:solidFill>
                  <a:schemeClr val="tx1"/>
                </a:solidFill>
                <a:latin typeface="Arial" panose="020B0604020202020204" pitchFamily="34" charset="0"/>
                <a:cs typeface="Arial" panose="020B0604020202020204" pitchFamily="34" charset="0"/>
              </a:rPr>
              <a:t>: Hvis du sletter billedet og </a:t>
            </a:r>
            <a:br>
              <a:rPr lang="da-DK" sz="900" b="0" noProof="1">
                <a:solidFill>
                  <a:schemeClr val="tx1"/>
                </a:solidFill>
                <a:latin typeface="Arial" panose="020B0604020202020204" pitchFamily="34" charset="0"/>
                <a:cs typeface="Arial" panose="020B0604020202020204" pitchFamily="34" charset="0"/>
              </a:rPr>
            </a:br>
            <a:r>
              <a:rPr lang="da-DK" sz="900" b="0" noProof="1">
                <a:solidFill>
                  <a:schemeClr val="tx1"/>
                </a:solidFill>
                <a:latin typeface="Arial" panose="020B0604020202020204" pitchFamily="34" charset="0"/>
                <a:cs typeface="Arial" panose="020B0604020202020204" pitchFamily="34" charset="0"/>
              </a:rPr>
              <a:t>indsætter et nyt, kan billedet lægge </a:t>
            </a:r>
            <a:br>
              <a:rPr lang="da-DK" sz="900" b="0" noProof="1">
                <a:solidFill>
                  <a:schemeClr val="tx1"/>
                </a:solidFill>
                <a:latin typeface="Arial" panose="020B0604020202020204" pitchFamily="34" charset="0"/>
                <a:cs typeface="Arial" panose="020B0604020202020204" pitchFamily="34" charset="0"/>
              </a:rPr>
            </a:br>
            <a:r>
              <a:rPr lang="da-DK" sz="900" b="0" noProof="1">
                <a:solidFill>
                  <a:schemeClr val="tx1"/>
                </a:solidFill>
                <a:latin typeface="Arial" panose="020B0604020202020204" pitchFamily="34" charset="0"/>
                <a:cs typeface="Arial" panose="020B0604020202020204" pitchFamily="34" charset="0"/>
              </a:rPr>
              <a:t>sig foran tekst og grafik. Hvis dette sker, </a:t>
            </a:r>
            <a:br>
              <a:rPr lang="da-DK" sz="900" b="0" noProof="1">
                <a:solidFill>
                  <a:schemeClr val="tx1"/>
                </a:solidFill>
                <a:latin typeface="Arial" panose="020B0604020202020204" pitchFamily="34" charset="0"/>
                <a:cs typeface="Arial" panose="020B0604020202020204" pitchFamily="34" charset="0"/>
              </a:rPr>
            </a:br>
            <a:r>
              <a:rPr lang="da-DK" sz="900" b="0" noProof="1">
                <a:solidFill>
                  <a:schemeClr val="tx1"/>
                </a:solidFill>
                <a:latin typeface="Arial" panose="020B0604020202020204" pitchFamily="34" charset="0"/>
                <a:cs typeface="Arial" panose="020B0604020202020204" pitchFamily="34" charset="0"/>
              </a:rPr>
              <a:t>højreklik på billedet og vælg </a:t>
            </a:r>
            <a:r>
              <a:rPr lang="da-DK" sz="900" b="1" noProof="1">
                <a:solidFill>
                  <a:schemeClr val="tx1"/>
                </a:solidFill>
                <a:latin typeface="Arial" panose="020B0604020202020204" pitchFamily="34" charset="0"/>
                <a:cs typeface="Arial" panose="020B0604020202020204" pitchFamily="34" charset="0"/>
              </a:rPr>
              <a:t>Placer bagest</a:t>
            </a:r>
            <a:endParaRPr lang="da-DK" altLang="da-DK" sz="900" b="0" noProof="1">
              <a:solidFill>
                <a:schemeClr val="tx1"/>
              </a:solidFill>
              <a:latin typeface="Arial" panose="020B0604020202020204" pitchFamily="34" charset="0"/>
              <a:cs typeface="Arial" panose="020B0604020202020204" pitchFamily="34" charset="0"/>
            </a:endParaRPr>
          </a:p>
        </p:txBody>
      </p:sp>
      <p:sp>
        <p:nvSpPr>
          <p:cNvPr id="12" name="Text Box 48"/>
          <p:cNvSpPr txBox="1">
            <a:spLocks noChangeArrowheads="1"/>
          </p:cNvSpPr>
          <p:nvPr userDrawn="1"/>
        </p:nvSpPr>
        <p:spPr bwMode="auto">
          <a:xfrm>
            <a:off x="437033" y="3578989"/>
            <a:ext cx="246360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Brug layouts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endParaRPr lang="da-DK" altLang="da-DK" sz="900" b="1" strike="sngStrike"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a:t>
            </a:r>
            <a:r>
              <a:rPr lang="da-DK" altLang="da-DK" sz="900" b="1" baseline="0" noProof="1">
                <a:solidFill>
                  <a:schemeClr val="tx1"/>
                </a:solidFill>
                <a:latin typeface="Arial" panose="020B0604020202020204" pitchFamily="34" charset="0"/>
                <a:cs typeface="Arial" panose="020B0604020202020204" pitchFamily="34" charset="0"/>
              </a:rPr>
              <a:t> </a:t>
            </a:r>
            <a:r>
              <a:rPr lang="da-DK" altLang="da-DK" sz="900" noProof="1">
                <a:solidFill>
                  <a:schemeClr val="tx1"/>
                </a:solidFill>
                <a:latin typeface="Arial" panose="020B0604020202020204" pitchFamily="34" charset="0"/>
                <a:cs typeface="Arial" panose="020B0604020202020204" pitchFamily="34" charset="0"/>
              </a:rPr>
              <a:t>Klik på menupunktet </a:t>
            </a:r>
            <a:r>
              <a:rPr lang="da-DK" altLang="da-DK" sz="900" b="1" baseline="0" noProof="1">
                <a:solidFill>
                  <a:schemeClr val="tx1"/>
                </a:solidFill>
                <a:latin typeface="Arial" panose="020B0604020202020204" pitchFamily="34" charset="0"/>
                <a:cs typeface="Arial" panose="020B0604020202020204" pitchFamily="34" charset="0"/>
              </a:rPr>
              <a:t>Nyt Slide </a:t>
            </a:r>
            <a:r>
              <a:rPr lang="da-DK" altLang="da-DK" sz="900" noProof="1">
                <a:solidFill>
                  <a:schemeClr val="tx1"/>
                </a:solidFill>
                <a:latin typeface="Arial" panose="020B0604020202020204" pitchFamily="34" charset="0"/>
                <a:cs typeface="Arial" panose="020B0604020202020204" pitchFamily="34" charset="0"/>
              </a:rPr>
              <a:t>for </a:t>
            </a:r>
            <a:br>
              <a:rPr lang="da-DK" altLang="da-DK" sz="900" noProof="1">
                <a:solidFill>
                  <a:schemeClr val="tx1"/>
                </a:solidFill>
                <a:latin typeface="Arial" panose="020B0604020202020204" pitchFamily="34" charset="0"/>
                <a:cs typeface="Arial" panose="020B0604020202020204" pitchFamily="34" charset="0"/>
              </a:rPr>
            </a:br>
            <a:r>
              <a:rPr lang="da-DK" altLang="da-DK" sz="900" noProof="1">
                <a:solidFill>
                  <a:schemeClr val="tx1"/>
                </a:solidFill>
                <a:latin typeface="Arial" panose="020B0604020202020204" pitchFamily="34" charset="0"/>
                <a:cs typeface="Arial" panose="020B0604020202020204" pitchFamily="34" charset="0"/>
              </a:rPr>
              <a:t>at</a:t>
            </a:r>
            <a:r>
              <a:rPr lang="da-DK" altLang="da-DK" sz="900" baseline="0" noProof="1">
                <a:solidFill>
                  <a:schemeClr val="tx1"/>
                </a:solidFill>
                <a:latin typeface="Arial" panose="020B0604020202020204" pitchFamily="34" charset="0"/>
                <a:cs typeface="Arial" panose="020B0604020202020204" pitchFamily="34" charset="0"/>
              </a:rPr>
              <a:t> indsætte nyt slide</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aseline="0" noProof="1">
                <a:solidFill>
                  <a:schemeClr val="tx1"/>
                </a:solidFill>
                <a:latin typeface="Arial" panose="020B0604020202020204" pitchFamily="34" charset="0"/>
                <a:cs typeface="Arial" panose="020B0604020202020204" pitchFamily="34" charset="0"/>
              </a:rPr>
              <a:t> for at ændre dit </a:t>
            </a:r>
            <a:br>
              <a:rPr lang="da-DK" altLang="da-DK" sz="900" baseline="0" noProof="1">
                <a:solidFill>
                  <a:schemeClr val="tx1"/>
                </a:solidFill>
                <a:latin typeface="Arial" panose="020B0604020202020204" pitchFamily="34" charset="0"/>
                <a:cs typeface="Arial" panose="020B0604020202020204" pitchFamily="34" charset="0"/>
              </a:rPr>
            </a:br>
            <a:r>
              <a:rPr lang="da-DK" altLang="da-DK" sz="900" baseline="0" noProof="1">
                <a:solidFill>
                  <a:schemeClr val="tx1"/>
                </a:solidFill>
                <a:latin typeface="Arial" panose="020B0604020202020204" pitchFamily="34" charset="0"/>
                <a:cs typeface="Arial" panose="020B0604020202020204" pitchFamily="34" charset="0"/>
              </a:rPr>
              <a:t>nuværende layout til et alternativt</a:t>
            </a:r>
            <a:endParaRPr lang="da-DK" sz="900" b="1" noProof="1">
              <a:solidFill>
                <a:schemeClr val="tx1"/>
              </a:solidFill>
              <a:latin typeface="Arial" panose="020B0604020202020204" pitchFamily="34" charset="0"/>
              <a:cs typeface="Arial" panose="020B0604020202020204" pitchFamily="34" charset="0"/>
            </a:endParaRPr>
          </a:p>
        </p:txBody>
      </p:sp>
      <p:sp>
        <p:nvSpPr>
          <p:cNvPr id="27" name="AutoShape 4"/>
          <p:cNvSpPr>
            <a:spLocks/>
          </p:cNvSpPr>
          <p:nvPr userDrawn="1"/>
        </p:nvSpPr>
        <p:spPr bwMode="gray">
          <a:xfrm>
            <a:off x="443912" y="5020343"/>
            <a:ext cx="2333140" cy="861774"/>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a:t>
            </a:r>
            <a:r>
              <a:rPr lang="da-DK" altLang="da-DK" sz="900" noProof="1">
                <a:solidFill>
                  <a:schemeClr val="tx1"/>
                </a:solidFill>
                <a:latin typeface="Arial" panose="020B0604020202020204" pitchFamily="34" charset="0"/>
                <a:cs typeface="Arial" panose="020B0604020202020204" pitchFamily="34" charset="0"/>
              </a:rPr>
              <a:t> Klik på fanen </a:t>
            </a:r>
            <a:r>
              <a:rPr lang="da-DK" altLang="da-DK" sz="900" b="1" noProof="1">
                <a:solidFill>
                  <a:schemeClr val="tx1"/>
                </a:solidFill>
                <a:latin typeface="Arial" panose="020B0604020202020204" pitchFamily="34" charset="0"/>
                <a:cs typeface="Arial" panose="020B0604020202020204" pitchFamily="34" charset="0"/>
              </a:rPr>
              <a:t>Hjem</a:t>
            </a:r>
            <a:endParaRPr lang="da-DK" altLang="da-DK" sz="900" strike="sngStrike" noProof="1">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24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a:t>
            </a:r>
            <a:r>
              <a:rPr lang="da-DK" altLang="da-DK" sz="900" b="1" baseline="0" noProof="1">
                <a:solidFill>
                  <a:schemeClr val="tx1"/>
                </a:solidFill>
                <a:latin typeface="Arial" panose="020B0604020202020204" pitchFamily="34" charset="0"/>
                <a:cs typeface="Arial" panose="020B0604020202020204" pitchFamily="34" charset="0"/>
              </a:rPr>
              <a:t> </a:t>
            </a:r>
            <a:r>
              <a:rPr lang="da-DK" altLang="da-DK" sz="900" noProof="1">
                <a:solidFill>
                  <a:schemeClr val="tx1"/>
                </a:solidFill>
                <a:latin typeface="Arial" panose="020B0604020202020204" pitchFamily="34" charset="0"/>
                <a:cs typeface="Arial" panose="020B0604020202020204" pitchFamily="34" charset="0"/>
              </a:rPr>
              <a:t>Vælg</a:t>
            </a:r>
            <a:r>
              <a:rPr lang="da-DK" altLang="da-DK" sz="900" baseline="0" noProof="1">
                <a:solidFill>
                  <a:schemeClr val="tx1"/>
                </a:solidFill>
                <a:latin typeface="Arial" panose="020B0604020202020204" pitchFamily="34" charset="0"/>
                <a:cs typeface="Arial" panose="020B0604020202020204" pitchFamily="34" charset="0"/>
              </a:rPr>
              <a:t> </a:t>
            </a:r>
            <a:r>
              <a:rPr lang="da-DK" altLang="da-DK" sz="900" b="1" baseline="0" noProof="1">
                <a:solidFill>
                  <a:schemeClr val="tx1"/>
                </a:solidFill>
                <a:latin typeface="Arial" panose="020B0604020202020204" pitchFamily="34" charset="0"/>
                <a:cs typeface="Arial" panose="020B0604020202020204" pitchFamily="34" charset="0"/>
              </a:rPr>
              <a:t>Nulstil</a:t>
            </a:r>
            <a:r>
              <a:rPr lang="da-DK" altLang="da-DK" sz="900" b="1" noProof="1">
                <a:solidFill>
                  <a:schemeClr val="tx1"/>
                </a:solidFill>
                <a:latin typeface="Arial" panose="020B0604020202020204" pitchFamily="34" charset="0"/>
                <a:cs typeface="Arial" panose="020B0604020202020204" pitchFamily="34" charset="0"/>
              </a:rPr>
              <a:t> </a:t>
            </a:r>
            <a:r>
              <a:rPr lang="da-DK" altLang="da-DK" sz="900" noProof="1">
                <a:solidFill>
                  <a:schemeClr val="tx1"/>
                </a:solidFill>
                <a:latin typeface="Arial" panose="020B0604020202020204" pitchFamily="34" charset="0"/>
                <a:cs typeface="Arial" panose="020B0604020202020204" pitchFamily="34" charset="0"/>
              </a:rPr>
              <a:t>for at</a:t>
            </a:r>
            <a:r>
              <a:rPr lang="da-DK" altLang="da-DK" sz="900" baseline="0" noProof="1">
                <a:solidFill>
                  <a:schemeClr val="tx1"/>
                </a:solidFill>
                <a:latin typeface="Arial" panose="020B0604020202020204" pitchFamily="34" charset="0"/>
                <a:cs typeface="Arial" panose="020B0604020202020204" pitchFamily="34" charset="0"/>
              </a:rPr>
              <a:t> nulstille </a:t>
            </a:r>
            <a:r>
              <a:rPr lang="da-DK" sz="900" baseline="0" noProof="1">
                <a:solidFill>
                  <a:schemeClr val="tx1"/>
                </a:solidFill>
                <a:latin typeface="Arial" panose="020B0604020202020204" pitchFamily="34" charset="0"/>
                <a:cs typeface="Arial" panose="020B0604020202020204" pitchFamily="34" charset="0"/>
              </a:rPr>
              <a:t>placering, størrelse og formatering af pladsholdere til layoutets oprindelige design </a:t>
            </a:r>
            <a:endParaRPr lang="da-DK" sz="900" b="1" noProof="1">
              <a:solidFill>
                <a:schemeClr val="tx1"/>
              </a:solidFill>
              <a:latin typeface="Arial" panose="020B0604020202020204" pitchFamily="34" charset="0"/>
              <a:cs typeface="Arial" panose="020B0604020202020204" pitchFamily="34" charset="0"/>
            </a:endParaRPr>
          </a:p>
        </p:txBody>
      </p:sp>
      <p:sp>
        <p:nvSpPr>
          <p:cNvPr id="5" name="Rectangle 2"/>
          <p:cNvSpPr>
            <a:spLocks noChangeArrowheads="1"/>
          </p:cNvSpPr>
          <p:nvPr userDrawn="1"/>
        </p:nvSpPr>
        <p:spPr bwMode="auto">
          <a:xfrm>
            <a:off x="6170613" y="48525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4"/>
          <p:cNvSpPr>
            <a:spLocks noChangeArrowheads="1"/>
          </p:cNvSpPr>
          <p:nvPr userDrawn="1"/>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p:cNvSpPr>
            <a:spLocks noChangeArrowheads="1"/>
          </p:cNvSpPr>
          <p:nvPr userDrawn="1"/>
        </p:nvSpPr>
        <p:spPr bwMode="auto">
          <a:xfrm>
            <a:off x="4202545" y="59020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6" name="Billede 25"/>
          <p:cNvPicPr>
            <a:picLocks noChangeAspect="1"/>
          </p:cNvPicPr>
          <p:nvPr userDrawn="1"/>
        </p:nvPicPr>
        <p:blipFill>
          <a:blip r:embed="rId2"/>
          <a:stretch>
            <a:fillRect/>
          </a:stretch>
        </p:blipFill>
        <p:spPr>
          <a:xfrm>
            <a:off x="2678565" y="3064798"/>
            <a:ext cx="549328" cy="285228"/>
          </a:xfrm>
          <a:prstGeom prst="rect">
            <a:avLst/>
          </a:prstGeom>
        </p:spPr>
      </p:pic>
      <p:pic>
        <p:nvPicPr>
          <p:cNvPr id="29" name="Billede 28"/>
          <p:cNvPicPr>
            <a:picLocks noChangeAspect="1"/>
          </p:cNvPicPr>
          <p:nvPr userDrawn="1"/>
        </p:nvPicPr>
        <p:blipFill>
          <a:blip r:embed="rId3"/>
          <a:stretch>
            <a:fillRect/>
          </a:stretch>
        </p:blipFill>
        <p:spPr>
          <a:xfrm>
            <a:off x="5906525" y="2912438"/>
            <a:ext cx="337400" cy="321707"/>
          </a:xfrm>
          <a:prstGeom prst="rect">
            <a:avLst/>
          </a:prstGeom>
        </p:spPr>
      </p:pic>
      <p:pic>
        <p:nvPicPr>
          <p:cNvPr id="30" name="Billede 29"/>
          <p:cNvPicPr>
            <a:picLocks noChangeAspect="1"/>
          </p:cNvPicPr>
          <p:nvPr userDrawn="1"/>
        </p:nvPicPr>
        <p:blipFill rotWithShape="1">
          <a:blip r:embed="rId4"/>
          <a:srcRect l="2931" r="60888"/>
          <a:stretch/>
        </p:blipFill>
        <p:spPr>
          <a:xfrm>
            <a:off x="2678565" y="3819276"/>
            <a:ext cx="363713" cy="647461"/>
          </a:xfrm>
          <a:prstGeom prst="rect">
            <a:avLst/>
          </a:prstGeom>
        </p:spPr>
      </p:pic>
      <p:pic>
        <p:nvPicPr>
          <p:cNvPr id="31" name="Picture 4"/>
          <p:cNvPicPr>
            <a:picLocks noChangeAspect="1"/>
          </p:cNvPicPr>
          <p:nvPr userDrawn="1"/>
        </p:nvPicPr>
        <p:blipFill>
          <a:blip r:embed="rId5"/>
          <a:stretch>
            <a:fillRect/>
          </a:stretch>
        </p:blipFill>
        <p:spPr>
          <a:xfrm>
            <a:off x="5906525" y="2032669"/>
            <a:ext cx="262151" cy="256054"/>
          </a:xfrm>
          <a:prstGeom prst="rect">
            <a:avLst/>
          </a:prstGeom>
        </p:spPr>
      </p:pic>
      <p:pic>
        <p:nvPicPr>
          <p:cNvPr id="32" name="Billede 31"/>
          <p:cNvPicPr>
            <a:picLocks noChangeAspect="1"/>
          </p:cNvPicPr>
          <p:nvPr userDrawn="1"/>
        </p:nvPicPr>
        <p:blipFill>
          <a:blip r:embed="rId6"/>
          <a:stretch>
            <a:fillRect/>
          </a:stretch>
        </p:blipFill>
        <p:spPr>
          <a:xfrm>
            <a:off x="2678565" y="4502402"/>
            <a:ext cx="612361" cy="197840"/>
          </a:xfrm>
          <a:prstGeom prst="rect">
            <a:avLst/>
          </a:prstGeom>
        </p:spPr>
      </p:pic>
      <p:pic>
        <p:nvPicPr>
          <p:cNvPr id="33" name="Billede 32"/>
          <p:cNvPicPr>
            <a:picLocks noChangeAspect="1"/>
          </p:cNvPicPr>
          <p:nvPr userDrawn="1"/>
        </p:nvPicPr>
        <p:blipFill>
          <a:blip r:embed="rId7"/>
          <a:stretch>
            <a:fillRect/>
          </a:stretch>
        </p:blipFill>
        <p:spPr>
          <a:xfrm>
            <a:off x="2678565" y="5546139"/>
            <a:ext cx="547241" cy="197798"/>
          </a:xfrm>
          <a:prstGeom prst="rect">
            <a:avLst/>
          </a:prstGeom>
        </p:spPr>
      </p:pic>
      <p:pic>
        <p:nvPicPr>
          <p:cNvPr id="34" name="Billede 33"/>
          <p:cNvPicPr>
            <a:picLocks noChangeAspect="1"/>
          </p:cNvPicPr>
          <p:nvPr userDrawn="1"/>
        </p:nvPicPr>
        <p:blipFill>
          <a:blip r:embed="rId8"/>
          <a:stretch>
            <a:fillRect/>
          </a:stretch>
        </p:blipFill>
        <p:spPr>
          <a:xfrm>
            <a:off x="5897741" y="3356020"/>
            <a:ext cx="359695" cy="335309"/>
          </a:xfrm>
          <a:prstGeom prst="rect">
            <a:avLst/>
          </a:prstGeom>
        </p:spPr>
      </p:pic>
      <p:sp>
        <p:nvSpPr>
          <p:cNvPr id="2" name="Date_DateCustomA" hidden="1"/>
          <p:cNvSpPr>
            <a:spLocks noGrp="1"/>
          </p:cNvSpPr>
          <p:nvPr>
            <p:ph type="dt" sz="half" idx="10"/>
          </p:nvPr>
        </p:nvSpPr>
        <p:spPr>
          <a:xfrm>
            <a:off x="410400" y="6607334"/>
            <a:ext cx="4086495" cy="180085"/>
          </a:xfrm>
        </p:spPr>
        <p:txBody>
          <a:bodyPr/>
          <a:lstStyle>
            <a:lvl1pPr>
              <a:defRPr>
                <a:solidFill>
                  <a:schemeClr val="bg1"/>
                </a:solidFill>
              </a:defRPr>
            </a:lvl1pPr>
          </a:lstStyle>
          <a:p>
            <a:r>
              <a:rPr lang="en-GB" dirty="0"/>
              <a:t>16. marts 2018</a:t>
            </a:r>
          </a:p>
        </p:txBody>
      </p:sp>
      <p:sp>
        <p:nvSpPr>
          <p:cNvPr id="3" name="Pladsholder til sidefod 2" hidden="1"/>
          <p:cNvSpPr>
            <a:spLocks noGrp="1"/>
          </p:cNvSpPr>
          <p:nvPr>
            <p:ph type="ftr" sz="quarter" idx="11"/>
          </p:nvPr>
        </p:nvSpPr>
        <p:spPr/>
        <p:txBody>
          <a:bodyPr/>
          <a:lstStyle>
            <a:lvl1pPr>
              <a:defRPr>
                <a:solidFill>
                  <a:schemeClr val="bg1"/>
                </a:solidFill>
              </a:defRPr>
            </a:lvl1pPr>
          </a:lstStyle>
          <a:p>
            <a:endParaRPr lang="en-GB" dirty="0"/>
          </a:p>
        </p:txBody>
      </p:sp>
      <p:sp>
        <p:nvSpPr>
          <p:cNvPr id="4" name="Pladsholder til slidenummer 3" hidden="1"/>
          <p:cNvSpPr>
            <a:spLocks noGrp="1"/>
          </p:cNvSpPr>
          <p:nvPr>
            <p:ph type="sldNum" sz="quarter" idx="12"/>
          </p:nvPr>
        </p:nvSpPr>
        <p:spPr/>
        <p:txBody>
          <a:bodyPr/>
          <a:lstStyle>
            <a:lvl1pPr>
              <a:defRPr>
                <a:solidFill>
                  <a:schemeClr val="bg1"/>
                </a:solidFill>
              </a:defRPr>
            </a:lvl1pPr>
          </a:lstStyle>
          <a:p>
            <a:fld id="{45D37B1E-C366-494F-A587-962AD9AABC83}" type="slidenum">
              <a:rPr lang="en-GB"/>
              <a:pPr/>
              <a:t>‹nr.›</a:t>
            </a:fld>
            <a:endParaRPr lang="en-GB" dirty="0"/>
          </a:p>
        </p:txBody>
      </p:sp>
    </p:spTree>
    <p:extLst>
      <p:ext uri="{BB962C8B-B14F-4D97-AF65-F5344CB8AC3E}">
        <p14:creationId xmlns:p14="http://schemas.microsoft.com/office/powerpoint/2010/main" val="28817177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Titel, undertitel og tekstboks">
    <p:spTree>
      <p:nvGrpSpPr>
        <p:cNvPr id="1" name=""/>
        <p:cNvGrpSpPr/>
        <p:nvPr/>
      </p:nvGrpSpPr>
      <p:grpSpPr>
        <a:xfrm>
          <a:off x="0" y="0"/>
          <a:ext cx="0" cy="0"/>
          <a:chOff x="0" y="0"/>
          <a:chExt cx="0" cy="0"/>
        </a:xfrm>
      </p:grpSpPr>
      <p:sp>
        <p:nvSpPr>
          <p:cNvPr id="9" name="Rektangel 8"/>
          <p:cNvSpPr/>
          <p:nvPr/>
        </p:nvSpPr>
        <p:spPr>
          <a:xfrm>
            <a:off x="0" y="1"/>
            <a:ext cx="12192000" cy="1119673"/>
          </a:xfrm>
          <a:prstGeom prst="rect">
            <a:avLst/>
          </a:prstGeom>
          <a:gradFill flip="none" rotWithShape="1">
            <a:gsLst>
              <a:gs pos="0">
                <a:schemeClr val="bg2">
                  <a:alpha val="20000"/>
                </a:schemeClr>
              </a:gs>
              <a:gs pos="100000">
                <a:schemeClr val="bg1"/>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Pladsholder til sidefod 4"/>
          <p:cNvSpPr>
            <a:spLocks noGrp="1"/>
          </p:cNvSpPr>
          <p:nvPr>
            <p:ph type="ftr" sz="quarter" idx="11"/>
          </p:nvPr>
        </p:nvSpPr>
        <p:spPr/>
        <p:txBody>
          <a:bodyPr/>
          <a:lstStyle/>
          <a:p>
            <a:endParaRPr lang="da-DK"/>
          </a:p>
        </p:txBody>
      </p:sp>
      <p:sp>
        <p:nvSpPr>
          <p:cNvPr id="2" name="Titel 1"/>
          <p:cNvSpPr>
            <a:spLocks noGrp="1"/>
          </p:cNvSpPr>
          <p:nvPr>
            <p:ph type="title"/>
          </p:nvPr>
        </p:nvSpPr>
        <p:spPr/>
        <p:txBody>
          <a:bodyPr/>
          <a:lstStyle/>
          <a:p>
            <a:r>
              <a:rPr lang="da-DK"/>
              <a:t>Klik for at redigere i master</a:t>
            </a:r>
            <a:endParaRPr lang="en-US"/>
          </a:p>
        </p:txBody>
      </p:sp>
      <p:sp>
        <p:nvSpPr>
          <p:cNvPr id="3" name="Pladsholder til indhold 2"/>
          <p:cNvSpPr>
            <a:spLocks noGrp="1"/>
          </p:cNvSpPr>
          <p:nvPr>
            <p:ph idx="1"/>
          </p:nvPr>
        </p:nvSpPr>
        <p:spPr>
          <a:xfrm>
            <a:off x="609600" y="2066926"/>
            <a:ext cx="10972800" cy="3414713"/>
          </a:xfrm>
        </p:spPr>
        <p:txBody>
          <a:bodyPr/>
          <a:lstStyle>
            <a:lvl1pPr marL="0" indent="0">
              <a:spcBef>
                <a:spcPts val="0"/>
              </a:spcBef>
              <a:buNone/>
              <a:defRPr/>
            </a:lvl1pPr>
            <a:lvl2pPr marL="457200" indent="0">
              <a:buNone/>
              <a:defRPr/>
            </a:lvl2pPr>
            <a:lvl3pPr marL="914400" indent="0">
              <a:buNone/>
              <a:defRPr/>
            </a:lvl3pPr>
          </a:lstStyle>
          <a:p>
            <a:pPr lvl="0"/>
            <a:r>
              <a:rPr lang="da-DK"/>
              <a:t>Klik for at redigere i master</a:t>
            </a:r>
          </a:p>
        </p:txBody>
      </p:sp>
      <p:sp>
        <p:nvSpPr>
          <p:cNvPr id="6" name="Pladsholder til diasnummer 5"/>
          <p:cNvSpPr>
            <a:spLocks noGrp="1"/>
          </p:cNvSpPr>
          <p:nvPr>
            <p:ph type="sldNum" sz="quarter" idx="12"/>
          </p:nvPr>
        </p:nvSpPr>
        <p:spPr/>
        <p:txBody>
          <a:bodyPr/>
          <a:lstStyle/>
          <a:p>
            <a:fld id="{C895C614-0D31-4A18-ABC6-4880D3FAF76C}" type="slidenum">
              <a:rPr lang="da-DK" smtClean="0"/>
              <a:t>‹nr.›</a:t>
            </a:fld>
            <a:endParaRPr lang="da-DK"/>
          </a:p>
        </p:txBody>
      </p:sp>
      <p:sp>
        <p:nvSpPr>
          <p:cNvPr id="8" name="Pladsholder til tekst 7"/>
          <p:cNvSpPr>
            <a:spLocks noGrp="1"/>
          </p:cNvSpPr>
          <p:nvPr>
            <p:ph type="body" sz="quarter" idx="13"/>
          </p:nvPr>
        </p:nvSpPr>
        <p:spPr>
          <a:xfrm>
            <a:off x="622301" y="1366838"/>
            <a:ext cx="10985500" cy="700087"/>
          </a:xfrm>
        </p:spPr>
        <p:txBody>
          <a:bodyPr>
            <a:normAutofit/>
          </a:bodyPr>
          <a:lstStyle>
            <a:lvl1pPr marL="0" indent="0">
              <a:buNone/>
              <a:defRPr sz="2000" cap="none" baseline="0"/>
            </a:lvl1pPr>
          </a:lstStyle>
          <a:p>
            <a:pPr lvl="0"/>
            <a:r>
              <a:rPr lang="da-DK"/>
              <a:t>Klik for at redigere i master</a:t>
            </a:r>
          </a:p>
        </p:txBody>
      </p:sp>
    </p:spTree>
    <p:extLst>
      <p:ext uri="{BB962C8B-B14F-4D97-AF65-F5344CB8AC3E}">
        <p14:creationId xmlns:p14="http://schemas.microsoft.com/office/powerpoint/2010/main" val="3929672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EE8C922-DAE2-4C36-9962-E2E585EC1186}"/>
              </a:ext>
            </a:extLst>
          </p:cNvPr>
          <p:cNvSpPr>
            <a:spLocks noGrp="1"/>
          </p:cNvSpPr>
          <p:nvPr>
            <p:ph type="dt" sz="half" idx="10"/>
          </p:nvPr>
        </p:nvSpPr>
        <p:spPr/>
        <p:txBody>
          <a:bodyPr/>
          <a:lstStyle/>
          <a:p>
            <a:fld id="{4B06D292-3C2F-4F42-8A28-74CE0D501773}" type="datetimeFigureOut">
              <a:rPr lang="da-DK" smtClean="0"/>
              <a:t>30-11-2018</a:t>
            </a:fld>
            <a:endParaRPr lang="da-DK"/>
          </a:p>
        </p:txBody>
      </p:sp>
      <p:sp>
        <p:nvSpPr>
          <p:cNvPr id="3" name="Pladsholder til sidefod 2">
            <a:extLst>
              <a:ext uri="{FF2B5EF4-FFF2-40B4-BE49-F238E27FC236}">
                <a16:creationId xmlns:a16="http://schemas.microsoft.com/office/drawing/2014/main" id="{70549847-2776-425C-8A54-95060874EB9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DB47E2F1-2256-4C69-BCE8-9E0545C40D8A}"/>
              </a:ext>
            </a:extLst>
          </p:cNvPr>
          <p:cNvSpPr>
            <a:spLocks noGrp="1"/>
          </p:cNvSpPr>
          <p:nvPr>
            <p:ph type="sldNum" sz="quarter" idx="12"/>
          </p:nvPr>
        </p:nvSpPr>
        <p:spPr/>
        <p:txBody>
          <a:bodyPr/>
          <a:lstStyle/>
          <a:p>
            <a:fld id="{4BB0A5A6-CA71-4900-8FEF-63FC0D30D162}" type="slidenum">
              <a:rPr lang="da-DK" smtClean="0"/>
              <a:t>‹nr.›</a:t>
            </a:fld>
            <a:endParaRPr lang="da-DK"/>
          </a:p>
        </p:txBody>
      </p:sp>
    </p:spTree>
    <p:extLst>
      <p:ext uri="{BB962C8B-B14F-4D97-AF65-F5344CB8AC3E}">
        <p14:creationId xmlns:p14="http://schemas.microsoft.com/office/powerpoint/2010/main" val="10083818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9"/>
            <a:ext cx="10515600" cy="1325563"/>
          </a:xfrm>
        </p:spPr>
        <p:txBody>
          <a:bodyPr/>
          <a:lstStyle/>
          <a:p>
            <a:r>
              <a:rPr lang="da-DK"/>
              <a:t>Klik for at redigere i master</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da-DK"/>
              <a:t>Rediger typografien i masterens</a:t>
            </a:r>
          </a:p>
        </p:txBody>
      </p:sp>
      <p:sp>
        <p:nvSpPr>
          <p:cNvPr id="4" name="Content Placeholder 3"/>
          <p:cNvSpPr>
            <a:spLocks noGrp="1"/>
          </p:cNvSpPr>
          <p:nvPr>
            <p:ph sz="half" idx="2"/>
          </p:nvPr>
        </p:nvSpPr>
        <p:spPr>
          <a:xfrm>
            <a:off x="839789"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da-DK"/>
              <a:t>Rediger typografien i masterens</a:t>
            </a:r>
          </a:p>
        </p:txBody>
      </p:sp>
      <p:sp>
        <p:nvSpPr>
          <p:cNvPr id="6" name="Content Placeholder 5"/>
          <p:cNvSpPr>
            <a:spLocks noGrp="1"/>
          </p:cNvSpPr>
          <p:nvPr>
            <p:ph sz="quarter" idx="4"/>
          </p:nvPr>
        </p:nvSpPr>
        <p:spPr>
          <a:xfrm>
            <a:off x="6172201"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43A0400F-3103-40E4-9C35-42DDC0896553}" type="datetime1">
              <a:rPr lang="da-DK" smtClean="0"/>
              <a:t>30-11-2018</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78271770-7B3E-47CD-8297-D19378C46030}" type="slidenum">
              <a:rPr lang="da-DK" smtClean="0"/>
              <a:t>‹nr.›</a:t>
            </a:fld>
            <a:endParaRPr lang="da-DK"/>
          </a:p>
        </p:txBody>
      </p:sp>
    </p:spTree>
    <p:extLst>
      <p:ext uri="{BB962C8B-B14F-4D97-AF65-F5344CB8AC3E}">
        <p14:creationId xmlns:p14="http://schemas.microsoft.com/office/powerpoint/2010/main" val="10002997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a-DK"/>
              <a:t>Klik for at redigere i master</a:t>
            </a:r>
          </a:p>
        </p:txBody>
      </p:sp>
      <p:sp>
        <p:nvSpPr>
          <p:cNvPr id="3" name="U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p:txBody>
          <a:bodyPr/>
          <a:lstStyle/>
          <a:p>
            <a:fld id="{BD3E31F2-C303-4E40-BC10-2C455ECD7462}" type="datetimeFigureOut">
              <a:rPr lang="da-DK" smtClean="0"/>
              <a:t>30-11-2018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B897083-89DD-4FB1-B237-AA52C551D8AF}" type="slidenum">
              <a:rPr lang="da-DK" smtClean="0"/>
              <a:t>‹nr.›</a:t>
            </a:fld>
            <a:endParaRPr lang="da-DK"/>
          </a:p>
        </p:txBody>
      </p:sp>
    </p:spTree>
    <p:extLst>
      <p:ext uri="{BB962C8B-B14F-4D97-AF65-F5344CB8AC3E}">
        <p14:creationId xmlns:p14="http://schemas.microsoft.com/office/powerpoint/2010/main" val="871882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BD3E31F2-C303-4E40-BC10-2C455ECD7462}" type="datetimeFigureOut">
              <a:rPr lang="da-DK" smtClean="0"/>
              <a:t>30-11-2018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B897083-89DD-4FB1-B237-AA52C551D8AF}" type="slidenum">
              <a:rPr lang="da-DK" smtClean="0"/>
              <a:t>‹nr.›</a:t>
            </a:fld>
            <a:endParaRPr lang="da-DK"/>
          </a:p>
        </p:txBody>
      </p:sp>
    </p:spTree>
    <p:extLst>
      <p:ext uri="{BB962C8B-B14F-4D97-AF65-F5344CB8AC3E}">
        <p14:creationId xmlns:p14="http://schemas.microsoft.com/office/powerpoint/2010/main" val="2899773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DBA38A-9960-454E-BC6D-D662736EB9E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C4034307-0805-41BB-8009-2A1C1AFD4A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02C08D56-34F6-4BF4-A104-48A5952AD6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81D83649-0F07-4440-A755-69BF15D07101}"/>
              </a:ext>
            </a:extLst>
          </p:cNvPr>
          <p:cNvSpPr>
            <a:spLocks noGrp="1"/>
          </p:cNvSpPr>
          <p:nvPr>
            <p:ph type="dt" sz="half" idx="10"/>
          </p:nvPr>
        </p:nvSpPr>
        <p:spPr/>
        <p:txBody>
          <a:bodyPr/>
          <a:lstStyle/>
          <a:p>
            <a:fld id="{4B06D292-3C2F-4F42-8A28-74CE0D501773}" type="datetimeFigureOut">
              <a:rPr lang="da-DK" smtClean="0"/>
              <a:t>30-11-2018</a:t>
            </a:fld>
            <a:endParaRPr lang="da-DK"/>
          </a:p>
        </p:txBody>
      </p:sp>
      <p:sp>
        <p:nvSpPr>
          <p:cNvPr id="6" name="Pladsholder til sidefod 5">
            <a:extLst>
              <a:ext uri="{FF2B5EF4-FFF2-40B4-BE49-F238E27FC236}">
                <a16:creationId xmlns:a16="http://schemas.microsoft.com/office/drawing/2014/main" id="{6CBE9FA8-E39F-4103-915A-989CA6531B1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A236E75-DC16-4BED-B608-8078C282F1D4}"/>
              </a:ext>
            </a:extLst>
          </p:cNvPr>
          <p:cNvSpPr>
            <a:spLocks noGrp="1"/>
          </p:cNvSpPr>
          <p:nvPr>
            <p:ph type="sldNum" sz="quarter" idx="12"/>
          </p:nvPr>
        </p:nvSpPr>
        <p:spPr/>
        <p:txBody>
          <a:bodyPr/>
          <a:lstStyle/>
          <a:p>
            <a:fld id="{4BB0A5A6-CA71-4900-8FEF-63FC0D30D162}" type="slidenum">
              <a:rPr lang="da-DK" smtClean="0"/>
              <a:t>‹nr.›</a:t>
            </a:fld>
            <a:endParaRPr lang="da-DK"/>
          </a:p>
        </p:txBody>
      </p:sp>
    </p:spTree>
    <p:extLst>
      <p:ext uri="{BB962C8B-B14F-4D97-AF65-F5344CB8AC3E}">
        <p14:creationId xmlns:p14="http://schemas.microsoft.com/office/powerpoint/2010/main" val="311871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AFEB65-8CB5-4F2F-8CC2-0BB10845E7A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F118E87D-1C88-4372-AC12-82C099F1B0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4A667C8F-F26F-4581-A3DE-D6E9F5F01A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13CF4EE1-3681-4476-A2AE-27C57A702082}"/>
              </a:ext>
            </a:extLst>
          </p:cNvPr>
          <p:cNvSpPr>
            <a:spLocks noGrp="1"/>
          </p:cNvSpPr>
          <p:nvPr>
            <p:ph type="dt" sz="half" idx="10"/>
          </p:nvPr>
        </p:nvSpPr>
        <p:spPr/>
        <p:txBody>
          <a:bodyPr/>
          <a:lstStyle/>
          <a:p>
            <a:fld id="{4B06D292-3C2F-4F42-8A28-74CE0D501773}" type="datetimeFigureOut">
              <a:rPr lang="da-DK" smtClean="0"/>
              <a:t>30-11-2018</a:t>
            </a:fld>
            <a:endParaRPr lang="da-DK"/>
          </a:p>
        </p:txBody>
      </p:sp>
      <p:sp>
        <p:nvSpPr>
          <p:cNvPr id="6" name="Pladsholder til sidefod 5">
            <a:extLst>
              <a:ext uri="{FF2B5EF4-FFF2-40B4-BE49-F238E27FC236}">
                <a16:creationId xmlns:a16="http://schemas.microsoft.com/office/drawing/2014/main" id="{2C402A0E-29ED-4BE8-AED7-8C2C966BD77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237BCBB-757E-45A4-AFD2-01E404B8E468}"/>
              </a:ext>
            </a:extLst>
          </p:cNvPr>
          <p:cNvSpPr>
            <a:spLocks noGrp="1"/>
          </p:cNvSpPr>
          <p:nvPr>
            <p:ph type="sldNum" sz="quarter" idx="12"/>
          </p:nvPr>
        </p:nvSpPr>
        <p:spPr/>
        <p:txBody>
          <a:bodyPr/>
          <a:lstStyle/>
          <a:p>
            <a:fld id="{4BB0A5A6-CA71-4900-8FEF-63FC0D30D162}" type="slidenum">
              <a:rPr lang="da-DK" smtClean="0"/>
              <a:t>‹nr.›</a:t>
            </a:fld>
            <a:endParaRPr lang="da-DK"/>
          </a:p>
        </p:txBody>
      </p:sp>
    </p:spTree>
    <p:extLst>
      <p:ext uri="{BB962C8B-B14F-4D97-AF65-F5344CB8AC3E}">
        <p14:creationId xmlns:p14="http://schemas.microsoft.com/office/powerpoint/2010/main" val="3690037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image" Target="../media/image1.bin"/><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image" Target="../media/image2.bin"/><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C5B15FE-A9DF-4D8C-805C-9FBEFA3734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AAC7F6D-5B92-465B-9CEF-44CFF5505A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0008277-F065-48FE-8E18-3BED438FA5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06D292-3C2F-4F42-8A28-74CE0D501773}" type="datetimeFigureOut">
              <a:rPr lang="da-DK" smtClean="0"/>
              <a:t>30-11-2018</a:t>
            </a:fld>
            <a:endParaRPr lang="da-DK"/>
          </a:p>
        </p:txBody>
      </p:sp>
      <p:sp>
        <p:nvSpPr>
          <p:cNvPr id="5" name="Pladsholder til sidefod 4">
            <a:extLst>
              <a:ext uri="{FF2B5EF4-FFF2-40B4-BE49-F238E27FC236}">
                <a16:creationId xmlns:a16="http://schemas.microsoft.com/office/drawing/2014/main" id="{659FA44D-7984-44F1-B84C-A57910FC45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B87D9B43-89C5-4C7F-9E40-D28CE314DC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0A5A6-CA71-4900-8FEF-63FC0D30D162}" type="slidenum">
              <a:rPr lang="da-DK" smtClean="0"/>
              <a:t>‹nr.›</a:t>
            </a:fld>
            <a:endParaRPr lang="da-DK"/>
          </a:p>
        </p:txBody>
      </p:sp>
    </p:spTree>
    <p:extLst>
      <p:ext uri="{BB962C8B-B14F-4D97-AF65-F5344CB8AC3E}">
        <p14:creationId xmlns:p14="http://schemas.microsoft.com/office/powerpoint/2010/main" val="1255286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9FCDB47-870D-400B-A513-D308E8ED65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B4BB0FA-6E16-49C2-B776-95B0FFE6B7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ED100D3-DB37-4524-AC3D-C780615F72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B4E53-8C51-48E6-82E9-575929C16076}" type="datetimeFigureOut">
              <a:rPr lang="da-DK" smtClean="0"/>
              <a:t>30-11-2018</a:t>
            </a:fld>
            <a:endParaRPr lang="da-DK"/>
          </a:p>
        </p:txBody>
      </p:sp>
      <p:sp>
        <p:nvSpPr>
          <p:cNvPr id="5" name="Pladsholder til sidefod 4">
            <a:extLst>
              <a:ext uri="{FF2B5EF4-FFF2-40B4-BE49-F238E27FC236}">
                <a16:creationId xmlns:a16="http://schemas.microsoft.com/office/drawing/2014/main" id="{E42FD814-1FD1-4AB4-B8DB-887D903708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F2D58B61-53ED-40C7-8FFD-A5DFB3658C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BD202-104C-4327-9098-7E67B9983513}" type="slidenum">
              <a:rPr lang="da-DK" smtClean="0"/>
              <a:t>‹nr.›</a:t>
            </a:fld>
            <a:endParaRPr lang="da-DK"/>
          </a:p>
        </p:txBody>
      </p:sp>
    </p:spTree>
    <p:extLst>
      <p:ext uri="{BB962C8B-B14F-4D97-AF65-F5344CB8AC3E}">
        <p14:creationId xmlns:p14="http://schemas.microsoft.com/office/powerpoint/2010/main" val="17449969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1BF32F3-3CC1-47AF-969B-9FB0A479AB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55419FD-0DA5-45CA-A04F-F3C0DE7C80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00230A7-C6C5-4920-AE00-6053C6BD5E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CA59F-4B34-4079-BA80-E47F18D0A80B}" type="datetimeFigureOut">
              <a:rPr lang="da-DK" smtClean="0"/>
              <a:t>30-11-2018</a:t>
            </a:fld>
            <a:endParaRPr lang="da-DK"/>
          </a:p>
        </p:txBody>
      </p:sp>
      <p:sp>
        <p:nvSpPr>
          <p:cNvPr id="5" name="Pladsholder til sidefod 4">
            <a:extLst>
              <a:ext uri="{FF2B5EF4-FFF2-40B4-BE49-F238E27FC236}">
                <a16:creationId xmlns:a16="http://schemas.microsoft.com/office/drawing/2014/main" id="{070BAE6D-EF59-4DE7-9B9C-600BF7817A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DF33D433-557B-4A65-922B-A3A167E656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46B7C-41AC-4594-9E7B-2AD1480F8629}" type="slidenum">
              <a:rPr lang="da-DK" smtClean="0"/>
              <a:t>‹nr.›</a:t>
            </a:fld>
            <a:endParaRPr lang="da-DK"/>
          </a:p>
        </p:txBody>
      </p:sp>
    </p:spTree>
    <p:extLst>
      <p:ext uri="{BB962C8B-B14F-4D97-AF65-F5344CB8AC3E}">
        <p14:creationId xmlns:p14="http://schemas.microsoft.com/office/powerpoint/2010/main" val="69831174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lede 9" hidden="1"/>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20266" y="1"/>
            <a:ext cx="12171734" cy="6858000"/>
          </a:xfrm>
          <a:prstGeom prst="rect">
            <a:avLst/>
          </a:prstGeom>
        </p:spPr>
      </p:pic>
      <p:pic>
        <p:nvPicPr>
          <p:cNvPr id="7" name="Billede 6" hidden="1"/>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377748" y="453600"/>
            <a:ext cx="11412000" cy="1248208"/>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3" name="Text Placeholder 2"/>
          <p:cNvSpPr>
            <a:spLocks noGrp="1"/>
          </p:cNvSpPr>
          <p:nvPr>
            <p:ph type="body" idx="1"/>
          </p:nvPr>
        </p:nvSpPr>
        <p:spPr>
          <a:xfrm>
            <a:off x="406305" y="1990800"/>
            <a:ext cx="11376000" cy="3851200"/>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_DateCustomA"/>
          <p:cNvSpPr>
            <a:spLocks noGrp="1"/>
          </p:cNvSpPr>
          <p:nvPr>
            <p:ph type="dt" sz="half" idx="2"/>
          </p:nvPr>
        </p:nvSpPr>
        <p:spPr>
          <a:xfrm>
            <a:off x="410400" y="6569966"/>
            <a:ext cx="3340800" cy="180085"/>
          </a:xfrm>
          <a:prstGeom prst="rect">
            <a:avLst/>
          </a:prstGeom>
        </p:spPr>
        <p:txBody>
          <a:bodyPr vert="horz" lIns="0" tIns="0" rIns="0" bIns="0" rtlCol="0" anchor="t" anchorCtr="0">
            <a:noAutofit/>
          </a:bodyPr>
          <a:lstStyle>
            <a:lvl1pPr algn="l">
              <a:defRPr sz="900" b="1">
                <a:solidFill>
                  <a:schemeClr val="tx1"/>
                </a:solidFill>
              </a:defRPr>
            </a:lvl1pPr>
          </a:lstStyle>
          <a:p>
            <a:r>
              <a:rPr lang="en-GB" dirty="0"/>
              <a:t>16. marts 2018</a:t>
            </a:r>
          </a:p>
        </p:txBody>
      </p:sp>
      <p:sp>
        <p:nvSpPr>
          <p:cNvPr id="5" name="OFF_institute"/>
          <p:cNvSpPr>
            <a:spLocks noGrp="1"/>
          </p:cNvSpPr>
          <p:nvPr>
            <p:ph type="ftr" sz="quarter" idx="3"/>
          </p:nvPr>
        </p:nvSpPr>
        <p:spPr>
          <a:xfrm>
            <a:off x="6915600" y="6172958"/>
            <a:ext cx="3340800" cy="352190"/>
          </a:xfrm>
          <a:prstGeom prst="rect">
            <a:avLst/>
          </a:prstGeom>
        </p:spPr>
        <p:txBody>
          <a:bodyPr vert="horz" lIns="0" tIns="0" rIns="0" bIns="0" rtlCol="0" anchor="b" anchorCtr="0">
            <a:noAutofit/>
          </a:bodyPr>
          <a:lstStyle>
            <a:lvl1pPr algn="r">
              <a:defRPr sz="900" b="1" cap="all" baseline="0">
                <a:solidFill>
                  <a:schemeClr val="tx1"/>
                </a:solidFill>
              </a:defRPr>
            </a:lvl1pPr>
          </a:lstStyle>
          <a:p>
            <a:r>
              <a:rPr lang="en-GB" dirty="0"/>
              <a:t>HR-service</a:t>
            </a:r>
          </a:p>
        </p:txBody>
      </p:sp>
      <p:sp>
        <p:nvSpPr>
          <p:cNvPr id="6" name="Slide Number Placeholder 5"/>
          <p:cNvSpPr>
            <a:spLocks noGrp="1"/>
          </p:cNvSpPr>
          <p:nvPr>
            <p:ph type="sldNum" sz="quarter" idx="4"/>
          </p:nvPr>
        </p:nvSpPr>
        <p:spPr>
          <a:xfrm>
            <a:off x="410400" y="6393600"/>
            <a:ext cx="431400" cy="181889"/>
          </a:xfrm>
          <a:prstGeom prst="rect">
            <a:avLst/>
          </a:prstGeom>
        </p:spPr>
        <p:txBody>
          <a:bodyPr vert="horz" lIns="0" tIns="0" rIns="0" bIns="0" rtlCol="0" anchor="t" anchorCtr="0">
            <a:noAutofit/>
          </a:bodyPr>
          <a:lstStyle>
            <a:lvl1pPr algn="l">
              <a:defRPr sz="900">
                <a:solidFill>
                  <a:schemeClr val="tx1"/>
                </a:solidFill>
              </a:defRPr>
            </a:lvl1pPr>
          </a:lstStyle>
          <a:p>
            <a:fld id="{45D37B1E-C366-494F-A587-962AD9AABC83}" type="slidenum">
              <a:rPr lang="en-GB"/>
              <a:pPr/>
              <a:t>‹nr.›</a:t>
            </a:fld>
            <a:endParaRPr lang="en-GB" dirty="0"/>
          </a:p>
        </p:txBody>
      </p:sp>
      <p:pic>
        <p:nvPicPr>
          <p:cNvPr id="13" name="Logo sort"/>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0540800" y="6172958"/>
            <a:ext cx="1249200" cy="337049"/>
          </a:xfrm>
          <a:prstGeom prst="rect">
            <a:avLst/>
          </a:prstGeom>
        </p:spPr>
      </p:pic>
    </p:spTree>
    <p:extLst>
      <p:ext uri="{BB962C8B-B14F-4D97-AF65-F5344CB8AC3E}">
        <p14:creationId xmlns:p14="http://schemas.microsoft.com/office/powerpoint/2010/main" val="300386499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 id="2147483734" r:id="rId32"/>
    <p:sldLayoutId id="2147483735" r:id="rId33"/>
    <p:sldLayoutId id="2147483736" r:id="rId34"/>
  </p:sldLayoutIdLst>
  <p:hf hdr="0"/>
  <p:txStyles>
    <p:titleStyle>
      <a:lvl1pPr algn="l" defTabSz="914400" rtl="0" eaLnBrk="1" latinLnBrk="0" hangingPunct="1">
        <a:lnSpc>
          <a:spcPct val="89000"/>
        </a:lnSpc>
        <a:spcBef>
          <a:spcPct val="0"/>
        </a:spcBef>
        <a:buNone/>
        <a:defRPr sz="4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600"/>
        </a:spcBef>
        <a:buFont typeface="Arial" panose="020B0604020202020204" pitchFamily="34" charset="0"/>
        <a:buChar char="​"/>
        <a:defRPr sz="2300" kern="1200">
          <a:solidFill>
            <a:schemeClr val="tx1"/>
          </a:solidFill>
          <a:latin typeface="+mn-lt"/>
          <a:ea typeface="+mn-ea"/>
          <a:cs typeface="+mn-cs"/>
        </a:defRPr>
      </a:lvl1pPr>
      <a:lvl2pPr marL="360000" indent="-360000" algn="l" defTabSz="914400" rtl="0" eaLnBrk="1" latinLnBrk="0" hangingPunct="1">
        <a:lnSpc>
          <a:spcPct val="90000"/>
        </a:lnSpc>
        <a:spcBef>
          <a:spcPts val="600"/>
        </a:spcBef>
        <a:buFont typeface="Arial" panose="020B0604020202020204" pitchFamily="34" charset="0"/>
        <a:buChar char="•"/>
        <a:defRPr sz="2300" kern="1200">
          <a:solidFill>
            <a:schemeClr val="tx1"/>
          </a:solidFill>
          <a:latin typeface="+mn-lt"/>
          <a:ea typeface="+mn-ea"/>
          <a:cs typeface="+mn-cs"/>
        </a:defRPr>
      </a:lvl2pPr>
      <a:lvl3pPr marL="684000" indent="-324000" algn="l" defTabSz="914400" rtl="0" eaLnBrk="1" latinLnBrk="0" hangingPunct="1">
        <a:lnSpc>
          <a:spcPct val="90000"/>
        </a:lnSpc>
        <a:spcBef>
          <a:spcPts val="600"/>
        </a:spcBef>
        <a:buFont typeface="Arial" panose="020B0604020202020204" pitchFamily="34" charset="0"/>
        <a:buChar char="•"/>
        <a:defRPr sz="2100" kern="1200">
          <a:solidFill>
            <a:schemeClr val="tx1"/>
          </a:solidFill>
          <a:latin typeface="+mn-lt"/>
          <a:ea typeface="+mn-ea"/>
          <a:cs typeface="+mn-cs"/>
        </a:defRPr>
      </a:lvl3pPr>
      <a:lvl4pPr marL="972000" indent="-288000" algn="l" defTabSz="914400" rtl="0" eaLnBrk="1" latinLnBrk="0" hangingPunct="1">
        <a:lnSpc>
          <a:spcPct val="90000"/>
        </a:lnSpc>
        <a:spcBef>
          <a:spcPts val="600"/>
        </a:spcBef>
        <a:buFont typeface="Arial" panose="020B0604020202020204" pitchFamily="34" charset="0"/>
        <a:buChar char="•"/>
        <a:defRPr sz="1900" kern="1200">
          <a:solidFill>
            <a:schemeClr val="tx1"/>
          </a:solidFill>
          <a:latin typeface="+mn-lt"/>
          <a:ea typeface="+mn-ea"/>
          <a:cs typeface="+mn-cs"/>
        </a:defRPr>
      </a:lvl4pPr>
      <a:lvl5pPr marL="1224000" indent="-252000" algn="l" defTabSz="914400" rtl="0" eaLnBrk="1" latinLnBrk="0" hangingPunct="1">
        <a:lnSpc>
          <a:spcPct val="90000"/>
        </a:lnSpc>
        <a:spcBef>
          <a:spcPts val="600"/>
        </a:spcBef>
        <a:buFont typeface="Arial" panose="020B0604020202020204" pitchFamily="34" charset="0"/>
        <a:buChar char="•"/>
        <a:defRPr sz="1700" kern="1200" baseline="0">
          <a:solidFill>
            <a:schemeClr val="tx1"/>
          </a:solidFill>
          <a:latin typeface="+mn-lt"/>
          <a:ea typeface="+mn-ea"/>
          <a:cs typeface="+mn-cs"/>
        </a:defRPr>
      </a:lvl5pPr>
      <a:lvl6pPr marL="1224000" indent="0" algn="l" defTabSz="914400" rtl="0" eaLnBrk="1" latinLnBrk="0" hangingPunct="1">
        <a:lnSpc>
          <a:spcPct val="90000"/>
        </a:lnSpc>
        <a:spcBef>
          <a:spcPts val="600"/>
        </a:spcBef>
        <a:buFont typeface="Arial" panose="020B0604020202020204" pitchFamily="34" charset="0"/>
        <a:buNone/>
        <a:defRPr sz="1500" kern="1200" baseline="0">
          <a:solidFill>
            <a:schemeClr val="tx1"/>
          </a:solidFill>
          <a:latin typeface="+mn-lt"/>
          <a:ea typeface="+mn-ea"/>
          <a:cs typeface="+mn-cs"/>
        </a:defRPr>
      </a:lvl6pPr>
      <a:lvl7pPr marL="1440000" indent="-216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7pPr>
      <a:lvl8pPr marL="1440000" indent="-216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8pPr>
      <a:lvl9pPr marL="1440000" indent="-216000" algn="l" defTabSz="914400" rtl="0" eaLnBrk="1" latinLnBrk="0" hangingPunct="1">
        <a:lnSpc>
          <a:spcPct val="90000"/>
        </a:lnSpc>
        <a:spcBef>
          <a:spcPts val="6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285">
          <p15:clr>
            <a:srgbClr val="F26B43"/>
          </p15:clr>
        </p15:guide>
        <p15:guide id="4" orient="horz" pos="1071">
          <p15:clr>
            <a:srgbClr val="F26B43"/>
          </p15:clr>
        </p15:guide>
        <p15:guide id="5" pos="255">
          <p15:clr>
            <a:srgbClr val="F26B43"/>
          </p15:clr>
        </p15:guide>
        <p15:guide id="6" pos="7421">
          <p15:clr>
            <a:srgbClr val="F26B43"/>
          </p15:clr>
        </p15:guide>
        <p15:guide id="7" orient="horz" pos="1253">
          <p15:clr>
            <a:srgbClr val="F26B43"/>
          </p15:clr>
        </p15:guide>
        <p15:guide id="8" orient="horz" pos="3680">
          <p15:clr>
            <a:srgbClr val="F26B43"/>
          </p15:clr>
        </p15:guide>
        <p15:guide id="9" orient="horz" pos="3916">
          <p15:clr>
            <a:srgbClr val="F26B43"/>
          </p15:clr>
        </p15:guide>
        <p15:guide id="10" orient="horz" pos="4094">
          <p15:clr>
            <a:srgbClr val="F26B43"/>
          </p15:clr>
        </p15:guide>
        <p15:guide id="11" pos="54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5.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5555856-9970-4BC3-9AA9-6A917F53AF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7F487851-BFAF-46D8-A1ED-50CAD6E46F5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el 1">
            <a:extLst>
              <a:ext uri="{FF2B5EF4-FFF2-40B4-BE49-F238E27FC236}">
                <a16:creationId xmlns:a16="http://schemas.microsoft.com/office/drawing/2014/main" id="{707BBDC7-8DD8-40B5-A117-1EF7F3066298}"/>
              </a:ext>
            </a:extLst>
          </p:cNvPr>
          <p:cNvSpPr>
            <a:spLocks noGrp="1"/>
          </p:cNvSpPr>
          <p:nvPr>
            <p:ph type="ctrTitle"/>
          </p:nvPr>
        </p:nvSpPr>
        <p:spPr>
          <a:xfrm>
            <a:off x="804484" y="4267832"/>
            <a:ext cx="4805996" cy="1297115"/>
          </a:xfrm>
        </p:spPr>
        <p:txBody>
          <a:bodyPr anchor="t">
            <a:normAutofit fontScale="90000"/>
          </a:bodyPr>
          <a:lstStyle/>
          <a:p>
            <a:pPr algn="l"/>
            <a:r>
              <a:rPr lang="da-DK" sz="4100" dirty="0">
                <a:solidFill>
                  <a:srgbClr val="000000"/>
                </a:solidFill>
              </a:rPr>
              <a:t>Kort introduktion til arbejdsfællesskaber og den gode dialog</a:t>
            </a:r>
            <a:br>
              <a:rPr lang="da-DK" sz="4100" dirty="0">
                <a:solidFill>
                  <a:srgbClr val="000000"/>
                </a:solidFill>
              </a:rPr>
            </a:br>
            <a:r>
              <a:rPr lang="da-DK" sz="4100" dirty="0">
                <a:solidFill>
                  <a:srgbClr val="000000"/>
                </a:solidFill>
              </a:rPr>
              <a:t> </a:t>
            </a:r>
          </a:p>
        </p:txBody>
      </p:sp>
      <p:sp>
        <p:nvSpPr>
          <p:cNvPr id="3" name="Undertitel 2">
            <a:extLst>
              <a:ext uri="{FF2B5EF4-FFF2-40B4-BE49-F238E27FC236}">
                <a16:creationId xmlns:a16="http://schemas.microsoft.com/office/drawing/2014/main" id="{DBD90839-2C77-4769-9507-4879C5C9307C}"/>
              </a:ext>
            </a:extLst>
          </p:cNvPr>
          <p:cNvSpPr>
            <a:spLocks noGrp="1"/>
          </p:cNvSpPr>
          <p:nvPr>
            <p:ph type="subTitle" idx="1"/>
          </p:nvPr>
        </p:nvSpPr>
        <p:spPr>
          <a:xfrm>
            <a:off x="804788" y="5564948"/>
            <a:ext cx="4805691" cy="510176"/>
          </a:xfrm>
        </p:spPr>
        <p:txBody>
          <a:bodyPr anchor="b">
            <a:normAutofit fontScale="62500" lnSpcReduction="20000"/>
          </a:bodyPr>
          <a:lstStyle/>
          <a:p>
            <a:pPr algn="l"/>
            <a:endParaRPr lang="da-DK" sz="1800" dirty="0">
              <a:solidFill>
                <a:srgbClr val="000000"/>
              </a:solidFill>
            </a:endParaRPr>
          </a:p>
          <a:p>
            <a:pPr algn="l"/>
            <a:r>
              <a:rPr lang="da-DK" sz="1800" dirty="0">
                <a:solidFill>
                  <a:srgbClr val="000000"/>
                </a:solidFill>
              </a:rPr>
              <a:t>- </a:t>
            </a:r>
            <a:r>
              <a:rPr lang="da-DK" sz="2300" dirty="0">
                <a:solidFill>
                  <a:srgbClr val="000000"/>
                </a:solidFill>
              </a:rPr>
              <a:t>for god trivsel </a:t>
            </a:r>
          </a:p>
        </p:txBody>
      </p:sp>
      <p:sp>
        <p:nvSpPr>
          <p:cNvPr id="75" name="Freeform 50">
            <a:extLst>
              <a:ext uri="{FF2B5EF4-FFF2-40B4-BE49-F238E27FC236}">
                <a16:creationId xmlns:a16="http://schemas.microsoft.com/office/drawing/2014/main" id="{13722DD7-BA73-4776-93A3-94491FEF72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Billedresultat for arbejdsfÃ¦llesskab">
            <a:extLst>
              <a:ext uri="{FF2B5EF4-FFF2-40B4-BE49-F238E27FC236}">
                <a16:creationId xmlns:a16="http://schemas.microsoft.com/office/drawing/2014/main" id="{47C91182-5704-4301-961A-2115A6CB2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884" y="1697277"/>
            <a:ext cx="3097532" cy="4377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492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AFA67CD3-AB4E-4A7A-BEB8-53C445D8C4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07CF545F-9C2E-4446-97CD-AD92990C2B6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9" name="Freeform 62">
            <a:extLst>
              <a:ext uri="{FF2B5EF4-FFF2-40B4-BE49-F238E27FC236}">
                <a16:creationId xmlns:a16="http://schemas.microsoft.com/office/drawing/2014/main" id="{339C8D78-A644-462F-B674-F440635E53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Billedresultat for hvordan laver man en hypotese">
            <a:extLst>
              <a:ext uri="{FF2B5EF4-FFF2-40B4-BE49-F238E27FC236}">
                <a16:creationId xmlns:a16="http://schemas.microsoft.com/office/drawing/2014/main" id="{A2D818DA-498B-4242-BF51-2A47071099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49" y="2409210"/>
            <a:ext cx="3661831" cy="2059779"/>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indhold 2">
            <a:extLst>
              <a:ext uri="{FF2B5EF4-FFF2-40B4-BE49-F238E27FC236}">
                <a16:creationId xmlns:a16="http://schemas.microsoft.com/office/drawing/2014/main" id="{8B0CB393-C6B2-42B9-99D2-9F69D71B2CEF}"/>
              </a:ext>
            </a:extLst>
          </p:cNvPr>
          <p:cNvSpPr>
            <a:spLocks noGrp="1"/>
          </p:cNvSpPr>
          <p:nvPr>
            <p:ph idx="1"/>
          </p:nvPr>
        </p:nvSpPr>
        <p:spPr>
          <a:xfrm>
            <a:off x="6090574" y="2421682"/>
            <a:ext cx="4977578" cy="3639289"/>
          </a:xfrm>
        </p:spPr>
        <p:txBody>
          <a:bodyPr anchor="ctr">
            <a:noAutofit/>
          </a:bodyPr>
          <a:lstStyle/>
          <a:p>
            <a:r>
              <a:rPr lang="da-DK" dirty="0">
                <a:solidFill>
                  <a:srgbClr val="000000"/>
                </a:solidFill>
              </a:rPr>
              <a:t>Arbejde med hypotesedannelse sker med en nysgerrighed og en åbenhed for at - </a:t>
            </a:r>
          </a:p>
          <a:p>
            <a:br>
              <a:rPr lang="da-DK" dirty="0">
                <a:solidFill>
                  <a:srgbClr val="000000"/>
                </a:solidFill>
              </a:rPr>
            </a:br>
            <a:r>
              <a:rPr lang="da-DK" b="1" i="1" dirty="0">
                <a:solidFill>
                  <a:srgbClr val="000000"/>
                </a:solidFill>
              </a:rPr>
              <a:t>andre mennesker har gode grunde til at gøre, som de gør</a:t>
            </a:r>
            <a:r>
              <a:rPr lang="da-DK" dirty="0">
                <a:solidFill>
                  <a:srgbClr val="000000"/>
                </a:solidFill>
              </a:rPr>
              <a:t> </a:t>
            </a:r>
            <a:br>
              <a:rPr lang="da-DK" dirty="0">
                <a:solidFill>
                  <a:srgbClr val="000000"/>
                </a:solidFill>
              </a:rPr>
            </a:br>
            <a:endParaRPr lang="da-DK" dirty="0">
              <a:solidFill>
                <a:srgbClr val="000000"/>
              </a:solidFill>
            </a:endParaRPr>
          </a:p>
          <a:p>
            <a:r>
              <a:rPr lang="da-DK" dirty="0">
                <a:solidFill>
                  <a:srgbClr val="000000"/>
                </a:solidFill>
              </a:rPr>
              <a:t> -ligesom os selv</a:t>
            </a:r>
          </a:p>
        </p:txBody>
      </p:sp>
    </p:spTree>
    <p:extLst>
      <p:ext uri="{BB962C8B-B14F-4D97-AF65-F5344CB8AC3E}">
        <p14:creationId xmlns:p14="http://schemas.microsoft.com/office/powerpoint/2010/main" val="4255769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pe 28"/>
          <p:cNvGrpSpPr/>
          <p:nvPr/>
        </p:nvGrpSpPr>
        <p:grpSpPr>
          <a:xfrm>
            <a:off x="5295305" y="2708920"/>
            <a:ext cx="1601390" cy="960834"/>
            <a:chOff x="2247304" y="1551582"/>
            <a:chExt cx="1601390" cy="960834"/>
          </a:xfrm>
        </p:grpSpPr>
        <p:sp>
          <p:nvSpPr>
            <p:cNvPr id="36" name="Afrundet rektangel 35"/>
            <p:cNvSpPr/>
            <p:nvPr/>
          </p:nvSpPr>
          <p:spPr>
            <a:xfrm>
              <a:off x="2247304" y="1551582"/>
              <a:ext cx="1601390" cy="96083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Afrundet rektangel 8"/>
            <p:cNvSpPr/>
            <p:nvPr/>
          </p:nvSpPr>
          <p:spPr>
            <a:xfrm>
              <a:off x="2275446" y="1579724"/>
              <a:ext cx="1545106" cy="904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da-DK" sz="2600" b="0" i="0" u="none" strike="noStrike" kern="1200" cap="none" spc="0" normalizeH="0" baseline="0" noProof="0" dirty="0">
                  <a:ln>
                    <a:noFill/>
                  </a:ln>
                  <a:solidFill>
                    <a:prstClr val="white"/>
                  </a:solidFill>
                  <a:effectLst/>
                  <a:uLnTx/>
                  <a:uFillTx/>
                  <a:latin typeface="Calibri" panose="020F0502020204030204"/>
                  <a:ea typeface="+mn-ea"/>
                  <a:cs typeface="+mn-cs"/>
                </a:rPr>
                <a:t>Frihed til at vælge</a:t>
              </a:r>
            </a:p>
          </p:txBody>
        </p:sp>
      </p:grpSp>
      <p:pic>
        <p:nvPicPr>
          <p:cNvPr id="1026" name="Picture 2" descr="A Big Pause Button - Photo courtesy of ©iStockphoto.com/Zeffss1, Image #101742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5065" y="2308658"/>
            <a:ext cx="2714625" cy="187642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pe 5"/>
          <p:cNvGrpSpPr/>
          <p:nvPr/>
        </p:nvGrpSpPr>
        <p:grpSpPr>
          <a:xfrm>
            <a:off x="7176120" y="4437113"/>
            <a:ext cx="1152128" cy="715805"/>
            <a:chOff x="5357" y="1551582"/>
            <a:chExt cx="1601390" cy="960834"/>
          </a:xfrm>
          <a:solidFill>
            <a:srgbClr val="0070C0"/>
          </a:solidFill>
        </p:grpSpPr>
        <p:sp>
          <p:nvSpPr>
            <p:cNvPr id="8" name="Afrundet rektangel 7"/>
            <p:cNvSpPr/>
            <p:nvPr/>
          </p:nvSpPr>
          <p:spPr>
            <a:xfrm>
              <a:off x="5357" y="1551582"/>
              <a:ext cx="1601390" cy="960834"/>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Afrundet rektangel 4"/>
            <p:cNvSpPr/>
            <p:nvPr/>
          </p:nvSpPr>
          <p:spPr>
            <a:xfrm>
              <a:off x="33499" y="1579724"/>
              <a:ext cx="1545106" cy="90455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rPr>
                <a:t>Fantasi</a:t>
              </a:r>
            </a:p>
          </p:txBody>
        </p:sp>
      </p:grpSp>
      <p:grpSp>
        <p:nvGrpSpPr>
          <p:cNvPr id="11" name="Gruppe 10"/>
          <p:cNvGrpSpPr/>
          <p:nvPr/>
        </p:nvGrpSpPr>
        <p:grpSpPr>
          <a:xfrm>
            <a:off x="5922829" y="5152918"/>
            <a:ext cx="1287983" cy="724355"/>
            <a:chOff x="5357" y="1551582"/>
            <a:chExt cx="1601390" cy="960834"/>
          </a:xfrm>
          <a:solidFill>
            <a:srgbClr val="0070C0"/>
          </a:solidFill>
        </p:grpSpPr>
        <p:sp>
          <p:nvSpPr>
            <p:cNvPr id="12" name="Afrundet rektangel 11"/>
            <p:cNvSpPr/>
            <p:nvPr/>
          </p:nvSpPr>
          <p:spPr>
            <a:xfrm>
              <a:off x="5357" y="1551582"/>
              <a:ext cx="1601390" cy="960834"/>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Afrundet rektangel 4"/>
            <p:cNvSpPr/>
            <p:nvPr/>
          </p:nvSpPr>
          <p:spPr>
            <a:xfrm>
              <a:off x="33499" y="1579724"/>
              <a:ext cx="1545106" cy="90455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rPr>
                <a:t>Refleksion</a:t>
              </a:r>
            </a:p>
          </p:txBody>
        </p:sp>
      </p:grpSp>
      <p:grpSp>
        <p:nvGrpSpPr>
          <p:cNvPr id="17" name="Gruppe 16"/>
          <p:cNvGrpSpPr/>
          <p:nvPr/>
        </p:nvGrpSpPr>
        <p:grpSpPr>
          <a:xfrm>
            <a:off x="4439816" y="4772422"/>
            <a:ext cx="1313358" cy="744810"/>
            <a:chOff x="5357" y="1551582"/>
            <a:chExt cx="1601390" cy="960834"/>
          </a:xfrm>
          <a:solidFill>
            <a:srgbClr val="0070C0"/>
          </a:solidFill>
        </p:grpSpPr>
        <p:sp>
          <p:nvSpPr>
            <p:cNvPr id="18" name="Afrundet rektangel 17"/>
            <p:cNvSpPr/>
            <p:nvPr/>
          </p:nvSpPr>
          <p:spPr>
            <a:xfrm>
              <a:off x="5357" y="1551582"/>
              <a:ext cx="1601390" cy="960834"/>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Afrundet rektangel 4"/>
            <p:cNvSpPr/>
            <p:nvPr/>
          </p:nvSpPr>
          <p:spPr>
            <a:xfrm>
              <a:off x="33499" y="1579724"/>
              <a:ext cx="1545106" cy="90455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rPr>
                <a:t>Erfaring</a:t>
              </a:r>
            </a:p>
          </p:txBody>
        </p:sp>
      </p:grpSp>
      <p:cxnSp>
        <p:nvCxnSpPr>
          <p:cNvPr id="3" name="Lige pilforbindelse 2"/>
          <p:cNvCxnSpPr/>
          <p:nvPr/>
        </p:nvCxnSpPr>
        <p:spPr>
          <a:xfrm flipV="1">
            <a:off x="5231904" y="4077072"/>
            <a:ext cx="50405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Lige pilforbindelse 20"/>
          <p:cNvCxnSpPr/>
          <p:nvPr/>
        </p:nvCxnSpPr>
        <p:spPr>
          <a:xfrm flipH="1" flipV="1">
            <a:off x="6168008" y="4149080"/>
            <a:ext cx="232792"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Lige pilforbindelse 22"/>
          <p:cNvCxnSpPr/>
          <p:nvPr/>
        </p:nvCxnSpPr>
        <p:spPr>
          <a:xfrm flipH="1" flipV="1">
            <a:off x="6816080" y="4005064"/>
            <a:ext cx="100811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4" name="Gruppe 23"/>
          <p:cNvGrpSpPr/>
          <p:nvPr/>
        </p:nvGrpSpPr>
        <p:grpSpPr>
          <a:xfrm>
            <a:off x="3053358" y="4221088"/>
            <a:ext cx="1174622" cy="700944"/>
            <a:chOff x="5357" y="1551582"/>
            <a:chExt cx="1601390" cy="960834"/>
          </a:xfrm>
          <a:solidFill>
            <a:srgbClr val="0070C0"/>
          </a:solidFill>
        </p:grpSpPr>
        <p:sp>
          <p:nvSpPr>
            <p:cNvPr id="25" name="Afrundet rektangel 24"/>
            <p:cNvSpPr/>
            <p:nvPr/>
          </p:nvSpPr>
          <p:spPr>
            <a:xfrm>
              <a:off x="5357" y="1551582"/>
              <a:ext cx="1601390" cy="960834"/>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Afrundet rektangel 4"/>
            <p:cNvSpPr/>
            <p:nvPr/>
          </p:nvSpPr>
          <p:spPr>
            <a:xfrm>
              <a:off x="33499" y="1579724"/>
              <a:ext cx="1545106" cy="90455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rPr>
                <a:t>Nysgerrighed</a:t>
              </a:r>
            </a:p>
          </p:txBody>
        </p:sp>
      </p:grpSp>
      <p:cxnSp>
        <p:nvCxnSpPr>
          <p:cNvPr id="28" name="Lige pilforbindelse 27"/>
          <p:cNvCxnSpPr/>
          <p:nvPr/>
        </p:nvCxnSpPr>
        <p:spPr>
          <a:xfrm flipV="1">
            <a:off x="4179926" y="4005064"/>
            <a:ext cx="126800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2" name="Gruppe 21"/>
          <p:cNvGrpSpPr/>
          <p:nvPr/>
        </p:nvGrpSpPr>
        <p:grpSpPr>
          <a:xfrm>
            <a:off x="3053358" y="2708920"/>
            <a:ext cx="1601390" cy="960834"/>
            <a:chOff x="5357" y="1551582"/>
            <a:chExt cx="1601390" cy="960834"/>
          </a:xfrm>
        </p:grpSpPr>
        <p:sp>
          <p:nvSpPr>
            <p:cNvPr id="40" name="Afrundet rektangel 39"/>
            <p:cNvSpPr/>
            <p:nvPr/>
          </p:nvSpPr>
          <p:spPr>
            <a:xfrm>
              <a:off x="5357" y="1551582"/>
              <a:ext cx="1601390" cy="960834"/>
            </a:xfrm>
            <a:prstGeom prst="roundRect">
              <a:avLst>
                <a:gd name="adj" fmla="val 10000"/>
              </a:avLst>
            </a:pr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Afrundet rektangel 4"/>
            <p:cNvSpPr/>
            <p:nvPr/>
          </p:nvSpPr>
          <p:spPr>
            <a:xfrm>
              <a:off x="33499" y="1579724"/>
              <a:ext cx="1545106" cy="9045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da-DK" sz="2600" b="0" i="0" u="none" strike="noStrike" kern="1200" cap="none" spc="0" normalizeH="0" baseline="0" noProof="0" dirty="0">
                  <a:ln>
                    <a:noFill/>
                  </a:ln>
                  <a:solidFill>
                    <a:prstClr val="white"/>
                  </a:solidFill>
                  <a:effectLst/>
                  <a:uLnTx/>
                  <a:uFillTx/>
                  <a:latin typeface="Calibri" panose="020F0502020204030204"/>
                  <a:ea typeface="+mn-ea"/>
                  <a:cs typeface="+mn-cs"/>
                </a:rPr>
                <a:t>Stimuli</a:t>
              </a:r>
            </a:p>
          </p:txBody>
        </p:sp>
      </p:grpSp>
      <p:grpSp>
        <p:nvGrpSpPr>
          <p:cNvPr id="27" name="Gruppe 26"/>
          <p:cNvGrpSpPr/>
          <p:nvPr/>
        </p:nvGrpSpPr>
        <p:grpSpPr>
          <a:xfrm>
            <a:off x="4814888" y="2990765"/>
            <a:ext cx="339494" cy="397144"/>
            <a:chOff x="1766887" y="1833427"/>
            <a:chExt cx="339494" cy="397144"/>
          </a:xfrm>
        </p:grpSpPr>
        <p:sp>
          <p:nvSpPr>
            <p:cNvPr id="38" name="Højrepil 37"/>
            <p:cNvSpPr/>
            <p:nvPr/>
          </p:nvSpPr>
          <p:spPr>
            <a:xfrm>
              <a:off x="1766887" y="1833427"/>
              <a:ext cx="339494" cy="39714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9" name="Højrepil 6"/>
            <p:cNvSpPr/>
            <p:nvPr/>
          </p:nvSpPr>
          <p:spPr>
            <a:xfrm>
              <a:off x="1766887" y="1912856"/>
              <a:ext cx="237646" cy="238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endParaRPr kumimoji="0" lang="da-DK" sz="17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 name="Gruppe 29"/>
          <p:cNvGrpSpPr/>
          <p:nvPr/>
        </p:nvGrpSpPr>
        <p:grpSpPr>
          <a:xfrm>
            <a:off x="7056835" y="2990765"/>
            <a:ext cx="339494" cy="397144"/>
            <a:chOff x="4008834" y="1833427"/>
            <a:chExt cx="339494" cy="397144"/>
          </a:xfrm>
        </p:grpSpPr>
        <p:sp>
          <p:nvSpPr>
            <p:cNvPr id="34" name="Højrepil 33"/>
            <p:cNvSpPr/>
            <p:nvPr/>
          </p:nvSpPr>
          <p:spPr>
            <a:xfrm>
              <a:off x="4008834" y="1833427"/>
              <a:ext cx="339494" cy="39714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5" name="Højrepil 10"/>
            <p:cNvSpPr/>
            <p:nvPr/>
          </p:nvSpPr>
          <p:spPr>
            <a:xfrm>
              <a:off x="4008834" y="1912856"/>
              <a:ext cx="237646" cy="2382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endParaRPr kumimoji="0" lang="da-DK" sz="17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 name="Gruppe 30"/>
          <p:cNvGrpSpPr/>
          <p:nvPr/>
        </p:nvGrpSpPr>
        <p:grpSpPr>
          <a:xfrm>
            <a:off x="7537252" y="2708920"/>
            <a:ext cx="1601390" cy="960834"/>
            <a:chOff x="4489251" y="1551582"/>
            <a:chExt cx="1601390" cy="960834"/>
          </a:xfrm>
          <a:solidFill>
            <a:srgbClr val="0070C0"/>
          </a:solidFill>
        </p:grpSpPr>
        <p:sp>
          <p:nvSpPr>
            <p:cNvPr id="32" name="Afrundet rektangel 31"/>
            <p:cNvSpPr/>
            <p:nvPr/>
          </p:nvSpPr>
          <p:spPr>
            <a:xfrm>
              <a:off x="4489251" y="1551582"/>
              <a:ext cx="1601390" cy="960834"/>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Afrundet rektangel 12"/>
            <p:cNvSpPr/>
            <p:nvPr/>
          </p:nvSpPr>
          <p:spPr>
            <a:xfrm>
              <a:off x="4517393" y="1579724"/>
              <a:ext cx="1545106" cy="90455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da-DK" sz="2600" b="0" i="0" u="none" strike="noStrike" kern="1200" cap="none" spc="0" normalizeH="0" baseline="0" noProof="0" dirty="0">
                  <a:ln>
                    <a:noFill/>
                  </a:ln>
                  <a:solidFill>
                    <a:prstClr val="white"/>
                  </a:solidFill>
                  <a:effectLst/>
                  <a:uLnTx/>
                  <a:uFillTx/>
                  <a:latin typeface="Calibri" panose="020F0502020204030204"/>
                  <a:ea typeface="+mn-ea"/>
                  <a:cs typeface="+mn-cs"/>
                </a:rPr>
                <a:t>Respons</a:t>
              </a:r>
            </a:p>
          </p:txBody>
        </p:sp>
      </p:grpSp>
      <p:grpSp>
        <p:nvGrpSpPr>
          <p:cNvPr id="42" name="Gruppe 41"/>
          <p:cNvGrpSpPr/>
          <p:nvPr/>
        </p:nvGrpSpPr>
        <p:grpSpPr>
          <a:xfrm>
            <a:off x="7396329" y="5482902"/>
            <a:ext cx="1152128" cy="715805"/>
            <a:chOff x="5357" y="1551582"/>
            <a:chExt cx="1601390" cy="960834"/>
          </a:xfrm>
          <a:solidFill>
            <a:srgbClr val="0070C0"/>
          </a:solidFill>
        </p:grpSpPr>
        <p:sp>
          <p:nvSpPr>
            <p:cNvPr id="43" name="Afrundet rektangel 42"/>
            <p:cNvSpPr/>
            <p:nvPr/>
          </p:nvSpPr>
          <p:spPr>
            <a:xfrm>
              <a:off x="5357" y="1551582"/>
              <a:ext cx="1601390" cy="960834"/>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Afrundet rektangel 4"/>
            <p:cNvSpPr/>
            <p:nvPr/>
          </p:nvSpPr>
          <p:spPr>
            <a:xfrm>
              <a:off x="33499" y="1579724"/>
              <a:ext cx="1545106" cy="90455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rPr>
                <a:t>Teori</a:t>
              </a:r>
            </a:p>
          </p:txBody>
        </p:sp>
      </p:grpSp>
      <p:cxnSp>
        <p:nvCxnSpPr>
          <p:cNvPr id="4" name="Lige pilforbindelse 3"/>
          <p:cNvCxnSpPr/>
          <p:nvPr/>
        </p:nvCxnSpPr>
        <p:spPr>
          <a:xfrm flipH="1" flipV="1">
            <a:off x="6456040" y="4149080"/>
            <a:ext cx="960536"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5" name="Gruppe 44"/>
          <p:cNvGrpSpPr/>
          <p:nvPr/>
        </p:nvGrpSpPr>
        <p:grpSpPr>
          <a:xfrm>
            <a:off x="2639616" y="5320344"/>
            <a:ext cx="1462654" cy="700944"/>
            <a:chOff x="5357" y="1551582"/>
            <a:chExt cx="1601390" cy="960834"/>
          </a:xfrm>
          <a:solidFill>
            <a:srgbClr val="0070C0"/>
          </a:solidFill>
        </p:grpSpPr>
        <p:sp>
          <p:nvSpPr>
            <p:cNvPr id="46" name="Afrundet rektangel 45"/>
            <p:cNvSpPr/>
            <p:nvPr/>
          </p:nvSpPr>
          <p:spPr>
            <a:xfrm>
              <a:off x="5357" y="1551582"/>
              <a:ext cx="1601390" cy="960834"/>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Afrundet rektangel 4"/>
            <p:cNvSpPr/>
            <p:nvPr/>
          </p:nvSpPr>
          <p:spPr>
            <a:xfrm>
              <a:off x="33499" y="1579724"/>
              <a:ext cx="1545106" cy="90455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Calibri" panose="020F0502020204030204"/>
                  <a:ea typeface="+mn-ea"/>
                  <a:cs typeface="+mn-cs"/>
                </a:rPr>
                <a:t>Samvittighed</a:t>
              </a:r>
            </a:p>
          </p:txBody>
        </p:sp>
      </p:grpSp>
      <p:sp>
        <p:nvSpPr>
          <p:cNvPr id="2" name="Tekstboks 1"/>
          <p:cNvSpPr txBox="1"/>
          <p:nvPr/>
        </p:nvSpPr>
        <p:spPr>
          <a:xfrm>
            <a:off x="2639616" y="548681"/>
            <a:ext cx="705678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600" b="0" i="0" u="none" strike="noStrike" kern="1200" cap="none" spc="0" normalizeH="0" baseline="0" noProof="0" dirty="0">
                <a:ln>
                  <a:noFill/>
                </a:ln>
                <a:solidFill>
                  <a:prstClr val="black"/>
                </a:solidFill>
                <a:effectLst/>
                <a:uLnTx/>
                <a:uFillTx/>
                <a:latin typeface="Calibri" panose="020F0502020204030204"/>
                <a:ea typeface="+mn-ea"/>
                <a:cs typeface="+mn-cs"/>
              </a:rPr>
              <a:t>Antagelser, fordomme og hypoteser</a:t>
            </a:r>
          </a:p>
        </p:txBody>
      </p:sp>
    </p:spTree>
    <p:extLst>
      <p:ext uri="{BB962C8B-B14F-4D97-AF65-F5344CB8AC3E}">
        <p14:creationId xmlns:p14="http://schemas.microsoft.com/office/powerpoint/2010/main" val="148648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026"/>
                                        </p:tgtEl>
                                      </p:cBhvr>
                                    </p:animEffect>
                                    <p:set>
                                      <p:cBhvr>
                                        <p:cTn id="39"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811870056"/>
              </p:ext>
            </p:extLst>
          </p:nvPr>
        </p:nvGraphicFramePr>
        <p:xfrm>
          <a:off x="2351584" y="188640"/>
          <a:ext cx="7632848"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9628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nvPr>
        </p:nvGraphicFramePr>
        <p:xfrm>
          <a:off x="3143672" y="1700808"/>
          <a:ext cx="6696744" cy="4568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kstboks 1"/>
          <p:cNvSpPr txBox="1"/>
          <p:nvPr/>
        </p:nvSpPr>
        <p:spPr>
          <a:xfrm>
            <a:off x="2783632" y="188641"/>
            <a:ext cx="6336704"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800" b="0" i="0" u="none" strike="noStrike" kern="1200" cap="none" spc="0" normalizeH="0" baseline="0" noProof="0" dirty="0">
                <a:ln>
                  <a:noFill/>
                </a:ln>
                <a:solidFill>
                  <a:prstClr val="black"/>
                </a:solidFill>
                <a:effectLst/>
                <a:uLnTx/>
                <a:uFillTx/>
                <a:latin typeface="Calibri" panose="020F0502020204030204"/>
                <a:ea typeface="+mn-ea"/>
                <a:cs typeface="+mn-cs"/>
              </a:rPr>
              <a:t>Hypotesedannelse skaber alternativer: </a:t>
            </a:r>
            <a:b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a-DK" sz="1800" b="0" i="1" u="none" strike="noStrike" kern="1200" cap="none" spc="0" normalizeH="0" baseline="0" noProof="0" dirty="0">
                <a:ln>
                  <a:noFill/>
                </a:ln>
                <a:solidFill>
                  <a:prstClr val="black"/>
                </a:solidFill>
                <a:effectLst/>
                <a:uLnTx/>
                <a:uFillTx/>
                <a:latin typeface="Calibri" panose="020F0502020204030204"/>
                <a:ea typeface="+mn-ea"/>
                <a:cs typeface="+mn-cs"/>
              </a:rPr>
              <a:t>det kunne også være at</a:t>
            </a: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 min leder….</a:t>
            </a:r>
          </a:p>
        </p:txBody>
      </p:sp>
    </p:spTree>
    <p:extLst>
      <p:ext uri="{BB962C8B-B14F-4D97-AF65-F5344CB8AC3E}">
        <p14:creationId xmlns:p14="http://schemas.microsoft.com/office/powerpoint/2010/main" val="2476752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718835276"/>
              </p:ext>
            </p:extLst>
          </p:nvPr>
        </p:nvGraphicFramePr>
        <p:xfrm>
          <a:off x="3143672" y="1669256"/>
          <a:ext cx="6696744" cy="4568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kstboks 1"/>
          <p:cNvSpPr txBox="1"/>
          <p:nvPr/>
        </p:nvSpPr>
        <p:spPr>
          <a:xfrm>
            <a:off x="4150580" y="116632"/>
            <a:ext cx="5473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Hvert alternativ giver mindst én ny handling..</a:t>
            </a:r>
          </a:p>
        </p:txBody>
      </p:sp>
      <p:sp>
        <p:nvSpPr>
          <p:cNvPr id="3" name="Tekstboks 2"/>
          <p:cNvSpPr txBox="1"/>
          <p:nvPr/>
        </p:nvSpPr>
        <p:spPr>
          <a:xfrm>
            <a:off x="2711624" y="1988841"/>
            <a:ext cx="2016224"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da-DK" sz="1200" dirty="0">
                <a:solidFill>
                  <a:prstClr val="black"/>
                </a:solidFill>
                <a:latin typeface="Calibri" panose="020F0502020204030204"/>
              </a:rPr>
              <a:t>Vi foreslår at give min leder feedback</a:t>
            </a: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da-DK" sz="1200" dirty="0">
                <a:solidFill>
                  <a:prstClr val="black"/>
                </a:solidFill>
                <a:latin typeface="Calibri" panose="020F0502020204030204"/>
              </a:rPr>
              <a:t>Giv ledelsen følgeskab</a:t>
            </a: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kstboks 7"/>
          <p:cNvSpPr txBox="1"/>
          <p:nvPr/>
        </p:nvSpPr>
        <p:spPr>
          <a:xfrm>
            <a:off x="2423592" y="4077073"/>
            <a:ext cx="2088232"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Vi</a:t>
            </a:r>
            <a:r>
              <a:rPr kumimoji="0" lang="da-DK" sz="1200" b="0" i="0" u="none" strike="noStrike" kern="1200" cap="none" spc="0" normalizeH="0" noProof="0" dirty="0">
                <a:ln>
                  <a:noFill/>
                </a:ln>
                <a:solidFill>
                  <a:prstClr val="black"/>
                </a:solidFill>
                <a:effectLst/>
                <a:uLnTx/>
                <a:uFillTx/>
                <a:latin typeface="Calibri" panose="020F0502020204030204"/>
                <a:ea typeface="+mn-ea"/>
                <a:cs typeface="+mn-cs"/>
              </a:rPr>
              <a:t> skal </a:t>
            </a:r>
            <a:r>
              <a:rPr kumimoji="0" lang="da-DK" sz="1200" b="0" i="0" u="none" strike="noStrike" kern="1200" cap="none" spc="0" normalizeH="0" noProof="0" dirty="0" err="1">
                <a:ln>
                  <a:noFill/>
                </a:ln>
                <a:solidFill>
                  <a:prstClr val="black"/>
                </a:solidFill>
                <a:effectLst/>
                <a:uLnTx/>
                <a:uFillTx/>
                <a:latin typeface="Calibri" panose="020F0502020204030204"/>
                <a:ea typeface="+mn-ea"/>
                <a:cs typeface="+mn-cs"/>
              </a:rPr>
              <a:t>videndele</a:t>
            </a:r>
            <a:r>
              <a:rPr kumimoji="0" lang="da-DK" sz="1200" b="0" i="0" u="none" strike="noStrike" kern="1200" cap="none" spc="0" normalizeH="0" noProof="0" dirty="0">
                <a:ln>
                  <a:noFill/>
                </a:ln>
                <a:solidFill>
                  <a:prstClr val="black"/>
                </a:solidFill>
                <a:effectLst/>
                <a:uLnTx/>
                <a:uFillTx/>
                <a:latin typeface="Calibri" panose="020F0502020204030204"/>
                <a:ea typeface="+mn-ea"/>
                <a:cs typeface="+mn-cs"/>
              </a:rPr>
              <a:t> noget mere. Vi skal finde en systematik i det. vi skal finde en ansvarlig</a:t>
            </a: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kstboks 8"/>
          <p:cNvSpPr txBox="1"/>
          <p:nvPr/>
        </p:nvSpPr>
        <p:spPr>
          <a:xfrm>
            <a:off x="3575720" y="5445225"/>
            <a:ext cx="2376264"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Vi</a:t>
            </a:r>
            <a:r>
              <a:rPr kumimoji="0" lang="da-DK" sz="1200" b="0" i="0" u="none" strike="noStrike" kern="1200" cap="none" spc="0" normalizeH="0" noProof="0" dirty="0">
                <a:ln>
                  <a:noFill/>
                </a:ln>
                <a:solidFill>
                  <a:prstClr val="black"/>
                </a:solidFill>
                <a:effectLst/>
                <a:uLnTx/>
                <a:uFillTx/>
                <a:latin typeface="Calibri" panose="020F0502020204030204"/>
                <a:ea typeface="+mn-ea"/>
                <a:cs typeface="+mn-cs"/>
              </a:rPr>
              <a:t> skal spørge AMG hvordan vi skal spørge ind. Vi skal hente inspiration i HR</a:t>
            </a: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kstboks 9"/>
          <p:cNvSpPr txBox="1"/>
          <p:nvPr/>
        </p:nvSpPr>
        <p:spPr>
          <a:xfrm>
            <a:off x="7032104" y="1196753"/>
            <a:ext cx="2664296"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Jeg foreslår ideudveksling på møder</a:t>
            </a:r>
            <a:r>
              <a:rPr lang="da-DK" sz="1200" dirty="0">
                <a:solidFill>
                  <a:prstClr val="black"/>
                </a:solidFill>
                <a:latin typeface="Calibri" panose="020F0502020204030204"/>
              </a:rPr>
              <a:t>. Drøfte hvordan vi taler med hinanden og hvornår vi gør det.</a:t>
            </a: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kstboks 10"/>
          <p:cNvSpPr txBox="1"/>
          <p:nvPr/>
        </p:nvSpPr>
        <p:spPr>
          <a:xfrm>
            <a:off x="8601885" y="2554051"/>
            <a:ext cx="2016224" cy="10156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da-DK" sz="1200" dirty="0">
                <a:solidFill>
                  <a:prstClr val="black"/>
                </a:solidFill>
                <a:latin typeface="Calibri" panose="020F0502020204030204"/>
              </a:rPr>
              <a:t>Vi skal kigge på hvilket arbejdsfællesskab vi har. Kan vi aflaste hinanden? Hvordan kan lederen hjælpe?</a:t>
            </a: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kstboks 11"/>
          <p:cNvSpPr txBox="1"/>
          <p:nvPr/>
        </p:nvSpPr>
        <p:spPr>
          <a:xfrm>
            <a:off x="8569230" y="4206280"/>
            <a:ext cx="2016224"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Vi</a:t>
            </a:r>
            <a:r>
              <a:rPr kumimoji="0" lang="da-DK" sz="1200" b="0" i="0" u="none" strike="noStrike" kern="1200" cap="none" spc="0" normalizeH="0" noProof="0" dirty="0">
                <a:ln>
                  <a:noFill/>
                </a:ln>
                <a:solidFill>
                  <a:prstClr val="black"/>
                </a:solidFill>
                <a:effectLst/>
                <a:uLnTx/>
                <a:uFillTx/>
                <a:latin typeface="Calibri" panose="020F0502020204030204"/>
                <a:ea typeface="+mn-ea"/>
                <a:cs typeface="+mn-cs"/>
              </a:rPr>
              <a:t> skal have hjælp og inspiration til at forebygge.</a:t>
            </a: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39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1" y="365125"/>
            <a:ext cx="5800436" cy="1325563"/>
          </a:xfrm>
        </p:spPr>
        <p:txBody>
          <a:bodyPr>
            <a:normAutofit/>
          </a:bodyPr>
          <a:lstStyle/>
          <a:p>
            <a:r>
              <a:rPr lang="da-DK" dirty="0"/>
              <a:t>At opløse </a:t>
            </a:r>
            <a:r>
              <a:rPr lang="da-DK" dirty="0" err="1"/>
              <a:t>fastlåsthed</a:t>
            </a:r>
            <a:endParaRPr lang="da-DK" dirty="0"/>
          </a:p>
        </p:txBody>
      </p:sp>
      <p:sp>
        <p:nvSpPr>
          <p:cNvPr id="3" name="Pladsholder til indhold 2"/>
          <p:cNvSpPr>
            <a:spLocks noGrp="1"/>
          </p:cNvSpPr>
          <p:nvPr>
            <p:ph idx="1"/>
          </p:nvPr>
        </p:nvSpPr>
        <p:spPr>
          <a:xfrm>
            <a:off x="877455" y="1856509"/>
            <a:ext cx="6604000" cy="4500396"/>
          </a:xfrm>
        </p:spPr>
        <p:txBody>
          <a:bodyPr>
            <a:normAutofit/>
          </a:bodyPr>
          <a:lstStyle/>
          <a:p>
            <a:endParaRPr lang="da-DK" dirty="0"/>
          </a:p>
          <a:p>
            <a:pPr marL="0" indent="0">
              <a:buNone/>
            </a:pPr>
            <a:r>
              <a:rPr lang="da-DK" dirty="0"/>
              <a:t>Når gruppen har opstillet forskellige hypoteser, vælges den, man tror mest på, og giver den liv</a:t>
            </a:r>
          </a:p>
          <a:p>
            <a:pPr marL="0" indent="0">
              <a:buNone/>
            </a:pPr>
            <a:r>
              <a:rPr lang="da-DK" dirty="0"/>
              <a:t> </a:t>
            </a:r>
          </a:p>
          <a:p>
            <a:pPr marL="0" indent="0">
              <a:buNone/>
            </a:pPr>
            <a:r>
              <a:rPr lang="da-DK" dirty="0"/>
              <a:t>Hypotesen afprøves– virker den, kan vi fortsætte, ellers må vi prøve med en ny hypotese</a:t>
            </a:r>
          </a:p>
          <a:p>
            <a:endParaRPr lang="da-DK" dirty="0"/>
          </a:p>
        </p:txBody>
      </p:sp>
      <p:pic>
        <p:nvPicPr>
          <p:cNvPr id="2050" name="Picture 2" descr="Billedresultat for houdini">
            <a:extLst>
              <a:ext uri="{FF2B5EF4-FFF2-40B4-BE49-F238E27FC236}">
                <a16:creationId xmlns:a16="http://schemas.microsoft.com/office/drawing/2014/main" id="{0C4CEC7C-BD21-4977-95D4-67EE81747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0144" y="960583"/>
            <a:ext cx="3768437" cy="484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664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267200" y="274638"/>
            <a:ext cx="3223491" cy="850106"/>
          </a:xfrm>
        </p:spPr>
        <p:txBody>
          <a:bodyPr/>
          <a:lstStyle/>
          <a:p>
            <a:pPr algn="l"/>
            <a:r>
              <a:rPr lang="da-DK" dirty="0"/>
              <a:t>Dialogøvelse</a:t>
            </a:r>
          </a:p>
        </p:txBody>
      </p:sp>
      <p:sp>
        <p:nvSpPr>
          <p:cNvPr id="5" name="Pladsholder til indhold 4"/>
          <p:cNvSpPr>
            <a:spLocks noGrp="1"/>
          </p:cNvSpPr>
          <p:nvPr>
            <p:ph idx="1"/>
          </p:nvPr>
        </p:nvSpPr>
        <p:spPr>
          <a:xfrm>
            <a:off x="1981200" y="1124744"/>
            <a:ext cx="8229600" cy="5328592"/>
          </a:xfrm>
        </p:spPr>
        <p:txBody>
          <a:bodyPr>
            <a:normAutofit fontScale="25000" lnSpcReduction="20000"/>
          </a:bodyPr>
          <a:lstStyle/>
          <a:p>
            <a:pPr marL="0" indent="0">
              <a:buNone/>
            </a:pPr>
            <a:r>
              <a:rPr lang="da-DK" sz="7200" b="1" dirty="0"/>
              <a:t>Hypotesedannelse og udvidelse af handlemuligheder </a:t>
            </a:r>
          </a:p>
          <a:p>
            <a:pPr marL="0" indent="0">
              <a:buNone/>
            </a:pPr>
            <a:endParaRPr lang="da-DK" dirty="0"/>
          </a:p>
          <a:p>
            <a:pPr marL="0" indent="0">
              <a:buNone/>
            </a:pPr>
            <a:endParaRPr lang="da-DK" dirty="0"/>
          </a:p>
          <a:p>
            <a:pPr marL="0" indent="0">
              <a:buNone/>
            </a:pPr>
            <a:r>
              <a:rPr lang="da-DK" sz="6400" dirty="0">
                <a:solidFill>
                  <a:srgbClr val="0070C0"/>
                </a:solidFill>
              </a:rPr>
              <a:t>Instruktion:</a:t>
            </a:r>
          </a:p>
          <a:p>
            <a:r>
              <a:rPr lang="da-DK" sz="6400" dirty="0"/>
              <a:t>Gå sammen i AMG </a:t>
            </a:r>
          </a:p>
          <a:p>
            <a:endParaRPr lang="da-DK" dirty="0"/>
          </a:p>
          <a:p>
            <a:r>
              <a:rPr lang="da-DK" sz="6400" dirty="0"/>
              <a:t>Start med at finde en hypotese (eks en beskrivelse af en adfærd eller en aktuel udfordring)  </a:t>
            </a:r>
          </a:p>
          <a:p>
            <a:pPr lvl="1"/>
            <a:r>
              <a:rPr lang="da-DK" sz="6400" dirty="0"/>
              <a:t>”Vi har for meget stress fordi vi ikke samarbejder ordentligt”</a:t>
            </a:r>
          </a:p>
          <a:p>
            <a:pPr lvl="1"/>
            <a:r>
              <a:rPr lang="da-DK" sz="6400" dirty="0"/>
              <a:t>”Vi har mobning fordi, vi ikke tør sige tingene til hinanden”</a:t>
            </a:r>
          </a:p>
          <a:p>
            <a:pPr lvl="1"/>
            <a:r>
              <a:rPr lang="da-DK" sz="6400" dirty="0"/>
              <a:t> ”Møderne er alt for lange fordi………..</a:t>
            </a:r>
          </a:p>
          <a:p>
            <a:pPr lvl="1"/>
            <a:endParaRPr lang="da-DK" sz="3200" dirty="0"/>
          </a:p>
          <a:p>
            <a:r>
              <a:rPr lang="da-DK" sz="6400" dirty="0"/>
              <a:t>Skriv hypotesen i midten af blomsten</a:t>
            </a:r>
          </a:p>
          <a:p>
            <a:endParaRPr lang="da-DK" dirty="0"/>
          </a:p>
          <a:p>
            <a:r>
              <a:rPr lang="da-DK" sz="6400" dirty="0"/>
              <a:t>Brainstorm på mulige hypoteser om hvad andre gode grunde til at handle sådan kan være </a:t>
            </a:r>
          </a:p>
          <a:p>
            <a:endParaRPr lang="da-DK" dirty="0">
              <a:sym typeface="Wingdings" panose="05000000000000000000" pitchFamily="2" charset="2"/>
            </a:endParaRPr>
          </a:p>
          <a:p>
            <a:r>
              <a:rPr lang="da-DK" sz="6400" dirty="0">
                <a:sym typeface="Wingdings" panose="05000000000000000000" pitchFamily="2" charset="2"/>
              </a:rPr>
              <a:t>Skriv hver hypotese i et ”kronblad” </a:t>
            </a:r>
            <a:endParaRPr lang="da-DK" sz="6400" dirty="0"/>
          </a:p>
          <a:p>
            <a:endParaRPr lang="da-DK" dirty="0"/>
          </a:p>
          <a:p>
            <a:r>
              <a:rPr lang="da-DK" sz="6400" dirty="0"/>
              <a:t>Skriv 1-2 handlemuligheder ud for hver af de nye hypoteser</a:t>
            </a:r>
          </a:p>
          <a:p>
            <a:endParaRPr lang="da-DK" dirty="0"/>
          </a:p>
        </p:txBody>
      </p:sp>
    </p:spTree>
    <p:extLst>
      <p:ext uri="{BB962C8B-B14F-4D97-AF65-F5344CB8AC3E}">
        <p14:creationId xmlns:p14="http://schemas.microsoft.com/office/powerpoint/2010/main" val="1796503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nvPr>
        </p:nvGraphicFramePr>
        <p:xfrm>
          <a:off x="2063552" y="0"/>
          <a:ext cx="8136904" cy="6525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6608055"/>
            <a:ext cx="914400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1" y="6356905"/>
            <a:ext cx="9162237"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4898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5F6D88-8547-4FCA-BAA0-AC5E5AA21B22}"/>
              </a:ext>
            </a:extLst>
          </p:cNvPr>
          <p:cNvSpPr>
            <a:spLocks noGrp="1"/>
          </p:cNvSpPr>
          <p:nvPr>
            <p:ph type="title"/>
          </p:nvPr>
        </p:nvSpPr>
        <p:spPr>
          <a:xfrm>
            <a:off x="1910080" y="365125"/>
            <a:ext cx="9443720" cy="1325563"/>
          </a:xfrm>
        </p:spPr>
        <p:txBody>
          <a:bodyPr/>
          <a:lstStyle/>
          <a:p>
            <a:r>
              <a:rPr lang="da-DK" dirty="0"/>
              <a:t>Ressourcer og udfordringer i universitetsansattes arbejdsmiljø</a:t>
            </a:r>
          </a:p>
        </p:txBody>
      </p:sp>
      <p:sp>
        <p:nvSpPr>
          <p:cNvPr id="3" name="Pladsholder til indhold 2">
            <a:extLst>
              <a:ext uri="{FF2B5EF4-FFF2-40B4-BE49-F238E27FC236}">
                <a16:creationId xmlns:a16="http://schemas.microsoft.com/office/drawing/2014/main" id="{D2188D13-EE1D-46E4-92F4-C1E8509F853E}"/>
              </a:ext>
            </a:extLst>
          </p:cNvPr>
          <p:cNvSpPr>
            <a:spLocks noGrp="1"/>
          </p:cNvSpPr>
          <p:nvPr>
            <p:ph idx="1"/>
          </p:nvPr>
        </p:nvSpPr>
        <p:spPr/>
        <p:txBody>
          <a:bodyPr>
            <a:normAutofit lnSpcReduction="10000"/>
          </a:bodyPr>
          <a:lstStyle/>
          <a:p>
            <a:pPr marL="0" indent="0">
              <a:buNone/>
            </a:pPr>
            <a:r>
              <a:rPr lang="da-DK" u="sng" dirty="0"/>
              <a:t>Ressourcer </a:t>
            </a:r>
          </a:p>
          <a:p>
            <a:r>
              <a:rPr lang="da-DK" dirty="0"/>
              <a:t>Oftere høj grad af mening i arbejdet</a:t>
            </a:r>
          </a:p>
          <a:p>
            <a:r>
              <a:rPr lang="da-DK" dirty="0"/>
              <a:t> Oftere høj indflydelse på, hvordan arbejdet skal udføres.</a:t>
            </a:r>
          </a:p>
          <a:p>
            <a:pPr marL="0" indent="0">
              <a:buNone/>
            </a:pPr>
            <a:r>
              <a:rPr lang="da-DK" u="sng" dirty="0"/>
              <a:t>Udfordringer</a:t>
            </a:r>
          </a:p>
          <a:p>
            <a:r>
              <a:rPr lang="da-DK" dirty="0"/>
              <a:t>Oftere stor arbejdsmængde</a:t>
            </a:r>
          </a:p>
          <a:p>
            <a:r>
              <a:rPr lang="da-DK" dirty="0"/>
              <a:t>Oftere konflikter mellem arbejdsliv og fritid</a:t>
            </a:r>
          </a:p>
          <a:p>
            <a:r>
              <a:rPr lang="da-DK" dirty="0"/>
              <a:t>Sjældnere gode samarbejdsrelationer</a:t>
            </a:r>
          </a:p>
          <a:p>
            <a:r>
              <a:rPr lang="da-DK" dirty="0"/>
              <a:t>Sjældnere god ledelse</a:t>
            </a:r>
          </a:p>
          <a:p>
            <a:r>
              <a:rPr lang="da-DK" dirty="0"/>
              <a:t>Oftere stress</a:t>
            </a:r>
          </a:p>
          <a:p>
            <a:endParaRPr lang="da-DK" dirty="0"/>
          </a:p>
          <a:p>
            <a:pPr marL="0" indent="0">
              <a:buNone/>
            </a:pPr>
            <a:endParaRPr lang="da-DK" dirty="0"/>
          </a:p>
        </p:txBody>
      </p:sp>
      <p:sp>
        <p:nvSpPr>
          <p:cNvPr id="4" name="Tekstfelt 3">
            <a:extLst>
              <a:ext uri="{FF2B5EF4-FFF2-40B4-BE49-F238E27FC236}">
                <a16:creationId xmlns:a16="http://schemas.microsoft.com/office/drawing/2014/main" id="{93114FCC-1637-45DB-B902-D32840081CE7}"/>
              </a:ext>
            </a:extLst>
          </p:cNvPr>
          <p:cNvSpPr txBox="1"/>
          <p:nvPr/>
        </p:nvSpPr>
        <p:spPr>
          <a:xfrm>
            <a:off x="9062720" y="5882640"/>
            <a:ext cx="12801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NFA 2016</a:t>
            </a:r>
          </a:p>
        </p:txBody>
      </p:sp>
    </p:spTree>
    <p:extLst>
      <p:ext uri="{BB962C8B-B14F-4D97-AF65-F5344CB8AC3E}">
        <p14:creationId xmlns:p14="http://schemas.microsoft.com/office/powerpoint/2010/main" val="3433155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832" y="453600"/>
            <a:ext cx="9149915" cy="1248208"/>
          </a:xfrm>
        </p:spPr>
        <p:txBody>
          <a:bodyPr/>
          <a:lstStyle/>
          <a:p>
            <a:r>
              <a:rPr lang="da-DK" dirty="0"/>
              <a:t>Relationel koordinering</a:t>
            </a:r>
          </a:p>
        </p:txBody>
      </p:sp>
      <p:sp>
        <p:nvSpPr>
          <p:cNvPr id="4" name="Ellipse 3"/>
          <p:cNvSpPr/>
          <p:nvPr/>
        </p:nvSpPr>
        <p:spPr>
          <a:xfrm>
            <a:off x="6240016" y="2772792"/>
            <a:ext cx="1008112"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Ellipse 4"/>
          <p:cNvSpPr/>
          <p:nvPr/>
        </p:nvSpPr>
        <p:spPr>
          <a:xfrm>
            <a:off x="6023992" y="4094088"/>
            <a:ext cx="1008112"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Ellipse 5"/>
          <p:cNvSpPr/>
          <p:nvPr/>
        </p:nvSpPr>
        <p:spPr>
          <a:xfrm>
            <a:off x="7517409" y="4933032"/>
            <a:ext cx="1008112"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Ellipse 6"/>
          <p:cNvSpPr/>
          <p:nvPr/>
        </p:nvSpPr>
        <p:spPr>
          <a:xfrm>
            <a:off x="8976320" y="4094088"/>
            <a:ext cx="1008112"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Ellipse 7"/>
          <p:cNvSpPr/>
          <p:nvPr/>
        </p:nvSpPr>
        <p:spPr>
          <a:xfrm>
            <a:off x="8832304" y="2772792"/>
            <a:ext cx="1008112"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Ellipse 8"/>
          <p:cNvSpPr/>
          <p:nvPr/>
        </p:nvSpPr>
        <p:spPr>
          <a:xfrm>
            <a:off x="7540593" y="2060848"/>
            <a:ext cx="1008112"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0" name="Lige forbindelse 9"/>
          <p:cNvCxnSpPr>
            <a:stCxn id="4" idx="0"/>
            <a:endCxn id="9" idx="2"/>
          </p:cNvCxnSpPr>
          <p:nvPr/>
        </p:nvCxnSpPr>
        <p:spPr>
          <a:xfrm flipV="1">
            <a:off x="6744073" y="2492896"/>
            <a:ext cx="796521" cy="279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Lige forbindelse 10"/>
          <p:cNvCxnSpPr>
            <a:stCxn id="4" idx="6"/>
            <a:endCxn id="8" idx="2"/>
          </p:cNvCxnSpPr>
          <p:nvPr/>
        </p:nvCxnSpPr>
        <p:spPr>
          <a:xfrm>
            <a:off x="7248128" y="3204840"/>
            <a:ext cx="15841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Lige forbindelse 11"/>
          <p:cNvCxnSpPr>
            <a:stCxn id="4" idx="5"/>
            <a:endCxn id="7" idx="2"/>
          </p:cNvCxnSpPr>
          <p:nvPr/>
        </p:nvCxnSpPr>
        <p:spPr>
          <a:xfrm>
            <a:off x="7100494" y="3510344"/>
            <a:ext cx="1875827" cy="1015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Lige forbindelse 12"/>
          <p:cNvCxnSpPr>
            <a:stCxn id="4" idx="4"/>
            <a:endCxn id="6" idx="1"/>
          </p:cNvCxnSpPr>
          <p:nvPr/>
        </p:nvCxnSpPr>
        <p:spPr>
          <a:xfrm>
            <a:off x="6744072" y="3636888"/>
            <a:ext cx="920972" cy="14226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Lige forbindelse 13"/>
          <p:cNvCxnSpPr>
            <a:stCxn id="4" idx="3"/>
            <a:endCxn id="5" idx="1"/>
          </p:cNvCxnSpPr>
          <p:nvPr/>
        </p:nvCxnSpPr>
        <p:spPr>
          <a:xfrm flipH="1">
            <a:off x="6171627" y="3510344"/>
            <a:ext cx="216024" cy="710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Lige forbindelse 14"/>
          <p:cNvCxnSpPr>
            <a:stCxn id="9" idx="3"/>
            <a:endCxn id="5" idx="7"/>
          </p:cNvCxnSpPr>
          <p:nvPr/>
        </p:nvCxnSpPr>
        <p:spPr>
          <a:xfrm flipH="1">
            <a:off x="6884470" y="2798400"/>
            <a:ext cx="803759" cy="1422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Lige forbindelse 15"/>
          <p:cNvCxnSpPr>
            <a:stCxn id="9" idx="4"/>
            <a:endCxn id="6" idx="0"/>
          </p:cNvCxnSpPr>
          <p:nvPr/>
        </p:nvCxnSpPr>
        <p:spPr>
          <a:xfrm flipH="1">
            <a:off x="8021465" y="2924944"/>
            <a:ext cx="23184" cy="2008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Lige forbindelse 16"/>
          <p:cNvCxnSpPr>
            <a:stCxn id="9" idx="5"/>
            <a:endCxn id="7" idx="1"/>
          </p:cNvCxnSpPr>
          <p:nvPr/>
        </p:nvCxnSpPr>
        <p:spPr>
          <a:xfrm>
            <a:off x="8401071" y="2798400"/>
            <a:ext cx="722885" cy="1422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Lige forbindelse 17"/>
          <p:cNvCxnSpPr>
            <a:stCxn id="9" idx="6"/>
            <a:endCxn id="8" idx="0"/>
          </p:cNvCxnSpPr>
          <p:nvPr/>
        </p:nvCxnSpPr>
        <p:spPr>
          <a:xfrm>
            <a:off x="8548706" y="2492896"/>
            <a:ext cx="787655" cy="279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Lige forbindelse 18"/>
          <p:cNvCxnSpPr>
            <a:stCxn id="8" idx="3"/>
            <a:endCxn id="5" idx="6"/>
          </p:cNvCxnSpPr>
          <p:nvPr/>
        </p:nvCxnSpPr>
        <p:spPr>
          <a:xfrm flipH="1">
            <a:off x="7032105" y="3510344"/>
            <a:ext cx="1947835" cy="1015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Lige forbindelse 19"/>
          <p:cNvCxnSpPr>
            <a:stCxn id="8" idx="4"/>
            <a:endCxn id="6" idx="7"/>
          </p:cNvCxnSpPr>
          <p:nvPr/>
        </p:nvCxnSpPr>
        <p:spPr>
          <a:xfrm flipH="1">
            <a:off x="8377886" y="3636888"/>
            <a:ext cx="958474" cy="14226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Lige forbindelse 20"/>
          <p:cNvCxnSpPr>
            <a:stCxn id="8" idx="5"/>
            <a:endCxn id="7" idx="7"/>
          </p:cNvCxnSpPr>
          <p:nvPr/>
        </p:nvCxnSpPr>
        <p:spPr>
          <a:xfrm>
            <a:off x="9692781" y="3510344"/>
            <a:ext cx="144016" cy="710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Lige forbindelse 21"/>
          <p:cNvCxnSpPr>
            <a:stCxn id="7" idx="3"/>
            <a:endCxn id="5" idx="5"/>
          </p:cNvCxnSpPr>
          <p:nvPr/>
        </p:nvCxnSpPr>
        <p:spPr>
          <a:xfrm flipH="1">
            <a:off x="6884469" y="4831640"/>
            <a:ext cx="223948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Lige forbindelse 22"/>
          <p:cNvCxnSpPr>
            <a:stCxn id="7" idx="4"/>
            <a:endCxn id="6" idx="6"/>
          </p:cNvCxnSpPr>
          <p:nvPr/>
        </p:nvCxnSpPr>
        <p:spPr>
          <a:xfrm flipH="1">
            <a:off x="8525522" y="4958184"/>
            <a:ext cx="954855" cy="406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Lige forbindelse 23"/>
          <p:cNvCxnSpPr>
            <a:stCxn id="6" idx="2"/>
            <a:endCxn id="5" idx="4"/>
          </p:cNvCxnSpPr>
          <p:nvPr/>
        </p:nvCxnSpPr>
        <p:spPr>
          <a:xfrm flipH="1" flipV="1">
            <a:off x="6528049" y="4958184"/>
            <a:ext cx="989361" cy="406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Ellipse 24"/>
          <p:cNvSpPr/>
          <p:nvPr/>
        </p:nvSpPr>
        <p:spPr>
          <a:xfrm>
            <a:off x="7536159" y="3564880"/>
            <a:ext cx="1083739" cy="8640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Arial"/>
                <a:ea typeface="+mn-ea"/>
                <a:cs typeface="+mn-cs"/>
              </a:rPr>
              <a:t>Opgave</a:t>
            </a:r>
          </a:p>
        </p:txBody>
      </p:sp>
      <p:sp>
        <p:nvSpPr>
          <p:cNvPr id="26" name="Rektangel 25"/>
          <p:cNvSpPr/>
          <p:nvPr/>
        </p:nvSpPr>
        <p:spPr>
          <a:xfrm>
            <a:off x="1990740" y="1988840"/>
            <a:ext cx="3529197" cy="3970318"/>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Arial"/>
                <a:ea typeface="+mn-ea"/>
                <a:cs typeface="+mn-cs"/>
              </a:rPr>
              <a:t>Opbygning af faglige og sociale relationer præget af: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a:ea typeface="+mn-ea"/>
                <a:cs typeface="+mn-cs"/>
              </a:rPr>
              <a:t>• Fælles sprog og viden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a:ea typeface="+mn-ea"/>
                <a:cs typeface="+mn-cs"/>
              </a:rPr>
              <a:t>• Fælles mål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a:ea typeface="+mn-ea"/>
                <a:cs typeface="+mn-cs"/>
              </a:rPr>
              <a:t>• Gensidig respekt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Arial"/>
                <a:ea typeface="+mn-ea"/>
                <a:cs typeface="+mn-cs"/>
              </a:rPr>
              <a:t>Kommunikation og samarbejde: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a:ea typeface="+mn-ea"/>
                <a:cs typeface="+mn-cs"/>
              </a:rPr>
              <a:t>• Timing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a:ea typeface="+mn-ea"/>
                <a:cs typeface="+mn-cs"/>
              </a:rPr>
              <a:t>• Hyppig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a:ea typeface="+mn-ea"/>
                <a:cs typeface="+mn-cs"/>
              </a:rPr>
              <a:t>• Præcis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a:ea typeface="+mn-ea"/>
                <a:cs typeface="+mn-cs"/>
              </a:rPr>
              <a:t>• Problemløsende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1" u="none" strike="noStrike" kern="1200" cap="none" spc="0" normalizeH="0" baseline="0" noProof="0" dirty="0">
              <a:ln>
                <a:noFill/>
              </a:ln>
              <a:solidFill>
                <a:prstClr val="black"/>
              </a:solidFill>
              <a:effectLst/>
              <a:uLnTx/>
              <a:uFillTx/>
              <a:latin typeface="Arial"/>
              <a:ea typeface="+mn-ea"/>
              <a:cs typeface="+mn-cs"/>
            </a:endParaRPr>
          </a:p>
        </p:txBody>
      </p:sp>
      <p:sp>
        <p:nvSpPr>
          <p:cNvPr id="27" name="Rektangel 26"/>
          <p:cNvSpPr/>
          <p:nvPr/>
        </p:nvSpPr>
        <p:spPr>
          <a:xfrm>
            <a:off x="3846278" y="1270502"/>
            <a:ext cx="534606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1" u="none" strike="noStrike" kern="1200" cap="none" spc="0" normalizeH="0" baseline="0" noProof="0" dirty="0">
                <a:ln>
                  <a:noFill/>
                </a:ln>
                <a:solidFill>
                  <a:prstClr val="black"/>
                </a:solidFill>
                <a:effectLst/>
                <a:uLnTx/>
                <a:uFillTx/>
                <a:latin typeface="Arial"/>
                <a:ea typeface="+mn-ea"/>
                <a:cs typeface="+mn-cs"/>
              </a:rPr>
              <a:t>Handler generelt om evne til integrering af egen opgaveløsning i den fælles opgaveløsning</a:t>
            </a:r>
          </a:p>
        </p:txBody>
      </p:sp>
      <p:sp>
        <p:nvSpPr>
          <p:cNvPr id="31" name="Tekstboks 30"/>
          <p:cNvSpPr txBox="1"/>
          <p:nvPr/>
        </p:nvSpPr>
        <p:spPr>
          <a:xfrm>
            <a:off x="9200728" y="5517233"/>
            <a:ext cx="92772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1" u="none" strike="noStrike" kern="1200" cap="none" spc="0" normalizeH="0" baseline="0" noProof="0" dirty="0" err="1">
                <a:ln>
                  <a:noFill/>
                </a:ln>
                <a:solidFill>
                  <a:prstClr val="black"/>
                </a:solidFill>
                <a:effectLst/>
                <a:uLnTx/>
                <a:uFillTx/>
                <a:latin typeface="Arial"/>
                <a:ea typeface="+mn-ea"/>
                <a:cs typeface="+mn-cs"/>
              </a:rPr>
              <a:t>Gittell</a:t>
            </a:r>
            <a:r>
              <a:rPr kumimoji="0" lang="da-DK" sz="1000" b="0" i="1" u="none" strike="noStrike" kern="1200" cap="none" spc="0" normalizeH="0" baseline="0" noProof="0" dirty="0">
                <a:ln>
                  <a:noFill/>
                </a:ln>
                <a:solidFill>
                  <a:prstClr val="black"/>
                </a:solidFill>
                <a:effectLst/>
                <a:uLnTx/>
                <a:uFillTx/>
                <a:latin typeface="Arial"/>
                <a:ea typeface="+mn-ea"/>
                <a:cs typeface="+mn-cs"/>
              </a:rPr>
              <a:t> (2010)</a:t>
            </a:r>
          </a:p>
        </p:txBody>
      </p:sp>
      <p:sp>
        <p:nvSpPr>
          <p:cNvPr id="3" name="Tekstfelt 2">
            <a:extLst>
              <a:ext uri="{FF2B5EF4-FFF2-40B4-BE49-F238E27FC236}">
                <a16:creationId xmlns:a16="http://schemas.microsoft.com/office/drawing/2014/main" id="{7ECF1F32-C1FE-43B3-A412-265A3A7FAD55}"/>
              </a:ext>
            </a:extLst>
          </p:cNvPr>
          <p:cNvSpPr txBox="1"/>
          <p:nvPr/>
        </p:nvSpPr>
        <p:spPr>
          <a:xfrm>
            <a:off x="8619898" y="6578082"/>
            <a:ext cx="1628138" cy="246221"/>
          </a:xfrm>
          <a:prstGeom prst="rect">
            <a:avLst/>
          </a:prstGeom>
          <a:noFill/>
        </p:spPr>
        <p:txBody>
          <a:bodyPr wrap="none" lIns="0" tIns="0" rIns="0" bIns="0" rtlCol="0">
            <a:spAutoFit/>
          </a:bodyPr>
          <a:lstStyle/>
          <a:p>
            <a:r>
              <a:rPr lang="da-DK" sz="1600" dirty="0"/>
              <a:t>Jody Hoffer Gittell</a:t>
            </a:r>
          </a:p>
        </p:txBody>
      </p:sp>
    </p:spTree>
    <p:extLst>
      <p:ext uri="{BB962C8B-B14F-4D97-AF65-F5344CB8AC3E}">
        <p14:creationId xmlns:p14="http://schemas.microsoft.com/office/powerpoint/2010/main" val="1953494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descr="Løftet hånd">
            <a:extLst>
              <a:ext uri="{FF2B5EF4-FFF2-40B4-BE49-F238E27FC236}">
                <a16:creationId xmlns:a16="http://schemas.microsoft.com/office/drawing/2014/main" id="{F97232FD-E86B-4DE3-ACEC-AACEC3E79DA4}"/>
              </a:ext>
            </a:extLst>
          </p:cNvPr>
          <p:cNvPicPr>
            <a:picLocks noGrp="1" noChangeAspect="1"/>
          </p:cNvPicPr>
          <p:nvPr>
            <p:ph idx="1"/>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29094" y="2198363"/>
            <a:ext cx="5276675" cy="4659637"/>
          </a:xfrm>
        </p:spPr>
      </p:pic>
      <p:sp>
        <p:nvSpPr>
          <p:cNvPr id="4" name="Rektangel 3">
            <a:extLst>
              <a:ext uri="{FF2B5EF4-FFF2-40B4-BE49-F238E27FC236}">
                <a16:creationId xmlns:a16="http://schemas.microsoft.com/office/drawing/2014/main" id="{C3286124-0A97-49AE-BB54-2B5906BD8453}"/>
              </a:ext>
            </a:extLst>
          </p:cNvPr>
          <p:cNvSpPr/>
          <p:nvPr/>
        </p:nvSpPr>
        <p:spPr>
          <a:xfrm>
            <a:off x="2625755" y="227013"/>
            <a:ext cx="6518246"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1" u="none" strike="noStrike" kern="1200" cap="none" spc="0" normalizeH="0" baseline="0" noProof="0" dirty="0">
                <a:ln>
                  <a:noFill/>
                </a:ln>
                <a:solidFill>
                  <a:srgbClr val="000000"/>
                </a:solidFill>
                <a:effectLst/>
                <a:uLnTx/>
                <a:uFillTx/>
                <a:latin typeface="FFdinRegular"/>
                <a:ea typeface="+mn-ea"/>
                <a:cs typeface="+mn-cs"/>
              </a:rPr>
              <a:t>Arbejdsfællesskaber </a:t>
            </a:r>
            <a:r>
              <a:rPr kumimoji="0" lang="da-DK" sz="1800" b="0" i="0" u="none" strike="noStrike" kern="1200" cap="none" spc="0" normalizeH="0" baseline="0" noProof="0" dirty="0">
                <a:ln>
                  <a:noFill/>
                </a:ln>
                <a:solidFill>
                  <a:srgbClr val="000000"/>
                </a:solidFill>
                <a:effectLst/>
                <a:uLnTx/>
                <a:uFillTx/>
                <a:latin typeface="FFdinRegular"/>
                <a:ea typeface="+mn-ea"/>
                <a:cs typeface="+mn-cs"/>
              </a:rPr>
              <a:t> – et kollektivistisk begreb om at se organisationen og alle medlemmer som ”forbundne kar”</a:t>
            </a: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kstfelt 6">
            <a:extLst>
              <a:ext uri="{FF2B5EF4-FFF2-40B4-BE49-F238E27FC236}">
                <a16:creationId xmlns:a16="http://schemas.microsoft.com/office/drawing/2014/main" id="{E382001D-8CF2-4D3D-89FF-ED18B95D2ECC}"/>
              </a:ext>
            </a:extLst>
          </p:cNvPr>
          <p:cNvSpPr txBox="1"/>
          <p:nvPr/>
        </p:nvSpPr>
        <p:spPr>
          <a:xfrm>
            <a:off x="6274966" y="2399365"/>
            <a:ext cx="11996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Retning</a:t>
            </a:r>
          </a:p>
        </p:txBody>
      </p:sp>
      <p:sp>
        <p:nvSpPr>
          <p:cNvPr id="8" name="Tekstfelt 7">
            <a:extLst>
              <a:ext uri="{FF2B5EF4-FFF2-40B4-BE49-F238E27FC236}">
                <a16:creationId xmlns:a16="http://schemas.microsoft.com/office/drawing/2014/main" id="{EE8C2C6A-7F84-4936-B69C-4A87984E7519}"/>
              </a:ext>
            </a:extLst>
          </p:cNvPr>
          <p:cNvSpPr txBox="1"/>
          <p:nvPr/>
        </p:nvSpPr>
        <p:spPr>
          <a:xfrm>
            <a:off x="6971251" y="3875714"/>
            <a:ext cx="17227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Rammer</a:t>
            </a:r>
          </a:p>
        </p:txBody>
      </p:sp>
      <p:sp>
        <p:nvSpPr>
          <p:cNvPr id="10" name="Tekstfelt 9">
            <a:extLst>
              <a:ext uri="{FF2B5EF4-FFF2-40B4-BE49-F238E27FC236}">
                <a16:creationId xmlns:a16="http://schemas.microsoft.com/office/drawing/2014/main" id="{E7D7FDB5-0476-427C-B979-7CE391096584}"/>
              </a:ext>
            </a:extLst>
          </p:cNvPr>
          <p:cNvSpPr txBox="1"/>
          <p:nvPr/>
        </p:nvSpPr>
        <p:spPr>
          <a:xfrm>
            <a:off x="4286774" y="2399365"/>
            <a:ext cx="13086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Relationer</a:t>
            </a:r>
          </a:p>
        </p:txBody>
      </p:sp>
      <p:sp>
        <p:nvSpPr>
          <p:cNvPr id="11" name="Tekstfelt 10">
            <a:extLst>
              <a:ext uri="{FF2B5EF4-FFF2-40B4-BE49-F238E27FC236}">
                <a16:creationId xmlns:a16="http://schemas.microsoft.com/office/drawing/2014/main" id="{9D73CCD2-6752-4B90-A1F3-F743B9437DC1}"/>
              </a:ext>
            </a:extLst>
          </p:cNvPr>
          <p:cNvSpPr txBox="1"/>
          <p:nvPr/>
        </p:nvSpPr>
        <p:spPr>
          <a:xfrm>
            <a:off x="3998495" y="2768696"/>
            <a:ext cx="9174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Regler</a:t>
            </a:r>
          </a:p>
        </p:txBody>
      </p:sp>
      <p:sp>
        <p:nvSpPr>
          <p:cNvPr id="12" name="Tekstfelt 11">
            <a:extLst>
              <a:ext uri="{FF2B5EF4-FFF2-40B4-BE49-F238E27FC236}">
                <a16:creationId xmlns:a16="http://schemas.microsoft.com/office/drawing/2014/main" id="{EA110BAD-069E-4638-B02A-388986808BFB}"/>
              </a:ext>
            </a:extLst>
          </p:cNvPr>
          <p:cNvSpPr txBox="1"/>
          <p:nvPr/>
        </p:nvSpPr>
        <p:spPr>
          <a:xfrm>
            <a:off x="5287861" y="2202570"/>
            <a:ext cx="13086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rPr>
              <a:t>Roller</a:t>
            </a:r>
          </a:p>
        </p:txBody>
      </p:sp>
      <p:pic>
        <p:nvPicPr>
          <p:cNvPr id="3074" name="Picture 2" descr="Billedresultat for fÃ¦llesskaber">
            <a:extLst>
              <a:ext uri="{FF2B5EF4-FFF2-40B4-BE49-F238E27FC236}">
                <a16:creationId xmlns:a16="http://schemas.microsoft.com/office/drawing/2014/main" id="{4FCF13CE-7EDA-40EF-87D5-D21152229B2F}"/>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03183" y="914400"/>
            <a:ext cx="89916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756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0D39FF-2D88-4547-BB55-E62A92C168A1}"/>
              </a:ext>
            </a:extLst>
          </p:cNvPr>
          <p:cNvSpPr>
            <a:spLocks noGrp="1"/>
          </p:cNvSpPr>
          <p:nvPr>
            <p:ph type="title"/>
          </p:nvPr>
        </p:nvSpPr>
        <p:spPr>
          <a:xfrm>
            <a:off x="838200" y="-1431975"/>
            <a:ext cx="10515600" cy="1325563"/>
          </a:xfrm>
        </p:spPr>
        <p:txBody>
          <a:bodyPr/>
          <a:lstStyle/>
          <a:p>
            <a:endParaRPr lang="da-DK"/>
          </a:p>
        </p:txBody>
      </p:sp>
      <p:sp>
        <p:nvSpPr>
          <p:cNvPr id="4" name="Rektangel 3">
            <a:extLst>
              <a:ext uri="{FF2B5EF4-FFF2-40B4-BE49-F238E27FC236}">
                <a16:creationId xmlns:a16="http://schemas.microsoft.com/office/drawing/2014/main" id="{3620E41A-9CEB-4F07-9D99-C75CF7B3127A}"/>
              </a:ext>
            </a:extLst>
          </p:cNvPr>
          <p:cNvSpPr/>
          <p:nvPr/>
        </p:nvSpPr>
        <p:spPr>
          <a:xfrm>
            <a:off x="1652631" y="847288"/>
            <a:ext cx="6627303"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333333"/>
                </a:solidFill>
                <a:effectLst/>
                <a:uLnTx/>
                <a:uFillTx/>
                <a:latin typeface="Verdana" panose="020B0604030504040204" pitchFamily="34" charset="0"/>
                <a:ea typeface="+mn-ea"/>
                <a:cs typeface="+mn-cs"/>
              </a:rPr>
              <a:t>Der skal to ting til et godt fællesskab, siger Svend Brinkmann med henvisning til filosoffen John Dewey, nemlig solidaritet både indadtil og udadtil.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333333"/>
              </a:solidFill>
              <a:effectLst/>
              <a:uLnTx/>
              <a:uFillTx/>
              <a:latin typeface="Verdana" panose="020B060403050404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Billedresultat for fÃ¦llesskab svend brinkmann">
            <a:extLst>
              <a:ext uri="{FF2B5EF4-FFF2-40B4-BE49-F238E27FC236}">
                <a16:creationId xmlns:a16="http://schemas.microsoft.com/office/drawing/2014/main" id="{C5839F23-EEF0-4F8D-9674-12086E8F51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2084428"/>
            <a:ext cx="5376653" cy="3573506"/>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a:extLst>
              <a:ext uri="{FF2B5EF4-FFF2-40B4-BE49-F238E27FC236}">
                <a16:creationId xmlns:a16="http://schemas.microsoft.com/office/drawing/2014/main" id="{49AAD86D-1B92-4CC1-A6A3-24ABF1A6D6E9}"/>
              </a:ext>
            </a:extLst>
          </p:cNvPr>
          <p:cNvSpPr/>
          <p:nvPr/>
        </p:nvSpPr>
        <p:spPr>
          <a:xfrm>
            <a:off x="134224" y="2578520"/>
            <a:ext cx="5494789" cy="25853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333333"/>
                </a:solidFill>
                <a:effectLst/>
                <a:uLnTx/>
                <a:uFillTx/>
                <a:latin typeface="Verdana" panose="020B0604030504040204" pitchFamily="34" charset="0"/>
                <a:ea typeface="+mn-ea"/>
                <a:cs typeface="+mn-cs"/>
              </a:rPr>
              <a:t>”Gode fællesskaber har både en intern form for solidaritet indbygget i sig og en ekstern solidaritet. Intern i den forstand at ethvert medlem af fællesskabet interesserer sig for ethvert andet medlems ve og vel. Den eksterne solidaritet gør, at fællesskabet åbner sig mod omverdenen og ikke lukker sig om sig selv. Man indgår i frugtbare vekselvirkninger med andre fællesskaber”.</a:t>
            </a:r>
            <a:endParaRPr kumimoji="0" lang="da-D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964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CA928931-2576-4AB6-9D12-C2F05EC368A9}"/>
              </a:ext>
            </a:extLst>
          </p:cNvPr>
          <p:cNvSpPr>
            <a:spLocks noGrp="1"/>
          </p:cNvSpPr>
          <p:nvPr>
            <p:ph type="subTitle" idx="1"/>
          </p:nvPr>
        </p:nvSpPr>
        <p:spPr/>
        <p:txBody>
          <a:bodyPr/>
          <a:lstStyle/>
          <a:p>
            <a:endParaRPr lang="da-DK"/>
          </a:p>
        </p:txBody>
      </p:sp>
      <p:sp>
        <p:nvSpPr>
          <p:cNvPr id="4" name="Afrundet rektangulær billedforklaring 9">
            <a:extLst>
              <a:ext uri="{FF2B5EF4-FFF2-40B4-BE49-F238E27FC236}">
                <a16:creationId xmlns:a16="http://schemas.microsoft.com/office/drawing/2014/main" id="{038FDC9C-900B-4CD3-9940-EAAE099E16DA}"/>
              </a:ext>
            </a:extLst>
          </p:cNvPr>
          <p:cNvSpPr/>
          <p:nvPr/>
        </p:nvSpPr>
        <p:spPr>
          <a:xfrm>
            <a:off x="294779" y="1238018"/>
            <a:ext cx="5904656" cy="1209079"/>
          </a:xfrm>
          <a:prstGeom prst="wedgeRoundRectCallout">
            <a:avLst>
              <a:gd name="adj1" fmla="val 52959"/>
              <a:gd name="adj2" fmla="val 32317"/>
              <a:gd name="adj3" fmla="val 16667"/>
            </a:avLst>
          </a:prstGeom>
          <a:noFill/>
          <a:ln w="76200"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6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I - INDIVID</a:t>
            </a:r>
            <a:endParaRPr kumimoji="0" lang="da-DK"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Den enkelte medarbejder:</a:t>
            </a:r>
            <a:r>
              <a:rPr kumimoji="0" lang="da-DK" sz="1200" b="0"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 </a:t>
            </a:r>
            <a:r>
              <a:rPr kumimoji="0" lang="da-DK" sz="1100" b="0"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Hvad kan man som individ  gøre for at </a:t>
            </a:r>
            <a:r>
              <a:rPr lang="da-DK" sz="1100" dirty="0">
                <a:solidFill>
                  <a:srgbClr val="1F497D"/>
                </a:solidFill>
                <a:latin typeface="Arial" panose="020B0604020202020204" pitchFamily="34" charset="0"/>
              </a:rPr>
              <a:t>undersøge og løse en udfordring</a:t>
            </a:r>
            <a:r>
              <a:rPr kumimoji="0" lang="da-DK" sz="1100" b="0"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 – og samtidig sikre trivslen og innovationen i gruppen? Hvilket ansvar og opgaver ligger hos den enkelte person? Og har personen de nødvendige ressourcer/kompetencer til at kunne gøre dette? Hvilken</a:t>
            </a:r>
            <a:r>
              <a:rPr kumimoji="0" lang="da-DK" sz="1100" b="0" i="0" u="none" strike="noStrike" kern="1200" cap="none" spc="0" normalizeH="0" noProof="0" dirty="0">
                <a:ln>
                  <a:noFill/>
                </a:ln>
                <a:solidFill>
                  <a:srgbClr val="1F497D"/>
                </a:solidFill>
                <a:effectLst/>
                <a:uLnTx/>
                <a:uFillTx/>
                <a:latin typeface="Arial" panose="020B0604020202020204" pitchFamily="34" charset="0"/>
                <a:ea typeface="+mn-ea"/>
                <a:cs typeface="+mn-cs"/>
              </a:rPr>
              <a:t> indflydelse har individet?</a:t>
            </a:r>
            <a:endParaRPr kumimoji="0" lang="da-DK"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Afrundet rektangulær billedforklaring 10">
            <a:extLst>
              <a:ext uri="{FF2B5EF4-FFF2-40B4-BE49-F238E27FC236}">
                <a16:creationId xmlns:a16="http://schemas.microsoft.com/office/drawing/2014/main" id="{FD52BA83-7D24-453F-9FAC-F6C75FFD9182}"/>
              </a:ext>
            </a:extLst>
          </p:cNvPr>
          <p:cNvSpPr>
            <a:spLocks noGrp="1"/>
          </p:cNvSpPr>
          <p:nvPr>
            <p:ph type="ctrTitle"/>
          </p:nvPr>
        </p:nvSpPr>
        <p:spPr>
          <a:xfrm>
            <a:off x="213994" y="2447097"/>
            <a:ext cx="6002326" cy="1201077"/>
          </a:xfrm>
          <a:prstGeom prst="wedgeRoundRectCallout">
            <a:avLst>
              <a:gd name="adj1" fmla="val 52454"/>
              <a:gd name="adj2" fmla="val 34404"/>
              <a:gd name="adj3" fmla="val 16667"/>
            </a:avLst>
          </a:prstGeom>
          <a:noFill/>
          <a:ln w="76200"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square" rtlCol="0" anchor="ctr">
            <a:noAutofit/>
          </a:bodyPr>
          <a:lstStyle/>
          <a:p>
            <a:pPr>
              <a:spcAft>
                <a:spcPts val="0"/>
              </a:spcAft>
            </a:pPr>
            <a:r>
              <a:rPr lang="da-DK" sz="3600" b="1" kern="1200" dirty="0">
                <a:solidFill>
                  <a:srgbClr val="C00000"/>
                </a:solidFill>
                <a:effectLst/>
                <a:latin typeface="Arial" panose="020B0604020202020204" pitchFamily="34" charset="0"/>
                <a:ea typeface="+mn-ea"/>
                <a:cs typeface="+mn-cs"/>
              </a:rPr>
              <a:t>G - GRUPPE</a:t>
            </a:r>
            <a:endParaRPr lang="da-DK" sz="1200" dirty="0">
              <a:effectLst/>
              <a:latin typeface="Times New Roman" panose="02020603050405020304" pitchFamily="18" charset="0"/>
              <a:ea typeface="Times New Roman" panose="02020603050405020304" pitchFamily="18" charset="0"/>
            </a:endParaRPr>
          </a:p>
          <a:p>
            <a:pPr>
              <a:spcAft>
                <a:spcPts val="0"/>
              </a:spcAft>
            </a:pPr>
            <a:r>
              <a:rPr lang="da-DK" sz="1200" b="1" kern="1200" dirty="0">
                <a:solidFill>
                  <a:srgbClr val="1F497D"/>
                </a:solidFill>
                <a:effectLst/>
                <a:latin typeface="Arial" panose="020B0604020202020204" pitchFamily="34" charset="0"/>
                <a:ea typeface="+mn-ea"/>
                <a:cs typeface="+mn-cs"/>
              </a:rPr>
              <a:t>F.eks. teams, grupper eller afdelinger:</a:t>
            </a:r>
            <a:r>
              <a:rPr lang="da-DK" sz="1200" dirty="0">
                <a:latin typeface="Times New Roman" panose="02020603050405020304" pitchFamily="18" charset="0"/>
              </a:rPr>
              <a:t> </a:t>
            </a:r>
            <a:r>
              <a:rPr lang="da-DK" sz="1100" kern="1200" dirty="0">
                <a:solidFill>
                  <a:srgbClr val="1F497D"/>
                </a:solidFill>
                <a:effectLst/>
                <a:latin typeface="Arial" panose="020B0604020202020204" pitchFamily="34" charset="0"/>
                <a:ea typeface="+mn-ea"/>
                <a:cs typeface="+mn-cs"/>
              </a:rPr>
              <a:t>Hvad kan </a:t>
            </a:r>
            <a:r>
              <a:rPr lang="da-DK" sz="1100" dirty="0">
                <a:solidFill>
                  <a:srgbClr val="1F497D"/>
                </a:solidFill>
                <a:latin typeface="Arial" panose="020B0604020202020204" pitchFamily="34" charset="0"/>
                <a:ea typeface="+mn-ea"/>
                <a:cs typeface="+mn-cs"/>
              </a:rPr>
              <a:t>gruppen</a:t>
            </a:r>
            <a:r>
              <a:rPr lang="da-DK" sz="1100" kern="1200" dirty="0">
                <a:solidFill>
                  <a:srgbClr val="1F497D"/>
                </a:solidFill>
                <a:effectLst/>
                <a:latin typeface="Arial" panose="020B0604020202020204" pitchFamily="34" charset="0"/>
                <a:ea typeface="+mn-ea"/>
                <a:cs typeface="+mn-cs"/>
              </a:rPr>
              <a:t> gøre for at </a:t>
            </a:r>
            <a:r>
              <a:rPr lang="da-DK" sz="1100" dirty="0">
                <a:solidFill>
                  <a:srgbClr val="1F497D"/>
                </a:solidFill>
                <a:latin typeface="Arial" panose="020B0604020202020204" pitchFamily="34" charset="0"/>
                <a:ea typeface="+mn-ea"/>
                <a:cs typeface="+mn-cs"/>
              </a:rPr>
              <a:t>undersøge og løse en udfordring</a:t>
            </a:r>
            <a:r>
              <a:rPr lang="da-DK" sz="1100" kern="1200" dirty="0">
                <a:solidFill>
                  <a:srgbClr val="1F497D"/>
                </a:solidFill>
                <a:effectLst/>
                <a:latin typeface="Arial" panose="020B0604020202020204" pitchFamily="34" charset="0"/>
                <a:ea typeface="+mn-ea"/>
                <a:cs typeface="+mn-cs"/>
              </a:rPr>
              <a:t> – og samtidig sikre trivslen og </a:t>
            </a:r>
            <a:r>
              <a:rPr lang="da-DK" sz="1100" dirty="0">
                <a:solidFill>
                  <a:srgbClr val="1F497D"/>
                </a:solidFill>
                <a:latin typeface="Arial" panose="020B0604020202020204" pitchFamily="34" charset="0"/>
                <a:ea typeface="+mn-ea"/>
                <a:cs typeface="+mn-cs"/>
              </a:rPr>
              <a:t>innovationen i gruppen</a:t>
            </a:r>
            <a:r>
              <a:rPr lang="da-DK" sz="1100" kern="1200" dirty="0">
                <a:solidFill>
                  <a:srgbClr val="1F497D"/>
                </a:solidFill>
                <a:effectLst/>
                <a:latin typeface="Arial" panose="020B0604020202020204" pitchFamily="34" charset="0"/>
                <a:ea typeface="+mn-ea"/>
                <a:cs typeface="+mn-cs"/>
              </a:rPr>
              <a:t>? Hvilket ansvar og opgaver ligger i gruppen?</a:t>
            </a:r>
            <a:r>
              <a:rPr lang="da-DK" sz="1200" dirty="0">
                <a:latin typeface="Times New Roman" panose="02020603050405020304" pitchFamily="18" charset="0"/>
              </a:rPr>
              <a:t> </a:t>
            </a:r>
            <a:r>
              <a:rPr lang="da-DK" sz="1100" dirty="0">
                <a:solidFill>
                  <a:srgbClr val="1F497D"/>
                </a:solidFill>
                <a:latin typeface="Arial" panose="020B0604020202020204" pitchFamily="34" charset="0"/>
              </a:rPr>
              <a:t>H</a:t>
            </a:r>
            <a:r>
              <a:rPr lang="da-DK" sz="1100" kern="1200" dirty="0">
                <a:solidFill>
                  <a:srgbClr val="1F497D"/>
                </a:solidFill>
                <a:effectLst/>
                <a:latin typeface="Arial" panose="020B0604020202020204" pitchFamily="34" charset="0"/>
                <a:ea typeface="+mn-ea"/>
                <a:cs typeface="+mn-cs"/>
              </a:rPr>
              <a:t>ar gruppen de nødvendige ressourcer/kompetencer til at kunne gøre det? </a:t>
            </a:r>
            <a:r>
              <a:rPr lang="da-DK" sz="1100" dirty="0">
                <a:solidFill>
                  <a:srgbClr val="1F497D"/>
                </a:solidFill>
                <a:latin typeface="Arial" panose="020B0604020202020204" pitchFamily="34" charset="0"/>
                <a:ea typeface="+mn-ea"/>
                <a:cs typeface="+mn-cs"/>
              </a:rPr>
              <a:t>Hvilken indflydelse har gruppen</a:t>
            </a:r>
            <a:r>
              <a:rPr lang="da-DK" sz="1100" kern="1200" dirty="0">
                <a:solidFill>
                  <a:srgbClr val="1F497D"/>
                </a:solidFill>
                <a:effectLst/>
                <a:latin typeface="Arial" panose="020B0604020202020204" pitchFamily="34" charset="0"/>
                <a:ea typeface="+mn-ea"/>
                <a:cs typeface="+mn-cs"/>
              </a:rPr>
              <a:t> gruppen?</a:t>
            </a:r>
            <a:endParaRPr lang="da-DK" sz="1200" dirty="0">
              <a:effectLst/>
              <a:latin typeface="Times New Roman" panose="02020603050405020304" pitchFamily="18" charset="0"/>
              <a:ea typeface="Times New Roman" panose="02020603050405020304" pitchFamily="18" charset="0"/>
            </a:endParaRPr>
          </a:p>
        </p:txBody>
      </p:sp>
      <p:sp>
        <p:nvSpPr>
          <p:cNvPr id="6" name="Afrundet rektangulær billedforklaring 11">
            <a:extLst>
              <a:ext uri="{FF2B5EF4-FFF2-40B4-BE49-F238E27FC236}">
                <a16:creationId xmlns:a16="http://schemas.microsoft.com/office/drawing/2014/main" id="{C7202DFB-7D6A-4158-BCEA-EA881C597137}"/>
              </a:ext>
            </a:extLst>
          </p:cNvPr>
          <p:cNvSpPr/>
          <p:nvPr/>
        </p:nvSpPr>
        <p:spPr>
          <a:xfrm>
            <a:off x="251520" y="3648174"/>
            <a:ext cx="6045585" cy="1277950"/>
          </a:xfrm>
          <a:prstGeom prst="wedgeRoundRectCallout">
            <a:avLst>
              <a:gd name="adj1" fmla="val 53191"/>
              <a:gd name="adj2" fmla="val 32232"/>
              <a:gd name="adj3" fmla="val 16667"/>
            </a:avLst>
          </a:prstGeom>
          <a:noFill/>
          <a:ln w="76200"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6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L</a:t>
            </a:r>
            <a:r>
              <a:rPr kumimoji="0" lang="da-DK" sz="3600" b="1"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 </a:t>
            </a:r>
            <a:r>
              <a:rPr kumimoji="0" lang="da-DK" sz="36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 LEDER</a:t>
            </a:r>
            <a:endParaRPr kumimoji="0" lang="da-DK"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Ledelse på alle niveauer (nærmeste leder + topledelse):</a:t>
            </a:r>
            <a:r>
              <a:rPr kumimoji="0" lang="da-DK"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da-DK" sz="1100" b="0"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Hvad kan ledelsen gøre for at </a:t>
            </a:r>
            <a:r>
              <a:rPr lang="da-DK" sz="1100" dirty="0">
                <a:solidFill>
                  <a:srgbClr val="1F497D"/>
                </a:solidFill>
                <a:latin typeface="Arial" panose="020B0604020202020204" pitchFamily="34" charset="0"/>
              </a:rPr>
              <a:t>undersøge og løse en udfordring</a:t>
            </a:r>
            <a:r>
              <a:rPr kumimoji="0" lang="da-DK" sz="1100" b="0"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 – og samtidig sikre trivslen og innovationen i gruppen? Hvilke ansvar/opgaver ligger hos ledelsen? Har lederen de nødvendige ressourcer/kompetencer til at kunne gøre det? hvilken indflydelse har lederen?</a:t>
            </a:r>
            <a:endParaRPr kumimoji="0" lang="da-DK"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Afrundet rektangulær billedforklaring 12">
            <a:extLst>
              <a:ext uri="{FF2B5EF4-FFF2-40B4-BE49-F238E27FC236}">
                <a16:creationId xmlns:a16="http://schemas.microsoft.com/office/drawing/2014/main" id="{0A0656FD-10E1-491D-A0C3-42FF2BBC9D8F}"/>
              </a:ext>
            </a:extLst>
          </p:cNvPr>
          <p:cNvSpPr/>
          <p:nvPr/>
        </p:nvSpPr>
        <p:spPr>
          <a:xfrm>
            <a:off x="224315" y="5016616"/>
            <a:ext cx="6045584" cy="1373633"/>
          </a:xfrm>
          <a:prstGeom prst="wedgeRoundRectCallout">
            <a:avLst>
              <a:gd name="adj1" fmla="val 52960"/>
              <a:gd name="adj2" fmla="val 31103"/>
              <a:gd name="adj3" fmla="val 16667"/>
            </a:avLst>
          </a:prstGeom>
          <a:noFill/>
          <a:ln w="76200"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6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O</a:t>
            </a:r>
            <a:r>
              <a:rPr kumimoji="0" lang="da-DK" sz="3600" b="1"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 </a:t>
            </a:r>
            <a:r>
              <a:rPr kumimoji="0" lang="da-DK" sz="36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 ORGANISATION</a:t>
            </a:r>
            <a:endParaRPr kumimoji="0" lang="da-DK"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F.eks. de forskellige samarbejdsfora (MED-udvalg/AMG/Lokaludvalg):</a:t>
            </a:r>
            <a:r>
              <a:rPr kumimoji="0" lang="da-DK"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da-DK" sz="1100" b="0"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Hvad kan </a:t>
            </a:r>
            <a:r>
              <a:rPr lang="da-DK" sz="1100" dirty="0">
                <a:solidFill>
                  <a:srgbClr val="1F497D"/>
                </a:solidFill>
                <a:latin typeface="Arial" panose="020B0604020202020204" pitchFamily="34" charset="0"/>
              </a:rPr>
              <a:t>AMG</a:t>
            </a:r>
            <a:r>
              <a:rPr kumimoji="0" lang="da-DK" sz="1100" b="0"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 gøre for </a:t>
            </a:r>
            <a:r>
              <a:rPr lang="da-DK" sz="1100" dirty="0">
                <a:solidFill>
                  <a:srgbClr val="1F497D"/>
                </a:solidFill>
                <a:latin typeface="Arial" panose="020B0604020202020204" pitchFamily="34" charset="0"/>
              </a:rPr>
              <a:t>at undersøge og løse en udfordring</a:t>
            </a:r>
            <a:r>
              <a:rPr kumimoji="0" lang="da-DK" sz="1100" b="0"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 – og samtidig sikre trivslen og innovationen i gruppen? Hvilket ansvar /opgaver ligger her? Har organisationen</a:t>
            </a:r>
            <a:r>
              <a:rPr kumimoji="0" lang="da-DK" sz="1100" b="0" i="0" u="none" strike="noStrike" kern="1200" cap="none" spc="0" normalizeH="0" noProof="0" dirty="0">
                <a:ln>
                  <a:noFill/>
                </a:ln>
                <a:solidFill>
                  <a:srgbClr val="1F497D"/>
                </a:solidFill>
                <a:effectLst/>
                <a:uLnTx/>
                <a:uFillTx/>
                <a:latin typeface="Arial" panose="020B0604020202020204" pitchFamily="34" charset="0"/>
                <a:ea typeface="+mn-ea"/>
                <a:cs typeface="+mn-cs"/>
              </a:rPr>
              <a:t> de</a:t>
            </a:r>
            <a:r>
              <a:rPr kumimoji="0" lang="da-DK" sz="1100" b="0"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 nødvendige ressourcer/kompetencer til at kunne gøre det? Hvilken</a:t>
            </a:r>
            <a:r>
              <a:rPr kumimoji="0" lang="da-DK" sz="1100" b="0" i="0" u="none" strike="noStrike" kern="1200" cap="none" spc="0" normalizeH="0" noProof="0" dirty="0">
                <a:ln>
                  <a:noFill/>
                </a:ln>
                <a:solidFill>
                  <a:srgbClr val="1F497D"/>
                </a:solidFill>
                <a:effectLst/>
                <a:uLnTx/>
                <a:uFillTx/>
                <a:latin typeface="Arial" panose="020B0604020202020204" pitchFamily="34" charset="0"/>
                <a:ea typeface="+mn-ea"/>
                <a:cs typeface="+mn-cs"/>
              </a:rPr>
              <a:t> indflydelse har organisationen</a:t>
            </a:r>
            <a:endParaRPr kumimoji="0" lang="da-DK"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9" name="Billede 8">
            <a:extLst>
              <a:ext uri="{FF2B5EF4-FFF2-40B4-BE49-F238E27FC236}">
                <a16:creationId xmlns:a16="http://schemas.microsoft.com/office/drawing/2014/main" id="{36EDDE0F-4170-4E20-9671-85AEEC9D92D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51629" y="1366887"/>
            <a:ext cx="5775488" cy="4331616"/>
          </a:xfrm>
          <a:prstGeom prst="rect">
            <a:avLst/>
          </a:prstGeom>
        </p:spPr>
      </p:pic>
      <p:sp>
        <p:nvSpPr>
          <p:cNvPr id="2" name="Tekstfelt 1">
            <a:extLst>
              <a:ext uri="{FF2B5EF4-FFF2-40B4-BE49-F238E27FC236}">
                <a16:creationId xmlns:a16="http://schemas.microsoft.com/office/drawing/2014/main" id="{DA7E7B44-A6CA-4C84-B3EB-9FC7FC118925}"/>
              </a:ext>
            </a:extLst>
          </p:cNvPr>
          <p:cNvSpPr txBox="1"/>
          <p:nvPr/>
        </p:nvSpPr>
        <p:spPr>
          <a:xfrm>
            <a:off x="7465925" y="401934"/>
            <a:ext cx="29140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5400" b="0" i="0" u="none" strike="noStrike" kern="1200" cap="none" spc="0" normalizeH="0" baseline="0" noProof="0" dirty="0">
                <a:ln>
                  <a:noFill/>
                </a:ln>
                <a:solidFill>
                  <a:prstClr val="black"/>
                </a:solidFill>
                <a:effectLst/>
                <a:uLnTx/>
                <a:uFillTx/>
                <a:latin typeface="Calibri" panose="020F0502020204030204"/>
                <a:ea typeface="+mn-ea"/>
                <a:cs typeface="+mn-cs"/>
              </a:rPr>
              <a:t>IGLO</a:t>
            </a:r>
          </a:p>
        </p:txBody>
      </p:sp>
      <p:sp>
        <p:nvSpPr>
          <p:cNvPr id="8" name="Tekstfelt 7">
            <a:extLst>
              <a:ext uri="{FF2B5EF4-FFF2-40B4-BE49-F238E27FC236}">
                <a16:creationId xmlns:a16="http://schemas.microsoft.com/office/drawing/2014/main" id="{A52D813A-D35B-4231-99F5-8529CF52B496}"/>
              </a:ext>
            </a:extLst>
          </p:cNvPr>
          <p:cNvSpPr txBox="1"/>
          <p:nvPr/>
        </p:nvSpPr>
        <p:spPr>
          <a:xfrm>
            <a:off x="9199984" y="6390249"/>
            <a:ext cx="2927402" cy="369332"/>
          </a:xfrm>
          <a:prstGeom prst="rect">
            <a:avLst/>
          </a:prstGeom>
          <a:noFill/>
        </p:spPr>
        <p:txBody>
          <a:bodyPr wrap="square" rtlCol="0">
            <a:spAutoFit/>
          </a:bodyPr>
          <a:lstStyle/>
          <a:p>
            <a:r>
              <a:rPr lang="da-DK" dirty="0"/>
              <a:t>Michael Martini Jørgensen</a:t>
            </a:r>
          </a:p>
        </p:txBody>
      </p:sp>
    </p:spTree>
    <p:extLst>
      <p:ext uri="{BB962C8B-B14F-4D97-AF65-F5344CB8AC3E}">
        <p14:creationId xmlns:p14="http://schemas.microsoft.com/office/powerpoint/2010/main" val="95181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5C98B-5BAD-4751-9CAE-6BA9034B3EA7}"/>
              </a:ext>
            </a:extLst>
          </p:cNvPr>
          <p:cNvSpPr>
            <a:spLocks noGrp="1"/>
          </p:cNvSpPr>
          <p:nvPr>
            <p:ph type="ctrTitle"/>
          </p:nvPr>
        </p:nvSpPr>
        <p:spPr>
          <a:xfrm>
            <a:off x="4376057" y="886408"/>
            <a:ext cx="4130960" cy="821094"/>
          </a:xfrm>
        </p:spPr>
        <p:txBody>
          <a:bodyPr>
            <a:normAutofit/>
          </a:bodyPr>
          <a:lstStyle/>
          <a:p>
            <a:r>
              <a:rPr lang="da-DK" dirty="0"/>
              <a:t>IGLO</a:t>
            </a:r>
          </a:p>
        </p:txBody>
      </p:sp>
      <p:sp>
        <p:nvSpPr>
          <p:cNvPr id="3" name="Undertitel 2">
            <a:extLst>
              <a:ext uri="{FF2B5EF4-FFF2-40B4-BE49-F238E27FC236}">
                <a16:creationId xmlns:a16="http://schemas.microsoft.com/office/drawing/2014/main" id="{FB79B9A3-5024-4D44-85F1-4DDBC7213A84}"/>
              </a:ext>
            </a:extLst>
          </p:cNvPr>
          <p:cNvSpPr>
            <a:spLocks noGrp="1"/>
          </p:cNvSpPr>
          <p:nvPr>
            <p:ph type="subTitle" idx="1"/>
          </p:nvPr>
        </p:nvSpPr>
        <p:spPr/>
        <p:txBody>
          <a:bodyPr/>
          <a:lstStyle/>
          <a:p>
            <a:endParaRPr lang="da-DK"/>
          </a:p>
        </p:txBody>
      </p:sp>
      <p:sp>
        <p:nvSpPr>
          <p:cNvPr id="4" name="Tekstfelt 3">
            <a:extLst>
              <a:ext uri="{FF2B5EF4-FFF2-40B4-BE49-F238E27FC236}">
                <a16:creationId xmlns:a16="http://schemas.microsoft.com/office/drawing/2014/main" id="{949F06A1-5297-4BC8-8756-C3E705ECF40D}"/>
              </a:ext>
            </a:extLst>
          </p:cNvPr>
          <p:cNvSpPr txBox="1"/>
          <p:nvPr/>
        </p:nvSpPr>
        <p:spPr>
          <a:xfrm>
            <a:off x="1054359" y="2230016"/>
            <a:ext cx="10303590" cy="4031873"/>
          </a:xfrm>
          <a:prstGeom prst="rect">
            <a:avLst/>
          </a:prstGeom>
          <a:noFill/>
        </p:spPr>
        <p:txBody>
          <a:bodyPr wrap="none" rtlCol="0">
            <a:spAutoFit/>
          </a:bodyPr>
          <a:lstStyle/>
          <a:p>
            <a:r>
              <a:rPr lang="da-DK" sz="4000" dirty="0"/>
              <a:t>I </a:t>
            </a:r>
            <a:r>
              <a:rPr lang="da-DK" dirty="0"/>
              <a:t>–  Være en god kollega – spørgende og lyttende og fortællende.</a:t>
            </a:r>
          </a:p>
          <a:p>
            <a:endParaRPr lang="da-DK" dirty="0"/>
          </a:p>
          <a:p>
            <a:r>
              <a:rPr lang="da-DK" sz="3600" dirty="0"/>
              <a:t>G</a:t>
            </a:r>
            <a:r>
              <a:rPr lang="da-DK" dirty="0"/>
              <a:t> - Skabe normer og rammer for en god omgangstone – planlægge og orientere hinanden – skabe </a:t>
            </a:r>
          </a:p>
          <a:p>
            <a:r>
              <a:rPr lang="da-DK" dirty="0"/>
              <a:t>         fremdrift og positive forventninger til hinanden.</a:t>
            </a:r>
          </a:p>
          <a:p>
            <a:endParaRPr lang="da-DK" dirty="0"/>
          </a:p>
          <a:p>
            <a:r>
              <a:rPr lang="da-DK" sz="3600" dirty="0"/>
              <a:t>L </a:t>
            </a:r>
            <a:r>
              <a:rPr lang="da-DK" dirty="0"/>
              <a:t>– Prioritere arbejdsmiljø og trivsel – vis det. Informer klart om rammer, mål for og forventninger. </a:t>
            </a:r>
          </a:p>
          <a:p>
            <a:r>
              <a:rPr lang="da-DK" dirty="0"/>
              <a:t>         Tænk i dialog og sparring frem for styring.</a:t>
            </a:r>
          </a:p>
          <a:p>
            <a:endParaRPr lang="da-DK" dirty="0"/>
          </a:p>
          <a:p>
            <a:r>
              <a:rPr lang="da-DK" sz="3600" dirty="0"/>
              <a:t>O -</a:t>
            </a:r>
            <a:r>
              <a:rPr lang="da-DK" dirty="0"/>
              <a:t> Involvere deltagerne i beslutningsprocessen – medvirke til at facilitere den gode dialog. Medvirke ved </a:t>
            </a:r>
          </a:p>
          <a:p>
            <a:r>
              <a:rPr lang="da-DK" dirty="0"/>
              <a:t>           udarbejdelse af trivselspolitik - handleplan</a:t>
            </a:r>
          </a:p>
        </p:txBody>
      </p:sp>
      <p:pic>
        <p:nvPicPr>
          <p:cNvPr id="5" name="Billede 4">
            <a:extLst>
              <a:ext uri="{FF2B5EF4-FFF2-40B4-BE49-F238E27FC236}">
                <a16:creationId xmlns:a16="http://schemas.microsoft.com/office/drawing/2014/main" id="{E2E78102-3E7F-4662-A528-7678EB3FDCC6}"/>
              </a:ext>
            </a:extLst>
          </p:cNvPr>
          <p:cNvPicPr>
            <a:picLocks noChangeAspect="1"/>
          </p:cNvPicPr>
          <p:nvPr/>
        </p:nvPicPr>
        <p:blipFill>
          <a:blip r:embed="rId2"/>
          <a:stretch>
            <a:fillRect/>
          </a:stretch>
        </p:blipFill>
        <p:spPr>
          <a:xfrm>
            <a:off x="7486650" y="62700"/>
            <a:ext cx="3084826" cy="2749080"/>
          </a:xfrm>
          <a:prstGeom prst="rect">
            <a:avLst/>
          </a:prstGeom>
        </p:spPr>
      </p:pic>
    </p:spTree>
    <p:extLst>
      <p:ext uri="{BB962C8B-B14F-4D97-AF65-F5344CB8AC3E}">
        <p14:creationId xmlns:p14="http://schemas.microsoft.com/office/powerpoint/2010/main" val="593949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DFAA7096-376E-447C-B1FE-19D366CF9939}"/>
              </a:ext>
            </a:extLst>
          </p:cNvPr>
          <p:cNvSpPr>
            <a:spLocks noGrp="1"/>
          </p:cNvSpPr>
          <p:nvPr>
            <p:ph type="title"/>
          </p:nvPr>
        </p:nvSpPr>
        <p:spPr>
          <a:xfrm>
            <a:off x="640079" y="2053641"/>
            <a:ext cx="3669161" cy="2760098"/>
          </a:xfrm>
        </p:spPr>
        <p:txBody>
          <a:bodyPr>
            <a:normAutofit/>
          </a:bodyPr>
          <a:lstStyle/>
          <a:p>
            <a:r>
              <a:rPr lang="da-DK" sz="3700">
                <a:solidFill>
                  <a:srgbClr val="FFFFFF"/>
                </a:solidFill>
              </a:rPr>
              <a:t>Hypotesedannelse </a:t>
            </a:r>
          </a:p>
        </p:txBody>
      </p:sp>
      <p:sp>
        <p:nvSpPr>
          <p:cNvPr id="3" name="Pladsholder til indhold 2">
            <a:extLst>
              <a:ext uri="{FF2B5EF4-FFF2-40B4-BE49-F238E27FC236}">
                <a16:creationId xmlns:a16="http://schemas.microsoft.com/office/drawing/2014/main" id="{8B0CB393-C6B2-42B9-99D2-9F69D71B2CEF}"/>
              </a:ext>
            </a:extLst>
          </p:cNvPr>
          <p:cNvSpPr>
            <a:spLocks noGrp="1"/>
          </p:cNvSpPr>
          <p:nvPr>
            <p:ph idx="1"/>
          </p:nvPr>
        </p:nvSpPr>
        <p:spPr>
          <a:xfrm>
            <a:off x="6090574" y="801866"/>
            <a:ext cx="5306084" cy="5230634"/>
          </a:xfrm>
        </p:spPr>
        <p:txBody>
          <a:bodyPr anchor="ctr">
            <a:normAutofit/>
          </a:bodyPr>
          <a:lstStyle/>
          <a:p>
            <a:r>
              <a:rPr lang="da-DK" sz="2200">
                <a:solidFill>
                  <a:srgbClr val="000000"/>
                </a:solidFill>
              </a:rPr>
              <a:t>Metode til at forstyrre de for-forståelser og antagelser, der har betydning for, hvordan vi tænker og handler</a:t>
            </a:r>
          </a:p>
          <a:p>
            <a:endParaRPr lang="da-DK" sz="2200">
              <a:solidFill>
                <a:srgbClr val="000000"/>
              </a:solidFill>
            </a:endParaRPr>
          </a:p>
          <a:p>
            <a:r>
              <a:rPr lang="da-DK" sz="2200">
                <a:solidFill>
                  <a:srgbClr val="000000"/>
                </a:solidFill>
              </a:rPr>
              <a:t>Er udviklet for at undgå fastlåsthed i tanke og handling</a:t>
            </a:r>
          </a:p>
          <a:p>
            <a:endParaRPr lang="da-DK" sz="2200">
              <a:solidFill>
                <a:srgbClr val="000000"/>
              </a:solidFill>
            </a:endParaRPr>
          </a:p>
          <a:p>
            <a:r>
              <a:rPr lang="da-DK" sz="2200">
                <a:solidFill>
                  <a:srgbClr val="000000"/>
                </a:solidFill>
              </a:rPr>
              <a:t>Kan bruges til at åbne  oplevelsen af handlemuligheder - også når det virker svært</a:t>
            </a:r>
          </a:p>
          <a:p>
            <a:pPr marL="0" indent="0">
              <a:buNone/>
            </a:pPr>
            <a:endParaRPr lang="da-DK" sz="2200">
              <a:solidFill>
                <a:srgbClr val="000000"/>
              </a:solidFill>
            </a:endParaRPr>
          </a:p>
          <a:p>
            <a:r>
              <a:rPr lang="da-DK" sz="2200">
                <a:solidFill>
                  <a:srgbClr val="000000"/>
                </a:solidFill>
              </a:rPr>
              <a:t>Du kan ende med at blive </a:t>
            </a:r>
            <a:r>
              <a:rPr lang="da-DK" sz="2200" i="1">
                <a:solidFill>
                  <a:srgbClr val="000000"/>
                </a:solidFill>
              </a:rPr>
              <a:t>uærbødig – (og det vil jeg også gerne være engang i mellem – men kun med vilje </a:t>
            </a:r>
            <a:r>
              <a:rPr lang="da-DK" sz="2200" i="1">
                <a:solidFill>
                  <a:srgbClr val="000000"/>
                </a:solidFill>
                <a:sym typeface="Wingdings" panose="05000000000000000000" pitchFamily="2" charset="2"/>
              </a:rPr>
              <a:t> )</a:t>
            </a:r>
            <a:endParaRPr lang="da-DK" sz="2200">
              <a:solidFill>
                <a:srgbClr val="000000"/>
              </a:solidFill>
            </a:endParaRPr>
          </a:p>
          <a:p>
            <a:pPr marL="0" indent="0">
              <a:buNone/>
            </a:pPr>
            <a:endParaRPr lang="da-DK" sz="2200">
              <a:solidFill>
                <a:srgbClr val="000000"/>
              </a:solidFill>
            </a:endParaRPr>
          </a:p>
        </p:txBody>
      </p:sp>
    </p:spTree>
    <p:extLst>
      <p:ext uri="{BB962C8B-B14F-4D97-AF65-F5344CB8AC3E}">
        <p14:creationId xmlns:p14="http://schemas.microsoft.com/office/powerpoint/2010/main" val="350955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boks 11"/>
          <p:cNvSpPr txBox="1"/>
          <p:nvPr/>
        </p:nvSpPr>
        <p:spPr>
          <a:xfrm>
            <a:off x="2364509" y="314037"/>
            <a:ext cx="7942915" cy="24314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4800" b="0" i="0" u="none" strike="noStrike" kern="1200" cap="none" spc="0" normalizeH="0" baseline="0" noProof="0" dirty="0">
                <a:ln>
                  <a:noFill/>
                </a:ln>
                <a:solidFill>
                  <a:prstClr val="black"/>
                </a:solidFill>
                <a:effectLst/>
                <a:uLnTx/>
                <a:uFillTx/>
                <a:latin typeface="Calibri" panose="020F0502020204030204"/>
                <a:ea typeface="+mn-ea"/>
                <a:cs typeface="+mn-cs"/>
              </a:rPr>
              <a:t>Hypotesedannelsen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4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da-DK" sz="2800" b="0" i="0" u="none" strike="noStrike" kern="1200" cap="none" spc="0" normalizeH="0" baseline="0" noProof="0" dirty="0">
                <a:ln>
                  <a:noFill/>
                </a:ln>
                <a:solidFill>
                  <a:prstClr val="black"/>
                </a:solidFill>
                <a:effectLst/>
                <a:uLnTx/>
                <a:uFillTx/>
                <a:latin typeface="Calibri" panose="020F0502020204030204"/>
                <a:ea typeface="+mn-ea"/>
                <a:cs typeface="+mn-cs"/>
              </a:rPr>
              <a:t> sker konkret ved at forestille sig så </a:t>
            </a:r>
            <a:r>
              <a:rPr kumimoji="0" lang="da-DK" sz="2800" b="0" i="0" u="sng" strike="noStrike" kern="1200" cap="none" spc="0" normalizeH="0" baseline="0" noProof="0" dirty="0">
                <a:ln>
                  <a:noFill/>
                </a:ln>
                <a:solidFill>
                  <a:prstClr val="black"/>
                </a:solidFill>
                <a:effectLst/>
                <a:uLnTx/>
                <a:uFillTx/>
                <a:latin typeface="Calibri" panose="020F0502020204030204"/>
                <a:ea typeface="+mn-ea"/>
                <a:cs typeface="+mn-cs"/>
              </a:rPr>
              <a:t>mange</a:t>
            </a:r>
            <a:r>
              <a:rPr kumimoji="0" lang="da-DK" sz="2800" b="0" i="0" u="none" strike="noStrike" kern="1200" cap="none" spc="0" normalizeH="0" baseline="0" noProof="0" dirty="0">
                <a:ln>
                  <a:noFill/>
                </a:ln>
                <a:solidFill>
                  <a:prstClr val="black"/>
                </a:solidFill>
                <a:effectLst/>
                <a:uLnTx/>
                <a:uFillTx/>
                <a:latin typeface="Calibri" panose="020F0502020204030204"/>
                <a:ea typeface="+mn-ea"/>
                <a:cs typeface="+mn-cs"/>
              </a:rPr>
              <a:t> alternativer til sin oprindelige antagelse, at man ender med at undre sig i stedet for.</a:t>
            </a:r>
          </a:p>
        </p:txBody>
      </p:sp>
      <p:pic>
        <p:nvPicPr>
          <p:cNvPr id="4100" name="Picture 4" descr="Billedresultat for at undre sig">
            <a:extLst>
              <a:ext uri="{FF2B5EF4-FFF2-40B4-BE49-F238E27FC236}">
                <a16:creationId xmlns:a16="http://schemas.microsoft.com/office/drawing/2014/main" id="{C472FCEB-0216-4CFD-81B1-6A3840946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745473"/>
            <a:ext cx="8991600" cy="3611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241056"/>
      </p:ext>
    </p:extLst>
  </p:cSld>
  <p:clrMapOvr>
    <a:masterClrMapping/>
  </p:clrMapOvr>
</p:sld>
</file>

<file path=ppt/theme/theme1.xml><?xml version="1.0" encoding="utf-8"?>
<a:theme xmlns:a="http://schemas.openxmlformats.org/drawingml/2006/main" name="1_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DU">
  <a:themeElements>
    <a:clrScheme name="SDU">
      <a:dk1>
        <a:sysClr val="windowText" lastClr="000000"/>
      </a:dk1>
      <a:lt1>
        <a:sysClr val="window" lastClr="FFFFFF"/>
      </a:lt1>
      <a:dk2>
        <a:srgbClr val="473729"/>
      </a:dk2>
      <a:lt2>
        <a:srgbClr val="EFE5D1"/>
      </a:lt2>
      <a:accent1>
        <a:srgbClr val="4E5B31"/>
      </a:accent1>
      <a:accent2>
        <a:srgbClr val="789D4A"/>
      </a:accent2>
      <a:accent3>
        <a:srgbClr val="AEB862"/>
      </a:accent3>
      <a:accent4>
        <a:srgbClr val="862633"/>
      </a:accent4>
      <a:accent5>
        <a:srgbClr val="D05A57"/>
      </a:accent5>
      <a:accent6>
        <a:srgbClr val="D38235"/>
      </a:accent6>
      <a:hlink>
        <a:srgbClr val="0563C1"/>
      </a:hlink>
      <a:folHlink>
        <a:srgbClr val="954F72"/>
      </a:folHlink>
    </a:clrScheme>
    <a:fontScheme name="Master PP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a:defPPr>
      </a:lstStyle>
    </a:txDef>
  </a:objectDefaults>
  <a:extraClrSchemeLst/>
  <a:custClrLst>
    <a:custClr name="Grøn 1">
      <a:srgbClr val="4E5B31"/>
    </a:custClr>
    <a:custClr name="Grøn 2">
      <a:srgbClr val="789D4A"/>
    </a:custClr>
    <a:custClr name="Grøn 3">
      <a:srgbClr val="AEB862"/>
    </a:custClr>
    <a:custClr name="Grøn 4">
      <a:srgbClr val="EAE7B9"/>
    </a:custClr>
    <a:custClr>
      <a:srgbClr val="FFFFFF"/>
    </a:custClr>
    <a:custClr>
      <a:srgbClr val="FFFFFF"/>
    </a:custClr>
    <a:custClr>
      <a:srgbClr val="FFFFFF"/>
    </a:custClr>
    <a:custClr>
      <a:srgbClr val="FFFFFF"/>
    </a:custClr>
    <a:custClr>
      <a:srgbClr val="FFFFFF"/>
    </a:custClr>
    <a:custClr>
      <a:srgbClr val="FFFFFF"/>
    </a:custClr>
    <a:custClr name="Orange 1">
      <a:srgbClr val="D38235"/>
    </a:custClr>
    <a:custClr name="Orange 2">
      <a:srgbClr val="E0A526"/>
    </a:custClr>
    <a:custClr name="Orange 3">
      <a:srgbClr val="EED484"/>
    </a:custClr>
    <a:custClr name="Orange 4">
      <a:srgbClr val="FCF0C4"/>
    </a:custClr>
    <a:custClr>
      <a:srgbClr val="FFFFFF"/>
    </a:custClr>
    <a:custClr>
      <a:srgbClr val="FFFFFF"/>
    </a:custClr>
    <a:custClr>
      <a:srgbClr val="FFFFFF"/>
    </a:custClr>
    <a:custClr>
      <a:srgbClr val="FFFFFF"/>
    </a:custClr>
    <a:custClr>
      <a:srgbClr val="FFFFFF"/>
    </a:custClr>
    <a:custClr>
      <a:srgbClr val="FFFFFF"/>
    </a:custClr>
    <a:custClr name="Rød 1">
      <a:srgbClr val="862633"/>
    </a:custClr>
    <a:custClr name="Rød 2">
      <a:srgbClr val="D05A57"/>
    </a:custClr>
    <a:custClr name="Rød 3">
      <a:srgbClr val="E1BBB4"/>
    </a:custClr>
    <a:custClr name="Rød 4">
      <a:srgbClr val="F4E2DE"/>
    </a:custClr>
    <a:custClr>
      <a:srgbClr val="FFFFFF"/>
    </a:custClr>
    <a:custClr>
      <a:srgbClr val="FFFFFF"/>
    </a:custClr>
    <a:custClr>
      <a:srgbClr val="FFFFFF"/>
    </a:custClr>
    <a:custClr>
      <a:srgbClr val="FFFFFF"/>
    </a:custClr>
    <a:custClr>
      <a:srgbClr val="FFFFFF"/>
    </a:custClr>
    <a:custClr>
      <a:srgbClr val="FFFFFF"/>
    </a:custClr>
    <a:custClr name="Brun 1">
      <a:srgbClr val="473729"/>
    </a:custClr>
    <a:custClr name="Brun 2">
      <a:srgbClr val="946037"/>
    </a:custClr>
    <a:custClr name="Brun 3">
      <a:srgbClr val="DDCBA4"/>
    </a:custClr>
    <a:custClr name="Brun 4">
      <a:srgbClr val="EFE5D1"/>
    </a:custClr>
    <a:custClr>
      <a:srgbClr val="FFFFFF"/>
    </a:custClr>
    <a:custClr>
      <a:srgbClr val="FFFFFF"/>
    </a:custClr>
    <a:custClr>
      <a:srgbClr val="FFFFFF"/>
    </a:custClr>
    <a:custClr>
      <a:srgbClr val="FFFFFF"/>
    </a:custClr>
    <a:custClr>
      <a:srgbClr val="FFFFFF"/>
    </a:custClr>
    <a:custClr>
      <a:srgbClr val="FFFFFF"/>
    </a:custClr>
    <a:custClr name="Sort">
      <a:srgbClr val="000000"/>
    </a:custClr>
    <a:custClr name="Hvid">
      <a:srgbClr val="FFFFFF"/>
    </a:custClr>
  </a:custClrLst>
  <a:extLst>
    <a:ext uri="{05A4C25C-085E-4340-85A3-A5531E510DB2}">
      <thm15:themeFamily xmlns:thm15="http://schemas.microsoft.com/office/thememl/2012/main" name="SDU widescreen.potx" id="{1C4F8E8D-0334-4267-96F7-9CAC143C1229}" vid="{6887ADA9-E5D5-4F4B-ACE2-43240691910A}"/>
    </a:ext>
  </a:extLst>
</a:theme>
</file>

<file path=ppt/theme/theme5.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2006</TotalTime>
  <Words>1599</Words>
  <Application>Microsoft Office PowerPoint</Application>
  <PresentationFormat>Widescreen</PresentationFormat>
  <Paragraphs>220</Paragraphs>
  <Slides>17</Slides>
  <Notes>9</Notes>
  <HiddenSlides>0</HiddenSlides>
  <MMClips>0</MMClips>
  <ScaleCrop>false</ScaleCrop>
  <HeadingPairs>
    <vt:vector size="6" baseType="variant">
      <vt:variant>
        <vt:lpstr>Benyttede skrifttyper</vt:lpstr>
      </vt:variant>
      <vt:variant>
        <vt:i4>8</vt:i4>
      </vt:variant>
      <vt:variant>
        <vt:lpstr>Tema</vt:lpstr>
      </vt:variant>
      <vt:variant>
        <vt:i4>4</vt:i4>
      </vt:variant>
      <vt:variant>
        <vt:lpstr>Slidetitler</vt:lpstr>
      </vt:variant>
      <vt:variant>
        <vt:i4>17</vt:i4>
      </vt:variant>
    </vt:vector>
  </HeadingPairs>
  <TitlesOfParts>
    <vt:vector size="29" baseType="lpstr">
      <vt:lpstr>ＭＳ Ｐゴシック</vt:lpstr>
      <vt:lpstr>Arial</vt:lpstr>
      <vt:lpstr>Calibri</vt:lpstr>
      <vt:lpstr>Calibri Light</vt:lpstr>
      <vt:lpstr>FFdinRegular</vt:lpstr>
      <vt:lpstr>Times New Roman</vt:lpstr>
      <vt:lpstr>Verdana</vt:lpstr>
      <vt:lpstr>Wingdings</vt:lpstr>
      <vt:lpstr>1_Office-tema</vt:lpstr>
      <vt:lpstr>2_Office-tema</vt:lpstr>
      <vt:lpstr>3_Office-tema</vt:lpstr>
      <vt:lpstr>SDU</vt:lpstr>
      <vt:lpstr>Kort introduktion til arbejdsfællesskaber og den gode dialog  </vt:lpstr>
      <vt:lpstr>Ressourcer og udfordringer i universitetsansattes arbejdsmiljø</vt:lpstr>
      <vt:lpstr>Relationel koordinering</vt:lpstr>
      <vt:lpstr>PowerPoint-præsentation</vt:lpstr>
      <vt:lpstr>PowerPoint-præsentation</vt:lpstr>
      <vt:lpstr>G - GRUPPE F.eks. teams, grupper eller afdelinger: Hvad kan gruppen gøre for at undersøge og løse en udfordring – og samtidig sikre trivslen og innovationen i gruppen? Hvilket ansvar og opgaver ligger i gruppen? Har gruppen de nødvendige ressourcer/kompetencer til at kunne gøre det? Hvilken indflydelse har gruppen gruppen?</vt:lpstr>
      <vt:lpstr>IGLO</vt:lpstr>
      <vt:lpstr>Hypotesedannelse </vt:lpstr>
      <vt:lpstr>PowerPoint-præsentation</vt:lpstr>
      <vt:lpstr>PowerPoint-præsentation</vt:lpstr>
      <vt:lpstr>PowerPoint-præsentation</vt:lpstr>
      <vt:lpstr>PowerPoint-præsentation</vt:lpstr>
      <vt:lpstr>PowerPoint-præsentation</vt:lpstr>
      <vt:lpstr>PowerPoint-præsentation</vt:lpstr>
      <vt:lpstr>At opløse fastlåsthed</vt:lpstr>
      <vt:lpstr>Dialogøvelse</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Birgitte Aagaard Zethsen</dc:creator>
  <cp:lastModifiedBy>Luise Thuesen Marling</cp:lastModifiedBy>
  <cp:revision>26</cp:revision>
  <cp:lastPrinted>2018-11-28T04:58:36Z</cp:lastPrinted>
  <dcterms:created xsi:type="dcterms:W3CDTF">2018-11-15T15:46:38Z</dcterms:created>
  <dcterms:modified xsi:type="dcterms:W3CDTF">2018-11-30T12:02:40Z</dcterms:modified>
</cp:coreProperties>
</file>