
<file path=[Content_Types].xml><?xml version="1.0" encoding="utf-8"?>
<Types xmlns="http://schemas.openxmlformats.org/package/2006/content-types">
  <Default Extension="bin" ContentType="image/j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2.bin" ContentType="image/x-emf"/>
  <Override PartName="/ppt/media/image3.bin" ContentType="image/x-emf"/>
  <Override PartName="/ppt/media/image4.bin" ContentType="image/png"/>
  <Override PartName="/ppt/media/image5.bin" ContentType="image/png"/>
  <Override PartName="/ppt/media/image6.bin" ContentType="image/png"/>
  <Override PartName="/ppt/media/image7.bin" ContentType="image/png"/>
  <Override PartName="/ppt/media/image8.bin" ContentType="image/png"/>
  <Override PartName="/ppt/media/image9.bin" ContentType="image/png"/>
  <Override PartName="/ppt/media/image10.bin" ContentType="image/png"/>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0" r:id="rId2"/>
  </p:sldMasterIdLst>
  <p:notesMasterIdLst>
    <p:notesMasterId r:id="rId20"/>
  </p:notesMasterIdLst>
  <p:sldIdLst>
    <p:sldId id="281" r:id="rId3"/>
    <p:sldId id="257" r:id="rId4"/>
    <p:sldId id="260" r:id="rId5"/>
    <p:sldId id="272" r:id="rId6"/>
    <p:sldId id="263" r:id="rId7"/>
    <p:sldId id="258" r:id="rId8"/>
    <p:sldId id="259" r:id="rId9"/>
    <p:sldId id="273" r:id="rId10"/>
    <p:sldId id="267" r:id="rId11"/>
    <p:sldId id="275" r:id="rId12"/>
    <p:sldId id="276" r:id="rId13"/>
    <p:sldId id="277" r:id="rId14"/>
    <p:sldId id="278" r:id="rId15"/>
    <p:sldId id="279" r:id="rId16"/>
    <p:sldId id="280" r:id="rId17"/>
    <p:sldId id="261" r:id="rId18"/>
    <p:sldId id="282"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3168" autoAdjust="0"/>
  </p:normalViewPr>
  <p:slideViewPr>
    <p:cSldViewPr snapToGrid="0" showGuides="1">
      <p:cViewPr varScale="1">
        <p:scale>
          <a:sx n="62" d="100"/>
          <a:sy n="62" d="100"/>
        </p:scale>
        <p:origin x="138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93A8F-932E-4B3D-8E0D-EE887F7AB6D9}"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da-DK"/>
        </a:p>
      </dgm:t>
    </dgm:pt>
    <dgm:pt modelId="{17244505-B036-4F29-A603-E15D7CF756C7}">
      <dgm:prSet phldrT="[Tekst]" custT="1"/>
      <dgm:spPr>
        <a:solidFill>
          <a:schemeClr val="bg1">
            <a:lumMod val="75000"/>
          </a:schemeClr>
        </a:solidFill>
      </dgm:spPr>
      <dgm:t>
        <a:bodyPr/>
        <a:lstStyle/>
        <a:p>
          <a:r>
            <a:rPr lang="da-DK" sz="4000" b="1" dirty="0"/>
            <a:t>Arbejdsmiljøet gennemtænkt</a:t>
          </a:r>
        </a:p>
      </dgm:t>
    </dgm:pt>
    <dgm:pt modelId="{94E7C068-B10B-46E4-B54A-E2F36631B2E6}" type="parTrans" cxnId="{AA59E17C-C2D5-4EE4-A8B8-4B9BC69D3EB6}">
      <dgm:prSet/>
      <dgm:spPr/>
      <dgm:t>
        <a:bodyPr/>
        <a:lstStyle/>
        <a:p>
          <a:endParaRPr lang="da-DK" sz="1800"/>
        </a:p>
      </dgm:t>
    </dgm:pt>
    <dgm:pt modelId="{363D598B-8064-4D88-8455-8713CEC915CB}" type="sibTrans" cxnId="{AA59E17C-C2D5-4EE4-A8B8-4B9BC69D3EB6}">
      <dgm:prSet/>
      <dgm:spPr/>
      <dgm:t>
        <a:bodyPr/>
        <a:lstStyle/>
        <a:p>
          <a:endParaRPr lang="da-DK" sz="1800"/>
        </a:p>
      </dgm:t>
    </dgm:pt>
    <dgm:pt modelId="{BDCCC1A2-EF37-42EE-A9E3-309483AB45BC}">
      <dgm:prSet phldrT="[Tekst]" custT="1"/>
      <dgm:spPr/>
      <dgm:t>
        <a:bodyPr/>
        <a:lstStyle/>
        <a:p>
          <a:pPr algn="ctr"/>
          <a:r>
            <a:rPr lang="da-DK" sz="2000" b="1" dirty="0"/>
            <a:t>Indsatsområde 1</a:t>
          </a:r>
        </a:p>
        <a:p>
          <a:pPr algn="ctr"/>
          <a:r>
            <a:rPr lang="da-DK" sz="1600" b="1" dirty="0"/>
            <a:t>Udvikling, styring og realisering af visionen</a:t>
          </a:r>
        </a:p>
        <a:p>
          <a:pPr algn="l"/>
          <a:endParaRPr lang="da-DK" sz="700" dirty="0"/>
        </a:p>
        <a:p>
          <a:pPr algn="l"/>
          <a:r>
            <a:rPr lang="da-DK" sz="1400" dirty="0"/>
            <a:t>Fx</a:t>
          </a:r>
        </a:p>
      </dgm:t>
    </dgm:pt>
    <dgm:pt modelId="{F1F27763-6674-4B6E-8CD6-E1C8C8273F9C}" type="parTrans" cxnId="{9F7D3D24-A975-48D5-A069-35856A737B3D}">
      <dgm:prSet/>
      <dgm:spPr/>
      <dgm:t>
        <a:bodyPr/>
        <a:lstStyle/>
        <a:p>
          <a:endParaRPr lang="da-DK" sz="1800"/>
        </a:p>
      </dgm:t>
    </dgm:pt>
    <dgm:pt modelId="{8FEAA4A3-2908-45F5-9D77-8D03E28B9A8C}" type="sibTrans" cxnId="{9F7D3D24-A975-48D5-A069-35856A737B3D}">
      <dgm:prSet/>
      <dgm:spPr/>
      <dgm:t>
        <a:bodyPr/>
        <a:lstStyle/>
        <a:p>
          <a:endParaRPr lang="da-DK" sz="1800"/>
        </a:p>
      </dgm:t>
    </dgm:pt>
    <dgm:pt modelId="{7DABF4A7-A571-4DE7-96DE-1EDDF2C831B3}">
      <dgm:prSet phldrT="[Tekst]" custT="1"/>
      <dgm:spPr>
        <a:solidFill>
          <a:srgbClr val="49BF64"/>
        </a:solidFill>
      </dgm:spPr>
      <dgm:t>
        <a:bodyPr/>
        <a:lstStyle/>
        <a:p>
          <a:pPr algn="ctr"/>
          <a:r>
            <a:rPr lang="da-DK" sz="2000" b="1" dirty="0"/>
            <a:t>Indsatsområde 3</a:t>
          </a:r>
        </a:p>
        <a:p>
          <a:pPr algn="ctr"/>
          <a:r>
            <a:rPr lang="da-DK" sz="1600" b="1" dirty="0"/>
            <a:t>Kompetenceudviklings-paletten udformes </a:t>
          </a:r>
        </a:p>
        <a:p>
          <a:pPr algn="l"/>
          <a:endParaRPr lang="da-DK" sz="700" dirty="0"/>
        </a:p>
        <a:p>
          <a:pPr algn="l"/>
          <a:r>
            <a:rPr lang="da-DK" sz="1400" dirty="0"/>
            <a:t>Fx</a:t>
          </a:r>
        </a:p>
        <a:p>
          <a:pPr algn="l"/>
          <a:r>
            <a:rPr lang="da-DK" sz="1400" dirty="0"/>
            <a:t>3.1 Procesunderstøttende screening</a:t>
          </a:r>
          <a:endParaRPr lang="da-DK" sz="700" dirty="0"/>
        </a:p>
      </dgm:t>
    </dgm:pt>
    <dgm:pt modelId="{C101311F-97DB-488D-8137-B817EA64CAB3}" type="parTrans" cxnId="{CFEB0833-8663-489E-838C-D3258AB1A4DC}">
      <dgm:prSet/>
      <dgm:spPr/>
      <dgm:t>
        <a:bodyPr/>
        <a:lstStyle/>
        <a:p>
          <a:endParaRPr lang="da-DK" sz="1800"/>
        </a:p>
      </dgm:t>
    </dgm:pt>
    <dgm:pt modelId="{DCCC68C3-5E18-4624-9D77-58A12A88D172}" type="sibTrans" cxnId="{CFEB0833-8663-489E-838C-D3258AB1A4DC}">
      <dgm:prSet/>
      <dgm:spPr/>
      <dgm:t>
        <a:bodyPr/>
        <a:lstStyle/>
        <a:p>
          <a:endParaRPr lang="da-DK" sz="1800"/>
        </a:p>
      </dgm:t>
    </dgm:pt>
    <dgm:pt modelId="{C78F3DDB-6A5A-41D0-8C2B-C3CA5C0CA05D}">
      <dgm:prSet phldrT="[Tekst]" custT="1"/>
      <dgm:spPr/>
      <dgm:t>
        <a:bodyPr/>
        <a:lstStyle/>
        <a:p>
          <a:pPr algn="ctr"/>
          <a:r>
            <a:rPr lang="da-DK" sz="2000" b="1" dirty="0"/>
            <a:t>Indsatsområde 2</a:t>
          </a:r>
        </a:p>
        <a:p>
          <a:pPr algn="ctr"/>
          <a:r>
            <a:rPr lang="da-DK" sz="1600" b="1" dirty="0"/>
            <a:t>Tunet og samkørt AM-værktøjer</a:t>
          </a:r>
        </a:p>
        <a:p>
          <a:pPr algn="l"/>
          <a:endParaRPr lang="da-DK" sz="700" dirty="0"/>
        </a:p>
        <a:p>
          <a:pPr algn="l"/>
          <a:r>
            <a:rPr lang="da-DK" sz="1400" dirty="0"/>
            <a:t>Fx</a:t>
          </a:r>
        </a:p>
      </dgm:t>
    </dgm:pt>
    <dgm:pt modelId="{70A6617F-D69F-46FE-B096-59DBB41BE013}" type="parTrans" cxnId="{5020D04D-CF83-46B7-8929-29CE2EF658E5}">
      <dgm:prSet/>
      <dgm:spPr/>
      <dgm:t>
        <a:bodyPr/>
        <a:lstStyle/>
        <a:p>
          <a:endParaRPr lang="da-DK" sz="1800"/>
        </a:p>
      </dgm:t>
    </dgm:pt>
    <dgm:pt modelId="{A2515B8E-56F9-4A48-BB1F-5E48AD4C34EB}" type="sibTrans" cxnId="{5020D04D-CF83-46B7-8929-29CE2EF658E5}">
      <dgm:prSet/>
      <dgm:spPr/>
      <dgm:t>
        <a:bodyPr/>
        <a:lstStyle/>
        <a:p>
          <a:endParaRPr lang="da-DK" sz="1800"/>
        </a:p>
      </dgm:t>
    </dgm:pt>
    <dgm:pt modelId="{D6E29182-360F-48B8-8377-F94AAD35563B}">
      <dgm:prSet phldrT="[Tekst]" custT="1"/>
      <dgm:spPr/>
      <dgm:t>
        <a:bodyPr/>
        <a:lstStyle/>
        <a:p>
          <a:pPr algn="ctr"/>
          <a:r>
            <a:rPr lang="da-DK" sz="2000" b="1" dirty="0"/>
            <a:t>Indsatsområde 4</a:t>
          </a:r>
        </a:p>
        <a:p>
          <a:pPr algn="ctr"/>
          <a:r>
            <a:rPr lang="da-DK" sz="1600" b="1" dirty="0"/>
            <a:t>Revision og tydeliggørelse af arbejdsmiljøarbejdet</a:t>
          </a:r>
        </a:p>
        <a:p>
          <a:pPr algn="l"/>
          <a:endParaRPr lang="da-DK" sz="700" dirty="0"/>
        </a:p>
        <a:p>
          <a:pPr algn="l"/>
          <a:r>
            <a:rPr lang="da-DK" sz="1400" dirty="0"/>
            <a:t>Fx</a:t>
          </a:r>
        </a:p>
      </dgm:t>
    </dgm:pt>
    <dgm:pt modelId="{C7B08D1D-006A-4E9D-9CF4-F4FB170877FF}" type="parTrans" cxnId="{B5B76393-5672-4009-997F-48A0AB6BEB06}">
      <dgm:prSet/>
      <dgm:spPr/>
      <dgm:t>
        <a:bodyPr/>
        <a:lstStyle/>
        <a:p>
          <a:endParaRPr lang="da-DK" sz="1800"/>
        </a:p>
      </dgm:t>
    </dgm:pt>
    <dgm:pt modelId="{C05EBB0F-F722-4B0C-8C14-54203F34AE31}" type="sibTrans" cxnId="{B5B76393-5672-4009-997F-48A0AB6BEB06}">
      <dgm:prSet/>
      <dgm:spPr/>
      <dgm:t>
        <a:bodyPr/>
        <a:lstStyle/>
        <a:p>
          <a:endParaRPr lang="da-DK" sz="1800"/>
        </a:p>
      </dgm:t>
    </dgm:pt>
    <dgm:pt modelId="{A7A64C27-2B75-4FD8-AD2D-190FCD127E26}">
      <dgm:prSet phldrT="[Tekst]" custT="1"/>
      <dgm:spPr/>
      <dgm:t>
        <a:bodyPr/>
        <a:lstStyle/>
        <a:p>
          <a:pPr algn="l"/>
          <a:r>
            <a:rPr lang="da-DK" sz="1400" dirty="0"/>
            <a:t>2.1 Overordnet koncept (solen)</a:t>
          </a:r>
        </a:p>
      </dgm:t>
    </dgm:pt>
    <dgm:pt modelId="{69FF107A-7B0B-4327-A94E-B0CD1DFEB9A7}" type="parTrans" cxnId="{80FE098E-B682-401C-BE8C-31E38995CE1C}">
      <dgm:prSet/>
      <dgm:spPr/>
      <dgm:t>
        <a:bodyPr/>
        <a:lstStyle/>
        <a:p>
          <a:endParaRPr lang="da-DK" sz="1800"/>
        </a:p>
      </dgm:t>
    </dgm:pt>
    <dgm:pt modelId="{5D9299AC-F96A-4356-A41A-BAA7D0EC0B3B}" type="sibTrans" cxnId="{80FE098E-B682-401C-BE8C-31E38995CE1C}">
      <dgm:prSet/>
      <dgm:spPr/>
      <dgm:t>
        <a:bodyPr/>
        <a:lstStyle/>
        <a:p>
          <a:endParaRPr lang="da-DK" sz="1800"/>
        </a:p>
      </dgm:t>
    </dgm:pt>
    <dgm:pt modelId="{1489CCF1-BFCC-48E0-A9B5-C1EFA5318F38}">
      <dgm:prSet phldrT="[Tekst]" custT="1"/>
      <dgm:spPr/>
      <dgm:t>
        <a:bodyPr/>
        <a:lstStyle/>
        <a:p>
          <a:pPr algn="l"/>
          <a:r>
            <a:rPr lang="da-DK" sz="1400" dirty="0"/>
            <a:t>4.1 Dialog på lovpligtig arbejdsmiljøuddannelse i 2018</a:t>
          </a:r>
        </a:p>
      </dgm:t>
    </dgm:pt>
    <dgm:pt modelId="{3A7A0D5E-0BE6-46DF-9D09-C61146ED1384}" type="parTrans" cxnId="{C8FEE3C5-B4A2-42CA-AA55-DCD3A7745F97}">
      <dgm:prSet/>
      <dgm:spPr/>
      <dgm:t>
        <a:bodyPr/>
        <a:lstStyle/>
        <a:p>
          <a:endParaRPr lang="da-DK" sz="1800"/>
        </a:p>
      </dgm:t>
    </dgm:pt>
    <dgm:pt modelId="{A76C8F59-618B-4FAA-A5A3-E371A56062F4}" type="sibTrans" cxnId="{C8FEE3C5-B4A2-42CA-AA55-DCD3A7745F97}">
      <dgm:prSet/>
      <dgm:spPr/>
      <dgm:t>
        <a:bodyPr/>
        <a:lstStyle/>
        <a:p>
          <a:endParaRPr lang="da-DK" sz="1800"/>
        </a:p>
      </dgm:t>
    </dgm:pt>
    <dgm:pt modelId="{611D4998-8411-4EDB-BBDA-33D154132E57}">
      <dgm:prSet phldrT="[Tekst]" custT="1"/>
      <dgm:spPr/>
      <dgm:t>
        <a:bodyPr/>
        <a:lstStyle/>
        <a:p>
          <a:pPr algn="l"/>
          <a:r>
            <a:rPr lang="da-DK" sz="1400" dirty="0"/>
            <a:t>1.1 Projekt og budgetplan for direktionen</a:t>
          </a:r>
        </a:p>
      </dgm:t>
    </dgm:pt>
    <dgm:pt modelId="{47978693-B507-471C-8FC6-45399F1ADB52}" type="sibTrans" cxnId="{6D91D211-1C03-4346-92A8-26F7612BE9E6}">
      <dgm:prSet/>
      <dgm:spPr/>
      <dgm:t>
        <a:bodyPr/>
        <a:lstStyle/>
        <a:p>
          <a:endParaRPr lang="da-DK" sz="1800"/>
        </a:p>
      </dgm:t>
    </dgm:pt>
    <dgm:pt modelId="{727CCD7B-CA1B-4399-B745-DDEE93862538}" type="parTrans" cxnId="{6D91D211-1C03-4346-92A8-26F7612BE9E6}">
      <dgm:prSet/>
      <dgm:spPr/>
      <dgm:t>
        <a:bodyPr/>
        <a:lstStyle/>
        <a:p>
          <a:endParaRPr lang="da-DK" sz="1800"/>
        </a:p>
      </dgm:t>
    </dgm:pt>
    <dgm:pt modelId="{EBFC5C0B-E6DE-4C7F-907C-D920625573E4}">
      <dgm:prSet custT="1"/>
      <dgm:spPr/>
      <dgm:t>
        <a:bodyPr/>
        <a:lstStyle/>
        <a:p>
          <a:pPr algn="l"/>
          <a:r>
            <a:rPr lang="da-DK" sz="1400" dirty="0"/>
            <a:t>1.2 Visionens elementer i det daglige arbejde</a:t>
          </a:r>
        </a:p>
      </dgm:t>
    </dgm:pt>
    <dgm:pt modelId="{2D74C8A5-4295-4AD1-85DF-381332BA1074}" type="parTrans" cxnId="{2334D137-29BD-4054-BD39-0F75304BD52D}">
      <dgm:prSet/>
      <dgm:spPr/>
      <dgm:t>
        <a:bodyPr/>
        <a:lstStyle/>
        <a:p>
          <a:endParaRPr lang="da-DK" sz="3600"/>
        </a:p>
      </dgm:t>
    </dgm:pt>
    <dgm:pt modelId="{0C05D25E-FE22-4F89-AA1A-35A33052039F}" type="sibTrans" cxnId="{2334D137-29BD-4054-BD39-0F75304BD52D}">
      <dgm:prSet/>
      <dgm:spPr/>
      <dgm:t>
        <a:bodyPr/>
        <a:lstStyle/>
        <a:p>
          <a:endParaRPr lang="da-DK" sz="3600"/>
        </a:p>
      </dgm:t>
    </dgm:pt>
    <dgm:pt modelId="{82ABDEF1-74DF-4D71-9FAE-CCB50AAC0F11}">
      <dgm:prSet custT="1"/>
      <dgm:spPr/>
      <dgm:t>
        <a:bodyPr/>
        <a:lstStyle/>
        <a:p>
          <a:pPr algn="l"/>
          <a:r>
            <a:rPr lang="da-DK" sz="1400" dirty="0"/>
            <a:t>1.3 Visionen som forandrings-proces på stormøde</a:t>
          </a:r>
        </a:p>
      </dgm:t>
    </dgm:pt>
    <dgm:pt modelId="{9B459010-837D-44FC-8D1D-FEAEA4052CB4}" type="parTrans" cxnId="{A36E21C7-2B77-4F1F-9C71-1AF6D03FA043}">
      <dgm:prSet/>
      <dgm:spPr/>
      <dgm:t>
        <a:bodyPr/>
        <a:lstStyle/>
        <a:p>
          <a:endParaRPr lang="da-DK" sz="3600"/>
        </a:p>
      </dgm:t>
    </dgm:pt>
    <dgm:pt modelId="{1A83D3E5-B69A-447A-BCFA-3F81BE2A1CDC}" type="sibTrans" cxnId="{A36E21C7-2B77-4F1F-9C71-1AF6D03FA043}">
      <dgm:prSet/>
      <dgm:spPr/>
      <dgm:t>
        <a:bodyPr/>
        <a:lstStyle/>
        <a:p>
          <a:endParaRPr lang="da-DK" sz="3600"/>
        </a:p>
      </dgm:t>
    </dgm:pt>
    <dgm:pt modelId="{567FCAF4-E206-42D7-B40D-FDF1CA89EC62}">
      <dgm:prSet custT="1"/>
      <dgm:spPr/>
      <dgm:t>
        <a:bodyPr/>
        <a:lstStyle/>
        <a:p>
          <a:pPr algn="l"/>
          <a:endParaRPr lang="da-DK" sz="1400" dirty="0"/>
        </a:p>
      </dgm:t>
    </dgm:pt>
    <dgm:pt modelId="{7B79107B-CDE7-4098-B1EF-F4CFC594ECE9}" type="parTrans" cxnId="{AE700ED1-8EB3-4E58-ADFB-5733214439C8}">
      <dgm:prSet/>
      <dgm:spPr/>
      <dgm:t>
        <a:bodyPr/>
        <a:lstStyle/>
        <a:p>
          <a:endParaRPr lang="da-DK" sz="3600"/>
        </a:p>
      </dgm:t>
    </dgm:pt>
    <dgm:pt modelId="{DEF9B73E-052E-4A47-9C67-5C7FBBB618FB}" type="sibTrans" cxnId="{AE700ED1-8EB3-4E58-ADFB-5733214439C8}">
      <dgm:prSet/>
      <dgm:spPr/>
      <dgm:t>
        <a:bodyPr/>
        <a:lstStyle/>
        <a:p>
          <a:endParaRPr lang="da-DK" sz="3600"/>
        </a:p>
      </dgm:t>
    </dgm:pt>
    <dgm:pt modelId="{E54BBDB3-897E-47A5-9C8A-A74470792B4F}">
      <dgm:prSet custT="1"/>
      <dgm:spPr>
        <a:solidFill>
          <a:srgbClr val="49BF64"/>
        </a:solidFill>
      </dgm:spPr>
      <dgm:t>
        <a:bodyPr/>
        <a:lstStyle/>
        <a:p>
          <a:pPr algn="l"/>
          <a:r>
            <a:rPr lang="da-DK" sz="1400" dirty="0"/>
            <a:t>3.2 Pilotprojekt på proceslederuddannelse</a:t>
          </a:r>
        </a:p>
      </dgm:t>
    </dgm:pt>
    <dgm:pt modelId="{DF08723F-A48F-4E69-989E-96DD80A8256A}" type="parTrans" cxnId="{5DD49346-9282-46B9-AC22-A88EB51120B0}">
      <dgm:prSet/>
      <dgm:spPr/>
      <dgm:t>
        <a:bodyPr/>
        <a:lstStyle/>
        <a:p>
          <a:endParaRPr lang="da-DK" sz="3600"/>
        </a:p>
      </dgm:t>
    </dgm:pt>
    <dgm:pt modelId="{6A8C03EF-C49D-468C-B5D5-C2B30C29544F}" type="sibTrans" cxnId="{5DD49346-9282-46B9-AC22-A88EB51120B0}">
      <dgm:prSet/>
      <dgm:spPr/>
      <dgm:t>
        <a:bodyPr/>
        <a:lstStyle/>
        <a:p>
          <a:endParaRPr lang="da-DK" sz="3600"/>
        </a:p>
      </dgm:t>
    </dgm:pt>
    <dgm:pt modelId="{BDF9FC45-C8FA-4C55-AC4F-ED57F0C0EA2E}">
      <dgm:prSet custT="1"/>
      <dgm:spPr>
        <a:solidFill>
          <a:srgbClr val="49BF64"/>
        </a:solidFill>
      </dgm:spPr>
      <dgm:t>
        <a:bodyPr/>
        <a:lstStyle/>
        <a:p>
          <a:pPr algn="l"/>
          <a:r>
            <a:rPr lang="da-DK" sz="1400" dirty="0"/>
            <a:t>3.3 Drøftelse af roller, opgaver og ansvar på stormøde</a:t>
          </a:r>
        </a:p>
      </dgm:t>
    </dgm:pt>
    <dgm:pt modelId="{82B5315D-04BA-472E-AD6A-7ED8ECD85BD2}" type="parTrans" cxnId="{ECBF9F1B-A624-4719-A5C8-56B296D80970}">
      <dgm:prSet/>
      <dgm:spPr/>
      <dgm:t>
        <a:bodyPr/>
        <a:lstStyle/>
        <a:p>
          <a:endParaRPr lang="da-DK" sz="3600"/>
        </a:p>
      </dgm:t>
    </dgm:pt>
    <dgm:pt modelId="{AF68B983-75E0-48A1-B2F1-D5D7BC1BA730}" type="sibTrans" cxnId="{ECBF9F1B-A624-4719-A5C8-56B296D80970}">
      <dgm:prSet/>
      <dgm:spPr/>
      <dgm:t>
        <a:bodyPr/>
        <a:lstStyle/>
        <a:p>
          <a:endParaRPr lang="da-DK" sz="3600"/>
        </a:p>
      </dgm:t>
    </dgm:pt>
    <dgm:pt modelId="{C0EAA489-E939-4BE8-AF4D-FDF065357778}">
      <dgm:prSet custT="1"/>
      <dgm:spPr>
        <a:solidFill>
          <a:srgbClr val="49BF64"/>
        </a:solidFill>
      </dgm:spPr>
      <dgm:t>
        <a:bodyPr/>
        <a:lstStyle/>
        <a:p>
          <a:pPr algn="l"/>
          <a:r>
            <a:rPr lang="da-DK" sz="1400" dirty="0"/>
            <a:t>3.4 Introduktion til nye ledere</a:t>
          </a:r>
        </a:p>
      </dgm:t>
    </dgm:pt>
    <dgm:pt modelId="{588E0A5D-3677-45D8-9482-A7AD26CA46BD}" type="parTrans" cxnId="{04C6FED7-175A-4427-8FA1-621C4B05641A}">
      <dgm:prSet/>
      <dgm:spPr/>
      <dgm:t>
        <a:bodyPr/>
        <a:lstStyle/>
        <a:p>
          <a:endParaRPr lang="da-DK" sz="3600"/>
        </a:p>
      </dgm:t>
    </dgm:pt>
    <dgm:pt modelId="{DABAD80E-F7CA-4017-A2E6-E8AC9165997D}" type="sibTrans" cxnId="{04C6FED7-175A-4427-8FA1-621C4B05641A}">
      <dgm:prSet/>
      <dgm:spPr/>
      <dgm:t>
        <a:bodyPr/>
        <a:lstStyle/>
        <a:p>
          <a:endParaRPr lang="da-DK" sz="3600"/>
        </a:p>
      </dgm:t>
    </dgm:pt>
    <dgm:pt modelId="{41C4535F-CAB1-4130-9C48-2C7F04DEE636}">
      <dgm:prSet custT="1"/>
      <dgm:spPr>
        <a:solidFill>
          <a:srgbClr val="49BF64"/>
        </a:solidFill>
      </dgm:spPr>
      <dgm:t>
        <a:bodyPr/>
        <a:lstStyle/>
        <a:p>
          <a:pPr algn="l"/>
          <a:endParaRPr lang="da-DK" sz="1400" dirty="0"/>
        </a:p>
      </dgm:t>
    </dgm:pt>
    <dgm:pt modelId="{6311928E-968B-4735-A86A-1F2877C3C0EA}" type="parTrans" cxnId="{84ED0597-339A-4AA5-AE7F-A528381B9CD0}">
      <dgm:prSet/>
      <dgm:spPr/>
      <dgm:t>
        <a:bodyPr/>
        <a:lstStyle/>
        <a:p>
          <a:endParaRPr lang="da-DK" sz="3600"/>
        </a:p>
      </dgm:t>
    </dgm:pt>
    <dgm:pt modelId="{8136DFCF-62EF-4ED3-8CEE-A96D0CF912D9}" type="sibTrans" cxnId="{84ED0597-339A-4AA5-AE7F-A528381B9CD0}">
      <dgm:prSet/>
      <dgm:spPr/>
      <dgm:t>
        <a:bodyPr/>
        <a:lstStyle/>
        <a:p>
          <a:endParaRPr lang="da-DK" sz="3600"/>
        </a:p>
      </dgm:t>
    </dgm:pt>
    <dgm:pt modelId="{986532CC-319F-4704-BE24-C5E2AAD3B4BA}">
      <dgm:prSet custT="1"/>
      <dgm:spPr>
        <a:solidFill>
          <a:srgbClr val="49BF64"/>
        </a:solidFill>
      </dgm:spPr>
      <dgm:t>
        <a:bodyPr/>
        <a:lstStyle/>
        <a:p>
          <a:pPr algn="l"/>
          <a:r>
            <a:rPr lang="da-DK" sz="1400" dirty="0"/>
            <a:t>3.5 Introduktion til nyansatte</a:t>
          </a:r>
        </a:p>
      </dgm:t>
    </dgm:pt>
    <dgm:pt modelId="{49697A9A-1B98-4381-8528-D56E0A0CB4A1}" type="parTrans" cxnId="{90250FA3-1CB6-45C6-A039-A1732289EBDA}">
      <dgm:prSet/>
      <dgm:spPr/>
      <dgm:t>
        <a:bodyPr/>
        <a:lstStyle/>
        <a:p>
          <a:endParaRPr lang="da-DK"/>
        </a:p>
      </dgm:t>
    </dgm:pt>
    <dgm:pt modelId="{C0BF6E05-7E65-4B0A-9E7E-76316765B0C3}" type="sibTrans" cxnId="{90250FA3-1CB6-45C6-A039-A1732289EBDA}">
      <dgm:prSet/>
      <dgm:spPr/>
      <dgm:t>
        <a:bodyPr/>
        <a:lstStyle/>
        <a:p>
          <a:endParaRPr lang="da-DK"/>
        </a:p>
      </dgm:t>
    </dgm:pt>
    <dgm:pt modelId="{666171B9-3EAC-4141-B17D-8FD3C57577C9}">
      <dgm:prSet custT="1"/>
      <dgm:spPr/>
      <dgm:t>
        <a:bodyPr/>
        <a:lstStyle/>
        <a:p>
          <a:pPr algn="l"/>
          <a:endParaRPr lang="da-DK" sz="1400" dirty="0"/>
        </a:p>
      </dgm:t>
    </dgm:pt>
    <dgm:pt modelId="{C943EE65-D553-483C-983B-712C41370F16}" type="parTrans" cxnId="{7DEAEDB6-AAED-4ED2-92A4-180FFF4DA5BB}">
      <dgm:prSet/>
      <dgm:spPr/>
      <dgm:t>
        <a:bodyPr/>
        <a:lstStyle/>
        <a:p>
          <a:endParaRPr lang="da-DK"/>
        </a:p>
      </dgm:t>
    </dgm:pt>
    <dgm:pt modelId="{5DA20119-62EB-4240-99E7-12EBE60CA25C}" type="sibTrans" cxnId="{7DEAEDB6-AAED-4ED2-92A4-180FFF4DA5BB}">
      <dgm:prSet/>
      <dgm:spPr/>
      <dgm:t>
        <a:bodyPr/>
        <a:lstStyle/>
        <a:p>
          <a:endParaRPr lang="da-DK"/>
        </a:p>
      </dgm:t>
    </dgm:pt>
    <dgm:pt modelId="{770225AA-4F1F-44CC-9D2E-611DBD7C2EB7}">
      <dgm:prSet custT="1"/>
      <dgm:spPr/>
      <dgm:t>
        <a:bodyPr/>
        <a:lstStyle/>
        <a:p>
          <a:pPr algn="l"/>
          <a:r>
            <a:rPr lang="da-DK" sz="1400" dirty="0"/>
            <a:t>2.2 Koncept for risikovurdering, arbejdspladsvurdering og trivselsmåling</a:t>
          </a:r>
        </a:p>
      </dgm:t>
    </dgm:pt>
    <dgm:pt modelId="{F85CBDCA-C472-4EF0-9FAC-D2FADD081120}" type="parTrans" cxnId="{A2FC5ED7-A10C-4521-89EF-DBB72E178A04}">
      <dgm:prSet/>
      <dgm:spPr/>
      <dgm:t>
        <a:bodyPr/>
        <a:lstStyle/>
        <a:p>
          <a:endParaRPr lang="da-DK"/>
        </a:p>
      </dgm:t>
    </dgm:pt>
    <dgm:pt modelId="{3937F3E9-7694-4D50-8F99-7AC346A6F427}" type="sibTrans" cxnId="{A2FC5ED7-A10C-4521-89EF-DBB72E178A04}">
      <dgm:prSet/>
      <dgm:spPr/>
      <dgm:t>
        <a:bodyPr/>
        <a:lstStyle/>
        <a:p>
          <a:endParaRPr lang="da-DK"/>
        </a:p>
      </dgm:t>
    </dgm:pt>
    <dgm:pt modelId="{7F4F07D3-B1D9-4CD3-987C-DD0A18451325}">
      <dgm:prSet custT="1"/>
      <dgm:spPr/>
      <dgm:t>
        <a:bodyPr/>
        <a:lstStyle/>
        <a:p>
          <a:pPr algn="l"/>
          <a:r>
            <a:rPr lang="da-DK" sz="1400" dirty="0"/>
            <a:t>2.3 Koncept for Den Årlige Arbejdsmiljødrøftelse</a:t>
          </a:r>
        </a:p>
      </dgm:t>
    </dgm:pt>
    <dgm:pt modelId="{DECDE8C7-C936-492C-87FE-0B99C1F842E7}" type="parTrans" cxnId="{5273F1D8-18B7-42AA-BC0F-D5BA8E4E1416}">
      <dgm:prSet/>
      <dgm:spPr/>
      <dgm:t>
        <a:bodyPr/>
        <a:lstStyle/>
        <a:p>
          <a:endParaRPr lang="da-DK"/>
        </a:p>
      </dgm:t>
    </dgm:pt>
    <dgm:pt modelId="{EF6377C7-CF68-47D8-B70C-8367E41256E1}" type="sibTrans" cxnId="{5273F1D8-18B7-42AA-BC0F-D5BA8E4E1416}">
      <dgm:prSet/>
      <dgm:spPr/>
      <dgm:t>
        <a:bodyPr/>
        <a:lstStyle/>
        <a:p>
          <a:endParaRPr lang="da-DK"/>
        </a:p>
      </dgm:t>
    </dgm:pt>
    <dgm:pt modelId="{906E86E0-BB5E-48A0-975B-BACF6FC92A4D}">
      <dgm:prSet custT="1"/>
      <dgm:spPr/>
      <dgm:t>
        <a:bodyPr/>
        <a:lstStyle/>
        <a:p>
          <a:pPr algn="l"/>
          <a:r>
            <a:rPr lang="da-DK" sz="1400" dirty="0"/>
            <a:t>2.4 Enkeltstående procesværktøjer</a:t>
          </a:r>
        </a:p>
      </dgm:t>
    </dgm:pt>
    <dgm:pt modelId="{6BB6099E-2F54-4805-B544-4CDB5670920D}" type="parTrans" cxnId="{D521CC44-62E0-46F5-9963-E451490EFD5C}">
      <dgm:prSet/>
      <dgm:spPr/>
      <dgm:t>
        <a:bodyPr/>
        <a:lstStyle/>
        <a:p>
          <a:endParaRPr lang="da-DK"/>
        </a:p>
      </dgm:t>
    </dgm:pt>
    <dgm:pt modelId="{929E4516-A870-4123-92C3-B89E265F6E8E}" type="sibTrans" cxnId="{D521CC44-62E0-46F5-9963-E451490EFD5C}">
      <dgm:prSet/>
      <dgm:spPr/>
      <dgm:t>
        <a:bodyPr/>
        <a:lstStyle/>
        <a:p>
          <a:endParaRPr lang="da-DK"/>
        </a:p>
      </dgm:t>
    </dgm:pt>
    <dgm:pt modelId="{C51F8A89-9BFF-4DFD-8881-604FF35DA427}">
      <dgm:prSet custT="1"/>
      <dgm:spPr/>
      <dgm:t>
        <a:bodyPr/>
        <a:lstStyle/>
        <a:p>
          <a:pPr algn="l"/>
          <a:r>
            <a:rPr lang="da-DK" sz="1400" dirty="0"/>
            <a:t>1.4 Evaluering og planlægning under Den Årlige Arbejdsmiljødrøftelse</a:t>
          </a:r>
        </a:p>
      </dgm:t>
    </dgm:pt>
    <dgm:pt modelId="{28CB27CB-B8F1-4F3E-BD7A-207991E3D9AF}" type="parTrans" cxnId="{74B81398-2A72-40A6-AB00-D1F57AEF567D}">
      <dgm:prSet/>
      <dgm:spPr/>
      <dgm:t>
        <a:bodyPr/>
        <a:lstStyle/>
        <a:p>
          <a:endParaRPr lang="da-DK"/>
        </a:p>
      </dgm:t>
    </dgm:pt>
    <dgm:pt modelId="{73058DC4-A43A-4CE5-BC0E-2A65EAEA0303}" type="sibTrans" cxnId="{74B81398-2A72-40A6-AB00-D1F57AEF567D}">
      <dgm:prSet/>
      <dgm:spPr/>
      <dgm:t>
        <a:bodyPr/>
        <a:lstStyle/>
        <a:p>
          <a:endParaRPr lang="da-DK"/>
        </a:p>
      </dgm:t>
    </dgm:pt>
    <dgm:pt modelId="{1049067F-888F-4F64-8497-A514577A9FB2}">
      <dgm:prSet custT="1"/>
      <dgm:spPr/>
      <dgm:t>
        <a:bodyPr/>
        <a:lstStyle/>
        <a:p>
          <a:pPr algn="l"/>
          <a:endParaRPr lang="da-DK" sz="1400" dirty="0"/>
        </a:p>
      </dgm:t>
    </dgm:pt>
    <dgm:pt modelId="{0B3490A6-ADD4-4476-8ECB-0FE128D85FFB}" type="parTrans" cxnId="{8B1E0496-642E-49A5-A2D2-80BEE3211E60}">
      <dgm:prSet/>
      <dgm:spPr/>
      <dgm:t>
        <a:bodyPr/>
        <a:lstStyle/>
        <a:p>
          <a:endParaRPr lang="da-DK"/>
        </a:p>
      </dgm:t>
    </dgm:pt>
    <dgm:pt modelId="{7C9811D8-1BD8-4D2B-B7FD-95941D927A59}" type="sibTrans" cxnId="{8B1E0496-642E-49A5-A2D2-80BEE3211E60}">
      <dgm:prSet/>
      <dgm:spPr/>
      <dgm:t>
        <a:bodyPr/>
        <a:lstStyle/>
        <a:p>
          <a:endParaRPr lang="da-DK"/>
        </a:p>
      </dgm:t>
    </dgm:pt>
    <dgm:pt modelId="{E8E893FC-3949-42F9-AB04-19EE2C804665}">
      <dgm:prSet custT="1"/>
      <dgm:spPr/>
      <dgm:t>
        <a:bodyPr/>
        <a:lstStyle/>
        <a:p>
          <a:pPr algn="l"/>
          <a:endParaRPr lang="da-DK" sz="1400" dirty="0"/>
        </a:p>
      </dgm:t>
    </dgm:pt>
    <dgm:pt modelId="{B98E0A85-F387-43AF-BF95-C7DE595CF9B4}" type="parTrans" cxnId="{5550D29F-7A86-498F-9A79-0F025BB0BF16}">
      <dgm:prSet/>
      <dgm:spPr/>
      <dgm:t>
        <a:bodyPr/>
        <a:lstStyle/>
        <a:p>
          <a:endParaRPr lang="da-DK"/>
        </a:p>
      </dgm:t>
    </dgm:pt>
    <dgm:pt modelId="{8E091B9E-1C0A-4FE5-80AE-43FDA38E988A}" type="sibTrans" cxnId="{5550D29F-7A86-498F-9A79-0F025BB0BF16}">
      <dgm:prSet/>
      <dgm:spPr/>
      <dgm:t>
        <a:bodyPr/>
        <a:lstStyle/>
        <a:p>
          <a:endParaRPr lang="da-DK"/>
        </a:p>
      </dgm:t>
    </dgm:pt>
    <dgm:pt modelId="{3E61DA7C-F4E1-4629-9BD7-C19BD3EA10F4}">
      <dgm:prSet phldrT="[Tekst]" custT="1"/>
      <dgm:spPr/>
      <dgm:t>
        <a:bodyPr/>
        <a:lstStyle/>
        <a:p>
          <a:pPr algn="l"/>
          <a:r>
            <a:rPr lang="da-DK" sz="1400" dirty="0"/>
            <a:t>4.2 Direktionen fastlægger roller, opgaver og ansvar</a:t>
          </a:r>
        </a:p>
      </dgm:t>
    </dgm:pt>
    <dgm:pt modelId="{8C279E50-2ED6-4DFD-BF5A-FE9B4CC50B13}" type="parTrans" cxnId="{892E8A3C-9537-4AEF-956D-4BD9735073B3}">
      <dgm:prSet/>
      <dgm:spPr/>
      <dgm:t>
        <a:bodyPr/>
        <a:lstStyle/>
        <a:p>
          <a:endParaRPr lang="da-DK"/>
        </a:p>
      </dgm:t>
    </dgm:pt>
    <dgm:pt modelId="{53D32790-AFF0-4A56-A20A-4E00E8294B90}" type="sibTrans" cxnId="{892E8A3C-9537-4AEF-956D-4BD9735073B3}">
      <dgm:prSet/>
      <dgm:spPr/>
      <dgm:t>
        <a:bodyPr/>
        <a:lstStyle/>
        <a:p>
          <a:endParaRPr lang="da-DK"/>
        </a:p>
      </dgm:t>
    </dgm:pt>
    <dgm:pt modelId="{6710CE4F-1B2C-471A-8D05-F113EC87638D}">
      <dgm:prSet custT="1"/>
      <dgm:spPr/>
      <dgm:t>
        <a:bodyPr/>
        <a:lstStyle/>
        <a:p>
          <a:pPr algn="l"/>
          <a:r>
            <a:rPr lang="da-DK" sz="1400" dirty="0"/>
            <a:t>4.3 Arbejdsmiljøorganisationen drøfter roller, opgaver og ansvar på stormøde</a:t>
          </a:r>
        </a:p>
      </dgm:t>
    </dgm:pt>
    <dgm:pt modelId="{D5E2E46A-FB53-4231-84C8-AC48BCDF0699}" type="parTrans" cxnId="{E7838E3F-33E3-4484-A290-1AEA41D6DE9D}">
      <dgm:prSet/>
      <dgm:spPr/>
      <dgm:t>
        <a:bodyPr/>
        <a:lstStyle/>
        <a:p>
          <a:endParaRPr lang="da-DK"/>
        </a:p>
      </dgm:t>
    </dgm:pt>
    <dgm:pt modelId="{C18946C8-04FE-4C39-8E2F-52ED339BD8CB}" type="sibTrans" cxnId="{E7838E3F-33E3-4484-A290-1AEA41D6DE9D}">
      <dgm:prSet/>
      <dgm:spPr/>
      <dgm:t>
        <a:bodyPr/>
        <a:lstStyle/>
        <a:p>
          <a:endParaRPr lang="da-DK"/>
        </a:p>
      </dgm:t>
    </dgm:pt>
    <dgm:pt modelId="{BF1DE12A-7050-4C17-8DB0-EA56BD3DDB9B}">
      <dgm:prSet custT="1"/>
      <dgm:spPr/>
      <dgm:t>
        <a:bodyPr/>
        <a:lstStyle/>
        <a:p>
          <a:pPr algn="l"/>
          <a:endParaRPr lang="da-DK" sz="1400" dirty="0"/>
        </a:p>
      </dgm:t>
    </dgm:pt>
    <dgm:pt modelId="{0E8B4AB8-E7E8-441A-B4B1-043C6F30DF35}" type="parTrans" cxnId="{567F73A0-7AAB-4DD9-AF6F-5512B4897B4D}">
      <dgm:prSet/>
      <dgm:spPr/>
      <dgm:t>
        <a:bodyPr/>
        <a:lstStyle/>
        <a:p>
          <a:endParaRPr lang="da-DK"/>
        </a:p>
      </dgm:t>
    </dgm:pt>
    <dgm:pt modelId="{127BC958-E15E-4BFA-8D52-5EE140A5E6A0}" type="sibTrans" cxnId="{567F73A0-7AAB-4DD9-AF6F-5512B4897B4D}">
      <dgm:prSet/>
      <dgm:spPr/>
      <dgm:t>
        <a:bodyPr/>
        <a:lstStyle/>
        <a:p>
          <a:endParaRPr lang="da-DK"/>
        </a:p>
      </dgm:t>
    </dgm:pt>
    <dgm:pt modelId="{D6D01920-F306-4CAC-8CCD-63D1E9F86693}">
      <dgm:prSet phldrT="[Tekst]" custT="1"/>
      <dgm:spPr/>
      <dgm:t>
        <a:bodyPr/>
        <a:lstStyle/>
        <a:p>
          <a:pPr algn="l"/>
          <a:endParaRPr lang="da-DK" sz="800" dirty="0"/>
        </a:p>
      </dgm:t>
    </dgm:pt>
    <dgm:pt modelId="{201757BA-129F-42A9-8291-B7E2C3D008E7}" type="parTrans" cxnId="{71DFCAE2-680A-4B58-AED9-0DD849985285}">
      <dgm:prSet/>
      <dgm:spPr/>
      <dgm:t>
        <a:bodyPr/>
        <a:lstStyle/>
        <a:p>
          <a:endParaRPr lang="da-DK"/>
        </a:p>
      </dgm:t>
    </dgm:pt>
    <dgm:pt modelId="{4F092B92-83D7-4058-A766-8FC1FDE8C081}" type="sibTrans" cxnId="{71DFCAE2-680A-4B58-AED9-0DD849985285}">
      <dgm:prSet/>
      <dgm:spPr/>
      <dgm:t>
        <a:bodyPr/>
        <a:lstStyle/>
        <a:p>
          <a:endParaRPr lang="da-DK"/>
        </a:p>
      </dgm:t>
    </dgm:pt>
    <dgm:pt modelId="{8E22C1B0-9484-4C02-B7C5-D18BF429C9D8}">
      <dgm:prSet custT="1"/>
      <dgm:spPr/>
      <dgm:t>
        <a:bodyPr/>
        <a:lstStyle/>
        <a:p>
          <a:pPr algn="l"/>
          <a:endParaRPr lang="da-DK" sz="800" dirty="0"/>
        </a:p>
      </dgm:t>
    </dgm:pt>
    <dgm:pt modelId="{0A669719-B8D5-4C3A-B70B-54217688F4C7}" type="parTrans" cxnId="{40C7AD1F-EF27-41B9-A05C-A35880B35A21}">
      <dgm:prSet/>
      <dgm:spPr/>
      <dgm:t>
        <a:bodyPr/>
        <a:lstStyle/>
        <a:p>
          <a:endParaRPr lang="da-DK"/>
        </a:p>
      </dgm:t>
    </dgm:pt>
    <dgm:pt modelId="{84F3410C-7E16-42C0-91CB-04667331B26E}" type="sibTrans" cxnId="{40C7AD1F-EF27-41B9-A05C-A35880B35A21}">
      <dgm:prSet/>
      <dgm:spPr/>
      <dgm:t>
        <a:bodyPr/>
        <a:lstStyle/>
        <a:p>
          <a:endParaRPr lang="da-DK"/>
        </a:p>
      </dgm:t>
    </dgm:pt>
    <dgm:pt modelId="{0458F33A-C969-4951-A08D-2219E293EE29}">
      <dgm:prSet custT="1"/>
      <dgm:spPr/>
      <dgm:t>
        <a:bodyPr/>
        <a:lstStyle/>
        <a:p>
          <a:pPr algn="l"/>
          <a:endParaRPr lang="da-DK" sz="800" dirty="0"/>
        </a:p>
      </dgm:t>
    </dgm:pt>
    <dgm:pt modelId="{2C80EE7A-DF31-4A52-9A65-CE9856D7AA7D}" type="parTrans" cxnId="{9066CF98-68F3-49B3-A03A-7624924CFEF6}">
      <dgm:prSet/>
      <dgm:spPr/>
      <dgm:t>
        <a:bodyPr/>
        <a:lstStyle/>
        <a:p>
          <a:endParaRPr lang="da-DK"/>
        </a:p>
      </dgm:t>
    </dgm:pt>
    <dgm:pt modelId="{56DD07F1-283E-498C-A479-446BA3D8863F}" type="sibTrans" cxnId="{9066CF98-68F3-49B3-A03A-7624924CFEF6}">
      <dgm:prSet/>
      <dgm:spPr/>
      <dgm:t>
        <a:bodyPr/>
        <a:lstStyle/>
        <a:p>
          <a:endParaRPr lang="da-DK"/>
        </a:p>
      </dgm:t>
    </dgm:pt>
    <dgm:pt modelId="{9B882BF8-3072-4862-8FF5-B90F57DB038E}">
      <dgm:prSet phldrT="[Tekst]" custT="1"/>
      <dgm:spPr/>
      <dgm:t>
        <a:bodyPr/>
        <a:lstStyle/>
        <a:p>
          <a:pPr algn="l"/>
          <a:endParaRPr lang="da-DK" sz="800" dirty="0"/>
        </a:p>
      </dgm:t>
    </dgm:pt>
    <dgm:pt modelId="{C6A53504-D3DA-4A1B-8EB3-BCEF0216880E}" type="parTrans" cxnId="{770B2A0F-24CA-4FBA-983B-596639E12322}">
      <dgm:prSet/>
      <dgm:spPr/>
      <dgm:t>
        <a:bodyPr/>
        <a:lstStyle/>
        <a:p>
          <a:endParaRPr lang="da-DK"/>
        </a:p>
      </dgm:t>
    </dgm:pt>
    <dgm:pt modelId="{4E2D760C-6302-46FC-B759-F6822724D283}" type="sibTrans" cxnId="{770B2A0F-24CA-4FBA-983B-596639E12322}">
      <dgm:prSet/>
      <dgm:spPr/>
      <dgm:t>
        <a:bodyPr/>
        <a:lstStyle/>
        <a:p>
          <a:endParaRPr lang="da-DK"/>
        </a:p>
      </dgm:t>
    </dgm:pt>
    <dgm:pt modelId="{457E90D8-AEA4-413F-A7E4-5239F1E52F93}">
      <dgm:prSet custT="1"/>
      <dgm:spPr/>
      <dgm:t>
        <a:bodyPr/>
        <a:lstStyle/>
        <a:p>
          <a:pPr algn="l"/>
          <a:endParaRPr lang="da-DK" sz="800" dirty="0"/>
        </a:p>
      </dgm:t>
    </dgm:pt>
    <dgm:pt modelId="{C73DBBE6-2C86-439B-A09A-3C7AA8AD2294}" type="parTrans" cxnId="{EBFF7EB2-DCC5-4EB2-9179-271BF194D6A8}">
      <dgm:prSet/>
      <dgm:spPr/>
      <dgm:t>
        <a:bodyPr/>
        <a:lstStyle/>
        <a:p>
          <a:endParaRPr lang="da-DK"/>
        </a:p>
      </dgm:t>
    </dgm:pt>
    <dgm:pt modelId="{C704D38B-3508-4E96-9E62-420FE0B0FB52}" type="sibTrans" cxnId="{EBFF7EB2-DCC5-4EB2-9179-271BF194D6A8}">
      <dgm:prSet/>
      <dgm:spPr/>
      <dgm:t>
        <a:bodyPr/>
        <a:lstStyle/>
        <a:p>
          <a:endParaRPr lang="da-DK"/>
        </a:p>
      </dgm:t>
    </dgm:pt>
    <dgm:pt modelId="{E6CA1901-E80E-417C-AF7D-0A1277CE4BC7}">
      <dgm:prSet custT="1"/>
      <dgm:spPr/>
      <dgm:t>
        <a:bodyPr/>
        <a:lstStyle/>
        <a:p>
          <a:pPr algn="l"/>
          <a:endParaRPr lang="da-DK" sz="800" dirty="0"/>
        </a:p>
      </dgm:t>
    </dgm:pt>
    <dgm:pt modelId="{3C37A8C0-B676-4EF7-903B-59302B347E4D}" type="parTrans" cxnId="{843B8E64-3931-4F1A-8740-AD67E9487D24}">
      <dgm:prSet/>
      <dgm:spPr/>
      <dgm:t>
        <a:bodyPr/>
        <a:lstStyle/>
        <a:p>
          <a:endParaRPr lang="da-DK"/>
        </a:p>
      </dgm:t>
    </dgm:pt>
    <dgm:pt modelId="{84B54A8E-6A25-452E-ADA5-FDCB3712EB85}" type="sibTrans" cxnId="{843B8E64-3931-4F1A-8740-AD67E9487D24}">
      <dgm:prSet/>
      <dgm:spPr/>
      <dgm:t>
        <a:bodyPr/>
        <a:lstStyle/>
        <a:p>
          <a:endParaRPr lang="da-DK"/>
        </a:p>
      </dgm:t>
    </dgm:pt>
    <dgm:pt modelId="{D5F5714B-B81F-4D5A-AD93-D73EE0343D64}">
      <dgm:prSet phldrT="[Tekst]" custT="1"/>
      <dgm:spPr>
        <a:solidFill>
          <a:srgbClr val="49BF64"/>
        </a:solidFill>
      </dgm:spPr>
      <dgm:t>
        <a:bodyPr/>
        <a:lstStyle/>
        <a:p>
          <a:pPr algn="l"/>
          <a:endParaRPr lang="da-DK" sz="800" dirty="0"/>
        </a:p>
      </dgm:t>
    </dgm:pt>
    <dgm:pt modelId="{D7F5F2B9-D240-4614-925F-E82963524408}" type="parTrans" cxnId="{BBF0EB2F-3849-4AC8-96F3-D91A6BEF7D55}">
      <dgm:prSet/>
      <dgm:spPr/>
      <dgm:t>
        <a:bodyPr/>
        <a:lstStyle/>
        <a:p>
          <a:endParaRPr lang="da-DK"/>
        </a:p>
      </dgm:t>
    </dgm:pt>
    <dgm:pt modelId="{3CC193D5-43FC-4E7C-A735-C6C88200A0F3}" type="sibTrans" cxnId="{BBF0EB2F-3849-4AC8-96F3-D91A6BEF7D55}">
      <dgm:prSet/>
      <dgm:spPr/>
      <dgm:t>
        <a:bodyPr/>
        <a:lstStyle/>
        <a:p>
          <a:endParaRPr lang="da-DK"/>
        </a:p>
      </dgm:t>
    </dgm:pt>
    <dgm:pt modelId="{AA70CEDE-3E8F-4072-B45E-D287B6479ACD}">
      <dgm:prSet custT="1"/>
      <dgm:spPr>
        <a:solidFill>
          <a:srgbClr val="49BF64"/>
        </a:solidFill>
      </dgm:spPr>
      <dgm:t>
        <a:bodyPr/>
        <a:lstStyle/>
        <a:p>
          <a:pPr algn="l"/>
          <a:endParaRPr lang="da-DK" sz="800" dirty="0"/>
        </a:p>
      </dgm:t>
    </dgm:pt>
    <dgm:pt modelId="{B1363B4C-76B6-419A-A38A-4253E7AC1E7B}" type="parTrans" cxnId="{EE9FC8F9-2EBC-4E12-BF6F-FF7DB0C95BFB}">
      <dgm:prSet/>
      <dgm:spPr/>
      <dgm:t>
        <a:bodyPr/>
        <a:lstStyle/>
        <a:p>
          <a:endParaRPr lang="da-DK"/>
        </a:p>
      </dgm:t>
    </dgm:pt>
    <dgm:pt modelId="{137643DF-7112-45E6-821B-B1D3E89235D9}" type="sibTrans" cxnId="{EE9FC8F9-2EBC-4E12-BF6F-FF7DB0C95BFB}">
      <dgm:prSet/>
      <dgm:spPr/>
      <dgm:t>
        <a:bodyPr/>
        <a:lstStyle/>
        <a:p>
          <a:endParaRPr lang="da-DK"/>
        </a:p>
      </dgm:t>
    </dgm:pt>
    <dgm:pt modelId="{9CE0EF1B-E82C-41CA-B68C-9C5C72A06D38}">
      <dgm:prSet custT="1"/>
      <dgm:spPr>
        <a:solidFill>
          <a:srgbClr val="49BF64"/>
        </a:solidFill>
      </dgm:spPr>
      <dgm:t>
        <a:bodyPr/>
        <a:lstStyle/>
        <a:p>
          <a:pPr algn="l"/>
          <a:endParaRPr lang="da-DK" sz="800" dirty="0"/>
        </a:p>
      </dgm:t>
    </dgm:pt>
    <dgm:pt modelId="{7E22F9FE-5152-42DA-8B7E-379401FC5AF2}" type="parTrans" cxnId="{406F3468-C5A7-4E50-95D0-21AD6ECFB587}">
      <dgm:prSet/>
      <dgm:spPr/>
      <dgm:t>
        <a:bodyPr/>
        <a:lstStyle/>
        <a:p>
          <a:endParaRPr lang="da-DK"/>
        </a:p>
      </dgm:t>
    </dgm:pt>
    <dgm:pt modelId="{4ABB7940-E433-4CD7-856B-91A0736800A1}" type="sibTrans" cxnId="{406F3468-C5A7-4E50-95D0-21AD6ECFB587}">
      <dgm:prSet/>
      <dgm:spPr/>
      <dgm:t>
        <a:bodyPr/>
        <a:lstStyle/>
        <a:p>
          <a:endParaRPr lang="da-DK"/>
        </a:p>
      </dgm:t>
    </dgm:pt>
    <dgm:pt modelId="{BC9796DF-24D0-4BB6-98D7-24C5DBA73F4A}">
      <dgm:prSet custT="1"/>
      <dgm:spPr>
        <a:solidFill>
          <a:srgbClr val="49BF64"/>
        </a:solidFill>
      </dgm:spPr>
      <dgm:t>
        <a:bodyPr/>
        <a:lstStyle/>
        <a:p>
          <a:pPr algn="l"/>
          <a:endParaRPr lang="da-DK" sz="800" dirty="0"/>
        </a:p>
      </dgm:t>
    </dgm:pt>
    <dgm:pt modelId="{D17CA2D8-6596-4058-B15C-DAB974C82B25}" type="parTrans" cxnId="{B6E273EB-B818-4F5C-8CA9-22C376880FD0}">
      <dgm:prSet/>
      <dgm:spPr/>
      <dgm:t>
        <a:bodyPr/>
        <a:lstStyle/>
        <a:p>
          <a:endParaRPr lang="da-DK"/>
        </a:p>
      </dgm:t>
    </dgm:pt>
    <dgm:pt modelId="{F0532C08-EB16-4425-8274-AFEF844E8244}" type="sibTrans" cxnId="{B6E273EB-B818-4F5C-8CA9-22C376880FD0}">
      <dgm:prSet/>
      <dgm:spPr/>
      <dgm:t>
        <a:bodyPr/>
        <a:lstStyle/>
        <a:p>
          <a:endParaRPr lang="da-DK"/>
        </a:p>
      </dgm:t>
    </dgm:pt>
    <dgm:pt modelId="{F306D678-6D42-46F2-918B-E483702E47E2}">
      <dgm:prSet phldrT="[Tekst]" custT="1"/>
      <dgm:spPr/>
      <dgm:t>
        <a:bodyPr/>
        <a:lstStyle/>
        <a:p>
          <a:pPr algn="l"/>
          <a:endParaRPr lang="da-DK" sz="800" dirty="0"/>
        </a:p>
      </dgm:t>
    </dgm:pt>
    <dgm:pt modelId="{4AC7DC78-CFD0-4BAD-BD8E-9203CECD0CEF}" type="parTrans" cxnId="{94459484-A221-4C9E-8595-F96BA45DE782}">
      <dgm:prSet/>
      <dgm:spPr/>
      <dgm:t>
        <a:bodyPr/>
        <a:lstStyle/>
        <a:p>
          <a:endParaRPr lang="da-DK"/>
        </a:p>
      </dgm:t>
    </dgm:pt>
    <dgm:pt modelId="{A133A245-2400-4141-B54E-55B1898C2300}" type="sibTrans" cxnId="{94459484-A221-4C9E-8595-F96BA45DE782}">
      <dgm:prSet/>
      <dgm:spPr/>
      <dgm:t>
        <a:bodyPr/>
        <a:lstStyle/>
        <a:p>
          <a:endParaRPr lang="da-DK"/>
        </a:p>
      </dgm:t>
    </dgm:pt>
    <dgm:pt modelId="{328D9213-DC52-4673-8ABE-B4BF468075AD}">
      <dgm:prSet phldrT="[Tekst]" custT="1"/>
      <dgm:spPr/>
      <dgm:t>
        <a:bodyPr/>
        <a:lstStyle/>
        <a:p>
          <a:pPr algn="l"/>
          <a:endParaRPr lang="da-DK" sz="800" dirty="0"/>
        </a:p>
      </dgm:t>
    </dgm:pt>
    <dgm:pt modelId="{C9940FBC-8EDA-4A3D-9049-9FB2D42D7A83}" type="parTrans" cxnId="{71F47AEA-E3B9-4216-9298-1DF589DFA431}">
      <dgm:prSet/>
      <dgm:spPr/>
      <dgm:t>
        <a:bodyPr/>
        <a:lstStyle/>
        <a:p>
          <a:endParaRPr lang="da-DK"/>
        </a:p>
      </dgm:t>
    </dgm:pt>
    <dgm:pt modelId="{4D91CFB1-4B37-42A4-A861-74D1C591D2D8}" type="sibTrans" cxnId="{71F47AEA-E3B9-4216-9298-1DF589DFA431}">
      <dgm:prSet/>
      <dgm:spPr/>
      <dgm:t>
        <a:bodyPr/>
        <a:lstStyle/>
        <a:p>
          <a:endParaRPr lang="da-DK"/>
        </a:p>
      </dgm:t>
    </dgm:pt>
    <dgm:pt modelId="{B7B27216-D985-49EC-B484-94B92EE8422C}" type="pres">
      <dgm:prSet presAssocID="{02593A8F-932E-4B3D-8E0D-EE887F7AB6D9}" presName="composite" presStyleCnt="0">
        <dgm:presLayoutVars>
          <dgm:chMax val="1"/>
          <dgm:dir/>
          <dgm:resizeHandles val="exact"/>
        </dgm:presLayoutVars>
      </dgm:prSet>
      <dgm:spPr/>
    </dgm:pt>
    <dgm:pt modelId="{8ADB23B6-5BC8-4D68-89F8-8C89109DDD10}" type="pres">
      <dgm:prSet presAssocID="{17244505-B036-4F29-A603-E15D7CF756C7}" presName="roof" presStyleLbl="dkBgShp" presStyleIdx="0" presStyleCnt="2" custScaleY="54158" custLinFactNeighborX="77" custLinFactNeighborY="-13038"/>
      <dgm:spPr>
        <a:prstGeom prst="roundRect">
          <a:avLst/>
        </a:prstGeom>
      </dgm:spPr>
    </dgm:pt>
    <dgm:pt modelId="{520D91FC-8801-4529-9143-221C9E806DC9}" type="pres">
      <dgm:prSet presAssocID="{17244505-B036-4F29-A603-E15D7CF756C7}" presName="pillars" presStyleCnt="0"/>
      <dgm:spPr/>
    </dgm:pt>
    <dgm:pt modelId="{3CFBE9C0-C412-4674-91BD-585BA13A9C48}" type="pres">
      <dgm:prSet presAssocID="{17244505-B036-4F29-A603-E15D7CF756C7}" presName="pillar1" presStyleLbl="node1" presStyleIdx="0" presStyleCnt="4" custScaleY="123103" custLinFactNeighborY="-2864">
        <dgm:presLayoutVars>
          <dgm:bulletEnabled val="1"/>
        </dgm:presLayoutVars>
      </dgm:prSet>
      <dgm:spPr>
        <a:prstGeom prst="roundRect">
          <a:avLst/>
        </a:prstGeom>
      </dgm:spPr>
    </dgm:pt>
    <dgm:pt modelId="{C983F681-3E6E-44D3-A30D-EA481AE9F672}" type="pres">
      <dgm:prSet presAssocID="{C78F3DDB-6A5A-41D0-8C2B-C3CA5C0CA05D}" presName="pillarX" presStyleLbl="node1" presStyleIdx="1" presStyleCnt="4" custScaleY="123103" custLinFactNeighborY="-2864">
        <dgm:presLayoutVars>
          <dgm:bulletEnabled val="1"/>
        </dgm:presLayoutVars>
      </dgm:prSet>
      <dgm:spPr>
        <a:prstGeom prst="roundRect">
          <a:avLst/>
        </a:prstGeom>
      </dgm:spPr>
    </dgm:pt>
    <dgm:pt modelId="{82768EE3-8106-444E-BEE5-299C8AD75287}" type="pres">
      <dgm:prSet presAssocID="{7DABF4A7-A571-4DE7-96DE-1EDDF2C831B3}" presName="pillarX" presStyleLbl="node1" presStyleIdx="2" presStyleCnt="4" custScaleY="123103" custLinFactNeighborY="-2864">
        <dgm:presLayoutVars>
          <dgm:bulletEnabled val="1"/>
        </dgm:presLayoutVars>
      </dgm:prSet>
      <dgm:spPr>
        <a:prstGeom prst="roundRect">
          <a:avLst/>
        </a:prstGeom>
      </dgm:spPr>
    </dgm:pt>
    <dgm:pt modelId="{1DB98422-90C6-4590-8143-48AE444F1F90}" type="pres">
      <dgm:prSet presAssocID="{D6E29182-360F-48B8-8377-F94AAD35563B}" presName="pillarX" presStyleLbl="node1" presStyleIdx="3" presStyleCnt="4" custScaleY="123103" custLinFactNeighborY="-2864">
        <dgm:presLayoutVars>
          <dgm:bulletEnabled val="1"/>
        </dgm:presLayoutVars>
      </dgm:prSet>
      <dgm:spPr>
        <a:prstGeom prst="roundRect">
          <a:avLst/>
        </a:prstGeom>
      </dgm:spPr>
    </dgm:pt>
    <dgm:pt modelId="{39A26D23-BE8E-4966-ACC8-350532CE25E6}" type="pres">
      <dgm:prSet presAssocID="{17244505-B036-4F29-A603-E15D7CF756C7}" presName="base" presStyleLbl="dkBgShp" presStyleIdx="1" presStyleCnt="2" custFlipVert="1" custScaleY="35093" custLinFactNeighborY="62339"/>
      <dgm:spPr>
        <a:prstGeom prst="roundRect">
          <a:avLst/>
        </a:prstGeom>
        <a:solidFill>
          <a:schemeClr val="bg1">
            <a:lumMod val="75000"/>
          </a:schemeClr>
        </a:solidFill>
      </dgm:spPr>
    </dgm:pt>
  </dgm:ptLst>
  <dgm:cxnLst>
    <dgm:cxn modelId="{770B2A0F-24CA-4FBA-983B-596639E12322}" srcId="{C78F3DDB-6A5A-41D0-8C2B-C3CA5C0CA05D}" destId="{9B882BF8-3072-4862-8FF5-B90F57DB038E}" srcOrd="1" destOrd="0" parTransId="{C6A53504-D3DA-4A1B-8EB3-BCEF0216880E}" sibTransId="{4E2D760C-6302-46FC-B759-F6822724D283}"/>
    <dgm:cxn modelId="{F48EC90F-10FE-4456-8D26-59FEE72FDDB5}" type="presOf" srcId="{82ABDEF1-74DF-4D71-9FAE-CCB50AAC0F11}" destId="{3CFBE9C0-C412-4674-91BD-585BA13A9C48}" srcOrd="0" destOrd="5" presId="urn:microsoft.com/office/officeart/2005/8/layout/hList3"/>
    <dgm:cxn modelId="{6D91D211-1C03-4346-92A8-26F7612BE9E6}" srcId="{BDCCC1A2-EF37-42EE-A9E3-309483AB45BC}" destId="{611D4998-8411-4EDB-BBDA-33D154132E57}" srcOrd="0" destOrd="0" parTransId="{727CCD7B-CA1B-4399-B745-DDEE93862538}" sibTransId="{47978693-B507-471C-8FC6-45399F1ADB52}"/>
    <dgm:cxn modelId="{8E229313-6D16-4739-A7A4-B4E015BF9E9D}" type="presOf" srcId="{6710CE4F-1B2C-471A-8D05-F113EC87638D}" destId="{1DB98422-90C6-4590-8143-48AE444F1F90}" srcOrd="0" destOrd="5" presId="urn:microsoft.com/office/officeart/2005/8/layout/hList3"/>
    <dgm:cxn modelId="{ECBF9F1B-A624-4719-A5C8-56B296D80970}" srcId="{7DABF4A7-A571-4DE7-96DE-1EDDF2C831B3}" destId="{BDF9FC45-C8FA-4C55-AC4F-ED57F0C0EA2E}" srcOrd="3" destOrd="0" parTransId="{82B5315D-04BA-472E-AD6A-7ED8ECD85BD2}" sibTransId="{AF68B983-75E0-48A1-B2F1-D5D7BC1BA730}"/>
    <dgm:cxn modelId="{40C7AD1F-EF27-41B9-A05C-A35880B35A21}" srcId="{BDCCC1A2-EF37-42EE-A9E3-309483AB45BC}" destId="{8E22C1B0-9484-4C02-B7C5-D18BF429C9D8}" srcOrd="3" destOrd="0" parTransId="{0A669719-B8D5-4C3A-B70B-54217688F4C7}" sibTransId="{84F3410C-7E16-42C0-91CB-04667331B26E}"/>
    <dgm:cxn modelId="{873E7723-5922-42D1-ABB3-B1D6D369BD4B}" type="presOf" srcId="{D6D01920-F306-4CAC-8CCD-63D1E9F86693}" destId="{3CFBE9C0-C412-4674-91BD-585BA13A9C48}" srcOrd="0" destOrd="2" presId="urn:microsoft.com/office/officeart/2005/8/layout/hList3"/>
    <dgm:cxn modelId="{9F7D3D24-A975-48D5-A069-35856A737B3D}" srcId="{17244505-B036-4F29-A603-E15D7CF756C7}" destId="{BDCCC1A2-EF37-42EE-A9E3-309483AB45BC}" srcOrd="0" destOrd="0" parTransId="{F1F27763-6674-4B6E-8CD6-E1C8C8273F9C}" sibTransId="{8FEAA4A3-2908-45F5-9D77-8D03E28B9A8C}"/>
    <dgm:cxn modelId="{26AAAC24-BECF-4BE0-80C0-18D3EA01E249}" type="presOf" srcId="{9CE0EF1B-E82C-41CA-B68C-9C5C72A06D38}" destId="{82768EE3-8106-444E-BEE5-299C8AD75287}" srcOrd="0" destOrd="5" presId="urn:microsoft.com/office/officeart/2005/8/layout/hList3"/>
    <dgm:cxn modelId="{92504429-306A-4056-80EA-16059F1F65A6}" type="presOf" srcId="{3E61DA7C-F4E1-4629-9BD7-C19BD3EA10F4}" destId="{1DB98422-90C6-4590-8143-48AE444F1F90}" srcOrd="0" destOrd="3" presId="urn:microsoft.com/office/officeart/2005/8/layout/hList3"/>
    <dgm:cxn modelId="{BBF0EB2F-3849-4AC8-96F3-D91A6BEF7D55}" srcId="{7DABF4A7-A571-4DE7-96DE-1EDDF2C831B3}" destId="{D5F5714B-B81F-4D5A-AD93-D73EE0343D64}" srcOrd="0" destOrd="0" parTransId="{D7F5F2B9-D240-4614-925F-E82963524408}" sibTransId="{3CC193D5-43FC-4E7C-A735-C6C88200A0F3}"/>
    <dgm:cxn modelId="{CFEB0833-8663-489E-838C-D3258AB1A4DC}" srcId="{17244505-B036-4F29-A603-E15D7CF756C7}" destId="{7DABF4A7-A571-4DE7-96DE-1EDDF2C831B3}" srcOrd="2" destOrd="0" parTransId="{C101311F-97DB-488D-8137-B817EA64CAB3}" sibTransId="{DCCC68C3-5E18-4624-9D77-58A12A88D172}"/>
    <dgm:cxn modelId="{2334D137-29BD-4054-BD39-0F75304BD52D}" srcId="{BDCCC1A2-EF37-42EE-A9E3-309483AB45BC}" destId="{EBFC5C0B-E6DE-4C7F-907C-D920625573E4}" srcOrd="2" destOrd="0" parTransId="{2D74C8A5-4295-4AD1-85DF-381332BA1074}" sibTransId="{0C05D25E-FE22-4F89-AA1A-35A33052039F}"/>
    <dgm:cxn modelId="{892E8A3C-9537-4AEF-956D-4BD9735073B3}" srcId="{D6E29182-360F-48B8-8377-F94AAD35563B}" destId="{3E61DA7C-F4E1-4629-9BD7-C19BD3EA10F4}" srcOrd="2" destOrd="0" parTransId="{8C279E50-2ED6-4DFD-BF5A-FE9B4CC50B13}" sibTransId="{53D32790-AFF0-4A56-A20A-4E00E8294B90}"/>
    <dgm:cxn modelId="{BFB16E3E-9ABC-41BF-8AAC-0E253159ECFE}" type="presOf" srcId="{8E22C1B0-9484-4C02-B7C5-D18BF429C9D8}" destId="{3CFBE9C0-C412-4674-91BD-585BA13A9C48}" srcOrd="0" destOrd="4" presId="urn:microsoft.com/office/officeart/2005/8/layout/hList3"/>
    <dgm:cxn modelId="{E7838E3F-33E3-4484-A290-1AEA41D6DE9D}" srcId="{D6E29182-360F-48B8-8377-F94AAD35563B}" destId="{6710CE4F-1B2C-471A-8D05-F113EC87638D}" srcOrd="4" destOrd="0" parTransId="{D5E2E46A-FB53-4231-84C8-AC48BCDF0699}" sibTransId="{C18946C8-04FE-4C39-8E2F-52ED339BD8CB}"/>
    <dgm:cxn modelId="{617BCB62-BC88-422B-B6B8-333CC6127948}" type="presOf" srcId="{0458F33A-C969-4951-A08D-2219E293EE29}" destId="{3CFBE9C0-C412-4674-91BD-585BA13A9C48}" srcOrd="0" destOrd="6" presId="urn:microsoft.com/office/officeart/2005/8/layout/hList3"/>
    <dgm:cxn modelId="{843B8E64-3931-4F1A-8740-AD67E9487D24}" srcId="{C78F3DDB-6A5A-41D0-8C2B-C3CA5C0CA05D}" destId="{E6CA1901-E80E-417C-AF7D-0A1277CE4BC7}" srcOrd="5" destOrd="0" parTransId="{3C37A8C0-B676-4EF7-903B-59302B347E4D}" sibTransId="{84B54A8E-6A25-452E-ADA5-FDCB3712EB85}"/>
    <dgm:cxn modelId="{D521CC44-62E0-46F5-9963-E451490EFD5C}" srcId="{C78F3DDB-6A5A-41D0-8C2B-C3CA5C0CA05D}" destId="{906E86E0-BB5E-48A0-975B-BACF6FC92A4D}" srcOrd="6" destOrd="0" parTransId="{6BB6099E-2F54-4805-B544-4CDB5670920D}" sibTransId="{929E4516-A870-4123-92C3-B89E265F6E8E}"/>
    <dgm:cxn modelId="{5DD49346-9282-46B9-AC22-A88EB51120B0}" srcId="{7DABF4A7-A571-4DE7-96DE-1EDDF2C831B3}" destId="{E54BBDB3-897E-47A5-9C8A-A74470792B4F}" srcOrd="1" destOrd="0" parTransId="{DF08723F-A48F-4E69-989E-96DD80A8256A}" sibTransId="{6A8C03EF-C49D-468C-B5D5-C2B30C29544F}"/>
    <dgm:cxn modelId="{38BB5267-6B9E-435C-B8BD-37A0CB3EB601}" type="presOf" srcId="{7F4F07D3-B1D9-4CD3-987C-DD0A18451325}" destId="{C983F681-3E6E-44D3-A30D-EA481AE9F672}" srcOrd="0" destOrd="5" presId="urn:microsoft.com/office/officeart/2005/8/layout/hList3"/>
    <dgm:cxn modelId="{406F3468-C5A7-4E50-95D0-21AD6ECFB587}" srcId="{7DABF4A7-A571-4DE7-96DE-1EDDF2C831B3}" destId="{9CE0EF1B-E82C-41CA-B68C-9C5C72A06D38}" srcOrd="4" destOrd="0" parTransId="{7E22F9FE-5152-42DA-8B7E-379401FC5AF2}" sibTransId="{4ABB7940-E433-4CD7-856B-91A0736800A1}"/>
    <dgm:cxn modelId="{A5D88849-7C1B-4F3D-85FD-6C2AB1957E93}" type="presOf" srcId="{17244505-B036-4F29-A603-E15D7CF756C7}" destId="{8ADB23B6-5BC8-4D68-89F8-8C89109DDD10}" srcOrd="0" destOrd="0" presId="urn:microsoft.com/office/officeart/2005/8/layout/hList3"/>
    <dgm:cxn modelId="{9AB8BA69-9A3A-4DFF-B70D-EE71CA121658}" type="presOf" srcId="{906E86E0-BB5E-48A0-975B-BACF6FC92A4D}" destId="{C983F681-3E6E-44D3-A30D-EA481AE9F672}" srcOrd="0" destOrd="7" presId="urn:microsoft.com/office/officeart/2005/8/layout/hList3"/>
    <dgm:cxn modelId="{2ECCEF69-C91C-4CC7-925B-E38D6E66FE37}" type="presOf" srcId="{E8E893FC-3949-42F9-AB04-19EE2C804665}" destId="{1DB98422-90C6-4590-8143-48AE444F1F90}" srcOrd="0" destOrd="7" presId="urn:microsoft.com/office/officeart/2005/8/layout/hList3"/>
    <dgm:cxn modelId="{5020D04D-CF83-46B7-8929-29CE2EF658E5}" srcId="{17244505-B036-4F29-A603-E15D7CF756C7}" destId="{C78F3DDB-6A5A-41D0-8C2B-C3CA5C0CA05D}" srcOrd="1" destOrd="0" parTransId="{70A6617F-D69F-46FE-B096-59DBB41BE013}" sibTransId="{A2515B8E-56F9-4A48-BB1F-5E48AD4C34EB}"/>
    <dgm:cxn modelId="{054CF952-17CC-471D-8BC0-58D48E41C9A4}" type="presOf" srcId="{A7A64C27-2B75-4FD8-AD2D-190FCD127E26}" destId="{C983F681-3E6E-44D3-A30D-EA481AE9F672}" srcOrd="0" destOrd="1" presId="urn:microsoft.com/office/officeart/2005/8/layout/hList3"/>
    <dgm:cxn modelId="{A1733453-1D05-4846-90A2-87FE3DB306B1}" type="presOf" srcId="{F306D678-6D42-46F2-918B-E483702E47E2}" destId="{1DB98422-90C6-4590-8143-48AE444F1F90}" srcOrd="0" destOrd="2" presId="urn:microsoft.com/office/officeart/2005/8/layout/hList3"/>
    <dgm:cxn modelId="{8E613674-C846-4AEF-8F01-9D78CC68F730}" type="presOf" srcId="{E6CA1901-E80E-417C-AF7D-0A1277CE4BC7}" destId="{C983F681-3E6E-44D3-A30D-EA481AE9F672}" srcOrd="0" destOrd="6" presId="urn:microsoft.com/office/officeart/2005/8/layout/hList3"/>
    <dgm:cxn modelId="{70E47474-B659-4558-BC81-492421F98A26}" type="presOf" srcId="{611D4998-8411-4EDB-BBDA-33D154132E57}" destId="{3CFBE9C0-C412-4674-91BD-585BA13A9C48}" srcOrd="0" destOrd="1" presId="urn:microsoft.com/office/officeart/2005/8/layout/hList3"/>
    <dgm:cxn modelId="{5BC9037B-C940-459D-83C6-40F0C71D52A6}" type="presOf" srcId="{7DABF4A7-A571-4DE7-96DE-1EDDF2C831B3}" destId="{82768EE3-8106-444E-BEE5-299C8AD75287}" srcOrd="0" destOrd="0" presId="urn:microsoft.com/office/officeart/2005/8/layout/hList3"/>
    <dgm:cxn modelId="{AA59E17C-C2D5-4EE4-A8B8-4B9BC69D3EB6}" srcId="{02593A8F-932E-4B3D-8E0D-EE887F7AB6D9}" destId="{17244505-B036-4F29-A603-E15D7CF756C7}" srcOrd="0" destOrd="0" parTransId="{94E7C068-B10B-46E4-B54A-E2F36631B2E6}" sibTransId="{363D598B-8064-4D88-8455-8713CEC915CB}"/>
    <dgm:cxn modelId="{F0ED567F-5A51-44EB-971C-C9E9F21E1CAC}" type="presOf" srcId="{1049067F-888F-4F64-8497-A514577A9FB2}" destId="{3CFBE9C0-C412-4674-91BD-585BA13A9C48}" srcOrd="0" destOrd="8" presId="urn:microsoft.com/office/officeart/2005/8/layout/hList3"/>
    <dgm:cxn modelId="{08B16183-96EB-4F5C-B897-07D767029689}" type="presOf" srcId="{BDF9FC45-C8FA-4C55-AC4F-ED57F0C0EA2E}" destId="{82768EE3-8106-444E-BEE5-299C8AD75287}" srcOrd="0" destOrd="4" presId="urn:microsoft.com/office/officeart/2005/8/layout/hList3"/>
    <dgm:cxn modelId="{94459484-A221-4C9E-8595-F96BA45DE782}" srcId="{D6E29182-360F-48B8-8377-F94AAD35563B}" destId="{F306D678-6D42-46F2-918B-E483702E47E2}" srcOrd="1" destOrd="0" parTransId="{4AC7DC78-CFD0-4BAD-BD8E-9203CECD0CEF}" sibTransId="{A133A245-2400-4141-B54E-55B1898C2300}"/>
    <dgm:cxn modelId="{0A6ADE8D-B3A3-452E-8381-456E11E00B97}" type="presOf" srcId="{328D9213-DC52-4673-8ABE-B4BF468075AD}" destId="{1DB98422-90C6-4590-8143-48AE444F1F90}" srcOrd="0" destOrd="4" presId="urn:microsoft.com/office/officeart/2005/8/layout/hList3"/>
    <dgm:cxn modelId="{80FE098E-B682-401C-BE8C-31E38995CE1C}" srcId="{C78F3DDB-6A5A-41D0-8C2B-C3CA5C0CA05D}" destId="{A7A64C27-2B75-4FD8-AD2D-190FCD127E26}" srcOrd="0" destOrd="0" parTransId="{69FF107A-7B0B-4327-A94E-B0CD1DFEB9A7}" sibTransId="{5D9299AC-F96A-4356-A41A-BAA7D0EC0B3B}"/>
    <dgm:cxn modelId="{B5B76393-5672-4009-997F-48A0AB6BEB06}" srcId="{17244505-B036-4F29-A603-E15D7CF756C7}" destId="{D6E29182-360F-48B8-8377-F94AAD35563B}" srcOrd="3" destOrd="0" parTransId="{C7B08D1D-006A-4E9D-9CF4-F4FB170877FF}" sibTransId="{C05EBB0F-F722-4B0C-8C14-54203F34AE31}"/>
    <dgm:cxn modelId="{8B1E0496-642E-49A5-A2D2-80BEE3211E60}" srcId="{BDCCC1A2-EF37-42EE-A9E3-309483AB45BC}" destId="{1049067F-888F-4F64-8497-A514577A9FB2}" srcOrd="7" destOrd="0" parTransId="{0B3490A6-ADD4-4476-8ECB-0FE128D85FFB}" sibTransId="{7C9811D8-1BD8-4D2B-B7FD-95941D927A59}"/>
    <dgm:cxn modelId="{84ED0597-339A-4AA5-AE7F-A528381B9CD0}" srcId="{7DABF4A7-A571-4DE7-96DE-1EDDF2C831B3}" destId="{41C4535F-CAB1-4130-9C48-2C7F04DEE636}" srcOrd="9" destOrd="0" parTransId="{6311928E-968B-4735-A86A-1F2877C3C0EA}" sibTransId="{8136DFCF-62EF-4ED3-8CEE-A96D0CF912D9}"/>
    <dgm:cxn modelId="{74B81398-2A72-40A6-AB00-D1F57AEF567D}" srcId="{BDCCC1A2-EF37-42EE-A9E3-309483AB45BC}" destId="{C51F8A89-9BFF-4DFD-8881-604FF35DA427}" srcOrd="6" destOrd="0" parTransId="{28CB27CB-B8F1-4F3E-BD7A-207991E3D9AF}" sibTransId="{73058DC4-A43A-4CE5-BC0E-2A65EAEA0303}"/>
    <dgm:cxn modelId="{A4A74598-1C90-47BC-8AB0-9698C8C36703}" type="presOf" srcId="{D5F5714B-B81F-4D5A-AD93-D73EE0343D64}" destId="{82768EE3-8106-444E-BEE5-299C8AD75287}" srcOrd="0" destOrd="1" presId="urn:microsoft.com/office/officeart/2005/8/layout/hList3"/>
    <dgm:cxn modelId="{9066CF98-68F3-49B3-A03A-7624924CFEF6}" srcId="{BDCCC1A2-EF37-42EE-A9E3-309483AB45BC}" destId="{0458F33A-C969-4951-A08D-2219E293EE29}" srcOrd="5" destOrd="0" parTransId="{2C80EE7A-DF31-4A52-9A65-CE9856D7AA7D}" sibTransId="{56DD07F1-283E-498C-A479-446BA3D8863F}"/>
    <dgm:cxn modelId="{5550D29F-7A86-498F-9A79-0F025BB0BF16}" srcId="{D6E29182-360F-48B8-8377-F94AAD35563B}" destId="{E8E893FC-3949-42F9-AB04-19EE2C804665}" srcOrd="6" destOrd="0" parTransId="{B98E0A85-F387-43AF-BF95-C7DE595CF9B4}" sibTransId="{8E091B9E-1C0A-4FE5-80AE-43FDA38E988A}"/>
    <dgm:cxn modelId="{567F73A0-7AAB-4DD9-AF6F-5512B4897B4D}" srcId="{D6E29182-360F-48B8-8377-F94AAD35563B}" destId="{BF1DE12A-7050-4C17-8DB0-EA56BD3DDB9B}" srcOrd="5" destOrd="0" parTransId="{0E8B4AB8-E7E8-441A-B4B1-043C6F30DF35}" sibTransId="{127BC958-E15E-4BFA-8D52-5EE140A5E6A0}"/>
    <dgm:cxn modelId="{48D076A2-4623-47AA-9161-D4F73BD13EE6}" type="presOf" srcId="{567FCAF4-E206-42D7-B40D-FDF1CA89EC62}" destId="{3CFBE9C0-C412-4674-91BD-585BA13A9C48}" srcOrd="0" destOrd="9" presId="urn:microsoft.com/office/officeart/2005/8/layout/hList3"/>
    <dgm:cxn modelId="{90250FA3-1CB6-45C6-A039-A1732289EBDA}" srcId="{7DABF4A7-A571-4DE7-96DE-1EDDF2C831B3}" destId="{986532CC-319F-4704-BE24-C5E2AAD3B4BA}" srcOrd="7" destOrd="0" parTransId="{49697A9A-1B98-4381-8528-D56E0A0CB4A1}" sibTransId="{C0BF6E05-7E65-4B0A-9E7E-76316765B0C3}"/>
    <dgm:cxn modelId="{BF9611A6-E23D-4BA0-8984-54687DE84940}" type="presOf" srcId="{D6E29182-360F-48B8-8377-F94AAD35563B}" destId="{1DB98422-90C6-4590-8143-48AE444F1F90}" srcOrd="0" destOrd="0" presId="urn:microsoft.com/office/officeart/2005/8/layout/hList3"/>
    <dgm:cxn modelId="{3CF10FA7-EE78-4150-9B50-D069B9EADBC9}" type="presOf" srcId="{BDCCC1A2-EF37-42EE-A9E3-309483AB45BC}" destId="{3CFBE9C0-C412-4674-91BD-585BA13A9C48}" srcOrd="0" destOrd="0" presId="urn:microsoft.com/office/officeart/2005/8/layout/hList3"/>
    <dgm:cxn modelId="{85120EAB-B3E7-4197-838E-956B69AA7096}" type="presOf" srcId="{E54BBDB3-897E-47A5-9C8A-A74470792B4F}" destId="{82768EE3-8106-444E-BEE5-299C8AD75287}" srcOrd="0" destOrd="2" presId="urn:microsoft.com/office/officeart/2005/8/layout/hList3"/>
    <dgm:cxn modelId="{13F95BB2-FB65-4F24-9CF0-2CBFF9CD346D}" type="presOf" srcId="{C78F3DDB-6A5A-41D0-8C2B-C3CA5C0CA05D}" destId="{C983F681-3E6E-44D3-A30D-EA481AE9F672}" srcOrd="0" destOrd="0" presId="urn:microsoft.com/office/officeart/2005/8/layout/hList3"/>
    <dgm:cxn modelId="{EBFF7EB2-DCC5-4EB2-9179-271BF194D6A8}" srcId="{C78F3DDB-6A5A-41D0-8C2B-C3CA5C0CA05D}" destId="{457E90D8-AEA4-413F-A7E4-5239F1E52F93}" srcOrd="3" destOrd="0" parTransId="{C73DBBE6-2C86-439B-A09A-3C7AA8AD2294}" sibTransId="{C704D38B-3508-4E96-9E62-420FE0B0FB52}"/>
    <dgm:cxn modelId="{7DEAEDB6-AAED-4ED2-92A4-180FFF4DA5BB}" srcId="{7DABF4A7-A571-4DE7-96DE-1EDDF2C831B3}" destId="{666171B9-3EAC-4141-B17D-8FD3C57577C9}" srcOrd="8" destOrd="0" parTransId="{C943EE65-D553-483C-983B-712C41370F16}" sibTransId="{5DA20119-62EB-4240-99E7-12EBE60CA25C}"/>
    <dgm:cxn modelId="{DAB9A5B8-7BB6-43BB-AAEC-A5459A79895B}" type="presOf" srcId="{41C4535F-CAB1-4130-9C48-2C7F04DEE636}" destId="{82768EE3-8106-444E-BEE5-299C8AD75287}" srcOrd="0" destOrd="10" presId="urn:microsoft.com/office/officeart/2005/8/layout/hList3"/>
    <dgm:cxn modelId="{84CB56BB-D261-4055-856F-2A950B049442}" type="presOf" srcId="{9B882BF8-3072-4862-8FF5-B90F57DB038E}" destId="{C983F681-3E6E-44D3-A30D-EA481AE9F672}" srcOrd="0" destOrd="2" presId="urn:microsoft.com/office/officeart/2005/8/layout/hList3"/>
    <dgm:cxn modelId="{7C33BEBC-A2FD-4400-8566-344E0BEA4B23}" type="presOf" srcId="{BF1DE12A-7050-4C17-8DB0-EA56BD3DDB9B}" destId="{1DB98422-90C6-4590-8143-48AE444F1F90}" srcOrd="0" destOrd="6" presId="urn:microsoft.com/office/officeart/2005/8/layout/hList3"/>
    <dgm:cxn modelId="{022DBFBE-F475-4D32-B654-618440CA8E72}" type="presOf" srcId="{02593A8F-932E-4B3D-8E0D-EE887F7AB6D9}" destId="{B7B27216-D985-49EC-B484-94B92EE8422C}" srcOrd="0" destOrd="0" presId="urn:microsoft.com/office/officeart/2005/8/layout/hList3"/>
    <dgm:cxn modelId="{C8FEE3C5-B4A2-42CA-AA55-DCD3A7745F97}" srcId="{D6E29182-360F-48B8-8377-F94AAD35563B}" destId="{1489CCF1-BFCC-48E0-A9B5-C1EFA5318F38}" srcOrd="0" destOrd="0" parTransId="{3A7A0D5E-0BE6-46DF-9D09-C61146ED1384}" sibTransId="{A76C8F59-618B-4FAA-A5A3-E371A56062F4}"/>
    <dgm:cxn modelId="{A36E21C7-2B77-4F1F-9C71-1AF6D03FA043}" srcId="{BDCCC1A2-EF37-42EE-A9E3-309483AB45BC}" destId="{82ABDEF1-74DF-4D71-9FAE-CCB50AAC0F11}" srcOrd="4" destOrd="0" parTransId="{9B459010-837D-44FC-8D1D-FEAEA4052CB4}" sibTransId="{1A83D3E5-B69A-447A-BCFA-3F81BE2A1CDC}"/>
    <dgm:cxn modelId="{54AF4FCE-7202-4F21-9F34-8B364E40B1DB}" type="presOf" srcId="{1489CCF1-BFCC-48E0-A9B5-C1EFA5318F38}" destId="{1DB98422-90C6-4590-8143-48AE444F1F90}" srcOrd="0" destOrd="1" presId="urn:microsoft.com/office/officeart/2005/8/layout/hList3"/>
    <dgm:cxn modelId="{AE700ED1-8EB3-4E58-ADFB-5733214439C8}" srcId="{BDCCC1A2-EF37-42EE-A9E3-309483AB45BC}" destId="{567FCAF4-E206-42D7-B40D-FDF1CA89EC62}" srcOrd="8" destOrd="0" parTransId="{7B79107B-CDE7-4098-B1EF-F4CFC594ECE9}" sibTransId="{DEF9B73E-052E-4A47-9C67-5C7FBBB618FB}"/>
    <dgm:cxn modelId="{28F2A8D1-8F3C-4434-A80C-95ED2F825601}" type="presOf" srcId="{C51F8A89-9BFF-4DFD-8881-604FF35DA427}" destId="{3CFBE9C0-C412-4674-91BD-585BA13A9C48}" srcOrd="0" destOrd="7" presId="urn:microsoft.com/office/officeart/2005/8/layout/hList3"/>
    <dgm:cxn modelId="{A2FC5ED7-A10C-4521-89EF-DBB72E178A04}" srcId="{C78F3DDB-6A5A-41D0-8C2B-C3CA5C0CA05D}" destId="{770225AA-4F1F-44CC-9D2E-611DBD7C2EB7}" srcOrd="2" destOrd="0" parTransId="{F85CBDCA-C472-4EF0-9FAC-D2FADD081120}" sibTransId="{3937F3E9-7694-4D50-8F99-7AC346A6F427}"/>
    <dgm:cxn modelId="{4637BED7-196D-4D06-80EC-B189AF1D4407}" type="presOf" srcId="{770225AA-4F1F-44CC-9D2E-611DBD7C2EB7}" destId="{C983F681-3E6E-44D3-A30D-EA481AE9F672}" srcOrd="0" destOrd="3" presId="urn:microsoft.com/office/officeart/2005/8/layout/hList3"/>
    <dgm:cxn modelId="{04C6FED7-175A-4427-8FA1-621C4B05641A}" srcId="{7DABF4A7-A571-4DE7-96DE-1EDDF2C831B3}" destId="{C0EAA489-E939-4BE8-AF4D-FDF065357778}" srcOrd="5" destOrd="0" parTransId="{588E0A5D-3677-45D8-9482-A7AD26CA46BD}" sibTransId="{DABAD80E-F7CA-4017-A2E6-E8AC9165997D}"/>
    <dgm:cxn modelId="{5273F1D8-18B7-42AA-BC0F-D5BA8E4E1416}" srcId="{C78F3DDB-6A5A-41D0-8C2B-C3CA5C0CA05D}" destId="{7F4F07D3-B1D9-4CD3-987C-DD0A18451325}" srcOrd="4" destOrd="0" parTransId="{DECDE8C7-C936-492C-87FE-0B99C1F842E7}" sibTransId="{EF6377C7-CF68-47D8-B70C-8367E41256E1}"/>
    <dgm:cxn modelId="{8A9BC6DB-8BC0-449D-A0E9-9F097C4B49D9}" type="presOf" srcId="{BC9796DF-24D0-4BB6-98D7-24C5DBA73F4A}" destId="{82768EE3-8106-444E-BEE5-299C8AD75287}" srcOrd="0" destOrd="7" presId="urn:microsoft.com/office/officeart/2005/8/layout/hList3"/>
    <dgm:cxn modelId="{51562FE0-713C-46F2-9111-EAA8C302D503}" type="presOf" srcId="{666171B9-3EAC-4141-B17D-8FD3C57577C9}" destId="{82768EE3-8106-444E-BEE5-299C8AD75287}" srcOrd="0" destOrd="9" presId="urn:microsoft.com/office/officeart/2005/8/layout/hList3"/>
    <dgm:cxn modelId="{71DFCAE2-680A-4B58-AED9-0DD849985285}" srcId="{BDCCC1A2-EF37-42EE-A9E3-309483AB45BC}" destId="{D6D01920-F306-4CAC-8CCD-63D1E9F86693}" srcOrd="1" destOrd="0" parTransId="{201757BA-129F-42A9-8291-B7E2C3D008E7}" sibTransId="{4F092B92-83D7-4058-A766-8FC1FDE8C081}"/>
    <dgm:cxn modelId="{35DE2DE8-2F4E-4D41-9F34-32A43677EF00}" type="presOf" srcId="{986532CC-319F-4704-BE24-C5E2AAD3B4BA}" destId="{82768EE3-8106-444E-BEE5-299C8AD75287}" srcOrd="0" destOrd="8" presId="urn:microsoft.com/office/officeart/2005/8/layout/hList3"/>
    <dgm:cxn modelId="{71F47AEA-E3B9-4216-9298-1DF589DFA431}" srcId="{D6E29182-360F-48B8-8377-F94AAD35563B}" destId="{328D9213-DC52-4673-8ABE-B4BF468075AD}" srcOrd="3" destOrd="0" parTransId="{C9940FBC-8EDA-4A3D-9049-9FB2D42D7A83}" sibTransId="{4D91CFB1-4B37-42A4-A861-74D1C591D2D8}"/>
    <dgm:cxn modelId="{B6E273EB-B818-4F5C-8CA9-22C376880FD0}" srcId="{7DABF4A7-A571-4DE7-96DE-1EDDF2C831B3}" destId="{BC9796DF-24D0-4BB6-98D7-24C5DBA73F4A}" srcOrd="6" destOrd="0" parTransId="{D17CA2D8-6596-4058-B15C-DAB974C82B25}" sibTransId="{F0532C08-EB16-4425-8274-AFEF844E8244}"/>
    <dgm:cxn modelId="{C59EAAEF-E11C-4A05-9F27-CA268BD70007}" type="presOf" srcId="{AA70CEDE-3E8F-4072-B45E-D287B6479ACD}" destId="{82768EE3-8106-444E-BEE5-299C8AD75287}" srcOrd="0" destOrd="3" presId="urn:microsoft.com/office/officeart/2005/8/layout/hList3"/>
    <dgm:cxn modelId="{836586F1-F52B-4527-A008-6C8814842FBC}" type="presOf" srcId="{457E90D8-AEA4-413F-A7E4-5239F1E52F93}" destId="{C983F681-3E6E-44D3-A30D-EA481AE9F672}" srcOrd="0" destOrd="4" presId="urn:microsoft.com/office/officeart/2005/8/layout/hList3"/>
    <dgm:cxn modelId="{15AC9FF2-47BC-451C-99F3-DE0EF6646227}" type="presOf" srcId="{EBFC5C0B-E6DE-4C7F-907C-D920625573E4}" destId="{3CFBE9C0-C412-4674-91BD-585BA13A9C48}" srcOrd="0" destOrd="3" presId="urn:microsoft.com/office/officeart/2005/8/layout/hList3"/>
    <dgm:cxn modelId="{F5CE16F7-F1B1-4DA4-A321-FD20438FE895}" type="presOf" srcId="{C0EAA489-E939-4BE8-AF4D-FDF065357778}" destId="{82768EE3-8106-444E-BEE5-299C8AD75287}" srcOrd="0" destOrd="6" presId="urn:microsoft.com/office/officeart/2005/8/layout/hList3"/>
    <dgm:cxn modelId="{EE9FC8F9-2EBC-4E12-BF6F-FF7DB0C95BFB}" srcId="{7DABF4A7-A571-4DE7-96DE-1EDDF2C831B3}" destId="{AA70CEDE-3E8F-4072-B45E-D287B6479ACD}" srcOrd="2" destOrd="0" parTransId="{B1363B4C-76B6-419A-A38A-4253E7AC1E7B}" sibTransId="{137643DF-7112-45E6-821B-B1D3E89235D9}"/>
    <dgm:cxn modelId="{34367471-A19F-4D02-A842-308F8672BF65}" type="presParOf" srcId="{B7B27216-D985-49EC-B484-94B92EE8422C}" destId="{8ADB23B6-5BC8-4D68-89F8-8C89109DDD10}" srcOrd="0" destOrd="0" presId="urn:microsoft.com/office/officeart/2005/8/layout/hList3"/>
    <dgm:cxn modelId="{9E3E3ECE-6ED5-4CFC-A729-D485FBFA0570}" type="presParOf" srcId="{B7B27216-D985-49EC-B484-94B92EE8422C}" destId="{520D91FC-8801-4529-9143-221C9E806DC9}" srcOrd="1" destOrd="0" presId="urn:microsoft.com/office/officeart/2005/8/layout/hList3"/>
    <dgm:cxn modelId="{7A3EC482-8987-4F51-8272-A4C288F1B2F5}" type="presParOf" srcId="{520D91FC-8801-4529-9143-221C9E806DC9}" destId="{3CFBE9C0-C412-4674-91BD-585BA13A9C48}" srcOrd="0" destOrd="0" presId="urn:microsoft.com/office/officeart/2005/8/layout/hList3"/>
    <dgm:cxn modelId="{C43DA558-D697-4290-861F-B0521423F2F7}" type="presParOf" srcId="{520D91FC-8801-4529-9143-221C9E806DC9}" destId="{C983F681-3E6E-44D3-A30D-EA481AE9F672}" srcOrd="1" destOrd="0" presId="urn:microsoft.com/office/officeart/2005/8/layout/hList3"/>
    <dgm:cxn modelId="{58BBDEB0-776F-4E09-BA88-30390432AAE9}" type="presParOf" srcId="{520D91FC-8801-4529-9143-221C9E806DC9}" destId="{82768EE3-8106-444E-BEE5-299C8AD75287}" srcOrd="2" destOrd="0" presId="urn:microsoft.com/office/officeart/2005/8/layout/hList3"/>
    <dgm:cxn modelId="{1A059CC5-7754-4682-985B-14633F73A2EE}" type="presParOf" srcId="{520D91FC-8801-4529-9143-221C9E806DC9}" destId="{1DB98422-90C6-4590-8143-48AE444F1F90}" srcOrd="3" destOrd="0" presId="urn:microsoft.com/office/officeart/2005/8/layout/hList3"/>
    <dgm:cxn modelId="{5D88562D-2958-4790-BA80-5420E7869B08}" type="presParOf" srcId="{B7B27216-D985-49EC-B484-94B92EE8422C}" destId="{39A26D23-BE8E-4966-ACC8-350532CE25E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B23B6-5BC8-4D68-89F8-8C89109DDD10}">
      <dsp:nvSpPr>
        <dsp:cNvPr id="0" name=""/>
        <dsp:cNvSpPr/>
      </dsp:nvSpPr>
      <dsp:spPr>
        <a:xfrm>
          <a:off x="0" y="0"/>
          <a:ext cx="11223398" cy="932147"/>
        </a:xfrm>
        <a:prstGeom prst="roundRect">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b="1" kern="1200" dirty="0"/>
            <a:t>Arbejdsmiljøet gennemtænkt</a:t>
          </a:r>
        </a:p>
      </dsp:txBody>
      <dsp:txXfrm>
        <a:off x="45504" y="45504"/>
        <a:ext cx="11132390" cy="841139"/>
      </dsp:txXfrm>
    </dsp:sp>
    <dsp:sp modelId="{3CFBE9C0-C412-4674-91BD-585BA13A9C48}">
      <dsp:nvSpPr>
        <dsp:cNvPr id="0" name=""/>
        <dsp:cNvSpPr/>
      </dsp:nvSpPr>
      <dsp:spPr>
        <a:xfrm>
          <a:off x="0" y="994910"/>
          <a:ext cx="2805849" cy="44494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da-DK" sz="2000" b="1" kern="1200" dirty="0"/>
            <a:t>Indsatsområde 1</a:t>
          </a:r>
        </a:p>
        <a:p>
          <a:pPr marL="0" lvl="0" indent="0" algn="ctr" defTabSz="889000">
            <a:lnSpc>
              <a:spcPct val="90000"/>
            </a:lnSpc>
            <a:spcBef>
              <a:spcPct val="0"/>
            </a:spcBef>
            <a:spcAft>
              <a:spcPct val="35000"/>
            </a:spcAft>
            <a:buNone/>
          </a:pPr>
          <a:r>
            <a:rPr lang="da-DK" sz="1600" b="1" kern="1200" dirty="0"/>
            <a:t>Udvikling, styring og realisering af visionen</a:t>
          </a:r>
        </a:p>
        <a:p>
          <a:pPr marL="0" lvl="0" indent="0" algn="l" defTabSz="889000">
            <a:lnSpc>
              <a:spcPct val="90000"/>
            </a:lnSpc>
            <a:spcBef>
              <a:spcPct val="0"/>
            </a:spcBef>
            <a:spcAft>
              <a:spcPct val="35000"/>
            </a:spcAft>
            <a:buNone/>
          </a:pPr>
          <a:endParaRPr lang="da-DK" sz="700" kern="1200" dirty="0"/>
        </a:p>
        <a:p>
          <a:pPr marL="0" lvl="0" indent="0" algn="l" defTabSz="889000">
            <a:lnSpc>
              <a:spcPct val="90000"/>
            </a:lnSpc>
            <a:spcBef>
              <a:spcPct val="0"/>
            </a:spcBef>
            <a:spcAft>
              <a:spcPct val="35000"/>
            </a:spcAft>
            <a:buNone/>
          </a:pPr>
          <a:r>
            <a:rPr lang="da-DK" sz="1400" kern="1200" dirty="0"/>
            <a:t>Fx</a:t>
          </a:r>
        </a:p>
        <a:p>
          <a:pPr marL="114300" lvl="1" indent="-114300" algn="l" defTabSz="622300">
            <a:lnSpc>
              <a:spcPct val="90000"/>
            </a:lnSpc>
            <a:spcBef>
              <a:spcPct val="0"/>
            </a:spcBef>
            <a:spcAft>
              <a:spcPct val="15000"/>
            </a:spcAft>
            <a:buChar char="•"/>
          </a:pPr>
          <a:r>
            <a:rPr lang="da-DK" sz="1400" kern="1200" dirty="0"/>
            <a:t>1.1 Projekt og budgetplan for direktionen</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1.2 Visionens elementer i det daglige arbejde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1.3 Visionen som forandrings-proces på stormøde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1.4 Evaluering og planlægning under Den Årlige Arbejdsmiljødrøftelse</a:t>
          </a:r>
        </a:p>
        <a:p>
          <a:pPr marL="114300" lvl="1" indent="-114300" algn="l" defTabSz="622300">
            <a:lnSpc>
              <a:spcPct val="90000"/>
            </a:lnSpc>
            <a:spcBef>
              <a:spcPct val="0"/>
            </a:spcBef>
            <a:spcAft>
              <a:spcPct val="15000"/>
            </a:spcAft>
            <a:buChar char="•"/>
          </a:pPr>
          <a:endParaRPr lang="da-DK" sz="1400" kern="1200" dirty="0"/>
        </a:p>
        <a:p>
          <a:pPr marL="114300" lvl="1" indent="-114300" algn="l" defTabSz="622300">
            <a:lnSpc>
              <a:spcPct val="90000"/>
            </a:lnSpc>
            <a:spcBef>
              <a:spcPct val="0"/>
            </a:spcBef>
            <a:spcAft>
              <a:spcPct val="15000"/>
            </a:spcAft>
            <a:buChar char="•"/>
          </a:pPr>
          <a:endParaRPr lang="da-DK" sz="1400" kern="1200" dirty="0"/>
        </a:p>
      </dsp:txBody>
      <dsp:txXfrm>
        <a:off x="136970" y="1131880"/>
        <a:ext cx="2531909" cy="4175546"/>
      </dsp:txXfrm>
    </dsp:sp>
    <dsp:sp modelId="{C983F681-3E6E-44D3-A30D-EA481AE9F672}">
      <dsp:nvSpPr>
        <dsp:cNvPr id="0" name=""/>
        <dsp:cNvSpPr/>
      </dsp:nvSpPr>
      <dsp:spPr>
        <a:xfrm>
          <a:off x="2805849" y="994910"/>
          <a:ext cx="2805849" cy="444948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da-DK" sz="2000" b="1" kern="1200" dirty="0"/>
            <a:t>Indsatsområde 2</a:t>
          </a:r>
        </a:p>
        <a:p>
          <a:pPr marL="0" lvl="0" indent="0" algn="ctr" defTabSz="889000">
            <a:lnSpc>
              <a:spcPct val="90000"/>
            </a:lnSpc>
            <a:spcBef>
              <a:spcPct val="0"/>
            </a:spcBef>
            <a:spcAft>
              <a:spcPct val="35000"/>
            </a:spcAft>
            <a:buNone/>
          </a:pPr>
          <a:r>
            <a:rPr lang="da-DK" sz="1600" b="1" kern="1200" dirty="0"/>
            <a:t>Tunet og samkørt AM-værktøjer</a:t>
          </a:r>
        </a:p>
        <a:p>
          <a:pPr marL="0" lvl="0" indent="0" algn="l" defTabSz="889000">
            <a:lnSpc>
              <a:spcPct val="90000"/>
            </a:lnSpc>
            <a:spcBef>
              <a:spcPct val="0"/>
            </a:spcBef>
            <a:spcAft>
              <a:spcPct val="35000"/>
            </a:spcAft>
            <a:buNone/>
          </a:pPr>
          <a:endParaRPr lang="da-DK" sz="700" kern="1200" dirty="0"/>
        </a:p>
        <a:p>
          <a:pPr marL="0" lvl="0" indent="0" algn="l" defTabSz="889000">
            <a:lnSpc>
              <a:spcPct val="90000"/>
            </a:lnSpc>
            <a:spcBef>
              <a:spcPct val="0"/>
            </a:spcBef>
            <a:spcAft>
              <a:spcPct val="35000"/>
            </a:spcAft>
            <a:buNone/>
          </a:pPr>
          <a:r>
            <a:rPr lang="da-DK" sz="1400" kern="1200" dirty="0"/>
            <a:t>Fx</a:t>
          </a:r>
        </a:p>
        <a:p>
          <a:pPr marL="114300" lvl="1" indent="-114300" algn="l" defTabSz="622300">
            <a:lnSpc>
              <a:spcPct val="90000"/>
            </a:lnSpc>
            <a:spcBef>
              <a:spcPct val="0"/>
            </a:spcBef>
            <a:spcAft>
              <a:spcPct val="15000"/>
            </a:spcAft>
            <a:buChar char="•"/>
          </a:pPr>
          <a:r>
            <a:rPr lang="da-DK" sz="1400" kern="1200" dirty="0"/>
            <a:t>2.1 Overordnet koncept (solen)</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2.2 Koncept for risikovurdering, arbejdspladsvurdering og trivselsmåling</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2.3 Koncept for Den Årlige Arbejdsmiljødrøftelse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2.4 Enkeltstående procesværktøjer</a:t>
          </a:r>
        </a:p>
      </dsp:txBody>
      <dsp:txXfrm>
        <a:off x="2942819" y="1131880"/>
        <a:ext cx="2531909" cy="4175546"/>
      </dsp:txXfrm>
    </dsp:sp>
    <dsp:sp modelId="{82768EE3-8106-444E-BEE5-299C8AD75287}">
      <dsp:nvSpPr>
        <dsp:cNvPr id="0" name=""/>
        <dsp:cNvSpPr/>
      </dsp:nvSpPr>
      <dsp:spPr>
        <a:xfrm>
          <a:off x="5611699" y="994910"/>
          <a:ext cx="2805849" cy="4449486"/>
        </a:xfrm>
        <a:prstGeom prst="roundRect">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da-DK" sz="2000" b="1" kern="1200" dirty="0"/>
            <a:t>Indsatsområde 3</a:t>
          </a:r>
        </a:p>
        <a:p>
          <a:pPr marL="0" lvl="0" indent="0" algn="ctr" defTabSz="889000">
            <a:lnSpc>
              <a:spcPct val="90000"/>
            </a:lnSpc>
            <a:spcBef>
              <a:spcPct val="0"/>
            </a:spcBef>
            <a:spcAft>
              <a:spcPct val="35000"/>
            </a:spcAft>
            <a:buNone/>
          </a:pPr>
          <a:r>
            <a:rPr lang="da-DK" sz="1600" b="1" kern="1200" dirty="0"/>
            <a:t>Kompetenceudviklings-paletten udformes </a:t>
          </a:r>
        </a:p>
        <a:p>
          <a:pPr marL="0" lvl="0" indent="0" algn="l" defTabSz="889000">
            <a:lnSpc>
              <a:spcPct val="90000"/>
            </a:lnSpc>
            <a:spcBef>
              <a:spcPct val="0"/>
            </a:spcBef>
            <a:spcAft>
              <a:spcPct val="35000"/>
            </a:spcAft>
            <a:buNone/>
          </a:pPr>
          <a:endParaRPr lang="da-DK" sz="700" kern="1200" dirty="0"/>
        </a:p>
        <a:p>
          <a:pPr marL="0" lvl="0" indent="0" algn="l" defTabSz="889000">
            <a:lnSpc>
              <a:spcPct val="90000"/>
            </a:lnSpc>
            <a:spcBef>
              <a:spcPct val="0"/>
            </a:spcBef>
            <a:spcAft>
              <a:spcPct val="35000"/>
            </a:spcAft>
            <a:buNone/>
          </a:pPr>
          <a:r>
            <a:rPr lang="da-DK" sz="1400" kern="1200" dirty="0"/>
            <a:t>Fx</a:t>
          </a:r>
        </a:p>
        <a:p>
          <a:pPr marL="0" lvl="0" indent="0" algn="l" defTabSz="889000">
            <a:lnSpc>
              <a:spcPct val="90000"/>
            </a:lnSpc>
            <a:spcBef>
              <a:spcPct val="0"/>
            </a:spcBef>
            <a:spcAft>
              <a:spcPct val="35000"/>
            </a:spcAft>
            <a:buNone/>
          </a:pPr>
          <a:r>
            <a:rPr lang="da-DK" sz="1400" kern="1200" dirty="0"/>
            <a:t>3.1 Procesunderstøttende screening</a:t>
          </a:r>
          <a:endParaRPr lang="da-DK" sz="700" kern="1200" dirty="0"/>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3.2 Pilotprojekt på proceslederuddannelse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3.3 Drøftelse af roller, opgaver og ansvar på stormøde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3.4 Introduktion til nye ledere</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3.5 Introduktion til nyansatte</a:t>
          </a:r>
        </a:p>
        <a:p>
          <a:pPr marL="114300" lvl="1" indent="-114300" algn="l" defTabSz="622300">
            <a:lnSpc>
              <a:spcPct val="90000"/>
            </a:lnSpc>
            <a:spcBef>
              <a:spcPct val="0"/>
            </a:spcBef>
            <a:spcAft>
              <a:spcPct val="15000"/>
            </a:spcAft>
            <a:buChar char="•"/>
          </a:pPr>
          <a:endParaRPr lang="da-DK" sz="1400" kern="1200" dirty="0"/>
        </a:p>
        <a:p>
          <a:pPr marL="114300" lvl="1" indent="-114300" algn="l" defTabSz="622300">
            <a:lnSpc>
              <a:spcPct val="90000"/>
            </a:lnSpc>
            <a:spcBef>
              <a:spcPct val="0"/>
            </a:spcBef>
            <a:spcAft>
              <a:spcPct val="15000"/>
            </a:spcAft>
            <a:buChar char="•"/>
          </a:pPr>
          <a:endParaRPr lang="da-DK" sz="1400" kern="1200" dirty="0"/>
        </a:p>
      </dsp:txBody>
      <dsp:txXfrm>
        <a:off x="5748669" y="1131880"/>
        <a:ext cx="2531909" cy="4175546"/>
      </dsp:txXfrm>
    </dsp:sp>
    <dsp:sp modelId="{1DB98422-90C6-4590-8143-48AE444F1F90}">
      <dsp:nvSpPr>
        <dsp:cNvPr id="0" name=""/>
        <dsp:cNvSpPr/>
      </dsp:nvSpPr>
      <dsp:spPr>
        <a:xfrm>
          <a:off x="8417548" y="994910"/>
          <a:ext cx="2805849" cy="44494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da-DK" sz="2000" b="1" kern="1200" dirty="0"/>
            <a:t>Indsatsområde 4</a:t>
          </a:r>
        </a:p>
        <a:p>
          <a:pPr marL="0" lvl="0" indent="0" algn="ctr" defTabSz="889000">
            <a:lnSpc>
              <a:spcPct val="90000"/>
            </a:lnSpc>
            <a:spcBef>
              <a:spcPct val="0"/>
            </a:spcBef>
            <a:spcAft>
              <a:spcPct val="35000"/>
            </a:spcAft>
            <a:buNone/>
          </a:pPr>
          <a:r>
            <a:rPr lang="da-DK" sz="1600" b="1" kern="1200" dirty="0"/>
            <a:t>Revision og tydeliggørelse af arbejdsmiljøarbejdet</a:t>
          </a:r>
        </a:p>
        <a:p>
          <a:pPr marL="0" lvl="0" indent="0" algn="l" defTabSz="889000">
            <a:lnSpc>
              <a:spcPct val="90000"/>
            </a:lnSpc>
            <a:spcBef>
              <a:spcPct val="0"/>
            </a:spcBef>
            <a:spcAft>
              <a:spcPct val="35000"/>
            </a:spcAft>
            <a:buNone/>
          </a:pPr>
          <a:endParaRPr lang="da-DK" sz="700" kern="1200" dirty="0"/>
        </a:p>
        <a:p>
          <a:pPr marL="0" lvl="0" indent="0" algn="l" defTabSz="889000">
            <a:lnSpc>
              <a:spcPct val="90000"/>
            </a:lnSpc>
            <a:spcBef>
              <a:spcPct val="0"/>
            </a:spcBef>
            <a:spcAft>
              <a:spcPct val="35000"/>
            </a:spcAft>
            <a:buNone/>
          </a:pPr>
          <a:r>
            <a:rPr lang="da-DK" sz="1400" kern="1200" dirty="0"/>
            <a:t>Fx</a:t>
          </a:r>
        </a:p>
        <a:p>
          <a:pPr marL="114300" lvl="1" indent="-114300" algn="l" defTabSz="622300">
            <a:lnSpc>
              <a:spcPct val="90000"/>
            </a:lnSpc>
            <a:spcBef>
              <a:spcPct val="0"/>
            </a:spcBef>
            <a:spcAft>
              <a:spcPct val="15000"/>
            </a:spcAft>
            <a:buChar char="•"/>
          </a:pPr>
          <a:r>
            <a:rPr lang="da-DK" sz="1400" kern="1200" dirty="0"/>
            <a:t>4.1 Dialog på lovpligtig arbejdsmiljøuddannelse i 2018</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4.2 Direktionen fastlægger roller, opgaver og ansvar</a:t>
          </a:r>
        </a:p>
        <a:p>
          <a:pPr marL="57150" lvl="1" indent="-57150" algn="l" defTabSz="355600">
            <a:lnSpc>
              <a:spcPct val="90000"/>
            </a:lnSpc>
            <a:spcBef>
              <a:spcPct val="0"/>
            </a:spcBef>
            <a:spcAft>
              <a:spcPct val="15000"/>
            </a:spcAft>
            <a:buChar char="•"/>
          </a:pPr>
          <a:endParaRPr lang="da-DK" sz="800" kern="1200" dirty="0"/>
        </a:p>
        <a:p>
          <a:pPr marL="114300" lvl="1" indent="-114300" algn="l" defTabSz="622300">
            <a:lnSpc>
              <a:spcPct val="90000"/>
            </a:lnSpc>
            <a:spcBef>
              <a:spcPct val="0"/>
            </a:spcBef>
            <a:spcAft>
              <a:spcPct val="15000"/>
            </a:spcAft>
            <a:buChar char="•"/>
          </a:pPr>
          <a:r>
            <a:rPr lang="da-DK" sz="1400" kern="1200" dirty="0"/>
            <a:t>4.3 Arbejdsmiljøorganisationen drøfter roller, opgaver og ansvar på stormøde</a:t>
          </a:r>
        </a:p>
        <a:p>
          <a:pPr marL="114300" lvl="1" indent="-114300" algn="l" defTabSz="622300">
            <a:lnSpc>
              <a:spcPct val="90000"/>
            </a:lnSpc>
            <a:spcBef>
              <a:spcPct val="0"/>
            </a:spcBef>
            <a:spcAft>
              <a:spcPct val="15000"/>
            </a:spcAft>
            <a:buChar char="•"/>
          </a:pPr>
          <a:endParaRPr lang="da-DK" sz="1400" kern="1200" dirty="0"/>
        </a:p>
        <a:p>
          <a:pPr marL="114300" lvl="1" indent="-114300" algn="l" defTabSz="622300">
            <a:lnSpc>
              <a:spcPct val="90000"/>
            </a:lnSpc>
            <a:spcBef>
              <a:spcPct val="0"/>
            </a:spcBef>
            <a:spcAft>
              <a:spcPct val="15000"/>
            </a:spcAft>
            <a:buChar char="•"/>
          </a:pPr>
          <a:endParaRPr lang="da-DK" sz="1400" kern="1200" dirty="0"/>
        </a:p>
      </dsp:txBody>
      <dsp:txXfrm>
        <a:off x="8554518" y="1131880"/>
        <a:ext cx="2531909" cy="4175546"/>
      </dsp:txXfrm>
    </dsp:sp>
    <dsp:sp modelId="{39A26D23-BE8E-4966-ACC8-350532CE25E6}">
      <dsp:nvSpPr>
        <dsp:cNvPr id="0" name=""/>
        <dsp:cNvSpPr/>
      </dsp:nvSpPr>
      <dsp:spPr>
        <a:xfrm flipV="1">
          <a:off x="0" y="5511082"/>
          <a:ext cx="11223398" cy="140935"/>
        </a:xfrm>
        <a:prstGeom prst="roundRect">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27/06/2018</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spcBef>
                <a:spcPts val="1200"/>
              </a:spcBef>
              <a:spcAft>
                <a:spcPts val="1200"/>
              </a:spcAft>
            </a:pPr>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2365866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373377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11</a:t>
            </a:fld>
            <a:endParaRPr lang="en-GB" dirty="0"/>
          </a:p>
        </p:txBody>
      </p:sp>
    </p:spTree>
    <p:extLst>
      <p:ext uri="{BB962C8B-B14F-4D97-AF65-F5344CB8AC3E}">
        <p14:creationId xmlns:p14="http://schemas.microsoft.com/office/powerpoint/2010/main" val="261453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12</a:t>
            </a:fld>
            <a:endParaRPr lang="en-GB" dirty="0"/>
          </a:p>
        </p:txBody>
      </p:sp>
    </p:spTree>
    <p:extLst>
      <p:ext uri="{BB962C8B-B14F-4D97-AF65-F5344CB8AC3E}">
        <p14:creationId xmlns:p14="http://schemas.microsoft.com/office/powerpoint/2010/main" val="206081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180648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14</a:t>
            </a:fld>
            <a:endParaRPr lang="en-GB" dirty="0"/>
          </a:p>
        </p:txBody>
      </p:sp>
    </p:spTree>
    <p:extLst>
      <p:ext uri="{BB962C8B-B14F-4D97-AF65-F5344CB8AC3E}">
        <p14:creationId xmlns:p14="http://schemas.microsoft.com/office/powerpoint/2010/main" val="125408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165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16</a:t>
            </a:fld>
            <a:endParaRPr lang="en-GB" dirty="0"/>
          </a:p>
        </p:txBody>
      </p:sp>
    </p:spTree>
    <p:extLst>
      <p:ext uri="{BB962C8B-B14F-4D97-AF65-F5344CB8AC3E}">
        <p14:creationId xmlns:p14="http://schemas.microsoft.com/office/powerpoint/2010/main" val="3471953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17</a:t>
            </a:fld>
            <a:endParaRPr lang="en-GB" dirty="0"/>
          </a:p>
        </p:txBody>
      </p:sp>
    </p:spTree>
    <p:extLst>
      <p:ext uri="{BB962C8B-B14F-4D97-AF65-F5344CB8AC3E}">
        <p14:creationId xmlns:p14="http://schemas.microsoft.com/office/powerpoint/2010/main" val="324635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2</a:t>
            </a:fld>
            <a:endParaRPr lang="en-GB" dirty="0"/>
          </a:p>
        </p:txBody>
      </p:sp>
    </p:spTree>
    <p:extLst>
      <p:ext uri="{BB962C8B-B14F-4D97-AF65-F5344CB8AC3E}">
        <p14:creationId xmlns:p14="http://schemas.microsoft.com/office/powerpoint/2010/main" val="228782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15993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4</a:t>
            </a:fld>
            <a:endParaRPr lang="en-GB" dirty="0"/>
          </a:p>
        </p:txBody>
      </p:sp>
    </p:spTree>
    <p:extLst>
      <p:ext uri="{BB962C8B-B14F-4D97-AF65-F5344CB8AC3E}">
        <p14:creationId xmlns:p14="http://schemas.microsoft.com/office/powerpoint/2010/main" val="316412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5</a:t>
            </a:fld>
            <a:endParaRPr lang="en-GB" dirty="0"/>
          </a:p>
        </p:txBody>
      </p:sp>
    </p:spTree>
    <p:extLst>
      <p:ext uri="{BB962C8B-B14F-4D97-AF65-F5344CB8AC3E}">
        <p14:creationId xmlns:p14="http://schemas.microsoft.com/office/powerpoint/2010/main" val="1505431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6</a:t>
            </a:fld>
            <a:endParaRPr lang="en-GB" dirty="0"/>
          </a:p>
        </p:txBody>
      </p:sp>
    </p:spTree>
    <p:extLst>
      <p:ext uri="{BB962C8B-B14F-4D97-AF65-F5344CB8AC3E}">
        <p14:creationId xmlns:p14="http://schemas.microsoft.com/office/powerpoint/2010/main" val="84589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7</a:t>
            </a:fld>
            <a:endParaRPr lang="en-GB" dirty="0"/>
          </a:p>
        </p:txBody>
      </p:sp>
    </p:spTree>
    <p:extLst>
      <p:ext uri="{BB962C8B-B14F-4D97-AF65-F5344CB8AC3E}">
        <p14:creationId xmlns:p14="http://schemas.microsoft.com/office/powerpoint/2010/main" val="400663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p:txBody>
      </p:sp>
    </p:spTree>
    <p:extLst>
      <p:ext uri="{BB962C8B-B14F-4D97-AF65-F5344CB8AC3E}">
        <p14:creationId xmlns:p14="http://schemas.microsoft.com/office/powerpoint/2010/main" val="267896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9436F85-577F-4A92-A47F-D540A2BCC821}" type="slidenum">
              <a:rPr lang="en-GB" smtClean="0"/>
              <a:pPr/>
              <a:t>9</a:t>
            </a:fld>
            <a:endParaRPr lang="en-GB" dirty="0"/>
          </a:p>
        </p:txBody>
      </p:sp>
    </p:spTree>
    <p:extLst>
      <p:ext uri="{BB962C8B-B14F-4D97-AF65-F5344CB8AC3E}">
        <p14:creationId xmlns:p14="http://schemas.microsoft.com/office/powerpoint/2010/main" val="3770839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4" Type="http://schemas.openxmlformats.org/officeDocument/2006/relationships/image" Target="../media/image6.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lede forside med sort logo">
    <p:spTree>
      <p:nvGrpSpPr>
        <p:cNvPr id="1" name=""/>
        <p:cNvGrpSpPr/>
        <p:nvPr/>
      </p:nvGrpSpPr>
      <p:grpSpPr>
        <a:xfrm>
          <a:off x="0" y="0"/>
          <a:ext cx="0" cy="0"/>
          <a:chOff x="0" y="0"/>
          <a:chExt cx="0" cy="0"/>
        </a:xfrm>
      </p:grpSpPr>
      <p:sp>
        <p:nvSpPr>
          <p:cNvPr id="10" name="Baggrund hvi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7" name="Pladsholder til billede 2"/>
          <p:cNvSpPr>
            <a:spLocks noGrp="1"/>
          </p:cNvSpPr>
          <p:nvPr>
            <p:ph type="pic" sz="quarter" idx="13"/>
          </p:nvPr>
        </p:nvSpPr>
        <p:spPr>
          <a:xfrm>
            <a:off x="0" y="0"/>
            <a:ext cx="12189600" cy="6858000"/>
          </a:xfrm>
        </p:spPr>
        <p:txBody>
          <a:bodyPr tIns="1008000" anchor="ctr" anchorCtr="0"/>
          <a:lstStyle>
            <a:lvl1pPr marL="0" indent="0" algn="ctr">
              <a:buNone/>
              <a:defRPr sz="2000"/>
            </a:lvl1pPr>
          </a:lstStyle>
          <a:p>
            <a:endParaRPr lang="da-DK" dirty="0"/>
          </a:p>
        </p:txBody>
      </p:sp>
      <p:sp>
        <p:nvSpPr>
          <p:cNvPr id="19" name="Pladsholder til logo"/>
          <p:cNvSpPr>
            <a:spLocks noGrp="1"/>
          </p:cNvSpPr>
          <p:nvPr>
            <p:ph type="body" sz="quarter" idx="14"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ctrTitle"/>
          </p:nvPr>
        </p:nvSpPr>
        <p:spPr>
          <a:xfrm>
            <a:off x="374569" y="1314000"/>
            <a:ext cx="8132617" cy="2134800"/>
          </a:xfrm>
        </p:spPr>
        <p:txBody>
          <a:bodyPr anchor="b"/>
          <a:lstStyle>
            <a:lvl1pPr algn="l">
              <a:lnSpc>
                <a:spcPct val="87000"/>
              </a:lnSpc>
              <a:defRPr sz="5000"/>
            </a:lvl1pPr>
          </a:lstStyle>
          <a:p>
            <a:r>
              <a:rPr lang="da-DK" dirty="0"/>
              <a:t>Klik for at redigere i master</a:t>
            </a:r>
          </a:p>
        </p:txBody>
      </p:sp>
      <p:sp>
        <p:nvSpPr>
          <p:cNvPr id="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
        <p:nvSpPr>
          <p:cNvPr id="4" name="Date_DateCustomA"/>
          <p:cNvSpPr>
            <a:spLocks noGrp="1"/>
          </p:cNvSpPr>
          <p:nvPr>
            <p:ph type="dt" sz="half" idx="10"/>
          </p:nvPr>
        </p:nvSpPr>
        <p:spPr>
          <a:xfrm>
            <a:off x="410400" y="6393356"/>
            <a:ext cx="3340800" cy="180085"/>
          </a:xfrm>
        </p:spPr>
        <p:txBody>
          <a:bodyPr/>
          <a:lstStyle/>
          <a:p>
            <a:r>
              <a:rPr lang="da-DK" dirty="0"/>
              <a:t>25. maj 2018</a:t>
            </a:r>
          </a:p>
        </p:txBody>
      </p:sp>
      <p:sp>
        <p:nvSpPr>
          <p:cNvPr id="5" name="OFF_institute"/>
          <p:cNvSpPr>
            <a:spLocks noGrp="1"/>
          </p:cNvSpPr>
          <p:nvPr>
            <p:ph type="ftr" sz="quarter" idx="11"/>
          </p:nvPr>
        </p:nvSpPr>
        <p:spPr>
          <a:xfrm>
            <a:off x="410400" y="0"/>
            <a:ext cx="3340800" cy="722299"/>
          </a:xfrm>
        </p:spPr>
        <p:txBody>
          <a:bodyPr/>
          <a:lstStyle>
            <a:lvl1pPr algn="l">
              <a:lnSpc>
                <a:spcPct val="92000"/>
              </a:lnSpc>
              <a:defRPr b="1"/>
            </a:lvl1pPr>
          </a:lstStyle>
          <a:p>
            <a:r>
              <a:rPr lang="da-DK" dirty="0"/>
              <a:t>HR-service</a:t>
            </a:r>
          </a:p>
        </p:txBody>
      </p:sp>
      <p:sp>
        <p:nvSpPr>
          <p:cNvPr id="6" name="Slide Number Placeholder 5" hidden="1"/>
          <p:cNvSpPr>
            <a:spLocks noGrp="1"/>
          </p:cNvSpPr>
          <p:nvPr>
            <p:ph type="sldNum" sz="quarter" idx="12"/>
          </p:nvPr>
        </p:nvSpPr>
        <p:spPr>
          <a:xfrm>
            <a:off x="406800" y="6868449"/>
            <a:ext cx="431400" cy="263661"/>
          </a:xfrm>
        </p:spPr>
        <p:txBody>
          <a:bodyPr/>
          <a:lstStyle>
            <a:lvl1pPr>
              <a:defRPr sz="100"/>
            </a:lvl1pPr>
          </a:lstStyle>
          <a:p>
            <a:fld id="{45D37B1E-C366-494F-A587-962AD9AABC83}" type="slidenum">
              <a:rPr lang="da-DK"/>
              <a:pPr/>
              <a:t>‹nr.›</a:t>
            </a:fld>
            <a:endParaRPr lang="da-DK" dirty="0"/>
          </a:p>
        </p:txBody>
      </p:sp>
    </p:spTree>
    <p:extLst>
      <p:ext uri="{BB962C8B-B14F-4D97-AF65-F5344CB8AC3E}">
        <p14:creationId xmlns:p14="http://schemas.microsoft.com/office/powerpoint/2010/main" val="201835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D38235"/>
                </a:solidFill>
              </a:defRPr>
            </a:lvl1pPr>
          </a:lstStyle>
          <a:p>
            <a:r>
              <a:rPr lang="en-GB" dirty="0"/>
              <a:t>25. maj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accent6"/>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D38235"/>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199050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ød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chemeClr val="accent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chemeClr val="accent4"/>
                </a:solidFill>
              </a:defRPr>
            </a:lvl1pPr>
            <a:lvl2pPr marL="216000" indent="-216000">
              <a:spcBef>
                <a:spcPts val="0"/>
              </a:spcBef>
              <a:defRPr sz="1400" b="1">
                <a:solidFill>
                  <a:schemeClr val="accent4"/>
                </a:solidFill>
              </a:defRPr>
            </a:lvl2pPr>
            <a:lvl3pPr marL="216000" indent="-216000">
              <a:spcBef>
                <a:spcPts val="0"/>
              </a:spcBef>
              <a:defRPr sz="1400" b="1">
                <a:solidFill>
                  <a:schemeClr val="accent4"/>
                </a:solidFill>
              </a:defRPr>
            </a:lvl3pPr>
            <a:lvl4pPr marL="216000" indent="-216000">
              <a:spcBef>
                <a:spcPts val="0"/>
              </a:spcBef>
              <a:defRPr sz="1400" b="1">
                <a:solidFill>
                  <a:schemeClr val="accent4"/>
                </a:solidFill>
              </a:defRPr>
            </a:lvl4pPr>
            <a:lvl5pPr marL="216000" indent="-216000">
              <a:spcBef>
                <a:spcPts val="0"/>
              </a:spcBef>
              <a:defRPr sz="1400" b="1">
                <a:solidFill>
                  <a:schemeClr val="accent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D05A57"/>
                </a:solidFill>
              </a:defRPr>
            </a:lvl1pPr>
          </a:lstStyle>
          <a:p>
            <a:r>
              <a:rPr lang="en-GB" dirty="0"/>
              <a:t>25. maj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accent5"/>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D05A57"/>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1142999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un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473729"/>
                </a:solidFill>
              </a:defRPr>
            </a:lvl1pPr>
          </a:lstStyle>
          <a:p>
            <a:r>
              <a:rPr lang="en-GB" dirty="0"/>
              <a:t>25. maj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tx2"/>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473729"/>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2380908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rt kapitelside">
    <p:spTree>
      <p:nvGrpSpPr>
        <p:cNvPr id="1" name=""/>
        <p:cNvGrpSpPr/>
        <p:nvPr/>
      </p:nvGrpSpPr>
      <p:grpSpPr>
        <a:xfrm>
          <a:off x="0" y="0"/>
          <a:ext cx="0" cy="0"/>
          <a:chOff x="0" y="0"/>
          <a:chExt cx="0" cy="0"/>
        </a:xfrm>
      </p:grpSpPr>
      <p:sp>
        <p:nvSpPr>
          <p:cNvPr id="7" name="Baggrund sort"/>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12" name="Date_DateCustomA" hidden="1"/>
          <p:cNvSpPr>
            <a:spLocks noGrp="1"/>
          </p:cNvSpPr>
          <p:nvPr>
            <p:ph type="dt" sz="half" idx="14"/>
          </p:nvPr>
        </p:nvSpPr>
        <p:spPr>
          <a:xfrm>
            <a:off x="406305" y="6575103"/>
            <a:ext cx="5630958" cy="263661"/>
          </a:xfrm>
        </p:spPr>
        <p:txBody>
          <a:bodyPr/>
          <a:lstStyle>
            <a:lvl1pPr>
              <a:defRPr>
                <a:solidFill>
                  <a:schemeClr val="tx1"/>
                </a:solidFill>
              </a:defRPr>
            </a:lvl1pPr>
          </a:lstStyle>
          <a:p>
            <a:r>
              <a:rPr lang="en-GB" dirty="0"/>
              <a:t>25. maj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rgbClr val="000000"/>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chemeClr val="tx1"/>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6041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 kapitelside, sort logo">
    <p:spTree>
      <p:nvGrpSpPr>
        <p:cNvPr id="1" name=""/>
        <p:cNvGrpSpPr/>
        <p:nvPr/>
      </p:nvGrpSpPr>
      <p:grpSpPr>
        <a:xfrm>
          <a:off x="0" y="0"/>
          <a:ext cx="0" cy="0"/>
          <a:chOff x="0" y="0"/>
          <a:chExt cx="0" cy="0"/>
        </a:xfrm>
      </p:grpSpPr>
      <p:sp>
        <p:nvSpPr>
          <p:cNvPr id="7" name="Baggrund hvid"/>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0" name="Pladsholder til billede 2"/>
          <p:cNvSpPr>
            <a:spLocks noGrp="1"/>
          </p:cNvSpPr>
          <p:nvPr>
            <p:ph type="pic" sz="quarter" idx="18"/>
          </p:nvPr>
        </p:nvSpPr>
        <p:spPr>
          <a:xfrm>
            <a:off x="0" y="0"/>
            <a:ext cx="12189600" cy="6858000"/>
          </a:xfrm>
        </p:spPr>
        <p:txBody>
          <a:bodyPr tIns="2772000" anchor="t" anchorCtr="0"/>
          <a:lstStyle>
            <a:lvl1pPr marL="0" indent="0" algn="ctr">
              <a:buNone/>
              <a:defRPr sz="2000"/>
            </a:lvl1pPr>
          </a:lstStyle>
          <a:p>
            <a:endParaRPr lang="da-DK" dirty="0"/>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chemeClr val="tx1"/>
                </a:solidFill>
              </a:defRPr>
            </a:lvl1pPr>
          </a:lstStyle>
          <a:p>
            <a:r>
              <a:rPr lang="da-DK" dirty="0"/>
              <a:t>Klik for at redigere i master</a:t>
            </a:r>
          </a:p>
        </p:txBody>
      </p:sp>
      <p:sp>
        <p:nvSpPr>
          <p:cNvPr id="12" name="Date_DateCustomA" hidden="1"/>
          <p:cNvSpPr>
            <a:spLocks noGrp="1"/>
          </p:cNvSpPr>
          <p:nvPr>
            <p:ph type="dt" sz="half" idx="14"/>
          </p:nvPr>
        </p:nvSpPr>
        <p:spPr>
          <a:xfrm>
            <a:off x="406305" y="6954339"/>
            <a:ext cx="5630958" cy="263661"/>
          </a:xfrm>
        </p:spPr>
        <p:txBody>
          <a:bodyPr/>
          <a:lstStyle>
            <a:lvl1pPr>
              <a:defRPr sz="100">
                <a:solidFill>
                  <a:schemeClr val="bg1"/>
                </a:solidFill>
              </a:defRPr>
            </a:lvl1pPr>
          </a:lstStyle>
          <a:p>
            <a:r>
              <a:rPr lang="en-GB" dirty="0"/>
              <a:t>25. maj 2018</a:t>
            </a:r>
          </a:p>
        </p:txBody>
      </p:sp>
      <p:sp>
        <p:nvSpPr>
          <p:cNvPr id="13" name="Pladsholder til sidefod 12" hidden="1"/>
          <p:cNvSpPr>
            <a:spLocks noGrp="1"/>
          </p:cNvSpPr>
          <p:nvPr>
            <p:ph type="ftr" sz="quarter" idx="15"/>
          </p:nvPr>
        </p:nvSpPr>
        <p:spPr>
          <a:xfrm>
            <a:off x="406305" y="-350601"/>
            <a:ext cx="5630958" cy="341175"/>
          </a:xfrm>
        </p:spPr>
        <p:txBody>
          <a:bodyPr/>
          <a:lstStyle>
            <a:lvl1pPr algn="l">
              <a:defRPr sz="100" b="0">
                <a:solidFill>
                  <a:schemeClr val="bg1"/>
                </a:solidFill>
              </a:defRPr>
            </a:lvl1pPr>
          </a:lstStyle>
          <a:p>
            <a:endParaRPr lang="en-GB" dirty="0"/>
          </a:p>
        </p:txBody>
      </p:sp>
      <p:sp>
        <p:nvSpPr>
          <p:cNvPr id="14" name="Pladsholder til slidenummer 13" hidden="1"/>
          <p:cNvSpPr>
            <a:spLocks noGrp="1"/>
          </p:cNvSpPr>
          <p:nvPr>
            <p:ph type="sldNum" sz="quarter" idx="16"/>
          </p:nvPr>
        </p:nvSpPr>
        <p:spPr>
          <a:xfrm>
            <a:off x="406800" y="6954339"/>
            <a:ext cx="431400" cy="263661"/>
          </a:xfrm>
        </p:spPr>
        <p:txBody>
          <a:bodyPr/>
          <a:lstStyle>
            <a:lvl1pPr>
              <a:defRPr sz="100">
                <a:solidFill>
                  <a:schemeClr val="bg1"/>
                </a:solidFill>
              </a:defRPr>
            </a:lvl1pPr>
          </a:lstStyle>
          <a:p>
            <a:fld id="{45D37B1E-C366-494F-A587-962AD9AABC83}" type="slidenum">
              <a:rPr lang="en-GB"/>
              <a:pPr/>
              <a:t>‹nr.›</a:t>
            </a:fld>
            <a:endParaRPr lang="en-GB" dirty="0"/>
          </a:p>
        </p:txBody>
      </p:sp>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chemeClr val="tx1"/>
                </a:solidFill>
              </a:defRPr>
            </a:lvl1pPr>
            <a:lvl2pPr marL="216000" indent="-216000">
              <a:spcBef>
                <a:spcPts val="0"/>
              </a:spcBef>
              <a:defRPr sz="1400" b="1">
                <a:solidFill>
                  <a:schemeClr val="tx1"/>
                </a:solidFill>
              </a:defRPr>
            </a:lvl2pPr>
            <a:lvl3pPr marL="216000" indent="-216000">
              <a:spcBef>
                <a:spcPts val="0"/>
              </a:spcBef>
              <a:defRPr sz="1400" b="1">
                <a:solidFill>
                  <a:schemeClr val="tx1"/>
                </a:solidFill>
              </a:defRPr>
            </a:lvl3pPr>
            <a:lvl4pPr marL="216000" indent="-216000">
              <a:spcBef>
                <a:spcPts val="0"/>
              </a:spcBef>
              <a:defRPr sz="1400" b="1">
                <a:solidFill>
                  <a:schemeClr val="tx1"/>
                </a:solidFill>
              </a:defRPr>
            </a:lvl4pPr>
            <a:lvl5pPr marL="216000" indent="-216000">
              <a:spcBef>
                <a:spcPts val="0"/>
              </a:spcBef>
              <a:defRPr sz="1400" b="1">
                <a:solidFill>
                  <a:schemeClr val="tx1"/>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logo"/>
          <p:cNvSpPr>
            <a:spLocks noGrp="1"/>
          </p:cNvSpPr>
          <p:nvPr>
            <p:ph type="body" sz="quarter" idx="17"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Tree>
    <p:extLst>
      <p:ext uri="{BB962C8B-B14F-4D97-AF65-F5344CB8AC3E}">
        <p14:creationId xmlns:p14="http://schemas.microsoft.com/office/powerpoint/2010/main" val="5330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 kapitelside, hvidt logo">
    <p:spTree>
      <p:nvGrpSpPr>
        <p:cNvPr id="1" name=""/>
        <p:cNvGrpSpPr/>
        <p:nvPr/>
      </p:nvGrpSpPr>
      <p:grpSpPr>
        <a:xfrm>
          <a:off x="0" y="0"/>
          <a:ext cx="0" cy="0"/>
          <a:chOff x="0" y="0"/>
          <a:chExt cx="0" cy="0"/>
        </a:xfrm>
      </p:grpSpPr>
      <p:sp>
        <p:nvSpPr>
          <p:cNvPr id="7" name="Baggrund sort"/>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9" name="Pladsholder til billede 2"/>
          <p:cNvSpPr>
            <a:spLocks noGrp="1"/>
          </p:cNvSpPr>
          <p:nvPr>
            <p:ph type="pic" sz="quarter" idx="17"/>
          </p:nvPr>
        </p:nvSpPr>
        <p:spPr>
          <a:xfrm>
            <a:off x="0" y="0"/>
            <a:ext cx="12189600" cy="6858000"/>
          </a:xfrm>
        </p:spPr>
        <p:txBody>
          <a:bodyPr tIns="2772000" anchor="t" anchorCtr="0"/>
          <a:lstStyle>
            <a:lvl1pPr marL="0" indent="0" algn="ctr">
              <a:buNone/>
              <a:defRPr sz="2000">
                <a:solidFill>
                  <a:schemeClr val="bg1"/>
                </a:solidFill>
              </a:defRPr>
            </a:lvl1pPr>
          </a:lstStyle>
          <a:p>
            <a:endParaRPr lang="da-DK" dirty="0"/>
          </a:p>
        </p:txBody>
      </p:sp>
      <p:sp>
        <p:nvSpPr>
          <p:cNvPr id="10" name="Pladsholder til logo"/>
          <p:cNvSpPr>
            <a:spLocks noGrp="1"/>
          </p:cNvSpPr>
          <p:nvPr>
            <p:ph type="body" sz="quarter" idx="18"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12" name="Date_DateCustomA" hidden="1"/>
          <p:cNvSpPr>
            <a:spLocks noGrp="1"/>
          </p:cNvSpPr>
          <p:nvPr>
            <p:ph type="dt" sz="half" idx="14"/>
          </p:nvPr>
        </p:nvSpPr>
        <p:spPr>
          <a:xfrm>
            <a:off x="406305" y="6910229"/>
            <a:ext cx="5630958" cy="263661"/>
          </a:xfrm>
        </p:spPr>
        <p:txBody>
          <a:bodyPr/>
          <a:lstStyle>
            <a:lvl1pPr>
              <a:defRPr sz="100">
                <a:solidFill>
                  <a:schemeClr val="bg1"/>
                </a:solidFill>
              </a:defRPr>
            </a:lvl1pPr>
          </a:lstStyle>
          <a:p>
            <a:r>
              <a:rPr lang="en-GB" dirty="0"/>
              <a:t>25. maj 2018</a:t>
            </a:r>
          </a:p>
        </p:txBody>
      </p:sp>
      <p:sp>
        <p:nvSpPr>
          <p:cNvPr id="13" name="Pladsholder til sidefod 12" hidden="1"/>
          <p:cNvSpPr>
            <a:spLocks noGrp="1"/>
          </p:cNvSpPr>
          <p:nvPr>
            <p:ph type="ftr" sz="quarter" idx="15"/>
          </p:nvPr>
        </p:nvSpPr>
        <p:spPr>
          <a:xfrm>
            <a:off x="406305" y="-341175"/>
            <a:ext cx="5630958" cy="341175"/>
          </a:xfrm>
        </p:spPr>
        <p:txBody>
          <a:bodyPr/>
          <a:lstStyle>
            <a:lvl1pPr algn="l">
              <a:defRPr sz="100" b="0">
                <a:solidFill>
                  <a:schemeClr val="bg1"/>
                </a:solidFill>
              </a:defRPr>
            </a:lvl1pPr>
          </a:lstStyle>
          <a:p>
            <a:endParaRPr lang="en-GB" dirty="0"/>
          </a:p>
        </p:txBody>
      </p:sp>
      <p:sp>
        <p:nvSpPr>
          <p:cNvPr id="14" name="Pladsholder til slidenummer 13" hidden="1"/>
          <p:cNvSpPr>
            <a:spLocks noGrp="1"/>
          </p:cNvSpPr>
          <p:nvPr>
            <p:ph type="sldNum" sz="quarter" idx="16"/>
          </p:nvPr>
        </p:nvSpPr>
        <p:spPr>
          <a:xfrm>
            <a:off x="406800" y="6910229"/>
            <a:ext cx="431400" cy="263661"/>
          </a:xfrm>
        </p:spPr>
        <p:txBody>
          <a:bodyPr/>
          <a:lstStyle>
            <a:lvl1pPr>
              <a:defRPr sz="100">
                <a:solidFill>
                  <a:schemeClr val="bg1"/>
                </a:solidFill>
              </a:defRPr>
            </a:lvl1pPr>
          </a:lstStyle>
          <a:p>
            <a:fld id="{45D37B1E-C366-494F-A587-962AD9AABC83}" type="slidenum">
              <a:rPr lang="en-GB"/>
              <a:pPr/>
              <a:t>‹nr.›</a:t>
            </a:fld>
            <a:endParaRPr lang="en-GB" dirty="0"/>
          </a:p>
        </p:txBody>
      </p:sp>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48915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skrift og indhold hvid">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lvl1pPr>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90800"/>
            <a:ext cx="11376000" cy="3851200"/>
          </a:xfrm>
        </p:spPr>
        <p:txBody>
          <a:bodyPr/>
          <a:lstStyle>
            <a:lvl1pPr>
              <a:defRPr/>
            </a:lvl1pPr>
          </a:lstStyle>
          <a:p>
            <a:pPr lvl="0"/>
            <a:r>
              <a:rPr lang="da-DK" dirty="0"/>
              <a:t>Klik for at tilføje tekst, brug ENTER og så TAB-tasten for at få punktopstillet tekst eller klik ikon for at tilføje stor graf eller tabel</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Date_DateCustomA" hidden="1"/>
          <p:cNvSpPr>
            <a:spLocks noGrp="1"/>
          </p:cNvSpPr>
          <p:nvPr>
            <p:ph type="dt" sz="half" idx="10"/>
          </p:nvPr>
        </p:nvSpPr>
        <p:spPr>
          <a:xfrm>
            <a:off x="410400" y="6653831"/>
            <a:ext cx="4086495" cy="180085"/>
          </a:xfrm>
        </p:spPr>
        <p:txBody>
          <a:bodyPr/>
          <a:lstStyle>
            <a:lvl1pPr>
              <a:defRPr sz="100" b="0">
                <a:solidFill>
                  <a:schemeClr val="bg1"/>
                </a:solidFill>
              </a:defRPr>
            </a:lvl1pPr>
          </a:lstStyle>
          <a:p>
            <a:r>
              <a:rPr lang="en-GB" dirty="0"/>
              <a:t>25. maj 2018</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pic>
        <p:nvPicPr>
          <p:cNvPr id="9" name="Logo sor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6172958"/>
            <a:ext cx="1249200" cy="337049"/>
          </a:xfrm>
          <a:prstGeom prst="rect">
            <a:avLst/>
          </a:prstGeom>
        </p:spPr>
      </p:pic>
      <p:sp>
        <p:nvSpPr>
          <p:cNvPr id="14"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71407085"/>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indhold grøn">
    <p:bg>
      <p:bgRef idx="1001">
        <a:schemeClr val="bg1"/>
      </p:bgRef>
    </p:bg>
    <p:spTree>
      <p:nvGrpSpPr>
        <p:cNvPr id="1" name=""/>
        <p:cNvGrpSpPr/>
        <p:nvPr/>
      </p:nvGrpSpPr>
      <p:grpSpPr>
        <a:xfrm>
          <a:off x="0" y="0"/>
          <a:ext cx="0" cy="0"/>
          <a:chOff x="0" y="0"/>
          <a:chExt cx="0" cy="0"/>
        </a:xfrm>
      </p:grpSpPr>
      <p:sp>
        <p:nvSpPr>
          <p:cNvPr id="9" name="Baggrund grøn"/>
          <p:cNvSpPr/>
          <p:nvPr userDrawn="1"/>
        </p:nvSpPr>
        <p:spPr>
          <a:xfrm>
            <a:off x="0" y="0"/>
            <a:ext cx="121920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2"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13" name="Titel 1"/>
          <p:cNvSpPr>
            <a:spLocks noGrp="1"/>
          </p:cNvSpPr>
          <p:nvPr>
            <p:ph type="title" hasCustomPrompt="1"/>
          </p:nvPr>
        </p:nvSpPr>
        <p:spPr/>
        <p:txBody>
          <a:bodyPr/>
          <a:lstStyle>
            <a:lvl1pPr>
              <a:defRPr>
                <a:solidFill>
                  <a:schemeClr val="accent2"/>
                </a:solidFill>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11376000" cy="3852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Date_DateCustomA" hidden="1"/>
          <p:cNvSpPr>
            <a:spLocks noGrp="1"/>
          </p:cNvSpPr>
          <p:nvPr>
            <p:ph type="dt" sz="half" idx="10"/>
          </p:nvPr>
        </p:nvSpPr>
        <p:spPr>
          <a:xfrm>
            <a:off x="410400" y="6618206"/>
            <a:ext cx="4086495" cy="180085"/>
          </a:xfrm>
        </p:spPr>
        <p:txBody>
          <a:bodyPr/>
          <a:lstStyle>
            <a:lvl1pPr>
              <a:defRPr sz="100" b="0">
                <a:solidFill>
                  <a:srgbClr val="4E5B31"/>
                </a:solidFill>
              </a:defRPr>
            </a:lvl1pPr>
          </a:lstStyle>
          <a:p>
            <a:r>
              <a:rPr lang="en-GB" dirty="0"/>
              <a:t>25. maj 2018</a:t>
            </a:r>
          </a:p>
        </p:txBody>
      </p:sp>
      <p:sp>
        <p:nvSpPr>
          <p:cNvPr id="8" name="OFF_institute_NOT" hidden="1"/>
          <p:cNvSpPr>
            <a:spLocks noGrp="1"/>
          </p:cNvSpPr>
          <p:nvPr>
            <p:ph type="ftr" sz="quarter" idx="11"/>
          </p:nvPr>
        </p:nvSpPr>
        <p:spPr>
          <a:xfrm>
            <a:off x="6915600" y="6460568"/>
            <a:ext cx="3340800" cy="352190"/>
          </a:xfrm>
        </p:spPr>
        <p:txBody>
          <a:bodyPr/>
          <a:lstStyle>
            <a:lvl1pPr>
              <a:defRPr sz="100">
                <a:solidFill>
                  <a:srgbClr val="4E5B31"/>
                </a:solidFill>
              </a:defRPr>
            </a:lvl1pPr>
          </a:lstStyle>
          <a:p>
            <a:r>
              <a:rPr lang="en-GB" dirty="0"/>
              <a:t>HR-service</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08371813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skrift og indhold orange">
    <p:bg>
      <p:bgRef idx="1001">
        <a:schemeClr val="bg1"/>
      </p:bgRef>
    </p:bg>
    <p:spTree>
      <p:nvGrpSpPr>
        <p:cNvPr id="1" name=""/>
        <p:cNvGrpSpPr/>
        <p:nvPr/>
      </p:nvGrpSpPr>
      <p:grpSpPr>
        <a:xfrm>
          <a:off x="0" y="0"/>
          <a:ext cx="0" cy="0"/>
          <a:chOff x="0" y="0"/>
          <a:chExt cx="0" cy="0"/>
        </a:xfrm>
      </p:grpSpPr>
      <p:sp>
        <p:nvSpPr>
          <p:cNvPr id="13" name="Baggrund orange"/>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2" name="Titel 1"/>
          <p:cNvSpPr>
            <a:spLocks noGrp="1"/>
          </p:cNvSpPr>
          <p:nvPr>
            <p:ph type="title" hasCustomPrompt="1"/>
          </p:nvPr>
        </p:nvSpPr>
        <p:spPr/>
        <p:txBody>
          <a:bodyPr/>
          <a:lstStyle>
            <a:lvl1pPr>
              <a:defRPr>
                <a:solidFill>
                  <a:srgbClr val="EED484"/>
                </a:solidFill>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11376000" cy="38534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7" name="Date_DateCustomA" hidden="1"/>
          <p:cNvSpPr>
            <a:spLocks noGrp="1"/>
          </p:cNvSpPr>
          <p:nvPr>
            <p:ph type="dt" sz="half" idx="10"/>
          </p:nvPr>
        </p:nvSpPr>
        <p:spPr>
          <a:xfrm>
            <a:off x="410400" y="6620500"/>
            <a:ext cx="4086495" cy="180085"/>
          </a:xfrm>
        </p:spPr>
        <p:txBody>
          <a:bodyPr/>
          <a:lstStyle>
            <a:lvl1pPr>
              <a:defRPr sz="100" b="0">
                <a:solidFill>
                  <a:srgbClr val="D38235"/>
                </a:solidFill>
              </a:defRPr>
            </a:lvl1pPr>
          </a:lstStyle>
          <a:p>
            <a:r>
              <a:rPr lang="en-GB" dirty="0"/>
              <a:t>25. maj 2018</a:t>
            </a:r>
          </a:p>
        </p:txBody>
      </p:sp>
      <p:sp>
        <p:nvSpPr>
          <p:cNvPr id="8" name="OFF_institute_NOT"/>
          <p:cNvSpPr>
            <a:spLocks noGrp="1"/>
          </p:cNvSpPr>
          <p:nvPr>
            <p:ph type="ftr" sz="quarter" idx="11"/>
          </p:nvPr>
        </p:nvSpPr>
        <p:spPr>
          <a:xfrm>
            <a:off x="6915600" y="6575488"/>
            <a:ext cx="3340800" cy="261245"/>
          </a:xfrm>
        </p:spPr>
        <p:txBody>
          <a:bodyPr/>
          <a:lstStyle>
            <a:lvl1pPr>
              <a:defRPr sz="100">
                <a:solidFill>
                  <a:schemeClr val="accent6"/>
                </a:solidFill>
              </a:defRPr>
            </a:lvl1pPr>
          </a:lstStyle>
          <a:p>
            <a:r>
              <a:rPr lang="en-GB" dirty="0"/>
              <a:t>HR-service</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3585224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skrift og indhold rød">
    <p:bg>
      <p:bgRef idx="1001">
        <a:schemeClr val="bg1"/>
      </p:bgRef>
    </p:bg>
    <p:spTree>
      <p:nvGrpSpPr>
        <p:cNvPr id="1" name=""/>
        <p:cNvGrpSpPr/>
        <p:nvPr/>
      </p:nvGrpSpPr>
      <p:grpSpPr>
        <a:xfrm>
          <a:off x="0" y="0"/>
          <a:ext cx="0" cy="0"/>
          <a:chOff x="0" y="0"/>
          <a:chExt cx="0" cy="0"/>
        </a:xfrm>
      </p:grpSpPr>
      <p:sp>
        <p:nvSpPr>
          <p:cNvPr id="13" name="Baggrund rød"/>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7" name="Titel 1"/>
          <p:cNvSpPr>
            <a:spLocks noGrp="1"/>
          </p:cNvSpPr>
          <p:nvPr>
            <p:ph type="title" hasCustomPrompt="1"/>
          </p:nvPr>
        </p:nvSpPr>
        <p:spPr/>
        <p:txBody>
          <a:bodyPr/>
          <a:lstStyle>
            <a:lvl1pPr>
              <a:defRPr>
                <a:solidFill>
                  <a:srgbClr val="862633"/>
                </a:solidFill>
              </a:defRPr>
            </a:lvl1pPr>
          </a:lstStyle>
          <a:p>
            <a:r>
              <a:rPr lang="da-DK" dirty="0"/>
              <a:t>Klik for at indsætte overskrift i maksimalt 2 linjer</a:t>
            </a:r>
          </a:p>
        </p:txBody>
      </p:sp>
      <p:sp>
        <p:nvSpPr>
          <p:cNvPr id="12" name="Content Placeholder 2"/>
          <p:cNvSpPr>
            <a:spLocks noGrp="1"/>
          </p:cNvSpPr>
          <p:nvPr>
            <p:ph idx="1" hasCustomPrompt="1"/>
          </p:nvPr>
        </p:nvSpPr>
        <p:spPr>
          <a:xfrm>
            <a:off x="406305" y="1989138"/>
            <a:ext cx="11376000" cy="38534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Date_DateCustomA" hidden="1"/>
          <p:cNvSpPr>
            <a:spLocks noGrp="1"/>
          </p:cNvSpPr>
          <p:nvPr>
            <p:ph type="dt" sz="half" idx="10"/>
          </p:nvPr>
        </p:nvSpPr>
        <p:spPr>
          <a:xfrm>
            <a:off x="410400" y="6588226"/>
            <a:ext cx="4086495" cy="180085"/>
          </a:xfrm>
        </p:spPr>
        <p:txBody>
          <a:bodyPr/>
          <a:lstStyle>
            <a:lvl1pPr>
              <a:defRPr sz="100">
                <a:solidFill>
                  <a:srgbClr val="D05A57"/>
                </a:solidFill>
              </a:defRPr>
            </a:lvl1pPr>
          </a:lstStyle>
          <a:p>
            <a:r>
              <a:rPr lang="en-GB" dirty="0"/>
              <a:t>25. maj 2018</a:t>
            </a:r>
          </a:p>
        </p:txBody>
      </p:sp>
      <p:sp>
        <p:nvSpPr>
          <p:cNvPr id="9" name="OFF_institute" hidden="1"/>
          <p:cNvSpPr>
            <a:spLocks noGrp="1"/>
          </p:cNvSpPr>
          <p:nvPr>
            <p:ph type="ftr" sz="quarter" idx="11"/>
          </p:nvPr>
        </p:nvSpPr>
        <p:spPr>
          <a:xfrm>
            <a:off x="6915600" y="6575488"/>
            <a:ext cx="3340800" cy="250081"/>
          </a:xfrm>
        </p:spPr>
        <p:txBody>
          <a:bodyPr/>
          <a:lstStyle>
            <a:lvl1pPr>
              <a:defRPr sz="100">
                <a:solidFill>
                  <a:schemeClr val="accent5"/>
                </a:solidFill>
              </a:defRPr>
            </a:lvl1pPr>
          </a:lstStyle>
          <a:p>
            <a:r>
              <a:rPr lang="en-GB" dirty="0"/>
              <a:t>HR-service</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4"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6"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823658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lede forside med hvidt logo">
    <p:spTree>
      <p:nvGrpSpPr>
        <p:cNvPr id="1" name=""/>
        <p:cNvGrpSpPr/>
        <p:nvPr/>
      </p:nvGrpSpPr>
      <p:grpSpPr>
        <a:xfrm>
          <a:off x="0" y="0"/>
          <a:ext cx="0" cy="0"/>
          <a:chOff x="0" y="0"/>
          <a:chExt cx="0" cy="0"/>
        </a:xfrm>
      </p:grpSpPr>
      <p:sp>
        <p:nvSpPr>
          <p:cNvPr id="10" name="Baggrund sort"/>
          <p:cNvSpPr/>
          <p:nvPr userDrawn="1"/>
        </p:nvSpPr>
        <p:spPr>
          <a:xfrm>
            <a:off x="0" y="0"/>
            <a:ext cx="121896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7" name="Pladsholder til billede 2"/>
          <p:cNvSpPr>
            <a:spLocks noGrp="1"/>
          </p:cNvSpPr>
          <p:nvPr>
            <p:ph type="pic" sz="quarter" idx="13"/>
          </p:nvPr>
        </p:nvSpPr>
        <p:spPr>
          <a:xfrm>
            <a:off x="0" y="0"/>
            <a:ext cx="12189600" cy="6858000"/>
          </a:xfrm>
        </p:spPr>
        <p:txBody>
          <a:bodyPr tIns="1008000" anchor="ctr" anchorCtr="0"/>
          <a:lstStyle>
            <a:lvl1pPr marL="0" indent="0" algn="ctr">
              <a:buNone/>
              <a:defRPr sz="2000">
                <a:solidFill>
                  <a:schemeClr val="bg1"/>
                </a:solidFill>
              </a:defRPr>
            </a:lvl1pPr>
          </a:lstStyle>
          <a:p>
            <a:endParaRPr lang="da-DK" dirty="0"/>
          </a:p>
        </p:txBody>
      </p:sp>
      <p:sp>
        <p:nvSpPr>
          <p:cNvPr id="19" name="Pladsholder til logo"/>
          <p:cNvSpPr>
            <a:spLocks noGrp="1"/>
          </p:cNvSpPr>
          <p:nvPr>
            <p:ph type="body" sz="quarter" idx="14"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ctrTitle"/>
          </p:nvPr>
        </p:nvSpPr>
        <p:spPr>
          <a:xfrm>
            <a:off x="374400" y="1312984"/>
            <a:ext cx="8132617" cy="2143815"/>
          </a:xfrm>
        </p:spPr>
        <p:txBody>
          <a:bodyPr anchor="b"/>
          <a:lstStyle>
            <a:lvl1pPr algn="l">
              <a:lnSpc>
                <a:spcPct val="87000"/>
              </a:lnSpc>
              <a:defRPr sz="5000">
                <a:solidFill>
                  <a:schemeClr val="bg1"/>
                </a:solidFill>
              </a:defRPr>
            </a:lvl1pPr>
          </a:lstStyle>
          <a:p>
            <a:r>
              <a:rPr lang="da-DK" dirty="0"/>
              <a:t>Klik for at redigere i master</a:t>
            </a:r>
          </a:p>
        </p:txBody>
      </p:sp>
      <p:sp>
        <p:nvSpPr>
          <p:cNvPr id="3" name="USR_Name"/>
          <p:cNvSpPr>
            <a:spLocks noGrp="1"/>
          </p:cNvSpPr>
          <p:nvPr>
            <p:ph type="subTitle" idx="1"/>
          </p:nvPr>
        </p:nvSpPr>
        <p:spPr>
          <a:xfrm>
            <a:off x="410400" y="6127200"/>
            <a:ext cx="3340800" cy="263050"/>
          </a:xfrm>
        </p:spPr>
        <p:txBody>
          <a:bodyPr anchor="b" anchorCtr="0"/>
          <a:lstStyle>
            <a:lvl1pPr marL="0" indent="0" algn="l">
              <a:lnSpc>
                <a:spcPct val="100000"/>
              </a:lnSpc>
              <a:buNone/>
              <a:defRPr sz="9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bg1"/>
                </a:solidFill>
              </a:defRPr>
            </a:lvl1pPr>
          </a:lstStyle>
          <a:p>
            <a:r>
              <a:rPr lang="da-DK" dirty="0"/>
              <a:t>25. maj 2018</a:t>
            </a:r>
          </a:p>
        </p:txBody>
      </p:sp>
      <p:sp>
        <p:nvSpPr>
          <p:cNvPr id="5" name="OFF_institute"/>
          <p:cNvSpPr>
            <a:spLocks noGrp="1"/>
          </p:cNvSpPr>
          <p:nvPr>
            <p:ph type="ftr" sz="quarter" idx="11"/>
          </p:nvPr>
        </p:nvSpPr>
        <p:spPr>
          <a:xfrm>
            <a:off x="410400" y="0"/>
            <a:ext cx="3340800" cy="723600"/>
          </a:xfrm>
        </p:spPr>
        <p:txBody>
          <a:bodyPr/>
          <a:lstStyle>
            <a:lvl1pPr algn="l">
              <a:lnSpc>
                <a:spcPct val="92000"/>
              </a:lnSpc>
              <a:defRPr b="1">
                <a:solidFill>
                  <a:schemeClr val="bg1"/>
                </a:solidFill>
              </a:defRPr>
            </a:lvl1pPr>
          </a:lstStyle>
          <a:p>
            <a:r>
              <a:rPr lang="da-DK" dirty="0"/>
              <a:t>HR-service</a:t>
            </a:r>
          </a:p>
        </p:txBody>
      </p:sp>
      <p:sp>
        <p:nvSpPr>
          <p:cNvPr id="6" name="Slide Number Placeholder 5" hidden="1"/>
          <p:cNvSpPr>
            <a:spLocks noGrp="1"/>
          </p:cNvSpPr>
          <p:nvPr>
            <p:ph type="sldNum" sz="quarter" idx="12"/>
          </p:nvPr>
        </p:nvSpPr>
        <p:spPr>
          <a:xfrm>
            <a:off x="406800" y="6604278"/>
            <a:ext cx="431400" cy="263661"/>
          </a:xfrm>
        </p:spPr>
        <p:txBody>
          <a:bodyPr/>
          <a:lstStyle>
            <a:lvl1pPr>
              <a:defRPr sz="100">
                <a:solidFill>
                  <a:schemeClr val="tx1"/>
                </a:solidFill>
              </a:defRPr>
            </a:lvl1pPr>
          </a:lstStyle>
          <a:p>
            <a:fld id="{45D37B1E-C366-494F-A587-962AD9AABC83}" type="slidenum">
              <a:rPr lang="da-DK"/>
              <a:pPr/>
              <a:t>‹nr.›</a:t>
            </a:fld>
            <a:endParaRPr lang="da-DK" dirty="0"/>
          </a:p>
        </p:txBody>
      </p:sp>
    </p:spTree>
    <p:extLst>
      <p:ext uri="{BB962C8B-B14F-4D97-AF65-F5344CB8AC3E}">
        <p14:creationId xmlns:p14="http://schemas.microsoft.com/office/powerpoint/2010/main" val="170967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skrift og indhold brun">
    <p:bg>
      <p:bgRef idx="1001">
        <a:schemeClr val="bg1"/>
      </p:bgRef>
    </p:bg>
    <p:spTree>
      <p:nvGrpSpPr>
        <p:cNvPr id="1" name=""/>
        <p:cNvGrpSpPr/>
        <p:nvPr/>
      </p:nvGrpSpPr>
      <p:grpSpPr>
        <a:xfrm>
          <a:off x="0" y="0"/>
          <a:ext cx="0" cy="0"/>
          <a:chOff x="0" y="0"/>
          <a:chExt cx="0" cy="0"/>
        </a:xfrm>
      </p:grpSpPr>
      <p:sp>
        <p:nvSpPr>
          <p:cNvPr id="13" name="Baggrund rød"/>
          <p:cNvSpPr/>
          <p:nvPr userDrawn="1"/>
        </p:nvSpPr>
        <p:spPr>
          <a:xfrm>
            <a:off x="0" y="0"/>
            <a:ext cx="12192000" cy="6858000"/>
          </a:xfrm>
          <a:prstGeom prst="rect">
            <a:avLst/>
          </a:prstGeom>
          <a:solidFill>
            <a:srgbClr val="94603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7" name="Titel 1"/>
          <p:cNvSpPr>
            <a:spLocks noGrp="1"/>
          </p:cNvSpPr>
          <p:nvPr>
            <p:ph type="title" hasCustomPrompt="1"/>
          </p:nvPr>
        </p:nvSpPr>
        <p:spPr/>
        <p:txBody>
          <a:bodyPr/>
          <a:lstStyle>
            <a:lvl1pPr>
              <a:defRPr>
                <a:solidFill>
                  <a:srgbClr val="473729"/>
                </a:solidFill>
              </a:defRPr>
            </a:lvl1pPr>
          </a:lstStyle>
          <a:p>
            <a:r>
              <a:rPr lang="da-DK" dirty="0"/>
              <a:t>Klik for at indsætte overskrift i maksimalt 2 linjer</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8" name="Date_DateCustomA" hidden="1"/>
          <p:cNvSpPr>
            <a:spLocks noGrp="1"/>
          </p:cNvSpPr>
          <p:nvPr>
            <p:ph type="dt" sz="half" idx="10"/>
          </p:nvPr>
        </p:nvSpPr>
        <p:spPr>
          <a:xfrm>
            <a:off x="410400" y="6603216"/>
            <a:ext cx="4086495" cy="180085"/>
          </a:xfrm>
        </p:spPr>
        <p:txBody>
          <a:bodyPr/>
          <a:lstStyle>
            <a:lvl1pPr>
              <a:defRPr sz="100" b="0">
                <a:solidFill>
                  <a:srgbClr val="946037"/>
                </a:solidFill>
              </a:defRPr>
            </a:lvl1pPr>
          </a:lstStyle>
          <a:p>
            <a:r>
              <a:rPr lang="en-GB" dirty="0"/>
              <a:t>25. maj 2018</a:t>
            </a:r>
          </a:p>
        </p:txBody>
      </p:sp>
      <p:sp>
        <p:nvSpPr>
          <p:cNvPr id="10" name="OFF_institute_" hidden="1"/>
          <p:cNvSpPr>
            <a:spLocks noGrp="1"/>
          </p:cNvSpPr>
          <p:nvPr>
            <p:ph type="ftr" sz="quarter" idx="11"/>
          </p:nvPr>
        </p:nvSpPr>
        <p:spPr>
          <a:xfrm>
            <a:off x="6915600" y="6474211"/>
            <a:ext cx="3340800" cy="352190"/>
          </a:xfrm>
        </p:spPr>
        <p:txBody>
          <a:bodyPr/>
          <a:lstStyle>
            <a:lvl1pPr>
              <a:defRPr sz="100"/>
            </a:lvl1pPr>
          </a:lstStyle>
          <a:p>
            <a:r>
              <a:rPr lang="en-GB" dirty="0"/>
              <a:t>HR-service</a:t>
            </a:r>
          </a:p>
        </p:txBody>
      </p:sp>
      <p:sp>
        <p:nvSpPr>
          <p:cNvPr id="12" name="Pladsholder til slidenummer 11"/>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90329598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39450" indent="-171450">
              <a:lnSpc>
                <a:spcPct val="100000"/>
              </a:lnSpc>
              <a:buFont typeface="Arial" panose="020B0604020202020204" pitchFamily="34" charset="0"/>
              <a:buChar char="•"/>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0" y="1989138"/>
            <a:ext cx="5079348" cy="3830900"/>
          </a:xfrm>
          <a:solidFill>
            <a:schemeClr val="bg1">
              <a:lumMod val="85000"/>
            </a:schemeClr>
          </a:solidFill>
        </p:spPr>
        <p:txBody>
          <a:bodyPr/>
          <a:lstStyle>
            <a:lvl1pPr marL="0" indent="0" algn="ctr">
              <a:buNone/>
              <a:defRPr sz="2000"/>
            </a:lvl1pPr>
          </a:lstStyle>
          <a:p>
            <a:endParaRPr lang="da-DK" dirty="0"/>
          </a:p>
        </p:txBody>
      </p:sp>
      <p:sp>
        <p:nvSpPr>
          <p:cNvPr id="8" name="Date_DateCustomA" hidden="1"/>
          <p:cNvSpPr>
            <a:spLocks noGrp="1"/>
          </p:cNvSpPr>
          <p:nvPr>
            <p:ph type="dt" sz="half" idx="14"/>
          </p:nvPr>
        </p:nvSpPr>
        <p:spPr>
          <a:xfrm>
            <a:off x="410400" y="6603216"/>
            <a:ext cx="4086495" cy="180085"/>
          </a:xfrm>
        </p:spPr>
        <p:txBody>
          <a:bodyPr/>
          <a:lstStyle>
            <a:lvl1pPr>
              <a:defRPr sz="100" b="0">
                <a:solidFill>
                  <a:schemeClr val="bg1"/>
                </a:solidFill>
              </a:defRPr>
            </a:lvl1pPr>
          </a:lstStyle>
          <a:p>
            <a:r>
              <a:rPr lang="en-GB" dirty="0"/>
              <a:t>25. maj 2018</a:t>
            </a:r>
          </a:p>
        </p:txBody>
      </p:sp>
      <p:sp>
        <p:nvSpPr>
          <p:cNvPr id="9" name="OFF_institute_" hidden="1"/>
          <p:cNvSpPr>
            <a:spLocks noGrp="1"/>
          </p:cNvSpPr>
          <p:nvPr>
            <p:ph type="ftr" sz="quarter" idx="15"/>
          </p:nvPr>
        </p:nvSpPr>
        <p:spPr>
          <a:xfrm>
            <a:off x="6915600" y="6484544"/>
            <a:ext cx="3340800" cy="352190"/>
          </a:xfrm>
        </p:spPr>
        <p:txBody>
          <a:bodyPr/>
          <a:lstStyle>
            <a:lvl1pPr>
              <a:defRPr sz="100"/>
            </a:lvl1pPr>
          </a:lstStyle>
          <a:p>
            <a:r>
              <a:rPr lang="en-GB" dirty="0"/>
              <a:t>HR-service</a:t>
            </a:r>
          </a:p>
        </p:txBody>
      </p:sp>
      <p:sp>
        <p:nvSpPr>
          <p:cNvPr id="11" name="Pladsholder til slidenummer 10"/>
          <p:cNvSpPr>
            <a:spLocks noGrp="1"/>
          </p:cNvSpPr>
          <p:nvPr>
            <p:ph type="sldNum" sz="quarter" idx="16"/>
          </p:nvPr>
        </p:nvSpPr>
        <p:spPr/>
        <p:txBody>
          <a:bodyPr/>
          <a:lstStyle/>
          <a:p>
            <a:fld id="{45D37B1E-C366-494F-A587-962AD9AABC83}" type="slidenum">
              <a:rPr lang="en-GB"/>
              <a:pPr/>
              <a:t>‹nr.›</a:t>
            </a:fld>
            <a:endParaRPr lang="en-GB" dirty="0"/>
          </a:p>
        </p:txBody>
      </p:sp>
      <p:sp>
        <p:nvSpPr>
          <p:cNvPr id="12"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4" name="Pladsholder til indhold 13"/>
          <p:cNvSpPr>
            <a:spLocks noGrp="1"/>
          </p:cNvSpPr>
          <p:nvPr>
            <p:ph sz="quarter" idx="17"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17223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og billede hvidt logo">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377748" y="453600"/>
            <a:ext cx="5975757" cy="1248208"/>
          </a:xfrm>
        </p:spPr>
        <p:txBody>
          <a:bodyPr/>
          <a:lstStyle>
            <a:lvl1pPr>
              <a:defRPr/>
            </a:lvl1pPr>
          </a:lstStyle>
          <a:p>
            <a:r>
              <a:rPr lang="da-DK" dirty="0"/>
              <a:t>Overskrift i maksimalt 2 linjer</a:t>
            </a:r>
          </a:p>
        </p:txBody>
      </p:sp>
      <p:sp>
        <p:nvSpPr>
          <p:cNvPr id="3"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1" y="0"/>
            <a:ext cx="5481600" cy="6845756"/>
          </a:xfrm>
          <a:solidFill>
            <a:schemeClr val="bg1">
              <a:lumMod val="85000"/>
            </a:schemeClr>
          </a:solidFill>
        </p:spPr>
        <p:txBody>
          <a:bodyPr/>
          <a:lstStyle>
            <a:lvl1pPr marL="0" indent="0" algn="ctr">
              <a:buNone/>
              <a:defRPr sz="2000"/>
            </a:lvl1pPr>
          </a:lstStyle>
          <a:p>
            <a:endParaRPr lang="da-DK" dirty="0"/>
          </a:p>
        </p:txBody>
      </p:sp>
      <p:sp>
        <p:nvSpPr>
          <p:cNvPr id="9"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25. maj 2018</a:t>
            </a:r>
          </a:p>
        </p:txBody>
      </p:sp>
      <p:sp>
        <p:nvSpPr>
          <p:cNvPr id="12" name="OFF_institute"/>
          <p:cNvSpPr>
            <a:spLocks noGrp="1"/>
          </p:cNvSpPr>
          <p:nvPr>
            <p:ph type="ftr" sz="quarter" idx="16"/>
          </p:nvPr>
        </p:nvSpPr>
        <p:spPr>
          <a:xfrm>
            <a:off x="6915150" y="6172958"/>
            <a:ext cx="3341250" cy="352190"/>
          </a:xfrm>
        </p:spPr>
        <p:txBody>
          <a:bodyPr/>
          <a:lstStyle>
            <a:lvl1pPr>
              <a:defRPr>
                <a:solidFill>
                  <a:schemeClr val="bg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5" name="Pladsholder til indhold 13"/>
          <p:cNvSpPr>
            <a:spLocks noGrp="1"/>
          </p:cNvSpPr>
          <p:nvPr>
            <p:ph sz="quarter" idx="18"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3072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 og billede sort logo">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377748" y="453600"/>
            <a:ext cx="5975757" cy="1248208"/>
          </a:xfrm>
        </p:spPr>
        <p:txBody>
          <a:bodyPr/>
          <a:lstStyle/>
          <a:p>
            <a:r>
              <a:rPr lang="da-DK" dirty="0"/>
              <a:t>Overskrift i maksimalt 2 linjer</a:t>
            </a:r>
          </a:p>
        </p:txBody>
      </p:sp>
      <p:sp>
        <p:nvSpPr>
          <p:cNvPr id="14"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1" y="0"/>
            <a:ext cx="5481600" cy="6845756"/>
          </a:xfrm>
          <a:solidFill>
            <a:schemeClr val="bg1">
              <a:lumMod val="85000"/>
            </a:schemeClr>
          </a:solidFill>
        </p:spPr>
        <p:txBody>
          <a:bodyPr/>
          <a:lstStyle>
            <a:lvl1pPr marL="0" indent="0" algn="ctr">
              <a:buNone/>
              <a:defRPr sz="2000"/>
            </a:lvl1pPr>
          </a:lstStyle>
          <a:p>
            <a:endParaRPr lang="da-DK" dirty="0"/>
          </a:p>
        </p:txBody>
      </p:sp>
      <p:sp>
        <p:nvSpPr>
          <p:cNvPr id="9"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25. maj 2018</a:t>
            </a:r>
          </a:p>
        </p:txBody>
      </p:sp>
      <p:sp>
        <p:nvSpPr>
          <p:cNvPr id="12" name="OFF_institute"/>
          <p:cNvSpPr>
            <a:spLocks noGrp="1"/>
          </p:cNvSpPr>
          <p:nvPr>
            <p:ph type="ftr" sz="quarter" idx="16"/>
          </p:nvPr>
        </p:nvSpPr>
        <p:spPr>
          <a:xfrm>
            <a:off x="6915150" y="6172958"/>
            <a:ext cx="3341250" cy="352190"/>
          </a:xfrm>
        </p:spPr>
        <p:txBody>
          <a:bodyPr/>
          <a:lstStyle>
            <a:lvl1pPr>
              <a:defRPr>
                <a:solidFill>
                  <a:schemeClr val="tx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6" name="Pladsholder til indhold 13"/>
          <p:cNvSpPr>
            <a:spLocks noGrp="1"/>
          </p:cNvSpPr>
          <p:nvPr>
            <p:ph sz="quarter" idx="18"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780238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hold og hvid tekst, mørk bund  ">
    <p:spTree>
      <p:nvGrpSpPr>
        <p:cNvPr id="1" name=""/>
        <p:cNvGrpSpPr/>
        <p:nvPr/>
      </p:nvGrpSpPr>
      <p:grpSpPr>
        <a:xfrm>
          <a:off x="0" y="0"/>
          <a:ext cx="0" cy="0"/>
          <a:chOff x="0" y="0"/>
          <a:chExt cx="0" cy="0"/>
        </a:xfrm>
      </p:grpSpPr>
      <p:sp>
        <p:nvSpPr>
          <p:cNvPr id="14" name="Baggrund rød"/>
          <p:cNvSpPr/>
          <p:nvPr userDrawn="1"/>
        </p:nvSpPr>
        <p:spPr>
          <a:xfrm>
            <a:off x="6094800" y="0"/>
            <a:ext cx="60984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 name="Titel 1"/>
          <p:cNvSpPr>
            <a:spLocks noGrp="1"/>
          </p:cNvSpPr>
          <p:nvPr>
            <p:ph type="title" hasCustomPrompt="1"/>
          </p:nvPr>
        </p:nvSpPr>
        <p:spPr>
          <a:xfrm>
            <a:off x="377749" y="453600"/>
            <a:ext cx="5360156" cy="1248208"/>
          </a:xfrm>
        </p:spPr>
        <p:txBody>
          <a:bodyPr/>
          <a:lstStyle/>
          <a:p>
            <a:r>
              <a:rPr lang="da-DK" dirty="0"/>
              <a:t>Overskrift i maksimalt 2 linjer</a:t>
            </a:r>
          </a:p>
        </p:txBody>
      </p:sp>
      <p:sp>
        <p:nvSpPr>
          <p:cNvPr id="3" name="Content Placeholder 2"/>
          <p:cNvSpPr>
            <a:spLocks noGrp="1"/>
          </p:cNvSpPr>
          <p:nvPr>
            <p:ph idx="1" hasCustomPrompt="1"/>
          </p:nvPr>
        </p:nvSpPr>
        <p:spPr>
          <a:xfrm>
            <a:off x="406305" y="1989138"/>
            <a:ext cx="5331599"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quarter" idx="19" hasCustomPrompt="1"/>
          </p:nvPr>
        </p:nvSpPr>
        <p:spPr>
          <a:xfrm>
            <a:off x="6094799" y="0"/>
            <a:ext cx="6097201" cy="6858000"/>
          </a:xfrm>
        </p:spPr>
        <p:txBody>
          <a:bodyPr lIns="356400" tIns="1990800" rIns="410400" bIns="1015200"/>
          <a:lstStyle>
            <a:lvl1pPr marL="0" indent="0">
              <a:lnSpc>
                <a:spcPct val="83000"/>
              </a:lnSpc>
              <a:spcBef>
                <a:spcPts val="0"/>
              </a:spcBef>
              <a:spcAft>
                <a:spcPts val="900"/>
              </a:spcAft>
              <a:buFont typeface="Arial" panose="020B0604020202020204" pitchFamily="34" charset="0"/>
              <a:buChar char="​"/>
              <a:defRPr sz="2000" b="1" baseline="0">
                <a:solidFill>
                  <a:schemeClr val="bg1"/>
                </a:solidFill>
              </a:defRPr>
            </a:lvl1pPr>
            <a:lvl2pPr marL="0" indent="0">
              <a:lnSpc>
                <a:spcPct val="100000"/>
              </a:lnSpc>
              <a:buFont typeface="Arial" panose="020B0604020202020204" pitchFamily="34" charset="0"/>
              <a:buChar char="​"/>
              <a:defRPr sz="1600">
                <a:solidFill>
                  <a:schemeClr val="bg1"/>
                </a:solidFill>
              </a:defRPr>
            </a:lvl2pPr>
            <a:lvl3pPr marL="252000" indent="-252000">
              <a:lnSpc>
                <a:spcPct val="100000"/>
              </a:lnSpc>
              <a:defRPr sz="1600">
                <a:solidFill>
                  <a:schemeClr val="bg1"/>
                </a:solidFill>
              </a:defRPr>
            </a:lvl3pPr>
            <a:lvl4pPr marL="504000" indent="-216000">
              <a:lnSpc>
                <a:spcPct val="100000"/>
              </a:lnSpc>
              <a:defRPr sz="1400">
                <a:solidFill>
                  <a:schemeClr val="bg1"/>
                </a:solidFill>
              </a:defRPr>
            </a:lvl4pPr>
            <a:lvl5pPr marL="648000" indent="-180000">
              <a:lnSpc>
                <a:spcPct val="100000"/>
              </a:lnSpc>
              <a:defRPr sz="1200">
                <a:solidFill>
                  <a:schemeClr val="bg1"/>
                </a:solidFill>
              </a:defRPr>
            </a:lvl5pPr>
            <a:lvl6pPr marL="648000" indent="-180000">
              <a:lnSpc>
                <a:spcPct val="100000"/>
              </a:lnSpc>
              <a:defRPr sz="1200">
                <a:solidFill>
                  <a:schemeClr val="bg1"/>
                </a:solidFill>
              </a:defRPr>
            </a:lvl6pPr>
            <a:lvl7pPr marL="648000" indent="-180000">
              <a:lnSpc>
                <a:spcPct val="100000"/>
              </a:lnSpc>
              <a:defRPr sz="1200">
                <a:solidFill>
                  <a:schemeClr val="bg1"/>
                </a:solidFill>
              </a:defRPr>
            </a:lvl7pPr>
            <a:lvl8pPr marL="648000" indent="-180000">
              <a:lnSpc>
                <a:spcPct val="100000"/>
              </a:lnSpc>
              <a:defRPr sz="1200">
                <a:solidFill>
                  <a:schemeClr val="bg1"/>
                </a:solidFill>
              </a:defRPr>
            </a:lvl8pPr>
            <a:lvl9pPr marL="648000" indent="-180000">
              <a:lnSpc>
                <a:spcPct val="100000"/>
              </a:lnSpc>
              <a:defRPr sz="1200">
                <a:solidFill>
                  <a:schemeClr val="bg1"/>
                </a:solidFill>
              </a:defRPr>
            </a:lvl9pPr>
          </a:lstStyle>
          <a:p>
            <a:pPr lvl="0"/>
            <a:r>
              <a:rPr lang="da-DK" dirty="0"/>
              <a:t>Klik her og skift baggrundsfarve via Fyld farve. Klik for at indsætte underoverskrift, brug ENTER og så TAB-tasten for at få regular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4"/>
          <p:cNvSpPr>
            <a:spLocks noGrp="1"/>
          </p:cNvSpPr>
          <p:nvPr>
            <p:ph type="body" sz="quarter" idx="20" hasCustomPrompt="1"/>
          </p:nvPr>
        </p:nvSpPr>
        <p:spPr>
          <a:xfrm>
            <a:off x="6449239" y="452058"/>
            <a:ext cx="5331598" cy="521079"/>
          </a:xfrm>
        </p:spPr>
        <p:txBody>
          <a:bodyPr/>
          <a:lstStyle>
            <a:lvl1pPr marL="0" indent="0">
              <a:lnSpc>
                <a:spcPct val="83000"/>
              </a:lnSpc>
              <a:spcBef>
                <a:spcPts val="0"/>
              </a:spcBef>
              <a:buFont typeface="Arial" panose="020B0604020202020204" pitchFamily="34" charset="0"/>
              <a:buChar char="​"/>
              <a:defRPr sz="1500" cap="all">
                <a:solidFill>
                  <a:schemeClr val="bg1"/>
                </a:solidFill>
              </a:defRPr>
            </a:lvl1pPr>
            <a:lvl2pPr marL="0" indent="0">
              <a:lnSpc>
                <a:spcPct val="83000"/>
              </a:lnSpc>
              <a:spcBef>
                <a:spcPts val="0"/>
              </a:spcBef>
              <a:buFont typeface="Arial" panose="020B0604020202020204" pitchFamily="34" charset="0"/>
              <a:buChar char="​"/>
              <a:defRPr sz="1500" cap="all">
                <a:solidFill>
                  <a:schemeClr val="bg1"/>
                </a:solidFill>
              </a:defRPr>
            </a:lvl2pPr>
            <a:lvl3pPr marL="0" indent="0">
              <a:lnSpc>
                <a:spcPct val="83000"/>
              </a:lnSpc>
              <a:spcBef>
                <a:spcPts val="0"/>
              </a:spcBef>
              <a:buFont typeface="Arial" panose="020B0604020202020204" pitchFamily="34" charset="0"/>
              <a:buChar char="​"/>
              <a:defRPr sz="1500" cap="all">
                <a:solidFill>
                  <a:schemeClr val="bg1"/>
                </a:solidFill>
              </a:defRPr>
            </a:lvl3pPr>
            <a:lvl4pPr marL="0" indent="0">
              <a:lnSpc>
                <a:spcPct val="83000"/>
              </a:lnSpc>
              <a:spcBef>
                <a:spcPts val="0"/>
              </a:spcBef>
              <a:buFont typeface="Arial" panose="020B0604020202020204" pitchFamily="34" charset="0"/>
              <a:buChar char="​"/>
              <a:defRPr sz="1500" cap="all">
                <a:solidFill>
                  <a:schemeClr val="bg1"/>
                </a:solidFill>
              </a:defRPr>
            </a:lvl4pPr>
            <a:lvl5pPr marL="0" indent="0">
              <a:lnSpc>
                <a:spcPct val="83000"/>
              </a:lnSpc>
              <a:spcBef>
                <a:spcPts val="0"/>
              </a:spcBef>
              <a:buFont typeface="Arial" panose="020B0604020202020204" pitchFamily="34" charset="0"/>
              <a:buChar char="​"/>
              <a:defRPr sz="1500" cap="all">
                <a:solidFill>
                  <a:schemeClr val="bg1"/>
                </a:solidFill>
              </a:defRPr>
            </a:lvl5pPr>
            <a:lvl6pPr marL="0" indent="0">
              <a:lnSpc>
                <a:spcPct val="83000"/>
              </a:lnSpc>
              <a:spcBef>
                <a:spcPts val="0"/>
              </a:spcBef>
              <a:buFont typeface="Arial" panose="020B0604020202020204" pitchFamily="34" charset="0"/>
              <a:buChar char="​"/>
              <a:defRPr cap="all">
                <a:solidFill>
                  <a:schemeClr val="bg1"/>
                </a:solidFill>
              </a:defRPr>
            </a:lvl6pPr>
            <a:lvl7pPr marL="0" indent="0">
              <a:lnSpc>
                <a:spcPct val="83000"/>
              </a:lnSpc>
              <a:spcBef>
                <a:spcPts val="0"/>
              </a:spcBef>
              <a:buFont typeface="Arial" panose="020B0604020202020204" pitchFamily="34" charset="0"/>
              <a:buChar char="​"/>
              <a:defRPr cap="all">
                <a:solidFill>
                  <a:schemeClr val="bg1"/>
                </a:solidFill>
              </a:defRPr>
            </a:lvl7pPr>
            <a:lvl8pPr marL="0" indent="0">
              <a:lnSpc>
                <a:spcPct val="83000"/>
              </a:lnSpc>
              <a:spcBef>
                <a:spcPts val="0"/>
              </a:spcBef>
              <a:buFont typeface="Arial" panose="020B0604020202020204" pitchFamily="34" charset="0"/>
              <a:buChar char="​"/>
              <a:defRPr cap="all">
                <a:solidFill>
                  <a:schemeClr val="bg1"/>
                </a:solidFill>
              </a:defRPr>
            </a:lvl8pPr>
            <a:lvl9pPr marL="0" indent="0">
              <a:lnSpc>
                <a:spcPct val="83000"/>
              </a:lnSpc>
              <a:spcBef>
                <a:spcPts val="0"/>
              </a:spcBef>
              <a:buFont typeface="Arial" panose="020B0604020202020204" pitchFamily="34" charset="0"/>
              <a:buChar char="​"/>
              <a:defRPr cap="all">
                <a:solidFill>
                  <a:schemeClr val="bg1"/>
                </a:solidFill>
              </a:defRPr>
            </a:lvl9pPr>
          </a:lstStyle>
          <a:p>
            <a:pPr lvl="0"/>
            <a:r>
              <a:rPr lang="da-DK" dirty="0"/>
              <a:t>Klik for at indsætte Overskrift i maksimalt to linjer</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25. maj 2018</a:t>
            </a:r>
          </a:p>
        </p:txBody>
      </p:sp>
      <p:sp>
        <p:nvSpPr>
          <p:cNvPr id="12" name="OFF_institute"/>
          <p:cNvSpPr>
            <a:spLocks noGrp="1"/>
          </p:cNvSpPr>
          <p:nvPr>
            <p:ph type="ftr" sz="quarter" idx="16"/>
          </p:nvPr>
        </p:nvSpPr>
        <p:spPr>
          <a:xfrm>
            <a:off x="6915600" y="6172958"/>
            <a:ext cx="3340800" cy="352190"/>
          </a:xfrm>
        </p:spPr>
        <p:txBody>
          <a:bodyPr/>
          <a:lstStyle>
            <a:lvl1pPr>
              <a:defRPr>
                <a:solidFill>
                  <a:schemeClr val="bg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5"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119533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og sort tekst, lys bund  ">
    <p:spTree>
      <p:nvGrpSpPr>
        <p:cNvPr id="1" name=""/>
        <p:cNvGrpSpPr/>
        <p:nvPr/>
      </p:nvGrpSpPr>
      <p:grpSpPr>
        <a:xfrm>
          <a:off x="0" y="0"/>
          <a:ext cx="0" cy="0"/>
          <a:chOff x="0" y="0"/>
          <a:chExt cx="0" cy="0"/>
        </a:xfrm>
      </p:grpSpPr>
      <p:sp>
        <p:nvSpPr>
          <p:cNvPr id="14" name="Baggrund rød"/>
          <p:cNvSpPr/>
          <p:nvPr userDrawn="1"/>
        </p:nvSpPr>
        <p:spPr>
          <a:xfrm>
            <a:off x="6094800" y="0"/>
            <a:ext cx="6098400" cy="6858000"/>
          </a:xfrm>
          <a:prstGeom prst="rect">
            <a:avLst/>
          </a:prstGeom>
          <a:solidFill>
            <a:srgbClr val="EED4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 name="Titel 1"/>
          <p:cNvSpPr>
            <a:spLocks noGrp="1"/>
          </p:cNvSpPr>
          <p:nvPr>
            <p:ph type="title" hasCustomPrompt="1"/>
          </p:nvPr>
        </p:nvSpPr>
        <p:spPr>
          <a:xfrm>
            <a:off x="377749" y="453600"/>
            <a:ext cx="5360156" cy="1248208"/>
          </a:xfrm>
        </p:spPr>
        <p:txBody>
          <a:bodyPr/>
          <a:lstStyle/>
          <a:p>
            <a:r>
              <a:rPr lang="da-DK" dirty="0"/>
              <a:t>Overskrift i maksimalt 2 linjer</a:t>
            </a:r>
          </a:p>
        </p:txBody>
      </p:sp>
      <p:sp>
        <p:nvSpPr>
          <p:cNvPr id="3" name="Content Placeholder 2"/>
          <p:cNvSpPr>
            <a:spLocks noGrp="1"/>
          </p:cNvSpPr>
          <p:nvPr>
            <p:ph idx="1" hasCustomPrompt="1"/>
          </p:nvPr>
        </p:nvSpPr>
        <p:spPr>
          <a:xfrm>
            <a:off x="406305" y="1989138"/>
            <a:ext cx="5331599"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quarter" idx="19" hasCustomPrompt="1"/>
          </p:nvPr>
        </p:nvSpPr>
        <p:spPr>
          <a:xfrm>
            <a:off x="6094799" y="0"/>
            <a:ext cx="6097201" cy="6858000"/>
          </a:xfrm>
        </p:spPr>
        <p:txBody>
          <a:bodyPr lIns="356400" tIns="1990800" rIns="410400" bIns="1015200"/>
          <a:lstStyle>
            <a:lvl1pPr marL="0" indent="0">
              <a:lnSpc>
                <a:spcPct val="83000"/>
              </a:lnSpc>
              <a:spcBef>
                <a:spcPts val="0"/>
              </a:spcBef>
              <a:spcAft>
                <a:spcPts val="900"/>
              </a:spcAft>
              <a:buFont typeface="Arial" panose="020B0604020202020204" pitchFamily="34" charset="0"/>
              <a:buChar char="​"/>
              <a:defRPr sz="2000" b="1" baseline="0">
                <a:solidFill>
                  <a:schemeClr val="tx1"/>
                </a:solidFill>
              </a:defRPr>
            </a:lvl1pPr>
            <a:lvl2pPr marL="0" indent="0">
              <a:lnSpc>
                <a:spcPct val="100000"/>
              </a:lnSpc>
              <a:buFont typeface="Arial" panose="020B0604020202020204" pitchFamily="34" charset="0"/>
              <a:buChar char="​"/>
              <a:defRPr sz="1600">
                <a:solidFill>
                  <a:schemeClr val="tx1"/>
                </a:solidFill>
              </a:defRPr>
            </a:lvl2pPr>
            <a:lvl3pPr marL="252000" indent="-252000">
              <a:lnSpc>
                <a:spcPct val="100000"/>
              </a:lnSpc>
              <a:defRPr sz="1600">
                <a:solidFill>
                  <a:schemeClr val="tx1"/>
                </a:solidFill>
              </a:defRPr>
            </a:lvl3pPr>
            <a:lvl4pPr marL="504000" indent="-216000">
              <a:lnSpc>
                <a:spcPct val="100000"/>
              </a:lnSpc>
              <a:defRPr sz="1400">
                <a:solidFill>
                  <a:schemeClr val="tx1"/>
                </a:solidFill>
              </a:defRPr>
            </a:lvl4pPr>
            <a:lvl5pPr marL="648000" indent="-180000">
              <a:lnSpc>
                <a:spcPct val="100000"/>
              </a:lnSpc>
              <a:defRPr sz="1200">
                <a:solidFill>
                  <a:schemeClr val="tx1"/>
                </a:solidFill>
              </a:defRPr>
            </a:lvl5pPr>
            <a:lvl6pPr marL="648000" indent="-180000">
              <a:lnSpc>
                <a:spcPct val="100000"/>
              </a:lnSpc>
              <a:defRPr sz="1200">
                <a:solidFill>
                  <a:schemeClr val="bg1"/>
                </a:solidFill>
              </a:defRPr>
            </a:lvl6pPr>
            <a:lvl7pPr marL="648000" indent="-180000">
              <a:lnSpc>
                <a:spcPct val="100000"/>
              </a:lnSpc>
              <a:defRPr sz="1200">
                <a:solidFill>
                  <a:schemeClr val="bg1"/>
                </a:solidFill>
              </a:defRPr>
            </a:lvl7pPr>
            <a:lvl8pPr marL="648000" indent="-180000">
              <a:lnSpc>
                <a:spcPct val="100000"/>
              </a:lnSpc>
              <a:defRPr sz="1200">
                <a:solidFill>
                  <a:schemeClr val="bg1"/>
                </a:solidFill>
              </a:defRPr>
            </a:lvl8pPr>
            <a:lvl9pPr marL="648000" indent="-180000">
              <a:lnSpc>
                <a:spcPct val="100000"/>
              </a:lnSpc>
              <a:defRPr sz="1200">
                <a:solidFill>
                  <a:schemeClr val="bg1"/>
                </a:solidFill>
              </a:defRPr>
            </a:lvl9pPr>
          </a:lstStyle>
          <a:p>
            <a:pPr lvl="0"/>
            <a:r>
              <a:rPr lang="da-DK" dirty="0"/>
              <a:t>Klik her og skift baggrundsfarve via Fyld farve. Klik for at indsætte underoverskrift, brug ENTER og så TAB-tasten for at få regular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4"/>
          <p:cNvSpPr>
            <a:spLocks noGrp="1"/>
          </p:cNvSpPr>
          <p:nvPr>
            <p:ph type="body" sz="quarter" idx="20" hasCustomPrompt="1"/>
          </p:nvPr>
        </p:nvSpPr>
        <p:spPr>
          <a:xfrm>
            <a:off x="6449239" y="452058"/>
            <a:ext cx="5331598" cy="521079"/>
          </a:xfrm>
        </p:spPr>
        <p:txBody>
          <a:bodyPr/>
          <a:lstStyle>
            <a:lvl1pPr marL="0" indent="0">
              <a:lnSpc>
                <a:spcPct val="83000"/>
              </a:lnSpc>
              <a:spcBef>
                <a:spcPts val="0"/>
              </a:spcBef>
              <a:buFont typeface="Arial" panose="020B0604020202020204" pitchFamily="34" charset="0"/>
              <a:buChar char="​"/>
              <a:defRPr sz="1500" cap="all">
                <a:solidFill>
                  <a:schemeClr val="tx1"/>
                </a:solidFill>
              </a:defRPr>
            </a:lvl1pPr>
            <a:lvl2pPr marL="0" indent="0">
              <a:lnSpc>
                <a:spcPct val="83000"/>
              </a:lnSpc>
              <a:spcBef>
                <a:spcPts val="0"/>
              </a:spcBef>
              <a:buFont typeface="Arial" panose="020B0604020202020204" pitchFamily="34" charset="0"/>
              <a:buChar char="​"/>
              <a:defRPr sz="1500" cap="all">
                <a:solidFill>
                  <a:schemeClr val="bg1"/>
                </a:solidFill>
              </a:defRPr>
            </a:lvl2pPr>
            <a:lvl3pPr marL="0" indent="0">
              <a:lnSpc>
                <a:spcPct val="83000"/>
              </a:lnSpc>
              <a:spcBef>
                <a:spcPts val="0"/>
              </a:spcBef>
              <a:buFont typeface="Arial" panose="020B0604020202020204" pitchFamily="34" charset="0"/>
              <a:buChar char="​"/>
              <a:defRPr sz="1500" cap="all">
                <a:solidFill>
                  <a:schemeClr val="bg1"/>
                </a:solidFill>
              </a:defRPr>
            </a:lvl3pPr>
            <a:lvl4pPr marL="0" indent="0">
              <a:lnSpc>
                <a:spcPct val="83000"/>
              </a:lnSpc>
              <a:spcBef>
                <a:spcPts val="0"/>
              </a:spcBef>
              <a:buFont typeface="Arial" panose="020B0604020202020204" pitchFamily="34" charset="0"/>
              <a:buChar char="​"/>
              <a:defRPr sz="1500" cap="all">
                <a:solidFill>
                  <a:schemeClr val="bg1"/>
                </a:solidFill>
              </a:defRPr>
            </a:lvl4pPr>
            <a:lvl5pPr marL="0" indent="0">
              <a:lnSpc>
                <a:spcPct val="83000"/>
              </a:lnSpc>
              <a:spcBef>
                <a:spcPts val="0"/>
              </a:spcBef>
              <a:buFont typeface="Arial" panose="020B0604020202020204" pitchFamily="34" charset="0"/>
              <a:buChar char="​"/>
              <a:defRPr sz="1500" cap="all">
                <a:solidFill>
                  <a:schemeClr val="bg1"/>
                </a:solidFill>
              </a:defRPr>
            </a:lvl5pPr>
            <a:lvl6pPr marL="0" indent="0">
              <a:lnSpc>
                <a:spcPct val="83000"/>
              </a:lnSpc>
              <a:spcBef>
                <a:spcPts val="0"/>
              </a:spcBef>
              <a:buFont typeface="Arial" panose="020B0604020202020204" pitchFamily="34" charset="0"/>
              <a:buChar char="​"/>
              <a:defRPr cap="all">
                <a:solidFill>
                  <a:schemeClr val="bg1"/>
                </a:solidFill>
              </a:defRPr>
            </a:lvl6pPr>
            <a:lvl7pPr marL="0" indent="0">
              <a:lnSpc>
                <a:spcPct val="83000"/>
              </a:lnSpc>
              <a:spcBef>
                <a:spcPts val="0"/>
              </a:spcBef>
              <a:buFont typeface="Arial" panose="020B0604020202020204" pitchFamily="34" charset="0"/>
              <a:buChar char="​"/>
              <a:defRPr cap="all">
                <a:solidFill>
                  <a:schemeClr val="bg1"/>
                </a:solidFill>
              </a:defRPr>
            </a:lvl7pPr>
            <a:lvl8pPr marL="0" indent="0">
              <a:lnSpc>
                <a:spcPct val="83000"/>
              </a:lnSpc>
              <a:spcBef>
                <a:spcPts val="0"/>
              </a:spcBef>
              <a:buFont typeface="Arial" panose="020B0604020202020204" pitchFamily="34" charset="0"/>
              <a:buChar char="​"/>
              <a:defRPr cap="all">
                <a:solidFill>
                  <a:schemeClr val="bg1"/>
                </a:solidFill>
              </a:defRPr>
            </a:lvl8pPr>
            <a:lvl9pPr marL="0" indent="0">
              <a:lnSpc>
                <a:spcPct val="83000"/>
              </a:lnSpc>
              <a:spcBef>
                <a:spcPts val="0"/>
              </a:spcBef>
              <a:buFont typeface="Arial" panose="020B0604020202020204" pitchFamily="34" charset="0"/>
              <a:buChar char="​"/>
              <a:defRPr cap="all">
                <a:solidFill>
                  <a:schemeClr val="bg1"/>
                </a:solidFill>
              </a:defRPr>
            </a:lvl9pPr>
          </a:lstStyle>
          <a:p>
            <a:pPr lvl="0"/>
            <a:r>
              <a:rPr lang="da-DK" dirty="0"/>
              <a:t>Klik for at indsætte Overskrift i maksimalt to linjer</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25. maj 2018</a:t>
            </a:r>
          </a:p>
        </p:txBody>
      </p:sp>
      <p:sp>
        <p:nvSpPr>
          <p:cNvPr id="12" name="OFF_institute"/>
          <p:cNvSpPr>
            <a:spLocks noGrp="1"/>
          </p:cNvSpPr>
          <p:nvPr>
            <p:ph type="ftr" sz="quarter" idx="16"/>
          </p:nvPr>
        </p:nvSpPr>
        <p:spPr>
          <a:xfrm>
            <a:off x="6915600" y="6172958"/>
            <a:ext cx="3340800" cy="352190"/>
          </a:xfrm>
        </p:spPr>
        <p:txBody>
          <a:bodyPr/>
          <a:lstStyle>
            <a:lvl1pPr>
              <a:defRPr>
                <a:solidFill>
                  <a:schemeClr val="tx1"/>
                </a:solidFill>
              </a:defRPr>
            </a:lvl1pPr>
          </a:lstStyle>
          <a:p>
            <a:r>
              <a:rPr lang="en-GB" dirty="0"/>
              <a:t>HR-service</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6"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751073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Klik for at indsætte overskrift i maksimalt 2 linjer</a:t>
            </a:r>
          </a:p>
        </p:txBody>
      </p:sp>
      <p:sp>
        <p:nvSpPr>
          <p:cNvPr id="9" name="Content Placeholder 2"/>
          <p:cNvSpPr>
            <a:spLocks noGrp="1"/>
          </p:cNvSpPr>
          <p:nvPr>
            <p:ph idx="1" hasCustomPrompt="1"/>
          </p:nvPr>
        </p:nvSpPr>
        <p:spPr>
          <a:xfrm>
            <a:off x="406304" y="1989138"/>
            <a:ext cx="55116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Content Placeholder 3"/>
          <p:cNvSpPr>
            <a:spLocks noGrp="1"/>
          </p:cNvSpPr>
          <p:nvPr>
            <p:ph idx="13" hasCustomPrompt="1"/>
          </p:nvPr>
        </p:nvSpPr>
        <p:spPr>
          <a:xfrm>
            <a:off x="6274448" y="1989137"/>
            <a:ext cx="55116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DateCustomA" hidden="1"/>
          <p:cNvSpPr>
            <a:spLocks noGrp="1"/>
          </p:cNvSpPr>
          <p:nvPr>
            <p:ph type="dt" sz="half" idx="10"/>
          </p:nvPr>
        </p:nvSpPr>
        <p:spPr>
          <a:xfrm>
            <a:off x="410400" y="6603563"/>
            <a:ext cx="4086495" cy="180085"/>
          </a:xfrm>
        </p:spPr>
        <p:txBody>
          <a:bodyPr/>
          <a:lstStyle>
            <a:lvl1pPr>
              <a:defRPr sz="100" b="0">
                <a:solidFill>
                  <a:schemeClr val="bg1"/>
                </a:solidFill>
              </a:defRPr>
            </a:lvl1pPr>
          </a:lstStyle>
          <a:p>
            <a:r>
              <a:rPr lang="da-DK" dirty="0"/>
              <a:t>25. maj 2018</a:t>
            </a:r>
          </a:p>
        </p:txBody>
      </p:sp>
      <p:sp>
        <p:nvSpPr>
          <p:cNvPr id="6" name="OFF_institute_"/>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da-DK" dirty="0"/>
              <a:t>HR-service</a:t>
            </a:r>
          </a:p>
        </p:txBody>
      </p:sp>
      <p:sp>
        <p:nvSpPr>
          <p:cNvPr id="7" name="Slide Number Placeholder 6"/>
          <p:cNvSpPr>
            <a:spLocks noGrp="1"/>
          </p:cNvSpPr>
          <p:nvPr>
            <p:ph type="sldNum" sz="quarter" idx="12"/>
          </p:nvPr>
        </p:nvSpPr>
        <p:spPr/>
        <p:txBody>
          <a:bodyPr/>
          <a:lstStyle/>
          <a:p>
            <a:fld id="{45D37B1E-C366-494F-A587-962AD9AABC83}" type="slidenum">
              <a:rPr lang="da-DK"/>
              <a:t>‹nr.›</a:t>
            </a:fld>
            <a:endParaRPr lang="da-DK" dirty="0"/>
          </a:p>
        </p:txBody>
      </p:sp>
      <p:sp>
        <p:nvSpPr>
          <p:cNvPr id="8"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2" name="Pladsholder til indhold 13"/>
          <p:cNvSpPr>
            <a:spLocks noGrp="1"/>
          </p:cNvSpPr>
          <p:nvPr>
            <p:ph sz="quarter" idx="14"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400349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graf">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for at indsætte overskrift i maksimalt 2 linjer</a:t>
            </a:r>
          </a:p>
        </p:txBody>
      </p:sp>
      <p:sp>
        <p:nvSpPr>
          <p:cNvPr id="3" name="Date_DateCustomA" hidden="1"/>
          <p:cNvSpPr>
            <a:spLocks noGrp="1"/>
          </p:cNvSpPr>
          <p:nvPr>
            <p:ph type="dt" sz="half" idx="10"/>
          </p:nvPr>
        </p:nvSpPr>
        <p:spPr>
          <a:xfrm>
            <a:off x="410400" y="6593050"/>
            <a:ext cx="4086495" cy="180085"/>
          </a:xfrm>
        </p:spPr>
        <p:txBody>
          <a:bodyPr/>
          <a:lstStyle>
            <a:lvl1pPr>
              <a:defRPr sz="100" b="0">
                <a:solidFill>
                  <a:schemeClr val="bg1"/>
                </a:solidFill>
              </a:defRPr>
            </a:lvl1pPr>
          </a:lstStyle>
          <a:p>
            <a:r>
              <a:rPr lang="en-GB" dirty="0"/>
              <a:t>25. maj 2018</a:t>
            </a:r>
          </a:p>
        </p:txBody>
      </p:sp>
      <p:sp>
        <p:nvSpPr>
          <p:cNvPr id="4" name="OFF_institute_" hidden="1"/>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en-GB" dirty="0"/>
              <a:t>HR-service</a:t>
            </a:r>
          </a:p>
        </p:txBody>
      </p:sp>
      <p:sp>
        <p:nvSpPr>
          <p:cNvPr id="5" name="Pladsholder til slidenummer 4"/>
          <p:cNvSpPr>
            <a:spLocks noGrp="1"/>
          </p:cNvSpPr>
          <p:nvPr>
            <p:ph type="sldNum" sz="quarter" idx="12"/>
          </p:nvPr>
        </p:nvSpPr>
        <p:spPr/>
        <p:txBody>
          <a:bodyPr/>
          <a:lstStyle/>
          <a:p>
            <a:fld id="{45D37B1E-C366-494F-A587-962AD9AABC83}" type="slidenum">
              <a:rPr lang="en-GB"/>
              <a:pPr/>
              <a:t>‹nr.›</a:t>
            </a:fld>
            <a:endParaRPr lang="en-GB" dirty="0"/>
          </a:p>
        </p:txBody>
      </p:sp>
      <p:sp>
        <p:nvSpPr>
          <p:cNvPr id="8"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11"/>
          <p:cNvSpPr>
            <a:spLocks noGrp="1"/>
          </p:cNvSpPr>
          <p:nvPr>
            <p:ph type="body" sz="quarter" idx="15" hasCustomPrompt="1"/>
          </p:nvPr>
        </p:nvSpPr>
        <p:spPr>
          <a:xfrm>
            <a:off x="6710399" y="1989138"/>
            <a:ext cx="5079347" cy="501814"/>
          </a:xfrm>
        </p:spPr>
        <p:txBody>
          <a:bodyPr/>
          <a:lstStyle>
            <a:lvl1pPr marL="0" indent="0">
              <a:lnSpc>
                <a:spcPct val="83000"/>
              </a:lnSpc>
              <a:spcBef>
                <a:spcPts val="0"/>
              </a:spcBef>
              <a:buFont typeface="Arial" panose="020B0604020202020204" pitchFamily="34" charset="0"/>
              <a:buChar char="​"/>
              <a:defRPr sz="2000" b="1"/>
            </a:lvl1pPr>
          </a:lstStyle>
          <a:p>
            <a:pPr lvl="0"/>
            <a:r>
              <a:rPr lang="da-DK" dirty="0"/>
              <a:t>Overskrift til graf</a:t>
            </a:r>
          </a:p>
        </p:txBody>
      </p:sp>
      <p:sp>
        <p:nvSpPr>
          <p:cNvPr id="16" name="Pladsholder til indhold 15"/>
          <p:cNvSpPr>
            <a:spLocks noGrp="1"/>
          </p:cNvSpPr>
          <p:nvPr>
            <p:ph sz="quarter" idx="16" hasCustomPrompt="1"/>
          </p:nvPr>
        </p:nvSpPr>
        <p:spPr>
          <a:xfrm>
            <a:off x="6710399" y="2583180"/>
            <a:ext cx="4956084" cy="3258819"/>
          </a:xfrm>
        </p:spPr>
        <p:txBody>
          <a:bodyPr/>
          <a:lstStyle>
            <a:lvl1pPr marL="252000" indent="-252000">
              <a:lnSpc>
                <a:spcPct val="100000"/>
              </a:lnSpc>
              <a:buFont typeface="Arial" panose="020B0604020202020204" pitchFamily="34" charset="0"/>
              <a:buChar char="•"/>
              <a:defRPr sz="1600"/>
            </a:lvl1pPr>
            <a:lvl2pPr marL="468000" indent="-216000">
              <a:lnSpc>
                <a:spcPct val="100000"/>
              </a:lnSpc>
              <a:defRPr sz="1400"/>
            </a:lvl2pPr>
            <a:lvl3pPr marL="648000" indent="-180000">
              <a:lnSpc>
                <a:spcPct val="100000"/>
              </a:lnSpc>
              <a:defRPr sz="1200"/>
            </a:lvl3pPr>
            <a:lvl4pPr marL="648000" indent="-180000">
              <a:lnSpc>
                <a:spcPct val="100000"/>
              </a:lnSpc>
              <a:defRPr sz="1200"/>
            </a:lvl4pPr>
            <a:lvl5pPr marL="648000" indent="-180000">
              <a:lnSpc>
                <a:spcPct val="100000"/>
              </a:lnSpc>
              <a:defRPr sz="1200"/>
            </a:lvl5pPr>
          </a:lstStyle>
          <a:p>
            <a:pPr lvl="0"/>
            <a:r>
              <a:rPr lang="da-DK" dirty="0"/>
              <a:t>Klik ikon for at tilføje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11"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0369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Klik for at redigere i master</a:t>
            </a:r>
          </a:p>
        </p:txBody>
      </p:sp>
      <p:sp>
        <p:nvSpPr>
          <p:cNvPr id="3" name="Date_DateCustomA" hidden="1"/>
          <p:cNvSpPr>
            <a:spLocks noGrp="1"/>
          </p:cNvSpPr>
          <p:nvPr>
            <p:ph type="dt" sz="half" idx="10"/>
          </p:nvPr>
        </p:nvSpPr>
        <p:spPr>
          <a:xfrm>
            <a:off x="410400" y="6621209"/>
            <a:ext cx="4086495" cy="180085"/>
          </a:xfrm>
        </p:spPr>
        <p:txBody>
          <a:bodyPr/>
          <a:lstStyle>
            <a:lvl1pPr>
              <a:defRPr sz="100" b="0">
                <a:solidFill>
                  <a:schemeClr val="bg1"/>
                </a:solidFill>
              </a:defRPr>
            </a:lvl1pPr>
          </a:lstStyle>
          <a:p>
            <a:r>
              <a:rPr lang="da-DK" dirty="0"/>
              <a:t>25. maj 2018</a:t>
            </a:r>
          </a:p>
        </p:txBody>
      </p:sp>
      <p:sp>
        <p:nvSpPr>
          <p:cNvPr id="4" name="OFF_institute_" hidden="1"/>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da-DK" dirty="0"/>
              <a:t>HR-service</a:t>
            </a:r>
          </a:p>
        </p:txBody>
      </p:sp>
      <p:sp>
        <p:nvSpPr>
          <p:cNvPr id="5" name="Slide Number Placeholder 4"/>
          <p:cNvSpPr>
            <a:spLocks noGrp="1"/>
          </p:cNvSpPr>
          <p:nvPr>
            <p:ph type="sldNum" sz="quarter" idx="12"/>
          </p:nvPr>
        </p:nvSpPr>
        <p:spPr/>
        <p:txBody>
          <a:bodyPr/>
          <a:lstStyle/>
          <a:p>
            <a:fld id="{45D37B1E-C366-494F-A587-962AD9AABC83}" type="slidenum">
              <a:rPr lang="da-DK"/>
              <a:t>‹nr.›</a:t>
            </a:fld>
            <a:endParaRPr lang="da-DK" dirty="0"/>
          </a:p>
        </p:txBody>
      </p:sp>
      <p:sp>
        <p:nvSpPr>
          <p:cNvPr id="6"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8"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94525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n logo">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a:xfrm>
            <a:off x="410400" y="6610526"/>
            <a:ext cx="4086495" cy="180085"/>
          </a:xfrm>
        </p:spPr>
        <p:txBody>
          <a:bodyPr/>
          <a:lstStyle>
            <a:lvl1pPr>
              <a:defRPr sz="100" b="0">
                <a:solidFill>
                  <a:schemeClr val="bg1"/>
                </a:solidFill>
              </a:defRPr>
            </a:lvl1pPr>
          </a:lstStyle>
          <a:p>
            <a:r>
              <a:rPr lang="da-DK" dirty="0"/>
              <a:t>25. maj 2018</a:t>
            </a:r>
          </a:p>
        </p:txBody>
      </p:sp>
      <p:sp>
        <p:nvSpPr>
          <p:cNvPr id="3" name="OFF_institute_" hidden="1"/>
          <p:cNvSpPr>
            <a:spLocks noGrp="1"/>
          </p:cNvSpPr>
          <p:nvPr>
            <p:ph type="ftr" sz="quarter" idx="11"/>
          </p:nvPr>
        </p:nvSpPr>
        <p:spPr>
          <a:xfrm>
            <a:off x="6915600" y="6505810"/>
            <a:ext cx="3340800" cy="352190"/>
          </a:xfrm>
        </p:spPr>
        <p:txBody>
          <a:bodyPr/>
          <a:lstStyle>
            <a:lvl1pPr>
              <a:defRPr sz="100">
                <a:solidFill>
                  <a:schemeClr val="bg1"/>
                </a:solidFill>
              </a:defRPr>
            </a:lvl1pPr>
          </a:lstStyle>
          <a:p>
            <a:r>
              <a:rPr lang="da-DK" dirty="0"/>
              <a:t>HR-service</a:t>
            </a:r>
          </a:p>
        </p:txBody>
      </p:sp>
      <p:sp>
        <p:nvSpPr>
          <p:cNvPr id="4" name="Slide Number Placeholder 3"/>
          <p:cNvSpPr>
            <a:spLocks noGrp="1"/>
          </p:cNvSpPr>
          <p:nvPr>
            <p:ph type="sldNum" sz="quarter" idx="12"/>
          </p:nvPr>
        </p:nvSpPr>
        <p:spPr/>
        <p:txBody>
          <a:bodyPr/>
          <a:lstStyle/>
          <a:p>
            <a:fld id="{45D37B1E-C366-494F-A587-962AD9AABC83}" type="slidenum">
              <a:rPr lang="da-DK"/>
              <a:t>‹nr.›</a:t>
            </a:fld>
            <a:endParaRPr lang="da-DK" dirty="0"/>
          </a:p>
        </p:txBody>
      </p:sp>
      <p:sp>
        <p:nvSpPr>
          <p:cNvPr id="5"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HR-service</a:t>
            </a:r>
          </a:p>
        </p:txBody>
      </p:sp>
      <p:sp>
        <p:nvSpPr>
          <p:cNvPr id="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9852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øn forside">
    <p:spTree>
      <p:nvGrpSpPr>
        <p:cNvPr id="1" name=""/>
        <p:cNvGrpSpPr/>
        <p:nvPr/>
      </p:nvGrpSpPr>
      <p:grpSpPr>
        <a:xfrm>
          <a:off x="0" y="0"/>
          <a:ext cx="0" cy="0"/>
          <a:chOff x="0" y="0"/>
          <a:chExt cx="0" cy="0"/>
        </a:xfrm>
      </p:grpSpPr>
      <p:sp>
        <p:nvSpPr>
          <p:cNvPr id="10" name="Baggrund grøn"/>
          <p:cNvSpPr/>
          <p:nvPr userDrawn="1"/>
        </p:nvSpPr>
        <p:spPr>
          <a:xfrm>
            <a:off x="0" y="0"/>
            <a:ext cx="121932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4E5B3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rgbClr val="789D4A"/>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accent2"/>
                </a:solidFill>
              </a:defRPr>
            </a:lvl1pPr>
          </a:lstStyle>
          <a:p>
            <a:r>
              <a:rPr lang="da-DK" dirty="0"/>
              <a:t>25. maj 2018</a:t>
            </a:r>
          </a:p>
        </p:txBody>
      </p:sp>
      <p:sp>
        <p:nvSpPr>
          <p:cNvPr id="5" name="OFF_institute_" hidden="1"/>
          <p:cNvSpPr>
            <a:spLocks noGrp="1"/>
          </p:cNvSpPr>
          <p:nvPr>
            <p:ph type="ftr" sz="quarter" idx="11"/>
          </p:nvPr>
        </p:nvSpPr>
        <p:spPr>
          <a:xfrm>
            <a:off x="410400" y="0"/>
            <a:ext cx="3340800" cy="194310"/>
          </a:xfrm>
        </p:spPr>
        <p:txBody>
          <a:bodyPr/>
          <a:lstStyle>
            <a:lvl1pPr algn="l">
              <a:lnSpc>
                <a:spcPct val="92000"/>
              </a:lnSpc>
              <a:defRPr sz="100" b="1">
                <a:solidFill>
                  <a:schemeClr val="accent1"/>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1"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HR-service</a:t>
            </a:r>
          </a:p>
        </p:txBody>
      </p:sp>
      <p:sp>
        <p:nvSpPr>
          <p:cNvPr id="12"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Tree>
    <p:extLst>
      <p:ext uri="{BB962C8B-B14F-4D97-AF65-F5344CB8AC3E}">
        <p14:creationId xmlns:p14="http://schemas.microsoft.com/office/powerpoint/2010/main" val="3788309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8" name="Text Box 48"/>
          <p:cNvSpPr txBox="1">
            <a:spLocks noChangeArrowheads="1"/>
          </p:cNvSpPr>
          <p:nvPr userDrawn="1"/>
        </p:nvSpPr>
        <p:spPr bwMode="auto">
          <a:xfrm>
            <a:off x="425450" y="1840105"/>
            <a:ext cx="2332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Arial" panose="020B0604020202020204" pitchFamily="34" charset="0"/>
                <a:cs typeface="Arial" panose="020B0604020202020204" pitchFamily="34" charset="0"/>
              </a:rPr>
              <a:t>Brug</a:t>
            </a:r>
            <a:r>
              <a:rPr lang="en-GB" sz="1000" b="1" baseline="0" noProof="1">
                <a:latin typeface="Arial" panose="020B0604020202020204" pitchFamily="34" charset="0"/>
                <a:cs typeface="Arial" panose="020B0604020202020204" pitchFamily="34" charset="0"/>
              </a:rPr>
              <a:t> tekst typografier</a:t>
            </a:r>
            <a:endParaRPr lang="en-GB" sz="1000" b="1" noProof="1">
              <a:latin typeface="Arial" panose="020B0604020202020204" pitchFamily="34" charset="0"/>
              <a:cs typeface="Arial" panose="020B0604020202020204" pitchFamily="34" charset="0"/>
            </a:endParaRPr>
          </a:p>
          <a:p>
            <a:pPr eaLnBrk="1" hangingPunct="1">
              <a:spcAft>
                <a:spcPts val="600"/>
              </a:spcAft>
              <a:defRPr/>
            </a:pPr>
            <a:r>
              <a:rPr lang="en-GB" altLang="da-DK" sz="900" b="0" noProof="1">
                <a:latin typeface="Arial" panose="020B0604020202020204" pitchFamily="34" charset="0"/>
                <a:cs typeface="Arial" panose="020B0604020202020204" pitchFamily="34" charset="0"/>
              </a:rPr>
              <a:t>Brug </a:t>
            </a:r>
            <a:r>
              <a:rPr lang="en-GB" altLang="da-DK" sz="900" b="1" noProof="1">
                <a:latin typeface="Arial" panose="020B0604020202020204" pitchFamily="34" charset="0"/>
                <a:cs typeface="Arial" panose="020B0604020202020204" pitchFamily="34" charset="0"/>
              </a:rPr>
              <a:t>TAB</a:t>
            </a:r>
            <a:r>
              <a:rPr lang="en-GB" altLang="da-DK" sz="900" b="0" baseline="0" noProof="1">
                <a:latin typeface="Arial" panose="020B0604020202020204" pitchFamily="34" charset="0"/>
                <a:cs typeface="Arial" panose="020B0604020202020204" pitchFamily="34" charset="0"/>
              </a:rPr>
              <a:t> for at gå frem i tekst-niveauer. Klik </a:t>
            </a:r>
            <a:r>
              <a:rPr lang="en-GB" altLang="da-DK" sz="900" b="1" baseline="0" noProof="1">
                <a:latin typeface="Arial" panose="020B0604020202020204" pitchFamily="34" charset="0"/>
                <a:cs typeface="Arial" panose="020B0604020202020204" pitchFamily="34" charset="0"/>
              </a:rPr>
              <a:t>ENTER</a:t>
            </a:r>
            <a:r>
              <a:rPr lang="en-GB" altLang="da-DK" sz="900" b="0" baseline="0" noProof="1">
                <a:latin typeface="Arial" panose="020B0604020202020204" pitchFamily="34" charset="0"/>
                <a:cs typeface="Arial" panose="020B0604020202020204" pitchFamily="34" charset="0"/>
              </a:rPr>
              <a:t>, derefter </a:t>
            </a:r>
            <a:r>
              <a:rPr lang="en-GB" altLang="da-DK" sz="900" b="1" baseline="0" noProof="1">
                <a:latin typeface="Arial" panose="020B0604020202020204" pitchFamily="34" charset="0"/>
                <a:cs typeface="Arial" panose="020B0604020202020204" pitchFamily="34" charset="0"/>
              </a:rPr>
              <a:t>TAB</a:t>
            </a:r>
            <a:r>
              <a:rPr lang="en-GB" altLang="da-DK" sz="900" b="0" baseline="0" noProof="1">
                <a:latin typeface="Arial" panose="020B0604020202020204" pitchFamily="34" charset="0"/>
                <a:cs typeface="Arial" panose="020B0604020202020204" pitchFamily="34" charset="0"/>
              </a:rPr>
              <a:t> for at skifte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fra et niveau til et næste.</a:t>
            </a:r>
          </a:p>
          <a:p>
            <a:pPr eaLnBrk="1" hangingPunct="1">
              <a:spcAft>
                <a:spcPts val="240"/>
              </a:spcAft>
              <a:defRPr/>
            </a:pPr>
            <a:r>
              <a:rPr lang="en-GB" altLang="da-DK" sz="900" b="0" baseline="0" noProof="1">
                <a:latin typeface="Arial" panose="020B0604020202020204" pitchFamily="34" charset="0"/>
                <a:cs typeface="Arial" panose="020B0604020202020204" pitchFamily="34" charset="0"/>
              </a:rPr>
              <a:t>For at gå tilbage i tekst-niveauer,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brug </a:t>
            </a:r>
            <a:r>
              <a:rPr lang="en-GB" altLang="da-DK" sz="900" b="1" baseline="0" noProof="1">
                <a:latin typeface="Arial" panose="020B0604020202020204" pitchFamily="34" charset="0"/>
                <a:cs typeface="Arial" panose="020B0604020202020204" pitchFamily="34" charset="0"/>
              </a:rPr>
              <a:t>SHIFT+TAB</a:t>
            </a:r>
            <a:endParaRPr lang="en-GB" altLang="da-DK" sz="900" b="1" noProof="1">
              <a:latin typeface="Arial" panose="020B0604020202020204" pitchFamily="34" charset="0"/>
              <a:cs typeface="Arial" panose="020B0604020202020204" pitchFamily="34" charset="0"/>
            </a:endParaRPr>
          </a:p>
          <a:p>
            <a:pPr eaLnBrk="1" hangingPunct="1">
              <a:spcAft>
                <a:spcPts val="240"/>
              </a:spcAft>
              <a:defRPr/>
            </a:pPr>
            <a:endParaRPr lang="en-GB" sz="900" b="1" noProof="1">
              <a:latin typeface="Arial" panose="020B0604020202020204" pitchFamily="34" charset="0"/>
              <a:cs typeface="Arial" panose="020B0604020202020204" pitchFamily="34" charset="0"/>
            </a:endParaRPr>
          </a:p>
          <a:p>
            <a:pPr eaLnBrk="1" hangingPunct="1">
              <a:spcAft>
                <a:spcPts val="240"/>
              </a:spcAft>
              <a:defRPr/>
            </a:pPr>
            <a:r>
              <a:rPr lang="en-GB" sz="900" noProof="1">
                <a:latin typeface="Arial" panose="020B0604020202020204" pitchFamily="34" charset="0"/>
                <a:cs typeface="Arial" panose="020B0604020202020204" pitchFamily="34" charset="0"/>
              </a:rPr>
              <a:t>Alternativt kan </a:t>
            </a:r>
            <a:br>
              <a:rPr lang="en-GB" sz="900" noProof="1">
                <a:latin typeface="Arial" panose="020B0604020202020204" pitchFamily="34" charset="0"/>
                <a:cs typeface="Arial" panose="020B0604020202020204" pitchFamily="34" charset="0"/>
              </a:rPr>
            </a:br>
            <a:r>
              <a:rPr lang="en-GB" sz="900" b="1" noProof="1">
                <a:latin typeface="Arial" panose="020B0604020202020204" pitchFamily="34" charset="0"/>
                <a:cs typeface="Arial" panose="020B0604020202020204" pitchFamily="34" charset="0"/>
              </a:rPr>
              <a:t>Forøg</a:t>
            </a:r>
            <a:r>
              <a:rPr lang="en-GB" sz="900" baseline="0" noProof="1">
                <a:latin typeface="Arial" panose="020B0604020202020204" pitchFamily="34" charset="0"/>
                <a:cs typeface="Arial" panose="020B0604020202020204" pitchFamily="34" charset="0"/>
              </a:rPr>
              <a:t> og </a:t>
            </a:r>
            <a:r>
              <a:rPr lang="en-GB" sz="900" b="1" baseline="0" noProof="1">
                <a:latin typeface="Arial" panose="020B0604020202020204" pitchFamily="34" charset="0"/>
                <a:cs typeface="Arial" panose="020B0604020202020204" pitchFamily="34" charset="0"/>
              </a:rPr>
              <a:t>Formindsk </a:t>
            </a:r>
            <a:r>
              <a:rPr lang="en-GB" sz="900" baseline="0" noProof="1">
                <a:latin typeface="Arial" panose="020B0604020202020204" pitchFamily="34" charset="0"/>
                <a:cs typeface="Arial" panose="020B0604020202020204" pitchFamily="34" charset="0"/>
              </a:rPr>
              <a:t>listeniveau bruges</a:t>
            </a:r>
            <a:endParaRPr lang="en-GB" sz="900" noProof="1">
              <a:latin typeface="Arial" panose="020B0604020202020204" pitchFamily="34" charset="0"/>
              <a:cs typeface="Arial" panose="020B0604020202020204" pitchFamily="34" charset="0"/>
            </a:endParaRPr>
          </a:p>
          <a:p>
            <a:pPr eaLnBrk="1" hangingPunct="1">
              <a:spcAft>
                <a:spcPts val="240"/>
              </a:spcAft>
              <a:defRPr/>
            </a:pPr>
            <a:endParaRPr lang="en-GB" sz="700" noProof="1">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404813" y="469251"/>
            <a:ext cx="11376025" cy="775843"/>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da-DK" sz="3200" dirty="0">
                <a:solidFill>
                  <a:schemeClr val="tx1"/>
                </a:solidFill>
                <a:latin typeface="Arial" panose="020B0604020202020204" pitchFamily="34" charset="0"/>
                <a:cs typeface="Arial" panose="020B0604020202020204" pitchFamily="34" charset="0"/>
              </a:rPr>
              <a:t>Brugerguide - Slet før anvendelse</a:t>
            </a:r>
          </a:p>
        </p:txBody>
      </p:sp>
      <p:sp>
        <p:nvSpPr>
          <p:cNvPr id="14" name="AutoShape 4"/>
          <p:cNvSpPr>
            <a:spLocks/>
          </p:cNvSpPr>
          <p:nvPr userDrawn="1"/>
        </p:nvSpPr>
        <p:spPr bwMode="gray">
          <a:xfrm>
            <a:off x="7001480" y="3572293"/>
            <a:ext cx="2463605" cy="113364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Hjælpelinjer</a:t>
            </a:r>
          </a:p>
          <a:p>
            <a:pPr eaLnBrk="1" fontAlgn="auto" hangingPunct="1">
              <a:spcBef>
                <a:spcPts val="0"/>
              </a:spcBef>
              <a:spcAft>
                <a:spcPts val="240"/>
              </a:spcAft>
              <a:buFont typeface="+mj-lt"/>
              <a:buNone/>
              <a:defRPr/>
            </a:pPr>
            <a:r>
              <a:rPr lang="da-DK" sz="900" noProof="1">
                <a:solidFill>
                  <a:schemeClr val="tx1"/>
                </a:solidFill>
                <a:latin typeface="Arial" panose="020B0604020202020204" pitchFamily="34" charset="0"/>
                <a:cs typeface="Arial" panose="020B0604020202020204" pitchFamily="34" charset="0"/>
              </a:rPr>
              <a:t>For at se hjælpelinjer</a:t>
            </a:r>
          </a:p>
          <a:p>
            <a:pPr eaLnBrk="1" fontAlgn="auto" hangingPunct="1">
              <a:spcBef>
                <a:spcPts val="0"/>
              </a:spcBef>
              <a:spcAft>
                <a:spcPts val="240"/>
              </a:spcAft>
              <a:buFont typeface="+mj-lt"/>
              <a:buNone/>
              <a:defRPr/>
            </a:pPr>
            <a:r>
              <a:rPr lang="da-DK" sz="900" b="1" noProof="1">
                <a:solidFill>
                  <a:schemeClr val="tx1"/>
                </a:solidFill>
                <a:latin typeface="Arial" panose="020B0604020202020204" pitchFamily="34" charset="0"/>
                <a:cs typeface="Arial" panose="020B0604020202020204" pitchFamily="34" charset="0"/>
              </a:rPr>
              <a:t>1.</a:t>
            </a:r>
            <a:r>
              <a:rPr lang="da-DK" sz="900" noProof="1">
                <a:solidFill>
                  <a:schemeClr val="tx1"/>
                </a:solidFill>
                <a:latin typeface="Arial" panose="020B0604020202020204" pitchFamily="34" charset="0"/>
                <a:cs typeface="Arial" panose="020B0604020202020204" pitchFamily="34" charset="0"/>
              </a:rPr>
              <a:t> Klik på fanen </a:t>
            </a:r>
            <a:r>
              <a:rPr lang="da-DK" sz="900" b="1" noProof="1">
                <a:solidFill>
                  <a:schemeClr val="tx1"/>
                </a:solidFill>
                <a:latin typeface="Arial" panose="020B0604020202020204" pitchFamily="34" charset="0"/>
                <a:cs typeface="Arial" panose="020B0604020202020204" pitchFamily="34" charset="0"/>
              </a:rPr>
              <a:t>Vis </a:t>
            </a:r>
            <a:r>
              <a:rPr lang="da-DK" sz="900" b="0" noProof="1">
                <a:solidFill>
                  <a:schemeClr val="tx1"/>
                </a:solidFill>
                <a:latin typeface="Arial" panose="020B0604020202020204" pitchFamily="34" charset="0"/>
                <a:cs typeface="Arial" panose="020B0604020202020204" pitchFamily="34" charset="0"/>
              </a:rPr>
              <a:t>og</a:t>
            </a:r>
            <a:r>
              <a:rPr lang="da-DK" sz="900" b="1" noProof="1">
                <a:solidFill>
                  <a:schemeClr val="tx1"/>
                </a:solidFill>
                <a:latin typeface="Arial" panose="020B0604020202020204" pitchFamily="34" charset="0"/>
                <a:cs typeface="Arial" panose="020B0604020202020204" pitchFamily="34" charset="0"/>
              </a:rPr>
              <a:t> </a:t>
            </a:r>
            <a:r>
              <a:rPr lang="da-DK" sz="900" b="0" noProof="1">
                <a:solidFill>
                  <a:schemeClr val="tx1"/>
                </a:solidFill>
                <a:latin typeface="Arial" panose="020B0604020202020204" pitchFamily="34" charset="0"/>
                <a:cs typeface="Arial" panose="020B0604020202020204" pitchFamily="34" charset="0"/>
              </a:rPr>
              <a:t>sæt hak ved</a:t>
            </a:r>
            <a:r>
              <a:rPr lang="da-DK" sz="900" b="0" baseline="0" noProof="1">
                <a:solidFill>
                  <a:schemeClr val="tx1"/>
                </a:solidFill>
                <a:latin typeface="Arial" panose="020B0604020202020204" pitchFamily="34" charset="0"/>
                <a:cs typeface="Arial" panose="020B0604020202020204" pitchFamily="34" charset="0"/>
              </a:rPr>
              <a:t> </a:t>
            </a: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Bef>
                <a:spcPts val="0"/>
              </a:spcBef>
              <a:spcAft>
                <a:spcPts val="240"/>
              </a:spcAft>
              <a:buFont typeface="+mj-lt"/>
              <a:buNone/>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Bef>
                <a:spcPts val="0"/>
              </a:spcBef>
              <a:spcAft>
                <a:spcPts val="240"/>
              </a:spcAft>
              <a:buFont typeface="+mj-lt"/>
              <a:buNone/>
              <a:defRPr/>
            </a:pPr>
            <a:r>
              <a:rPr lang="da-DK" sz="900" b="1" noProof="1">
                <a:solidFill>
                  <a:schemeClr val="tx1"/>
                </a:solidFill>
                <a:latin typeface="Arial" panose="020B0604020202020204" pitchFamily="34" charset="0"/>
                <a:cs typeface="Arial" panose="020B0604020202020204" pitchFamily="34" charset="0"/>
              </a:rPr>
              <a:t>Tips</a:t>
            </a:r>
            <a:r>
              <a:rPr lang="da-DK" sz="900" noProof="1">
                <a:solidFill>
                  <a:schemeClr val="tx1"/>
                </a:solidFill>
                <a:latin typeface="Arial" panose="020B0604020202020204" pitchFamily="34" charset="0"/>
                <a:cs typeface="Arial" panose="020B0604020202020204" pitchFamily="34" charset="0"/>
              </a:rPr>
              <a:t>: </a:t>
            </a:r>
            <a:r>
              <a:rPr lang="da-DK" sz="900" b="1" noProof="1">
                <a:solidFill>
                  <a:schemeClr val="tx1"/>
                </a:solidFill>
                <a:latin typeface="Arial" panose="020B0604020202020204" pitchFamily="34" charset="0"/>
                <a:cs typeface="Arial" panose="020B0604020202020204" pitchFamily="34" charset="0"/>
              </a:rPr>
              <a:t>Alt + F9 </a:t>
            </a:r>
            <a:r>
              <a:rPr lang="da-DK" sz="900" noProof="1">
                <a:solidFill>
                  <a:schemeClr val="tx1"/>
                </a:solidFill>
                <a:latin typeface="Arial" panose="020B0604020202020204" pitchFamily="34" charset="0"/>
                <a:cs typeface="Arial" panose="020B0604020202020204" pitchFamily="34" charset="0"/>
              </a:rPr>
              <a:t>for hurtig visning af hjælpelinjer</a:t>
            </a:r>
          </a:p>
          <a:p>
            <a:pPr eaLnBrk="1" hangingPunct="1">
              <a:spcBef>
                <a:spcPts val="0"/>
              </a:spcBef>
              <a:spcAft>
                <a:spcPts val="240"/>
              </a:spcAft>
              <a:buFont typeface="+mj-lt"/>
              <a:buNone/>
              <a:defRPr/>
            </a:pPr>
            <a:endParaRPr lang="da-DK" sz="700" noProof="1">
              <a:solidFill>
                <a:schemeClr val="tx1"/>
              </a:solidFill>
              <a:latin typeface="Arial" panose="020B0604020202020204" pitchFamily="34" charset="0"/>
              <a:cs typeface="Arial" panose="020B0604020202020204" pitchFamily="34" charset="0"/>
            </a:endParaRPr>
          </a:p>
        </p:txBody>
      </p:sp>
      <p:sp>
        <p:nvSpPr>
          <p:cNvPr id="15" name="Text Box 48"/>
          <p:cNvSpPr txBox="1">
            <a:spLocks noChangeArrowheads="1"/>
          </p:cNvSpPr>
          <p:nvPr userDrawn="1"/>
        </p:nvSpPr>
        <p:spPr bwMode="auto">
          <a:xfrm>
            <a:off x="7001481" y="1840105"/>
            <a:ext cx="24636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r>
              <a:rPr lang="da-DK" altLang="da-DK" sz="900" strike="noStrike" noProof="1">
                <a:solidFill>
                  <a:schemeClr val="tx1"/>
                </a:solidFill>
                <a:latin typeface="Arial" panose="020B0604020202020204" pitchFamily="34" charset="0"/>
                <a:cs typeface="Arial" panose="020B0604020202020204" pitchFamily="34" charset="0"/>
              </a:rPr>
              <a:t> </a:t>
            </a:r>
            <a:endParaRPr lang="da-DK" altLang="da-DK" sz="900" strike="sngStrike"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1"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24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sz="900" noProof="1">
                <a:solidFill>
                  <a:schemeClr val="tx1"/>
                </a:solidFill>
                <a:latin typeface="Arial" panose="020B0604020202020204" pitchFamily="34" charset="0"/>
                <a:cs typeface="Arial" panose="020B0604020202020204" pitchFamily="34" charset="0"/>
              </a:rPr>
              <a:t>Vælg </a:t>
            </a:r>
            <a:r>
              <a:rPr lang="da-DK" sz="900" b="1" noProof="1">
                <a:solidFill>
                  <a:schemeClr val="tx1"/>
                </a:solidFill>
                <a:latin typeface="Arial" panose="020B0604020202020204" pitchFamily="34" charset="0"/>
                <a:cs typeface="Arial" panose="020B0604020202020204" pitchFamily="34" charset="0"/>
              </a:rPr>
              <a:t>Anvend på alle </a:t>
            </a:r>
            <a:r>
              <a:rPr lang="da-DK" sz="900" noProof="1">
                <a:solidFill>
                  <a:schemeClr val="tx1"/>
                </a:solidFill>
                <a:latin typeface="Arial" panose="020B0604020202020204" pitchFamily="34" charset="0"/>
                <a:cs typeface="Arial" panose="020B0604020202020204" pitchFamily="34" charset="0"/>
              </a:rPr>
              <a:t>eller </a:t>
            </a:r>
            <a:r>
              <a:rPr lang="da-DK" sz="900" b="1" noProof="1">
                <a:solidFill>
                  <a:schemeClr val="tx1"/>
                </a:solidFill>
                <a:latin typeface="Arial" panose="020B0604020202020204" pitchFamily="34" charset="0"/>
                <a:cs typeface="Arial" panose="020B0604020202020204" pitchFamily="34" charset="0"/>
              </a:rPr>
              <a:t>Anvend</a:t>
            </a:r>
            <a:r>
              <a:rPr lang="da-DK" sz="900" noProof="1">
                <a:solidFill>
                  <a:schemeClr val="tx1"/>
                </a:solidFill>
                <a:latin typeface="Arial" panose="020B0604020202020204" pitchFamily="34" charset="0"/>
                <a:cs typeface="Arial" panose="020B0604020202020204" pitchFamily="34" charset="0"/>
              </a:rPr>
              <a:t> hvis det</a:t>
            </a:r>
            <a:br>
              <a:rPr lang="da-DK" sz="900" noProof="1">
                <a:solidFill>
                  <a:schemeClr val="tx1"/>
                </a:solidFill>
                <a:latin typeface="Arial" panose="020B0604020202020204" pitchFamily="34" charset="0"/>
                <a:cs typeface="Arial" panose="020B0604020202020204" pitchFamily="34" charset="0"/>
              </a:rPr>
            </a:br>
            <a:r>
              <a:rPr lang="da-DK" sz="900" noProof="1">
                <a:solidFill>
                  <a:schemeClr val="tx1"/>
                </a:solidFill>
                <a:latin typeface="Arial" panose="020B0604020202020204" pitchFamily="34" charset="0"/>
                <a:cs typeface="Arial" panose="020B0604020202020204" pitchFamily="34" charset="0"/>
              </a:rPr>
              <a:t>kun skal være på et enkelt slide</a:t>
            </a:r>
          </a:p>
          <a:p>
            <a:pPr eaLnBrk="1" hangingPunct="1">
              <a:spcAft>
                <a:spcPts val="240"/>
              </a:spcAft>
              <a:defRPr/>
            </a:pPr>
            <a:endParaRPr lang="da-DK" sz="700" noProof="1">
              <a:solidFill>
                <a:schemeClr val="tx1"/>
              </a:solidFill>
              <a:latin typeface="Arial" panose="020B0604020202020204" pitchFamily="34" charset="0"/>
              <a:cs typeface="Arial" panose="020B0604020202020204" pitchFamily="34" charset="0"/>
            </a:endParaRPr>
          </a:p>
        </p:txBody>
      </p:sp>
      <p:sp>
        <p:nvSpPr>
          <p:cNvPr id="18" name="AutoShape 4"/>
          <p:cNvSpPr>
            <a:spLocks/>
          </p:cNvSpPr>
          <p:nvPr userDrawn="1"/>
        </p:nvSpPr>
        <p:spPr bwMode="gray">
          <a:xfrm>
            <a:off x="3784489" y="1840105"/>
            <a:ext cx="2333140" cy="507831"/>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Indsæt billede</a:t>
            </a:r>
          </a:p>
          <a:p>
            <a:pPr eaLnBrk="1" fontAlgn="auto" hangingPunct="1">
              <a:spcBef>
                <a:spcPts val="0"/>
              </a:spcBef>
              <a:spcAft>
                <a:spcPts val="240"/>
              </a:spcAft>
              <a:buFont typeface="+mj-lt"/>
              <a:buNone/>
              <a:defRPr/>
            </a:pPr>
            <a:r>
              <a:rPr lang="da-DK" sz="900" noProof="1">
                <a:solidFill>
                  <a:schemeClr val="tx1"/>
                </a:solidFill>
                <a:latin typeface="Arial" panose="020B0604020202020204" pitchFamily="34" charset="0"/>
                <a:cs typeface="Arial" panose="020B0604020202020204" pitchFamily="34" charset="0"/>
              </a:rPr>
              <a:t>På slides med billedpladsholder, klik på </a:t>
            </a:r>
            <a:br>
              <a:rPr lang="da-DK" sz="900" noProof="1">
                <a:solidFill>
                  <a:schemeClr val="tx1"/>
                </a:solidFill>
                <a:latin typeface="Arial" panose="020B0604020202020204" pitchFamily="34" charset="0"/>
                <a:cs typeface="Arial" panose="020B0604020202020204" pitchFamily="34" charset="0"/>
              </a:rPr>
            </a:br>
            <a:r>
              <a:rPr lang="da-DK" sz="900" noProof="1">
                <a:solidFill>
                  <a:schemeClr val="tx1"/>
                </a:solidFill>
                <a:latin typeface="Arial" panose="020B0604020202020204" pitchFamily="34" charset="0"/>
                <a:cs typeface="Arial" panose="020B0604020202020204" pitchFamily="34" charset="0"/>
              </a:rPr>
              <a:t>ikonet og vælg </a:t>
            </a:r>
            <a:r>
              <a:rPr lang="da-DK" sz="900" b="1" noProof="1">
                <a:solidFill>
                  <a:schemeClr val="tx1"/>
                </a:solidFill>
                <a:latin typeface="Arial" panose="020B0604020202020204" pitchFamily="34" charset="0"/>
                <a:cs typeface="Arial" panose="020B0604020202020204" pitchFamily="34" charset="0"/>
              </a:rPr>
              <a:t>Indsæt</a:t>
            </a:r>
          </a:p>
        </p:txBody>
      </p:sp>
      <p:sp>
        <p:nvSpPr>
          <p:cNvPr id="22" name="TextBox 12"/>
          <p:cNvSpPr txBox="1">
            <a:spLocks noChangeArrowheads="1"/>
          </p:cNvSpPr>
          <p:nvPr userDrawn="1"/>
        </p:nvSpPr>
        <p:spPr bwMode="auto">
          <a:xfrm>
            <a:off x="3784489" y="2736739"/>
            <a:ext cx="233314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r>
              <a:rPr lang="da-DK" sz="1000" b="1" noProof="1">
                <a:solidFill>
                  <a:schemeClr val="tx1"/>
                </a:solidFill>
                <a:latin typeface="Arial" panose="020B0604020202020204" pitchFamily="34" charset="0"/>
                <a:cs typeface="Arial" panose="020B0604020202020204" pitchFamily="34" charset="0"/>
              </a:rPr>
              <a:t>Beskær billede</a:t>
            </a:r>
          </a:p>
          <a:p>
            <a:pPr algn="l" eaLnBrk="1" hangingPunct="1">
              <a:spcBef>
                <a:spcPts val="0"/>
              </a:spcBef>
              <a:spcAft>
                <a:spcPts val="600"/>
              </a:spcAft>
              <a:buFontTx/>
              <a:buNone/>
              <a:defRPr/>
            </a:pPr>
            <a:r>
              <a:rPr lang="da-DK" sz="900" b="1" noProof="1">
                <a:solidFill>
                  <a:schemeClr val="tx1"/>
                </a:solidFill>
                <a:latin typeface="Arial" panose="020B0604020202020204" pitchFamily="34" charset="0"/>
                <a:cs typeface="Arial" panose="020B0604020202020204" pitchFamily="34" charset="0"/>
              </a:rPr>
              <a:t>1. </a:t>
            </a:r>
            <a:r>
              <a:rPr lang="da-DK" sz="900" b="0" noProof="1">
                <a:solidFill>
                  <a:schemeClr val="tx1"/>
                </a:solidFill>
                <a:latin typeface="Arial" panose="020B0604020202020204" pitchFamily="34" charset="0"/>
                <a:cs typeface="Arial" panose="020B0604020202020204" pitchFamily="34" charset="0"/>
              </a:rPr>
              <a:t>Klik </a:t>
            </a:r>
            <a:r>
              <a:rPr lang="da-DK" sz="900" b="1" noProof="1">
                <a:solidFill>
                  <a:schemeClr val="tx1"/>
                </a:solidFill>
                <a:latin typeface="Arial" panose="020B0604020202020204" pitchFamily="34" charset="0"/>
                <a:cs typeface="Arial" panose="020B0604020202020204" pitchFamily="34" charset="0"/>
              </a:rPr>
              <a:t>Beskær</a:t>
            </a:r>
            <a:r>
              <a:rPr lang="da-DK" sz="900" b="0" noProof="1">
                <a:solidFill>
                  <a:schemeClr val="tx1"/>
                </a:solidFill>
                <a:latin typeface="Arial" panose="020B0604020202020204" pitchFamily="34" charset="0"/>
                <a:cs typeface="Arial" panose="020B0604020202020204" pitchFamily="34" charset="0"/>
              </a:rPr>
              <a:t> for at ændre</a:t>
            </a:r>
            <a:r>
              <a:rPr lang="da-DK" sz="900" b="0" baseline="0" noProof="1">
                <a:solidFill>
                  <a:schemeClr val="tx1"/>
                </a:solidFill>
                <a:latin typeface="Arial" panose="020B0604020202020204" pitchFamily="34" charset="0"/>
                <a:cs typeface="Arial" panose="020B0604020202020204" pitchFamily="34" charset="0"/>
              </a:rPr>
              <a:t> </a:t>
            </a:r>
            <a:r>
              <a:rPr lang="da-DK" sz="900" b="0" noProof="1">
                <a:solidFill>
                  <a:schemeClr val="tx1"/>
                </a:solidFill>
                <a:latin typeface="Arial" panose="020B0604020202020204" pitchFamily="34" charset="0"/>
                <a:cs typeface="Arial" panose="020B0604020202020204" pitchFamily="34" charset="0"/>
              </a:rPr>
              <a:t>billedets fokus/størrelse</a:t>
            </a:r>
            <a:endParaRPr lang="da-DK" altLang="da-DK" sz="900" b="0" noProof="1">
              <a:solidFill>
                <a:schemeClr val="tx1"/>
              </a:solidFill>
              <a:latin typeface="Arial" panose="020B0604020202020204" pitchFamily="34" charset="0"/>
              <a:cs typeface="Arial" panose="020B0604020202020204" pitchFamily="34" charset="0"/>
            </a:endParaRPr>
          </a:p>
          <a:p>
            <a:pPr algn="l" eaLnBrk="1" hangingPunct="1">
              <a:spcBef>
                <a:spcPct val="0"/>
              </a:spcBef>
              <a:spcAft>
                <a:spcPts val="600"/>
              </a:spcAft>
              <a:buFontTx/>
              <a:buNone/>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strike="noStrike" noProof="1">
                <a:solidFill>
                  <a:schemeClr val="tx1"/>
                </a:solidFill>
                <a:latin typeface="Arial" panose="020B0604020202020204" pitchFamily="34" charset="0"/>
                <a:cs typeface="Arial" panose="020B0604020202020204" pitchFamily="34" charset="0"/>
              </a:rPr>
              <a:t>du trækker</a:t>
            </a:r>
            <a:r>
              <a:rPr lang="da-DK" altLang="da-DK" sz="900" b="0" noProof="1">
                <a:solidFill>
                  <a:schemeClr val="tx1"/>
                </a:solidFill>
                <a:latin typeface="Arial" panose="020B0604020202020204" pitchFamily="34" charset="0"/>
                <a:cs typeface="Arial" panose="020B0604020202020204" pitchFamily="34" charset="0"/>
              </a:rPr>
              <a:t> i billedets hjørner</a:t>
            </a:r>
          </a:p>
          <a:p>
            <a:pPr algn="l" eaLnBrk="1" fontAlgn="auto" hangingPunct="1">
              <a:spcBef>
                <a:spcPts val="600"/>
              </a:spcBef>
              <a:spcAft>
                <a:spcPts val="600"/>
              </a:spcAft>
              <a:buFontTx/>
              <a:buNone/>
              <a:defRPr/>
            </a:pPr>
            <a:r>
              <a:rPr lang="da-DK" sz="900" b="1" noProof="1">
                <a:solidFill>
                  <a:schemeClr val="tx1"/>
                </a:solidFill>
                <a:latin typeface="Arial" panose="020B0604020202020204" pitchFamily="34" charset="0"/>
                <a:cs typeface="Arial" panose="020B0604020202020204" pitchFamily="34" charset="0"/>
              </a:rPr>
              <a:t>Tips</a:t>
            </a:r>
            <a:r>
              <a:rPr lang="da-DK" sz="900" b="0" noProof="1">
                <a:solidFill>
                  <a:schemeClr val="tx1"/>
                </a:solidFill>
                <a:latin typeface="Arial" panose="020B0604020202020204" pitchFamily="34" charset="0"/>
                <a:cs typeface="Arial" panose="020B0604020202020204" pitchFamily="34" charset="0"/>
              </a:rPr>
              <a:t>: Hvis du sletter billedet og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indsætter et nyt, kan billedet lægge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sig foran tekst og grafik. Hvis dette sker,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højreklik på billedet og vælg </a:t>
            </a:r>
            <a:r>
              <a:rPr lang="da-DK" sz="900" b="1" noProof="1">
                <a:solidFill>
                  <a:schemeClr val="tx1"/>
                </a:solidFill>
                <a:latin typeface="Arial" panose="020B0604020202020204" pitchFamily="34" charset="0"/>
                <a:cs typeface="Arial" panose="020B0604020202020204" pitchFamily="34" charset="0"/>
              </a:rPr>
              <a:t>Placer bagest</a:t>
            </a:r>
            <a:endParaRPr lang="da-DK" altLang="da-DK" sz="900" b="0" noProof="1">
              <a:solidFill>
                <a:schemeClr val="tx1"/>
              </a:solidFill>
              <a:latin typeface="Arial" panose="020B0604020202020204" pitchFamily="34" charset="0"/>
              <a:cs typeface="Arial" panose="020B0604020202020204" pitchFamily="34" charset="0"/>
            </a:endParaRPr>
          </a:p>
        </p:txBody>
      </p:sp>
      <p:sp>
        <p:nvSpPr>
          <p:cNvPr id="12" name="Text Box 48"/>
          <p:cNvSpPr txBox="1">
            <a:spLocks noChangeArrowheads="1"/>
          </p:cNvSpPr>
          <p:nvPr userDrawn="1"/>
        </p:nvSpPr>
        <p:spPr bwMode="auto">
          <a:xfrm>
            <a:off x="437033" y="3578989"/>
            <a:ext cx="24636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endParaRPr lang="da-DK" altLang="da-DK" sz="900" b="1"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a:t>
            </a:r>
            <a:r>
              <a:rPr lang="da-DK" altLang="da-DK" sz="900" b="1" baseline="0"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Klik på menupunktet </a:t>
            </a:r>
            <a:r>
              <a:rPr lang="da-DK" altLang="da-DK" sz="900" b="1" baseline="0" noProof="1">
                <a:solidFill>
                  <a:schemeClr val="tx1"/>
                </a:solidFill>
                <a:latin typeface="Arial" panose="020B0604020202020204" pitchFamily="34" charset="0"/>
                <a:cs typeface="Arial" panose="020B0604020202020204" pitchFamily="34" charset="0"/>
              </a:rPr>
              <a:t>Nyt Slide </a:t>
            </a:r>
            <a:r>
              <a:rPr lang="da-DK" altLang="da-DK" sz="900" noProof="1">
                <a:solidFill>
                  <a:schemeClr val="tx1"/>
                </a:solidFill>
                <a:latin typeface="Arial" panose="020B0604020202020204" pitchFamily="34" charset="0"/>
                <a:cs typeface="Arial" panose="020B0604020202020204" pitchFamily="34" charset="0"/>
              </a:rPr>
              <a:t>for </a:t>
            </a:r>
            <a:br>
              <a:rPr lang="da-DK" altLang="da-DK" sz="900" noProof="1">
                <a:solidFill>
                  <a:schemeClr val="tx1"/>
                </a:solidFill>
                <a:latin typeface="Arial" panose="020B0604020202020204" pitchFamily="34" charset="0"/>
                <a:cs typeface="Arial" panose="020B0604020202020204" pitchFamily="34" charset="0"/>
              </a:rPr>
            </a:br>
            <a:r>
              <a:rPr lang="da-DK" altLang="da-DK" sz="900" noProof="1">
                <a:solidFill>
                  <a:schemeClr val="tx1"/>
                </a:solidFill>
                <a:latin typeface="Arial" panose="020B0604020202020204" pitchFamily="34" charset="0"/>
                <a:cs typeface="Arial" panose="020B0604020202020204" pitchFamily="34" charset="0"/>
              </a:rPr>
              <a:t>at</a:t>
            </a:r>
            <a:r>
              <a:rPr lang="da-DK" altLang="da-DK" sz="900" baseline="0" noProof="1">
                <a:solidFill>
                  <a:schemeClr val="tx1"/>
                </a:solidFill>
                <a:latin typeface="Arial" panose="020B0604020202020204" pitchFamily="34" charset="0"/>
                <a:cs typeface="Arial" panose="020B0604020202020204" pitchFamily="34" charset="0"/>
              </a:rPr>
              <a:t> indsætte nyt slide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aseline="0" noProof="1">
                <a:solidFill>
                  <a:schemeClr val="tx1"/>
                </a:solidFill>
                <a:latin typeface="Arial" panose="020B0604020202020204" pitchFamily="34" charset="0"/>
                <a:cs typeface="Arial" panose="020B0604020202020204" pitchFamily="34" charset="0"/>
              </a:rPr>
              <a:t> for at ændre dit </a:t>
            </a:r>
            <a:br>
              <a:rPr lang="da-DK" altLang="da-DK" sz="900" baseline="0" noProof="1">
                <a:solidFill>
                  <a:schemeClr val="tx1"/>
                </a:solidFill>
                <a:latin typeface="Arial" panose="020B0604020202020204" pitchFamily="34" charset="0"/>
                <a:cs typeface="Arial" panose="020B0604020202020204" pitchFamily="34" charset="0"/>
              </a:rPr>
            </a:br>
            <a:r>
              <a:rPr lang="da-DK" altLang="da-DK" sz="900" baseline="0" noProof="1">
                <a:solidFill>
                  <a:schemeClr val="tx1"/>
                </a:solidFill>
                <a:latin typeface="Arial" panose="020B0604020202020204" pitchFamily="34" charset="0"/>
                <a:cs typeface="Arial" panose="020B0604020202020204" pitchFamily="34" charset="0"/>
              </a:rPr>
              <a:t>nuværende layout til et alternativt</a:t>
            </a:r>
            <a:endParaRPr lang="da-DK" sz="900" b="1" noProof="1">
              <a:solidFill>
                <a:schemeClr val="tx1"/>
              </a:solidFill>
              <a:latin typeface="Arial" panose="020B0604020202020204" pitchFamily="34" charset="0"/>
              <a:cs typeface="Arial" panose="020B0604020202020204" pitchFamily="34" charset="0"/>
            </a:endParaRPr>
          </a:p>
        </p:txBody>
      </p:sp>
      <p:sp>
        <p:nvSpPr>
          <p:cNvPr id="27" name="AutoShape 4"/>
          <p:cNvSpPr>
            <a:spLocks/>
          </p:cNvSpPr>
          <p:nvPr userDrawn="1"/>
        </p:nvSpPr>
        <p:spPr bwMode="gray">
          <a:xfrm>
            <a:off x="443912" y="5020343"/>
            <a:ext cx="2333140" cy="86177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a:t>
            </a:r>
            <a:r>
              <a:rPr lang="da-DK" altLang="da-DK" sz="900" noProof="1">
                <a:solidFill>
                  <a:schemeClr val="tx1"/>
                </a:solidFill>
                <a:latin typeface="Arial" panose="020B0604020202020204" pitchFamily="34" charset="0"/>
                <a:cs typeface="Arial" panose="020B0604020202020204" pitchFamily="34" charset="0"/>
              </a:rPr>
              <a:t> Klik på fanen </a:t>
            </a:r>
            <a:r>
              <a:rPr lang="da-DK" altLang="da-DK" sz="900" b="1" noProof="1">
                <a:solidFill>
                  <a:schemeClr val="tx1"/>
                </a:solidFill>
                <a:latin typeface="Arial" panose="020B0604020202020204" pitchFamily="34" charset="0"/>
                <a:cs typeface="Arial" panose="020B0604020202020204" pitchFamily="34" charset="0"/>
              </a:rPr>
              <a:t>Hjem</a:t>
            </a:r>
            <a:endParaRPr lang="da-DK"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a:t>
            </a:r>
            <a:r>
              <a:rPr lang="da-DK" altLang="da-DK" sz="900" b="1" baseline="0"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Vælg</a:t>
            </a:r>
            <a:r>
              <a:rPr lang="da-DK" altLang="da-DK" sz="900" baseline="0" noProof="1">
                <a:solidFill>
                  <a:schemeClr val="tx1"/>
                </a:solidFill>
                <a:latin typeface="Arial" panose="020B0604020202020204" pitchFamily="34" charset="0"/>
                <a:cs typeface="Arial" panose="020B0604020202020204" pitchFamily="34" charset="0"/>
              </a:rPr>
              <a:t> </a:t>
            </a:r>
            <a:r>
              <a:rPr lang="da-DK" altLang="da-DK" sz="900" b="1" baseline="0" noProof="1">
                <a:solidFill>
                  <a:schemeClr val="tx1"/>
                </a:solidFill>
                <a:latin typeface="Arial" panose="020B0604020202020204" pitchFamily="34" charset="0"/>
                <a:cs typeface="Arial" panose="020B0604020202020204" pitchFamily="34" charset="0"/>
              </a:rPr>
              <a:t>Nulstil</a:t>
            </a:r>
            <a:r>
              <a:rPr lang="da-DK" altLang="da-DK" sz="900" b="1"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for at</a:t>
            </a:r>
            <a:r>
              <a:rPr lang="da-DK" altLang="da-DK" sz="900" baseline="0" noProof="1">
                <a:solidFill>
                  <a:schemeClr val="tx1"/>
                </a:solidFill>
                <a:latin typeface="Arial" panose="020B0604020202020204" pitchFamily="34" charset="0"/>
                <a:cs typeface="Arial" panose="020B0604020202020204" pitchFamily="34" charset="0"/>
              </a:rPr>
              <a:t> nulstille </a:t>
            </a:r>
            <a:r>
              <a:rPr lang="da-DK" sz="900" baseline="0" noProof="1">
                <a:solidFill>
                  <a:schemeClr val="tx1"/>
                </a:solidFill>
                <a:latin typeface="Arial" panose="020B0604020202020204" pitchFamily="34" charset="0"/>
                <a:cs typeface="Arial" panose="020B0604020202020204" pitchFamily="34" charset="0"/>
              </a:rPr>
              <a:t>placering, størrelse og formatering af pladsholdere til layoutets oprindelige design </a:t>
            </a:r>
            <a:endParaRPr lang="da-DK" sz="900" b="1" noProof="1">
              <a:solidFill>
                <a:schemeClr val="tx1"/>
              </a:solidFill>
              <a:latin typeface="Arial" panose="020B0604020202020204" pitchFamily="34" charset="0"/>
              <a:cs typeface="Arial" panose="020B0604020202020204" pitchFamily="34" charset="0"/>
            </a:endParaRPr>
          </a:p>
        </p:txBody>
      </p:sp>
      <p:sp>
        <p:nvSpPr>
          <p:cNvPr id="5" name="Rectangle 2"/>
          <p:cNvSpPr>
            <a:spLocks noChangeArrowheads="1"/>
          </p:cNvSpPr>
          <p:nvPr userDrawn="1"/>
        </p:nvSpPr>
        <p:spPr bwMode="auto">
          <a:xfrm>
            <a:off x="6170613" y="48525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4"/>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userDrawn="1"/>
        </p:nvSpPr>
        <p:spPr bwMode="auto">
          <a:xfrm>
            <a:off x="4202545" y="5902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6" name="Billede 25"/>
          <p:cNvPicPr>
            <a:picLocks noChangeAspect="1"/>
          </p:cNvPicPr>
          <p:nvPr userDrawn="1"/>
        </p:nvPicPr>
        <p:blipFill>
          <a:blip r:embed="rId2"/>
          <a:stretch>
            <a:fillRect/>
          </a:stretch>
        </p:blipFill>
        <p:spPr>
          <a:xfrm>
            <a:off x="2678565" y="3064798"/>
            <a:ext cx="549328" cy="285228"/>
          </a:xfrm>
          <a:prstGeom prst="rect">
            <a:avLst/>
          </a:prstGeom>
        </p:spPr>
      </p:pic>
      <p:pic>
        <p:nvPicPr>
          <p:cNvPr id="29" name="Billede 28"/>
          <p:cNvPicPr>
            <a:picLocks noChangeAspect="1"/>
          </p:cNvPicPr>
          <p:nvPr userDrawn="1"/>
        </p:nvPicPr>
        <p:blipFill>
          <a:blip r:embed="rId3"/>
          <a:stretch>
            <a:fillRect/>
          </a:stretch>
        </p:blipFill>
        <p:spPr>
          <a:xfrm>
            <a:off x="5906525" y="2912438"/>
            <a:ext cx="337400" cy="321707"/>
          </a:xfrm>
          <a:prstGeom prst="rect">
            <a:avLst/>
          </a:prstGeom>
        </p:spPr>
      </p:pic>
      <p:pic>
        <p:nvPicPr>
          <p:cNvPr id="30" name="Billede 29"/>
          <p:cNvPicPr>
            <a:picLocks noChangeAspect="1"/>
          </p:cNvPicPr>
          <p:nvPr userDrawn="1"/>
        </p:nvPicPr>
        <p:blipFill rotWithShape="1">
          <a:blip r:embed="rId4"/>
          <a:srcRect l="2931" r="60888"/>
          <a:stretch/>
        </p:blipFill>
        <p:spPr>
          <a:xfrm>
            <a:off x="2678565" y="3819276"/>
            <a:ext cx="363713" cy="647461"/>
          </a:xfrm>
          <a:prstGeom prst="rect">
            <a:avLst/>
          </a:prstGeom>
        </p:spPr>
      </p:pic>
      <p:pic>
        <p:nvPicPr>
          <p:cNvPr id="31" name="Picture 4"/>
          <p:cNvPicPr>
            <a:picLocks noChangeAspect="1"/>
          </p:cNvPicPr>
          <p:nvPr userDrawn="1"/>
        </p:nvPicPr>
        <p:blipFill>
          <a:blip r:embed="rId5"/>
          <a:stretch>
            <a:fillRect/>
          </a:stretch>
        </p:blipFill>
        <p:spPr>
          <a:xfrm>
            <a:off x="5906525" y="2032669"/>
            <a:ext cx="262151" cy="256054"/>
          </a:xfrm>
          <a:prstGeom prst="rect">
            <a:avLst/>
          </a:prstGeom>
        </p:spPr>
      </p:pic>
      <p:pic>
        <p:nvPicPr>
          <p:cNvPr id="32" name="Billede 31"/>
          <p:cNvPicPr>
            <a:picLocks noChangeAspect="1"/>
          </p:cNvPicPr>
          <p:nvPr userDrawn="1"/>
        </p:nvPicPr>
        <p:blipFill>
          <a:blip r:embed="rId6"/>
          <a:stretch>
            <a:fillRect/>
          </a:stretch>
        </p:blipFill>
        <p:spPr>
          <a:xfrm>
            <a:off x="2678565" y="4502402"/>
            <a:ext cx="612361" cy="197840"/>
          </a:xfrm>
          <a:prstGeom prst="rect">
            <a:avLst/>
          </a:prstGeom>
        </p:spPr>
      </p:pic>
      <p:pic>
        <p:nvPicPr>
          <p:cNvPr id="33" name="Billede 32"/>
          <p:cNvPicPr>
            <a:picLocks noChangeAspect="1"/>
          </p:cNvPicPr>
          <p:nvPr userDrawn="1"/>
        </p:nvPicPr>
        <p:blipFill>
          <a:blip r:embed="rId7"/>
          <a:stretch>
            <a:fillRect/>
          </a:stretch>
        </p:blipFill>
        <p:spPr>
          <a:xfrm>
            <a:off x="2678565" y="5546139"/>
            <a:ext cx="547241" cy="197798"/>
          </a:xfrm>
          <a:prstGeom prst="rect">
            <a:avLst/>
          </a:prstGeom>
        </p:spPr>
      </p:pic>
      <p:pic>
        <p:nvPicPr>
          <p:cNvPr id="34" name="Billede 33"/>
          <p:cNvPicPr>
            <a:picLocks noChangeAspect="1"/>
          </p:cNvPicPr>
          <p:nvPr userDrawn="1"/>
        </p:nvPicPr>
        <p:blipFill>
          <a:blip r:embed="rId8"/>
          <a:stretch>
            <a:fillRect/>
          </a:stretch>
        </p:blipFill>
        <p:spPr>
          <a:xfrm>
            <a:off x="5897741" y="3356020"/>
            <a:ext cx="359695" cy="335309"/>
          </a:xfrm>
          <a:prstGeom prst="rect">
            <a:avLst/>
          </a:prstGeom>
        </p:spPr>
      </p:pic>
      <p:sp>
        <p:nvSpPr>
          <p:cNvPr id="2" name="Date_DateCustomA" hidden="1"/>
          <p:cNvSpPr>
            <a:spLocks noGrp="1"/>
          </p:cNvSpPr>
          <p:nvPr>
            <p:ph type="dt" sz="half" idx="10"/>
          </p:nvPr>
        </p:nvSpPr>
        <p:spPr>
          <a:xfrm>
            <a:off x="410400" y="6607334"/>
            <a:ext cx="4086495" cy="180085"/>
          </a:xfrm>
        </p:spPr>
        <p:txBody>
          <a:bodyPr/>
          <a:lstStyle>
            <a:lvl1pPr>
              <a:defRPr>
                <a:solidFill>
                  <a:schemeClr val="bg1"/>
                </a:solidFill>
              </a:defRPr>
            </a:lvl1pPr>
          </a:lstStyle>
          <a:p>
            <a:r>
              <a:rPr lang="en-GB" dirty="0"/>
              <a:t>25. maj 2018</a:t>
            </a:r>
          </a:p>
        </p:txBody>
      </p:sp>
      <p:sp>
        <p:nvSpPr>
          <p:cNvPr id="3" name="Pladsholder til sidefod 2" hidden="1"/>
          <p:cNvSpPr>
            <a:spLocks noGrp="1"/>
          </p:cNvSpPr>
          <p:nvPr>
            <p:ph type="ftr" sz="quarter" idx="11"/>
          </p:nvPr>
        </p:nvSpPr>
        <p:spPr/>
        <p:txBody>
          <a:bodyPr/>
          <a:lstStyle>
            <a:lvl1pPr>
              <a:defRPr>
                <a:solidFill>
                  <a:schemeClr val="bg1"/>
                </a:solidFill>
              </a:defRPr>
            </a:lvl1pPr>
          </a:lstStyle>
          <a:p>
            <a:endParaRPr lang="en-GB" dirty="0"/>
          </a:p>
        </p:txBody>
      </p:sp>
      <p:sp>
        <p:nvSpPr>
          <p:cNvPr id="4" name="Pladsholder til slidenummer 3" hidden="1"/>
          <p:cNvSpPr>
            <a:spLocks noGrp="1"/>
          </p:cNvSpPr>
          <p:nvPr>
            <p:ph type="sldNum" sz="quarter" idx="12"/>
          </p:nvPr>
        </p:nvSpPr>
        <p:spPr/>
        <p:txBody>
          <a:bodyPr/>
          <a:lstStyle>
            <a:lvl1pPr>
              <a:defRPr>
                <a:solidFill>
                  <a:schemeClr val="bg1"/>
                </a:solidFill>
              </a:defRPr>
            </a:lvl1pPr>
          </a:lstStyle>
          <a:p>
            <a:fld id="{45D37B1E-C366-494F-A587-962AD9AABC83}" type="slidenum">
              <a:rPr lang="en-GB"/>
              <a:pPr/>
              <a:t>‹nr.›</a:t>
            </a:fld>
            <a:endParaRPr lang="en-GB" dirty="0"/>
          </a:p>
        </p:txBody>
      </p:sp>
    </p:spTree>
    <p:extLst>
      <p:ext uri="{BB962C8B-B14F-4D97-AF65-F5344CB8AC3E}">
        <p14:creationId xmlns:p14="http://schemas.microsoft.com/office/powerpoint/2010/main" val="689583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96BB31B-ED28-4705-959B-B77F5C015C34}"/>
              </a:ext>
            </a:extLst>
          </p:cNvPr>
          <p:cNvSpPr>
            <a:spLocks noGrp="1"/>
          </p:cNvSpPr>
          <p:nvPr>
            <p:ph type="dt" sz="half" idx="10"/>
          </p:nvPr>
        </p:nvSpPr>
        <p:spPr/>
        <p:txBody>
          <a:bodyPr/>
          <a:lstStyle>
            <a:lvl1pPr>
              <a:defRPr/>
            </a:lvl1pPr>
          </a:lstStyle>
          <a:p>
            <a:pPr>
              <a:defRPr/>
            </a:pPr>
            <a:fld id="{844DC287-16AB-417D-BEE3-08A2B9DF5411}" type="datetimeFigureOut">
              <a:rPr lang="da-DK"/>
              <a:pPr>
                <a:defRPr/>
              </a:pPr>
              <a:t>27-06-2018</a:t>
            </a:fld>
            <a:endParaRPr lang="da-DK"/>
          </a:p>
        </p:txBody>
      </p:sp>
      <p:sp>
        <p:nvSpPr>
          <p:cNvPr id="5" name="Pladsholder til sidefod 4">
            <a:extLst>
              <a:ext uri="{FF2B5EF4-FFF2-40B4-BE49-F238E27FC236}">
                <a16:creationId xmlns:a16="http://schemas.microsoft.com/office/drawing/2014/main" id="{B53D3B32-AA1B-411E-99E6-9260E948A6F0}"/>
              </a:ext>
            </a:extLst>
          </p:cNvPr>
          <p:cNvSpPr>
            <a:spLocks noGrp="1"/>
          </p:cNvSpPr>
          <p:nvPr>
            <p:ph type="ftr" sz="quarter" idx="11"/>
          </p:nvPr>
        </p:nvSpPr>
        <p:spPr/>
        <p:txBody>
          <a:bodyPr/>
          <a:lstStyle>
            <a:lvl1pPr>
              <a:defRPr/>
            </a:lvl1pPr>
          </a:lstStyle>
          <a:p>
            <a:pPr>
              <a:defRPr/>
            </a:pPr>
            <a:endParaRPr lang="da-DK"/>
          </a:p>
        </p:txBody>
      </p:sp>
      <p:sp>
        <p:nvSpPr>
          <p:cNvPr id="6" name="Pladsholder til diasnummer 5">
            <a:extLst>
              <a:ext uri="{FF2B5EF4-FFF2-40B4-BE49-F238E27FC236}">
                <a16:creationId xmlns:a16="http://schemas.microsoft.com/office/drawing/2014/main" id="{A01D486A-BA1B-45E5-A8D5-2ABCFD34B9DA}"/>
              </a:ext>
            </a:extLst>
          </p:cNvPr>
          <p:cNvSpPr>
            <a:spLocks noGrp="1"/>
          </p:cNvSpPr>
          <p:nvPr>
            <p:ph type="sldNum" sz="quarter" idx="12"/>
          </p:nvPr>
        </p:nvSpPr>
        <p:spPr/>
        <p:txBody>
          <a:bodyPr/>
          <a:lstStyle>
            <a:lvl1pPr>
              <a:defRPr/>
            </a:lvl1pPr>
          </a:lstStyle>
          <a:p>
            <a:fld id="{587DC866-8691-45BB-BE91-EB739D9744E0}" type="slidenum">
              <a:rPr lang="da-DK" altLang="da-DK"/>
              <a:pPr/>
              <a:t>‹nr.›</a:t>
            </a:fld>
            <a:endParaRPr lang="da-DK" altLang="da-DK"/>
          </a:p>
        </p:txBody>
      </p:sp>
    </p:spTree>
    <p:extLst>
      <p:ext uri="{BB962C8B-B14F-4D97-AF65-F5344CB8AC3E}">
        <p14:creationId xmlns:p14="http://schemas.microsoft.com/office/powerpoint/2010/main" val="911186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5199F-ECAD-431F-A2E4-95C299A6CDD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0F7F9F1E-9029-4A74-BBF6-B3FC05809F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8FFA5D1-2EC3-4BA7-ADFF-37A19D8F46C3}"/>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D7C727B0-0291-45DB-84D4-08A538D1141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F479891-7B21-4BDE-BEAB-2703FA0BBC59}"/>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2656765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C98CD-35C2-4B4D-A659-A065D1C006CB}"/>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3515DECD-2FB7-4F9C-AC59-3185B01C722B}"/>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73A840C-B59C-4874-BAD0-74C31249EF30}"/>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7D18844F-537B-4044-994C-87A46552B46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12580C0-BF47-4D54-A7B3-F169BC08F9A9}"/>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2394879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0F595-A406-4D2E-8064-3A474CFD10E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32233BE4-E691-4FC0-AFD0-904B565FE0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5BE0B67D-F942-4E98-B23C-FD4303690A1F}"/>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03F57C8F-D29D-43AF-8FF7-257C49F846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105503-E361-49BC-B24B-AAF48A5FA36B}"/>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318676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07698-F3FF-4BD6-90E8-3B607322D5D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D6B8F223-0BF7-40DB-B327-5DCA24C4876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087C3D6-0CAF-401E-A9C3-6B353D2B29B6}"/>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62FEEEA-CC57-446F-9A32-789B84CFC62D}"/>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6" name="Pladsholder til sidefod 5">
            <a:extLst>
              <a:ext uri="{FF2B5EF4-FFF2-40B4-BE49-F238E27FC236}">
                <a16:creationId xmlns:a16="http://schemas.microsoft.com/office/drawing/2014/main" id="{634C0449-0438-4BF0-A45A-C91C81257B7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132B459-F333-439C-80F2-3AD7897B9F18}"/>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2428216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16CBE-077E-49E4-8697-6C063E7642A1}"/>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4053E69D-A7F4-4D97-85C5-FD727A99B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B3551067-8ED6-4C0D-BA53-48BE343B8E5D}"/>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8C38ACD-0442-43F9-A32D-4D2C34634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56DF39D7-9D66-4F67-85CA-9360AB1AA1CB}"/>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30117E2-A61D-4D4C-B0DC-D3A0AEF1CA7F}"/>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8" name="Pladsholder til sidefod 7">
            <a:extLst>
              <a:ext uri="{FF2B5EF4-FFF2-40B4-BE49-F238E27FC236}">
                <a16:creationId xmlns:a16="http://schemas.microsoft.com/office/drawing/2014/main" id="{6068798B-6D4B-40CC-A492-CA6CE341BE1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125E9A2-7497-4BD4-88D7-9F5523830CDD}"/>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1277063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D5326-3B24-4846-95B2-D9090F065F80}"/>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9F4B2115-6994-41B3-80DA-C2C51388598A}"/>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4" name="Pladsholder til sidefod 3">
            <a:extLst>
              <a:ext uri="{FF2B5EF4-FFF2-40B4-BE49-F238E27FC236}">
                <a16:creationId xmlns:a16="http://schemas.microsoft.com/office/drawing/2014/main" id="{8D5B4532-D27C-4D10-84E5-AA2E30F05D5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8E5B616-9787-4CA8-BA13-5FD82B674128}"/>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2175213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22E729E-1FE6-4F8B-B4CF-8C6EC9788A21}"/>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3" name="Pladsholder til sidefod 2">
            <a:extLst>
              <a:ext uri="{FF2B5EF4-FFF2-40B4-BE49-F238E27FC236}">
                <a16:creationId xmlns:a16="http://schemas.microsoft.com/office/drawing/2014/main" id="{EEB18ECB-F72D-4E4F-A1BC-FFD2B8E6EE9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B05F864F-091E-430F-9881-F15438EC0823}"/>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340924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4516D-85EE-4103-B146-338C52AFCA8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A80A58EE-430D-4782-BDE8-133801852E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D3DE894-3D92-4A52-B64E-AD6F1C949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573E7D6F-6F79-4AAF-A276-989E0087D3A7}"/>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6" name="Pladsholder til sidefod 5">
            <a:extLst>
              <a:ext uri="{FF2B5EF4-FFF2-40B4-BE49-F238E27FC236}">
                <a16:creationId xmlns:a16="http://schemas.microsoft.com/office/drawing/2014/main" id="{B6B15DDF-35C2-4BD4-AD86-95EAAC49FB4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A5591EF-06B3-4732-91D4-73833BF1348C}"/>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307348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forside">
    <p:spTree>
      <p:nvGrpSpPr>
        <p:cNvPr id="1" name=""/>
        <p:cNvGrpSpPr/>
        <p:nvPr/>
      </p:nvGrpSpPr>
      <p:grpSpPr>
        <a:xfrm>
          <a:off x="0" y="0"/>
          <a:ext cx="0" cy="0"/>
          <a:chOff x="0" y="0"/>
          <a:chExt cx="0" cy="0"/>
        </a:xfrm>
      </p:grpSpPr>
      <p:sp>
        <p:nvSpPr>
          <p:cNvPr id="10" name="Baggrund orange"/>
          <p:cNvSpPr/>
          <p:nvPr userDrawn="1"/>
        </p:nvSpPr>
        <p:spPr>
          <a:xfrm>
            <a:off x="0" y="0"/>
            <a:ext cx="12189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a:solidFill>
            <a:schemeClr val="accent6"/>
          </a:solidFill>
        </p:spPr>
        <p:txBody>
          <a:bodyPr/>
          <a:lstStyle>
            <a:lvl1pPr>
              <a:defRPr>
                <a:solidFill>
                  <a:schemeClr val="accent6"/>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rgbClr val="FCF0C4"/>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rgbClr val="FCF0C4"/>
                </a:solidFill>
              </a:defRPr>
            </a:lvl1pPr>
          </a:lstStyle>
          <a:p>
            <a:r>
              <a:rPr lang="da-DK" dirty="0"/>
              <a:t>25. maj 2018</a:t>
            </a:r>
          </a:p>
        </p:txBody>
      </p:sp>
      <p:sp>
        <p:nvSpPr>
          <p:cNvPr id="5" name="OFF_institute_"/>
          <p:cNvSpPr>
            <a:spLocks noGrp="1"/>
          </p:cNvSpPr>
          <p:nvPr>
            <p:ph type="ftr" sz="quarter" idx="11"/>
          </p:nvPr>
        </p:nvSpPr>
        <p:spPr>
          <a:xfrm>
            <a:off x="410400" y="0"/>
            <a:ext cx="3340800" cy="171450"/>
          </a:xfrm>
        </p:spPr>
        <p:txBody>
          <a:bodyPr/>
          <a:lstStyle>
            <a:lvl1pPr algn="l">
              <a:lnSpc>
                <a:spcPct val="92000"/>
              </a:lnSpc>
              <a:defRPr sz="100" b="1">
                <a:solidFill>
                  <a:schemeClr val="accent6"/>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HR-service</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rgbClr val="FCF0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Tree>
    <p:extLst>
      <p:ext uri="{BB962C8B-B14F-4D97-AF65-F5344CB8AC3E}">
        <p14:creationId xmlns:p14="http://schemas.microsoft.com/office/powerpoint/2010/main" val="1259962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3C47D-0EDD-4537-937A-CA4E59D49EE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050D9C67-CEBA-41C7-908F-72A355356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FC76BA4-480C-4848-96B7-E0DF4D98E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4F8325F2-4E7A-4D65-A224-C56C5E202AC8}"/>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6" name="Pladsholder til sidefod 5">
            <a:extLst>
              <a:ext uri="{FF2B5EF4-FFF2-40B4-BE49-F238E27FC236}">
                <a16:creationId xmlns:a16="http://schemas.microsoft.com/office/drawing/2014/main" id="{7ECCC64A-DBDF-4B3F-9047-8A60C12A77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B5EAFC-BE92-4255-B53A-A4488BD27EE8}"/>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2517636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7F45F-1A2D-4111-A25A-DA5946DAC9A1}"/>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FE728475-08BD-4C7D-A2E6-2CCC7B811F62}"/>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77DAB37-13F0-4D58-9CC8-7F9410A2D550}"/>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0F3E42CB-3131-4DE8-A4D7-4C976688426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DB2361B-7982-4189-90C1-32E5C02747D1}"/>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3373040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CA2270A-1368-485B-B127-3C2F986EE6A2}"/>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CCBEDB53-F355-44E1-BFE1-C68936756C1A}"/>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C253F88-D164-4C41-8091-7ED33F47EB4C}"/>
              </a:ext>
            </a:extLst>
          </p:cNvPr>
          <p:cNvSpPr>
            <a:spLocks noGrp="1"/>
          </p:cNvSpPr>
          <p:nvPr>
            <p:ph type="dt" sz="half" idx="10"/>
          </p:nvPr>
        </p:nvSpPr>
        <p:spPr/>
        <p:txBody>
          <a:body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3584AA7C-0A94-43B6-9518-67E2EEE2123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A658353-08C3-4E59-B3F7-CA93C4906298}"/>
              </a:ext>
            </a:extLst>
          </p:cNvPr>
          <p:cNvSpPr>
            <a:spLocks noGrp="1"/>
          </p:cNvSpPr>
          <p:nvPr>
            <p:ph type="sldNum" sz="quarter" idx="12"/>
          </p:nvPr>
        </p:nvSpPr>
        <p:spPr/>
        <p:txBody>
          <a:bodyPr/>
          <a:lstStyle/>
          <a:p>
            <a:fld id="{1A3BC679-2A54-4B94-9D7C-98C79E847733}" type="slidenum">
              <a:rPr lang="da-DK" smtClean="0"/>
              <a:t>‹nr.›</a:t>
            </a:fld>
            <a:endParaRPr lang="da-DK"/>
          </a:p>
        </p:txBody>
      </p:sp>
    </p:spTree>
    <p:extLst>
      <p:ext uri="{BB962C8B-B14F-4D97-AF65-F5344CB8AC3E}">
        <p14:creationId xmlns:p14="http://schemas.microsoft.com/office/powerpoint/2010/main" val="3101605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verskrift og indhold hvid">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lvl1pPr>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90800"/>
            <a:ext cx="11376000" cy="3851200"/>
          </a:xfrm>
        </p:spPr>
        <p:txBody>
          <a:bodyPr/>
          <a:lstStyle>
            <a:lvl1pPr>
              <a:defRPr/>
            </a:lvl1pPr>
          </a:lstStyle>
          <a:p>
            <a:pPr lvl="0"/>
            <a:r>
              <a:rPr lang="da-DK" dirty="0"/>
              <a:t>Klik for at tilføje tekst, brug ENTER og så TAB-tasten for at få punktopstillet tekst eller klik ikon for at tilføje stor graf eller tabel</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Date_DateCustomA" hidden="1"/>
          <p:cNvSpPr>
            <a:spLocks noGrp="1"/>
          </p:cNvSpPr>
          <p:nvPr>
            <p:ph type="dt" sz="half" idx="10"/>
          </p:nvPr>
        </p:nvSpPr>
        <p:spPr>
          <a:xfrm>
            <a:off x="410402" y="6653833"/>
            <a:ext cx="4086495" cy="180085"/>
          </a:xfrm>
        </p:spPr>
        <p:txBody>
          <a:bodyPr/>
          <a:lstStyle>
            <a:lvl1pPr>
              <a:defRPr sz="100" b="0">
                <a:solidFill>
                  <a:schemeClr val="bg1"/>
                </a:solidFill>
              </a:defRPr>
            </a:lvl1pPr>
          </a:lstStyle>
          <a:p>
            <a:r>
              <a:rPr lang="da-DK"/>
              <a:t>29. august 2017</a:t>
            </a:r>
            <a:endParaRPr lang="en-GB" dirty="0"/>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2"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Rektorsekretariatet</a:t>
            </a:r>
          </a:p>
        </p:txBody>
      </p:sp>
      <p:sp>
        <p:nvSpPr>
          <p:cNvPr id="14"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317737555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ød forside">
    <p:spTree>
      <p:nvGrpSpPr>
        <p:cNvPr id="1" name=""/>
        <p:cNvGrpSpPr/>
        <p:nvPr/>
      </p:nvGrpSpPr>
      <p:grpSpPr>
        <a:xfrm>
          <a:off x="0" y="0"/>
          <a:ext cx="0" cy="0"/>
          <a:chOff x="0" y="0"/>
          <a:chExt cx="0" cy="0"/>
        </a:xfrm>
      </p:grpSpPr>
      <p:sp>
        <p:nvSpPr>
          <p:cNvPr id="10" name="Baggrund rød"/>
          <p:cNvSpPr/>
          <p:nvPr userDrawn="1"/>
        </p:nvSpPr>
        <p:spPr>
          <a:xfrm>
            <a:off x="0" y="0"/>
            <a:ext cx="12189600" cy="6858000"/>
          </a:xfrm>
          <a:prstGeom prst="rect">
            <a:avLst/>
          </a:prstGeom>
          <a:solidFill>
            <a:srgbClr val="D05A5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D05A57"/>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accent4"/>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accent4"/>
                </a:solidFill>
              </a:defRPr>
            </a:lvl1pPr>
          </a:lstStyle>
          <a:p>
            <a:r>
              <a:rPr lang="da-DK" dirty="0"/>
              <a:t>25. maj 2018</a:t>
            </a:r>
          </a:p>
        </p:txBody>
      </p:sp>
      <p:sp>
        <p:nvSpPr>
          <p:cNvPr id="5" name="OFF_institute_" hidden="1"/>
          <p:cNvSpPr>
            <a:spLocks noGrp="1"/>
          </p:cNvSpPr>
          <p:nvPr>
            <p:ph type="ftr" sz="quarter" idx="11"/>
          </p:nvPr>
        </p:nvSpPr>
        <p:spPr>
          <a:xfrm>
            <a:off x="410400" y="0"/>
            <a:ext cx="3340800" cy="262890"/>
          </a:xfrm>
        </p:spPr>
        <p:txBody>
          <a:bodyPr/>
          <a:lstStyle>
            <a:lvl1pPr algn="l">
              <a:lnSpc>
                <a:spcPct val="92000"/>
              </a:lnSpc>
              <a:defRPr sz="100" b="1">
                <a:solidFill>
                  <a:schemeClr val="accent5"/>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HR-service</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Tree>
    <p:extLst>
      <p:ext uri="{BB962C8B-B14F-4D97-AF65-F5344CB8AC3E}">
        <p14:creationId xmlns:p14="http://schemas.microsoft.com/office/powerpoint/2010/main" val="24438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un forside">
    <p:spTree>
      <p:nvGrpSpPr>
        <p:cNvPr id="1" name=""/>
        <p:cNvGrpSpPr/>
        <p:nvPr/>
      </p:nvGrpSpPr>
      <p:grpSpPr>
        <a:xfrm>
          <a:off x="0" y="0"/>
          <a:ext cx="0" cy="0"/>
          <a:chOff x="0" y="0"/>
          <a:chExt cx="0" cy="0"/>
        </a:xfrm>
      </p:grpSpPr>
      <p:sp>
        <p:nvSpPr>
          <p:cNvPr id="10" name="Baggrund rød"/>
          <p:cNvSpPr/>
          <p:nvPr userDrawn="1"/>
        </p:nvSpPr>
        <p:spPr>
          <a:xfrm>
            <a:off x="0" y="0"/>
            <a:ext cx="12189600" cy="6858000"/>
          </a:xfrm>
          <a:prstGeom prst="rect">
            <a:avLst/>
          </a:prstGeom>
          <a:solidFill>
            <a:srgbClr val="94603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946037"/>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tx2"/>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tx2"/>
                </a:solidFill>
              </a:defRPr>
            </a:lvl1pPr>
          </a:lstStyle>
          <a:p>
            <a:r>
              <a:rPr lang="da-DK" dirty="0"/>
              <a:t>25. maj 2018</a:t>
            </a:r>
          </a:p>
        </p:txBody>
      </p:sp>
      <p:sp>
        <p:nvSpPr>
          <p:cNvPr id="5" name="OFF_institute_"/>
          <p:cNvSpPr>
            <a:spLocks noGrp="1"/>
          </p:cNvSpPr>
          <p:nvPr>
            <p:ph type="ftr" sz="quarter" idx="11"/>
          </p:nvPr>
        </p:nvSpPr>
        <p:spPr>
          <a:xfrm>
            <a:off x="410400" y="0"/>
            <a:ext cx="3340800" cy="251460"/>
          </a:xfrm>
        </p:spPr>
        <p:txBody>
          <a:bodyPr/>
          <a:lstStyle>
            <a:lvl1pPr algn="l">
              <a:lnSpc>
                <a:spcPct val="92000"/>
              </a:lnSpc>
              <a:defRPr sz="100" b="1">
                <a:solidFill>
                  <a:srgbClr val="946037"/>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HR-service</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Tree>
    <p:extLst>
      <p:ext uri="{BB962C8B-B14F-4D97-AF65-F5344CB8AC3E}">
        <p14:creationId xmlns:p14="http://schemas.microsoft.com/office/powerpoint/2010/main" val="187310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rt forside">
    <p:spTree>
      <p:nvGrpSpPr>
        <p:cNvPr id="1" name=""/>
        <p:cNvGrpSpPr/>
        <p:nvPr/>
      </p:nvGrpSpPr>
      <p:grpSpPr>
        <a:xfrm>
          <a:off x="0" y="0"/>
          <a:ext cx="0" cy="0"/>
          <a:chOff x="0" y="0"/>
          <a:chExt cx="0" cy="0"/>
        </a:xfrm>
      </p:grpSpPr>
      <p:sp>
        <p:nvSpPr>
          <p:cNvPr id="10" name="Baggrund sort"/>
          <p:cNvSpPr/>
          <p:nvPr userDrawn="1"/>
        </p:nvSpPr>
        <p:spPr>
          <a:xfrm>
            <a:off x="0" y="0"/>
            <a:ext cx="121896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chemeClr val="tx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bg1"/>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bg1"/>
                </a:solidFill>
              </a:defRPr>
            </a:lvl1pPr>
          </a:lstStyle>
          <a:p>
            <a:r>
              <a:rPr lang="da-DK" dirty="0"/>
              <a:t>25. maj 2018</a:t>
            </a:r>
          </a:p>
        </p:txBody>
      </p:sp>
      <p:sp>
        <p:nvSpPr>
          <p:cNvPr id="5" name="OFF_institute_" hidden="1"/>
          <p:cNvSpPr>
            <a:spLocks noGrp="1"/>
          </p:cNvSpPr>
          <p:nvPr>
            <p:ph type="ftr" sz="quarter" idx="11"/>
          </p:nvPr>
        </p:nvSpPr>
        <p:spPr>
          <a:xfrm>
            <a:off x="410400" y="0"/>
            <a:ext cx="3340800" cy="228600"/>
          </a:xfrm>
        </p:spPr>
        <p:txBody>
          <a:bodyPr/>
          <a:lstStyle>
            <a:lvl1pPr algn="l">
              <a:lnSpc>
                <a:spcPct val="92000"/>
              </a:lnSpc>
              <a:defRPr sz="100" b="1">
                <a:solidFill>
                  <a:schemeClr val="tx1"/>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HR-service</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Stormøde i Arbejdsmiljøorganisationen</a:t>
            </a:r>
          </a:p>
        </p:txBody>
      </p:sp>
    </p:spTree>
    <p:extLst>
      <p:ext uri="{BB962C8B-B14F-4D97-AF65-F5344CB8AC3E}">
        <p14:creationId xmlns:p14="http://schemas.microsoft.com/office/powerpoint/2010/main" val="325954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10" name="Baggrund hvi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chemeClr val="bg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tx1"/>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tx1"/>
                </a:solidFill>
              </a:defRPr>
            </a:lvl1pPr>
          </a:lstStyle>
          <a:p>
            <a:r>
              <a:rPr lang="da-DK" dirty="0"/>
              <a:t>25. maj 2018</a:t>
            </a:r>
          </a:p>
        </p:txBody>
      </p:sp>
      <p:sp>
        <p:nvSpPr>
          <p:cNvPr id="5" name="OFF_institute_"/>
          <p:cNvSpPr>
            <a:spLocks noGrp="1"/>
          </p:cNvSpPr>
          <p:nvPr>
            <p:ph type="ftr" sz="quarter" idx="11"/>
          </p:nvPr>
        </p:nvSpPr>
        <p:spPr>
          <a:xfrm>
            <a:off x="410400" y="0"/>
            <a:ext cx="3340800" cy="182880"/>
          </a:xfrm>
        </p:spPr>
        <p:txBody>
          <a:bodyPr/>
          <a:lstStyle>
            <a:lvl1pPr algn="l">
              <a:lnSpc>
                <a:spcPct val="92000"/>
              </a:lnSpc>
              <a:defRPr sz="100" b="1">
                <a:solidFill>
                  <a:schemeClr val="bg1"/>
                </a:solidFill>
              </a:defRPr>
            </a:lvl1pPr>
          </a:lstStyle>
          <a:p>
            <a:r>
              <a:rPr lang="da-DK" dirty="0"/>
              <a:t>HR-service</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5"/>
            <a:ext cx="1249200" cy="337048"/>
          </a:xfrm>
          <a:prstGeom prst="rect">
            <a:avLst/>
          </a:prstGeom>
        </p:spPr>
      </p:pic>
      <p:sp>
        <p:nvSpPr>
          <p:cNvPr id="11" name="USR_name"/>
          <p:cNvSpPr/>
          <p:nvPr userDrawn="1"/>
        </p:nvSpPr>
        <p:spPr>
          <a:xfrm>
            <a:off x="410400" y="6127200"/>
            <a:ext cx="3340800" cy="26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dirty="0">
                <a:solidFill>
                  <a:schemeClr val="tx1"/>
                </a:solidFill>
              </a:rPr>
              <a:t>Stormøde i Arbejdsmiljøorganisationen</a:t>
            </a:r>
          </a:p>
        </p:txBody>
      </p:sp>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tx1"/>
                </a:solidFill>
              </a:rPr>
              <a:t>HR-service</a:t>
            </a:r>
          </a:p>
        </p:txBody>
      </p:sp>
    </p:spTree>
    <p:extLst>
      <p:ext uri="{BB962C8B-B14F-4D97-AF65-F5344CB8AC3E}">
        <p14:creationId xmlns:p14="http://schemas.microsoft.com/office/powerpoint/2010/main" val="120692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øn kapitelside">
    <p:spTree>
      <p:nvGrpSpPr>
        <p:cNvPr id="1" name=""/>
        <p:cNvGrpSpPr/>
        <p:nvPr/>
      </p:nvGrpSpPr>
      <p:grpSpPr>
        <a:xfrm>
          <a:off x="0" y="0"/>
          <a:ext cx="0" cy="0"/>
          <a:chOff x="0" y="0"/>
          <a:chExt cx="0" cy="0"/>
        </a:xfrm>
      </p:grpSpPr>
      <p:sp>
        <p:nvSpPr>
          <p:cNvPr id="7" name="Baggrund grøn"/>
          <p:cNvSpPr/>
          <p:nvPr userDrawn="1"/>
        </p:nvSpPr>
        <p:spPr>
          <a:xfrm>
            <a:off x="0" y="0"/>
            <a:ext cx="121920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4E5B31"/>
                </a:solidFill>
              </a:defRPr>
            </a:lvl1pPr>
          </a:lstStyle>
          <a:p>
            <a:r>
              <a:rPr lang="en-GB" dirty="0"/>
              <a:t>25. maj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rgbClr val="4E5B31"/>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4E5B31"/>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206419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lede 9" hidden="1"/>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0266" y="1"/>
            <a:ext cx="12171734" cy="6858000"/>
          </a:xfrm>
          <a:prstGeom prst="rect">
            <a:avLst/>
          </a:prstGeom>
        </p:spPr>
      </p:pic>
      <p:pic>
        <p:nvPicPr>
          <p:cNvPr id="7" name="Billede 6" hidden="1"/>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77748" y="453600"/>
            <a:ext cx="11412000" cy="1248208"/>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406305" y="1990800"/>
            <a:ext cx="11376000" cy="38512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_DateCustomA"/>
          <p:cNvSpPr>
            <a:spLocks noGrp="1"/>
          </p:cNvSpPr>
          <p:nvPr>
            <p:ph type="dt" sz="half" idx="2"/>
          </p:nvPr>
        </p:nvSpPr>
        <p:spPr>
          <a:xfrm>
            <a:off x="410400" y="6569966"/>
            <a:ext cx="3340800" cy="180085"/>
          </a:xfrm>
          <a:prstGeom prst="rect">
            <a:avLst/>
          </a:prstGeom>
        </p:spPr>
        <p:txBody>
          <a:bodyPr vert="horz" lIns="0" tIns="0" rIns="0" bIns="0" rtlCol="0" anchor="t" anchorCtr="0">
            <a:noAutofit/>
          </a:bodyPr>
          <a:lstStyle>
            <a:lvl1pPr algn="l">
              <a:defRPr sz="900" b="1">
                <a:solidFill>
                  <a:schemeClr val="tx1"/>
                </a:solidFill>
              </a:defRPr>
            </a:lvl1pPr>
          </a:lstStyle>
          <a:p>
            <a:r>
              <a:rPr lang="en-GB" dirty="0"/>
              <a:t>25. maj 2018</a:t>
            </a:r>
          </a:p>
        </p:txBody>
      </p:sp>
      <p:sp>
        <p:nvSpPr>
          <p:cNvPr id="5" name="OFF_institute"/>
          <p:cNvSpPr>
            <a:spLocks noGrp="1"/>
          </p:cNvSpPr>
          <p:nvPr>
            <p:ph type="ftr" sz="quarter" idx="3"/>
          </p:nvPr>
        </p:nvSpPr>
        <p:spPr>
          <a:xfrm>
            <a:off x="6915600" y="6172958"/>
            <a:ext cx="3340800" cy="352190"/>
          </a:xfrm>
          <a:prstGeom prst="rect">
            <a:avLst/>
          </a:prstGeom>
        </p:spPr>
        <p:txBody>
          <a:bodyPr vert="horz" lIns="0" tIns="0" rIns="0" bIns="0" rtlCol="0" anchor="b" anchorCtr="0">
            <a:noAutofit/>
          </a:bodyPr>
          <a:lstStyle>
            <a:lvl1pPr algn="r">
              <a:defRPr sz="900" b="1" cap="all" baseline="0">
                <a:solidFill>
                  <a:schemeClr val="tx1"/>
                </a:solidFill>
              </a:defRPr>
            </a:lvl1pPr>
          </a:lstStyle>
          <a:p>
            <a:r>
              <a:rPr lang="en-GB" dirty="0"/>
              <a:t>HR-service</a:t>
            </a:r>
          </a:p>
        </p:txBody>
      </p:sp>
      <p:sp>
        <p:nvSpPr>
          <p:cNvPr id="6" name="Slide Number Placeholder 5"/>
          <p:cNvSpPr>
            <a:spLocks noGrp="1"/>
          </p:cNvSpPr>
          <p:nvPr>
            <p:ph type="sldNum" sz="quarter" idx="4"/>
          </p:nvPr>
        </p:nvSpPr>
        <p:spPr>
          <a:xfrm>
            <a:off x="410400" y="6393600"/>
            <a:ext cx="431400" cy="181889"/>
          </a:xfrm>
          <a:prstGeom prst="rect">
            <a:avLst/>
          </a:prstGeom>
        </p:spPr>
        <p:txBody>
          <a:bodyPr vert="horz" lIns="0" tIns="0" rIns="0" bIns="0" rtlCol="0" anchor="t" anchorCtr="0">
            <a:noAutofit/>
          </a:bodyPr>
          <a:lstStyle>
            <a:lvl1pPr algn="l">
              <a:defRPr sz="900">
                <a:solidFill>
                  <a:schemeClr val="tx1"/>
                </a:solidFill>
              </a:defRPr>
            </a:lvl1pPr>
          </a:lstStyle>
          <a:p>
            <a:fld id="{45D37B1E-C366-494F-A587-962AD9AABC83}" type="slidenum">
              <a:rPr lang="en-GB"/>
              <a:pPr/>
              <a:t>‹nr.›</a:t>
            </a:fld>
            <a:endParaRPr lang="en-GB" dirty="0"/>
          </a:p>
        </p:txBody>
      </p:sp>
      <p:pic>
        <p:nvPicPr>
          <p:cNvPr id="13" name="Logo sort"/>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540800" y="6172958"/>
            <a:ext cx="1249200" cy="337049"/>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3" r:id="rId3"/>
    <p:sldLayoutId id="2147483673" r:id="rId4"/>
    <p:sldLayoutId id="2147483667" r:id="rId5"/>
    <p:sldLayoutId id="2147483664" r:id="rId6"/>
    <p:sldLayoutId id="2147483655" r:id="rId7"/>
    <p:sldLayoutId id="2147483649" r:id="rId8"/>
    <p:sldLayoutId id="2147483674" r:id="rId9"/>
    <p:sldLayoutId id="2147483671" r:id="rId10"/>
    <p:sldLayoutId id="2147483665" r:id="rId11"/>
    <p:sldLayoutId id="2147483656" r:id="rId12"/>
    <p:sldLayoutId id="2147483650" r:id="rId13"/>
    <p:sldLayoutId id="2147483675" r:id="rId14"/>
    <p:sldLayoutId id="2147483668" r:id="rId15"/>
    <p:sldLayoutId id="2147483660" r:id="rId16"/>
    <p:sldLayoutId id="2147483657" r:id="rId17"/>
    <p:sldLayoutId id="2147483651" r:id="rId18"/>
    <p:sldLayoutId id="2147483672" r:id="rId19"/>
    <p:sldLayoutId id="2147483661" r:id="rId20"/>
    <p:sldLayoutId id="2147483654" r:id="rId21"/>
    <p:sldLayoutId id="2147483676" r:id="rId22"/>
    <p:sldLayoutId id="2147483669" r:id="rId23"/>
    <p:sldLayoutId id="2147483666" r:id="rId24"/>
    <p:sldLayoutId id="2147483658" r:id="rId25"/>
    <p:sldLayoutId id="2147483652" r:id="rId26"/>
    <p:sldLayoutId id="2147483677" r:id="rId27"/>
    <p:sldLayoutId id="2147483670" r:id="rId28"/>
    <p:sldLayoutId id="2147483662" r:id="rId29"/>
    <p:sldLayoutId id="2147483678" r:id="rId30"/>
    <p:sldLayoutId id="2147483679" r:id="rId31"/>
  </p:sldLayoutIdLst>
  <p:hf hdr="0"/>
  <p:txStyles>
    <p:titleStyle>
      <a:lvl1pPr algn="l" defTabSz="914400" rtl="0" eaLnBrk="1" latinLnBrk="0" hangingPunct="1">
        <a:lnSpc>
          <a:spcPct val="89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1pPr>
      <a:lvl2pPr marL="360000" indent="-360000" algn="l" defTabSz="914400"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2pPr>
      <a:lvl3pPr marL="684000" indent="-324000" algn="l" defTabSz="914400"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3pPr>
      <a:lvl4pPr marL="972000" indent="-288000" algn="l" defTabSz="914400" rtl="0" eaLnBrk="1" latinLnBrk="0" hangingPunct="1">
        <a:lnSpc>
          <a:spcPct val="90000"/>
        </a:lnSpc>
        <a:spcBef>
          <a:spcPts val="600"/>
        </a:spcBef>
        <a:buFont typeface="Arial" panose="020B0604020202020204" pitchFamily="34" charset="0"/>
        <a:buChar char="•"/>
        <a:defRPr sz="1900" kern="1200">
          <a:solidFill>
            <a:schemeClr val="tx1"/>
          </a:solidFill>
          <a:latin typeface="+mn-lt"/>
          <a:ea typeface="+mn-ea"/>
          <a:cs typeface="+mn-cs"/>
        </a:defRPr>
      </a:lvl4pPr>
      <a:lvl5pPr marL="1224000" indent="-252000" algn="l" defTabSz="914400" rtl="0" eaLnBrk="1" latinLnBrk="0" hangingPunct="1">
        <a:lnSpc>
          <a:spcPct val="90000"/>
        </a:lnSpc>
        <a:spcBef>
          <a:spcPts val="600"/>
        </a:spcBef>
        <a:buFont typeface="Arial" panose="020B0604020202020204" pitchFamily="34" charset="0"/>
        <a:buChar char="•"/>
        <a:defRPr sz="1700" kern="1200" baseline="0">
          <a:solidFill>
            <a:schemeClr val="tx1"/>
          </a:solidFill>
          <a:latin typeface="+mn-lt"/>
          <a:ea typeface="+mn-ea"/>
          <a:cs typeface="+mn-cs"/>
        </a:defRPr>
      </a:lvl5pPr>
      <a:lvl6pPr marL="1224000" indent="0" algn="l" defTabSz="914400" rtl="0" eaLnBrk="1" latinLnBrk="0" hangingPunct="1">
        <a:lnSpc>
          <a:spcPct val="90000"/>
        </a:lnSpc>
        <a:spcBef>
          <a:spcPts val="600"/>
        </a:spcBef>
        <a:buFont typeface="Arial" panose="020B0604020202020204" pitchFamily="34" charset="0"/>
        <a:buNone/>
        <a:defRPr sz="1500" kern="1200" baseline="0">
          <a:solidFill>
            <a:schemeClr val="tx1"/>
          </a:solidFill>
          <a:latin typeface="+mn-lt"/>
          <a:ea typeface="+mn-ea"/>
          <a:cs typeface="+mn-cs"/>
        </a:defRPr>
      </a:lvl6pPr>
      <a:lvl7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7pPr>
      <a:lvl8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8pPr>
      <a:lvl9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5"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A632FE0-DB5B-482D-B37B-1323E8432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F9D2E98A-987A-4C98-946F-F4A9F5C458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7C53C1E-1957-45BD-A225-C83363E84E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CCBF3-5117-4E40-BE4E-B018B2C12308}" type="datetimeFigureOut">
              <a:rPr lang="da-DK" smtClean="0"/>
              <a:t>27-06-2018</a:t>
            </a:fld>
            <a:endParaRPr lang="da-DK"/>
          </a:p>
        </p:txBody>
      </p:sp>
      <p:sp>
        <p:nvSpPr>
          <p:cNvPr id="5" name="Pladsholder til sidefod 4">
            <a:extLst>
              <a:ext uri="{FF2B5EF4-FFF2-40B4-BE49-F238E27FC236}">
                <a16:creationId xmlns:a16="http://schemas.microsoft.com/office/drawing/2014/main" id="{A4E02C29-2D26-41D1-A9EC-2624A3E89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8DDCF8E-B33C-4C72-A1C5-6FF7AFCBCE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BC679-2A54-4B94-9D7C-98C79E847733}" type="slidenum">
              <a:rPr lang="da-DK" smtClean="0"/>
              <a:t>‹nr.›</a:t>
            </a:fld>
            <a:endParaRPr lang="da-DK"/>
          </a:p>
        </p:txBody>
      </p:sp>
    </p:spTree>
    <p:extLst>
      <p:ext uri="{BB962C8B-B14F-4D97-AF65-F5344CB8AC3E}">
        <p14:creationId xmlns:p14="http://schemas.microsoft.com/office/powerpoint/2010/main" val="69258586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t>Velkommen til stormøde i </a:t>
            </a:r>
            <a:r>
              <a:rPr lang="da-DK" sz="3200" dirty="0" err="1"/>
              <a:t>arbejdsmiljøorgansiationen</a:t>
            </a:r>
            <a:br>
              <a:rPr lang="da-DK" sz="3200" dirty="0"/>
            </a:br>
            <a:r>
              <a:rPr lang="da-DK" sz="3200" dirty="0"/>
              <a:t>25. maj 2018</a:t>
            </a:r>
          </a:p>
        </p:txBody>
      </p:sp>
      <p:sp>
        <p:nvSpPr>
          <p:cNvPr id="4" name="Pladsholder til tekst 3"/>
          <p:cNvSpPr>
            <a:spLocks noGrp="1"/>
          </p:cNvSpPr>
          <p:nvPr>
            <p:ph type="body" sz="quarter" idx="19"/>
          </p:nvPr>
        </p:nvSpPr>
        <p:spPr>
          <a:xfrm>
            <a:off x="6094799" y="0"/>
            <a:ext cx="6097201" cy="6858000"/>
          </a:xfrm>
        </p:spPr>
        <p:txBody>
          <a:bodyPr tIns="1116000"/>
          <a:lstStyle/>
          <a:p>
            <a:pPr>
              <a:lnSpc>
                <a:spcPct val="100000"/>
              </a:lnSpc>
              <a:spcAft>
                <a:spcPts val="1800"/>
              </a:spcAft>
              <a:tabLst>
                <a:tab pos="622300" algn="l"/>
              </a:tabLst>
            </a:pPr>
            <a:r>
              <a:rPr lang="da-DK" sz="1800" b="0" dirty="0"/>
              <a:t>9.30	</a:t>
            </a:r>
            <a:r>
              <a:rPr lang="da-DK" sz="1800" dirty="0"/>
              <a:t>”Hvordan bruger vi ”de 5 bevægelser” som hjælp i arbejdet?” </a:t>
            </a:r>
            <a:r>
              <a:rPr lang="da-DK" sz="1800" b="0" dirty="0"/>
              <a:t>v. Rektor Henrik Dam</a:t>
            </a:r>
          </a:p>
          <a:p>
            <a:pPr fontAlgn="t">
              <a:lnSpc>
                <a:spcPct val="100000"/>
              </a:lnSpc>
              <a:spcAft>
                <a:spcPts val="1800"/>
              </a:spcAft>
              <a:tabLst>
                <a:tab pos="622300" algn="l"/>
              </a:tabLst>
            </a:pPr>
            <a:r>
              <a:rPr lang="da-DK" sz="1800" b="0" dirty="0"/>
              <a:t>9.50	</a:t>
            </a:r>
            <a:r>
              <a:rPr lang="da-DK" sz="1800" dirty="0">
                <a:solidFill>
                  <a:srgbClr val="000000"/>
                </a:solidFill>
              </a:rPr>
              <a:t>”Praktiske erfaringer i arbejdet med det psykiske arbejdsmiljø” </a:t>
            </a:r>
            <a:r>
              <a:rPr lang="da-DK" sz="1800" b="0" dirty="0">
                <a:solidFill>
                  <a:srgbClr val="000000"/>
                </a:solidFill>
              </a:rPr>
              <a:t>v. Arbejdsmiljøspecialist Lars Brodersen, Aalborg Universitet</a:t>
            </a:r>
            <a:endParaRPr lang="da-DK" sz="1800" b="0" dirty="0"/>
          </a:p>
          <a:p>
            <a:pPr>
              <a:lnSpc>
                <a:spcPct val="100000"/>
              </a:lnSpc>
              <a:spcAft>
                <a:spcPts val="1800"/>
              </a:spcAft>
              <a:tabLst>
                <a:tab pos="622300" algn="l"/>
              </a:tabLst>
            </a:pPr>
            <a:r>
              <a:rPr lang="da-DK" sz="1800" b="0" dirty="0"/>
              <a:t>10.30	</a:t>
            </a:r>
            <a:r>
              <a:rPr lang="da-DK" sz="1800" dirty="0"/>
              <a:t>Kaffepause</a:t>
            </a:r>
          </a:p>
          <a:p>
            <a:pPr>
              <a:lnSpc>
                <a:spcPct val="115000"/>
              </a:lnSpc>
              <a:spcBef>
                <a:spcPts val="1200"/>
              </a:spcBef>
              <a:spcAft>
                <a:spcPts val="1800"/>
              </a:spcAft>
              <a:tabLst>
                <a:tab pos="622300" algn="l"/>
              </a:tabLst>
            </a:pPr>
            <a:r>
              <a:rPr lang="da-DK" sz="1800" b="0" dirty="0"/>
              <a:t>10.50	</a:t>
            </a:r>
            <a:r>
              <a:rPr lang="da-DK" sz="1800" dirty="0"/>
              <a:t>”Kom på forkant med det psykiske arbejdsmiljøarbejde” </a:t>
            </a:r>
            <a:r>
              <a:rPr lang="da-DK" sz="1800" b="0" dirty="0"/>
              <a:t>v. Udviklingskonsulent Mads Lund, </a:t>
            </a:r>
            <a:r>
              <a:rPr lang="da-DK" sz="1800" b="0" dirty="0" err="1"/>
              <a:t>BrancheFælleskab</a:t>
            </a:r>
            <a:r>
              <a:rPr lang="da-DK" sz="1800" b="0" dirty="0"/>
              <a:t> for Arbejdsmiljø</a:t>
            </a:r>
          </a:p>
          <a:p>
            <a:pPr>
              <a:lnSpc>
                <a:spcPct val="115000"/>
              </a:lnSpc>
              <a:spcBef>
                <a:spcPts val="1200"/>
              </a:spcBef>
              <a:spcAft>
                <a:spcPts val="1800"/>
              </a:spcAft>
              <a:tabLst>
                <a:tab pos="622300" algn="l"/>
              </a:tabLst>
            </a:pPr>
            <a:r>
              <a:rPr lang="da-DK" sz="1800" b="0" dirty="0"/>
              <a:t>11.20	</a:t>
            </a:r>
            <a:r>
              <a:rPr lang="da-DK" sz="1800" dirty="0"/>
              <a:t>Drøftelse af praksis </a:t>
            </a:r>
            <a:r>
              <a:rPr lang="da-DK" sz="1800" b="0" dirty="0"/>
              <a:t>i grupper v. Mads Lund</a:t>
            </a:r>
          </a:p>
          <a:p>
            <a:pPr>
              <a:lnSpc>
                <a:spcPct val="115000"/>
              </a:lnSpc>
              <a:spcBef>
                <a:spcPts val="1200"/>
              </a:spcBef>
              <a:spcAft>
                <a:spcPts val="1800"/>
              </a:spcAft>
              <a:tabLst>
                <a:tab pos="622300" algn="l"/>
              </a:tabLst>
            </a:pPr>
            <a:r>
              <a:rPr lang="da-DK" sz="1800" b="0" dirty="0"/>
              <a:t>11.50	</a:t>
            </a:r>
            <a:r>
              <a:rPr lang="da-DK" sz="1800" dirty="0"/>
              <a:t>Afrunding</a:t>
            </a:r>
          </a:p>
          <a:p>
            <a:pPr>
              <a:lnSpc>
                <a:spcPct val="115000"/>
              </a:lnSpc>
              <a:spcBef>
                <a:spcPts val="1200"/>
              </a:spcBef>
              <a:spcAft>
                <a:spcPts val="1800"/>
              </a:spcAft>
              <a:tabLst>
                <a:tab pos="622300" algn="l"/>
              </a:tabLst>
            </a:pPr>
            <a:r>
              <a:rPr lang="da-DK" sz="1800" b="0" dirty="0"/>
              <a:t>12.00	</a:t>
            </a:r>
            <a:r>
              <a:rPr lang="da-DK" sz="1800" dirty="0"/>
              <a:t>Frokost</a:t>
            </a:r>
            <a:r>
              <a:rPr lang="da-DK" sz="1800" b="0" dirty="0"/>
              <a:t> i kantine 2</a:t>
            </a:r>
            <a:endParaRPr lang="da-DK" sz="1800" b="0" dirty="0">
              <a:ea typeface="Calibri" panose="020F0502020204030204" pitchFamily="34" charset="0"/>
              <a:cs typeface="Times New Roman" panose="02020603050405020304" pitchFamily="18" charset="0"/>
            </a:endParaRPr>
          </a:p>
          <a:p>
            <a:pPr>
              <a:lnSpc>
                <a:spcPct val="115000"/>
              </a:lnSpc>
              <a:spcBef>
                <a:spcPts val="1200"/>
              </a:spcBef>
              <a:spcAft>
                <a:spcPts val="1200"/>
              </a:spcAft>
            </a:pPr>
            <a:endParaRPr lang="da-DK" sz="1800" dirty="0"/>
          </a:p>
          <a:p>
            <a:pPr>
              <a:lnSpc>
                <a:spcPct val="115000"/>
              </a:lnSpc>
              <a:spcBef>
                <a:spcPts val="1200"/>
              </a:spcBef>
              <a:spcAft>
                <a:spcPts val="1200"/>
              </a:spcAft>
            </a:pP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200"/>
              </a:spcBef>
              <a:spcAft>
                <a:spcPts val="1200"/>
              </a:spcAft>
            </a:pPr>
            <a:endParaRPr lang="da-DK" sz="1800" b="0" dirty="0">
              <a:ea typeface="Calibri" panose="020F0502020204030204" pitchFamily="34" charset="0"/>
              <a:cs typeface="Times New Roman" panose="02020603050405020304" pitchFamily="18" charset="0"/>
            </a:endParaRPr>
          </a:p>
          <a:p>
            <a:pPr>
              <a:lnSpc>
                <a:spcPct val="115000"/>
              </a:lnSpc>
              <a:spcAft>
                <a:spcPts val="600"/>
              </a:spcAft>
            </a:pPr>
            <a:endParaRPr lang="da-DK" sz="1800" b="0" dirty="0"/>
          </a:p>
          <a:p>
            <a:pPr>
              <a:lnSpc>
                <a:spcPct val="100000"/>
              </a:lnSpc>
              <a:spcAft>
                <a:spcPts val="600"/>
              </a:spcAft>
            </a:pPr>
            <a:endParaRPr lang="da-DK" sz="1800" b="0" dirty="0">
              <a:ea typeface="Calibri" panose="020F0502020204030204" pitchFamily="34" charset="0"/>
              <a:cs typeface="Times New Roman" panose="02020603050405020304" pitchFamily="18" charset="0"/>
            </a:endParaRPr>
          </a:p>
          <a:p>
            <a:pPr>
              <a:lnSpc>
                <a:spcPct val="115000"/>
              </a:lnSpc>
              <a:spcBef>
                <a:spcPts val="1200"/>
              </a:spcBef>
              <a:spcAft>
                <a:spcPts val="1200"/>
              </a:spcAft>
            </a:pPr>
            <a:endParaRPr lang="da-DK"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5" name="Pladsholder til tekst 4"/>
          <p:cNvSpPr>
            <a:spLocks noGrp="1"/>
          </p:cNvSpPr>
          <p:nvPr>
            <p:ph type="body" sz="quarter" idx="20"/>
          </p:nvPr>
        </p:nvSpPr>
        <p:spPr/>
        <p:txBody>
          <a:bodyPr/>
          <a:lstStyle/>
          <a:p>
            <a:r>
              <a:rPr lang="da-DK" sz="3600" b="1" dirty="0"/>
              <a:t>Dagsorden</a:t>
            </a:r>
            <a:endParaRPr lang="da-DK" b="1" dirty="0"/>
          </a:p>
        </p:txBody>
      </p:sp>
      <p:sp>
        <p:nvSpPr>
          <p:cNvPr id="6" name="Pladsholder til dato 5"/>
          <p:cNvSpPr>
            <a:spLocks noGrp="1"/>
          </p:cNvSpPr>
          <p:nvPr>
            <p:ph type="dt" sz="half" idx="15"/>
          </p:nvPr>
        </p:nvSpPr>
        <p:spPr/>
        <p:txBody>
          <a:bodyPr/>
          <a:lstStyle/>
          <a:p>
            <a:r>
              <a:rPr lang="en-GB"/>
              <a:t>25. maj 2018</a:t>
            </a:r>
            <a:endParaRPr lang="en-GB" dirty="0"/>
          </a:p>
        </p:txBody>
      </p:sp>
      <p:sp>
        <p:nvSpPr>
          <p:cNvPr id="8" name="Pladsholder til slidenummer 7"/>
          <p:cNvSpPr>
            <a:spLocks noGrp="1"/>
          </p:cNvSpPr>
          <p:nvPr>
            <p:ph type="sldNum" sz="quarter" idx="17"/>
          </p:nvPr>
        </p:nvSpPr>
        <p:spPr/>
        <p:txBody>
          <a:bodyPr/>
          <a:lstStyle/>
          <a:p>
            <a:fld id="{45D37B1E-C366-494F-A587-962AD9AABC83}" type="slidenum">
              <a:rPr lang="en-GB" smtClean="0"/>
              <a:pPr/>
              <a:t>1</a:t>
            </a:fld>
            <a:endParaRPr lang="en-GB" dirty="0"/>
          </a:p>
        </p:txBody>
      </p:sp>
      <p:sp>
        <p:nvSpPr>
          <p:cNvPr id="9" name="Pladsholder til tekst 8"/>
          <p:cNvSpPr>
            <a:spLocks noGrp="1"/>
          </p:cNvSpPr>
          <p:nvPr>
            <p:ph type="body" sz="quarter" idx="14"/>
          </p:nvPr>
        </p:nvSpPr>
        <p:spPr/>
        <p:txBody>
          <a:bodyPr/>
          <a:lstStyle/>
          <a:p>
            <a:endParaRPr lang="da-DK" dirty="0"/>
          </a:p>
        </p:txBody>
      </p:sp>
    </p:spTree>
    <p:extLst>
      <p:ext uri="{BB962C8B-B14F-4D97-AF65-F5344CB8AC3E}">
        <p14:creationId xmlns:p14="http://schemas.microsoft.com/office/powerpoint/2010/main" val="360396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C707-5B55-4A53-9294-F87E3E5BE22C}"/>
              </a:ext>
            </a:extLst>
          </p:cNvPr>
          <p:cNvSpPr>
            <a:spLocks noGrp="1"/>
          </p:cNvSpPr>
          <p:nvPr>
            <p:ph type="title"/>
          </p:nvPr>
        </p:nvSpPr>
        <p:spPr/>
        <p:txBody>
          <a:bodyPr/>
          <a:lstStyle/>
          <a:p>
            <a:r>
              <a:rPr lang="da-DK" sz="5400" dirty="0">
                <a:solidFill>
                  <a:schemeClr val="bg1"/>
                </a:solidFill>
              </a:rPr>
              <a:t>Arbejdsmiljøgruppen</a:t>
            </a:r>
            <a:br>
              <a:rPr lang="da-DK" sz="5400" dirty="0"/>
            </a:br>
            <a:r>
              <a:rPr lang="da-DK" sz="4400" dirty="0"/>
              <a:t>Fra ekspeditionskontor til team om at skabe kurs, koordinering og </a:t>
            </a:r>
            <a:r>
              <a:rPr lang="da-DK" sz="4400" dirty="0" err="1"/>
              <a:t>commitment</a:t>
            </a:r>
            <a:r>
              <a:rPr lang="da-DK" sz="4400" dirty="0"/>
              <a:t> omkring arbejdsmiljøarbejdet</a:t>
            </a:r>
            <a:endParaRPr lang="da-DK" sz="5400" dirty="0"/>
          </a:p>
        </p:txBody>
      </p:sp>
      <p:sp>
        <p:nvSpPr>
          <p:cNvPr id="7" name="Pladsholder til tekst 6">
            <a:extLst>
              <a:ext uri="{FF2B5EF4-FFF2-40B4-BE49-F238E27FC236}">
                <a16:creationId xmlns:a16="http://schemas.microsoft.com/office/drawing/2014/main" id="{C76900CA-87FE-4A90-87A7-8355D2C8057B}"/>
              </a:ext>
            </a:extLst>
          </p:cNvPr>
          <p:cNvSpPr>
            <a:spLocks noGrp="1"/>
          </p:cNvSpPr>
          <p:nvPr>
            <p:ph type="body" sz="quarter" idx="13"/>
          </p:nvPr>
        </p:nvSpPr>
        <p:spPr/>
        <p:txBody>
          <a:bodyPr/>
          <a:lstStyle/>
          <a:p>
            <a:endParaRPr lang="da-DK"/>
          </a:p>
        </p:txBody>
      </p:sp>
      <p:sp>
        <p:nvSpPr>
          <p:cNvPr id="4" name="Pladsholder til dato 3">
            <a:extLst>
              <a:ext uri="{FF2B5EF4-FFF2-40B4-BE49-F238E27FC236}">
                <a16:creationId xmlns:a16="http://schemas.microsoft.com/office/drawing/2014/main" id="{79B2F5AD-8F95-470F-A958-A880EE200261}"/>
              </a:ext>
            </a:extLst>
          </p:cNvPr>
          <p:cNvSpPr>
            <a:spLocks noGrp="1"/>
          </p:cNvSpPr>
          <p:nvPr>
            <p:ph type="dt" sz="half" idx="14"/>
          </p:nvPr>
        </p:nvSpPr>
        <p:spPr/>
        <p:txBody>
          <a:bodyPr/>
          <a:lstStyle/>
          <a:p>
            <a:r>
              <a:rPr lang="en-GB"/>
              <a:t>25. maj 2018</a:t>
            </a:r>
            <a:endParaRPr lang="en-GB" dirty="0"/>
          </a:p>
        </p:txBody>
      </p:sp>
      <p:sp>
        <p:nvSpPr>
          <p:cNvPr id="5" name="Pladsholder til sidefod 4">
            <a:extLst>
              <a:ext uri="{FF2B5EF4-FFF2-40B4-BE49-F238E27FC236}">
                <a16:creationId xmlns:a16="http://schemas.microsoft.com/office/drawing/2014/main" id="{18C3448A-82B2-428B-A682-CB2ECC789F88}"/>
              </a:ext>
            </a:extLst>
          </p:cNvPr>
          <p:cNvSpPr>
            <a:spLocks noGrp="1"/>
          </p:cNvSpPr>
          <p:nvPr>
            <p:ph type="ftr" sz="quarter" idx="15"/>
          </p:nvPr>
        </p:nvSpPr>
        <p:spPr/>
        <p:txBody>
          <a:bodyPr/>
          <a:lstStyle/>
          <a:p>
            <a:endParaRPr lang="en-GB" dirty="0"/>
          </a:p>
        </p:txBody>
      </p:sp>
      <p:sp>
        <p:nvSpPr>
          <p:cNvPr id="6" name="Pladsholder til slidenummer 5">
            <a:extLst>
              <a:ext uri="{FF2B5EF4-FFF2-40B4-BE49-F238E27FC236}">
                <a16:creationId xmlns:a16="http://schemas.microsoft.com/office/drawing/2014/main" id="{C66CA7D1-50E6-4C63-B6C0-4C2A4F74E539}"/>
              </a:ext>
            </a:extLst>
          </p:cNvPr>
          <p:cNvSpPr>
            <a:spLocks noGrp="1"/>
          </p:cNvSpPr>
          <p:nvPr>
            <p:ph type="sldNum" sz="quarter" idx="16"/>
          </p:nvPr>
        </p:nvSpPr>
        <p:spPr/>
        <p:txBody>
          <a:bodyPr/>
          <a:lstStyle/>
          <a:p>
            <a:fld id="{45D37B1E-C366-494F-A587-962AD9AABC83}" type="slidenum">
              <a:rPr lang="en-GB" smtClean="0"/>
              <a:pPr/>
              <a:t>10</a:t>
            </a:fld>
            <a:endParaRPr lang="en-GB" dirty="0"/>
          </a:p>
        </p:txBody>
      </p:sp>
    </p:spTree>
    <p:extLst>
      <p:ext uri="{BB962C8B-B14F-4D97-AF65-F5344CB8AC3E}">
        <p14:creationId xmlns:p14="http://schemas.microsoft.com/office/powerpoint/2010/main" val="558801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C707-5B55-4A53-9294-F87E3E5BE22C}"/>
              </a:ext>
            </a:extLst>
          </p:cNvPr>
          <p:cNvSpPr>
            <a:spLocks noGrp="1"/>
          </p:cNvSpPr>
          <p:nvPr>
            <p:ph type="title"/>
          </p:nvPr>
        </p:nvSpPr>
        <p:spPr>
          <a:xfrm>
            <a:off x="320400" y="3657600"/>
            <a:ext cx="11552400" cy="2898268"/>
          </a:xfrm>
        </p:spPr>
        <p:txBody>
          <a:bodyPr/>
          <a:lstStyle/>
          <a:p>
            <a:r>
              <a:rPr lang="da-DK" sz="5400" dirty="0">
                <a:solidFill>
                  <a:schemeClr val="bg1"/>
                </a:solidFill>
              </a:rPr>
              <a:t>Arbejdsmiljøledelse</a:t>
            </a:r>
            <a:br>
              <a:rPr lang="da-DK" sz="5400" dirty="0"/>
            </a:br>
            <a:r>
              <a:rPr lang="da-DK" sz="4400" dirty="0"/>
              <a:t>Fra ekstra besvær til hjælp for lederne til forebyggelse og udvikling i enheden</a:t>
            </a:r>
            <a:endParaRPr lang="da-DK" sz="5400" dirty="0"/>
          </a:p>
        </p:txBody>
      </p:sp>
      <p:sp>
        <p:nvSpPr>
          <p:cNvPr id="7" name="Pladsholder til tekst 6">
            <a:extLst>
              <a:ext uri="{FF2B5EF4-FFF2-40B4-BE49-F238E27FC236}">
                <a16:creationId xmlns:a16="http://schemas.microsoft.com/office/drawing/2014/main" id="{845E5D24-41E0-4484-B8C2-370C7FA3C0E4}"/>
              </a:ext>
            </a:extLst>
          </p:cNvPr>
          <p:cNvSpPr>
            <a:spLocks noGrp="1"/>
          </p:cNvSpPr>
          <p:nvPr>
            <p:ph type="body" sz="quarter" idx="13"/>
          </p:nvPr>
        </p:nvSpPr>
        <p:spPr/>
        <p:txBody>
          <a:bodyPr/>
          <a:lstStyle/>
          <a:p>
            <a:endParaRPr lang="da-DK"/>
          </a:p>
        </p:txBody>
      </p:sp>
      <p:sp>
        <p:nvSpPr>
          <p:cNvPr id="4" name="Pladsholder til dato 3">
            <a:extLst>
              <a:ext uri="{FF2B5EF4-FFF2-40B4-BE49-F238E27FC236}">
                <a16:creationId xmlns:a16="http://schemas.microsoft.com/office/drawing/2014/main" id="{79B2F5AD-8F95-470F-A958-A880EE200261}"/>
              </a:ext>
            </a:extLst>
          </p:cNvPr>
          <p:cNvSpPr>
            <a:spLocks noGrp="1"/>
          </p:cNvSpPr>
          <p:nvPr>
            <p:ph type="dt" sz="half" idx="14"/>
          </p:nvPr>
        </p:nvSpPr>
        <p:spPr/>
        <p:txBody>
          <a:bodyPr/>
          <a:lstStyle/>
          <a:p>
            <a:r>
              <a:rPr lang="en-GB"/>
              <a:t>25. maj 2018</a:t>
            </a:r>
            <a:endParaRPr lang="en-GB" dirty="0"/>
          </a:p>
        </p:txBody>
      </p:sp>
      <p:sp>
        <p:nvSpPr>
          <p:cNvPr id="5" name="Pladsholder til sidefod 4">
            <a:extLst>
              <a:ext uri="{FF2B5EF4-FFF2-40B4-BE49-F238E27FC236}">
                <a16:creationId xmlns:a16="http://schemas.microsoft.com/office/drawing/2014/main" id="{18C3448A-82B2-428B-A682-CB2ECC789F88}"/>
              </a:ext>
            </a:extLst>
          </p:cNvPr>
          <p:cNvSpPr>
            <a:spLocks noGrp="1"/>
          </p:cNvSpPr>
          <p:nvPr>
            <p:ph type="ftr" sz="quarter" idx="15"/>
          </p:nvPr>
        </p:nvSpPr>
        <p:spPr/>
        <p:txBody>
          <a:bodyPr/>
          <a:lstStyle/>
          <a:p>
            <a:endParaRPr lang="en-GB" dirty="0"/>
          </a:p>
        </p:txBody>
      </p:sp>
      <p:sp>
        <p:nvSpPr>
          <p:cNvPr id="6" name="Pladsholder til slidenummer 5">
            <a:extLst>
              <a:ext uri="{FF2B5EF4-FFF2-40B4-BE49-F238E27FC236}">
                <a16:creationId xmlns:a16="http://schemas.microsoft.com/office/drawing/2014/main" id="{C66CA7D1-50E6-4C63-B6C0-4C2A4F74E539}"/>
              </a:ext>
            </a:extLst>
          </p:cNvPr>
          <p:cNvSpPr>
            <a:spLocks noGrp="1"/>
          </p:cNvSpPr>
          <p:nvPr>
            <p:ph type="sldNum" sz="quarter" idx="16"/>
          </p:nvPr>
        </p:nvSpPr>
        <p:spPr/>
        <p:txBody>
          <a:bodyPr/>
          <a:lstStyle/>
          <a:p>
            <a:fld id="{45D37B1E-C366-494F-A587-962AD9AABC83}" type="slidenum">
              <a:rPr lang="en-GB" smtClean="0"/>
              <a:pPr/>
              <a:t>11</a:t>
            </a:fld>
            <a:endParaRPr lang="en-GB" dirty="0"/>
          </a:p>
        </p:txBody>
      </p:sp>
    </p:spTree>
    <p:extLst>
      <p:ext uri="{BB962C8B-B14F-4D97-AF65-F5344CB8AC3E}">
        <p14:creationId xmlns:p14="http://schemas.microsoft.com/office/powerpoint/2010/main" val="277914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C707-5B55-4A53-9294-F87E3E5BE22C}"/>
              </a:ext>
            </a:extLst>
          </p:cNvPr>
          <p:cNvSpPr>
            <a:spLocks noGrp="1"/>
          </p:cNvSpPr>
          <p:nvPr>
            <p:ph type="title"/>
          </p:nvPr>
        </p:nvSpPr>
        <p:spPr/>
        <p:txBody>
          <a:bodyPr/>
          <a:lstStyle/>
          <a:p>
            <a:r>
              <a:rPr lang="da-DK" sz="5400" dirty="0">
                <a:solidFill>
                  <a:schemeClr val="bg1"/>
                </a:solidFill>
              </a:rPr>
              <a:t>Arbejdsmiljøorganisationen</a:t>
            </a:r>
            <a:br>
              <a:rPr lang="da-DK" sz="5400" dirty="0"/>
            </a:br>
            <a:r>
              <a:rPr lang="da-DK" sz="4400" dirty="0"/>
              <a:t>Fra egen </a:t>
            </a:r>
            <a:r>
              <a:rPr lang="da-DK" sz="4400" dirty="0" err="1"/>
              <a:t>dekoblet</a:t>
            </a:r>
            <a:r>
              <a:rPr lang="da-DK" sz="4400" dirty="0"/>
              <a:t> dagsorden til ressource i realisering af universitetets strategi og kerneopgaver</a:t>
            </a:r>
            <a:endParaRPr lang="da-DK" sz="5400" dirty="0"/>
          </a:p>
        </p:txBody>
      </p:sp>
      <p:sp>
        <p:nvSpPr>
          <p:cNvPr id="8" name="Pladsholder til tekst 7">
            <a:extLst>
              <a:ext uri="{FF2B5EF4-FFF2-40B4-BE49-F238E27FC236}">
                <a16:creationId xmlns:a16="http://schemas.microsoft.com/office/drawing/2014/main" id="{8C93BF0E-5317-4FCC-891F-DC339E61B4B8}"/>
              </a:ext>
            </a:extLst>
          </p:cNvPr>
          <p:cNvSpPr>
            <a:spLocks noGrp="1"/>
          </p:cNvSpPr>
          <p:nvPr>
            <p:ph type="body" sz="quarter" idx="13"/>
          </p:nvPr>
        </p:nvSpPr>
        <p:spPr/>
        <p:txBody>
          <a:bodyPr/>
          <a:lstStyle/>
          <a:p>
            <a:endParaRPr lang="da-DK"/>
          </a:p>
        </p:txBody>
      </p:sp>
      <p:sp>
        <p:nvSpPr>
          <p:cNvPr id="4" name="Pladsholder til dato 3">
            <a:extLst>
              <a:ext uri="{FF2B5EF4-FFF2-40B4-BE49-F238E27FC236}">
                <a16:creationId xmlns:a16="http://schemas.microsoft.com/office/drawing/2014/main" id="{79B2F5AD-8F95-470F-A958-A880EE200261}"/>
              </a:ext>
            </a:extLst>
          </p:cNvPr>
          <p:cNvSpPr>
            <a:spLocks noGrp="1"/>
          </p:cNvSpPr>
          <p:nvPr>
            <p:ph type="dt" sz="half" idx="14"/>
          </p:nvPr>
        </p:nvSpPr>
        <p:spPr/>
        <p:txBody>
          <a:bodyPr/>
          <a:lstStyle/>
          <a:p>
            <a:r>
              <a:rPr lang="en-GB"/>
              <a:t>25. maj 2018</a:t>
            </a:r>
            <a:endParaRPr lang="en-GB" dirty="0"/>
          </a:p>
        </p:txBody>
      </p:sp>
      <p:sp>
        <p:nvSpPr>
          <p:cNvPr id="5" name="Pladsholder til sidefod 4">
            <a:extLst>
              <a:ext uri="{FF2B5EF4-FFF2-40B4-BE49-F238E27FC236}">
                <a16:creationId xmlns:a16="http://schemas.microsoft.com/office/drawing/2014/main" id="{18C3448A-82B2-428B-A682-CB2ECC789F88}"/>
              </a:ext>
            </a:extLst>
          </p:cNvPr>
          <p:cNvSpPr>
            <a:spLocks noGrp="1"/>
          </p:cNvSpPr>
          <p:nvPr>
            <p:ph type="ftr" sz="quarter" idx="15"/>
          </p:nvPr>
        </p:nvSpPr>
        <p:spPr/>
        <p:txBody>
          <a:bodyPr/>
          <a:lstStyle/>
          <a:p>
            <a:endParaRPr lang="en-GB" dirty="0"/>
          </a:p>
        </p:txBody>
      </p:sp>
      <p:sp>
        <p:nvSpPr>
          <p:cNvPr id="6" name="Pladsholder til slidenummer 5">
            <a:extLst>
              <a:ext uri="{FF2B5EF4-FFF2-40B4-BE49-F238E27FC236}">
                <a16:creationId xmlns:a16="http://schemas.microsoft.com/office/drawing/2014/main" id="{C66CA7D1-50E6-4C63-B6C0-4C2A4F74E539}"/>
              </a:ext>
            </a:extLst>
          </p:cNvPr>
          <p:cNvSpPr>
            <a:spLocks noGrp="1"/>
          </p:cNvSpPr>
          <p:nvPr>
            <p:ph type="sldNum" sz="quarter" idx="16"/>
          </p:nvPr>
        </p:nvSpPr>
        <p:spPr/>
        <p:txBody>
          <a:bodyPr/>
          <a:lstStyle/>
          <a:p>
            <a:fld id="{45D37B1E-C366-494F-A587-962AD9AABC83}" type="slidenum">
              <a:rPr lang="en-GB" smtClean="0"/>
              <a:pPr/>
              <a:t>12</a:t>
            </a:fld>
            <a:endParaRPr lang="en-GB" dirty="0"/>
          </a:p>
        </p:txBody>
      </p:sp>
    </p:spTree>
    <p:extLst>
      <p:ext uri="{BB962C8B-B14F-4D97-AF65-F5344CB8AC3E}">
        <p14:creationId xmlns:p14="http://schemas.microsoft.com/office/powerpoint/2010/main" val="240719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C707-5B55-4A53-9294-F87E3E5BE22C}"/>
              </a:ext>
            </a:extLst>
          </p:cNvPr>
          <p:cNvSpPr>
            <a:spLocks noGrp="1"/>
          </p:cNvSpPr>
          <p:nvPr>
            <p:ph type="title"/>
          </p:nvPr>
        </p:nvSpPr>
        <p:spPr/>
        <p:txBody>
          <a:bodyPr/>
          <a:lstStyle/>
          <a:p>
            <a:r>
              <a:rPr lang="da-DK" sz="5400" dirty="0">
                <a:solidFill>
                  <a:schemeClr val="bg1"/>
                </a:solidFill>
              </a:rPr>
              <a:t>Arbejdsmiljøkulturen</a:t>
            </a:r>
            <a:br>
              <a:rPr lang="da-DK" sz="5400" dirty="0"/>
            </a:br>
            <a:r>
              <a:rPr lang="da-DK" sz="4400" dirty="0"/>
              <a:t>Fra reaktiv bagatelliserende til ansvarsfuld forebyggelse</a:t>
            </a:r>
            <a:endParaRPr lang="da-DK" sz="5400" dirty="0"/>
          </a:p>
        </p:txBody>
      </p:sp>
      <p:sp>
        <p:nvSpPr>
          <p:cNvPr id="7" name="Pladsholder til tekst 6">
            <a:extLst>
              <a:ext uri="{FF2B5EF4-FFF2-40B4-BE49-F238E27FC236}">
                <a16:creationId xmlns:a16="http://schemas.microsoft.com/office/drawing/2014/main" id="{27FADEBD-3F1F-402E-A079-206F3303348B}"/>
              </a:ext>
            </a:extLst>
          </p:cNvPr>
          <p:cNvSpPr>
            <a:spLocks noGrp="1"/>
          </p:cNvSpPr>
          <p:nvPr>
            <p:ph type="body" sz="quarter" idx="13"/>
          </p:nvPr>
        </p:nvSpPr>
        <p:spPr/>
        <p:txBody>
          <a:bodyPr/>
          <a:lstStyle/>
          <a:p>
            <a:endParaRPr lang="da-DK"/>
          </a:p>
        </p:txBody>
      </p:sp>
      <p:sp>
        <p:nvSpPr>
          <p:cNvPr id="4" name="Pladsholder til dato 3">
            <a:extLst>
              <a:ext uri="{FF2B5EF4-FFF2-40B4-BE49-F238E27FC236}">
                <a16:creationId xmlns:a16="http://schemas.microsoft.com/office/drawing/2014/main" id="{79B2F5AD-8F95-470F-A958-A880EE200261}"/>
              </a:ext>
            </a:extLst>
          </p:cNvPr>
          <p:cNvSpPr>
            <a:spLocks noGrp="1"/>
          </p:cNvSpPr>
          <p:nvPr>
            <p:ph type="dt" sz="half" idx="14"/>
          </p:nvPr>
        </p:nvSpPr>
        <p:spPr/>
        <p:txBody>
          <a:bodyPr/>
          <a:lstStyle/>
          <a:p>
            <a:r>
              <a:rPr lang="en-GB"/>
              <a:t>25. maj 2018</a:t>
            </a:r>
            <a:endParaRPr lang="en-GB" dirty="0"/>
          </a:p>
        </p:txBody>
      </p:sp>
      <p:sp>
        <p:nvSpPr>
          <p:cNvPr id="5" name="Pladsholder til sidefod 4">
            <a:extLst>
              <a:ext uri="{FF2B5EF4-FFF2-40B4-BE49-F238E27FC236}">
                <a16:creationId xmlns:a16="http://schemas.microsoft.com/office/drawing/2014/main" id="{18C3448A-82B2-428B-A682-CB2ECC789F88}"/>
              </a:ext>
            </a:extLst>
          </p:cNvPr>
          <p:cNvSpPr>
            <a:spLocks noGrp="1"/>
          </p:cNvSpPr>
          <p:nvPr>
            <p:ph type="ftr" sz="quarter" idx="15"/>
          </p:nvPr>
        </p:nvSpPr>
        <p:spPr/>
        <p:txBody>
          <a:bodyPr/>
          <a:lstStyle/>
          <a:p>
            <a:endParaRPr lang="en-GB" dirty="0"/>
          </a:p>
        </p:txBody>
      </p:sp>
      <p:sp>
        <p:nvSpPr>
          <p:cNvPr id="6" name="Pladsholder til slidenummer 5">
            <a:extLst>
              <a:ext uri="{FF2B5EF4-FFF2-40B4-BE49-F238E27FC236}">
                <a16:creationId xmlns:a16="http://schemas.microsoft.com/office/drawing/2014/main" id="{C66CA7D1-50E6-4C63-B6C0-4C2A4F74E539}"/>
              </a:ext>
            </a:extLst>
          </p:cNvPr>
          <p:cNvSpPr>
            <a:spLocks noGrp="1"/>
          </p:cNvSpPr>
          <p:nvPr>
            <p:ph type="sldNum" sz="quarter" idx="16"/>
          </p:nvPr>
        </p:nvSpPr>
        <p:spPr/>
        <p:txBody>
          <a:bodyPr/>
          <a:lstStyle/>
          <a:p>
            <a:fld id="{45D37B1E-C366-494F-A587-962AD9AABC83}" type="slidenum">
              <a:rPr lang="en-GB" smtClean="0"/>
              <a:pPr/>
              <a:t>13</a:t>
            </a:fld>
            <a:endParaRPr lang="en-GB" dirty="0"/>
          </a:p>
        </p:txBody>
      </p:sp>
    </p:spTree>
    <p:extLst>
      <p:ext uri="{BB962C8B-B14F-4D97-AF65-F5344CB8AC3E}">
        <p14:creationId xmlns:p14="http://schemas.microsoft.com/office/powerpoint/2010/main" val="189744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FF35FEE-08D2-473A-895C-952BCF81C389}"/>
              </a:ext>
            </a:extLst>
          </p:cNvPr>
          <p:cNvGraphicFramePr/>
          <p:nvPr>
            <p:extLst/>
          </p:nvPr>
        </p:nvGraphicFramePr>
        <p:xfrm>
          <a:off x="504682" y="818866"/>
          <a:ext cx="11223398" cy="5737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22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96A0607-81CF-46D7-94C4-CBB65FF6DE21}"/>
              </a:ext>
            </a:extLst>
          </p:cNvPr>
          <p:cNvSpPr>
            <a:spLocks noGrp="1"/>
          </p:cNvSpPr>
          <p:nvPr>
            <p:ph type="title"/>
          </p:nvPr>
        </p:nvSpPr>
        <p:spPr/>
        <p:txBody>
          <a:bodyPr>
            <a:normAutofit/>
          </a:bodyPr>
          <a:lstStyle/>
          <a:p>
            <a:r>
              <a:rPr lang="da-DK" dirty="0"/>
              <a:t>Forslag til indsatser i retning mod arbejdsmiljøvisionen</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 b="0" i="0" u="none" strike="noStrike" kern="1200" cap="none" spc="0" normalizeH="0" baseline="0" noProof="0" dirty="0">
                <a:ln>
                  <a:noFill/>
                </a:ln>
                <a:solidFill>
                  <a:prstClr val="white"/>
                </a:solidFill>
                <a:effectLst/>
                <a:uLnTx/>
                <a:uFillTx/>
                <a:latin typeface="Calibri" panose="020F0502020204030204"/>
                <a:ea typeface="+mn-ea"/>
                <a:cs typeface="+mn-cs"/>
              </a:rPr>
              <a:t>29. august 2017</a:t>
            </a:r>
            <a:endParaRPr kumimoji="0" lang="en-GB" sz="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Titel 8"/>
          <p:cNvSpPr txBox="1">
            <a:spLocks/>
          </p:cNvSpPr>
          <p:nvPr/>
        </p:nvSpPr>
        <p:spPr>
          <a:xfrm>
            <a:off x="1783082" y="189975"/>
            <a:ext cx="8559000" cy="1248208"/>
          </a:xfrm>
          <a:prstGeom prst="rect">
            <a:avLst/>
          </a:prstGeom>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1"/>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endParaRPr kumimoji="0" lang="da-DK" sz="20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6" name="Rectangle 1340"/>
          <p:cNvSpPr>
            <a:spLocks noChangeArrowheads="1"/>
          </p:cNvSpPr>
          <p:nvPr/>
        </p:nvSpPr>
        <p:spPr bwMode="gray">
          <a:xfrm>
            <a:off x="3155870" y="1810792"/>
            <a:ext cx="7927584" cy="256223"/>
          </a:xfrm>
          <a:prstGeom prst="rect">
            <a:avLst/>
          </a:prstGeom>
          <a:solidFill>
            <a:schemeClr val="bg1">
              <a:lumMod val="95000"/>
            </a:schemeClr>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
                <a:srgbClr val="44546A"/>
              </a:buClr>
              <a:buSzPct val="65000"/>
              <a:buFont typeface="Wingdings" pitchFamily="2" charset="2"/>
              <a:buNone/>
              <a:tabLst/>
              <a:defRPr/>
            </a:pPr>
            <a:endPar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77" name="Arc 1357"/>
          <p:cNvSpPr>
            <a:spLocks/>
          </p:cNvSpPr>
          <p:nvPr/>
        </p:nvSpPr>
        <p:spPr bwMode="gray">
          <a:xfrm rot="5400000" flipV="1">
            <a:off x="5564989" y="152089"/>
            <a:ext cx="4122832" cy="8039843"/>
          </a:xfrm>
          <a:custGeom>
            <a:avLst/>
            <a:gdLst>
              <a:gd name="T0" fmla="*/ 0 w 21567"/>
              <a:gd name="T1" fmla="*/ 0 h 21600"/>
              <a:gd name="T2" fmla="*/ 2147483647 w 21567"/>
              <a:gd name="T3" fmla="*/ 2147483647 h 21600"/>
              <a:gd name="T4" fmla="*/ 2147483647 w 21567"/>
              <a:gd name="T5" fmla="*/ 2147483647 h 21600"/>
              <a:gd name="T6" fmla="*/ 0 60000 65536"/>
              <a:gd name="T7" fmla="*/ 0 60000 65536"/>
              <a:gd name="T8" fmla="*/ 0 60000 65536"/>
              <a:gd name="T9" fmla="*/ 0 w 21567"/>
              <a:gd name="T10" fmla="*/ 0 h 21600"/>
              <a:gd name="T11" fmla="*/ 21567 w 21567"/>
              <a:gd name="T12" fmla="*/ 21600 h 21600"/>
            </a:gdLst>
            <a:ahLst/>
            <a:cxnLst>
              <a:cxn ang="T6">
                <a:pos x="T0" y="T1"/>
              </a:cxn>
              <a:cxn ang="T7">
                <a:pos x="T2" y="T3"/>
              </a:cxn>
              <a:cxn ang="T8">
                <a:pos x="T4" y="T5"/>
              </a:cxn>
            </a:cxnLst>
            <a:rect l="T9" t="T10" r="T11" b="T12"/>
            <a:pathLst>
              <a:path w="21567" h="21600" fill="none" extrusionOk="0">
                <a:moveTo>
                  <a:pt x="0" y="0"/>
                </a:moveTo>
                <a:cubicBezTo>
                  <a:pt x="10" y="0"/>
                  <a:pt x="21" y="-1"/>
                  <a:pt x="32" y="0"/>
                </a:cubicBezTo>
                <a:cubicBezTo>
                  <a:pt x="11312" y="0"/>
                  <a:pt x="20693" y="8680"/>
                  <a:pt x="21567" y="19927"/>
                </a:cubicBezTo>
              </a:path>
              <a:path w="21567" h="21600" stroke="0" extrusionOk="0">
                <a:moveTo>
                  <a:pt x="0" y="0"/>
                </a:moveTo>
                <a:cubicBezTo>
                  <a:pt x="10" y="0"/>
                  <a:pt x="21" y="-1"/>
                  <a:pt x="32" y="0"/>
                </a:cubicBezTo>
                <a:cubicBezTo>
                  <a:pt x="11312" y="0"/>
                  <a:pt x="20693" y="8680"/>
                  <a:pt x="21567" y="19927"/>
                </a:cubicBezTo>
                <a:lnTo>
                  <a:pt x="32" y="21600"/>
                </a:lnTo>
                <a:close/>
              </a:path>
            </a:pathLst>
          </a:custGeom>
          <a:noFill/>
          <a:ln w="6350">
            <a:solidFill>
              <a:schemeClr val="bg1">
                <a:lumMod val="65000"/>
              </a:schemeClr>
            </a:solidFill>
            <a:round/>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Arc 1357"/>
          <p:cNvSpPr>
            <a:spLocks/>
          </p:cNvSpPr>
          <p:nvPr/>
        </p:nvSpPr>
        <p:spPr bwMode="gray">
          <a:xfrm rot="5400000" flipV="1">
            <a:off x="6500418" y="387812"/>
            <a:ext cx="3351347" cy="6743025"/>
          </a:xfrm>
          <a:custGeom>
            <a:avLst/>
            <a:gdLst>
              <a:gd name="T0" fmla="*/ 0 w 21567"/>
              <a:gd name="T1" fmla="*/ 0 h 21600"/>
              <a:gd name="T2" fmla="*/ 2147483647 w 21567"/>
              <a:gd name="T3" fmla="*/ 2147483647 h 21600"/>
              <a:gd name="T4" fmla="*/ 2147483647 w 21567"/>
              <a:gd name="T5" fmla="*/ 2147483647 h 21600"/>
              <a:gd name="T6" fmla="*/ 0 60000 65536"/>
              <a:gd name="T7" fmla="*/ 0 60000 65536"/>
              <a:gd name="T8" fmla="*/ 0 60000 65536"/>
              <a:gd name="T9" fmla="*/ 0 w 21567"/>
              <a:gd name="T10" fmla="*/ 0 h 21600"/>
              <a:gd name="T11" fmla="*/ 21567 w 21567"/>
              <a:gd name="T12" fmla="*/ 21600 h 21600"/>
            </a:gdLst>
            <a:ahLst/>
            <a:cxnLst>
              <a:cxn ang="T6">
                <a:pos x="T0" y="T1"/>
              </a:cxn>
              <a:cxn ang="T7">
                <a:pos x="T2" y="T3"/>
              </a:cxn>
              <a:cxn ang="T8">
                <a:pos x="T4" y="T5"/>
              </a:cxn>
            </a:cxnLst>
            <a:rect l="T9" t="T10" r="T11" b="T12"/>
            <a:pathLst>
              <a:path w="21567" h="21600" fill="none" extrusionOk="0">
                <a:moveTo>
                  <a:pt x="0" y="0"/>
                </a:moveTo>
                <a:cubicBezTo>
                  <a:pt x="10" y="0"/>
                  <a:pt x="21" y="-1"/>
                  <a:pt x="32" y="0"/>
                </a:cubicBezTo>
                <a:cubicBezTo>
                  <a:pt x="11312" y="0"/>
                  <a:pt x="20693" y="8680"/>
                  <a:pt x="21567" y="19927"/>
                </a:cubicBezTo>
              </a:path>
              <a:path w="21567" h="21600" stroke="0" extrusionOk="0">
                <a:moveTo>
                  <a:pt x="0" y="0"/>
                </a:moveTo>
                <a:cubicBezTo>
                  <a:pt x="10" y="0"/>
                  <a:pt x="21" y="-1"/>
                  <a:pt x="32" y="0"/>
                </a:cubicBezTo>
                <a:cubicBezTo>
                  <a:pt x="11312" y="0"/>
                  <a:pt x="20693" y="8680"/>
                  <a:pt x="21567" y="19927"/>
                </a:cubicBezTo>
                <a:lnTo>
                  <a:pt x="32" y="21600"/>
                </a:lnTo>
                <a:close/>
              </a:path>
            </a:pathLst>
          </a:custGeom>
          <a:noFill/>
          <a:ln w="6350">
            <a:solidFill>
              <a:schemeClr val="bg1">
                <a:lumMod val="65000"/>
              </a:schemeClr>
            </a:solidFill>
            <a:round/>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Arc 1357"/>
          <p:cNvSpPr>
            <a:spLocks/>
          </p:cNvSpPr>
          <p:nvPr/>
        </p:nvSpPr>
        <p:spPr bwMode="gray">
          <a:xfrm rot="5400000" flipV="1">
            <a:off x="7509910" y="638817"/>
            <a:ext cx="2457312" cy="5400871"/>
          </a:xfrm>
          <a:custGeom>
            <a:avLst/>
            <a:gdLst>
              <a:gd name="T0" fmla="*/ 0 w 21567"/>
              <a:gd name="T1" fmla="*/ 0 h 21600"/>
              <a:gd name="T2" fmla="*/ 2147483647 w 21567"/>
              <a:gd name="T3" fmla="*/ 2147483647 h 21600"/>
              <a:gd name="T4" fmla="*/ 2147483647 w 21567"/>
              <a:gd name="T5" fmla="*/ 2147483647 h 21600"/>
              <a:gd name="T6" fmla="*/ 0 60000 65536"/>
              <a:gd name="T7" fmla="*/ 0 60000 65536"/>
              <a:gd name="T8" fmla="*/ 0 60000 65536"/>
              <a:gd name="T9" fmla="*/ 0 w 21567"/>
              <a:gd name="T10" fmla="*/ 0 h 21600"/>
              <a:gd name="T11" fmla="*/ 21567 w 21567"/>
              <a:gd name="T12" fmla="*/ 21600 h 21600"/>
            </a:gdLst>
            <a:ahLst/>
            <a:cxnLst>
              <a:cxn ang="T6">
                <a:pos x="T0" y="T1"/>
              </a:cxn>
              <a:cxn ang="T7">
                <a:pos x="T2" y="T3"/>
              </a:cxn>
              <a:cxn ang="T8">
                <a:pos x="T4" y="T5"/>
              </a:cxn>
            </a:cxnLst>
            <a:rect l="T9" t="T10" r="T11" b="T12"/>
            <a:pathLst>
              <a:path w="21567" h="21600" fill="none" extrusionOk="0">
                <a:moveTo>
                  <a:pt x="0" y="0"/>
                </a:moveTo>
                <a:cubicBezTo>
                  <a:pt x="10" y="0"/>
                  <a:pt x="21" y="-1"/>
                  <a:pt x="32" y="0"/>
                </a:cubicBezTo>
                <a:cubicBezTo>
                  <a:pt x="11312" y="0"/>
                  <a:pt x="20693" y="8680"/>
                  <a:pt x="21567" y="19927"/>
                </a:cubicBezTo>
              </a:path>
              <a:path w="21567" h="21600" stroke="0" extrusionOk="0">
                <a:moveTo>
                  <a:pt x="0" y="0"/>
                </a:moveTo>
                <a:cubicBezTo>
                  <a:pt x="10" y="0"/>
                  <a:pt x="21" y="-1"/>
                  <a:pt x="32" y="0"/>
                </a:cubicBezTo>
                <a:cubicBezTo>
                  <a:pt x="11312" y="0"/>
                  <a:pt x="20693" y="8680"/>
                  <a:pt x="21567" y="19927"/>
                </a:cubicBezTo>
                <a:lnTo>
                  <a:pt x="32" y="21600"/>
                </a:lnTo>
                <a:close/>
              </a:path>
            </a:pathLst>
          </a:custGeom>
          <a:noFill/>
          <a:ln w="6350">
            <a:solidFill>
              <a:schemeClr val="bg1">
                <a:lumMod val="65000"/>
              </a:schemeClr>
            </a:solidFill>
            <a:round/>
            <a:headEnd/>
            <a:tailEnd/>
          </a:ln>
        </p:spPr>
        <p:txBody>
          <a:bodyPr vert="eaVert" wrap="none" anchor="ctr"/>
          <a:lstStyle/>
          <a:p>
            <a:pPr marL="0" marR="0" lvl="0" indent="0" algn="ctr" defTabSz="914400" rtl="0" eaLnBrk="0" fontAlgn="auto" latinLnBrk="0" hangingPunct="0">
              <a:lnSpc>
                <a:spcPct val="100000"/>
              </a:lnSpc>
              <a:spcBef>
                <a:spcPct val="50000"/>
              </a:spcBef>
              <a:spcAft>
                <a:spcPts val="0"/>
              </a:spcAft>
              <a:buClr>
                <a:srgbClr val="44546A"/>
              </a:buClr>
              <a:buSzTx/>
              <a:buFont typeface="Symbol" pitchFamily="18" charset="2"/>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Rectangle 1343"/>
          <p:cNvSpPr>
            <a:spLocks noChangeArrowheads="1"/>
          </p:cNvSpPr>
          <p:nvPr/>
        </p:nvSpPr>
        <p:spPr bwMode="gray">
          <a:xfrm>
            <a:off x="6245844" y="1889029"/>
            <a:ext cx="1056593" cy="153888"/>
          </a:xfrm>
          <a:prstGeom prst="rect">
            <a:avLst/>
          </a:prstGeom>
          <a:noFill/>
          <a:ln w="9525">
            <a:noFill/>
            <a:miter lim="800000"/>
            <a:headEnd/>
            <a:tailEnd/>
          </a:ln>
        </p:spPr>
        <p:txBody>
          <a:bodyPr wrap="square" lIns="0" tIns="0" rIns="0" bIns="0">
            <a:spAutoFit/>
          </a:bodyPr>
          <a:lstStyle/>
          <a:p>
            <a:pPr marL="0" marR="0" lvl="0" indent="0" algn="ctr" defTabSz="762000" rtl="0" eaLnBrk="1" fontAlgn="auto" latinLnBrk="0" hangingPunct="1">
              <a:lnSpc>
                <a:spcPct val="100000"/>
              </a:lnSpc>
              <a:spcBef>
                <a:spcPts val="0"/>
              </a:spcBef>
              <a:spcAft>
                <a:spcPts val="0"/>
              </a:spcAft>
              <a:buClr>
                <a:srgbClr val="44546A"/>
              </a:buClr>
              <a:buSzPct val="65000"/>
              <a:buFontTx/>
              <a:buNone/>
              <a:tabLst/>
              <a:defRPr/>
            </a:pPr>
            <a:r>
              <a:rPr kumimoji="0" lang="da-DK" sz="10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2" name="Rectangle 1343"/>
          <p:cNvSpPr>
            <a:spLocks noChangeArrowheads="1"/>
          </p:cNvSpPr>
          <p:nvPr/>
        </p:nvSpPr>
        <p:spPr bwMode="gray">
          <a:xfrm>
            <a:off x="4903308" y="1864348"/>
            <a:ext cx="1056339" cy="153888"/>
          </a:xfrm>
          <a:prstGeom prst="rect">
            <a:avLst/>
          </a:prstGeom>
          <a:noFill/>
          <a:ln w="9525">
            <a:noFill/>
            <a:miter lim="800000"/>
            <a:headEnd/>
            <a:tailEnd/>
          </a:ln>
        </p:spPr>
        <p:txBody>
          <a:bodyPr wrap="square" lIns="0" tIns="0" rIns="0" bIns="0">
            <a:spAutoFit/>
          </a:bodyPr>
          <a:lstStyle/>
          <a:p>
            <a:pPr marL="0" marR="0" lvl="0" indent="0" algn="ctr" defTabSz="762000" rtl="0" eaLnBrk="1" fontAlgn="auto" latinLnBrk="0" hangingPunct="1">
              <a:lnSpc>
                <a:spcPct val="100000"/>
              </a:lnSpc>
              <a:spcBef>
                <a:spcPts val="0"/>
              </a:spcBef>
              <a:spcAft>
                <a:spcPts val="0"/>
              </a:spcAft>
              <a:buClr>
                <a:srgbClr val="44546A"/>
              </a:buClr>
              <a:buSzPct val="65000"/>
              <a:buFontTx/>
              <a:buNone/>
              <a:tabLst/>
              <a:defRPr/>
            </a:pPr>
            <a:r>
              <a:rPr kumimoji="0" lang="da-DK" sz="1000" b="1" i="1"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87" name="Line 1337"/>
          <p:cNvSpPr>
            <a:spLocks noChangeShapeType="1"/>
          </p:cNvSpPr>
          <p:nvPr/>
        </p:nvSpPr>
        <p:spPr bwMode="gray">
          <a:xfrm flipV="1">
            <a:off x="11043312" y="2365065"/>
            <a:ext cx="40142" cy="3868363"/>
          </a:xfrm>
          <a:prstGeom prst="line">
            <a:avLst/>
          </a:prstGeom>
          <a:noFill/>
          <a:ln w="12700">
            <a:solidFill>
              <a:schemeClr val="bg1">
                <a:lumMod val="65000"/>
              </a:schemeClr>
            </a:solidFill>
            <a:round/>
            <a:headEnd/>
            <a:tailEnd/>
          </a:ln>
        </p:spPr>
        <p:txBody>
          <a:bodyPr/>
          <a:lstStyle/>
          <a:p>
            <a:pPr marL="0" marR="0" lvl="0" indent="0" algn="ctr" defTabSz="914400" rtl="0" eaLnBrk="0" fontAlgn="auto" latinLnBrk="0" hangingPunct="0">
              <a:lnSpc>
                <a:spcPct val="100000"/>
              </a:lnSpc>
              <a:spcBef>
                <a:spcPct val="50000"/>
              </a:spcBef>
              <a:spcAft>
                <a:spcPts val="0"/>
              </a:spcAft>
              <a:buClr>
                <a:srgbClr val="44546A"/>
              </a:buClr>
              <a:buSzTx/>
              <a:buFont typeface="Symbol" pitchFamily="18" charset="2"/>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1343"/>
          <p:cNvSpPr>
            <a:spLocks noChangeArrowheads="1"/>
          </p:cNvSpPr>
          <p:nvPr/>
        </p:nvSpPr>
        <p:spPr bwMode="gray">
          <a:xfrm>
            <a:off x="3683545" y="1860302"/>
            <a:ext cx="1056339" cy="153888"/>
          </a:xfrm>
          <a:prstGeom prst="rect">
            <a:avLst/>
          </a:prstGeom>
          <a:noFill/>
          <a:ln w="9525">
            <a:noFill/>
            <a:miter lim="800000"/>
            <a:headEnd/>
            <a:tailEnd/>
          </a:ln>
        </p:spPr>
        <p:txBody>
          <a:bodyPr wrap="square" lIns="0" tIns="0" rIns="0" bIns="0">
            <a:spAutoFit/>
          </a:bodyPr>
          <a:lstStyle/>
          <a:p>
            <a:pPr marL="0" marR="0" lvl="0" indent="0" algn="ctr" defTabSz="762000" rtl="0" eaLnBrk="1" fontAlgn="auto" latinLnBrk="0" hangingPunct="1">
              <a:lnSpc>
                <a:spcPct val="100000"/>
              </a:lnSpc>
              <a:spcBef>
                <a:spcPts val="0"/>
              </a:spcBef>
              <a:spcAft>
                <a:spcPts val="0"/>
              </a:spcAft>
              <a:buClr>
                <a:srgbClr val="44546A"/>
              </a:buClr>
              <a:buSzPct val="65000"/>
              <a:buFontTx/>
              <a:buNone/>
              <a:tabLst/>
              <a:defRPr/>
            </a:pPr>
            <a:r>
              <a:rPr kumimoji="0" lang="da-DK" sz="1000" b="1" i="1"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89" name="Rectangle 31"/>
          <p:cNvSpPr/>
          <p:nvPr/>
        </p:nvSpPr>
        <p:spPr bwMode="auto">
          <a:xfrm>
            <a:off x="993229" y="1613333"/>
            <a:ext cx="10781444" cy="5164448"/>
          </a:xfrm>
          <a:prstGeom prst="rect">
            <a:avLst/>
          </a:prstGeom>
          <a:noFill/>
          <a:ln w="9525"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
                <a:srgbClr val="44546A"/>
              </a:buClr>
              <a:buSzTx/>
              <a:buFontTx/>
              <a:buNone/>
              <a:tabLst/>
              <a:defRPr/>
            </a:pPr>
            <a:endParaRPr kumimoji="0" lang="da-DK" sz="1400" b="0" i="0" u="none" strike="noStrike" kern="1200" cap="none" spc="0" normalizeH="0" baseline="0" noProof="0" dirty="0">
              <a:ln>
                <a:noFill/>
              </a:ln>
              <a:solidFill>
                <a:srgbClr val="737377"/>
              </a:solidFill>
              <a:effectLst/>
              <a:uLnTx/>
              <a:uFillTx/>
              <a:latin typeface="Arial" charset="0"/>
              <a:ea typeface="+mn-ea"/>
              <a:cs typeface="+mn-cs"/>
            </a:endParaRPr>
          </a:p>
        </p:txBody>
      </p:sp>
      <p:sp>
        <p:nvSpPr>
          <p:cNvPr id="90" name="Rectangle 9"/>
          <p:cNvSpPr>
            <a:spLocks noChangeArrowheads="1"/>
          </p:cNvSpPr>
          <p:nvPr/>
        </p:nvSpPr>
        <p:spPr bwMode="auto">
          <a:xfrm>
            <a:off x="3710463" y="2306584"/>
            <a:ext cx="971714" cy="395869"/>
          </a:xfrm>
          <a:prstGeom prst="rect">
            <a:avLst/>
          </a:prstGeom>
          <a:solidFill>
            <a:srgbClr val="4B91D1"/>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1.3 Visionen som forandringsproces på stormøde</a:t>
            </a:r>
          </a:p>
        </p:txBody>
      </p:sp>
      <p:sp>
        <p:nvSpPr>
          <p:cNvPr id="92" name="Rectangle 9"/>
          <p:cNvSpPr>
            <a:spLocks noChangeArrowheads="1"/>
          </p:cNvSpPr>
          <p:nvPr/>
        </p:nvSpPr>
        <p:spPr bwMode="auto">
          <a:xfrm>
            <a:off x="6184076" y="4221560"/>
            <a:ext cx="1228213" cy="288147"/>
          </a:xfrm>
          <a:prstGeom prst="rect">
            <a:avLst/>
          </a:prstGeom>
          <a:solidFill>
            <a:srgbClr val="87D59A"/>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3.2 Pilotprojekt på proceslederuddannelse</a:t>
            </a:r>
          </a:p>
        </p:txBody>
      </p:sp>
      <p:sp>
        <p:nvSpPr>
          <p:cNvPr id="95" name="Oval 40"/>
          <p:cNvSpPr/>
          <p:nvPr/>
        </p:nvSpPr>
        <p:spPr bwMode="auto">
          <a:xfrm>
            <a:off x="10805592" y="1927152"/>
            <a:ext cx="100281" cy="104456"/>
          </a:xfrm>
          <a:prstGeom prst="ellipse">
            <a:avLst/>
          </a:prstGeom>
          <a:noFill/>
          <a:ln w="19050" cap="flat" cmpd="sng" algn="ctr">
            <a:no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
                <a:srgbClr val="44546A"/>
              </a:buClr>
              <a:buSzTx/>
              <a:buFontTx/>
              <a:buNone/>
              <a:tabLst/>
              <a:defRPr/>
            </a:pPr>
            <a:endParaRPr kumimoji="0" lang="da-DK" sz="1400" b="0" i="0" u="none" strike="noStrike" kern="1200" cap="none" spc="0" normalizeH="0" baseline="0" noProof="0" dirty="0">
              <a:ln>
                <a:noFill/>
              </a:ln>
              <a:solidFill>
                <a:srgbClr val="737377"/>
              </a:solidFill>
              <a:effectLst/>
              <a:uLnTx/>
              <a:uFillTx/>
              <a:latin typeface="Arial" charset="0"/>
              <a:ea typeface="+mn-ea"/>
              <a:cs typeface="+mn-cs"/>
            </a:endParaRPr>
          </a:p>
        </p:txBody>
      </p:sp>
      <p:cxnSp>
        <p:nvCxnSpPr>
          <p:cNvPr id="97" name="Straight Connector 50"/>
          <p:cNvCxnSpPr>
            <a:cxnSpLocks/>
          </p:cNvCxnSpPr>
          <p:nvPr/>
        </p:nvCxnSpPr>
        <p:spPr bwMode="auto">
          <a:xfrm flipV="1">
            <a:off x="7821924" y="2094163"/>
            <a:ext cx="3221389" cy="3659721"/>
          </a:xfrm>
          <a:prstGeom prst="line">
            <a:avLst/>
          </a:prstGeom>
          <a:noFill/>
          <a:ln w="317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60"/>
          <p:cNvCxnSpPr>
            <a:cxnSpLocks/>
          </p:cNvCxnSpPr>
          <p:nvPr/>
        </p:nvCxnSpPr>
        <p:spPr bwMode="auto">
          <a:xfrm flipV="1">
            <a:off x="5120187" y="2071852"/>
            <a:ext cx="5943197" cy="2497299"/>
          </a:xfrm>
          <a:prstGeom prst="line">
            <a:avLst/>
          </a:prstGeom>
          <a:noFill/>
          <a:ln w="317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63"/>
          <p:cNvCxnSpPr>
            <a:cxnSpLocks/>
          </p:cNvCxnSpPr>
          <p:nvPr/>
        </p:nvCxnSpPr>
        <p:spPr bwMode="auto">
          <a:xfrm flipV="1">
            <a:off x="3999296" y="2077034"/>
            <a:ext cx="7084158" cy="1300454"/>
          </a:xfrm>
          <a:prstGeom prst="line">
            <a:avLst/>
          </a:prstGeom>
          <a:noFill/>
          <a:ln w="3175"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Arc 1357"/>
          <p:cNvSpPr>
            <a:spLocks/>
          </p:cNvSpPr>
          <p:nvPr/>
        </p:nvSpPr>
        <p:spPr bwMode="gray">
          <a:xfrm rot="5400000" flipV="1">
            <a:off x="8650302" y="914127"/>
            <a:ext cx="1569243" cy="3869936"/>
          </a:xfrm>
          <a:custGeom>
            <a:avLst/>
            <a:gdLst>
              <a:gd name="T0" fmla="*/ 0 w 21567"/>
              <a:gd name="T1" fmla="*/ 0 h 21600"/>
              <a:gd name="T2" fmla="*/ 2147483647 w 21567"/>
              <a:gd name="T3" fmla="*/ 2147483647 h 21600"/>
              <a:gd name="T4" fmla="*/ 2147483647 w 21567"/>
              <a:gd name="T5" fmla="*/ 2147483647 h 21600"/>
              <a:gd name="T6" fmla="*/ 0 60000 65536"/>
              <a:gd name="T7" fmla="*/ 0 60000 65536"/>
              <a:gd name="T8" fmla="*/ 0 60000 65536"/>
              <a:gd name="T9" fmla="*/ 0 w 21567"/>
              <a:gd name="T10" fmla="*/ 0 h 21600"/>
              <a:gd name="T11" fmla="*/ 21567 w 21567"/>
              <a:gd name="T12" fmla="*/ 21600 h 21600"/>
            </a:gdLst>
            <a:ahLst/>
            <a:cxnLst>
              <a:cxn ang="T6">
                <a:pos x="T0" y="T1"/>
              </a:cxn>
              <a:cxn ang="T7">
                <a:pos x="T2" y="T3"/>
              </a:cxn>
              <a:cxn ang="T8">
                <a:pos x="T4" y="T5"/>
              </a:cxn>
            </a:cxnLst>
            <a:rect l="T9" t="T10" r="T11" b="T12"/>
            <a:pathLst>
              <a:path w="21567" h="21600" fill="none" extrusionOk="0">
                <a:moveTo>
                  <a:pt x="0" y="0"/>
                </a:moveTo>
                <a:cubicBezTo>
                  <a:pt x="10" y="0"/>
                  <a:pt x="21" y="-1"/>
                  <a:pt x="32" y="0"/>
                </a:cubicBezTo>
                <a:cubicBezTo>
                  <a:pt x="11312" y="0"/>
                  <a:pt x="20693" y="8680"/>
                  <a:pt x="21567" y="19927"/>
                </a:cubicBezTo>
              </a:path>
              <a:path w="21567" h="21600" stroke="0" extrusionOk="0">
                <a:moveTo>
                  <a:pt x="0" y="0"/>
                </a:moveTo>
                <a:cubicBezTo>
                  <a:pt x="10" y="0"/>
                  <a:pt x="21" y="-1"/>
                  <a:pt x="32" y="0"/>
                </a:cubicBezTo>
                <a:cubicBezTo>
                  <a:pt x="11312" y="0"/>
                  <a:pt x="20693" y="8680"/>
                  <a:pt x="21567" y="19927"/>
                </a:cubicBezTo>
                <a:lnTo>
                  <a:pt x="32" y="21600"/>
                </a:lnTo>
                <a:close/>
              </a:path>
            </a:pathLst>
          </a:custGeom>
          <a:noFill/>
          <a:ln w="6350">
            <a:solidFill>
              <a:schemeClr val="bg1">
                <a:lumMod val="65000"/>
              </a:schemeClr>
            </a:solidFill>
            <a:round/>
            <a:headEnd/>
            <a:tailEnd/>
          </a:ln>
        </p:spPr>
        <p:txBody>
          <a:bodyPr vert="eaVert" wrap="none" anchor="ctr"/>
          <a:lstStyle/>
          <a:p>
            <a:pPr marL="0" marR="0" lvl="0" indent="0" algn="ctr" defTabSz="914400" rtl="0" eaLnBrk="0" fontAlgn="auto" latinLnBrk="0" hangingPunct="0">
              <a:lnSpc>
                <a:spcPct val="100000"/>
              </a:lnSpc>
              <a:spcBef>
                <a:spcPct val="50000"/>
              </a:spcBef>
              <a:spcAft>
                <a:spcPts val="0"/>
              </a:spcAft>
              <a:buClr>
                <a:srgbClr val="44546A"/>
              </a:buClr>
              <a:buSzTx/>
              <a:buFont typeface="Symbol" pitchFamily="18" charset="2"/>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TextBox 89"/>
          <p:cNvSpPr txBox="1"/>
          <p:nvPr/>
        </p:nvSpPr>
        <p:spPr>
          <a:xfrm>
            <a:off x="7535486" y="6039117"/>
            <a:ext cx="230952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Indsatsområde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Revision og tydeliggørelse af arbejdsmiljøarbejdet</a:t>
            </a:r>
          </a:p>
        </p:txBody>
      </p:sp>
      <p:sp>
        <p:nvSpPr>
          <p:cNvPr id="116" name="TextBox 90"/>
          <p:cNvSpPr txBox="1"/>
          <p:nvPr/>
        </p:nvSpPr>
        <p:spPr>
          <a:xfrm>
            <a:off x="4309298" y="5056200"/>
            <a:ext cx="192749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Indsatsområde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Kompetenceudviklings-paletten udformes </a:t>
            </a:r>
          </a:p>
        </p:txBody>
      </p:sp>
      <p:sp>
        <p:nvSpPr>
          <p:cNvPr id="117" name="TextBox 91"/>
          <p:cNvSpPr txBox="1"/>
          <p:nvPr/>
        </p:nvSpPr>
        <p:spPr>
          <a:xfrm>
            <a:off x="11125977" y="3832000"/>
            <a:ext cx="605512" cy="31339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TextBox 92"/>
          <p:cNvSpPr txBox="1"/>
          <p:nvPr/>
        </p:nvSpPr>
        <p:spPr>
          <a:xfrm rot="153687">
            <a:off x="2808172" y="3842349"/>
            <a:ext cx="1506377"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Indsatsområde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Tunet og samkørt AM-værktøjer </a:t>
            </a:r>
          </a:p>
        </p:txBody>
      </p:sp>
      <p:sp>
        <p:nvSpPr>
          <p:cNvPr id="119" name="TextBox 93"/>
          <p:cNvSpPr txBox="1"/>
          <p:nvPr/>
        </p:nvSpPr>
        <p:spPr>
          <a:xfrm>
            <a:off x="1408058" y="2489810"/>
            <a:ext cx="2116945"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Indsatsområde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Udvikling, styring og realisering af visionen</a:t>
            </a:r>
          </a:p>
        </p:txBody>
      </p:sp>
      <p:sp>
        <p:nvSpPr>
          <p:cNvPr id="120" name="Rectangle 1343"/>
          <p:cNvSpPr>
            <a:spLocks noChangeArrowheads="1"/>
          </p:cNvSpPr>
          <p:nvPr/>
        </p:nvSpPr>
        <p:spPr bwMode="gray">
          <a:xfrm>
            <a:off x="7706603" y="1864348"/>
            <a:ext cx="1056593" cy="153888"/>
          </a:xfrm>
          <a:prstGeom prst="rect">
            <a:avLst/>
          </a:prstGeom>
          <a:noFill/>
          <a:ln w="9525">
            <a:noFill/>
            <a:miter lim="800000"/>
            <a:headEnd/>
            <a:tailEnd/>
          </a:ln>
        </p:spPr>
        <p:txBody>
          <a:bodyPr wrap="square" lIns="0" tIns="0" rIns="0" bIns="0">
            <a:spAutoFit/>
          </a:bodyPr>
          <a:lstStyle/>
          <a:p>
            <a:pPr marL="0" marR="0" lvl="0" indent="0" algn="ctr" defTabSz="762000" rtl="0" eaLnBrk="1" fontAlgn="auto" latinLnBrk="0" hangingPunct="1">
              <a:lnSpc>
                <a:spcPct val="100000"/>
              </a:lnSpc>
              <a:spcBef>
                <a:spcPts val="0"/>
              </a:spcBef>
              <a:spcAft>
                <a:spcPts val="0"/>
              </a:spcAft>
              <a:buClr>
                <a:srgbClr val="44546A"/>
              </a:buClr>
              <a:buSzPct val="65000"/>
              <a:buFontTx/>
              <a:buNone/>
              <a:tabLst/>
              <a:defRPr/>
            </a:pPr>
            <a:r>
              <a:rPr kumimoji="0" lang="da-DK" sz="1000" b="1"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1" name="TextBox 98"/>
          <p:cNvSpPr txBox="1"/>
          <p:nvPr/>
        </p:nvSpPr>
        <p:spPr>
          <a:xfrm rot="1659736">
            <a:off x="7038234" y="4140808"/>
            <a:ext cx="1382038" cy="271534"/>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NÆSTE BØLGE</a:t>
            </a:r>
          </a:p>
        </p:txBody>
      </p:sp>
      <p:sp>
        <p:nvSpPr>
          <p:cNvPr id="122" name="TextBox 99"/>
          <p:cNvSpPr txBox="1"/>
          <p:nvPr/>
        </p:nvSpPr>
        <p:spPr>
          <a:xfrm rot="1324782">
            <a:off x="9011192" y="2889269"/>
            <a:ext cx="996971" cy="271534"/>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NÆSTE BØLGE</a:t>
            </a:r>
          </a:p>
        </p:txBody>
      </p:sp>
      <p:sp>
        <p:nvSpPr>
          <p:cNvPr id="123" name="TextBox 100"/>
          <p:cNvSpPr txBox="1"/>
          <p:nvPr/>
        </p:nvSpPr>
        <p:spPr>
          <a:xfrm rot="1516055">
            <a:off x="8259986" y="3437347"/>
            <a:ext cx="860407" cy="271534"/>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NÆSTE BØLGE</a:t>
            </a:r>
          </a:p>
        </p:txBody>
      </p:sp>
      <p:sp>
        <p:nvSpPr>
          <p:cNvPr id="130" name="Isosceles Triangle 1"/>
          <p:cNvSpPr/>
          <p:nvPr/>
        </p:nvSpPr>
        <p:spPr bwMode="auto">
          <a:xfrm>
            <a:off x="11252035" y="3564080"/>
            <a:ext cx="327586" cy="69638"/>
          </a:xfrm>
          <a:prstGeom prst="triangle">
            <a:avLst/>
          </a:prstGeom>
          <a:solidFill>
            <a:schemeClr val="bg1"/>
          </a:solidFill>
          <a:ln w="9525" algn="ctr">
            <a:solidFill>
              <a:schemeClr val="tx1">
                <a:lumMod val="50000"/>
                <a:lumOff val="50000"/>
              </a:schemeClr>
            </a:solidFill>
            <a:miter lim="800000"/>
            <a:headEnd/>
            <a:tailEnd/>
          </a:ln>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itchFamily="34" charset="0"/>
            </a:endParaRPr>
          </a:p>
        </p:txBody>
      </p:sp>
      <p:sp>
        <p:nvSpPr>
          <p:cNvPr id="131" name="Isosceles Triangle 67"/>
          <p:cNvSpPr/>
          <p:nvPr/>
        </p:nvSpPr>
        <p:spPr bwMode="auto">
          <a:xfrm>
            <a:off x="11252035" y="4498064"/>
            <a:ext cx="327586" cy="69638"/>
          </a:xfrm>
          <a:prstGeom prst="triangle">
            <a:avLst/>
          </a:prstGeom>
          <a:solidFill>
            <a:schemeClr val="bg1"/>
          </a:solidFill>
          <a:ln w="9525" algn="ctr">
            <a:solidFill>
              <a:schemeClr val="tx1">
                <a:lumMod val="50000"/>
                <a:lumOff val="50000"/>
              </a:schemeClr>
            </a:solidFill>
            <a:miter lim="800000"/>
            <a:headEnd/>
            <a:tailEnd/>
          </a:ln>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itchFamily="34" charset="0"/>
            </a:endParaRPr>
          </a:p>
        </p:txBody>
      </p:sp>
      <p:sp>
        <p:nvSpPr>
          <p:cNvPr id="132" name="Isosceles Triangle 69"/>
          <p:cNvSpPr/>
          <p:nvPr/>
        </p:nvSpPr>
        <p:spPr bwMode="auto">
          <a:xfrm>
            <a:off x="11252035" y="5365058"/>
            <a:ext cx="327586" cy="69638"/>
          </a:xfrm>
          <a:prstGeom prst="triangle">
            <a:avLst/>
          </a:prstGeom>
          <a:solidFill>
            <a:schemeClr val="bg1"/>
          </a:solidFill>
          <a:ln w="9525" algn="ctr">
            <a:solidFill>
              <a:schemeClr val="tx1">
                <a:lumMod val="50000"/>
                <a:lumOff val="50000"/>
              </a:schemeClr>
            </a:solidFill>
            <a:miter lim="800000"/>
            <a:headEnd/>
            <a:tailEnd/>
          </a:ln>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Verdana" pitchFamily="34" charset="0"/>
              <a:ea typeface="Verdana" pitchFamily="34" charset="0"/>
              <a:cs typeface="Verdana" pitchFamily="34" charset="0"/>
            </a:endParaRPr>
          </a:p>
        </p:txBody>
      </p:sp>
      <p:sp>
        <p:nvSpPr>
          <p:cNvPr id="145" name="Rectangle 9"/>
          <p:cNvSpPr>
            <a:spLocks noChangeArrowheads="1"/>
          </p:cNvSpPr>
          <p:nvPr/>
        </p:nvSpPr>
        <p:spPr bwMode="auto">
          <a:xfrm>
            <a:off x="7139353" y="4602584"/>
            <a:ext cx="1262224" cy="288147"/>
          </a:xfrm>
          <a:prstGeom prst="rect">
            <a:avLst/>
          </a:prstGeom>
          <a:solidFill>
            <a:srgbClr val="87D59A"/>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3.1 Procesunderstøttende screening</a:t>
            </a:r>
          </a:p>
        </p:txBody>
      </p:sp>
      <p:sp>
        <p:nvSpPr>
          <p:cNvPr id="147" name="Rectangle 9"/>
          <p:cNvSpPr>
            <a:spLocks noChangeArrowheads="1"/>
          </p:cNvSpPr>
          <p:nvPr/>
        </p:nvSpPr>
        <p:spPr bwMode="auto">
          <a:xfrm>
            <a:off x="4699162" y="3314108"/>
            <a:ext cx="801906" cy="288147"/>
          </a:xfrm>
          <a:prstGeom prst="rect">
            <a:avLst/>
          </a:prstGeom>
          <a:solidFill>
            <a:srgbClr val="9CE0D6"/>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2.1 Overordnet koncept (solen)</a:t>
            </a:r>
          </a:p>
        </p:txBody>
      </p:sp>
      <p:sp>
        <p:nvSpPr>
          <p:cNvPr id="149" name="Rectangle 9"/>
          <p:cNvSpPr>
            <a:spLocks noChangeArrowheads="1"/>
          </p:cNvSpPr>
          <p:nvPr/>
        </p:nvSpPr>
        <p:spPr bwMode="auto">
          <a:xfrm>
            <a:off x="4897836" y="3646839"/>
            <a:ext cx="1557303" cy="395869"/>
          </a:xfrm>
          <a:prstGeom prst="rect">
            <a:avLst/>
          </a:prstGeom>
          <a:solidFill>
            <a:srgbClr val="9CE0D6"/>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2.2 Koncept for risikovurdering, arbejdspladsvurdering og trivselsmåling</a:t>
            </a:r>
          </a:p>
        </p:txBody>
      </p:sp>
      <p:sp>
        <p:nvSpPr>
          <p:cNvPr id="151" name="Rectangle 9"/>
          <p:cNvSpPr>
            <a:spLocks noChangeArrowheads="1"/>
          </p:cNvSpPr>
          <p:nvPr/>
        </p:nvSpPr>
        <p:spPr bwMode="auto">
          <a:xfrm>
            <a:off x="4369662" y="2713031"/>
            <a:ext cx="1273082" cy="288147"/>
          </a:xfrm>
          <a:prstGeom prst="rect">
            <a:avLst/>
          </a:prstGeom>
          <a:solidFill>
            <a:srgbClr val="4B91D1"/>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1.1 Projekt og budgetplan for direktionen</a:t>
            </a:r>
          </a:p>
        </p:txBody>
      </p:sp>
      <p:sp>
        <p:nvSpPr>
          <p:cNvPr id="153" name="Rectangle 9"/>
          <p:cNvSpPr>
            <a:spLocks noChangeArrowheads="1"/>
          </p:cNvSpPr>
          <p:nvPr/>
        </p:nvSpPr>
        <p:spPr bwMode="auto">
          <a:xfrm>
            <a:off x="8572060" y="5071621"/>
            <a:ext cx="1505446" cy="395869"/>
          </a:xfrm>
          <a:prstGeom prst="rect">
            <a:avLst/>
          </a:prstGeom>
          <a:solidFill>
            <a:srgbClr val="70AD47"/>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4.3 Arbejdsmiljøorganisationen drøfter roller, opgaver og ansvar på stormøde</a:t>
            </a:r>
          </a:p>
        </p:txBody>
      </p:sp>
      <p:sp>
        <p:nvSpPr>
          <p:cNvPr id="101" name="Rounded Rectangle 15"/>
          <p:cNvSpPr/>
          <p:nvPr/>
        </p:nvSpPr>
        <p:spPr bwMode="auto">
          <a:xfrm>
            <a:off x="8585443" y="1714214"/>
            <a:ext cx="3091640" cy="1395158"/>
          </a:xfrm>
          <a:prstGeom prst="roundRect">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Verdana" pitchFamily="34" charset="0"/>
                <a:cs typeface="Verdana" pitchFamily="34" charset="0"/>
              </a:rPr>
              <a:t>Arbejdsmiljøvision: Arbejdsmiljøarbejdet tilrettelægges og facilites på en sådan måde at indsatsen er effektiv, velvalgt og understøtter universitetets kerneopgave. Dette skal ske gennem følgende 5 bevægelser:</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Arbejdsmiljøaktør – fra udfører til facilitator</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Arbejdsmiljøgruppe - Fra ekspeditionskontor til team</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Arbejdsmiljøledelse - Fra ekstra besvær til hjælp</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Arbejdsmiljøorganisation - Fra reaktiv bagatelliserende til ansvarsfuld forebyggelse</a:t>
            </a:r>
          </a:p>
          <a:p>
            <a:pPr marL="180975" marR="0" lvl="0"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Arbejdsmiljøkultur -Fra egen </a:t>
            </a:r>
            <a:r>
              <a:rPr kumimoji="0" lang="da-DK" sz="800" b="0" i="0" u="none" strike="noStrike" kern="1200" cap="none" spc="0" normalizeH="0" baseline="0" noProof="0" dirty="0" err="1">
                <a:ln>
                  <a:noFill/>
                </a:ln>
                <a:solidFill>
                  <a:prstClr val="white"/>
                </a:solidFill>
                <a:effectLst/>
                <a:uLnTx/>
                <a:uFillTx/>
                <a:latin typeface="Calibri" panose="020F0502020204030204"/>
                <a:ea typeface="+mn-ea"/>
                <a:cs typeface="+mn-cs"/>
              </a:rPr>
              <a:t>dekoblet</a:t>
            </a: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 dagsorden til ressource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9">
            <a:extLst>
              <a:ext uri="{FF2B5EF4-FFF2-40B4-BE49-F238E27FC236}">
                <a16:creationId xmlns:a16="http://schemas.microsoft.com/office/drawing/2014/main" id="{3541F73D-57F9-4E3A-9582-33E49CB0BF4B}"/>
              </a:ext>
            </a:extLst>
          </p:cNvPr>
          <p:cNvSpPr>
            <a:spLocks noChangeArrowheads="1"/>
          </p:cNvSpPr>
          <p:nvPr/>
        </p:nvSpPr>
        <p:spPr bwMode="auto">
          <a:xfrm>
            <a:off x="6892983" y="2330982"/>
            <a:ext cx="1502457" cy="288147"/>
          </a:xfrm>
          <a:prstGeom prst="rect">
            <a:avLst/>
          </a:prstGeom>
          <a:solidFill>
            <a:srgbClr val="4B91D1"/>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1.2 Visionens elementer i det daglige arbejde</a:t>
            </a:r>
          </a:p>
        </p:txBody>
      </p:sp>
      <p:sp>
        <p:nvSpPr>
          <p:cNvPr id="68" name="Rectangle 9">
            <a:extLst>
              <a:ext uri="{FF2B5EF4-FFF2-40B4-BE49-F238E27FC236}">
                <a16:creationId xmlns:a16="http://schemas.microsoft.com/office/drawing/2014/main" id="{BDED1FA0-407D-43D3-A96D-EA4F54E84660}"/>
              </a:ext>
            </a:extLst>
          </p:cNvPr>
          <p:cNvSpPr>
            <a:spLocks noChangeArrowheads="1"/>
          </p:cNvSpPr>
          <p:nvPr/>
        </p:nvSpPr>
        <p:spPr bwMode="auto">
          <a:xfrm>
            <a:off x="5331556" y="2187582"/>
            <a:ext cx="1522767" cy="395869"/>
          </a:xfrm>
          <a:prstGeom prst="rect">
            <a:avLst/>
          </a:prstGeom>
          <a:solidFill>
            <a:srgbClr val="4B91D1"/>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1.4 Evaluering og planlægning under Den Årlige Arbejdsmiljødrøftelse</a:t>
            </a:r>
          </a:p>
        </p:txBody>
      </p:sp>
      <p:sp>
        <p:nvSpPr>
          <p:cNvPr id="69" name="Rectangle 9">
            <a:extLst>
              <a:ext uri="{FF2B5EF4-FFF2-40B4-BE49-F238E27FC236}">
                <a16:creationId xmlns:a16="http://schemas.microsoft.com/office/drawing/2014/main" id="{B16C2D24-C1E2-442F-9A9F-B1E01C0EDD4A}"/>
              </a:ext>
            </a:extLst>
          </p:cNvPr>
          <p:cNvSpPr>
            <a:spLocks noChangeArrowheads="1"/>
          </p:cNvSpPr>
          <p:nvPr/>
        </p:nvSpPr>
        <p:spPr bwMode="auto">
          <a:xfrm>
            <a:off x="6670957" y="2872847"/>
            <a:ext cx="1358250" cy="288147"/>
          </a:xfrm>
          <a:prstGeom prst="rect">
            <a:avLst/>
          </a:prstGeom>
          <a:solidFill>
            <a:srgbClr val="9CE0D6"/>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2.3 Koncept for Den Årlige Arbejdsmiljødrøftelse</a:t>
            </a:r>
          </a:p>
        </p:txBody>
      </p:sp>
      <p:sp>
        <p:nvSpPr>
          <p:cNvPr id="70" name="Rectangle 9">
            <a:extLst>
              <a:ext uri="{FF2B5EF4-FFF2-40B4-BE49-F238E27FC236}">
                <a16:creationId xmlns:a16="http://schemas.microsoft.com/office/drawing/2014/main" id="{B4215D12-AD03-41E0-BC59-7B0A6C949175}"/>
              </a:ext>
            </a:extLst>
          </p:cNvPr>
          <p:cNvSpPr>
            <a:spLocks noChangeArrowheads="1"/>
          </p:cNvSpPr>
          <p:nvPr/>
        </p:nvSpPr>
        <p:spPr bwMode="auto">
          <a:xfrm>
            <a:off x="6273262" y="3240997"/>
            <a:ext cx="1262224" cy="288147"/>
          </a:xfrm>
          <a:prstGeom prst="rect">
            <a:avLst/>
          </a:prstGeom>
          <a:solidFill>
            <a:srgbClr val="9CE0D6"/>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2.4 Enkeltstående procesværktøjer</a:t>
            </a:r>
          </a:p>
        </p:txBody>
      </p:sp>
      <p:sp>
        <p:nvSpPr>
          <p:cNvPr id="71" name="Rectangle 9">
            <a:extLst>
              <a:ext uri="{FF2B5EF4-FFF2-40B4-BE49-F238E27FC236}">
                <a16:creationId xmlns:a16="http://schemas.microsoft.com/office/drawing/2014/main" id="{1DBDA7B9-7B27-4219-B762-705610857178}"/>
              </a:ext>
            </a:extLst>
          </p:cNvPr>
          <p:cNvSpPr>
            <a:spLocks noChangeArrowheads="1"/>
          </p:cNvSpPr>
          <p:nvPr/>
        </p:nvSpPr>
        <p:spPr bwMode="auto">
          <a:xfrm>
            <a:off x="6825895" y="4946131"/>
            <a:ext cx="1262224" cy="395869"/>
          </a:xfrm>
          <a:prstGeom prst="rect">
            <a:avLst/>
          </a:prstGeom>
          <a:solidFill>
            <a:srgbClr val="87D59A"/>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3.3 Drøftelse af roller, opgaver og ansvar på stormøde</a:t>
            </a:r>
          </a:p>
        </p:txBody>
      </p:sp>
      <p:sp>
        <p:nvSpPr>
          <p:cNvPr id="72" name="Rectangle 9">
            <a:extLst>
              <a:ext uri="{FF2B5EF4-FFF2-40B4-BE49-F238E27FC236}">
                <a16:creationId xmlns:a16="http://schemas.microsoft.com/office/drawing/2014/main" id="{87B1B57A-95B5-4D8C-909D-59E8841692CB}"/>
              </a:ext>
            </a:extLst>
          </p:cNvPr>
          <p:cNvSpPr>
            <a:spLocks noChangeArrowheads="1"/>
          </p:cNvSpPr>
          <p:nvPr/>
        </p:nvSpPr>
        <p:spPr bwMode="auto">
          <a:xfrm>
            <a:off x="7873001" y="3898874"/>
            <a:ext cx="1262224" cy="288147"/>
          </a:xfrm>
          <a:prstGeom prst="rect">
            <a:avLst/>
          </a:prstGeom>
          <a:solidFill>
            <a:srgbClr val="87D59A"/>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3.4 Introduktion til nye ledere og nyansatte</a:t>
            </a:r>
          </a:p>
        </p:txBody>
      </p:sp>
      <p:sp>
        <p:nvSpPr>
          <p:cNvPr id="73" name="Rectangle 9">
            <a:extLst>
              <a:ext uri="{FF2B5EF4-FFF2-40B4-BE49-F238E27FC236}">
                <a16:creationId xmlns:a16="http://schemas.microsoft.com/office/drawing/2014/main" id="{8E3B160F-E001-432B-A45C-DC1149643363}"/>
              </a:ext>
            </a:extLst>
          </p:cNvPr>
          <p:cNvSpPr>
            <a:spLocks noChangeArrowheads="1"/>
          </p:cNvSpPr>
          <p:nvPr/>
        </p:nvSpPr>
        <p:spPr bwMode="auto">
          <a:xfrm>
            <a:off x="9414641" y="5700067"/>
            <a:ext cx="1505446" cy="288147"/>
          </a:xfrm>
          <a:prstGeom prst="rect">
            <a:avLst/>
          </a:prstGeom>
          <a:solidFill>
            <a:srgbClr val="70AD47"/>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4.1 Dialog på lovpligtig arbejdsmiljøuddannelse i 2018</a:t>
            </a:r>
          </a:p>
        </p:txBody>
      </p:sp>
      <p:sp>
        <p:nvSpPr>
          <p:cNvPr id="74" name="Rectangle 9">
            <a:extLst>
              <a:ext uri="{FF2B5EF4-FFF2-40B4-BE49-F238E27FC236}">
                <a16:creationId xmlns:a16="http://schemas.microsoft.com/office/drawing/2014/main" id="{E2E7C616-5593-4A79-B2DC-AD0D172422A6}"/>
              </a:ext>
            </a:extLst>
          </p:cNvPr>
          <p:cNvSpPr>
            <a:spLocks noChangeArrowheads="1"/>
          </p:cNvSpPr>
          <p:nvPr/>
        </p:nvSpPr>
        <p:spPr bwMode="auto">
          <a:xfrm>
            <a:off x="9352873" y="4429489"/>
            <a:ext cx="1505446" cy="288147"/>
          </a:xfrm>
          <a:prstGeom prst="rect">
            <a:avLst/>
          </a:prstGeom>
          <a:solidFill>
            <a:srgbClr val="70AD47"/>
          </a:solidFill>
          <a:ln>
            <a:noFill/>
          </a:ln>
          <a:extLst/>
        </p:spPr>
        <p:txBody>
          <a:bodyPr wrap="squar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4.2 Direktionen fastlægger roller, opgaver og ansvar</a:t>
            </a:r>
          </a:p>
        </p:txBody>
      </p:sp>
    </p:spTree>
    <p:extLst>
      <p:ext uri="{BB962C8B-B14F-4D97-AF65-F5344CB8AC3E}">
        <p14:creationId xmlns:p14="http://schemas.microsoft.com/office/powerpoint/2010/main" val="23296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AFF65753-7CFB-48AA-82BC-302E26B7B582}"/>
              </a:ext>
            </a:extLst>
          </p:cNvPr>
          <p:cNvPicPr>
            <a:picLocks noGrp="1" noChangeAspect="1"/>
          </p:cNvPicPr>
          <p:nvPr>
            <p:ph idx="1"/>
          </p:nvPr>
        </p:nvPicPr>
        <p:blipFill>
          <a:blip r:embed="rId4"/>
          <a:stretch>
            <a:fillRect/>
          </a:stretch>
        </p:blipFill>
        <p:spPr>
          <a:xfrm>
            <a:off x="0" y="0"/>
            <a:ext cx="12192000" cy="9144001"/>
          </a:xfrm>
          <a:prstGeom prst="rect">
            <a:avLst/>
          </a:prstGeom>
        </p:spPr>
      </p:pic>
      <p:sp>
        <p:nvSpPr>
          <p:cNvPr id="2" name="Titel 1">
            <a:extLst>
              <a:ext uri="{FF2B5EF4-FFF2-40B4-BE49-F238E27FC236}">
                <a16:creationId xmlns:a16="http://schemas.microsoft.com/office/drawing/2014/main" id="{A3EBB715-BB06-48CD-9019-4A350059AD74}"/>
              </a:ext>
            </a:extLst>
          </p:cNvPr>
          <p:cNvSpPr>
            <a:spLocks noGrp="1"/>
          </p:cNvSpPr>
          <p:nvPr>
            <p:ph type="title"/>
          </p:nvPr>
        </p:nvSpPr>
        <p:spPr>
          <a:xfrm>
            <a:off x="626100" y="5588525"/>
            <a:ext cx="11412000" cy="1963158"/>
          </a:xfrm>
        </p:spPr>
        <p:txBody>
          <a:bodyPr/>
          <a:lstStyle/>
          <a:p>
            <a:r>
              <a:rPr lang="da-DK" dirty="0"/>
              <a:t>Hvordan bruger vi visionen?</a:t>
            </a:r>
            <a:br>
              <a:rPr lang="da-DK" dirty="0"/>
            </a:br>
            <a:r>
              <a:rPr lang="da-DK" b="0" dirty="0">
                <a:solidFill>
                  <a:schemeClr val="tx1"/>
                </a:solidFill>
              </a:rPr>
              <a:t>Hvordan kan I bruge visionen som løftestang til noget hos jer?</a:t>
            </a:r>
            <a:br>
              <a:rPr lang="da-DK" dirty="0"/>
            </a:br>
            <a:endParaRPr lang="da-DK" dirty="0"/>
          </a:p>
        </p:txBody>
      </p:sp>
      <p:sp>
        <p:nvSpPr>
          <p:cNvPr id="6" name="Date_DateCustomA" hidden="1"/>
          <p:cNvSpPr>
            <a:spLocks noGrp="1"/>
          </p:cNvSpPr>
          <p:nvPr>
            <p:ph type="dt" sz="half" idx="10"/>
          </p:nvPr>
        </p:nvSpPr>
        <p:spPr/>
        <p:txBody>
          <a:bodyPr/>
          <a:lstStyle/>
          <a:p>
            <a:r>
              <a:rPr lang="da-DK" dirty="0"/>
              <a:t>25. maj 2018</a:t>
            </a:r>
          </a:p>
        </p:txBody>
      </p:sp>
      <p:sp>
        <p:nvSpPr>
          <p:cNvPr id="7" name="OFF_institute"/>
          <p:cNvSpPr>
            <a:spLocks noGrp="1"/>
          </p:cNvSpPr>
          <p:nvPr>
            <p:ph type="ftr" sz="quarter" idx="11"/>
          </p:nvPr>
        </p:nvSpPr>
        <p:spPr/>
        <p:txBody>
          <a:bodyPr/>
          <a:lstStyle/>
          <a:p>
            <a:r>
              <a:rPr lang="da-DK" dirty="0"/>
              <a:t>HR-service</a:t>
            </a:r>
          </a:p>
        </p:txBody>
      </p:sp>
      <p:sp>
        <p:nvSpPr>
          <p:cNvPr id="8" name="Pladsholder til slidenummer 7"/>
          <p:cNvSpPr>
            <a:spLocks noGrp="1"/>
          </p:cNvSpPr>
          <p:nvPr>
            <p:ph type="sldNum" sz="quarter" idx="12"/>
          </p:nvPr>
        </p:nvSpPr>
        <p:spPr/>
        <p:txBody>
          <a:bodyPr/>
          <a:lstStyle/>
          <a:p>
            <a:fld id="{45D37B1E-C366-494F-A587-962AD9AABC83}" type="slidenum">
              <a:rPr lang="da-DK" smtClean="0"/>
              <a:pPr/>
              <a:t>16</a:t>
            </a:fld>
            <a:endParaRPr lang="da-DK" dirty="0"/>
          </a:p>
        </p:txBody>
      </p:sp>
    </p:spTree>
    <p:custDataLst>
      <p:tags r:id="rId1"/>
    </p:custDataLst>
    <p:extLst>
      <p:ext uri="{BB962C8B-B14F-4D97-AF65-F5344CB8AC3E}">
        <p14:creationId xmlns:p14="http://schemas.microsoft.com/office/powerpoint/2010/main" val="251253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Velkommen til Lars Brodersen</a:t>
            </a:r>
          </a:p>
        </p:txBody>
      </p:sp>
      <p:sp>
        <p:nvSpPr>
          <p:cNvPr id="3" name="Pladsholder til tekst 2"/>
          <p:cNvSpPr>
            <a:spLocks noGrp="1"/>
          </p:cNvSpPr>
          <p:nvPr>
            <p:ph type="body" sz="quarter" idx="13"/>
          </p:nvPr>
        </p:nvSpPr>
        <p:spPr/>
        <p:txBody>
          <a:bodyPr/>
          <a:lstStyle/>
          <a:p>
            <a:endParaRPr lang="da-DK"/>
          </a:p>
        </p:txBody>
      </p:sp>
      <p:sp>
        <p:nvSpPr>
          <p:cNvPr id="4" name="Pladsholder til dato 3"/>
          <p:cNvSpPr>
            <a:spLocks noGrp="1"/>
          </p:cNvSpPr>
          <p:nvPr>
            <p:ph type="dt" sz="half" idx="14"/>
          </p:nvPr>
        </p:nvSpPr>
        <p:spPr/>
        <p:txBody>
          <a:bodyPr/>
          <a:lstStyle/>
          <a:p>
            <a:r>
              <a:rPr lang="en-GB"/>
              <a:t>25. maj 2018</a:t>
            </a:r>
            <a:endParaRPr lang="en-GB" dirty="0"/>
          </a:p>
        </p:txBody>
      </p:sp>
      <p:sp>
        <p:nvSpPr>
          <p:cNvPr id="5" name="Pladsholder til sidefod 4"/>
          <p:cNvSpPr>
            <a:spLocks noGrp="1"/>
          </p:cNvSpPr>
          <p:nvPr>
            <p:ph type="ftr" sz="quarter" idx="15"/>
          </p:nvPr>
        </p:nvSpPr>
        <p:spPr/>
        <p:txBody>
          <a:bodyPr/>
          <a:lstStyle/>
          <a:p>
            <a:endParaRPr lang="en-GB" dirty="0"/>
          </a:p>
        </p:txBody>
      </p:sp>
      <p:sp>
        <p:nvSpPr>
          <p:cNvPr id="6" name="Pladsholder til slidenummer 5"/>
          <p:cNvSpPr>
            <a:spLocks noGrp="1"/>
          </p:cNvSpPr>
          <p:nvPr>
            <p:ph type="sldNum" sz="quarter" idx="16"/>
          </p:nvPr>
        </p:nvSpPr>
        <p:spPr/>
        <p:txBody>
          <a:bodyPr/>
          <a:lstStyle/>
          <a:p>
            <a:fld id="{45D37B1E-C366-494F-A587-962AD9AABC83}" type="slidenum">
              <a:rPr lang="en-GB" smtClean="0"/>
              <a:pPr/>
              <a:t>17</a:t>
            </a:fld>
            <a:endParaRPr lang="en-GB" dirty="0"/>
          </a:p>
        </p:txBody>
      </p:sp>
    </p:spTree>
    <p:extLst>
      <p:ext uri="{BB962C8B-B14F-4D97-AF65-F5344CB8AC3E}">
        <p14:creationId xmlns:p14="http://schemas.microsoft.com/office/powerpoint/2010/main" val="47614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lidenummer 7"/>
          <p:cNvSpPr>
            <a:spLocks noGrp="1"/>
          </p:cNvSpPr>
          <p:nvPr>
            <p:ph type="sldNum" sz="quarter" idx="12"/>
          </p:nvPr>
        </p:nvSpPr>
        <p:spPr/>
        <p:txBody>
          <a:bodyPr/>
          <a:lstStyle/>
          <a:p>
            <a:fld id="{45D37B1E-C366-494F-A587-962AD9AABC83}" type="slidenum">
              <a:rPr lang="da-DK"/>
              <a:pPr/>
              <a:t>2</a:t>
            </a:fld>
            <a:endParaRPr lang="da-DK" dirty="0"/>
          </a:p>
        </p:txBody>
      </p:sp>
      <p:sp>
        <p:nvSpPr>
          <p:cNvPr id="4" name="Titel 3"/>
          <p:cNvSpPr>
            <a:spLocks noGrp="1"/>
          </p:cNvSpPr>
          <p:nvPr>
            <p:ph type="ctrTitle"/>
          </p:nvPr>
        </p:nvSpPr>
        <p:spPr>
          <a:xfrm>
            <a:off x="374400" y="1314000"/>
            <a:ext cx="8132617" cy="3465034"/>
          </a:xfrm>
        </p:spPr>
        <p:txBody>
          <a:bodyPr/>
          <a:lstStyle/>
          <a:p>
            <a:r>
              <a:rPr lang="da-DK" dirty="0"/>
              <a:t>Hvordan bruger vi vores ny vision for arbejdsmiljø arbejdet?</a:t>
            </a:r>
            <a:br>
              <a:rPr lang="da-DK" dirty="0"/>
            </a:br>
            <a:br>
              <a:rPr lang="da-DK" dirty="0"/>
            </a:br>
            <a:r>
              <a:rPr lang="da-DK" sz="3600" dirty="0"/>
              <a:t>V. rektor Henrik Dam</a:t>
            </a:r>
            <a:endParaRPr lang="da-DK" dirty="0"/>
          </a:p>
        </p:txBody>
      </p:sp>
      <p:sp>
        <p:nvSpPr>
          <p:cNvPr id="6" name="Date_DateCustomA"/>
          <p:cNvSpPr>
            <a:spLocks noGrp="1"/>
          </p:cNvSpPr>
          <p:nvPr>
            <p:ph type="dt" sz="half" idx="10"/>
          </p:nvPr>
        </p:nvSpPr>
        <p:spPr/>
        <p:txBody>
          <a:bodyPr/>
          <a:lstStyle/>
          <a:p>
            <a:r>
              <a:rPr lang="da-DK" dirty="0"/>
              <a:t>25. maj 2018</a:t>
            </a:r>
          </a:p>
        </p:txBody>
      </p:sp>
      <p:sp>
        <p:nvSpPr>
          <p:cNvPr id="5" name="USR_Name"/>
          <p:cNvSpPr>
            <a:spLocks noGrp="1"/>
          </p:cNvSpPr>
          <p:nvPr>
            <p:ph type="subTitle" idx="1"/>
          </p:nvPr>
        </p:nvSpPr>
        <p:spPr/>
        <p:txBody>
          <a:bodyPr/>
          <a:lstStyle/>
          <a:p>
            <a:r>
              <a:rPr lang="da-DK" dirty="0"/>
              <a:t>Stormøde i Arbejdsmiljøorganisationen</a:t>
            </a:r>
          </a:p>
        </p:txBody>
      </p:sp>
    </p:spTree>
    <p:custDataLst>
      <p:tags r:id="rId1"/>
    </p:custDataLst>
    <p:extLst>
      <p:ext uri="{BB962C8B-B14F-4D97-AF65-F5344CB8AC3E}">
        <p14:creationId xmlns:p14="http://schemas.microsoft.com/office/powerpoint/2010/main" val="1370386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chor="t"/>
          <a:lstStyle/>
          <a:p>
            <a:r>
              <a:rPr lang="da-DK" sz="8800" dirty="0"/>
              <a:t>Det går godt på SDU</a:t>
            </a:r>
          </a:p>
        </p:txBody>
      </p:sp>
      <p:sp>
        <p:nvSpPr>
          <p:cNvPr id="2" name="Pladsholder til tekst 1">
            <a:extLst>
              <a:ext uri="{FF2B5EF4-FFF2-40B4-BE49-F238E27FC236}">
                <a16:creationId xmlns:a16="http://schemas.microsoft.com/office/drawing/2014/main" id="{EFD3AFF5-8EE2-4BBA-9E2E-AD9DC952E06A}"/>
              </a:ext>
            </a:extLst>
          </p:cNvPr>
          <p:cNvSpPr>
            <a:spLocks noGrp="1"/>
          </p:cNvSpPr>
          <p:nvPr>
            <p:ph type="body" sz="quarter" idx="13"/>
          </p:nvPr>
        </p:nvSpPr>
        <p:spPr/>
        <p:txBody>
          <a:bodyPr/>
          <a:lstStyle/>
          <a:p>
            <a:endParaRPr lang="da-DK"/>
          </a:p>
        </p:txBody>
      </p:sp>
      <p:sp>
        <p:nvSpPr>
          <p:cNvPr id="6" name="Date_DateCustomA" hidden="1"/>
          <p:cNvSpPr>
            <a:spLocks noGrp="1"/>
          </p:cNvSpPr>
          <p:nvPr>
            <p:ph type="dt" sz="half" idx="14"/>
          </p:nvPr>
        </p:nvSpPr>
        <p:spPr/>
        <p:txBody>
          <a:bodyPr/>
          <a:lstStyle/>
          <a:p>
            <a:r>
              <a:rPr lang="da-DK" dirty="0"/>
              <a:t>25. maj 2018</a:t>
            </a:r>
          </a:p>
        </p:txBody>
      </p:sp>
      <p:sp>
        <p:nvSpPr>
          <p:cNvPr id="7" name="OFF_institute"/>
          <p:cNvSpPr>
            <a:spLocks noGrp="1"/>
          </p:cNvSpPr>
          <p:nvPr>
            <p:ph type="ftr" sz="quarter" idx="15"/>
          </p:nvPr>
        </p:nvSpPr>
        <p:spPr/>
        <p:txBody>
          <a:bodyPr/>
          <a:lstStyle/>
          <a:p>
            <a:r>
              <a:rPr lang="da-DK" dirty="0"/>
              <a:t>HR-service</a:t>
            </a:r>
          </a:p>
        </p:txBody>
      </p:sp>
      <p:sp>
        <p:nvSpPr>
          <p:cNvPr id="8" name="Pladsholder til slidenummer 7"/>
          <p:cNvSpPr>
            <a:spLocks noGrp="1"/>
          </p:cNvSpPr>
          <p:nvPr>
            <p:ph type="sldNum" sz="quarter" idx="16"/>
          </p:nvPr>
        </p:nvSpPr>
        <p:spPr/>
        <p:txBody>
          <a:bodyPr/>
          <a:lstStyle/>
          <a:p>
            <a:fld id="{45D37B1E-C366-494F-A587-962AD9AABC83}" type="slidenum">
              <a:rPr lang="da-DK" smtClean="0"/>
              <a:pPr/>
              <a:t>3</a:t>
            </a:fld>
            <a:endParaRPr lang="da-DK" dirty="0"/>
          </a:p>
        </p:txBody>
      </p:sp>
    </p:spTree>
    <p:custDataLst>
      <p:tags r:id="rId1"/>
    </p:custDataLst>
    <p:extLst>
      <p:ext uri="{BB962C8B-B14F-4D97-AF65-F5344CB8AC3E}">
        <p14:creationId xmlns:p14="http://schemas.microsoft.com/office/powerpoint/2010/main" val="357062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a-DK" dirty="0"/>
              <a:t>Delpolitik for arbejdsmiljø</a:t>
            </a:r>
          </a:p>
        </p:txBody>
      </p:sp>
      <p:pic>
        <p:nvPicPr>
          <p:cNvPr id="2" name="Pladsholder til indhold 1">
            <a:extLst>
              <a:ext uri="{FF2B5EF4-FFF2-40B4-BE49-F238E27FC236}">
                <a16:creationId xmlns:a16="http://schemas.microsoft.com/office/drawing/2014/main" id="{0827D074-EDC5-46E4-B76E-2FE745DB538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209" t="14728" r="33534" b="5072"/>
          <a:stretch/>
        </p:blipFill>
        <p:spPr>
          <a:xfrm rot="20584184">
            <a:off x="956419" y="2094527"/>
            <a:ext cx="3977817" cy="3965052"/>
          </a:xfrm>
          <a:prstGeom prst="rect">
            <a:avLst/>
          </a:prstGeom>
          <a:ln>
            <a:noFill/>
          </a:ln>
          <a:effectLst>
            <a:outerShdw blurRad="292100" dist="139700" dir="2700000" algn="tl" rotWithShape="0">
              <a:srgbClr val="333333">
                <a:alpha val="65000"/>
              </a:srgbClr>
            </a:outerShdw>
          </a:effectLst>
        </p:spPr>
      </p:pic>
      <p:sp>
        <p:nvSpPr>
          <p:cNvPr id="18" name="Pladsholder til tekst 17"/>
          <p:cNvSpPr>
            <a:spLocks noGrp="1"/>
          </p:cNvSpPr>
          <p:nvPr>
            <p:ph type="body" sz="quarter" idx="19"/>
          </p:nvPr>
        </p:nvSpPr>
        <p:spPr/>
        <p:txBody>
          <a:bodyPr/>
          <a:lstStyle/>
          <a:p>
            <a:r>
              <a:rPr lang="da-DK" b="0" dirty="0"/>
              <a:t>SDU tilbyder attraktive arbejdspladser, hvor såvel det fysiske som det psykiske arbejdsmiljø er godt og medarbejdere og studerende trives. Herigennem får studerende og medarbejdere de bedste rammer for at kunne yde en tilfredsstillende indsats og bidrage til, at det gode forsknings- og undervisningsmiljø til stadighed udvikles.</a:t>
            </a:r>
          </a:p>
          <a:p>
            <a:endParaRPr lang="da-DK" b="0" dirty="0"/>
          </a:p>
          <a:p>
            <a:endParaRPr lang="da-DK" b="0" dirty="0"/>
          </a:p>
        </p:txBody>
      </p:sp>
      <p:sp>
        <p:nvSpPr>
          <p:cNvPr id="19" name="Pladsholder til tekst 18"/>
          <p:cNvSpPr>
            <a:spLocks noGrp="1"/>
          </p:cNvSpPr>
          <p:nvPr>
            <p:ph type="body" sz="quarter" idx="20"/>
          </p:nvPr>
        </p:nvSpPr>
        <p:spPr/>
        <p:txBody>
          <a:bodyPr/>
          <a:lstStyle/>
          <a:p>
            <a:r>
              <a:rPr lang="da-DK" sz="2000" b="1" dirty="0"/>
              <a:t>Ambition</a:t>
            </a:r>
          </a:p>
        </p:txBody>
      </p:sp>
      <p:sp>
        <p:nvSpPr>
          <p:cNvPr id="6" name="Date_DateCustomA" hidden="1"/>
          <p:cNvSpPr>
            <a:spLocks noGrp="1"/>
          </p:cNvSpPr>
          <p:nvPr>
            <p:ph type="dt" sz="half" idx="15"/>
          </p:nvPr>
        </p:nvSpPr>
        <p:spPr/>
        <p:txBody>
          <a:bodyPr/>
          <a:lstStyle/>
          <a:p>
            <a:r>
              <a:rPr lang="da-DK" dirty="0"/>
              <a:t>12. januar 2018</a:t>
            </a:r>
          </a:p>
        </p:txBody>
      </p:sp>
      <p:sp>
        <p:nvSpPr>
          <p:cNvPr id="8" name="Pladsholder til slidenummer 7"/>
          <p:cNvSpPr>
            <a:spLocks noGrp="1"/>
          </p:cNvSpPr>
          <p:nvPr>
            <p:ph type="sldNum" sz="quarter" idx="17"/>
          </p:nvPr>
        </p:nvSpPr>
        <p:spPr/>
        <p:txBody>
          <a:bodyPr/>
          <a:lstStyle/>
          <a:p>
            <a:fld id="{45D37B1E-C366-494F-A587-962AD9AABC83}" type="slidenum">
              <a:rPr lang="da-DK" smtClean="0"/>
              <a:pPr/>
              <a:t>4</a:t>
            </a:fld>
            <a:endParaRPr lang="da-DK" dirty="0"/>
          </a:p>
        </p:txBody>
      </p:sp>
      <p:sp>
        <p:nvSpPr>
          <p:cNvPr id="17" name="Pladsholder til tekst 16"/>
          <p:cNvSpPr>
            <a:spLocks noGrp="1"/>
          </p:cNvSpPr>
          <p:nvPr>
            <p:ph type="body" sz="quarter" idx="14"/>
          </p:nvPr>
        </p:nvSpPr>
        <p:spPr/>
        <p:txBody>
          <a:bodyPr/>
          <a:lstStyle/>
          <a:p>
            <a:endParaRPr lang="da-DK" b="1">
              <a:solidFill>
                <a:srgbClr val="4E5B31"/>
              </a:solidFill>
            </a:endParaRPr>
          </a:p>
        </p:txBody>
      </p:sp>
      <p:sp>
        <p:nvSpPr>
          <p:cNvPr id="3" name="Tekstfelt 2">
            <a:extLst>
              <a:ext uri="{FF2B5EF4-FFF2-40B4-BE49-F238E27FC236}">
                <a16:creationId xmlns:a16="http://schemas.microsoft.com/office/drawing/2014/main" id="{4A24756F-5F7C-4DF1-BB93-5369E80158B5}"/>
              </a:ext>
            </a:extLst>
          </p:cNvPr>
          <p:cNvSpPr txBox="1"/>
          <p:nvPr/>
        </p:nvSpPr>
        <p:spPr>
          <a:xfrm rot="1433228">
            <a:off x="10739569" y="5162385"/>
            <a:ext cx="1083630" cy="246221"/>
          </a:xfrm>
          <a:prstGeom prst="rect">
            <a:avLst/>
          </a:prstGeom>
          <a:noFill/>
        </p:spPr>
        <p:txBody>
          <a:bodyPr wrap="none" lIns="0" tIns="0" rIns="0" bIns="0" rtlCol="0">
            <a:spAutoFit/>
          </a:bodyPr>
          <a:lstStyle/>
          <a:p>
            <a:r>
              <a:rPr lang="da-DK" sz="1600" b="1" dirty="0">
                <a:solidFill>
                  <a:srgbClr val="4E5B31"/>
                </a:solidFill>
              </a:rPr>
              <a:t>Systematik</a:t>
            </a:r>
          </a:p>
        </p:txBody>
      </p:sp>
      <p:sp>
        <p:nvSpPr>
          <p:cNvPr id="15" name="Tekstfelt 14">
            <a:extLst>
              <a:ext uri="{FF2B5EF4-FFF2-40B4-BE49-F238E27FC236}">
                <a16:creationId xmlns:a16="http://schemas.microsoft.com/office/drawing/2014/main" id="{974C01EC-829B-4AA6-ADD8-96D9DBE75A8A}"/>
              </a:ext>
            </a:extLst>
          </p:cNvPr>
          <p:cNvSpPr txBox="1"/>
          <p:nvPr/>
        </p:nvSpPr>
        <p:spPr>
          <a:xfrm rot="19415174">
            <a:off x="6420662" y="5247545"/>
            <a:ext cx="1332096" cy="246221"/>
          </a:xfrm>
          <a:prstGeom prst="rect">
            <a:avLst/>
          </a:prstGeom>
          <a:noFill/>
        </p:spPr>
        <p:txBody>
          <a:bodyPr wrap="none" lIns="0" tIns="0" rIns="0" bIns="0" rtlCol="0">
            <a:spAutoFit/>
          </a:bodyPr>
          <a:lstStyle/>
          <a:p>
            <a:r>
              <a:rPr lang="da-DK" sz="1600" b="1" dirty="0">
                <a:solidFill>
                  <a:srgbClr val="4E5B31"/>
                </a:solidFill>
              </a:rPr>
              <a:t>Forebyggelse</a:t>
            </a:r>
          </a:p>
        </p:txBody>
      </p:sp>
      <p:sp>
        <p:nvSpPr>
          <p:cNvPr id="4" name="Tekstfelt 3">
            <a:extLst>
              <a:ext uri="{FF2B5EF4-FFF2-40B4-BE49-F238E27FC236}">
                <a16:creationId xmlns:a16="http://schemas.microsoft.com/office/drawing/2014/main" id="{78A12FFD-EAA0-4E13-842A-2EC7C0A1D747}"/>
              </a:ext>
            </a:extLst>
          </p:cNvPr>
          <p:cNvSpPr txBox="1"/>
          <p:nvPr/>
        </p:nvSpPr>
        <p:spPr>
          <a:xfrm rot="21003508">
            <a:off x="6785634" y="6202787"/>
            <a:ext cx="2475037" cy="246221"/>
          </a:xfrm>
          <a:prstGeom prst="rect">
            <a:avLst/>
          </a:prstGeom>
          <a:noFill/>
        </p:spPr>
        <p:txBody>
          <a:bodyPr wrap="none" lIns="0" tIns="0" rIns="0" bIns="0" rtlCol="0">
            <a:spAutoFit/>
          </a:bodyPr>
          <a:lstStyle/>
          <a:p>
            <a:r>
              <a:rPr lang="da-DK" sz="1600" b="1" dirty="0">
                <a:solidFill>
                  <a:srgbClr val="4E5B31"/>
                </a:solidFill>
              </a:rPr>
              <a:t>Arbejdsmiljøorganisation</a:t>
            </a:r>
          </a:p>
        </p:txBody>
      </p:sp>
      <p:sp>
        <p:nvSpPr>
          <p:cNvPr id="9" name="Tekstfelt 8">
            <a:extLst>
              <a:ext uri="{FF2B5EF4-FFF2-40B4-BE49-F238E27FC236}">
                <a16:creationId xmlns:a16="http://schemas.microsoft.com/office/drawing/2014/main" id="{F52045C9-3D7B-486C-B8C6-BF336B6AB16D}"/>
              </a:ext>
            </a:extLst>
          </p:cNvPr>
          <p:cNvSpPr txBox="1"/>
          <p:nvPr/>
        </p:nvSpPr>
        <p:spPr>
          <a:xfrm rot="1207361">
            <a:off x="8590865" y="5205906"/>
            <a:ext cx="2786924" cy="246221"/>
          </a:xfrm>
          <a:prstGeom prst="rect">
            <a:avLst/>
          </a:prstGeom>
          <a:noFill/>
        </p:spPr>
        <p:txBody>
          <a:bodyPr wrap="square" lIns="0" tIns="0" rIns="0" bIns="0" rtlCol="0">
            <a:spAutoFit/>
          </a:bodyPr>
          <a:lstStyle/>
          <a:p>
            <a:r>
              <a:rPr lang="da-DK" sz="1600" b="1" dirty="0">
                <a:solidFill>
                  <a:srgbClr val="4E5B31"/>
                </a:solidFill>
              </a:rPr>
              <a:t>Medarbejdere og studerende</a:t>
            </a:r>
          </a:p>
        </p:txBody>
      </p:sp>
      <p:sp>
        <p:nvSpPr>
          <p:cNvPr id="10" name="Rektangel 9">
            <a:extLst>
              <a:ext uri="{FF2B5EF4-FFF2-40B4-BE49-F238E27FC236}">
                <a16:creationId xmlns:a16="http://schemas.microsoft.com/office/drawing/2014/main" id="{575360BB-EDCE-43E9-B52A-C745D2352C83}"/>
              </a:ext>
            </a:extLst>
          </p:cNvPr>
          <p:cNvSpPr/>
          <p:nvPr/>
        </p:nvSpPr>
        <p:spPr>
          <a:xfrm rot="21049971">
            <a:off x="6497094" y="4314756"/>
            <a:ext cx="3762969" cy="338554"/>
          </a:xfrm>
          <a:prstGeom prst="rect">
            <a:avLst/>
          </a:prstGeom>
        </p:spPr>
        <p:txBody>
          <a:bodyPr wrap="square">
            <a:spAutoFit/>
          </a:bodyPr>
          <a:lstStyle/>
          <a:p>
            <a:r>
              <a:rPr lang="da-DK" sz="1600" b="1" dirty="0">
                <a:solidFill>
                  <a:srgbClr val="4E5B31"/>
                </a:solidFill>
              </a:rPr>
              <a:t>oplæring, instruktion og uddannelse</a:t>
            </a:r>
          </a:p>
        </p:txBody>
      </p:sp>
      <p:sp>
        <p:nvSpPr>
          <p:cNvPr id="11" name="Rektangel 10">
            <a:extLst>
              <a:ext uri="{FF2B5EF4-FFF2-40B4-BE49-F238E27FC236}">
                <a16:creationId xmlns:a16="http://schemas.microsoft.com/office/drawing/2014/main" id="{0E595340-5DDD-4349-95F5-6C37ABDDC638}"/>
              </a:ext>
            </a:extLst>
          </p:cNvPr>
          <p:cNvSpPr/>
          <p:nvPr/>
        </p:nvSpPr>
        <p:spPr>
          <a:xfrm>
            <a:off x="7054343" y="5513671"/>
            <a:ext cx="2941831" cy="338554"/>
          </a:xfrm>
          <a:prstGeom prst="rect">
            <a:avLst/>
          </a:prstGeom>
        </p:spPr>
        <p:txBody>
          <a:bodyPr wrap="none">
            <a:spAutoFit/>
          </a:bodyPr>
          <a:lstStyle/>
          <a:p>
            <a:r>
              <a:rPr lang="da-DK" sz="1600" b="1" dirty="0">
                <a:solidFill>
                  <a:srgbClr val="4E5B31"/>
                </a:solidFill>
              </a:rPr>
              <a:t>Arbejdspladsvurdering/SMU</a:t>
            </a:r>
          </a:p>
        </p:txBody>
      </p:sp>
      <p:sp>
        <p:nvSpPr>
          <p:cNvPr id="20" name="Tekstfelt 19">
            <a:extLst>
              <a:ext uri="{FF2B5EF4-FFF2-40B4-BE49-F238E27FC236}">
                <a16:creationId xmlns:a16="http://schemas.microsoft.com/office/drawing/2014/main" id="{05517A3E-55CE-4E70-9AEB-8504BCC4953A}"/>
              </a:ext>
            </a:extLst>
          </p:cNvPr>
          <p:cNvSpPr txBox="1"/>
          <p:nvPr/>
        </p:nvSpPr>
        <p:spPr>
          <a:xfrm rot="20232569">
            <a:off x="9861110" y="4384003"/>
            <a:ext cx="1741952" cy="246221"/>
          </a:xfrm>
          <a:prstGeom prst="rect">
            <a:avLst/>
          </a:prstGeom>
          <a:noFill/>
        </p:spPr>
        <p:txBody>
          <a:bodyPr wrap="none" lIns="0" tIns="0" rIns="0" bIns="0" rtlCol="0">
            <a:spAutoFit/>
          </a:bodyPr>
          <a:lstStyle/>
          <a:p>
            <a:r>
              <a:rPr lang="da-DK" sz="1600" b="1" dirty="0">
                <a:solidFill>
                  <a:srgbClr val="4E5B31"/>
                </a:solidFill>
              </a:rPr>
              <a:t>Tilgængelig viden</a:t>
            </a:r>
          </a:p>
        </p:txBody>
      </p:sp>
    </p:spTree>
    <p:custDataLst>
      <p:tags r:id="rId1"/>
    </p:custDataLst>
    <p:extLst>
      <p:ext uri="{BB962C8B-B14F-4D97-AF65-F5344CB8AC3E}">
        <p14:creationId xmlns:p14="http://schemas.microsoft.com/office/powerpoint/2010/main" val="119705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C11BAC37-4DC0-4FFD-BFAA-3B7F46BB7676}"/>
              </a:ext>
            </a:extLst>
          </p:cNvPr>
          <p:cNvSpPr>
            <a:spLocks noGrp="1"/>
          </p:cNvSpPr>
          <p:nvPr>
            <p:ph type="dt" sz="half" idx="10"/>
          </p:nvPr>
        </p:nvSpPr>
        <p:spPr/>
        <p:txBody>
          <a:bodyPr/>
          <a:lstStyle/>
          <a:p>
            <a:r>
              <a:rPr lang="en-GB"/>
              <a:t>25. maj 2018</a:t>
            </a:r>
            <a:endParaRPr lang="en-GB" dirty="0"/>
          </a:p>
        </p:txBody>
      </p:sp>
      <p:sp>
        <p:nvSpPr>
          <p:cNvPr id="7" name="Pladsholder til sidefod 6">
            <a:extLst>
              <a:ext uri="{FF2B5EF4-FFF2-40B4-BE49-F238E27FC236}">
                <a16:creationId xmlns:a16="http://schemas.microsoft.com/office/drawing/2014/main" id="{71F6721F-A0B4-4077-8AD1-0DE5EACCF279}"/>
              </a:ext>
            </a:extLst>
          </p:cNvPr>
          <p:cNvSpPr>
            <a:spLocks noGrp="1"/>
          </p:cNvSpPr>
          <p:nvPr>
            <p:ph type="ftr" sz="quarter" idx="11"/>
          </p:nvPr>
        </p:nvSpPr>
        <p:spPr/>
        <p:txBody>
          <a:bodyPr/>
          <a:lstStyle/>
          <a:p>
            <a:r>
              <a:rPr lang="en-GB"/>
              <a:t>HR-service</a:t>
            </a:r>
            <a:endParaRPr lang="en-GB" dirty="0"/>
          </a:p>
        </p:txBody>
      </p:sp>
      <p:sp>
        <p:nvSpPr>
          <p:cNvPr id="8" name="Pladsholder til slidenummer 7">
            <a:extLst>
              <a:ext uri="{FF2B5EF4-FFF2-40B4-BE49-F238E27FC236}">
                <a16:creationId xmlns:a16="http://schemas.microsoft.com/office/drawing/2014/main" id="{4FA5C354-06BB-43C9-B5E3-99D1709A2E76}"/>
              </a:ext>
            </a:extLst>
          </p:cNvPr>
          <p:cNvSpPr>
            <a:spLocks noGrp="1"/>
          </p:cNvSpPr>
          <p:nvPr>
            <p:ph type="sldNum" sz="quarter" idx="12"/>
          </p:nvPr>
        </p:nvSpPr>
        <p:spPr/>
        <p:txBody>
          <a:bodyPr/>
          <a:lstStyle/>
          <a:p>
            <a:fld id="{45D37B1E-C366-494F-A587-962AD9AABC83}" type="slidenum">
              <a:rPr lang="en-GB" smtClean="0"/>
              <a:pPr/>
              <a:t>5</a:t>
            </a:fld>
            <a:endParaRPr lang="en-GB" dirty="0"/>
          </a:p>
        </p:txBody>
      </p:sp>
      <p:pic>
        <p:nvPicPr>
          <p:cNvPr id="3074" name="Picture 2" descr="Billedresultat for stress">
            <a:extLst>
              <a:ext uri="{FF2B5EF4-FFF2-40B4-BE49-F238E27FC236}">
                <a16:creationId xmlns:a16="http://schemas.microsoft.com/office/drawing/2014/main" id="{DB17FB31-4F3F-4F0E-A9FC-39F1677E1C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9468"/>
            <a:ext cx="6248400" cy="416946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Billedresultat for poison accident">
            <a:extLst>
              <a:ext uri="{FF2B5EF4-FFF2-40B4-BE49-F238E27FC236}">
                <a16:creationId xmlns:a16="http://schemas.microsoft.com/office/drawing/2014/main" id="{32B57FFF-1058-4620-8A60-ECBB6FF74F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3" name="Billede 12">
            <a:extLst>
              <a:ext uri="{FF2B5EF4-FFF2-40B4-BE49-F238E27FC236}">
                <a16:creationId xmlns:a16="http://schemas.microsoft.com/office/drawing/2014/main" id="{B4565783-8A0A-43AC-A8A9-77174EF1C391}"/>
              </a:ext>
            </a:extLst>
          </p:cNvPr>
          <p:cNvPicPr>
            <a:picLocks noChangeAspect="1"/>
          </p:cNvPicPr>
          <p:nvPr/>
        </p:nvPicPr>
        <p:blipFill>
          <a:blip r:embed="rId4"/>
          <a:stretch>
            <a:fillRect/>
          </a:stretch>
        </p:blipFill>
        <p:spPr>
          <a:xfrm>
            <a:off x="6121286" y="-12960"/>
            <a:ext cx="5943600" cy="6858000"/>
          </a:xfrm>
          <a:prstGeom prst="rect">
            <a:avLst/>
          </a:prstGeom>
        </p:spPr>
      </p:pic>
      <p:pic>
        <p:nvPicPr>
          <p:cNvPr id="12" name="Billede 11">
            <a:extLst>
              <a:ext uri="{FF2B5EF4-FFF2-40B4-BE49-F238E27FC236}">
                <a16:creationId xmlns:a16="http://schemas.microsoft.com/office/drawing/2014/main" id="{7E947AC5-4AE6-4649-813D-0EEF26CCFECE}"/>
              </a:ext>
            </a:extLst>
          </p:cNvPr>
          <p:cNvPicPr>
            <a:picLocks noChangeAspect="1"/>
          </p:cNvPicPr>
          <p:nvPr/>
        </p:nvPicPr>
        <p:blipFill>
          <a:blip r:embed="rId5"/>
          <a:stretch>
            <a:fillRect/>
          </a:stretch>
        </p:blipFill>
        <p:spPr>
          <a:xfrm>
            <a:off x="9922757" y="4770313"/>
            <a:ext cx="3734485" cy="2100647"/>
          </a:xfrm>
          <a:prstGeom prst="rect">
            <a:avLst/>
          </a:prstGeom>
        </p:spPr>
      </p:pic>
    </p:spTree>
    <p:extLst>
      <p:ext uri="{BB962C8B-B14F-4D97-AF65-F5344CB8AC3E}">
        <p14:creationId xmlns:p14="http://schemas.microsoft.com/office/powerpoint/2010/main" val="353124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_DateCustomA" hidden="1"/>
          <p:cNvSpPr>
            <a:spLocks noGrp="1"/>
          </p:cNvSpPr>
          <p:nvPr>
            <p:ph type="dt" sz="half" idx="10"/>
          </p:nvPr>
        </p:nvSpPr>
        <p:spPr/>
        <p:txBody>
          <a:bodyPr/>
          <a:lstStyle/>
          <a:p>
            <a:r>
              <a:rPr lang="en-GB" dirty="0"/>
              <a:t>25. maj 2018</a:t>
            </a:r>
          </a:p>
        </p:txBody>
      </p:sp>
      <p:sp>
        <p:nvSpPr>
          <p:cNvPr id="7" name="Pladsholder til slidenummer 6"/>
          <p:cNvSpPr>
            <a:spLocks noGrp="1"/>
          </p:cNvSpPr>
          <p:nvPr>
            <p:ph type="sldNum" sz="quarter" idx="12"/>
          </p:nvPr>
        </p:nvSpPr>
        <p:spPr/>
        <p:txBody>
          <a:bodyPr/>
          <a:lstStyle/>
          <a:p>
            <a:fld id="{45D37B1E-C366-494F-A587-962AD9AABC83}" type="slidenum">
              <a:rPr lang="en-GB" smtClean="0"/>
              <a:pPr/>
              <a:t>6</a:t>
            </a:fld>
            <a:endParaRPr lang="en-GB" dirty="0"/>
          </a:p>
        </p:txBody>
      </p:sp>
      <p:pic>
        <p:nvPicPr>
          <p:cNvPr id="10" name="Picture 2" descr="Relateret billede">
            <a:extLst>
              <a:ext uri="{FF2B5EF4-FFF2-40B4-BE49-F238E27FC236}">
                <a16:creationId xmlns:a16="http://schemas.microsoft.com/office/drawing/2014/main" id="{ED18CF68-67F0-4CE5-B9EA-EF48C79C3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64" y="1419330"/>
            <a:ext cx="7995835" cy="56374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448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endParaRPr lang="da-DK"/>
          </a:p>
        </p:txBody>
      </p:sp>
      <p:sp>
        <p:nvSpPr>
          <p:cNvPr id="14" name="Pladsholder til indhold 13"/>
          <p:cNvSpPr>
            <a:spLocks noGrp="1"/>
          </p:cNvSpPr>
          <p:nvPr>
            <p:ph idx="1"/>
          </p:nvPr>
        </p:nvSpPr>
        <p:spPr/>
        <p:txBody>
          <a:bodyPr/>
          <a:lstStyle/>
          <a:p>
            <a:endParaRPr lang="da-DK"/>
          </a:p>
        </p:txBody>
      </p:sp>
      <p:sp>
        <p:nvSpPr>
          <p:cNvPr id="15" name="Pladsholder til billede 14"/>
          <p:cNvSpPr>
            <a:spLocks noGrp="1"/>
          </p:cNvSpPr>
          <p:nvPr>
            <p:ph type="pic" sz="quarter" idx="13"/>
          </p:nvPr>
        </p:nvSpPr>
        <p:spPr/>
      </p:sp>
      <p:sp>
        <p:nvSpPr>
          <p:cNvPr id="16" name="Pladsholder til tekst 15"/>
          <p:cNvSpPr>
            <a:spLocks noGrp="1"/>
          </p:cNvSpPr>
          <p:nvPr>
            <p:ph type="body" sz="quarter" idx="14"/>
          </p:nvPr>
        </p:nvSpPr>
        <p:spPr/>
        <p:txBody>
          <a:bodyPr/>
          <a:lstStyle/>
          <a:p>
            <a:endParaRPr lang="da-DK"/>
          </a:p>
        </p:txBody>
      </p:sp>
      <p:sp>
        <p:nvSpPr>
          <p:cNvPr id="6" name="Date_DateCustomA" hidden="1"/>
          <p:cNvSpPr>
            <a:spLocks noGrp="1"/>
          </p:cNvSpPr>
          <p:nvPr>
            <p:ph type="dt" sz="half" idx="15"/>
          </p:nvPr>
        </p:nvSpPr>
        <p:spPr/>
        <p:txBody>
          <a:bodyPr/>
          <a:lstStyle/>
          <a:p>
            <a:r>
              <a:rPr lang="en-GB" dirty="0"/>
              <a:t>25. maj 2018</a:t>
            </a:r>
          </a:p>
        </p:txBody>
      </p:sp>
      <p:sp>
        <p:nvSpPr>
          <p:cNvPr id="7" name="OFF_institute"/>
          <p:cNvSpPr>
            <a:spLocks noGrp="1"/>
          </p:cNvSpPr>
          <p:nvPr>
            <p:ph type="ftr" sz="quarter" idx="16"/>
          </p:nvPr>
        </p:nvSpPr>
        <p:spPr/>
        <p:txBody>
          <a:bodyPr/>
          <a:lstStyle/>
          <a:p>
            <a:r>
              <a:rPr lang="en-GB" dirty="0"/>
              <a:t>HR-service</a:t>
            </a:r>
          </a:p>
        </p:txBody>
      </p:sp>
      <p:sp>
        <p:nvSpPr>
          <p:cNvPr id="8" name="Pladsholder til slidenummer 7"/>
          <p:cNvSpPr>
            <a:spLocks noGrp="1"/>
          </p:cNvSpPr>
          <p:nvPr>
            <p:ph type="sldNum" sz="quarter" idx="17"/>
          </p:nvPr>
        </p:nvSpPr>
        <p:spPr/>
        <p:txBody>
          <a:bodyPr/>
          <a:lstStyle/>
          <a:p>
            <a:fld id="{45D37B1E-C366-494F-A587-962AD9AABC83}" type="slidenum">
              <a:rPr lang="en-GB" smtClean="0"/>
              <a:pPr/>
              <a:t>7</a:t>
            </a:fld>
            <a:endParaRPr lang="en-GB" dirty="0"/>
          </a:p>
        </p:txBody>
      </p:sp>
      <p:sp>
        <p:nvSpPr>
          <p:cNvPr id="17" name="Pladsholder til indhold 16"/>
          <p:cNvSpPr>
            <a:spLocks noGrp="1"/>
          </p:cNvSpPr>
          <p:nvPr>
            <p:ph sz="quarter" idx="18"/>
          </p:nvPr>
        </p:nvSpPr>
        <p:spPr/>
        <p:txBody>
          <a:bodyPr/>
          <a:lstStyle/>
          <a:p>
            <a:endParaRPr lang="da-DK"/>
          </a:p>
        </p:txBody>
      </p:sp>
      <p:pic>
        <p:nvPicPr>
          <p:cNvPr id="10" name="Pladsholder til billede 9">
            <a:extLst>
              <a:ext uri="{FF2B5EF4-FFF2-40B4-BE49-F238E27FC236}">
                <a16:creationId xmlns:a16="http://schemas.microsoft.com/office/drawing/2014/main" id="{2C6F2FAE-9E25-45CA-9983-19B24A748B56}"/>
              </a:ext>
            </a:extLst>
          </p:cNvPr>
          <p:cNvPicPr>
            <a:picLocks noChangeAspect="1"/>
          </p:cNvPicPr>
          <p:nvPr/>
        </p:nvPicPr>
        <p:blipFill>
          <a:blip r:embed="rId4"/>
          <a:srcRect t="4988" b="4988"/>
          <a:stretch>
            <a:fillRect/>
          </a:stretch>
        </p:blipFill>
        <p:spPr>
          <a:xfrm>
            <a:off x="-3073879" y="1338943"/>
            <a:ext cx="9787963" cy="5506814"/>
          </a:xfrm>
          <a:prstGeom prst="rect">
            <a:avLst/>
          </a:prstGeom>
        </p:spPr>
      </p:pic>
    </p:spTree>
    <p:custDataLst>
      <p:tags r:id="rId1"/>
    </p:custDataLst>
    <p:extLst>
      <p:ext uri="{BB962C8B-B14F-4D97-AF65-F5344CB8AC3E}">
        <p14:creationId xmlns:p14="http://schemas.microsoft.com/office/powerpoint/2010/main" val="158023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BB886C38-B689-4B5A-9120-15120A7E414D}"/>
              </a:ext>
            </a:extLst>
          </p:cNvPr>
          <p:cNvSpPr>
            <a:spLocks noGrp="1" noChangeArrowheads="1"/>
          </p:cNvSpPr>
          <p:nvPr>
            <p:ph type="title"/>
          </p:nvPr>
        </p:nvSpPr>
        <p:spPr/>
        <p:txBody>
          <a:bodyPr/>
          <a:lstStyle/>
          <a:p>
            <a:r>
              <a:rPr lang="da-DK" altLang="da-DK" dirty="0"/>
              <a:t>Arbejdsmiljøvision</a:t>
            </a:r>
          </a:p>
        </p:txBody>
      </p:sp>
      <p:pic>
        <p:nvPicPr>
          <p:cNvPr id="3" name="Billede 2"/>
          <p:cNvPicPr>
            <a:picLocks noChangeAspect="1"/>
          </p:cNvPicPr>
          <p:nvPr/>
        </p:nvPicPr>
        <p:blipFill>
          <a:blip r:embed="rId3"/>
          <a:stretch>
            <a:fillRect/>
          </a:stretch>
        </p:blipFill>
        <p:spPr>
          <a:xfrm>
            <a:off x="557939" y="1248993"/>
            <a:ext cx="9903417" cy="4945647"/>
          </a:xfrm>
          <a:prstGeom prst="rect">
            <a:avLst/>
          </a:prstGeom>
        </p:spPr>
      </p:pic>
    </p:spTree>
    <p:extLst>
      <p:ext uri="{BB962C8B-B14F-4D97-AF65-F5344CB8AC3E}">
        <p14:creationId xmlns:p14="http://schemas.microsoft.com/office/powerpoint/2010/main" val="19583892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C707-5B55-4A53-9294-F87E3E5BE22C}"/>
              </a:ext>
            </a:extLst>
          </p:cNvPr>
          <p:cNvSpPr>
            <a:spLocks noGrp="1"/>
          </p:cNvSpPr>
          <p:nvPr>
            <p:ph type="title"/>
          </p:nvPr>
        </p:nvSpPr>
        <p:spPr/>
        <p:txBody>
          <a:bodyPr/>
          <a:lstStyle/>
          <a:p>
            <a:r>
              <a:rPr lang="da-DK" sz="5400" dirty="0">
                <a:solidFill>
                  <a:schemeClr val="bg1"/>
                </a:solidFill>
              </a:rPr>
              <a:t>Arbejdsmiljøaktør</a:t>
            </a:r>
            <a:br>
              <a:rPr lang="da-DK" sz="5400" dirty="0"/>
            </a:br>
            <a:r>
              <a:rPr lang="da-DK" sz="4400" dirty="0"/>
              <a:t>Fra udfører til facilitator af arbejdsmiljøaktiviteter i enheden</a:t>
            </a:r>
            <a:endParaRPr lang="da-DK" sz="5400" dirty="0"/>
          </a:p>
        </p:txBody>
      </p:sp>
      <p:sp>
        <p:nvSpPr>
          <p:cNvPr id="7" name="Pladsholder til tekst 6">
            <a:extLst>
              <a:ext uri="{FF2B5EF4-FFF2-40B4-BE49-F238E27FC236}">
                <a16:creationId xmlns:a16="http://schemas.microsoft.com/office/drawing/2014/main" id="{DEF1EB10-5DC9-4CEF-985C-7FE98749B6E5}"/>
              </a:ext>
            </a:extLst>
          </p:cNvPr>
          <p:cNvSpPr>
            <a:spLocks noGrp="1"/>
          </p:cNvSpPr>
          <p:nvPr>
            <p:ph type="body" sz="quarter" idx="13"/>
          </p:nvPr>
        </p:nvSpPr>
        <p:spPr/>
        <p:txBody>
          <a:bodyPr/>
          <a:lstStyle/>
          <a:p>
            <a:endParaRPr lang="da-DK"/>
          </a:p>
        </p:txBody>
      </p:sp>
      <p:sp>
        <p:nvSpPr>
          <p:cNvPr id="4" name="Pladsholder til dato 3">
            <a:extLst>
              <a:ext uri="{FF2B5EF4-FFF2-40B4-BE49-F238E27FC236}">
                <a16:creationId xmlns:a16="http://schemas.microsoft.com/office/drawing/2014/main" id="{79B2F5AD-8F95-470F-A958-A880EE200261}"/>
              </a:ext>
            </a:extLst>
          </p:cNvPr>
          <p:cNvSpPr>
            <a:spLocks noGrp="1"/>
          </p:cNvSpPr>
          <p:nvPr>
            <p:ph type="dt" sz="half" idx="14"/>
          </p:nvPr>
        </p:nvSpPr>
        <p:spPr/>
        <p:txBody>
          <a:bodyPr/>
          <a:lstStyle/>
          <a:p>
            <a:r>
              <a:rPr lang="en-GB"/>
              <a:t>25. maj 2018</a:t>
            </a:r>
            <a:endParaRPr lang="en-GB" dirty="0"/>
          </a:p>
        </p:txBody>
      </p:sp>
      <p:sp>
        <p:nvSpPr>
          <p:cNvPr id="5" name="Pladsholder til sidefod 4">
            <a:extLst>
              <a:ext uri="{FF2B5EF4-FFF2-40B4-BE49-F238E27FC236}">
                <a16:creationId xmlns:a16="http://schemas.microsoft.com/office/drawing/2014/main" id="{18C3448A-82B2-428B-A682-CB2ECC789F88}"/>
              </a:ext>
            </a:extLst>
          </p:cNvPr>
          <p:cNvSpPr>
            <a:spLocks noGrp="1"/>
          </p:cNvSpPr>
          <p:nvPr>
            <p:ph type="ftr" sz="quarter" idx="15"/>
          </p:nvPr>
        </p:nvSpPr>
        <p:spPr/>
        <p:txBody>
          <a:bodyPr/>
          <a:lstStyle/>
          <a:p>
            <a:endParaRPr lang="en-GB" dirty="0"/>
          </a:p>
        </p:txBody>
      </p:sp>
      <p:sp>
        <p:nvSpPr>
          <p:cNvPr id="6" name="Pladsholder til slidenummer 5">
            <a:extLst>
              <a:ext uri="{FF2B5EF4-FFF2-40B4-BE49-F238E27FC236}">
                <a16:creationId xmlns:a16="http://schemas.microsoft.com/office/drawing/2014/main" id="{C66CA7D1-50E6-4C63-B6C0-4C2A4F74E539}"/>
              </a:ext>
            </a:extLst>
          </p:cNvPr>
          <p:cNvSpPr>
            <a:spLocks noGrp="1"/>
          </p:cNvSpPr>
          <p:nvPr>
            <p:ph type="sldNum" sz="quarter" idx="16"/>
          </p:nvPr>
        </p:nvSpPr>
        <p:spPr/>
        <p:txBody>
          <a:bodyPr/>
          <a:lstStyle/>
          <a:p>
            <a:fld id="{45D37B1E-C366-494F-A587-962AD9AABC83}" type="slidenum">
              <a:rPr lang="en-GB" smtClean="0"/>
              <a:pPr/>
              <a:t>9</a:t>
            </a:fld>
            <a:endParaRPr lang="en-GB" dirty="0"/>
          </a:p>
        </p:txBody>
      </p:sp>
    </p:spTree>
    <p:extLst>
      <p:ext uri="{BB962C8B-B14F-4D97-AF65-F5344CB8AC3E}">
        <p14:creationId xmlns:p14="http://schemas.microsoft.com/office/powerpoint/2010/main" val="40333725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091273247738615"/>
</p:tagLst>
</file>

<file path=ppt/tags/tag2.xml><?xml version="1.0" encoding="utf-8"?>
<p:tagLst xmlns:a="http://schemas.openxmlformats.org/drawingml/2006/main" xmlns:r="http://schemas.openxmlformats.org/officeDocument/2006/relationships" xmlns:p="http://schemas.openxmlformats.org/presentationml/2006/main">
  <p:tag name="TEMPLAFYSLIDEID" val="636091273252426098"/>
</p:tagLst>
</file>

<file path=ppt/tags/tag3.xml><?xml version="1.0" encoding="utf-8"?>
<p:tagLst xmlns:a="http://schemas.openxmlformats.org/drawingml/2006/main" xmlns:r="http://schemas.openxmlformats.org/officeDocument/2006/relationships" xmlns:p="http://schemas.openxmlformats.org/presentationml/2006/main">
  <p:tag name="TEMPLAFYSLIDEID" val="636091273253702319"/>
</p:tagLst>
</file>

<file path=ppt/tags/tag4.xml><?xml version="1.0" encoding="utf-8"?>
<p:tagLst xmlns:a="http://schemas.openxmlformats.org/drawingml/2006/main" xmlns:r="http://schemas.openxmlformats.org/officeDocument/2006/relationships" xmlns:p="http://schemas.openxmlformats.org/presentationml/2006/main">
  <p:tag name="TEMPLAFYSLIDEID" val="636091273250082400"/>
</p:tagLst>
</file>

<file path=ppt/tags/tag5.xml><?xml version="1.0" encoding="utf-8"?>
<p:tagLst xmlns:a="http://schemas.openxmlformats.org/drawingml/2006/main" xmlns:r="http://schemas.openxmlformats.org/officeDocument/2006/relationships" xmlns:p="http://schemas.openxmlformats.org/presentationml/2006/main">
  <p:tag name="TEMPLAFYSLIDEID" val="636091273251644884"/>
</p:tagLst>
</file>

<file path=ppt/tags/tag6.xml><?xml version="1.0" encoding="utf-8"?>
<p:tagLst xmlns:a="http://schemas.openxmlformats.org/drawingml/2006/main" xmlns:r="http://schemas.openxmlformats.org/officeDocument/2006/relationships" xmlns:p="http://schemas.openxmlformats.org/presentationml/2006/main">
  <p:tag name="TEMPLAFYSLIDEID" val="636091273253702319"/>
</p:tagLst>
</file>

<file path=ppt/theme/theme1.xml><?xml version="1.0" encoding="utf-8"?>
<a:theme xmlns:a="http://schemas.openxmlformats.org/drawingml/2006/main" name="SDU">
  <a:themeElements>
    <a:clrScheme name="SDU">
      <a:dk1>
        <a:sysClr val="windowText" lastClr="000000"/>
      </a:dk1>
      <a:lt1>
        <a:sysClr val="window" lastClr="FFFFFF"/>
      </a:lt1>
      <a:dk2>
        <a:srgbClr val="473729"/>
      </a:dk2>
      <a:lt2>
        <a:srgbClr val="EFE5D1"/>
      </a:lt2>
      <a:accent1>
        <a:srgbClr val="4E5B31"/>
      </a:accent1>
      <a:accent2>
        <a:srgbClr val="789D4A"/>
      </a:accent2>
      <a:accent3>
        <a:srgbClr val="AEB862"/>
      </a:accent3>
      <a:accent4>
        <a:srgbClr val="862633"/>
      </a:accent4>
      <a:accent5>
        <a:srgbClr val="D05A57"/>
      </a:accent5>
      <a:accent6>
        <a:srgbClr val="D38235"/>
      </a:accent6>
      <a:hlink>
        <a:srgbClr val="0563C1"/>
      </a:hlink>
      <a:folHlink>
        <a:srgbClr val="954F72"/>
      </a:folHlink>
    </a:clrScheme>
    <a:fontScheme name="Master PP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a:srgbClr val="FFFFFF"/>
    </a:custClr>
    <a:custClr>
      <a:srgbClr val="FFFFFF"/>
    </a:custClr>
    <a:custClr>
      <a:srgbClr val="FFFFFF"/>
    </a:custClr>
    <a:custClr>
      <a:srgbClr val="FFFFFF"/>
    </a:custClr>
    <a:custClr>
      <a:srgbClr val="FFFFFF"/>
    </a:custClr>
    <a:custClr>
      <a:srgbClr val="FFFFFF"/>
    </a:custClr>
    <a:custClr name="Orange 1">
      <a:srgbClr val="D38235"/>
    </a:custClr>
    <a:custClr name="Orange 2">
      <a:srgbClr val="E0A526"/>
    </a:custClr>
    <a:custClr name="Orange 3">
      <a:srgbClr val="EED484"/>
    </a:custClr>
    <a:custClr name="Orange 4">
      <a:srgbClr val="FCF0C4"/>
    </a:custClr>
    <a:custClr>
      <a:srgbClr val="FFFFFF"/>
    </a:custClr>
    <a:custClr>
      <a:srgbClr val="FFFFFF"/>
    </a:custClr>
    <a:custClr>
      <a:srgbClr val="FFFFFF"/>
    </a:custClr>
    <a:custClr>
      <a:srgbClr val="FFFFFF"/>
    </a:custClr>
    <a:custClr>
      <a:srgbClr val="FFFFFF"/>
    </a:custClr>
    <a:custClr>
      <a:srgbClr val="FFFFFF"/>
    </a:custClr>
    <a:custClr name="Rød 1">
      <a:srgbClr val="862633"/>
    </a:custClr>
    <a:custClr name="Rød 2">
      <a:srgbClr val="D05A57"/>
    </a:custClr>
    <a:custClr name="Rød 3">
      <a:srgbClr val="E1BBB4"/>
    </a:custClr>
    <a:custClr name="Rød 4">
      <a:srgbClr val="F4E2DE"/>
    </a:custClr>
    <a:custClr>
      <a:srgbClr val="FFFFFF"/>
    </a:custClr>
    <a:custClr>
      <a:srgbClr val="FFFFFF"/>
    </a:custClr>
    <a:custClr>
      <a:srgbClr val="FFFFFF"/>
    </a:custClr>
    <a:custClr>
      <a:srgbClr val="FFFFFF"/>
    </a:custClr>
    <a:custClr>
      <a:srgbClr val="FFFFFF"/>
    </a:custClr>
    <a:custClr>
      <a:srgbClr val="FFFFFF"/>
    </a:custClr>
    <a:custClr name="Brun 1">
      <a:srgbClr val="473729"/>
    </a:custClr>
    <a:custClr name="Brun 2">
      <a:srgbClr val="946037"/>
    </a:custClr>
    <a:custClr name="Brun 3">
      <a:srgbClr val="DDCBA4"/>
    </a:custClr>
    <a:custClr name="Brun 4">
      <a:srgbClr val="EFE5D1"/>
    </a:custClr>
    <a:custClr>
      <a:srgbClr val="FFFFFF"/>
    </a:custClr>
    <a:custClr>
      <a:srgbClr val="FFFFFF"/>
    </a:custClr>
    <a:custClr>
      <a:srgbClr val="FFFFFF"/>
    </a:custClr>
    <a:custClr>
      <a:srgbClr val="FFFFFF"/>
    </a:custClr>
    <a:custClr>
      <a:srgbClr val="FFFFFF"/>
    </a:custClr>
    <a:custClr>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547</Words>
  <Application>Microsoft Office PowerPoint</Application>
  <PresentationFormat>Widescreen</PresentationFormat>
  <Paragraphs>156</Paragraphs>
  <Slides>17</Slides>
  <Notes>17</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17</vt:i4>
      </vt:variant>
    </vt:vector>
  </HeadingPairs>
  <TitlesOfParts>
    <vt:vector size="26" baseType="lpstr">
      <vt:lpstr>Arial</vt:lpstr>
      <vt:lpstr>Calibri</vt:lpstr>
      <vt:lpstr>Calibri Light</vt:lpstr>
      <vt:lpstr>Symbol</vt:lpstr>
      <vt:lpstr>Times New Roman</vt:lpstr>
      <vt:lpstr>Verdana</vt:lpstr>
      <vt:lpstr>Wingdings</vt:lpstr>
      <vt:lpstr>SDU</vt:lpstr>
      <vt:lpstr>Office-tema</vt:lpstr>
      <vt:lpstr>Velkommen til stormøde i arbejdsmiljøorgansiationen 25. maj 2018</vt:lpstr>
      <vt:lpstr>Hvordan bruger vi vores ny vision for arbejdsmiljø arbejdet?  V. rektor Henrik Dam</vt:lpstr>
      <vt:lpstr>Det går godt på SDU</vt:lpstr>
      <vt:lpstr>Delpolitik for arbejdsmiljø</vt:lpstr>
      <vt:lpstr>PowerPoint-præsentation</vt:lpstr>
      <vt:lpstr>PowerPoint-præsentation</vt:lpstr>
      <vt:lpstr>PowerPoint-præsentation</vt:lpstr>
      <vt:lpstr>Arbejdsmiljøvision</vt:lpstr>
      <vt:lpstr>Arbejdsmiljøaktør Fra udfører til facilitator af arbejdsmiljøaktiviteter i enheden</vt:lpstr>
      <vt:lpstr>Arbejdsmiljøgruppen Fra ekspeditionskontor til team om at skabe kurs, koordinering og commitment omkring arbejdsmiljøarbejdet</vt:lpstr>
      <vt:lpstr>Arbejdsmiljøledelse Fra ekstra besvær til hjælp for lederne til forebyggelse og udvikling i enheden</vt:lpstr>
      <vt:lpstr>Arbejdsmiljøorganisationen Fra egen dekoblet dagsorden til ressource i realisering af universitetets strategi og kerneopgaver</vt:lpstr>
      <vt:lpstr>Arbejdsmiljøkulturen Fra reaktiv bagatelliserende til ansvarsfuld forebyggelse</vt:lpstr>
      <vt:lpstr>PowerPoint-præsentation</vt:lpstr>
      <vt:lpstr>Forslag til indsatser i retning mod arbejdsmiljøvisionen</vt:lpstr>
      <vt:lpstr>Hvordan bruger vi visionen? Hvordan kan I bruge visionen som løftestang til noget hos jer? </vt:lpstr>
      <vt:lpstr>Velkommen til Lars Brodersen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2018-06-27T12:48:27Z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2016-04-20T10:58:19.1116824</vt:lpwstr>
  </property>
  <property fmtid="{D5CDD505-2E9C-101B-9397-08002B2CF9AE}" pid="3" name="CustomerId">
    <vt:lpwstr>sdu</vt:lpwstr>
  </property>
  <property fmtid="{D5CDD505-2E9C-101B-9397-08002B2CF9AE}" pid="4" name="TemplateId">
    <vt:lpwstr>636020171092827048</vt:lpwstr>
  </property>
  <property fmtid="{D5CDD505-2E9C-101B-9397-08002B2CF9AE}" pid="5" name="UserProfileId">
    <vt:lpwstr>636601610309352940</vt:lpwstr>
  </property>
</Properties>
</file>