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3"/>
  </p:sldMasterIdLst>
  <p:notesMasterIdLst>
    <p:notesMasterId r:id="rId26"/>
  </p:notesMasterIdLst>
  <p:handoutMasterIdLst>
    <p:handoutMasterId r:id="rId27"/>
  </p:handoutMasterIdLst>
  <p:sldIdLst>
    <p:sldId id="291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6" autoAdjust="0"/>
    <p:restoredTop sz="81088" autoAdjust="0"/>
  </p:normalViewPr>
  <p:slideViewPr>
    <p:cSldViewPr snapToGrid="0" showGuides="1">
      <p:cViewPr varScale="1">
        <p:scale>
          <a:sx n="54" d="100"/>
          <a:sy n="54" d="100"/>
        </p:scale>
        <p:origin x="116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35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1.xml"/><Relationship Id="rId28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73E5744-6206-2D4F-A441-B8B1FB924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F0862BC-C9ED-A143-A99B-34EB168134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6CD9B-B36F-AA42-A670-72AB3711502B}" type="datetimeFigureOut">
              <a:rPr lang="da-DK" smtClean="0"/>
              <a:t>19-09-2020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8B4E24-B1A9-C54A-91C1-64367DFC20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56A2C2C-3C7B-634B-97B7-052054426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32781-E3CD-F44B-9889-3177B7BFD3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276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19/09/2020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24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2000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78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3AD5F72B-752B-8C42-8BE5-16C8B49599D9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MitSDU.dk</a:t>
            </a:r>
            <a:endParaRPr lang="da-DK" dirty="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6F820B40-B5BE-BA4E-AF27-8D51A144F9CA}"/>
              </a:ext>
            </a:extLst>
          </p:cNvPr>
          <p:cNvSpPr/>
          <p:nvPr userDrawn="1"/>
        </p:nvSpPr>
        <p:spPr>
          <a:xfrm rot="5400000">
            <a:off x="11318681" y="2191654"/>
            <a:ext cx="1240629" cy="374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coronasmitte.dk</a:t>
            </a:r>
            <a:endParaRPr lang="da-DK" dirty="0"/>
          </a:p>
        </p:txBody>
      </p:sp>
      <p:sp>
        <p:nvSpPr>
          <p:cNvPr id="12" name="text" descr="{&quot;templafy&quot;:{&quot;id&quot;:&quot;aa85bd17-7ebb-4cc3-9245-e37228ca92a2&quot;}}" title="UserProfile.Name">
            <a:extLst>
              <a:ext uri="{FF2B5EF4-FFF2-40B4-BE49-F238E27FC236}">
                <a16:creationId xmlns:a16="http://schemas.microsoft.com/office/drawing/2014/main" id="{CF350F97-6B0E-204E-90BA-C5C0F23909A1}"/>
              </a:ext>
            </a:extLst>
          </p:cNvPr>
          <p:cNvSpPr txBox="1">
            <a:spLocks/>
          </p:cNvSpPr>
          <p:nvPr userDrawn="1"/>
        </p:nvSpPr>
        <p:spPr>
          <a:xfrm>
            <a:off x="1822811" y="6306918"/>
            <a:ext cx="6364082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corona</a:t>
            </a:r>
            <a:r>
              <a:rPr lang="da-DK" sz="1600" b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⎮</a:t>
            </a:r>
            <a:r>
              <a:rPr lang="da-DK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covid-19 ]</a:t>
            </a:r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Rectangle 15">
            <a:extLst>
              <a:ext uri="{FF2B5EF4-FFF2-40B4-BE49-F238E27FC236}">
                <a16:creationId xmlns:a16="http://schemas.microsoft.com/office/drawing/2014/main" id="{1F917D0D-9D46-9D44-94E4-EEEA340B5D6C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MitSDU.dk</a:t>
            </a:r>
            <a:endParaRPr lang="da-DK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CB01430-0682-5E49-A972-E389E13679B8}"/>
              </a:ext>
            </a:extLst>
          </p:cNvPr>
          <p:cNvSpPr/>
          <p:nvPr userDrawn="1"/>
        </p:nvSpPr>
        <p:spPr>
          <a:xfrm rot="5400000">
            <a:off x="11318681" y="2191654"/>
            <a:ext cx="1240629" cy="374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coronasmitte.dk</a:t>
            </a:r>
            <a:endParaRPr lang="da-DK" dirty="0"/>
          </a:p>
        </p:txBody>
      </p:sp>
      <p:sp>
        <p:nvSpPr>
          <p:cNvPr id="17" name="text" descr="{&quot;templafy&quot;:{&quot;id&quot;:&quot;aa85bd17-7ebb-4cc3-9245-e37228ca92a2&quot;}}" title="UserProfile.Name">
            <a:extLst>
              <a:ext uri="{FF2B5EF4-FFF2-40B4-BE49-F238E27FC236}">
                <a16:creationId xmlns:a16="http://schemas.microsoft.com/office/drawing/2014/main" id="{49956E72-ADB0-C34F-AF3C-31F1E1DB3F82}"/>
              </a:ext>
            </a:extLst>
          </p:cNvPr>
          <p:cNvSpPr txBox="1">
            <a:spLocks/>
          </p:cNvSpPr>
          <p:nvPr userDrawn="1"/>
        </p:nvSpPr>
        <p:spPr>
          <a:xfrm>
            <a:off x="1822811" y="6306918"/>
            <a:ext cx="6364082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corona</a:t>
            </a:r>
            <a:r>
              <a:rPr lang="da-DK" sz="1600" b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⎮</a:t>
            </a:r>
            <a:r>
              <a:rPr lang="da-DK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covid-19 ]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9F9D02AB-294E-794F-A5BF-9225CF5B197B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MitSDU.dk</a:t>
            </a:r>
            <a:endParaRPr lang="da-DK" dirty="0"/>
          </a:p>
        </p:txBody>
      </p:sp>
      <p:sp>
        <p:nvSpPr>
          <p:cNvPr id="9" name="text" descr="{&quot;templafy&quot;:{&quot;id&quot;:&quot;aa85bd17-7ebb-4cc3-9245-e37228ca92a2&quot;}}" title="UserProfile.Name">
            <a:extLst>
              <a:ext uri="{FF2B5EF4-FFF2-40B4-BE49-F238E27FC236}">
                <a16:creationId xmlns:a16="http://schemas.microsoft.com/office/drawing/2014/main" id="{3CAC5FCF-DDD4-574D-BE73-36C02D4969B1}"/>
              </a:ext>
            </a:extLst>
          </p:cNvPr>
          <p:cNvSpPr txBox="1">
            <a:spLocks/>
          </p:cNvSpPr>
          <p:nvPr userDrawn="1"/>
        </p:nvSpPr>
        <p:spPr>
          <a:xfrm>
            <a:off x="1822811" y="6306918"/>
            <a:ext cx="6364082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corona</a:t>
            </a:r>
            <a:r>
              <a:rPr lang="da-DK" sz="1600" b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⎮</a:t>
            </a:r>
            <a:r>
              <a:rPr lang="da-DK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covid-19 ]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6BD281D-DC87-9E48-B342-8C4C29DF169A}"/>
              </a:ext>
            </a:extLst>
          </p:cNvPr>
          <p:cNvSpPr/>
          <p:nvPr userDrawn="1"/>
        </p:nvSpPr>
        <p:spPr>
          <a:xfrm>
            <a:off x="11623403" y="1612929"/>
            <a:ext cx="378511" cy="14212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50296CA3-4B1E-1442-8B02-773A4D86EE8D}"/>
              </a:ext>
            </a:extLst>
          </p:cNvPr>
          <p:cNvSpPr/>
          <p:nvPr userDrawn="1"/>
        </p:nvSpPr>
        <p:spPr>
          <a:xfrm rot="5400000">
            <a:off x="11254673" y="2253670"/>
            <a:ext cx="1368645" cy="378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coronasmitte.dk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2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4CD19E3C-350D-E848-88DD-AEEEAA075C1A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MitSDU.dk</a:t>
            </a:r>
            <a:endParaRPr lang="da-DK" dirty="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055A65AD-1B15-7941-B1B9-72CB341CCD4C}"/>
              </a:ext>
            </a:extLst>
          </p:cNvPr>
          <p:cNvSpPr/>
          <p:nvPr userDrawn="1"/>
        </p:nvSpPr>
        <p:spPr>
          <a:xfrm rot="5400000">
            <a:off x="11318681" y="2191654"/>
            <a:ext cx="1240629" cy="374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coronasmitte.dk</a:t>
            </a:r>
            <a:endParaRPr lang="da-DK" dirty="0"/>
          </a:p>
        </p:txBody>
      </p:sp>
      <p:sp>
        <p:nvSpPr>
          <p:cNvPr id="12" name="text" descr="{&quot;templafy&quot;:{&quot;id&quot;:&quot;aa85bd17-7ebb-4cc3-9245-e37228ca92a2&quot;}}" title="UserProfile.Name">
            <a:extLst>
              <a:ext uri="{FF2B5EF4-FFF2-40B4-BE49-F238E27FC236}">
                <a16:creationId xmlns:a16="http://schemas.microsoft.com/office/drawing/2014/main" id="{3AD76BE2-A670-834F-A3F7-000EEC008726}"/>
              </a:ext>
            </a:extLst>
          </p:cNvPr>
          <p:cNvSpPr txBox="1">
            <a:spLocks/>
          </p:cNvSpPr>
          <p:nvPr userDrawn="1"/>
        </p:nvSpPr>
        <p:spPr>
          <a:xfrm>
            <a:off x="1822811" y="6306918"/>
            <a:ext cx="6364082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corona</a:t>
            </a:r>
            <a:r>
              <a:rPr lang="da-DK" sz="1600" b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⎮</a:t>
            </a:r>
            <a:r>
              <a:rPr lang="da-DK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covid-19 ]</a:t>
            </a:r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D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19-09-2020</a:t>
            </a:fld>
            <a:endParaRPr lang="da-DK" dirty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B6A3067C-E50D-7D42-A38D-8FEC9390801A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mitSDU.dk</a:t>
            </a:r>
            <a:endParaRPr lang="da-DK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434B8104-6B9F-1E4F-91E7-883CCF22C618}"/>
              </a:ext>
            </a:extLst>
          </p:cNvPr>
          <p:cNvSpPr/>
          <p:nvPr userDrawn="1"/>
        </p:nvSpPr>
        <p:spPr>
          <a:xfrm rot="5400000">
            <a:off x="11318681" y="2191654"/>
            <a:ext cx="1240629" cy="374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coronasmitte.dk</a:t>
            </a:r>
            <a:endParaRPr lang="da-DK" dirty="0"/>
          </a:p>
        </p:txBody>
      </p:sp>
      <p:sp>
        <p:nvSpPr>
          <p:cNvPr id="11" name="text" descr="{&quot;templafy&quot;:{&quot;id&quot;:&quot;aa85bd17-7ebb-4cc3-9245-e37228ca92a2&quot;}}" title="UserProfile.Name">
            <a:extLst>
              <a:ext uri="{FF2B5EF4-FFF2-40B4-BE49-F238E27FC236}">
                <a16:creationId xmlns:a16="http://schemas.microsoft.com/office/drawing/2014/main" id="{7EE7750E-7E78-1D49-A8FC-00285B08708C}"/>
              </a:ext>
            </a:extLst>
          </p:cNvPr>
          <p:cNvSpPr txBox="1">
            <a:spLocks/>
          </p:cNvSpPr>
          <p:nvPr userDrawn="1"/>
        </p:nvSpPr>
        <p:spPr>
          <a:xfrm>
            <a:off x="1822811" y="6306918"/>
            <a:ext cx="6364082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corona</a:t>
            </a:r>
            <a:r>
              <a:rPr lang="da-DK" sz="1600" b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⎮</a:t>
            </a:r>
            <a:r>
              <a:rPr lang="da-DK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covid-19 ]</a:t>
            </a:r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8" r:id="rId4"/>
    <p:sldLayoutId id="2147483690" r:id="rId5"/>
    <p:sldLayoutId id="2147483686" r:id="rId6"/>
    <p:sldLayoutId id="2147483692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16" name="bomb.wav"/>
          </p:stSnd>
        </p:sndAc>
      </p:transition>
    </mc:Choice>
    <mc:Fallback xmlns="">
      <p:transition spd="slow">
        <p:fade/>
        <p:sndAc>
          <p:stSnd>
            <p:snd r:embed="rId18" name="bomb.wav"/>
          </p:stSnd>
        </p:sndAc>
      </p:transition>
    </mc:Fallback>
  </mc:AlternateConten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10" Type="http://schemas.openxmlformats.org/officeDocument/2006/relationships/audio" Target="../media/audio1.wav"/><Relationship Id="rId4" Type="http://schemas.openxmlformats.org/officeDocument/2006/relationships/hyperlink" Target="http://www.mitsdu.dk/coro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4B325-851D-AC49-A75D-CBC6E08A5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89" y="792305"/>
            <a:ext cx="10090512" cy="1406670"/>
          </a:xfrm>
        </p:spPr>
        <p:txBody>
          <a:bodyPr/>
          <a:lstStyle/>
          <a:p>
            <a:r>
              <a:rPr lang="da-DK" sz="3400" dirty="0"/>
              <a:t>Husk </a:t>
            </a:r>
            <a:r>
              <a:rPr lang="da-DK" sz="3400" dirty="0" err="1"/>
              <a:t>corona</a:t>
            </a:r>
            <a:r>
              <a:rPr lang="da-DK" sz="3400" dirty="0"/>
              <a:t>-reglerne: Ved ankomst til lokalet  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1E87DA-6024-FC4C-977C-485D7E4783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75D46DA-9AC0-E043-9044-8CD47F09C394}" type="datetime1">
              <a:rPr lang="da-DK" smtClean="0"/>
              <a:t>19-09-2020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F6A144-7CE3-434E-B4F8-2C57CEF7DB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9" name="Pladsholder til indhold 6">
            <a:extLst>
              <a:ext uri="{FF2B5EF4-FFF2-40B4-BE49-F238E27FC236}">
                <a16:creationId xmlns:a16="http://schemas.microsoft.com/office/drawing/2014/main" id="{F59B5833-792E-9B4A-8C74-9CF28FA1CC93}"/>
              </a:ext>
            </a:extLst>
          </p:cNvPr>
          <p:cNvSpPr txBox="1">
            <a:spLocks/>
          </p:cNvSpPr>
          <p:nvPr/>
        </p:nvSpPr>
        <p:spPr>
          <a:xfrm>
            <a:off x="5166790" y="1584964"/>
            <a:ext cx="5140992" cy="4313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b="1" dirty="0"/>
          </a:p>
          <a:p>
            <a:pPr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800" dirty="0"/>
              <a:t>Vent med at gå ind i lokalet, til forrige hold har forladt lokalet helt </a:t>
            </a:r>
          </a:p>
          <a:p>
            <a:pPr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800" dirty="0"/>
              <a:t>Vis hensyn og hold afstand  </a:t>
            </a:r>
          </a:p>
          <a:p>
            <a:pPr marL="0" indent="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a-DK" sz="1800" dirty="0"/>
          </a:p>
          <a:p>
            <a:pPr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800" dirty="0"/>
              <a:t>Brug håndsprit</a:t>
            </a:r>
          </a:p>
          <a:p>
            <a:pPr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800" dirty="0"/>
              <a:t>Sprit din plads af med aftørringsserviet. </a:t>
            </a:r>
            <a:br>
              <a:rPr lang="da-DK" sz="1800" dirty="0"/>
            </a:br>
            <a:r>
              <a:rPr lang="da-DK" sz="1800" dirty="0"/>
              <a:t>Tag kun dem du skal bruge, så er der til alle </a:t>
            </a:r>
          </a:p>
          <a:p>
            <a:pPr marL="0" indent="0"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a-DK" sz="1800" dirty="0"/>
          </a:p>
          <a:p>
            <a:pPr>
              <a:lnSpc>
                <a:spcPts val="192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1800" dirty="0"/>
              <a:t>Sid på den samme plads efter pau</a:t>
            </a:r>
            <a:r>
              <a:rPr lang="da-DK" dirty="0"/>
              <a:t>ser 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B03BF38-99A0-2C44-B700-BD229EE07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24" y="1584964"/>
            <a:ext cx="1670934" cy="1116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9E08FE2-B7BE-2241-BCDE-6A8A3D104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70" y="3183843"/>
            <a:ext cx="1216439" cy="111600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CC5DCA8-7F83-F44F-B59A-9FB867A987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218" y="4648765"/>
            <a:ext cx="822747" cy="1116000"/>
          </a:xfrm>
          <a:prstGeom prst="rect">
            <a:avLst/>
          </a:prstGeom>
        </p:spPr>
      </p:pic>
      <p:pic>
        <p:nvPicPr>
          <p:cNvPr id="17" name="Billede 16" descr="Et billede, der indeholder skilt, stop, trafik, gade&#10;&#10;Automatisk genereret beskrivelse">
            <a:extLst>
              <a:ext uri="{FF2B5EF4-FFF2-40B4-BE49-F238E27FC236}">
                <a16:creationId xmlns:a16="http://schemas.microsoft.com/office/drawing/2014/main" id="{91C8A901-B646-894A-98AA-1FA29ACB09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86" y="3183843"/>
            <a:ext cx="1010906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8" name="bomb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1E87DA-6024-FC4C-977C-485D7E4783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75D46DA-9AC0-E043-9044-8CD47F09C394}" type="datetime1">
              <a:rPr lang="da-DK" smtClean="0"/>
              <a:t>19-09-2020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F6A144-7CE3-434E-B4F8-2C57CEF7DB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C6A137DC-D96C-3941-9BB7-7E13175FCE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4894" y="1815036"/>
            <a:ext cx="5080453" cy="34809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1800" dirty="0"/>
              <a:t>Lad rækken tættest på udgangen gå først </a:t>
            </a:r>
          </a:p>
          <a:p>
            <a:pPr>
              <a:lnSpc>
                <a:spcPct val="150000"/>
              </a:lnSpc>
            </a:pPr>
            <a:r>
              <a:rPr lang="da-DK" sz="1800" dirty="0"/>
              <a:t>Vis hensyn og hold afstand </a:t>
            </a:r>
          </a:p>
          <a:p>
            <a:pPr marL="0" indent="0">
              <a:lnSpc>
                <a:spcPct val="150000"/>
              </a:lnSpc>
              <a:buNone/>
            </a:pPr>
            <a:endParaRPr lang="da-DK" sz="1800" dirty="0"/>
          </a:p>
          <a:p>
            <a:pPr>
              <a:lnSpc>
                <a:spcPct val="150000"/>
              </a:lnSpc>
            </a:pPr>
            <a:r>
              <a:rPr lang="da-DK" sz="1800" dirty="0"/>
              <a:t>Smid aftørringsservietten i skraldespanden </a:t>
            </a:r>
          </a:p>
          <a:p>
            <a:pPr marL="0" indent="0">
              <a:lnSpc>
                <a:spcPct val="150000"/>
              </a:lnSpc>
              <a:buNone/>
            </a:pPr>
            <a:endParaRPr lang="da-DK" sz="1800" dirty="0"/>
          </a:p>
          <a:p>
            <a:pPr marL="0" indent="0">
              <a:lnSpc>
                <a:spcPct val="150000"/>
              </a:lnSpc>
              <a:buNone/>
            </a:pPr>
            <a:endParaRPr lang="da-DK" sz="1800" dirty="0"/>
          </a:p>
          <a:p>
            <a:pPr>
              <a:lnSpc>
                <a:spcPct val="150000"/>
              </a:lnSpc>
            </a:pPr>
            <a:r>
              <a:rPr lang="da-DK" sz="1800" dirty="0"/>
              <a:t>Hold til højre, når du kommer ud på gangen </a:t>
            </a:r>
            <a:br>
              <a:rPr lang="da-DK" sz="1800" dirty="0"/>
            </a:br>
            <a:r>
              <a:rPr lang="da-DK" sz="1800" dirty="0"/>
              <a:t>udenfor undervisningslokalet</a:t>
            </a:r>
          </a:p>
          <a:p>
            <a:pPr marL="0" indent="0">
              <a:lnSpc>
                <a:spcPct val="150000"/>
              </a:lnSpc>
              <a:buNone/>
            </a:pPr>
            <a:endParaRPr lang="da-DK" sz="1800" b="1" dirty="0"/>
          </a:p>
          <a:p>
            <a:pPr marL="0" indent="0">
              <a:lnSpc>
                <a:spcPct val="150000"/>
              </a:lnSpc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 </a:t>
            </a:r>
          </a:p>
          <a:p>
            <a:pPr marL="0" indent="0">
              <a:buNone/>
            </a:pPr>
            <a:endParaRPr lang="da-DK" sz="1800" dirty="0"/>
          </a:p>
          <a:p>
            <a:endParaRPr lang="da-DK" sz="1800" dirty="0"/>
          </a:p>
        </p:txBody>
      </p:sp>
      <p:sp>
        <p:nvSpPr>
          <p:cNvPr id="9" name="Pladsholder til indhold 6">
            <a:extLst>
              <a:ext uri="{FF2B5EF4-FFF2-40B4-BE49-F238E27FC236}">
                <a16:creationId xmlns:a16="http://schemas.microsoft.com/office/drawing/2014/main" id="{F59B5833-792E-9B4A-8C74-9CF28FA1CC93}"/>
              </a:ext>
            </a:extLst>
          </p:cNvPr>
          <p:cNvSpPr txBox="1">
            <a:spLocks/>
          </p:cNvSpPr>
          <p:nvPr/>
        </p:nvSpPr>
        <p:spPr>
          <a:xfrm>
            <a:off x="966547" y="2566554"/>
            <a:ext cx="4648951" cy="3275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D23A399-5850-0A41-93DC-8A5B5C0CD008}"/>
              </a:ext>
            </a:extLst>
          </p:cNvPr>
          <p:cNvSpPr/>
          <p:nvPr/>
        </p:nvSpPr>
        <p:spPr>
          <a:xfrm>
            <a:off x="6210300" y="5646962"/>
            <a:ext cx="5385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/>
          </a:p>
          <a:p>
            <a:r>
              <a:rPr lang="da-DK" dirty="0">
                <a:solidFill>
                  <a:srgbClr val="000000"/>
                </a:solidFill>
              </a:rPr>
              <a:t>Hold dig opdateret på </a:t>
            </a:r>
            <a:r>
              <a:rPr lang="da-DK" b="1" u="sng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mitSDU.dk/corona</a:t>
            </a:r>
            <a:endParaRPr lang="da-DK" b="1" u="sng" dirty="0">
              <a:solidFill>
                <a:srgbClr val="000000"/>
              </a:solidFill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306F3FAD-A4AB-E748-B11E-22552C5C4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60" y="3018295"/>
            <a:ext cx="1216441" cy="111600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7DA3140-CC78-3145-AF2E-35C94BC273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6653" y="4430147"/>
            <a:ext cx="1908674" cy="111600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01B8270D-38DA-F14E-8B27-3BFF34A74D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032" y="1599411"/>
            <a:ext cx="1697295" cy="1116000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D208E580-859B-4BFF-B55B-FFE96D152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89" y="792305"/>
            <a:ext cx="10090512" cy="1406670"/>
          </a:xfrm>
        </p:spPr>
        <p:txBody>
          <a:bodyPr/>
          <a:lstStyle/>
          <a:p>
            <a:r>
              <a:rPr lang="da-DK" sz="3400" dirty="0"/>
              <a:t>Husk </a:t>
            </a:r>
            <a:r>
              <a:rPr lang="da-DK" sz="3400" dirty="0" err="1"/>
              <a:t>corona</a:t>
            </a:r>
            <a:r>
              <a:rPr lang="da-DK" sz="3400" dirty="0"/>
              <a:t>-reglerne: Når du forlader lokalet  </a:t>
            </a:r>
          </a:p>
        </p:txBody>
      </p:sp>
    </p:spTree>
    <p:extLst>
      <p:ext uri="{BB962C8B-B14F-4D97-AF65-F5344CB8AC3E}">
        <p14:creationId xmlns:p14="http://schemas.microsoft.com/office/powerpoint/2010/main" val="51098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10" name="bomb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E16F7C1-A35E-934E-873B-31A058C07711}">
  <we:reference id="wa104380278" version="1.0.0.6" store="da-DK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6921329541809292","enableDocumentContentUpdater":true,"version":"1.3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FormConfiguration><![CDATA[{"formFields":[],"formDataEntries":[]}]]></TemplafyForm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6921329542122379","enableDocumentContentUpdater":true,"version":"1.3"}]]></TemplafySlideTemplate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6921329541028667","enableDocumentContentUpdater":true,"version":"1.3"}]]></TemplafySlide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6921329540872240","enableDocumentContentUpdater":true,"version":"1.3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TemplateConfiguration><![CDATA[{"documentContentValidatorConfiguration":{"enableDocumentContentValidator":false,"documentContentValidatorVersion":0},"elementsMetadata":[],"slideId":"636921329541028666","enableDocumentContentUpdater":true,"version":"1.3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TemplateConfiguration><![CDATA[{"elementsMetadata":[],"transformationConfigurations":[{"language":"{{DocumentLanguage}}","disableUpdates":false,"type":"proofingLanguage"}],"templateName":"SDU widescreen 16:9 - uden enhedsnavn, dato og links","templateDescription":"SDU widescreen 16:9 - uden enhedsnavn, dato og links","enableDocumentContentUpdater":true,"version":"1.3"}]]></TemplafyTemplate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documentContentValidatorConfiguration":{"enableDocumentContentValidator":false,"documentContentValidatorVersion":0},"elementsMetadata":[],"slideId":"636921329541357275","enableDocumentContentUpdater":true,"version":"1.3"}]]></TemplafySlideTemplateConfiguration>
</file>

<file path=customXml/item22.xml><?xml version="1.0" encoding="utf-8"?>
<TemplafySlideTemplateConfiguration><![CDATA[{"documentContentValidatorConfiguration":{"enableDocumentContentValidator":false,"documentContentValidatorVersion":0},"elementsMetadata":[],"slideId":"636921329541028668","enableDocumentContentUpdater":true,"version":"1.3"}]]></TemplafySlideTemplate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921329541809293","enableDocumentContentUpdater":true,"version":"1.3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6921329540872241","enableDocumentContentUpdater":true,"version":"1.3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6921329542278043","enableDocumentContentUpdater":true,"version":"1.3"}]]></TemplafySlideTemplateConfiguration>
</file>

<file path=customXml/itemProps1.xml><?xml version="1.0" encoding="utf-8"?>
<ds:datastoreItem xmlns:ds="http://schemas.openxmlformats.org/officeDocument/2006/customXml" ds:itemID="{75EE5595-EB9F-41D4-B2D4-51D62F570062}">
  <ds:schemaRefs/>
</ds:datastoreItem>
</file>

<file path=customXml/itemProps10.xml><?xml version="1.0" encoding="utf-8"?>
<ds:datastoreItem xmlns:ds="http://schemas.openxmlformats.org/officeDocument/2006/customXml" ds:itemID="{B052E437-0E37-4BD0-B658-F410C70F086D}">
  <ds:schemaRefs/>
</ds:datastoreItem>
</file>

<file path=customXml/itemProps11.xml><?xml version="1.0" encoding="utf-8"?>
<ds:datastoreItem xmlns:ds="http://schemas.openxmlformats.org/officeDocument/2006/customXml" ds:itemID="{23A422EE-19EB-460A-8CC2-72292EB01E2F}">
  <ds:schemaRefs/>
</ds:datastoreItem>
</file>

<file path=customXml/itemProps12.xml><?xml version="1.0" encoding="utf-8"?>
<ds:datastoreItem xmlns:ds="http://schemas.openxmlformats.org/officeDocument/2006/customXml" ds:itemID="{C5CD5A01-6378-494D-B71B-D23DEC9A120C}">
  <ds:schemaRefs/>
</ds:datastoreItem>
</file>

<file path=customXml/itemProps13.xml><?xml version="1.0" encoding="utf-8"?>
<ds:datastoreItem xmlns:ds="http://schemas.openxmlformats.org/officeDocument/2006/customXml" ds:itemID="{220EA0D0-DB51-4BFA-9F4B-DA1208570F35}">
  <ds:schemaRefs/>
</ds:datastoreItem>
</file>

<file path=customXml/itemProps14.xml><?xml version="1.0" encoding="utf-8"?>
<ds:datastoreItem xmlns:ds="http://schemas.openxmlformats.org/officeDocument/2006/customXml" ds:itemID="{FE87C2BA-4D9C-4A03-8ACC-AC033380FDD9}">
  <ds:schemaRefs/>
</ds:datastoreItem>
</file>

<file path=customXml/itemProps15.xml><?xml version="1.0" encoding="utf-8"?>
<ds:datastoreItem xmlns:ds="http://schemas.openxmlformats.org/officeDocument/2006/customXml" ds:itemID="{A078B4FF-09BD-41CC-9B29-FE1B7D89E18C}">
  <ds:schemaRefs/>
</ds:datastoreItem>
</file>

<file path=customXml/itemProps16.xml><?xml version="1.0" encoding="utf-8"?>
<ds:datastoreItem xmlns:ds="http://schemas.openxmlformats.org/officeDocument/2006/customXml" ds:itemID="{CFC7CD9E-B387-47DD-A892-194586C4B0A8}">
  <ds:schemaRefs/>
</ds:datastoreItem>
</file>

<file path=customXml/itemProps17.xml><?xml version="1.0" encoding="utf-8"?>
<ds:datastoreItem xmlns:ds="http://schemas.openxmlformats.org/officeDocument/2006/customXml" ds:itemID="{13904DEA-8253-4BF3-9310-8891F043FA29}">
  <ds:schemaRefs/>
</ds:datastoreItem>
</file>

<file path=customXml/itemProps18.xml><?xml version="1.0" encoding="utf-8"?>
<ds:datastoreItem xmlns:ds="http://schemas.openxmlformats.org/officeDocument/2006/customXml" ds:itemID="{1DA5F47D-14F9-49C7-BB6D-79A6A719F13C}">
  <ds:schemaRefs/>
</ds:datastoreItem>
</file>

<file path=customXml/itemProps19.xml><?xml version="1.0" encoding="utf-8"?>
<ds:datastoreItem xmlns:ds="http://schemas.openxmlformats.org/officeDocument/2006/customXml" ds:itemID="{15345BB6-FFF0-4812-9AF7-D4DE0D3D596A}">
  <ds:schemaRefs/>
</ds:datastoreItem>
</file>

<file path=customXml/itemProps2.xml><?xml version="1.0" encoding="utf-8"?>
<ds:datastoreItem xmlns:ds="http://schemas.openxmlformats.org/officeDocument/2006/customXml" ds:itemID="{C484C70F-0F64-4774-853F-19FDF7E1F81D}">
  <ds:schemaRefs/>
</ds:datastoreItem>
</file>

<file path=customXml/itemProps20.xml><?xml version="1.0" encoding="utf-8"?>
<ds:datastoreItem xmlns:ds="http://schemas.openxmlformats.org/officeDocument/2006/customXml" ds:itemID="{59413F36-46DB-4441-9E33-4CC730A14BA9}">
  <ds:schemaRefs/>
</ds:datastoreItem>
</file>

<file path=customXml/itemProps21.xml><?xml version="1.0" encoding="utf-8"?>
<ds:datastoreItem xmlns:ds="http://schemas.openxmlformats.org/officeDocument/2006/customXml" ds:itemID="{61049392-9824-46E8-B53B-071ADFE52D03}">
  <ds:schemaRefs/>
</ds:datastoreItem>
</file>

<file path=customXml/itemProps22.xml><?xml version="1.0" encoding="utf-8"?>
<ds:datastoreItem xmlns:ds="http://schemas.openxmlformats.org/officeDocument/2006/customXml" ds:itemID="{D40B8ABF-BCDE-4BFC-8014-3E62B1CE21F5}">
  <ds:schemaRefs/>
</ds:datastoreItem>
</file>

<file path=customXml/itemProps3.xml><?xml version="1.0" encoding="utf-8"?>
<ds:datastoreItem xmlns:ds="http://schemas.openxmlformats.org/officeDocument/2006/customXml" ds:itemID="{AD853561-0684-44E3-AD44-5FC2461A9BA1}">
  <ds:schemaRefs/>
</ds:datastoreItem>
</file>

<file path=customXml/itemProps4.xml><?xml version="1.0" encoding="utf-8"?>
<ds:datastoreItem xmlns:ds="http://schemas.openxmlformats.org/officeDocument/2006/customXml" ds:itemID="{6B0D700A-B574-468F-8B57-017D5DD2185D}">
  <ds:schemaRefs/>
</ds:datastoreItem>
</file>

<file path=customXml/itemProps5.xml><?xml version="1.0" encoding="utf-8"?>
<ds:datastoreItem xmlns:ds="http://schemas.openxmlformats.org/officeDocument/2006/customXml" ds:itemID="{6851A85B-2F43-457A-A79C-603DD5A77068}">
  <ds:schemaRefs/>
</ds:datastoreItem>
</file>

<file path=customXml/itemProps6.xml><?xml version="1.0" encoding="utf-8"?>
<ds:datastoreItem xmlns:ds="http://schemas.openxmlformats.org/officeDocument/2006/customXml" ds:itemID="{8F36D3C8-5173-4306-861C-CC9CB4A0CF4B}">
  <ds:schemaRefs/>
</ds:datastoreItem>
</file>

<file path=customXml/itemProps7.xml><?xml version="1.0" encoding="utf-8"?>
<ds:datastoreItem xmlns:ds="http://schemas.openxmlformats.org/officeDocument/2006/customXml" ds:itemID="{F2272AAD-8D33-4FB9-9B40-46554F80457C}">
  <ds:schemaRefs/>
</ds:datastoreItem>
</file>

<file path=customXml/itemProps8.xml><?xml version="1.0" encoding="utf-8"?>
<ds:datastoreItem xmlns:ds="http://schemas.openxmlformats.org/officeDocument/2006/customXml" ds:itemID="{6328992E-AE26-492A-B96B-B12F18AF1702}">
  <ds:schemaRefs/>
</ds:datastoreItem>
</file>

<file path=customXml/itemProps9.xml><?xml version="1.0" encoding="utf-8"?>
<ds:datastoreItem xmlns:ds="http://schemas.openxmlformats.org/officeDocument/2006/customXml" ds:itemID="{80B8C55C-E564-418E-A10D-CDA99D5F3EE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Widescreen</PresentationFormat>
  <Paragraphs>28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Blank</vt:lpstr>
      <vt:lpstr>Husk corona-reglerne: Ved ankomst til lokalet  </vt:lpstr>
      <vt:lpstr>Husk corona-reglerne: Når du forlader lokalet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2020-08-28T08:55:41Z</dcterms:created>
  <dcterms:modified xsi:type="dcterms:W3CDTF">2020-09-19T18:35:20Z</dcterms:modified>
</cp:coreProperties>
</file>