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3"/>
  </p:sldMasterIdLst>
  <p:notesMasterIdLst>
    <p:notesMasterId r:id="rId17"/>
  </p:notesMasterIdLst>
  <p:sldIdLst>
    <p:sldId id="262" r:id="rId4"/>
    <p:sldId id="257" r:id="rId5"/>
    <p:sldId id="258" r:id="rId6"/>
    <p:sldId id="259" r:id="rId7"/>
    <p:sldId id="256" r:id="rId8"/>
    <p:sldId id="3966" r:id="rId9"/>
    <p:sldId id="3967" r:id="rId10"/>
    <p:sldId id="3968" r:id="rId11"/>
    <p:sldId id="3965" r:id="rId12"/>
    <p:sldId id="263" r:id="rId13"/>
    <p:sldId id="3964" r:id="rId14"/>
    <p:sldId id="265" r:id="rId15"/>
    <p:sldId id="264"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853DFA-E4F5-41B0-9C6E-2C873582C1F1}" v="14" dt="2025-05-12T14:48:20.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7119" autoAdjust="0"/>
  </p:normalViewPr>
  <p:slideViewPr>
    <p:cSldViewPr snapToGrid="0">
      <p:cViewPr varScale="1">
        <p:scale>
          <a:sx n="157" d="100"/>
          <a:sy n="157" d="100"/>
        </p:scale>
        <p:origin x="45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gla Maria Erdem" userId="39568e2d-94e8-4b44-a2aa-57c839f38b5a" providerId="ADAL" clId="{DD853DFA-E4F5-41B0-9C6E-2C873582C1F1}"/>
    <pc:docChg chg="undo custSel addSld delSld modSld sldOrd">
      <pc:chgData name="Cagla Maria Erdem" userId="39568e2d-94e8-4b44-a2aa-57c839f38b5a" providerId="ADAL" clId="{DD853DFA-E4F5-41B0-9C6E-2C873582C1F1}" dt="2025-05-16T12:29:02.021" v="3952" actId="20577"/>
      <pc:docMkLst>
        <pc:docMk/>
      </pc:docMkLst>
      <pc:sldChg chg="addSp delSp modSp mod modNotesTx">
        <pc:chgData name="Cagla Maria Erdem" userId="39568e2d-94e8-4b44-a2aa-57c839f38b5a" providerId="ADAL" clId="{DD853DFA-E4F5-41B0-9C6E-2C873582C1F1}" dt="2025-05-12T14:24:18.421" v="3586" actId="13822"/>
        <pc:sldMkLst>
          <pc:docMk/>
          <pc:sldMk cId="3219127479" sldId="256"/>
        </pc:sldMkLst>
        <pc:spChg chg="mod">
          <ac:chgData name="Cagla Maria Erdem" userId="39568e2d-94e8-4b44-a2aa-57c839f38b5a" providerId="ADAL" clId="{DD853DFA-E4F5-41B0-9C6E-2C873582C1F1}" dt="2025-05-12T14:06:55.477" v="2221" actId="404"/>
          <ac:spMkLst>
            <pc:docMk/>
            <pc:sldMk cId="3219127479" sldId="256"/>
            <ac:spMk id="2" creationId="{379D1852-2669-1ABF-859C-2A9BF4F39522}"/>
          </ac:spMkLst>
        </pc:spChg>
        <pc:spChg chg="mod">
          <ac:chgData name="Cagla Maria Erdem" userId="39568e2d-94e8-4b44-a2aa-57c839f38b5a" providerId="ADAL" clId="{DD853DFA-E4F5-41B0-9C6E-2C873582C1F1}" dt="2025-05-12T14:24:18.421" v="3586" actId="13822"/>
          <ac:spMkLst>
            <pc:docMk/>
            <pc:sldMk cId="3219127479" sldId="256"/>
            <ac:spMk id="3" creationId="{445512B3-5416-4058-C017-B76F203792E1}"/>
          </ac:spMkLst>
        </pc:spChg>
      </pc:sldChg>
      <pc:sldChg chg="modSp mod modNotesTx">
        <pc:chgData name="Cagla Maria Erdem" userId="39568e2d-94e8-4b44-a2aa-57c839f38b5a" providerId="ADAL" clId="{DD853DFA-E4F5-41B0-9C6E-2C873582C1F1}" dt="2025-05-14T07:14:56.233" v="3946" actId="20577"/>
        <pc:sldMkLst>
          <pc:docMk/>
          <pc:sldMk cId="201359555" sldId="257"/>
        </pc:sldMkLst>
        <pc:spChg chg="mod">
          <ac:chgData name="Cagla Maria Erdem" userId="39568e2d-94e8-4b44-a2aa-57c839f38b5a" providerId="ADAL" clId="{DD853DFA-E4F5-41B0-9C6E-2C873582C1F1}" dt="2025-05-12T14:50:07.778" v="3765" actId="20577"/>
          <ac:spMkLst>
            <pc:docMk/>
            <pc:sldMk cId="201359555" sldId="257"/>
            <ac:spMk id="2" creationId="{7714A69C-640F-60EE-40D7-F6044207820B}"/>
          </ac:spMkLst>
        </pc:spChg>
        <pc:spChg chg="mod">
          <ac:chgData name="Cagla Maria Erdem" userId="39568e2d-94e8-4b44-a2aa-57c839f38b5a" providerId="ADAL" clId="{DD853DFA-E4F5-41B0-9C6E-2C873582C1F1}" dt="2025-05-14T07:14:56.233" v="3946" actId="20577"/>
          <ac:spMkLst>
            <pc:docMk/>
            <pc:sldMk cId="201359555" sldId="257"/>
            <ac:spMk id="8" creationId="{EF6CDAD7-D1B7-F4CE-EB7F-807E67803A22}"/>
          </ac:spMkLst>
        </pc:spChg>
        <pc:spChg chg="mod">
          <ac:chgData name="Cagla Maria Erdem" userId="39568e2d-94e8-4b44-a2aa-57c839f38b5a" providerId="ADAL" clId="{DD853DFA-E4F5-41B0-9C6E-2C873582C1F1}" dt="2025-05-14T07:14:48.743" v="3931" actId="20577"/>
          <ac:spMkLst>
            <pc:docMk/>
            <pc:sldMk cId="201359555" sldId="257"/>
            <ac:spMk id="9" creationId="{1D321CE1-57DC-5CDE-6550-D4BCB117CF66}"/>
          </ac:spMkLst>
        </pc:spChg>
      </pc:sldChg>
      <pc:sldChg chg="modSp add mod">
        <pc:chgData name="Cagla Maria Erdem" userId="39568e2d-94e8-4b44-a2aa-57c839f38b5a" providerId="ADAL" clId="{DD853DFA-E4F5-41B0-9C6E-2C873582C1F1}" dt="2025-05-12T11:53:06.312" v="36" actId="20577"/>
        <pc:sldMkLst>
          <pc:docMk/>
          <pc:sldMk cId="328151645" sldId="258"/>
        </pc:sldMkLst>
        <pc:spChg chg="mod">
          <ac:chgData name="Cagla Maria Erdem" userId="39568e2d-94e8-4b44-a2aa-57c839f38b5a" providerId="ADAL" clId="{DD853DFA-E4F5-41B0-9C6E-2C873582C1F1}" dt="2025-05-12T11:53:06.312" v="36" actId="20577"/>
          <ac:spMkLst>
            <pc:docMk/>
            <pc:sldMk cId="328151645" sldId="258"/>
            <ac:spMk id="2" creationId="{941424FF-3CC6-9BDE-F2E9-1608FC97586E}"/>
          </ac:spMkLst>
        </pc:spChg>
      </pc:sldChg>
      <pc:sldChg chg="modSp mod">
        <pc:chgData name="Cagla Maria Erdem" userId="39568e2d-94e8-4b44-a2aa-57c839f38b5a" providerId="ADAL" clId="{DD853DFA-E4F5-41B0-9C6E-2C873582C1F1}" dt="2025-05-12T14:25:44.047" v="3587" actId="14100"/>
        <pc:sldMkLst>
          <pc:docMk/>
          <pc:sldMk cId="482041867" sldId="259"/>
        </pc:sldMkLst>
        <pc:spChg chg="mod">
          <ac:chgData name="Cagla Maria Erdem" userId="39568e2d-94e8-4b44-a2aa-57c839f38b5a" providerId="ADAL" clId="{DD853DFA-E4F5-41B0-9C6E-2C873582C1F1}" dt="2025-05-12T14:25:44.047" v="3587" actId="14100"/>
          <ac:spMkLst>
            <pc:docMk/>
            <pc:sldMk cId="482041867" sldId="259"/>
            <ac:spMk id="3" creationId="{7E4797FE-A3E4-F0F8-5279-07B2723AF1FA}"/>
          </ac:spMkLst>
        </pc:spChg>
      </pc:sldChg>
      <pc:sldChg chg="delSp modSp mod delAnim modNotesTx">
        <pc:chgData name="Cagla Maria Erdem" userId="39568e2d-94e8-4b44-a2aa-57c839f38b5a" providerId="ADAL" clId="{DD853DFA-E4F5-41B0-9C6E-2C873582C1F1}" dt="2025-05-14T07:13:50.436" v="3852"/>
        <pc:sldMkLst>
          <pc:docMk/>
          <pc:sldMk cId="1273791058" sldId="262"/>
        </pc:sldMkLst>
        <pc:spChg chg="mod">
          <ac:chgData name="Cagla Maria Erdem" userId="39568e2d-94e8-4b44-a2aa-57c839f38b5a" providerId="ADAL" clId="{DD853DFA-E4F5-41B0-9C6E-2C873582C1F1}" dt="2025-05-12T12:28:30.806" v="120" actId="404"/>
          <ac:spMkLst>
            <pc:docMk/>
            <pc:sldMk cId="1273791058" sldId="262"/>
            <ac:spMk id="4" creationId="{E6A2A787-DBD4-704A-2BA2-DF098B2EE035}"/>
          </ac:spMkLst>
        </pc:spChg>
        <pc:picChg chg="mod">
          <ac:chgData name="Cagla Maria Erdem" userId="39568e2d-94e8-4b44-a2aa-57c839f38b5a" providerId="ADAL" clId="{DD853DFA-E4F5-41B0-9C6E-2C873582C1F1}" dt="2025-05-12T12:28:07.500" v="83" actId="1076"/>
          <ac:picMkLst>
            <pc:docMk/>
            <pc:sldMk cId="1273791058" sldId="262"/>
            <ac:picMk id="165" creationId="{B77249B3-5F67-4B17-A53B-70EF4D49BCBD}"/>
          </ac:picMkLst>
        </pc:picChg>
      </pc:sldChg>
      <pc:sldChg chg="modSp new mod modNotesTx">
        <pc:chgData name="Cagla Maria Erdem" userId="39568e2d-94e8-4b44-a2aa-57c839f38b5a" providerId="ADAL" clId="{DD853DFA-E4F5-41B0-9C6E-2C873582C1F1}" dt="2025-05-16T12:29:02.021" v="3952" actId="20577"/>
        <pc:sldMkLst>
          <pc:docMk/>
          <pc:sldMk cId="1591968471" sldId="263"/>
        </pc:sldMkLst>
        <pc:spChg chg="mod">
          <ac:chgData name="Cagla Maria Erdem" userId="39568e2d-94e8-4b44-a2aa-57c839f38b5a" providerId="ADAL" clId="{DD853DFA-E4F5-41B0-9C6E-2C873582C1F1}" dt="2025-05-12T12:37:47.592" v="463" actId="20577"/>
          <ac:spMkLst>
            <pc:docMk/>
            <pc:sldMk cId="1591968471" sldId="263"/>
            <ac:spMk id="2" creationId="{CBBABA5B-85F6-D87A-4CD4-A94F7254966C}"/>
          </ac:spMkLst>
        </pc:spChg>
      </pc:sldChg>
      <pc:sldChg chg="modSp new mod ord modNotesTx">
        <pc:chgData name="Cagla Maria Erdem" userId="39568e2d-94e8-4b44-a2aa-57c839f38b5a" providerId="ADAL" clId="{DD853DFA-E4F5-41B0-9C6E-2C873582C1F1}" dt="2025-05-12T14:23:19.045" v="3583" actId="20577"/>
        <pc:sldMkLst>
          <pc:docMk/>
          <pc:sldMk cId="2446799394" sldId="264"/>
        </pc:sldMkLst>
        <pc:spChg chg="mod">
          <ac:chgData name="Cagla Maria Erdem" userId="39568e2d-94e8-4b44-a2aa-57c839f38b5a" providerId="ADAL" clId="{DD853DFA-E4F5-41B0-9C6E-2C873582C1F1}" dt="2025-05-12T14:23:19.045" v="3583" actId="20577"/>
          <ac:spMkLst>
            <pc:docMk/>
            <pc:sldMk cId="2446799394" sldId="264"/>
            <ac:spMk id="2" creationId="{FCBA8463-256D-5299-C4B3-D28E950CB24B}"/>
          </ac:spMkLst>
        </pc:spChg>
      </pc:sldChg>
      <pc:sldChg chg="modSp new del mod">
        <pc:chgData name="Cagla Maria Erdem" userId="39568e2d-94e8-4b44-a2aa-57c839f38b5a" providerId="ADAL" clId="{DD853DFA-E4F5-41B0-9C6E-2C873582C1F1}" dt="2025-05-12T12:39:52.151" v="904" actId="2696"/>
        <pc:sldMkLst>
          <pc:docMk/>
          <pc:sldMk cId="2597103470" sldId="264"/>
        </pc:sldMkLst>
      </pc:sldChg>
      <pc:sldChg chg="addSp delSp modSp new mod">
        <pc:chgData name="Cagla Maria Erdem" userId="39568e2d-94e8-4b44-a2aa-57c839f38b5a" providerId="ADAL" clId="{DD853DFA-E4F5-41B0-9C6E-2C873582C1F1}" dt="2025-05-12T14:22:20.295" v="3445" actId="14100"/>
        <pc:sldMkLst>
          <pc:docMk/>
          <pc:sldMk cId="158714635" sldId="265"/>
        </pc:sldMkLst>
        <pc:spChg chg="mod">
          <ac:chgData name="Cagla Maria Erdem" userId="39568e2d-94e8-4b44-a2aa-57c839f38b5a" providerId="ADAL" clId="{DD853DFA-E4F5-41B0-9C6E-2C873582C1F1}" dt="2025-05-12T14:22:20.295" v="3445" actId="14100"/>
          <ac:spMkLst>
            <pc:docMk/>
            <pc:sldMk cId="158714635" sldId="265"/>
            <ac:spMk id="2" creationId="{297557FB-860A-5043-3960-3132EAF6ADEF}"/>
          </ac:spMkLst>
        </pc:spChg>
      </pc:sldChg>
      <pc:sldChg chg="add ord">
        <pc:chgData name="Cagla Maria Erdem" userId="39568e2d-94e8-4b44-a2aa-57c839f38b5a" providerId="ADAL" clId="{DD853DFA-E4F5-41B0-9C6E-2C873582C1F1}" dt="2025-05-12T13:54:20.100" v="1689"/>
        <pc:sldMkLst>
          <pc:docMk/>
          <pc:sldMk cId="2970332544" sldId="3964"/>
        </pc:sldMkLst>
      </pc:sldChg>
      <pc:sldChg chg="addSp modSp new mod">
        <pc:chgData name="Cagla Maria Erdem" userId="39568e2d-94e8-4b44-a2aa-57c839f38b5a" providerId="ADAL" clId="{DD853DFA-E4F5-41B0-9C6E-2C873582C1F1}" dt="2025-05-12T14:49:29.308" v="3756" actId="1076"/>
        <pc:sldMkLst>
          <pc:docMk/>
          <pc:sldMk cId="1049175582" sldId="3965"/>
        </pc:sldMkLst>
        <pc:spChg chg="mod">
          <ac:chgData name="Cagla Maria Erdem" userId="39568e2d-94e8-4b44-a2aa-57c839f38b5a" providerId="ADAL" clId="{DD853DFA-E4F5-41B0-9C6E-2C873582C1F1}" dt="2025-05-12T14:49:22.768" v="3753" actId="1076"/>
          <ac:spMkLst>
            <pc:docMk/>
            <pc:sldMk cId="1049175582" sldId="3965"/>
            <ac:spMk id="2" creationId="{D5970D1C-193F-1183-0A9D-8FEFD246ED9D}"/>
          </ac:spMkLst>
        </pc:spChg>
        <pc:picChg chg="add mod">
          <ac:chgData name="Cagla Maria Erdem" userId="39568e2d-94e8-4b44-a2aa-57c839f38b5a" providerId="ADAL" clId="{DD853DFA-E4F5-41B0-9C6E-2C873582C1F1}" dt="2025-05-12T14:49:29.308" v="3756" actId="1076"/>
          <ac:picMkLst>
            <pc:docMk/>
            <pc:sldMk cId="1049175582" sldId="3965"/>
            <ac:picMk id="4" creationId="{878E381B-1BE6-DC03-A095-C00E8AA43D87}"/>
          </ac:picMkLst>
        </pc:picChg>
      </pc:sldChg>
      <pc:sldChg chg="addSp modSp new mod ord modNotesTx">
        <pc:chgData name="Cagla Maria Erdem" userId="39568e2d-94e8-4b44-a2aa-57c839f38b5a" providerId="ADAL" clId="{DD853DFA-E4F5-41B0-9C6E-2C873582C1F1}" dt="2025-05-12T14:29:58.200" v="3669" actId="20577"/>
        <pc:sldMkLst>
          <pc:docMk/>
          <pc:sldMk cId="1452216498" sldId="3966"/>
        </pc:sldMkLst>
        <pc:spChg chg="mod">
          <ac:chgData name="Cagla Maria Erdem" userId="39568e2d-94e8-4b44-a2aa-57c839f38b5a" providerId="ADAL" clId="{DD853DFA-E4F5-41B0-9C6E-2C873582C1F1}" dt="2025-05-12T14:29:58.200" v="3669" actId="20577"/>
          <ac:spMkLst>
            <pc:docMk/>
            <pc:sldMk cId="1452216498" sldId="3966"/>
            <ac:spMk id="2" creationId="{C1D04288-7500-9949-FB8C-C77131E65FC7}"/>
          </ac:spMkLst>
        </pc:spChg>
        <pc:picChg chg="add mod">
          <ac:chgData name="Cagla Maria Erdem" userId="39568e2d-94e8-4b44-a2aa-57c839f38b5a" providerId="ADAL" clId="{DD853DFA-E4F5-41B0-9C6E-2C873582C1F1}" dt="2025-05-12T14:11:15.108" v="2420" actId="1076"/>
          <ac:picMkLst>
            <pc:docMk/>
            <pc:sldMk cId="1452216498" sldId="3966"/>
            <ac:picMk id="5" creationId="{78708F90-2B69-7B27-EEF0-C72DE55FC0B3}"/>
          </ac:picMkLst>
        </pc:picChg>
      </pc:sldChg>
      <pc:sldChg chg="addSp delSp modSp new mod">
        <pc:chgData name="Cagla Maria Erdem" userId="39568e2d-94e8-4b44-a2aa-57c839f38b5a" providerId="ADAL" clId="{DD853DFA-E4F5-41B0-9C6E-2C873582C1F1}" dt="2025-05-14T06:14:05.121" v="3850" actId="313"/>
        <pc:sldMkLst>
          <pc:docMk/>
          <pc:sldMk cId="1879729157" sldId="3967"/>
        </pc:sldMkLst>
        <pc:spChg chg="mod">
          <ac:chgData name="Cagla Maria Erdem" userId="39568e2d-94e8-4b44-a2aa-57c839f38b5a" providerId="ADAL" clId="{DD853DFA-E4F5-41B0-9C6E-2C873582C1F1}" dt="2025-05-14T06:14:05.121" v="3850" actId="313"/>
          <ac:spMkLst>
            <pc:docMk/>
            <pc:sldMk cId="1879729157" sldId="3967"/>
            <ac:spMk id="2" creationId="{C56F2580-E6BB-53AC-F194-CA6BABBD9433}"/>
          </ac:spMkLst>
        </pc:spChg>
        <pc:picChg chg="add mod">
          <ac:chgData name="Cagla Maria Erdem" userId="39568e2d-94e8-4b44-a2aa-57c839f38b5a" providerId="ADAL" clId="{DD853DFA-E4F5-41B0-9C6E-2C873582C1F1}" dt="2025-05-12T14:09:41.423" v="2257"/>
          <ac:picMkLst>
            <pc:docMk/>
            <pc:sldMk cId="1879729157" sldId="3967"/>
            <ac:picMk id="5" creationId="{765C97E8-875E-9F91-FC5F-254BBE4B12BD}"/>
          </ac:picMkLst>
        </pc:picChg>
      </pc:sldChg>
      <pc:sldChg chg="addSp delSp modSp new mod">
        <pc:chgData name="Cagla Maria Erdem" userId="39568e2d-94e8-4b44-a2aa-57c839f38b5a" providerId="ADAL" clId="{DD853DFA-E4F5-41B0-9C6E-2C873582C1F1}" dt="2025-05-12T14:48:46.959" v="3748" actId="1076"/>
        <pc:sldMkLst>
          <pc:docMk/>
          <pc:sldMk cId="2542354893" sldId="3968"/>
        </pc:sldMkLst>
        <pc:spChg chg="mod">
          <ac:chgData name="Cagla Maria Erdem" userId="39568e2d-94e8-4b44-a2aa-57c839f38b5a" providerId="ADAL" clId="{DD853DFA-E4F5-41B0-9C6E-2C873582C1F1}" dt="2025-05-12T14:46:32.435" v="3733" actId="1076"/>
          <ac:spMkLst>
            <pc:docMk/>
            <pc:sldMk cId="2542354893" sldId="3968"/>
            <ac:spMk id="3" creationId="{676FFA6B-AC12-4E5E-C6E3-27A9BC9C05F0}"/>
          </ac:spMkLst>
        </pc:spChg>
        <pc:picChg chg="add mod">
          <ac:chgData name="Cagla Maria Erdem" userId="39568e2d-94e8-4b44-a2aa-57c839f38b5a" providerId="ADAL" clId="{DD853DFA-E4F5-41B0-9C6E-2C873582C1F1}" dt="2025-05-12T14:48:46.959" v="3748" actId="1076"/>
          <ac:picMkLst>
            <pc:docMk/>
            <pc:sldMk cId="2542354893" sldId="3968"/>
            <ac:picMk id="8" creationId="{CE1FE8B0-6403-D19E-D5C2-1F5B83CABE46}"/>
          </ac:picMkLst>
        </pc:picChg>
        <pc:picChg chg="add mod">
          <ac:chgData name="Cagla Maria Erdem" userId="39568e2d-94e8-4b44-a2aa-57c839f38b5a" providerId="ADAL" clId="{DD853DFA-E4F5-41B0-9C6E-2C873582C1F1}" dt="2025-05-12T14:48:41.282" v="3746" actId="1076"/>
          <ac:picMkLst>
            <pc:docMk/>
            <pc:sldMk cId="2542354893" sldId="3968"/>
            <ac:picMk id="12" creationId="{C788DFA9-9BFB-CAEE-2193-0C45D6BE57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352C0-51DF-4875-9F41-568878F2A198}" type="datetimeFigureOut">
              <a:rPr lang="da-DK" smtClean="0"/>
              <a:t>16-05-2025</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2421D-1CE4-44A4-B8D1-DFF1163B6130}" type="slidenum">
              <a:rPr lang="da-DK" smtClean="0"/>
              <a:t>‹nr.›</a:t>
            </a:fld>
            <a:endParaRPr lang="da-DK"/>
          </a:p>
        </p:txBody>
      </p:sp>
    </p:spTree>
    <p:extLst>
      <p:ext uri="{BB962C8B-B14F-4D97-AF65-F5344CB8AC3E}">
        <p14:creationId xmlns:p14="http://schemas.microsoft.com/office/powerpoint/2010/main" val="411503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Klokken er 9.30 og jeg vil byde jer velkommen til dette webinar.</a:t>
            </a:r>
          </a:p>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Jeg hedder Josephine Lethenborg og jeg er chef for Ansatte i SDU HR.</a:t>
            </a:r>
          </a:p>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Ved min side har jeg Cagla, som er personalejurist i Ansatte.</a:t>
            </a:r>
          </a:p>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Her indledningsvis vil jeg sige, at vi optager webinaret og optagelsen vil blive lagt på SDUnet under vores side om arbejdstid.</a:t>
            </a:r>
          </a:p>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Optagelsen går i gang nu.</a:t>
            </a:r>
          </a:p>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Vi har en halv time og i det omfang der bliver tid til spørgsmål efter gennemgangen af vores præsentation, så tager vi dem til sidst!</a:t>
            </a:r>
          </a:p>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Hvorfor har vi inviteret til dette webinar?</a:t>
            </a:r>
          </a:p>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Det er knap et år siden, at den nye lov om tidsregistrering trådte i kraft.</a:t>
            </a:r>
          </a:p>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Implementeringen af arbejdstidsdirektivet, har medført ændringer i processerne og arbejdsgange ved nyansættelser (både med og uden opslag) såvel hos os her i HR og hos jer, der arbejder med rekruttering og ansættelser i organisation på SDU.</a:t>
            </a:r>
          </a:p>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Nu har vi været i gang med implementeringsprocessen i en periode, og dette webinar er en mulighed for at gøre sig bekendt med ændringerne i processer og arbejdsgange og </a:t>
            </a:r>
            <a:r>
              <a:rPr lang="da-DK" sz="1800" b="1" dirty="0">
                <a:effectLst/>
                <a:latin typeface="Arial" panose="020B0604020202020204" pitchFamily="34" charset="0"/>
                <a:ea typeface="Arial" panose="020B0604020202020204" pitchFamily="34" charset="0"/>
                <a:cs typeface="Times New Roman" panose="02020603050405020304" pitchFamily="18" charset="0"/>
              </a:rPr>
              <a:t>hvor </a:t>
            </a:r>
            <a:r>
              <a:rPr lang="da-DK" sz="1800" dirty="0">
                <a:effectLst/>
                <a:latin typeface="Arial" panose="020B0604020202020204" pitchFamily="34" charset="0"/>
                <a:ea typeface="Arial" panose="020B0604020202020204" pitchFamily="34" charset="0"/>
                <a:cs typeface="Times New Roman" panose="02020603050405020304" pitchFamily="18" charset="0"/>
              </a:rPr>
              <a:t>man kan finde information hvis man er </a:t>
            </a:r>
            <a:r>
              <a:rPr lang="da-DK" sz="1800" b="1" dirty="0">
                <a:effectLst/>
                <a:latin typeface="Arial" panose="020B0604020202020204" pitchFamily="34" charset="0"/>
                <a:ea typeface="Arial" panose="020B0604020202020204" pitchFamily="34" charset="0"/>
                <a:cs typeface="Times New Roman" panose="02020603050405020304" pitchFamily="18" charset="0"/>
              </a:rPr>
              <a:t>ny i opgaven</a:t>
            </a:r>
            <a:r>
              <a:rPr lang="da-DK" sz="1800" dirty="0">
                <a:effectLst/>
                <a:latin typeface="Arial" panose="020B0604020202020204" pitchFamily="34" charset="0"/>
                <a:ea typeface="Arial" panose="020B0604020202020204" pitchFamily="34" charset="0"/>
                <a:cs typeface="Times New Roman" panose="02020603050405020304" pitchFamily="18" charset="0"/>
              </a:rPr>
              <a:t> eller </a:t>
            </a:r>
            <a:r>
              <a:rPr lang="da-DK" sz="1800" b="1" dirty="0">
                <a:effectLst/>
                <a:latin typeface="Arial" panose="020B0604020202020204" pitchFamily="34" charset="0"/>
                <a:ea typeface="Arial" panose="020B0604020202020204" pitchFamily="34" charset="0"/>
                <a:cs typeface="Times New Roman" panose="02020603050405020304" pitchFamily="18" charset="0"/>
              </a:rPr>
              <a:t>genbesøge </a:t>
            </a:r>
            <a:r>
              <a:rPr lang="da-DK" sz="1800" dirty="0">
                <a:effectLst/>
                <a:latin typeface="Arial" panose="020B0604020202020204" pitchFamily="34" charset="0"/>
                <a:ea typeface="Arial" panose="020B0604020202020204" pitchFamily="34" charset="0"/>
                <a:cs typeface="Times New Roman" panose="02020603050405020304" pitchFamily="18" charset="0"/>
              </a:rPr>
              <a:t>det, hvis der er behov for det.</a:t>
            </a:r>
          </a:p>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På rigtig mange områder går det rigtig fint med implementeringen, og vi kan se, at man er med på hvad opgaven er og hvad man skal.</a:t>
            </a:r>
          </a:p>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Der er imidlertid tale om en ganske stor forandring i processer og arbejdsgange, og reglerne er komplekse. Derfor tænker vi, at det giver god mening af gennemgå dem her.</a:t>
            </a:r>
          </a:p>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Det skal også nævnes, at der kommer et webinar mere inden længe, der særligt handler om lederens rolle (som vi også berører kort i dag).</a:t>
            </a:r>
          </a:p>
          <a:p>
            <a:pPr>
              <a:lnSpc>
                <a:spcPct val="107000"/>
              </a:lnSpc>
              <a:spcAft>
                <a:spcPts val="800"/>
              </a:spcAft>
              <a:buNone/>
            </a:pPr>
            <a:r>
              <a:rPr lang="da-DK" sz="1800" dirty="0">
                <a:effectLst/>
                <a:latin typeface="Arial" panose="020B0604020202020204" pitchFamily="34" charset="0"/>
                <a:ea typeface="Arial" panose="020B0604020202020204" pitchFamily="34" charset="0"/>
                <a:cs typeface="Times New Roman" panose="02020603050405020304" pitchFamily="18" charset="0"/>
              </a:rPr>
              <a:t>Vi har følgende dagsorden for webinaret:</a:t>
            </a:r>
          </a:p>
          <a:p>
            <a:pPr>
              <a:lnSpc>
                <a:spcPct val="107000"/>
              </a:lnSpc>
              <a:spcAft>
                <a:spcPts val="800"/>
              </a:spcAft>
            </a:pPr>
            <a:r>
              <a:rPr lang="da-DK" sz="1800" dirty="0">
                <a:effectLst/>
                <a:latin typeface="Arial" panose="020B0604020202020204" pitchFamily="34" charset="0"/>
                <a:ea typeface="Arial" panose="020B0604020202020204" pitchFamily="34" charset="0"/>
                <a:cs typeface="Times New Roman" panose="02020603050405020304" pitchFamily="18" charset="0"/>
              </a:rPr>
              <a:t> </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a:pPr/>
              <a:t>1</a:t>
            </a:fld>
            <a:endParaRPr lang="en-GB"/>
          </a:p>
        </p:txBody>
      </p:sp>
    </p:spTree>
    <p:extLst>
      <p:ext uri="{BB962C8B-B14F-4D97-AF65-F5344CB8AC3E}">
        <p14:creationId xmlns:p14="http://schemas.microsoft.com/office/powerpoint/2010/main" val="1778269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69C2421D-1CE4-44A4-B8D1-DFF1163B6130}" type="slidenum">
              <a:rPr lang="da-DK" smtClean="0"/>
              <a:t>12</a:t>
            </a:fld>
            <a:endParaRPr lang="da-DK"/>
          </a:p>
        </p:txBody>
      </p:sp>
    </p:spTree>
    <p:extLst>
      <p:ext uri="{BB962C8B-B14F-4D97-AF65-F5344CB8AC3E}">
        <p14:creationId xmlns:p14="http://schemas.microsoft.com/office/powerpoint/2010/main" val="2499543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69C2421D-1CE4-44A4-B8D1-DFF1163B6130}" type="slidenum">
              <a:rPr lang="da-DK" smtClean="0"/>
              <a:t>13</a:t>
            </a:fld>
            <a:endParaRPr lang="da-DK"/>
          </a:p>
        </p:txBody>
      </p:sp>
    </p:spTree>
    <p:extLst>
      <p:ext uri="{BB962C8B-B14F-4D97-AF65-F5344CB8AC3E}">
        <p14:creationId xmlns:p14="http://schemas.microsoft.com/office/powerpoint/2010/main" val="234296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Dagsorden</a:t>
            </a:r>
            <a:endParaRPr lang="en-US" dirty="0"/>
          </a:p>
          <a:p>
            <a:pPr marL="171450" indent="-171450">
              <a:buFontTx/>
              <a:buChar char="-"/>
            </a:pPr>
            <a:r>
              <a:rPr lang="en-US" dirty="0" err="1"/>
              <a:t>Indledning</a:t>
            </a:r>
            <a:r>
              <a:rPr lang="en-US" dirty="0"/>
              <a:t>/</a:t>
            </a:r>
            <a:r>
              <a:rPr lang="en-US" dirty="0" err="1"/>
              <a:t>velkomst</a:t>
            </a:r>
            <a:r>
              <a:rPr lang="en-US" dirty="0"/>
              <a:t>/</a:t>
            </a:r>
            <a:r>
              <a:rPr lang="en-US" dirty="0" err="1"/>
              <a:t>hvorfor</a:t>
            </a:r>
            <a:r>
              <a:rPr lang="en-US" dirty="0"/>
              <a:t> vi </a:t>
            </a:r>
            <a:r>
              <a:rPr lang="en-US" dirty="0" err="1"/>
              <a:t>har</a:t>
            </a:r>
            <a:r>
              <a:rPr lang="en-US" dirty="0"/>
              <a:t> </a:t>
            </a:r>
            <a:r>
              <a:rPr lang="en-US" dirty="0" err="1"/>
              <a:t>indkaldt</a:t>
            </a:r>
            <a:r>
              <a:rPr lang="en-US" dirty="0"/>
              <a:t> (Josephine)</a:t>
            </a:r>
          </a:p>
          <a:p>
            <a:pPr marL="171450" indent="-171450">
              <a:buFontTx/>
              <a:buChar char="-"/>
            </a:pPr>
            <a:r>
              <a:rPr lang="en-US" dirty="0" err="1"/>
              <a:t>Generelt</a:t>
            </a:r>
            <a:r>
              <a:rPr lang="en-US" dirty="0"/>
              <a:t> om </a:t>
            </a:r>
            <a:r>
              <a:rPr lang="en-US" dirty="0" err="1"/>
              <a:t>arbejdstidsdirektivet</a:t>
            </a:r>
            <a:r>
              <a:rPr lang="en-US" dirty="0"/>
              <a:t> (Josephine)</a:t>
            </a:r>
          </a:p>
          <a:p>
            <a:pPr marL="171450" indent="-171450">
              <a:buFontTx/>
              <a:buChar char="-"/>
            </a:pPr>
            <a:r>
              <a:rPr lang="en-US" dirty="0" err="1"/>
              <a:t>Hvem</a:t>
            </a:r>
            <a:r>
              <a:rPr lang="en-US" dirty="0"/>
              <a:t> er </a:t>
            </a:r>
            <a:r>
              <a:rPr lang="en-US" dirty="0" err="1"/>
              <a:t>omfattet</a:t>
            </a:r>
            <a:r>
              <a:rPr lang="en-US" dirty="0"/>
              <a:t>/</a:t>
            </a:r>
            <a:r>
              <a:rPr lang="en-US" dirty="0" err="1"/>
              <a:t>hvem</a:t>
            </a:r>
            <a:r>
              <a:rPr lang="en-US" dirty="0"/>
              <a:t> er </a:t>
            </a:r>
            <a:r>
              <a:rPr lang="en-US" dirty="0" err="1"/>
              <a:t>ikke</a:t>
            </a:r>
            <a:r>
              <a:rPr lang="en-US" dirty="0"/>
              <a:t> </a:t>
            </a:r>
            <a:r>
              <a:rPr lang="en-US" dirty="0" err="1"/>
              <a:t>omfattet</a:t>
            </a:r>
            <a:r>
              <a:rPr lang="en-US" dirty="0"/>
              <a:t> (</a:t>
            </a:r>
            <a:r>
              <a:rPr lang="en-US" dirty="0" err="1"/>
              <a:t>selvtilrettelægger</a:t>
            </a:r>
            <a:r>
              <a:rPr lang="en-US" dirty="0"/>
              <a:t>) </a:t>
            </a:r>
            <a:r>
              <a:rPr lang="en-US" dirty="0">
                <a:sym typeface="Wingdings" panose="05000000000000000000" pitchFamily="2" charset="2"/>
              </a:rPr>
              <a:t> Den lokale </a:t>
            </a:r>
            <a:r>
              <a:rPr lang="en-US" dirty="0" err="1">
                <a:sym typeface="Wingdings" panose="05000000000000000000" pitchFamily="2" charset="2"/>
              </a:rPr>
              <a:t>ledelsesopgave</a:t>
            </a:r>
            <a:r>
              <a:rPr lang="en-US" dirty="0">
                <a:sym typeface="Wingdings" panose="05000000000000000000" pitchFamily="2" charset="2"/>
              </a:rPr>
              <a:t> (Josephine)</a:t>
            </a:r>
          </a:p>
          <a:p>
            <a:pPr marL="171450" indent="-171450">
              <a:buFontTx/>
              <a:buChar char="-"/>
            </a:pPr>
            <a:r>
              <a:rPr lang="en-US" dirty="0" err="1">
                <a:sym typeface="Wingdings" panose="05000000000000000000" pitchFamily="2" charset="2"/>
              </a:rPr>
              <a:t>Arbejdsgange</a:t>
            </a:r>
            <a:r>
              <a:rPr lang="en-US" dirty="0">
                <a:sym typeface="Wingdings" panose="05000000000000000000" pitchFamily="2" charset="2"/>
              </a:rPr>
              <a:t> – </a:t>
            </a:r>
            <a:r>
              <a:rPr lang="en-US" dirty="0" err="1">
                <a:sym typeface="Wingdings" panose="05000000000000000000" pitchFamily="2" charset="2"/>
              </a:rPr>
              <a:t>nyansættelser</a:t>
            </a:r>
            <a:r>
              <a:rPr lang="en-US" dirty="0">
                <a:sym typeface="Wingdings" panose="05000000000000000000" pitchFamily="2" charset="2"/>
              </a:rPr>
              <a:t> (</a:t>
            </a:r>
            <a:r>
              <a:rPr lang="en-US" dirty="0" err="1">
                <a:sym typeface="Wingdings" panose="05000000000000000000" pitchFamily="2" charset="2"/>
              </a:rPr>
              <a:t>frister</a:t>
            </a:r>
            <a:r>
              <a:rPr lang="en-US" dirty="0">
                <a:sym typeface="Wingdings" panose="05000000000000000000" pitchFamily="2" charset="2"/>
              </a:rPr>
              <a:t> mv.) (Cagla)</a:t>
            </a:r>
          </a:p>
          <a:p>
            <a:pPr marL="171450" indent="-171450">
              <a:buFontTx/>
              <a:buChar char="-"/>
            </a:pPr>
            <a:r>
              <a:rPr lang="en-US" dirty="0" err="1">
                <a:sym typeface="Wingdings" panose="05000000000000000000" pitchFamily="2" charset="2"/>
              </a:rPr>
              <a:t>Ledelsesopgaven</a:t>
            </a:r>
            <a:r>
              <a:rPr lang="en-US" dirty="0">
                <a:sym typeface="Wingdings" panose="05000000000000000000" pitchFamily="2" charset="2"/>
              </a:rPr>
              <a:t> – </a:t>
            </a:r>
            <a:r>
              <a:rPr lang="en-US" dirty="0" err="1">
                <a:sym typeface="Wingdings" panose="05000000000000000000" pitchFamily="2" charset="2"/>
              </a:rPr>
              <a:t>efter</a:t>
            </a:r>
            <a:r>
              <a:rPr lang="en-US" dirty="0">
                <a:sym typeface="Wingdings" panose="05000000000000000000" pitchFamily="2" charset="2"/>
              </a:rPr>
              <a:t> </a:t>
            </a:r>
            <a:r>
              <a:rPr lang="en-US" dirty="0" err="1">
                <a:sym typeface="Wingdings" panose="05000000000000000000" pitchFamily="2" charset="2"/>
              </a:rPr>
              <a:t>nyansættelsen</a:t>
            </a:r>
            <a:r>
              <a:rPr lang="en-US" dirty="0">
                <a:sym typeface="Wingdings" panose="05000000000000000000" pitchFamily="2" charset="2"/>
              </a:rPr>
              <a:t> (Cagla)</a:t>
            </a:r>
          </a:p>
          <a:p>
            <a:pPr marL="171450" indent="-171450">
              <a:buFontTx/>
              <a:buChar char="-"/>
            </a:pPr>
            <a:r>
              <a:rPr lang="en-US" dirty="0" err="1">
                <a:sym typeface="Wingdings" panose="05000000000000000000" pitchFamily="2" charset="2"/>
              </a:rPr>
              <a:t>Afrunding</a:t>
            </a:r>
            <a:r>
              <a:rPr lang="en-US" dirty="0">
                <a:sym typeface="Wingdings" panose="05000000000000000000" pitchFamily="2" charset="2"/>
              </a:rPr>
              <a:t> – </a:t>
            </a:r>
            <a:r>
              <a:rPr lang="en-US" dirty="0" err="1">
                <a:sym typeface="Wingdings" panose="05000000000000000000" pitchFamily="2" charset="2"/>
              </a:rPr>
              <a:t>ved</a:t>
            </a:r>
            <a:r>
              <a:rPr lang="en-US" dirty="0">
                <a:sym typeface="Wingdings" panose="05000000000000000000" pitchFamily="2" charset="2"/>
              </a:rPr>
              <a:t> </a:t>
            </a:r>
            <a:r>
              <a:rPr lang="en-US" dirty="0" err="1">
                <a:sym typeface="Wingdings" panose="05000000000000000000" pitchFamily="2" charset="2"/>
              </a:rPr>
              <a:t>spørgsmål</a:t>
            </a:r>
            <a:r>
              <a:rPr lang="en-US" dirty="0">
                <a:sym typeface="Wingdings" panose="05000000000000000000" pitchFamily="2" charset="2"/>
              </a:rPr>
              <a:t>, send </a:t>
            </a:r>
            <a:r>
              <a:rPr lang="en-US" dirty="0" err="1">
                <a:sym typeface="Wingdings" panose="05000000000000000000" pitchFamily="2" charset="2"/>
              </a:rPr>
              <a:t>os</a:t>
            </a:r>
            <a:r>
              <a:rPr lang="en-US" dirty="0">
                <a:sym typeface="Wingdings" panose="05000000000000000000" pitchFamily="2" charset="2"/>
              </a:rPr>
              <a:t> gerne </a:t>
            </a:r>
            <a:r>
              <a:rPr lang="en-US" dirty="0" err="1">
                <a:sym typeface="Wingdings" panose="05000000000000000000" pitchFamily="2" charset="2"/>
              </a:rPr>
              <a:t>en</a:t>
            </a:r>
            <a:r>
              <a:rPr lang="en-US" dirty="0">
                <a:sym typeface="Wingdings" panose="05000000000000000000" pitchFamily="2" charset="2"/>
              </a:rPr>
              <a:t> mail (Josephine)</a:t>
            </a:r>
          </a:p>
          <a:p>
            <a:pPr marL="171450" indent="-171450">
              <a:buFontTx/>
              <a:buChar char="-"/>
            </a:pPr>
            <a:endParaRPr lang="en-US" dirty="0"/>
          </a:p>
          <a:p>
            <a:pPr marL="171450" indent="-171450">
              <a:buFontTx/>
              <a:buChar char="-"/>
            </a:pPr>
            <a:endParaRPr lang="da-DK" dirty="0"/>
          </a:p>
          <a:p>
            <a:endParaRPr lang="da-DK"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2</a:t>
            </a:fld>
            <a:endParaRPr lang="en-GB"/>
          </a:p>
        </p:txBody>
      </p:sp>
    </p:spTree>
    <p:extLst>
      <p:ext uri="{BB962C8B-B14F-4D97-AF65-F5344CB8AC3E}">
        <p14:creationId xmlns:p14="http://schemas.microsoft.com/office/powerpoint/2010/main" val="391582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Arial" panose="020B0604020202020204" pitchFamily="34" charset="0"/>
                <a:ea typeface="Calibri" panose="020F0502020204030204" pitchFamily="34" charset="0"/>
                <a:cs typeface="Times New Roman" panose="02020603050405020304" pitchFamily="18" charset="0"/>
              </a:rPr>
              <a:t>Den 1. juli 2024 trådte en ny lov om ændring af arbejdstidsloven i kraft. Loven stiller blandt andet krav om, at arbejdsgiveren skal indføre et arbejdstidsregistreringssystem, der gør det muligt at måle den daglige arbejdstid for den enkelte lønmodtager. Formålet er at sikre at de allerede eksisterende regler om maksimal ugentlig arbejdstid og hviletid overholdes, så medarbejderen ikke overbelastes af for meget overarbejde.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Arial" panose="020B0604020202020204" pitchFamily="34" charset="0"/>
                <a:ea typeface="Times New Roman" panose="02020603050405020304" pitchFamily="18" charset="0"/>
              </a:rPr>
              <a:t>Selve reglen om tidsregistrering findes i arbejdstidslovens § 4b, og betyder, at alle, der er omfattet af reglerne om maksimal ugentlig arbejdstid på 48 timer i gennemsnit skal tidsregistrere.  </a:t>
            </a:r>
            <a:endParaRPr lang="da-DK"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dirty="0">
              <a:effectLst/>
              <a:latin typeface="Arial" panose="020B0604020202020204" pitchFamily="34" charset="0"/>
              <a:ea typeface="Calibri" panose="020F0502020204030204" pitchFamily="34" charset="0"/>
              <a:cs typeface="Times New Roman" panose="02020603050405020304" pitchFamily="18" charset="0"/>
            </a:endParaRPr>
          </a:p>
          <a:p>
            <a:endParaRPr lang="da-DK" b="1" dirty="0"/>
          </a:p>
          <a:p>
            <a:r>
              <a:rPr lang="da-DK" b="1" dirty="0"/>
              <a:t>48 timers reglen:</a:t>
            </a:r>
            <a:r>
              <a:rPr lang="da-DK" dirty="0"/>
              <a:t> din gennemsnitlige arbejdstid må ikke overstige 48 timer i gennemsnit over en hver givende periode på 4 måneder (maksimalt ugentlig arbejdstid)</a:t>
            </a:r>
          </a:p>
          <a:p>
            <a:r>
              <a:rPr lang="da-DK" b="1" dirty="0"/>
              <a:t>11 timers reglen:</a:t>
            </a:r>
            <a:r>
              <a:rPr lang="da-DK" dirty="0"/>
              <a:t> du skal have samlet 11 timers hvile inden for 24 timer</a:t>
            </a:r>
          </a:p>
          <a:p>
            <a:r>
              <a:rPr lang="da-DK" b="1" dirty="0"/>
              <a:t>Ugentligt fridøgn:</a:t>
            </a:r>
            <a:r>
              <a:rPr lang="da-DK" dirty="0"/>
              <a:t> du har krav på en ugentlig fri dag</a:t>
            </a:r>
          </a:p>
          <a:p>
            <a:endParaRPr lang="da-DK" dirty="0"/>
          </a:p>
          <a:p>
            <a:r>
              <a:rPr lang="da-DK" dirty="0"/>
              <a:t>Man har som medarbejder også et medansvar for at ovenstående bliver overholdt.</a:t>
            </a:r>
          </a:p>
          <a:p>
            <a:endParaRPr lang="da-DK" dirty="0"/>
          </a:p>
          <a:p>
            <a:r>
              <a:rPr lang="da-DK" dirty="0"/>
              <a:t>Formålet med loven er IKKE at kontrollere ansattes arbejdstid, men løbende at være i dialog for at sikre der er balance i arbejdslivet og at lovgivningen overholdes. </a:t>
            </a:r>
          </a:p>
        </p:txBody>
      </p:sp>
      <p:sp>
        <p:nvSpPr>
          <p:cNvPr id="4" name="Slide Number Placeholder 3"/>
          <p:cNvSpPr>
            <a:spLocks noGrp="1"/>
          </p:cNvSpPr>
          <p:nvPr>
            <p:ph type="sldNum" sz="quarter" idx="5"/>
          </p:nvPr>
        </p:nvSpPr>
        <p:spPr/>
        <p:txBody>
          <a:bodyPr/>
          <a:lstStyle/>
          <a:p>
            <a:fld id="{49436F85-577F-4A92-A47F-D540A2BCC821}" type="slidenum">
              <a:rPr lang="en-GB" smtClean="0"/>
              <a:pPr/>
              <a:t>3</a:t>
            </a:fld>
            <a:endParaRPr lang="en-GB"/>
          </a:p>
        </p:txBody>
      </p:sp>
    </p:spTree>
    <p:extLst>
      <p:ext uri="{BB962C8B-B14F-4D97-AF65-F5344CB8AC3E}">
        <p14:creationId xmlns:p14="http://schemas.microsoft.com/office/powerpoint/2010/main" val="311872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 21. juni 2024 modtog SDU fra Medarbejder- og Kompetencestyrelsen om, at en stor andel af </a:t>
            </a:r>
            <a:r>
              <a:rPr lang="da-DK" dirty="0" err="1"/>
              <a:t>SDU’s</a:t>
            </a:r>
            <a:r>
              <a:rPr lang="da-DK" dirty="0"/>
              <a:t> ansatte forventes at kunne defineres som værende selvtilrettelæggere og dermed kan undtages fra kravet om at registrere arbejdstid. Undtagelsen skal ske på baggrund af en individuel konkret vurdering af medarbejderne. Dette gøres af lederen. </a:t>
            </a:r>
          </a:p>
          <a:p>
            <a:endParaRPr lang="da-DK" dirty="0"/>
          </a:p>
          <a:p>
            <a:r>
              <a:rPr lang="da-DK" b="1" dirty="0"/>
              <a:t>Selvtilrettelæggere:</a:t>
            </a:r>
            <a:r>
              <a:rPr lang="da-DK" dirty="0"/>
              <a:t> ansatte hvis arbejdstid ikke kan måles og/eller fastsættes på forhånd + ansatte med ledelsesfunktion + ansatte med beføjelser til at træffe selvstændige beslutninger.</a:t>
            </a:r>
          </a:p>
          <a:p>
            <a:endParaRPr lang="da-DK" dirty="0"/>
          </a:p>
          <a:p>
            <a:r>
              <a:rPr lang="da-DK" b="1" dirty="0"/>
              <a:t>Undtaget:</a:t>
            </a:r>
            <a:r>
              <a:rPr lang="da-DK" dirty="0"/>
              <a:t> VIP’er samt p-ledere kan undtages – MEN der skal foretages en individuel vurdering og alle selvtilrettelæggere vil modtage et tillæg til deres ansættelseskontrakt, med begrundelse for undtagelsen </a:t>
            </a:r>
          </a:p>
          <a:p>
            <a:endParaRPr lang="da-DK" dirty="0"/>
          </a:p>
          <a:p>
            <a:r>
              <a:rPr lang="da-DK" b="1" dirty="0"/>
              <a:t>Omfattet: </a:t>
            </a:r>
            <a:r>
              <a:rPr lang="da-DK" dirty="0"/>
              <a:t>TAP’er uden ledelsesansvar er omfattet af loven om tidsregistrering. </a:t>
            </a:r>
            <a:r>
              <a:rPr lang="da-DK" sz="1800" dirty="0">
                <a:effectLst/>
                <a:latin typeface="Arial" panose="020B0604020202020204" pitchFamily="34" charset="0"/>
                <a:ea typeface="Arial" panose="020B0604020202020204" pitchFamily="34" charset="0"/>
              </a:rPr>
              <a:t>TAP omfatter bl.a. IT-medarbejdere, laboranter, ingeniører, akademiske medarbejdere, teknikere, håndværkere, betjente, bibliotekarer, special- og chefkonsulenter, kontorfunktionærer og ansatte på individuel kontrakt. </a:t>
            </a:r>
          </a:p>
          <a:p>
            <a:endParaRPr lang="da-DK" sz="1800" dirty="0">
              <a:effectLst/>
              <a:latin typeface="Arial" panose="020B0604020202020204" pitchFamily="34" charset="0"/>
            </a:endParaRPr>
          </a:p>
          <a:p>
            <a:r>
              <a:rPr lang="da-DK" sz="1800" dirty="0">
                <a:effectLst/>
                <a:latin typeface="Arial" panose="020B0604020202020204" pitchFamily="34" charset="0"/>
              </a:rPr>
              <a:t>Personer i rådighedsvagt kan ikke undtages for tidsregistrering </a:t>
            </a:r>
            <a:endParaRPr lang="da-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233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Tre spor:</a:t>
            </a:r>
          </a:p>
          <a:p>
            <a:endParaRPr lang="da-DK" dirty="0"/>
          </a:p>
          <a:p>
            <a:pPr marL="228600" indent="-228600">
              <a:buAutoNum type="arabicPeriod"/>
            </a:pPr>
            <a:r>
              <a:rPr lang="da-DK" dirty="0"/>
              <a:t>Leders opgave, med og uden opslag</a:t>
            </a:r>
          </a:p>
          <a:p>
            <a:pPr marL="228600" indent="-228600">
              <a:buAutoNum type="arabicPeriod"/>
            </a:pPr>
            <a:r>
              <a:rPr lang="da-DK" dirty="0"/>
              <a:t>Lokale rekrutteringsansvarliges opgave vedr. anmodning om ansættelse med og uden opslag</a:t>
            </a:r>
          </a:p>
          <a:p>
            <a:pPr marL="228600" indent="-228600">
              <a:buAutoNum type="arabicPeriod"/>
            </a:pPr>
            <a:r>
              <a:rPr lang="da-DK" dirty="0"/>
              <a:t>HR-konsulenter i HR-ansattes opgave</a:t>
            </a:r>
          </a:p>
          <a:p>
            <a:pPr marL="228600" indent="-228600">
              <a:buAutoNum type="arabicPeriod"/>
            </a:pPr>
            <a:endParaRPr lang="da-DK" dirty="0"/>
          </a:p>
        </p:txBody>
      </p:sp>
      <p:sp>
        <p:nvSpPr>
          <p:cNvPr id="4" name="Slide Number Placeholder 3"/>
          <p:cNvSpPr>
            <a:spLocks noGrp="1"/>
          </p:cNvSpPr>
          <p:nvPr>
            <p:ph type="sldNum" sz="quarter" idx="5"/>
          </p:nvPr>
        </p:nvSpPr>
        <p:spPr/>
        <p:txBody>
          <a:bodyPr/>
          <a:lstStyle/>
          <a:p>
            <a:fld id="{69C2421D-1CE4-44A4-B8D1-DFF1163B6130}" type="slidenum">
              <a:rPr lang="da-DK" smtClean="0"/>
              <a:t>5</a:t>
            </a:fld>
            <a:endParaRPr lang="da-DK"/>
          </a:p>
        </p:txBody>
      </p:sp>
    </p:spTree>
    <p:extLst>
      <p:ext uri="{BB962C8B-B14F-4D97-AF65-F5344CB8AC3E}">
        <p14:creationId xmlns:p14="http://schemas.microsoft.com/office/powerpoint/2010/main" val="186617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Hvis man klikker på ”Beskrivelse af proces ved nyansættelser med og uden opslag” er det beskrevet heri hvad opgaven er</a:t>
            </a:r>
          </a:p>
        </p:txBody>
      </p:sp>
      <p:sp>
        <p:nvSpPr>
          <p:cNvPr id="4" name="Slide Number Placeholder 3"/>
          <p:cNvSpPr>
            <a:spLocks noGrp="1"/>
          </p:cNvSpPr>
          <p:nvPr>
            <p:ph type="sldNum" sz="quarter" idx="5"/>
          </p:nvPr>
        </p:nvSpPr>
        <p:spPr/>
        <p:txBody>
          <a:bodyPr/>
          <a:lstStyle/>
          <a:p>
            <a:fld id="{69C2421D-1CE4-44A4-B8D1-DFF1163B6130}" type="slidenum">
              <a:rPr lang="da-DK" smtClean="0"/>
              <a:t>6</a:t>
            </a:fld>
            <a:endParaRPr lang="da-DK"/>
          </a:p>
        </p:txBody>
      </p:sp>
    </p:spTree>
    <p:extLst>
      <p:ext uri="{BB962C8B-B14F-4D97-AF65-F5344CB8AC3E}">
        <p14:creationId xmlns:p14="http://schemas.microsoft.com/office/powerpoint/2010/main" val="214001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69C2421D-1CE4-44A4-B8D1-DFF1163B6130}" type="slidenum">
              <a:rPr lang="da-DK" smtClean="0"/>
              <a:t>7</a:t>
            </a:fld>
            <a:endParaRPr lang="da-DK"/>
          </a:p>
        </p:txBody>
      </p:sp>
    </p:spTree>
    <p:extLst>
      <p:ext uri="{BB962C8B-B14F-4D97-AF65-F5344CB8AC3E}">
        <p14:creationId xmlns:p14="http://schemas.microsoft.com/office/powerpoint/2010/main" val="356293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69C2421D-1CE4-44A4-B8D1-DFF1163B6130}" type="slidenum">
              <a:rPr lang="da-DK" smtClean="0"/>
              <a:t>9</a:t>
            </a:fld>
            <a:endParaRPr lang="da-DK"/>
          </a:p>
        </p:txBody>
      </p:sp>
    </p:spTree>
    <p:extLst>
      <p:ext uri="{BB962C8B-B14F-4D97-AF65-F5344CB8AC3E}">
        <p14:creationId xmlns:p14="http://schemas.microsoft.com/office/powerpoint/2010/main" val="910636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a-DK" dirty="0"/>
              <a:t>Leder har en ”fortsat” opgave ift. at kommunikere med nyansatte efter de bliver ansat. Fx skal leder orientere pågældende medarbejder om hvorvidt de skal registrere arbejdstid eller ikke skal registrere arbejdstid.</a:t>
            </a:r>
          </a:p>
          <a:p>
            <a:pPr marL="171450" indent="-171450">
              <a:buFontTx/>
              <a:buChar char="-"/>
            </a:pPr>
            <a:r>
              <a:rPr lang="da-DK" dirty="0"/>
              <a:t>Derefter vil det være relevant, at leder kan redegør for hvad det har af betydning. </a:t>
            </a:r>
          </a:p>
          <a:p>
            <a:pPr marL="171450" indent="-171450">
              <a:buFontTx/>
              <a:buChar char="-"/>
            </a:pPr>
            <a:r>
              <a:rPr lang="da-DK" dirty="0"/>
              <a:t>Opfølgning på timerne mv. </a:t>
            </a:r>
          </a:p>
        </p:txBody>
      </p:sp>
      <p:sp>
        <p:nvSpPr>
          <p:cNvPr id="4" name="Slide Number Placeholder 3"/>
          <p:cNvSpPr>
            <a:spLocks noGrp="1"/>
          </p:cNvSpPr>
          <p:nvPr>
            <p:ph type="sldNum" sz="quarter" idx="5"/>
          </p:nvPr>
        </p:nvSpPr>
        <p:spPr/>
        <p:txBody>
          <a:bodyPr/>
          <a:lstStyle/>
          <a:p>
            <a:fld id="{69C2421D-1CE4-44A4-B8D1-DFF1163B6130}" type="slidenum">
              <a:rPr lang="da-DK" smtClean="0"/>
              <a:t>10</a:t>
            </a:fld>
            <a:endParaRPr lang="da-DK"/>
          </a:p>
        </p:txBody>
      </p:sp>
    </p:spTree>
    <p:extLst>
      <p:ext uri="{BB962C8B-B14F-4D97-AF65-F5344CB8AC3E}">
        <p14:creationId xmlns:p14="http://schemas.microsoft.com/office/powerpoint/2010/main" val="33244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16-05-2025</a:t>
            </a:fld>
            <a:endParaRPr lang="da-DK"/>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16-05-2025</a:t>
            </a:fld>
            <a:endParaRPr lang="da-DK"/>
          </a:p>
        </p:txBody>
      </p:sp>
    </p:spTree>
    <p:extLst>
      <p:ext uri="{BB962C8B-B14F-4D97-AF65-F5344CB8AC3E}">
        <p14:creationId xmlns:p14="http://schemas.microsoft.com/office/powerpoint/2010/main" val="191830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a:t>Vælg pladsholderen og indsæt billede via Templafy/Skyfish eller ikon eller logo via Templafy/Billeder</a:t>
            </a:r>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a:t>Klik for at tilføje overskrift, maksimalt 3 linjer</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16-05-2025</a:t>
            </a:fld>
            <a:endParaRPr lang="da-DK"/>
          </a:p>
        </p:txBody>
      </p:sp>
      <p:sp>
        <p:nvSpPr>
          <p:cNvPr id="9" name="TextBox 19">
            <a:extLst>
              <a:ext uri="{FF2B5EF4-FFF2-40B4-BE49-F238E27FC236}">
                <a16:creationId xmlns:a16="http://schemas.microsoft.com/office/drawing/2014/main" id="{77BCC6E7-9279-FA89-A785-CF0077EE4743}"/>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07672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a:t>Overskrift i </a:t>
            </a:r>
            <a:r>
              <a:rPr lang="da-DK" err="1"/>
              <a:t>maks</a:t>
            </a:r>
            <a:r>
              <a:rPr lang="da-DK"/>
              <a:t> 2 linjer</a:t>
            </a:r>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a:t>Klik for at indsætte tekst (f.eks. job titel)</a:t>
            </a:r>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a:t>Vælg pladsholderen og indsæt billede via Templafy/Skyfish eller ikon eller logo via Templafy/Billeder</a:t>
            </a:r>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16-05-2025</a:t>
            </a:fld>
            <a:endParaRPr lang="da-DK"/>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16-05-2025</a:t>
            </a:fld>
            <a:endParaRPr lang="da-DK"/>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TextBox 19">
            <a:extLst>
              <a:ext uri="{FF2B5EF4-FFF2-40B4-BE49-F238E27FC236}">
                <a16:creationId xmlns:a16="http://schemas.microsoft.com/office/drawing/2014/main" id="{84BAC96C-D3F0-4589-BA68-661284F36D77}"/>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2144212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a:t>Vælg pladsholderen og indsæt billede via Templafy/Skyfish eller ikon eller logo via Templafy/Billeder</a:t>
            </a:r>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16-05-2025</a:t>
            </a:fld>
            <a:endParaRPr lang="da-DK"/>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16-05-2025</a:t>
            </a:fld>
            <a:endParaRPr lang="da-DK"/>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a:p>
        </p:txBody>
      </p:sp>
    </p:spTree>
    <p:extLst>
      <p:ext uri="{BB962C8B-B14F-4D97-AF65-F5344CB8AC3E}">
        <p14:creationId xmlns:p14="http://schemas.microsoft.com/office/powerpoint/2010/main" val="409804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a:t>Indsæt logo: Vælg pladsholderen, indsæt logo via Templafy/Billeder</a:t>
            </a:r>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a:t>Indsæt logo: Vælg pladsholderen, indsæt logo via Templafy/Billeder</a:t>
            </a:r>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a:t>Klik for at tilføje overskrift</a:t>
            </a:r>
          </a:p>
          <a:p>
            <a:pPr lvl="1"/>
            <a:r>
              <a:rPr lang="da-DK"/>
              <a:t>Second level</a:t>
            </a:r>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a:t>Indsæt logo: Vælg pladsholderen, indsæt logo via Templafy/Billeder</a:t>
            </a:r>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a:t>Klik for at tilføje overskrift</a:t>
            </a:r>
          </a:p>
          <a:p>
            <a:pPr lvl="1"/>
            <a:r>
              <a:rPr lang="da-DK"/>
              <a:t>Second level</a:t>
            </a:r>
          </a:p>
          <a:p>
            <a:pPr lvl="2"/>
            <a:endParaRPr lang="da-DK"/>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a:t>Indsæt logo: Vælg pladsholderen, indsæt logo via Templafy/Billeder</a:t>
            </a:r>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a:t>Klik for at tilføje overskrift</a:t>
            </a:r>
          </a:p>
          <a:p>
            <a:pPr lvl="1"/>
            <a:r>
              <a:rPr lang="da-DK"/>
              <a:t>Second level</a:t>
            </a:r>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16-05-2025</a:t>
            </a:fld>
            <a:endParaRPr lang="da-DK"/>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a:p>
        </p:txBody>
      </p:sp>
    </p:spTree>
    <p:extLst>
      <p:ext uri="{BB962C8B-B14F-4D97-AF65-F5344CB8AC3E}">
        <p14:creationId xmlns:p14="http://schemas.microsoft.com/office/powerpoint/2010/main" val="1491459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16-05-2025</a:t>
            </a:fld>
            <a:endParaRPr lang="da-DK"/>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16-05-2025</a:t>
            </a:fld>
            <a:endParaRPr lang="da-DK"/>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a:p>
        </p:txBody>
      </p:sp>
    </p:spTree>
    <p:extLst>
      <p:ext uri="{BB962C8B-B14F-4D97-AF65-F5344CB8AC3E}">
        <p14:creationId xmlns:p14="http://schemas.microsoft.com/office/powerpoint/2010/main" val="33633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067BD-6E32-9439-C06C-E98DD70C8A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19C978E8-3079-77F6-FBB4-3448233F98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5593A00D-A13F-0882-E24D-7AFB8060CB53}"/>
              </a:ext>
            </a:extLst>
          </p:cNvPr>
          <p:cNvSpPr>
            <a:spLocks noGrp="1"/>
          </p:cNvSpPr>
          <p:nvPr>
            <p:ph type="dt" sz="half" idx="10"/>
          </p:nvPr>
        </p:nvSpPr>
        <p:spPr/>
        <p:txBody>
          <a:bodyPr/>
          <a:lstStyle/>
          <a:p>
            <a:fld id="{C9E82F1C-6556-4AC7-9266-42A4F83EAF83}" type="datetimeFigureOut">
              <a:rPr lang="da-DK" smtClean="0"/>
              <a:t>16-05-2025</a:t>
            </a:fld>
            <a:endParaRPr lang="da-DK"/>
          </a:p>
        </p:txBody>
      </p:sp>
      <p:sp>
        <p:nvSpPr>
          <p:cNvPr id="5" name="Footer Placeholder 4">
            <a:extLst>
              <a:ext uri="{FF2B5EF4-FFF2-40B4-BE49-F238E27FC236}">
                <a16:creationId xmlns:a16="http://schemas.microsoft.com/office/drawing/2014/main" id="{55C06B2B-E923-EC5B-F398-A66829D2937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96B8591-EA90-E0F0-3731-E81115A6EEFB}"/>
              </a:ext>
            </a:extLst>
          </p:cNvPr>
          <p:cNvSpPr>
            <a:spLocks noGrp="1"/>
          </p:cNvSpPr>
          <p:nvPr>
            <p:ph type="sldNum" sz="quarter" idx="12"/>
          </p:nvPr>
        </p:nvSpPr>
        <p:spPr/>
        <p:txBody>
          <a:bodyPr/>
          <a:lstStyle/>
          <a:p>
            <a:fld id="{4228CE91-B48B-4AF7-B01E-7C7738885E0F}" type="slidenum">
              <a:rPr lang="da-DK" smtClean="0"/>
              <a:t>‹nr.›</a:t>
            </a:fld>
            <a:endParaRPr lang="da-DK"/>
          </a:p>
        </p:txBody>
      </p:sp>
    </p:spTree>
    <p:extLst>
      <p:ext uri="{BB962C8B-B14F-4D97-AF65-F5344CB8AC3E}">
        <p14:creationId xmlns:p14="http://schemas.microsoft.com/office/powerpoint/2010/main" val="1857914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16-05-2025</a:t>
            </a:fld>
            <a:endParaRPr lang="da-DK"/>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16-05-2025</a:t>
            </a:fld>
            <a:endParaRPr lang="da-DK"/>
          </a:p>
        </p:txBody>
      </p:sp>
    </p:spTree>
    <p:extLst>
      <p:ext uri="{BB962C8B-B14F-4D97-AF65-F5344CB8AC3E}">
        <p14:creationId xmlns:p14="http://schemas.microsoft.com/office/powerpoint/2010/main" val="3535523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16-05-2025</a:t>
            </a:fld>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a:p>
        </p:txBody>
      </p:sp>
    </p:spTree>
    <p:extLst>
      <p:ext uri="{BB962C8B-B14F-4D97-AF65-F5344CB8AC3E}">
        <p14:creationId xmlns:p14="http://schemas.microsoft.com/office/powerpoint/2010/main" val="1234015482"/>
      </p:ext>
    </p:extLst>
  </p:cSld>
  <p:clrMapOvr>
    <a:masterClrMapping/>
  </p:clrMapOvr>
  <p:extLst>
    <p:ext uri="{DCECCB84-F9BA-43D5-87BE-67443E8EF086}">
      <p15:sldGuideLst xmlns:p15="http://schemas.microsoft.com/office/powerpoint/2012/main">
        <p15:guide id="1" orient="horz" pos="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16-05-2025</a:t>
            </a:fld>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a:p>
        </p:txBody>
      </p:sp>
    </p:spTree>
    <p:extLst>
      <p:ext uri="{BB962C8B-B14F-4D97-AF65-F5344CB8AC3E}">
        <p14:creationId xmlns:p14="http://schemas.microsoft.com/office/powerpoint/2010/main" val="2833594482"/>
      </p:ext>
    </p:extLst>
  </p:cSld>
  <p:clrMapOvr>
    <a:masterClrMapping/>
  </p:clrMapOvr>
  <p:extLst>
    <p:ext uri="{DCECCB84-F9BA-43D5-87BE-67443E8EF086}">
      <p15:sldGuideLst xmlns:p15="http://schemas.microsoft.com/office/powerpoint/2012/main">
        <p15:guide id="1" orient="horz" pos="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a:t>Klik for at tilføje overskrift</a:t>
            </a:r>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16-05-2025</a:t>
            </a:fld>
            <a:endParaRPr lang="da-DK"/>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16-05-2025</a:t>
            </a:fld>
            <a:endParaRPr lang="da-DK"/>
          </a:p>
        </p:txBody>
      </p:sp>
      <p:sp>
        <p:nvSpPr>
          <p:cNvPr id="8" name="TextBox 19">
            <a:extLst>
              <a:ext uri="{FF2B5EF4-FFF2-40B4-BE49-F238E27FC236}">
                <a16:creationId xmlns:a16="http://schemas.microsoft.com/office/drawing/2014/main" id="{5C6B8E24-66E4-1DDA-ADCF-C1D6EB952142}"/>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144541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a:t>Vælg pladsholderen og indsæt billede via Templafy/Skyfish eller ikon eller logo via Templafy/Billeder</a:t>
            </a:r>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a:t>Klik for at tilføje overskrift</a:t>
            </a:r>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16-05-2025</a:t>
            </a:fld>
            <a:endParaRPr lang="da-DK"/>
          </a:p>
        </p:txBody>
      </p:sp>
      <p:sp>
        <p:nvSpPr>
          <p:cNvPr id="7" name="TextBox 19">
            <a:extLst>
              <a:ext uri="{FF2B5EF4-FFF2-40B4-BE49-F238E27FC236}">
                <a16:creationId xmlns:a16="http://schemas.microsoft.com/office/drawing/2014/main" id="{69D838CB-E753-1CD5-AF9E-101E63EE7002}"/>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03771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a:t>Klik for at tilføje overskrift</a:t>
            </a:r>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a:t>Vælg pladsholderen og indsæt billede via Templafy/Skyfish eller ikon eller logo via Templafy/Billeder</a:t>
            </a:r>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16-05-2025</a:t>
            </a:fld>
            <a:endParaRPr lang="da-DK"/>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16-05-2025</a:t>
            </a:fld>
            <a:endParaRPr lang="da-DK"/>
          </a:p>
        </p:txBody>
      </p:sp>
    </p:spTree>
    <p:extLst>
      <p:ext uri="{BB962C8B-B14F-4D97-AF65-F5344CB8AC3E}">
        <p14:creationId xmlns:p14="http://schemas.microsoft.com/office/powerpoint/2010/main" val="398911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16-05-2025</a:t>
            </a:fld>
            <a:endParaRPr lang="da-DK"/>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16-05-2025</a:t>
            </a:fld>
            <a:endParaRPr lang="da-DK"/>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a:p>
        </p:txBody>
      </p:sp>
    </p:spTree>
    <p:extLst>
      <p:ext uri="{BB962C8B-B14F-4D97-AF65-F5344CB8AC3E}">
        <p14:creationId xmlns:p14="http://schemas.microsoft.com/office/powerpoint/2010/main" val="175462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a:t>Klik for at tilføje overskrift</a:t>
            </a:r>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16-05-2025</a:t>
            </a:fld>
            <a:endParaRPr lang="da-DK"/>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a:p>
        </p:txBody>
      </p:sp>
    </p:spTree>
    <p:extLst>
      <p:ext uri="{BB962C8B-B14F-4D97-AF65-F5344CB8AC3E}">
        <p14:creationId xmlns:p14="http://schemas.microsoft.com/office/powerpoint/2010/main" val="215337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a:t>Klik for at tilføje overskrift</a:t>
            </a:r>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16-05-2025</a:t>
            </a:fld>
            <a:endParaRPr lang="da-DK"/>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a:t>Klik for at tilføje tekst, klik ikon for at tilføje graf/tabel</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16-05-2025</a:t>
            </a:fld>
            <a:endParaRPr lang="da-DK"/>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a:p>
        </p:txBody>
      </p:sp>
      <p:sp>
        <p:nvSpPr>
          <p:cNvPr id="10" name="TextBox 19">
            <a:extLst>
              <a:ext uri="{FF2B5EF4-FFF2-40B4-BE49-F238E27FC236}">
                <a16:creationId xmlns:a16="http://schemas.microsoft.com/office/drawing/2014/main" id="{D1BE9BA7-ED5E-4943-A249-9704A0A8F736}"/>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278249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a:t>Klik for at tilføje tekst</a:t>
            </a:r>
            <a:endParaRPr lang="da-DK"/>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16-05-2025</a:t>
            </a:fld>
            <a:endParaRPr lang="da-DK"/>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16-05-2025</a:t>
            </a:fld>
            <a:endParaRPr lang="da-DK"/>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a:p>
        </p:txBody>
      </p:sp>
    </p:spTree>
    <p:extLst>
      <p:ext uri="{BB962C8B-B14F-4D97-AF65-F5344CB8AC3E}">
        <p14:creationId xmlns:p14="http://schemas.microsoft.com/office/powerpoint/2010/main" val="155366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a:t>Første niveau, bullet 16 </a:t>
            </a:r>
            <a:r>
              <a:rPr lang="da-DK" err="1"/>
              <a:t>pkt</a:t>
            </a:r>
            <a:endParaRPr lang="da-DK"/>
          </a:p>
          <a:p>
            <a:pPr lvl="1"/>
            <a:r>
              <a:rPr lang="da-DK"/>
              <a:t>Andet niveau, bullet 14 </a:t>
            </a:r>
            <a:r>
              <a:rPr lang="da-DK" err="1"/>
              <a:t>pkt</a:t>
            </a:r>
            <a:endParaRPr lang="da-DK"/>
          </a:p>
          <a:p>
            <a:pPr lvl="2"/>
            <a:r>
              <a:rPr lang="da-DK"/>
              <a:t>Tredje niveau, bullet 12 </a:t>
            </a:r>
            <a:r>
              <a:rPr lang="da-DK" err="1"/>
              <a:t>pkt</a:t>
            </a:r>
            <a:endParaRPr lang="da-DK"/>
          </a:p>
          <a:p>
            <a:pPr lvl="3"/>
            <a:r>
              <a:rPr lang="da-DK"/>
              <a:t>Fjerde niveau, Header bold 16 </a:t>
            </a:r>
            <a:r>
              <a:rPr lang="da-DK" err="1"/>
              <a:t>pkt</a:t>
            </a:r>
            <a:endParaRPr lang="da-DK"/>
          </a:p>
          <a:p>
            <a:pPr lvl="4"/>
            <a:r>
              <a:rPr lang="da-DK"/>
              <a:t>Femte niveau, Body </a:t>
            </a:r>
            <a:r>
              <a:rPr lang="da-DK" err="1"/>
              <a:t>regular</a:t>
            </a:r>
            <a:r>
              <a:rPr lang="da-DK"/>
              <a:t> 16 </a:t>
            </a:r>
            <a:r>
              <a:rPr lang="da-DK" err="1"/>
              <a:t>pkt</a:t>
            </a:r>
            <a:endParaRPr lang="da-DK"/>
          </a:p>
          <a:p>
            <a:pPr lvl="5"/>
            <a:r>
              <a:rPr lang="da-DK"/>
              <a:t>Sjette niveau, bullet 12 </a:t>
            </a:r>
            <a:r>
              <a:rPr lang="da-DK" err="1"/>
              <a:t>pkt</a:t>
            </a:r>
            <a:endParaRPr lang="da-DK"/>
          </a:p>
          <a:p>
            <a:pPr lvl="6"/>
            <a:r>
              <a:rPr lang="da-DK"/>
              <a:t>Syvende niveau, bullet 12 </a:t>
            </a:r>
            <a:r>
              <a:rPr lang="da-DK" err="1"/>
              <a:t>pkt</a:t>
            </a:r>
            <a:r>
              <a:rPr lang="da-DK"/>
              <a:t> (indryk 1 gang)</a:t>
            </a:r>
          </a:p>
          <a:p>
            <a:pPr lvl="7"/>
            <a:r>
              <a:rPr lang="da-DK"/>
              <a:t>Ottende niveau, Header bold, 12 </a:t>
            </a:r>
            <a:r>
              <a:rPr lang="da-DK" err="1"/>
              <a:t>pkt</a:t>
            </a:r>
            <a:endParaRPr lang="da-DK"/>
          </a:p>
          <a:p>
            <a:pPr lvl="8"/>
            <a:r>
              <a:rPr lang="da-DK"/>
              <a:t>Niende niveau, Body </a:t>
            </a:r>
            <a:r>
              <a:rPr lang="da-DK" err="1"/>
              <a:t>regular</a:t>
            </a:r>
            <a:r>
              <a:rPr lang="da-DK"/>
              <a:t>, 12 </a:t>
            </a:r>
            <a:r>
              <a:rPr lang="da-DK" err="1"/>
              <a:t>pkt</a:t>
            </a:r>
            <a:endParaRPr lang="da-DK"/>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16-05-2025</a:t>
            </a:fld>
            <a:endParaRPr lang="da-DK"/>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16-05-2025</a:t>
            </a:fld>
            <a:endParaRPr lang="da-DK"/>
          </a:p>
        </p:txBody>
      </p:sp>
      <p:sp>
        <p:nvSpPr>
          <p:cNvPr id="8" name="TextBox 19">
            <a:extLst>
              <a:ext uri="{FF2B5EF4-FFF2-40B4-BE49-F238E27FC236}">
                <a16:creationId xmlns:a16="http://schemas.microsoft.com/office/drawing/2014/main" id="{FEA46720-1AC7-3FC2-4AB2-8DA6DE7D6F8D}"/>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a:p>
        </p:txBody>
      </p:sp>
    </p:spTree>
    <p:extLst>
      <p:ext uri="{BB962C8B-B14F-4D97-AF65-F5344CB8AC3E}">
        <p14:creationId xmlns:p14="http://schemas.microsoft.com/office/powerpoint/2010/main" val="34199684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8" r:id="rId15"/>
    <p:sldLayoutId id="2147483660" r:id="rId16"/>
    <p:sldLayoutId id="2147483677" r:id="rId17"/>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p15:clr>
            <a:srgbClr val="F26B43"/>
          </p15:clr>
        </p15:guide>
        <p15:guide id="4" orient="horz" pos="1071">
          <p15:clr>
            <a:srgbClr val="F26B43"/>
          </p15:clr>
        </p15:guide>
        <p15:guide id="5" pos="259">
          <p15:clr>
            <a:srgbClr val="F26B43"/>
          </p15:clr>
        </p15:guide>
        <p15:guide id="6" pos="7421">
          <p15:clr>
            <a:srgbClr val="F26B43"/>
          </p15:clr>
        </p15:guide>
        <p15:guide id="7" orient="horz" pos="1253">
          <p15:clr>
            <a:srgbClr val="F26B43"/>
          </p15:clr>
        </p15:guide>
        <p15:guide id="8" orient="horz" pos="3680">
          <p15:clr>
            <a:srgbClr val="F26B43"/>
          </p15:clr>
        </p15:guide>
        <p15:guide id="9" orient="horz" pos="3916">
          <p15:clr>
            <a:srgbClr val="F26B43"/>
          </p15:clr>
        </p15:guide>
        <p15:guide id="10" orient="horz" pos="4094">
          <p15:clr>
            <a:srgbClr val="F26B43"/>
          </p15:clr>
        </p15:guide>
        <p15:guide id="11" pos="54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openxmlformats.org/officeDocument/2006/relationships/tags" Target="../tags/tag1.xml"/><Relationship Id="rId21" Type="http://schemas.openxmlformats.org/officeDocument/2006/relationships/image" Target="../media/image17.jpeg"/><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customXml" Target="../../customXml/item1.xml"/><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customXml" Target="../../customXml/item2.xml"/><Relationship Id="rId6" Type="http://schemas.openxmlformats.org/officeDocument/2006/relationships/notesSlide" Target="../notesSlides/notesSlide1.xml"/><Relationship Id="rId11" Type="http://schemas.openxmlformats.org/officeDocument/2006/relationships/image" Target="../media/image7.jpeg"/><Relationship Id="rId5" Type="http://schemas.openxmlformats.org/officeDocument/2006/relationships/slideLayout" Target="../slideLayouts/slideLayout1.xm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tags" Target="../tags/tag2.xml"/><Relationship Id="rId9" Type="http://schemas.openxmlformats.org/officeDocument/2006/relationships/image" Target="../media/image5.jpeg"/><Relationship Id="rId14" Type="http://schemas.openxmlformats.org/officeDocument/2006/relationships/image" Target="../media/image10.jpeg"/><Relationship Id="rId22"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dunet.dk/da/servicesider/hr/ansaettelsesforhold/arbejdstid/administration" TargetMode="External"/><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jil@sdu.d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caer@sdu.d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hyperlink" Target="https://syddanskuni.sharepoint.com/:b:/s/TidsregisteringSDU/ERaUqu76NhZIta7j3_oTfd4BzFOSWi-gebCeBAMKQ48yFg?e=s5xL0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dunet.dk/da/servicesider/hr/ansaettelsesforhold/arbejdstid/administration#procesvednyansaettelser-medogudenopsla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sdunet.dk/da/servicesider/hr/ansaettelsesforhold/arbejdstid/administration#procesvednyansaettelser-medogudenopsla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sdunet.dk/da/servicesider/hr/rekruttering-og-onboarding/vejledning-om-ansaettelser#friste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4AA7039-7762-60E3-35AB-ABA99015B7C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661" y="-10727"/>
            <a:ext cx="12203586" cy="8123275"/>
          </a:xfrm>
          <a:prstGeom prst="rect">
            <a:avLst/>
          </a:prstGeom>
        </p:spPr>
      </p:pic>
      <p:pic>
        <p:nvPicPr>
          <p:cNvPr id="375" name="Billede 374">
            <a:extLst>
              <a:ext uri="{FF2B5EF4-FFF2-40B4-BE49-F238E27FC236}">
                <a16:creationId xmlns:a16="http://schemas.microsoft.com/office/drawing/2014/main" id="{148DA13F-C26E-4BFB-BF23-2D24E5868751}"/>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1" y="0"/>
            <a:ext cx="12256367" cy="8165805"/>
          </a:xfrm>
          <a:prstGeom prst="rect">
            <a:avLst/>
          </a:prstGeom>
        </p:spPr>
      </p:pic>
      <p:pic>
        <p:nvPicPr>
          <p:cNvPr id="167" name="Billede 166">
            <a:extLst>
              <a:ext uri="{FF2B5EF4-FFF2-40B4-BE49-F238E27FC236}">
                <a16:creationId xmlns:a16="http://schemas.microsoft.com/office/drawing/2014/main" id="{94573D3D-B9A7-4ECD-8E36-825CB77390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69" name="Billede 168">
            <a:extLst>
              <a:ext uri="{FF2B5EF4-FFF2-40B4-BE49-F238E27FC236}">
                <a16:creationId xmlns:a16="http://schemas.microsoft.com/office/drawing/2014/main" id="{9313666C-097D-4B59-925A-2F5147629B0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71" name="Billede 170">
            <a:extLst>
              <a:ext uri="{FF2B5EF4-FFF2-40B4-BE49-F238E27FC236}">
                <a16:creationId xmlns:a16="http://schemas.microsoft.com/office/drawing/2014/main" id="{04BCC49F-89EE-4EEF-A290-577AAB526C3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Billede 2">
            <a:extLst>
              <a:ext uri="{FF2B5EF4-FFF2-40B4-BE49-F238E27FC236}">
                <a16:creationId xmlns:a16="http://schemas.microsoft.com/office/drawing/2014/main" id="{8EF4D1A3-A1B6-E817-488C-7F111B162D5F}"/>
              </a:ext>
            </a:extLst>
          </p:cNvPr>
          <p:cNvPicPr>
            <a:picLocks noChangeAspect="1"/>
          </p:cNvPicPr>
          <p:nvPr/>
        </p:nvPicPr>
        <p:blipFill>
          <a:blip r:embed="rId12">
            <a:extLst>
              <a:ext uri="{28A0092B-C50C-407E-A947-70E740481C1C}">
                <a14:useLocalDpi xmlns:a14="http://schemas.microsoft.com/office/drawing/2010/main"/>
              </a:ext>
            </a:extLst>
          </a:blip>
          <a:srcRect/>
          <a:stretch/>
        </p:blipFill>
        <p:spPr>
          <a:xfrm>
            <a:off x="0" y="0"/>
            <a:ext cx="12248705" cy="8123274"/>
          </a:xfrm>
          <a:prstGeom prst="rect">
            <a:avLst/>
          </a:prstGeom>
        </p:spPr>
      </p:pic>
      <p:pic>
        <p:nvPicPr>
          <p:cNvPr id="359" name="Billede 358">
            <a:extLst>
              <a:ext uri="{FF2B5EF4-FFF2-40B4-BE49-F238E27FC236}">
                <a16:creationId xmlns:a16="http://schemas.microsoft.com/office/drawing/2014/main" id="{4C59D09B-110F-457A-B0EE-B61DA77CC8AB}"/>
              </a:ext>
            </a:extLst>
          </p:cNvPr>
          <p:cNvPicPr>
            <a:picLocks noChangeAspect="1"/>
          </p:cNvPicPr>
          <p:nvPr/>
        </p:nvPicPr>
        <p:blipFill>
          <a:blip r:embed="rId13">
            <a:extLst>
              <a:ext uri="{28A0092B-C50C-407E-A947-70E740481C1C}">
                <a14:useLocalDpi xmlns:a14="http://schemas.microsoft.com/office/drawing/2010/main"/>
              </a:ext>
            </a:extLst>
          </a:blip>
          <a:srcRect/>
          <a:stretch/>
        </p:blipFill>
        <p:spPr>
          <a:xfrm>
            <a:off x="0" y="0"/>
            <a:ext cx="12256367" cy="8165805"/>
          </a:xfrm>
          <a:prstGeom prst="rect">
            <a:avLst/>
          </a:prstGeom>
        </p:spPr>
      </p:pic>
      <p:pic>
        <p:nvPicPr>
          <p:cNvPr id="365" name="Billede 364">
            <a:extLst>
              <a:ext uri="{FF2B5EF4-FFF2-40B4-BE49-F238E27FC236}">
                <a16:creationId xmlns:a16="http://schemas.microsoft.com/office/drawing/2014/main" id="{4BE8106C-3968-4A5D-91DD-E60731010E0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67" name="Billede 366">
            <a:extLst>
              <a:ext uri="{FF2B5EF4-FFF2-40B4-BE49-F238E27FC236}">
                <a16:creationId xmlns:a16="http://schemas.microsoft.com/office/drawing/2014/main" id="{30F6CE11-29DE-4A81-BDDE-7E102C610150}"/>
              </a:ext>
            </a:extLst>
          </p:cNvPr>
          <p:cNvPicPr>
            <a:picLocks noChangeAspect="1"/>
          </p:cNvPicPr>
          <p:nvPr/>
        </p:nvPicPr>
        <p:blipFill>
          <a:blip r:embed="rId15">
            <a:extLst>
              <a:ext uri="{28A0092B-C50C-407E-A947-70E740481C1C}">
                <a14:useLocalDpi xmlns:a14="http://schemas.microsoft.com/office/drawing/2010/main"/>
              </a:ext>
            </a:extLst>
          </a:blip>
          <a:srcRect/>
          <a:stretch/>
        </p:blipFill>
        <p:spPr>
          <a:xfrm>
            <a:off x="0" y="0"/>
            <a:ext cx="12210832" cy="8135467"/>
          </a:xfrm>
          <a:prstGeom prst="rect">
            <a:avLst/>
          </a:prstGeom>
        </p:spPr>
      </p:pic>
      <p:pic>
        <p:nvPicPr>
          <p:cNvPr id="369" name="Billede 368">
            <a:extLst>
              <a:ext uri="{FF2B5EF4-FFF2-40B4-BE49-F238E27FC236}">
                <a16:creationId xmlns:a16="http://schemas.microsoft.com/office/drawing/2014/main" id="{B93B3D83-F19E-4616-999C-1677FB310F98}"/>
              </a:ext>
            </a:extLst>
          </p:cNvPr>
          <p:cNvPicPr>
            <a:picLocks noChangeAspect="1"/>
          </p:cNvPicPr>
          <p:nvPr/>
        </p:nvPicPr>
        <p:blipFill>
          <a:blip r:embed="rId16">
            <a:extLst>
              <a:ext uri="{28A0092B-C50C-407E-A947-70E740481C1C}">
                <a14:useLocalDpi xmlns:a14="http://schemas.microsoft.com/office/drawing/2010/main"/>
              </a:ext>
            </a:extLst>
          </a:blip>
          <a:srcRect/>
          <a:stretch/>
        </p:blipFill>
        <p:spPr>
          <a:xfrm>
            <a:off x="0" y="0"/>
            <a:ext cx="12295097" cy="8208335"/>
          </a:xfrm>
          <a:prstGeom prst="rect">
            <a:avLst/>
          </a:prstGeom>
        </p:spPr>
      </p:pic>
      <p:pic>
        <p:nvPicPr>
          <p:cNvPr id="373" name="Billede 372">
            <a:extLst>
              <a:ext uri="{FF2B5EF4-FFF2-40B4-BE49-F238E27FC236}">
                <a16:creationId xmlns:a16="http://schemas.microsoft.com/office/drawing/2014/main" id="{E7AC73D2-0E58-4241-A114-51B702C0F1E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77" name="Billede 376">
            <a:extLst>
              <a:ext uri="{FF2B5EF4-FFF2-40B4-BE49-F238E27FC236}">
                <a16:creationId xmlns:a16="http://schemas.microsoft.com/office/drawing/2014/main" id="{1FB984A0-46DB-4457-B77E-360A52D77DFC}"/>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79" name="Billede 378">
            <a:extLst>
              <a:ext uri="{FF2B5EF4-FFF2-40B4-BE49-F238E27FC236}">
                <a16:creationId xmlns:a16="http://schemas.microsoft.com/office/drawing/2014/main" id="{1ABAF074-DC02-475F-8E46-73078229AC5A}"/>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81" name="Billede 380">
            <a:extLst>
              <a:ext uri="{FF2B5EF4-FFF2-40B4-BE49-F238E27FC236}">
                <a16:creationId xmlns:a16="http://schemas.microsoft.com/office/drawing/2014/main" id="{A362B86A-DDBC-4D16-A134-E7F57B57EA72}"/>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83" name="Billede 382">
            <a:extLst>
              <a:ext uri="{FF2B5EF4-FFF2-40B4-BE49-F238E27FC236}">
                <a16:creationId xmlns:a16="http://schemas.microsoft.com/office/drawing/2014/main" id="{C909FBA4-D846-4686-82E0-54CF0916C762}"/>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12203586" cy="6864517"/>
          </a:xfrm>
          <a:prstGeom prst="rect">
            <a:avLst/>
          </a:prstGeom>
        </p:spPr>
      </p:pic>
      <p:pic>
        <p:nvPicPr>
          <p:cNvPr id="165" name="Billede 164">
            <a:extLst>
              <a:ext uri="{FF2B5EF4-FFF2-40B4-BE49-F238E27FC236}">
                <a16:creationId xmlns:a16="http://schemas.microsoft.com/office/drawing/2014/main" id="{B77249B3-5F67-4B17-A53B-70EF4D49BCB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3705" y="29387"/>
            <a:ext cx="12422506" cy="8335926"/>
          </a:xfrm>
          <a:prstGeom prst="rect">
            <a:avLst/>
          </a:prstGeom>
        </p:spPr>
      </p:pic>
      <p:sp>
        <p:nvSpPr>
          <p:cNvPr id="361" name="Title 360"/>
          <p:cNvSpPr>
            <a:spLocks noGrp="1"/>
          </p:cNvSpPr>
          <p:nvPr>
            <p:ph type="ctrTitle"/>
          </p:nvPr>
        </p:nvSpPr>
        <p:spPr>
          <a:xfrm>
            <a:off x="374400" y="-2950204"/>
            <a:ext cx="8132617" cy="2145600"/>
          </a:xfrm>
        </p:spPr>
        <p:txBody>
          <a:bodyPr/>
          <a:lstStyle/>
          <a:p>
            <a:r>
              <a:rPr lang="en-US"/>
              <a:t>Forside</a:t>
            </a:r>
          </a:p>
        </p:txBody>
      </p:sp>
      <p:pic>
        <p:nvPicPr>
          <p:cNvPr id="175" name="Pladsholder til logo">
            <a:extLst>
              <a:ext uri="{FF2B5EF4-FFF2-40B4-BE49-F238E27FC236}">
                <a16:creationId xmlns:a16="http://schemas.microsoft.com/office/drawing/2014/main" id="{BFE58DBC-162E-4419-AA0A-6FED6E2E2590}"/>
              </a:ext>
            </a:extLst>
          </p:cNvPr>
          <p:cNvPicPr>
            <a:picLocks noChangeAspect="1"/>
          </p:cNvPicPr>
          <p:nvPr>
            <p:custDataLst>
              <p:tags r:id="rId4"/>
            </p:custDataLst>
          </p:nvPr>
        </p:nvPicPr>
        <p:blipFill rotWithShape="1">
          <a:blip r:embed="rId22" cstate="email">
            <a:extLst>
              <a:ext uri="{28A0092B-C50C-407E-A947-70E740481C1C}">
                <a14:useLocalDpi xmlns:a14="http://schemas.microsoft.com/office/drawing/2010/main"/>
              </a:ext>
            </a:extLst>
          </a:blip>
          <a:srcRect/>
          <a:stretch/>
        </p:blipFill>
        <p:spPr>
          <a:xfrm>
            <a:off x="0" y="0"/>
            <a:ext cx="2762656" cy="1536700"/>
          </a:xfrm>
          <a:prstGeom prst="rect">
            <a:avLst/>
          </a:prstGeom>
          <a:solidFill>
            <a:schemeClr val="bg1"/>
          </a:solidFill>
        </p:spPr>
      </p:pic>
      <p:sp>
        <p:nvSpPr>
          <p:cNvPr id="4" name="Titel 1">
            <a:extLst>
              <a:ext uri="{FF2B5EF4-FFF2-40B4-BE49-F238E27FC236}">
                <a16:creationId xmlns:a16="http://schemas.microsoft.com/office/drawing/2014/main" id="{E6A2A787-DBD4-704A-2BA2-DF098B2EE035}"/>
              </a:ext>
            </a:extLst>
          </p:cNvPr>
          <p:cNvSpPr txBox="1">
            <a:spLocks/>
          </p:cNvSpPr>
          <p:nvPr/>
        </p:nvSpPr>
        <p:spPr>
          <a:xfrm>
            <a:off x="2993193" y="261085"/>
            <a:ext cx="9768651" cy="166862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tabLst>
                <a:tab pos="1438275" algn="l"/>
              </a:tabLst>
              <a:defRPr sz="9400" b="1" kern="1200">
                <a:solidFill>
                  <a:schemeClr val="tx1"/>
                </a:solidFill>
                <a:latin typeface="+mj-lt"/>
                <a:ea typeface="+mj-ea"/>
                <a:cs typeface="+mj-cs"/>
              </a:defRPr>
            </a:lvl1pPr>
          </a:lstStyle>
          <a:p>
            <a:r>
              <a:rPr lang="da-DK" sz="6000" dirty="0">
                <a:ln>
                  <a:solidFill>
                    <a:schemeClr val="tx1"/>
                  </a:solidFill>
                </a:ln>
                <a:solidFill>
                  <a:schemeClr val="bg1"/>
                </a:solidFill>
              </a:rPr>
              <a:t>Webinar den 14-05-2025</a:t>
            </a:r>
          </a:p>
        </p:txBody>
      </p:sp>
    </p:spTree>
    <p:custDataLst>
      <p:custData r:id="rId1"/>
      <p:custData r:id="rId2"/>
      <p:tags r:id="rId3"/>
    </p:custDataLst>
    <p:extLst>
      <p:ext uri="{BB962C8B-B14F-4D97-AF65-F5344CB8AC3E}">
        <p14:creationId xmlns:p14="http://schemas.microsoft.com/office/powerpoint/2010/main" val="1273791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0"/>
                                  </p:stCondLst>
                                  <p:childTnLst>
                                    <p:animEffect transition="out" filter="fade">
                                      <p:cBhvr>
                                        <p:cTn id="6" dur="2000"/>
                                        <p:tgtEl>
                                          <p:spTgt spid="165"/>
                                        </p:tgtEl>
                                      </p:cBhvr>
                                    </p:animEffect>
                                    <p:set>
                                      <p:cBhvr>
                                        <p:cTn id="7" dur="1" fill="hold">
                                          <p:stCondLst>
                                            <p:cond delay="1999"/>
                                          </p:stCondLst>
                                        </p:cTn>
                                        <p:tgtEl>
                                          <p:spTgt spid="165"/>
                                        </p:tgtEl>
                                        <p:attrNameLst>
                                          <p:attrName>style.visibility</p:attrName>
                                        </p:attrNameLst>
                                      </p:cBhvr>
                                      <p:to>
                                        <p:strVal val="hidden"/>
                                      </p:to>
                                    </p:set>
                                  </p:childTnLst>
                                  <p:subTnLst>
                                    <p:set>
                                      <p:cBhvr override="childStyle">
                                        <p:cTn dur="1" fill="hold" display="0" masterRel="sameClick" afterEffect="1">
                                          <p:stCondLst>
                                            <p:cond evt="end" delay="0">
                                              <p:tn val="5"/>
                                            </p:cond>
                                          </p:stCondLst>
                                        </p:cTn>
                                        <p:tgtEl>
                                          <p:spTgt spid="165"/>
                                        </p:tgtEl>
                                        <p:attrNameLst>
                                          <p:attrName>style.visibility</p:attrName>
                                        </p:attrNameLst>
                                      </p:cBhvr>
                                      <p:to>
                                        <p:strVal val="hidden"/>
                                      </p:to>
                                    </p:set>
                                  </p:subTnLst>
                                </p:cTn>
                              </p:par>
                            </p:childTnLst>
                          </p:cTn>
                        </p:par>
                        <p:par>
                          <p:cTn id="8" fill="hold">
                            <p:stCondLst>
                              <p:cond delay="7000"/>
                            </p:stCondLst>
                            <p:childTnLst>
                              <p:par>
                                <p:cTn id="9" presetID="10" presetClass="exit" presetSubtype="0" fill="hold" nodeType="afterEffect">
                                  <p:stCondLst>
                                    <p:cond delay="5000"/>
                                  </p:stCondLst>
                                  <p:childTnLst>
                                    <p:animEffect transition="out" filter="fade">
                                      <p:cBhvr>
                                        <p:cTn id="10" dur="2000"/>
                                        <p:tgtEl>
                                          <p:spTgt spid="383"/>
                                        </p:tgtEl>
                                      </p:cBhvr>
                                    </p:animEffect>
                                    <p:set>
                                      <p:cBhvr>
                                        <p:cTn id="11" dur="1" fill="hold">
                                          <p:stCondLst>
                                            <p:cond delay="1999"/>
                                          </p:stCondLst>
                                        </p:cTn>
                                        <p:tgtEl>
                                          <p:spTgt spid="383"/>
                                        </p:tgtEl>
                                        <p:attrNameLst>
                                          <p:attrName>style.visibility</p:attrName>
                                        </p:attrNameLst>
                                      </p:cBhvr>
                                      <p:to>
                                        <p:strVal val="hidden"/>
                                      </p:to>
                                    </p:set>
                                  </p:childTnLst>
                                  <p:subTnLst>
                                    <p:set>
                                      <p:cBhvr override="childStyle">
                                        <p:cTn dur="1" fill="hold" display="0" masterRel="sameClick" afterEffect="1">
                                          <p:stCondLst>
                                            <p:cond evt="end" delay="0">
                                              <p:tn val="9"/>
                                            </p:cond>
                                          </p:stCondLst>
                                        </p:cTn>
                                        <p:tgtEl>
                                          <p:spTgt spid="383"/>
                                        </p:tgtEl>
                                        <p:attrNameLst>
                                          <p:attrName>style.visibility</p:attrName>
                                        </p:attrNameLst>
                                      </p:cBhvr>
                                      <p:to>
                                        <p:strVal val="hidden"/>
                                      </p:to>
                                    </p:set>
                                  </p:subTnLst>
                                </p:cTn>
                              </p:par>
                            </p:childTnLst>
                          </p:cTn>
                        </p:par>
                        <p:par>
                          <p:cTn id="12" fill="hold">
                            <p:stCondLst>
                              <p:cond delay="14000"/>
                            </p:stCondLst>
                            <p:childTnLst>
                              <p:par>
                                <p:cTn id="13" presetID="10" presetClass="exit" presetSubtype="0" fill="hold" nodeType="afterEffect">
                                  <p:stCondLst>
                                    <p:cond delay="5000"/>
                                  </p:stCondLst>
                                  <p:childTnLst>
                                    <p:animEffect transition="out" filter="fade">
                                      <p:cBhvr>
                                        <p:cTn id="14" dur="2000"/>
                                        <p:tgtEl>
                                          <p:spTgt spid="381"/>
                                        </p:tgtEl>
                                      </p:cBhvr>
                                    </p:animEffect>
                                    <p:set>
                                      <p:cBhvr>
                                        <p:cTn id="15" dur="1" fill="hold">
                                          <p:stCondLst>
                                            <p:cond delay="1999"/>
                                          </p:stCondLst>
                                        </p:cTn>
                                        <p:tgtEl>
                                          <p:spTgt spid="381"/>
                                        </p:tgtEl>
                                        <p:attrNameLst>
                                          <p:attrName>style.visibility</p:attrName>
                                        </p:attrNameLst>
                                      </p:cBhvr>
                                      <p:to>
                                        <p:strVal val="hidden"/>
                                      </p:to>
                                    </p:set>
                                  </p:childTnLst>
                                  <p:subTnLst>
                                    <p:set>
                                      <p:cBhvr override="childStyle">
                                        <p:cTn dur="1" fill="hold" display="0" masterRel="sameClick" afterEffect="1">
                                          <p:stCondLst>
                                            <p:cond evt="end" delay="0">
                                              <p:tn val="13"/>
                                            </p:cond>
                                          </p:stCondLst>
                                        </p:cTn>
                                        <p:tgtEl>
                                          <p:spTgt spid="381"/>
                                        </p:tgtEl>
                                        <p:attrNameLst>
                                          <p:attrName>style.visibility</p:attrName>
                                        </p:attrNameLst>
                                      </p:cBhvr>
                                      <p:to>
                                        <p:strVal val="hidden"/>
                                      </p:to>
                                    </p:set>
                                  </p:subTnLst>
                                </p:cTn>
                              </p:par>
                            </p:childTnLst>
                          </p:cTn>
                        </p:par>
                        <p:par>
                          <p:cTn id="16" fill="hold">
                            <p:stCondLst>
                              <p:cond delay="21000"/>
                            </p:stCondLst>
                            <p:childTnLst>
                              <p:par>
                                <p:cTn id="17" presetID="10" presetClass="exit" presetSubtype="0" fill="hold" nodeType="afterEffect">
                                  <p:stCondLst>
                                    <p:cond delay="5000"/>
                                  </p:stCondLst>
                                  <p:childTnLst>
                                    <p:animEffect transition="out" filter="fade">
                                      <p:cBhvr>
                                        <p:cTn id="18" dur="2000"/>
                                        <p:tgtEl>
                                          <p:spTgt spid="379"/>
                                        </p:tgtEl>
                                      </p:cBhvr>
                                    </p:animEffect>
                                    <p:set>
                                      <p:cBhvr>
                                        <p:cTn id="19" dur="1" fill="hold">
                                          <p:stCondLst>
                                            <p:cond delay="1999"/>
                                          </p:stCondLst>
                                        </p:cTn>
                                        <p:tgtEl>
                                          <p:spTgt spid="379"/>
                                        </p:tgtEl>
                                        <p:attrNameLst>
                                          <p:attrName>style.visibility</p:attrName>
                                        </p:attrNameLst>
                                      </p:cBhvr>
                                      <p:to>
                                        <p:strVal val="hidden"/>
                                      </p:to>
                                    </p:set>
                                  </p:childTnLst>
                                  <p:subTnLst>
                                    <p:set>
                                      <p:cBhvr override="childStyle">
                                        <p:cTn dur="1" fill="hold" display="0" masterRel="sameClick" afterEffect="1">
                                          <p:stCondLst>
                                            <p:cond evt="end" delay="0">
                                              <p:tn val="17"/>
                                            </p:cond>
                                          </p:stCondLst>
                                        </p:cTn>
                                        <p:tgtEl>
                                          <p:spTgt spid="379"/>
                                        </p:tgtEl>
                                        <p:attrNameLst>
                                          <p:attrName>style.visibility</p:attrName>
                                        </p:attrNameLst>
                                      </p:cBhvr>
                                      <p:to>
                                        <p:strVal val="hidden"/>
                                      </p:to>
                                    </p:set>
                                  </p:subTnLst>
                                </p:cTn>
                              </p:par>
                            </p:childTnLst>
                          </p:cTn>
                        </p:par>
                        <p:par>
                          <p:cTn id="20" fill="hold">
                            <p:stCondLst>
                              <p:cond delay="28000"/>
                            </p:stCondLst>
                            <p:childTnLst>
                              <p:par>
                                <p:cTn id="21" presetID="10" presetClass="exit" presetSubtype="0" fill="hold" nodeType="afterEffect">
                                  <p:stCondLst>
                                    <p:cond delay="5000"/>
                                  </p:stCondLst>
                                  <p:childTnLst>
                                    <p:animEffect transition="out" filter="fade">
                                      <p:cBhvr>
                                        <p:cTn id="22" dur="2000"/>
                                        <p:tgtEl>
                                          <p:spTgt spid="377"/>
                                        </p:tgtEl>
                                      </p:cBhvr>
                                    </p:animEffect>
                                    <p:set>
                                      <p:cBhvr>
                                        <p:cTn id="23" dur="1" fill="hold">
                                          <p:stCondLst>
                                            <p:cond delay="1999"/>
                                          </p:stCondLst>
                                        </p:cTn>
                                        <p:tgtEl>
                                          <p:spTgt spid="377"/>
                                        </p:tgtEl>
                                        <p:attrNameLst>
                                          <p:attrName>style.visibility</p:attrName>
                                        </p:attrNameLst>
                                      </p:cBhvr>
                                      <p:to>
                                        <p:strVal val="hidden"/>
                                      </p:to>
                                    </p:set>
                                  </p:childTnLst>
                                  <p:subTnLst>
                                    <p:set>
                                      <p:cBhvr override="childStyle">
                                        <p:cTn dur="1" fill="hold" display="0" masterRel="sameClick" afterEffect="1">
                                          <p:stCondLst>
                                            <p:cond evt="end" delay="0">
                                              <p:tn val="21"/>
                                            </p:cond>
                                          </p:stCondLst>
                                        </p:cTn>
                                        <p:tgtEl>
                                          <p:spTgt spid="377"/>
                                        </p:tgtEl>
                                        <p:attrNameLst>
                                          <p:attrName>style.visibility</p:attrName>
                                        </p:attrNameLst>
                                      </p:cBhvr>
                                      <p:to>
                                        <p:strVal val="hidden"/>
                                      </p:to>
                                    </p:set>
                                  </p:subTnLst>
                                </p:cTn>
                              </p:par>
                            </p:childTnLst>
                          </p:cTn>
                        </p:par>
                        <p:par>
                          <p:cTn id="24" fill="hold">
                            <p:stCondLst>
                              <p:cond delay="35000"/>
                            </p:stCondLst>
                            <p:childTnLst>
                              <p:par>
                                <p:cTn id="25" presetID="10" presetClass="exit" presetSubtype="0" fill="hold" nodeType="afterEffect">
                                  <p:stCondLst>
                                    <p:cond delay="5000"/>
                                  </p:stCondLst>
                                  <p:childTnLst>
                                    <p:animEffect transition="out" filter="fade">
                                      <p:cBhvr>
                                        <p:cTn id="26" dur="2000"/>
                                        <p:tgtEl>
                                          <p:spTgt spid="373"/>
                                        </p:tgtEl>
                                      </p:cBhvr>
                                    </p:animEffect>
                                    <p:set>
                                      <p:cBhvr>
                                        <p:cTn id="27" dur="1" fill="hold">
                                          <p:stCondLst>
                                            <p:cond delay="1999"/>
                                          </p:stCondLst>
                                        </p:cTn>
                                        <p:tgtEl>
                                          <p:spTgt spid="373"/>
                                        </p:tgtEl>
                                        <p:attrNameLst>
                                          <p:attrName>style.visibility</p:attrName>
                                        </p:attrNameLst>
                                      </p:cBhvr>
                                      <p:to>
                                        <p:strVal val="hidden"/>
                                      </p:to>
                                    </p:set>
                                  </p:childTnLst>
                                  <p:subTnLst>
                                    <p:set>
                                      <p:cBhvr override="childStyle">
                                        <p:cTn dur="1" fill="hold" display="0" masterRel="sameClick" afterEffect="1">
                                          <p:stCondLst>
                                            <p:cond evt="end" delay="0">
                                              <p:tn val="25"/>
                                            </p:cond>
                                          </p:stCondLst>
                                        </p:cTn>
                                        <p:tgtEl>
                                          <p:spTgt spid="373"/>
                                        </p:tgtEl>
                                        <p:attrNameLst>
                                          <p:attrName>style.visibility</p:attrName>
                                        </p:attrNameLst>
                                      </p:cBhvr>
                                      <p:to>
                                        <p:strVal val="hidden"/>
                                      </p:to>
                                    </p:set>
                                  </p:subTnLst>
                                </p:cTn>
                              </p:par>
                            </p:childTnLst>
                          </p:cTn>
                        </p:par>
                        <p:par>
                          <p:cTn id="28" fill="hold">
                            <p:stCondLst>
                              <p:cond delay="42000"/>
                            </p:stCondLst>
                            <p:childTnLst>
                              <p:par>
                                <p:cTn id="29" presetID="10" presetClass="exit" presetSubtype="0" fill="hold" nodeType="afterEffect">
                                  <p:stCondLst>
                                    <p:cond delay="5000"/>
                                  </p:stCondLst>
                                  <p:childTnLst>
                                    <p:animEffect transition="out" filter="fade">
                                      <p:cBhvr>
                                        <p:cTn id="30" dur="2000"/>
                                        <p:tgtEl>
                                          <p:spTgt spid="369"/>
                                        </p:tgtEl>
                                      </p:cBhvr>
                                    </p:animEffect>
                                    <p:set>
                                      <p:cBhvr>
                                        <p:cTn id="31" dur="1" fill="hold">
                                          <p:stCondLst>
                                            <p:cond delay="1999"/>
                                          </p:stCondLst>
                                        </p:cTn>
                                        <p:tgtEl>
                                          <p:spTgt spid="369"/>
                                        </p:tgtEl>
                                        <p:attrNameLst>
                                          <p:attrName>style.visibility</p:attrName>
                                        </p:attrNameLst>
                                      </p:cBhvr>
                                      <p:to>
                                        <p:strVal val="hidden"/>
                                      </p:to>
                                    </p:set>
                                  </p:childTnLst>
                                  <p:subTnLst>
                                    <p:set>
                                      <p:cBhvr override="childStyle">
                                        <p:cTn dur="1" fill="hold" display="0" masterRel="sameClick" afterEffect="1">
                                          <p:stCondLst>
                                            <p:cond evt="end" delay="0">
                                              <p:tn val="29"/>
                                            </p:cond>
                                          </p:stCondLst>
                                        </p:cTn>
                                        <p:tgtEl>
                                          <p:spTgt spid="369"/>
                                        </p:tgtEl>
                                        <p:attrNameLst>
                                          <p:attrName>style.visibility</p:attrName>
                                        </p:attrNameLst>
                                      </p:cBhvr>
                                      <p:to>
                                        <p:strVal val="hidden"/>
                                      </p:to>
                                    </p:set>
                                  </p:subTnLst>
                                </p:cTn>
                              </p:par>
                            </p:childTnLst>
                          </p:cTn>
                        </p:par>
                        <p:par>
                          <p:cTn id="32" fill="hold">
                            <p:stCondLst>
                              <p:cond delay="49000"/>
                            </p:stCondLst>
                            <p:childTnLst>
                              <p:par>
                                <p:cTn id="33" presetID="10" presetClass="exit" presetSubtype="0" fill="hold" nodeType="afterEffect">
                                  <p:stCondLst>
                                    <p:cond delay="5000"/>
                                  </p:stCondLst>
                                  <p:childTnLst>
                                    <p:animEffect transition="out" filter="fade">
                                      <p:cBhvr>
                                        <p:cTn id="34" dur="2000"/>
                                        <p:tgtEl>
                                          <p:spTgt spid="367"/>
                                        </p:tgtEl>
                                      </p:cBhvr>
                                    </p:animEffect>
                                    <p:set>
                                      <p:cBhvr>
                                        <p:cTn id="35" dur="1" fill="hold">
                                          <p:stCondLst>
                                            <p:cond delay="1999"/>
                                          </p:stCondLst>
                                        </p:cTn>
                                        <p:tgtEl>
                                          <p:spTgt spid="367"/>
                                        </p:tgtEl>
                                        <p:attrNameLst>
                                          <p:attrName>style.visibility</p:attrName>
                                        </p:attrNameLst>
                                      </p:cBhvr>
                                      <p:to>
                                        <p:strVal val="hidden"/>
                                      </p:to>
                                    </p:set>
                                  </p:childTnLst>
                                  <p:subTnLst>
                                    <p:set>
                                      <p:cBhvr override="childStyle">
                                        <p:cTn dur="1" fill="hold" display="0" masterRel="sameClick" afterEffect="1">
                                          <p:stCondLst>
                                            <p:cond evt="end" delay="0">
                                              <p:tn val="33"/>
                                            </p:cond>
                                          </p:stCondLst>
                                        </p:cTn>
                                        <p:tgtEl>
                                          <p:spTgt spid="367"/>
                                        </p:tgtEl>
                                        <p:attrNameLst>
                                          <p:attrName>style.visibility</p:attrName>
                                        </p:attrNameLst>
                                      </p:cBhvr>
                                      <p:to>
                                        <p:strVal val="hidden"/>
                                      </p:to>
                                    </p:set>
                                  </p:subTnLst>
                                </p:cTn>
                              </p:par>
                            </p:childTnLst>
                          </p:cTn>
                        </p:par>
                        <p:par>
                          <p:cTn id="36" fill="hold">
                            <p:stCondLst>
                              <p:cond delay="56000"/>
                            </p:stCondLst>
                            <p:childTnLst>
                              <p:par>
                                <p:cTn id="37" presetID="10" presetClass="exit" presetSubtype="0" fill="hold" nodeType="afterEffect">
                                  <p:stCondLst>
                                    <p:cond delay="5000"/>
                                  </p:stCondLst>
                                  <p:childTnLst>
                                    <p:animEffect transition="out" filter="fade">
                                      <p:cBhvr>
                                        <p:cTn id="38" dur="2000"/>
                                        <p:tgtEl>
                                          <p:spTgt spid="365"/>
                                        </p:tgtEl>
                                      </p:cBhvr>
                                    </p:animEffect>
                                    <p:set>
                                      <p:cBhvr>
                                        <p:cTn id="39" dur="1" fill="hold">
                                          <p:stCondLst>
                                            <p:cond delay="1999"/>
                                          </p:stCondLst>
                                        </p:cTn>
                                        <p:tgtEl>
                                          <p:spTgt spid="365"/>
                                        </p:tgtEl>
                                        <p:attrNameLst>
                                          <p:attrName>style.visibility</p:attrName>
                                        </p:attrNameLst>
                                      </p:cBhvr>
                                      <p:to>
                                        <p:strVal val="hidden"/>
                                      </p:to>
                                    </p:set>
                                  </p:childTnLst>
                                  <p:subTnLst>
                                    <p:set>
                                      <p:cBhvr override="childStyle">
                                        <p:cTn dur="1" fill="hold" display="0" masterRel="sameClick" afterEffect="1">
                                          <p:stCondLst>
                                            <p:cond evt="end" delay="0">
                                              <p:tn val="37"/>
                                            </p:cond>
                                          </p:stCondLst>
                                        </p:cTn>
                                        <p:tgtEl>
                                          <p:spTgt spid="365"/>
                                        </p:tgtEl>
                                        <p:attrNameLst>
                                          <p:attrName>style.visibility</p:attrName>
                                        </p:attrNameLst>
                                      </p:cBhvr>
                                      <p:to>
                                        <p:strVal val="hidden"/>
                                      </p:to>
                                    </p:set>
                                  </p:subTnLst>
                                </p:cTn>
                              </p:par>
                            </p:childTnLst>
                          </p:cTn>
                        </p:par>
                        <p:par>
                          <p:cTn id="40" fill="hold">
                            <p:stCondLst>
                              <p:cond delay="63000"/>
                            </p:stCondLst>
                            <p:childTnLst>
                              <p:par>
                                <p:cTn id="41" presetID="10" presetClass="exit" presetSubtype="0" fill="hold" nodeType="afterEffect">
                                  <p:stCondLst>
                                    <p:cond delay="5000"/>
                                  </p:stCondLst>
                                  <p:childTnLst>
                                    <p:animEffect transition="out" filter="fade">
                                      <p:cBhvr>
                                        <p:cTn id="42" dur="2000"/>
                                        <p:tgtEl>
                                          <p:spTgt spid="359"/>
                                        </p:tgtEl>
                                      </p:cBhvr>
                                    </p:animEffect>
                                    <p:set>
                                      <p:cBhvr>
                                        <p:cTn id="43" dur="1" fill="hold">
                                          <p:stCondLst>
                                            <p:cond delay="1999"/>
                                          </p:stCondLst>
                                        </p:cTn>
                                        <p:tgtEl>
                                          <p:spTgt spid="359"/>
                                        </p:tgtEl>
                                        <p:attrNameLst>
                                          <p:attrName>style.visibility</p:attrName>
                                        </p:attrNameLst>
                                      </p:cBhvr>
                                      <p:to>
                                        <p:strVal val="hidden"/>
                                      </p:to>
                                    </p:set>
                                  </p:childTnLst>
                                  <p:subTnLst>
                                    <p:set>
                                      <p:cBhvr override="childStyle">
                                        <p:cTn dur="1" fill="hold" display="0" masterRel="sameClick" afterEffect="1">
                                          <p:stCondLst>
                                            <p:cond evt="end" delay="0">
                                              <p:tn val="41"/>
                                            </p:cond>
                                          </p:stCondLst>
                                        </p:cTn>
                                        <p:tgtEl>
                                          <p:spTgt spid="359"/>
                                        </p:tgtEl>
                                        <p:attrNameLst>
                                          <p:attrName>style.visibility</p:attrName>
                                        </p:attrNameLst>
                                      </p:cBhvr>
                                      <p:to>
                                        <p:strVal val="hidden"/>
                                      </p:to>
                                    </p:set>
                                  </p:subTnLst>
                                </p:cTn>
                              </p:par>
                            </p:childTnLst>
                          </p:cTn>
                        </p:par>
                        <p:par>
                          <p:cTn id="44" fill="hold">
                            <p:stCondLst>
                              <p:cond delay="70000"/>
                            </p:stCondLst>
                            <p:childTnLst>
                              <p:par>
                                <p:cTn id="45" presetID="10" presetClass="exit" presetSubtype="0" fill="hold" nodeType="afterEffect">
                                  <p:stCondLst>
                                    <p:cond delay="5000"/>
                                  </p:stCondLst>
                                  <p:childTnLst>
                                    <p:animEffect transition="out" filter="fade">
                                      <p:cBhvr>
                                        <p:cTn id="46" dur="2000"/>
                                        <p:tgtEl>
                                          <p:spTgt spid="3"/>
                                        </p:tgtEl>
                                      </p:cBhvr>
                                    </p:animEffect>
                                    <p:set>
                                      <p:cBhvr>
                                        <p:cTn id="47" dur="1" fill="hold">
                                          <p:stCondLst>
                                            <p:cond delay="1999"/>
                                          </p:stCondLst>
                                        </p:cTn>
                                        <p:tgtEl>
                                          <p:spTgt spid="3"/>
                                        </p:tgtEl>
                                        <p:attrNameLst>
                                          <p:attrName>style.visibility</p:attrName>
                                        </p:attrNameLst>
                                      </p:cBhvr>
                                      <p:to>
                                        <p:strVal val="hidden"/>
                                      </p:to>
                                    </p:set>
                                  </p:childTnLst>
                                  <p:subTnLst>
                                    <p:set>
                                      <p:cBhvr override="childStyle">
                                        <p:cTn dur="1" fill="hold" display="0" masterRel="sameClick" afterEffect="1">
                                          <p:stCondLst>
                                            <p:cond evt="end" delay="0">
                                              <p:tn val="45"/>
                                            </p:cond>
                                          </p:stCondLst>
                                        </p:cTn>
                                        <p:tgtEl>
                                          <p:spTgt spid="3"/>
                                        </p:tgtEl>
                                        <p:attrNameLst>
                                          <p:attrName>style.visibility</p:attrName>
                                        </p:attrNameLst>
                                      </p:cBhvr>
                                      <p:to>
                                        <p:strVal val="hidden"/>
                                      </p:to>
                                    </p:set>
                                  </p:subTnLst>
                                </p:cTn>
                              </p:par>
                            </p:childTnLst>
                          </p:cTn>
                        </p:par>
                        <p:par>
                          <p:cTn id="48" fill="hold">
                            <p:stCondLst>
                              <p:cond delay="77000"/>
                            </p:stCondLst>
                            <p:childTnLst>
                              <p:par>
                                <p:cTn id="49" presetID="10" presetClass="exit" presetSubtype="0" fill="hold" nodeType="afterEffect">
                                  <p:stCondLst>
                                    <p:cond delay="5000"/>
                                  </p:stCondLst>
                                  <p:childTnLst>
                                    <p:animEffect transition="out" filter="fade">
                                      <p:cBhvr>
                                        <p:cTn id="50" dur="2000"/>
                                        <p:tgtEl>
                                          <p:spTgt spid="171"/>
                                        </p:tgtEl>
                                      </p:cBhvr>
                                    </p:animEffect>
                                    <p:set>
                                      <p:cBhvr>
                                        <p:cTn id="51" dur="1" fill="hold">
                                          <p:stCondLst>
                                            <p:cond delay="1999"/>
                                          </p:stCondLst>
                                        </p:cTn>
                                        <p:tgtEl>
                                          <p:spTgt spid="171"/>
                                        </p:tgtEl>
                                        <p:attrNameLst>
                                          <p:attrName>style.visibility</p:attrName>
                                        </p:attrNameLst>
                                      </p:cBhvr>
                                      <p:to>
                                        <p:strVal val="hidden"/>
                                      </p:to>
                                    </p:set>
                                  </p:childTnLst>
                                  <p:subTnLst>
                                    <p:set>
                                      <p:cBhvr override="childStyle">
                                        <p:cTn dur="1" fill="hold" display="0" masterRel="sameClick" afterEffect="1">
                                          <p:stCondLst>
                                            <p:cond evt="end" delay="0">
                                              <p:tn val="49"/>
                                            </p:cond>
                                          </p:stCondLst>
                                        </p:cTn>
                                        <p:tgtEl>
                                          <p:spTgt spid="171"/>
                                        </p:tgtEl>
                                        <p:attrNameLst>
                                          <p:attrName>style.visibility</p:attrName>
                                        </p:attrNameLst>
                                      </p:cBhvr>
                                      <p:to>
                                        <p:strVal val="hidden"/>
                                      </p:to>
                                    </p:set>
                                  </p:subTnLst>
                                </p:cTn>
                              </p:par>
                            </p:childTnLst>
                          </p:cTn>
                        </p:par>
                        <p:par>
                          <p:cTn id="52" fill="hold">
                            <p:stCondLst>
                              <p:cond delay="84000"/>
                            </p:stCondLst>
                            <p:childTnLst>
                              <p:par>
                                <p:cTn id="53" presetID="10" presetClass="exit" presetSubtype="0" fill="hold" nodeType="afterEffect">
                                  <p:stCondLst>
                                    <p:cond delay="5000"/>
                                  </p:stCondLst>
                                  <p:childTnLst>
                                    <p:animEffect transition="out" filter="fade">
                                      <p:cBhvr>
                                        <p:cTn id="54" dur="2000"/>
                                        <p:tgtEl>
                                          <p:spTgt spid="169"/>
                                        </p:tgtEl>
                                      </p:cBhvr>
                                    </p:animEffect>
                                    <p:set>
                                      <p:cBhvr>
                                        <p:cTn id="55" dur="1" fill="hold">
                                          <p:stCondLst>
                                            <p:cond delay="1999"/>
                                          </p:stCondLst>
                                        </p:cTn>
                                        <p:tgtEl>
                                          <p:spTgt spid="169"/>
                                        </p:tgtEl>
                                        <p:attrNameLst>
                                          <p:attrName>style.visibility</p:attrName>
                                        </p:attrNameLst>
                                      </p:cBhvr>
                                      <p:to>
                                        <p:strVal val="hidden"/>
                                      </p:to>
                                    </p:set>
                                  </p:childTnLst>
                                  <p:subTnLst>
                                    <p:set>
                                      <p:cBhvr override="childStyle">
                                        <p:cTn dur="1" fill="hold" display="0" masterRel="sameClick" afterEffect="1">
                                          <p:stCondLst>
                                            <p:cond evt="end" delay="0">
                                              <p:tn val="53"/>
                                            </p:cond>
                                          </p:stCondLst>
                                        </p:cTn>
                                        <p:tgtEl>
                                          <p:spTgt spid="169"/>
                                        </p:tgtEl>
                                        <p:attrNameLst>
                                          <p:attrName>style.visibility</p:attrName>
                                        </p:attrNameLst>
                                      </p:cBhvr>
                                      <p:to>
                                        <p:strVal val="hidden"/>
                                      </p:to>
                                    </p:set>
                                  </p:subTnLst>
                                </p:cTn>
                              </p:par>
                            </p:childTnLst>
                          </p:cTn>
                        </p:par>
                        <p:par>
                          <p:cTn id="56" fill="hold">
                            <p:stCondLst>
                              <p:cond delay="91000"/>
                            </p:stCondLst>
                            <p:childTnLst>
                              <p:par>
                                <p:cTn id="57" presetID="10" presetClass="exit" presetSubtype="0" fill="hold" nodeType="afterEffect">
                                  <p:stCondLst>
                                    <p:cond delay="5000"/>
                                  </p:stCondLst>
                                  <p:childTnLst>
                                    <p:animEffect transition="out" filter="fade">
                                      <p:cBhvr>
                                        <p:cTn id="58" dur="2000"/>
                                        <p:tgtEl>
                                          <p:spTgt spid="167"/>
                                        </p:tgtEl>
                                      </p:cBhvr>
                                    </p:animEffect>
                                    <p:set>
                                      <p:cBhvr>
                                        <p:cTn id="59" dur="1" fill="hold">
                                          <p:stCondLst>
                                            <p:cond delay="1999"/>
                                          </p:stCondLst>
                                        </p:cTn>
                                        <p:tgtEl>
                                          <p:spTgt spid="167"/>
                                        </p:tgtEl>
                                        <p:attrNameLst>
                                          <p:attrName>style.visibility</p:attrName>
                                        </p:attrNameLst>
                                      </p:cBhvr>
                                      <p:to>
                                        <p:strVal val="hidden"/>
                                      </p:to>
                                    </p:set>
                                  </p:childTnLst>
                                  <p:subTnLst>
                                    <p:set>
                                      <p:cBhvr override="childStyle">
                                        <p:cTn dur="1" fill="hold" display="0" masterRel="sameClick" afterEffect="1">
                                          <p:stCondLst>
                                            <p:cond evt="end" delay="0">
                                              <p:tn val="57"/>
                                            </p:cond>
                                          </p:stCondLst>
                                        </p:cTn>
                                        <p:tgtEl>
                                          <p:spTgt spid="167"/>
                                        </p:tgtEl>
                                        <p:attrNameLst>
                                          <p:attrName>style.visibility</p:attrName>
                                        </p:attrNameLst>
                                      </p:cBhvr>
                                      <p:to>
                                        <p:strVal val="hidden"/>
                                      </p:to>
                                    </p:set>
                                  </p:subTnLst>
                                </p:cTn>
                              </p:par>
                            </p:childTnLst>
                          </p:cTn>
                        </p:par>
                        <p:par>
                          <p:cTn id="60" fill="hold">
                            <p:stCondLst>
                              <p:cond delay="98000"/>
                            </p:stCondLst>
                            <p:childTnLst>
                              <p:par>
                                <p:cTn id="61" presetID="10" presetClass="exit" presetSubtype="0" fill="hold" nodeType="afterEffect">
                                  <p:stCondLst>
                                    <p:cond delay="5000"/>
                                  </p:stCondLst>
                                  <p:childTnLst>
                                    <p:animEffect transition="out" filter="fade">
                                      <p:cBhvr>
                                        <p:cTn id="62" dur="2000"/>
                                        <p:tgtEl>
                                          <p:spTgt spid="375"/>
                                        </p:tgtEl>
                                      </p:cBhvr>
                                    </p:animEffect>
                                    <p:set>
                                      <p:cBhvr>
                                        <p:cTn id="63" dur="1" fill="hold">
                                          <p:stCondLst>
                                            <p:cond delay="1999"/>
                                          </p:stCondLst>
                                        </p:cTn>
                                        <p:tgtEl>
                                          <p:spTgt spid="3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BA5B-85F6-D87A-4CD4-A94F7254966C}"/>
              </a:ext>
            </a:extLst>
          </p:cNvPr>
          <p:cNvSpPr>
            <a:spLocks noGrp="1"/>
          </p:cNvSpPr>
          <p:nvPr>
            <p:ph type="ctrTitle"/>
          </p:nvPr>
        </p:nvSpPr>
        <p:spPr/>
        <p:txBody>
          <a:bodyPr/>
          <a:lstStyle/>
          <a:p>
            <a:r>
              <a:rPr lang="da-DK" dirty="0"/>
              <a:t>Ledelsesopgaven – efter ansættelsen</a:t>
            </a:r>
          </a:p>
        </p:txBody>
      </p:sp>
      <p:sp>
        <p:nvSpPr>
          <p:cNvPr id="3" name="Date Placeholder 2">
            <a:extLst>
              <a:ext uri="{FF2B5EF4-FFF2-40B4-BE49-F238E27FC236}">
                <a16:creationId xmlns:a16="http://schemas.microsoft.com/office/drawing/2014/main" id="{1C76782F-AEE4-6584-D989-C5317DBDBF4E}"/>
              </a:ext>
            </a:extLst>
          </p:cNvPr>
          <p:cNvSpPr>
            <a:spLocks noGrp="1"/>
          </p:cNvSpPr>
          <p:nvPr>
            <p:ph type="dt" sz="half" idx="2"/>
          </p:nvPr>
        </p:nvSpPr>
        <p:spPr/>
        <p:txBody>
          <a:bodyPr/>
          <a:lstStyle/>
          <a:p>
            <a:fld id="{9CBC6646-D9C7-45FE-AFFA-FD5739399836}" type="datetime1">
              <a:rPr lang="da-DK" smtClean="0"/>
              <a:t>16-05-2025</a:t>
            </a:fld>
            <a:endParaRPr lang="da-DK"/>
          </a:p>
        </p:txBody>
      </p:sp>
    </p:spTree>
    <p:extLst>
      <p:ext uri="{BB962C8B-B14F-4D97-AF65-F5344CB8AC3E}">
        <p14:creationId xmlns:p14="http://schemas.microsoft.com/office/powerpoint/2010/main" val="159196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1A9B8-0959-FD0A-4EC5-84A571E916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EF05E1-E316-ED3F-6085-F363243CAD13}"/>
              </a:ext>
            </a:extLst>
          </p:cNvPr>
          <p:cNvSpPr>
            <a:spLocks noGrp="1"/>
          </p:cNvSpPr>
          <p:nvPr>
            <p:ph type="ctrTitle"/>
          </p:nvPr>
        </p:nvSpPr>
        <p:spPr>
          <a:xfrm>
            <a:off x="385536" y="3795686"/>
            <a:ext cx="5367600" cy="1436180"/>
          </a:xfrm>
        </p:spPr>
        <p:txBody>
          <a:bodyPr anchor="b">
            <a:normAutofit fontScale="90000"/>
          </a:bodyPr>
          <a:lstStyle/>
          <a:p>
            <a:r>
              <a:rPr lang="da-DK" sz="3400" b="0"/>
              <a:t>Lederens opgave</a:t>
            </a:r>
            <a:br>
              <a:rPr lang="da-DK" sz="3400" b="0"/>
            </a:br>
            <a:br>
              <a:rPr lang="da-DK" sz="3400" b="0"/>
            </a:br>
            <a:br>
              <a:rPr lang="da-DK" sz="3400" b="0"/>
            </a:br>
            <a:r>
              <a:rPr lang="da-DK" sz="2000" b="0"/>
              <a:t>Find vejledninger på SDUnet</a:t>
            </a:r>
            <a:br>
              <a:rPr lang="da-DK" sz="3400" b="0"/>
            </a:br>
            <a:br>
              <a:rPr lang="da-DK" sz="3400" b="0"/>
            </a:br>
            <a:br>
              <a:rPr lang="da-DK" sz="3400" b="0"/>
            </a:br>
            <a:r>
              <a:rPr lang="da-DK" sz="3400" b="0" i="0">
                <a:effectLst/>
              </a:rPr>
              <a:t> </a:t>
            </a:r>
            <a:br>
              <a:rPr lang="da-DK" sz="3400" b="0" i="0">
                <a:effectLst/>
              </a:rPr>
            </a:br>
            <a:endParaRPr lang="da-DK" sz="3400"/>
          </a:p>
        </p:txBody>
      </p:sp>
      <p:pic>
        <p:nvPicPr>
          <p:cNvPr id="5" name="Billede 4" descr="Ur på væg på grå baggrund">
            <a:extLst>
              <a:ext uri="{FF2B5EF4-FFF2-40B4-BE49-F238E27FC236}">
                <a16:creationId xmlns:a16="http://schemas.microsoft.com/office/drawing/2014/main" id="{4E42B4B4-CF9B-66B8-DFC1-D98FB9ACF4F4}"/>
              </a:ext>
            </a:extLst>
          </p:cNvPr>
          <p:cNvPicPr>
            <a:picLocks noChangeAspect="1"/>
          </p:cNvPicPr>
          <p:nvPr/>
        </p:nvPicPr>
        <p:blipFill>
          <a:blip r:embed="rId2" cstate="print">
            <a:extLst>
              <a:ext uri="{28A0092B-C50C-407E-A947-70E740481C1C}">
                <a14:useLocalDpi xmlns:a14="http://schemas.microsoft.com/office/drawing/2010/main" val="0"/>
              </a:ext>
            </a:extLst>
          </a:blip>
          <a:srcRect l="8261" r="9670" b="2"/>
          <a:stretch/>
        </p:blipFill>
        <p:spPr>
          <a:xfrm>
            <a:off x="3568287" y="246888"/>
            <a:ext cx="383411" cy="374904"/>
          </a:xfrm>
          <a:prstGeom prst="rect">
            <a:avLst/>
          </a:prstGeom>
          <a:noFill/>
          <a:ln>
            <a:solidFill>
              <a:schemeClr val="tx1"/>
            </a:solidFill>
          </a:ln>
        </p:spPr>
      </p:pic>
      <p:sp>
        <p:nvSpPr>
          <p:cNvPr id="3" name="Pladsholder til dato 2">
            <a:extLst>
              <a:ext uri="{FF2B5EF4-FFF2-40B4-BE49-F238E27FC236}">
                <a16:creationId xmlns:a16="http://schemas.microsoft.com/office/drawing/2014/main" id="{6558D4DA-9908-6CEA-181D-227972ED43E4}"/>
              </a:ext>
            </a:extLst>
          </p:cNvPr>
          <p:cNvSpPr>
            <a:spLocks noGrp="1"/>
          </p:cNvSpPr>
          <p:nvPr>
            <p:ph type="dt" sz="half" idx="2"/>
          </p:nvPr>
        </p:nvSpPr>
        <p:spPr/>
        <p:txBody>
          <a:bodyPr/>
          <a:lstStyle/>
          <a:p>
            <a:pPr>
              <a:spcAft>
                <a:spcPts val="600"/>
              </a:spcAft>
            </a:pPr>
            <a:fld id="{BB8A8AAF-7392-45DB-BEDF-6656FE1FAC46}" type="datetime1">
              <a:rPr lang="da-DK" smtClean="0"/>
              <a:pPr>
                <a:spcAft>
                  <a:spcPts val="600"/>
                </a:spcAft>
              </a:pPr>
              <a:t>16-05-2025</a:t>
            </a:fld>
            <a:endParaRPr lang="da-DK"/>
          </a:p>
        </p:txBody>
      </p:sp>
      <p:sp>
        <p:nvSpPr>
          <p:cNvPr id="6" name="Tekstfelt 5">
            <a:extLst>
              <a:ext uri="{FF2B5EF4-FFF2-40B4-BE49-F238E27FC236}">
                <a16:creationId xmlns:a16="http://schemas.microsoft.com/office/drawing/2014/main" id="{5B8993A4-BB78-5C5B-F4EE-AF9EE905C684}"/>
              </a:ext>
            </a:extLst>
          </p:cNvPr>
          <p:cNvSpPr txBox="1"/>
          <p:nvPr/>
        </p:nvSpPr>
        <p:spPr>
          <a:xfrm>
            <a:off x="300179" y="742707"/>
            <a:ext cx="6536216" cy="246221"/>
          </a:xfrm>
          <a:prstGeom prst="rect">
            <a:avLst/>
          </a:prstGeom>
          <a:noFill/>
        </p:spPr>
        <p:txBody>
          <a:bodyPr wrap="square">
            <a:spAutoFit/>
          </a:bodyPr>
          <a:lstStyle/>
          <a:p>
            <a:r>
              <a:rPr lang="da-DK" sz="1000">
                <a:hlinkClick r:id="rId3"/>
              </a:rPr>
              <a:t>https://sdunet.dk/da/servicesider/hr/ansaettelsesforhold/arbejdstid/administration</a:t>
            </a:r>
            <a:r>
              <a:rPr lang="da-DK" sz="1000"/>
              <a:t> </a:t>
            </a:r>
          </a:p>
        </p:txBody>
      </p:sp>
      <p:pic>
        <p:nvPicPr>
          <p:cNvPr id="12" name="Billede 11">
            <a:extLst>
              <a:ext uri="{FF2B5EF4-FFF2-40B4-BE49-F238E27FC236}">
                <a16:creationId xmlns:a16="http://schemas.microsoft.com/office/drawing/2014/main" id="{B996C2FC-95F7-2B25-A1B7-37D9D267EB6F}"/>
              </a:ext>
            </a:extLst>
          </p:cNvPr>
          <p:cNvPicPr>
            <a:picLocks noChangeAspect="1"/>
          </p:cNvPicPr>
          <p:nvPr/>
        </p:nvPicPr>
        <p:blipFill>
          <a:blip r:embed="rId4"/>
          <a:stretch>
            <a:fillRect/>
          </a:stretch>
        </p:blipFill>
        <p:spPr>
          <a:xfrm>
            <a:off x="6037679" y="0"/>
            <a:ext cx="5579742" cy="6866619"/>
          </a:xfrm>
          <a:prstGeom prst="rect">
            <a:avLst/>
          </a:prstGeom>
          <a:solidFill>
            <a:srgbClr val="D38235">
              <a:alpha val="20000"/>
            </a:srgbClr>
          </a:solidFill>
          <a:ln w="9525">
            <a:solidFill>
              <a:schemeClr val="tx1"/>
            </a:solidFill>
          </a:ln>
        </p:spPr>
      </p:pic>
      <p:sp>
        <p:nvSpPr>
          <p:cNvPr id="13" name="Rektangel 12">
            <a:extLst>
              <a:ext uri="{FF2B5EF4-FFF2-40B4-BE49-F238E27FC236}">
                <a16:creationId xmlns:a16="http://schemas.microsoft.com/office/drawing/2014/main" id="{579CCA54-A018-301D-3A45-9786B757CB14}"/>
              </a:ext>
            </a:extLst>
          </p:cNvPr>
          <p:cNvSpPr/>
          <p:nvPr/>
        </p:nvSpPr>
        <p:spPr>
          <a:xfrm>
            <a:off x="6545032" y="1862829"/>
            <a:ext cx="2380488" cy="246221"/>
          </a:xfrm>
          <a:prstGeom prst="rect">
            <a:avLst/>
          </a:prstGeom>
          <a:solidFill>
            <a:srgbClr val="D38235">
              <a:alpha val="20000"/>
            </a:srgbClr>
          </a:solidFill>
          <a:ln w="28575">
            <a:solidFill>
              <a:srgbClr val="D05A57"/>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err="1"/>
          </a:p>
        </p:txBody>
      </p:sp>
      <p:sp>
        <p:nvSpPr>
          <p:cNvPr id="15" name="Rektangel 14">
            <a:extLst>
              <a:ext uri="{FF2B5EF4-FFF2-40B4-BE49-F238E27FC236}">
                <a16:creationId xmlns:a16="http://schemas.microsoft.com/office/drawing/2014/main" id="{C1E9DEE1-624B-3BA4-F898-58ABCC5EE2CC}"/>
              </a:ext>
            </a:extLst>
          </p:cNvPr>
          <p:cNvSpPr/>
          <p:nvPr/>
        </p:nvSpPr>
        <p:spPr>
          <a:xfrm>
            <a:off x="6523254" y="3031157"/>
            <a:ext cx="2590800" cy="246221"/>
          </a:xfrm>
          <a:prstGeom prst="rect">
            <a:avLst/>
          </a:prstGeom>
          <a:solidFill>
            <a:srgbClr val="D38235">
              <a:alpha val="20000"/>
            </a:srgbClr>
          </a:solidFill>
          <a:ln w="28575">
            <a:solidFill>
              <a:srgbClr val="D05A57"/>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err="1"/>
          </a:p>
        </p:txBody>
      </p:sp>
      <p:sp>
        <p:nvSpPr>
          <p:cNvPr id="16" name="Rektangel 15">
            <a:extLst>
              <a:ext uri="{FF2B5EF4-FFF2-40B4-BE49-F238E27FC236}">
                <a16:creationId xmlns:a16="http://schemas.microsoft.com/office/drawing/2014/main" id="{075CBF2D-AC56-CC42-8FF1-008180478747}"/>
              </a:ext>
            </a:extLst>
          </p:cNvPr>
          <p:cNvSpPr/>
          <p:nvPr/>
        </p:nvSpPr>
        <p:spPr>
          <a:xfrm>
            <a:off x="6534144" y="2371127"/>
            <a:ext cx="1146048" cy="246221"/>
          </a:xfrm>
          <a:prstGeom prst="rect">
            <a:avLst/>
          </a:prstGeom>
          <a:noFill/>
          <a:ln w="28575">
            <a:solidFill>
              <a:srgbClr val="D05A57"/>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err="1"/>
          </a:p>
        </p:txBody>
      </p:sp>
      <p:sp>
        <p:nvSpPr>
          <p:cNvPr id="17" name="Rektangel 16">
            <a:extLst>
              <a:ext uri="{FF2B5EF4-FFF2-40B4-BE49-F238E27FC236}">
                <a16:creationId xmlns:a16="http://schemas.microsoft.com/office/drawing/2014/main" id="{91B1B1E1-767B-2D9A-8E7C-5B73D39E6119}"/>
              </a:ext>
            </a:extLst>
          </p:cNvPr>
          <p:cNvSpPr/>
          <p:nvPr/>
        </p:nvSpPr>
        <p:spPr>
          <a:xfrm>
            <a:off x="6523254" y="2645970"/>
            <a:ext cx="2023872" cy="246221"/>
          </a:xfrm>
          <a:prstGeom prst="rect">
            <a:avLst/>
          </a:prstGeom>
          <a:noFill/>
          <a:ln w="28575">
            <a:solidFill>
              <a:srgbClr val="D05A57"/>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err="1"/>
          </a:p>
        </p:txBody>
      </p:sp>
      <p:sp>
        <p:nvSpPr>
          <p:cNvPr id="18" name="Rektangel 17">
            <a:extLst>
              <a:ext uri="{FF2B5EF4-FFF2-40B4-BE49-F238E27FC236}">
                <a16:creationId xmlns:a16="http://schemas.microsoft.com/office/drawing/2014/main" id="{CF8FC00D-4D48-4C69-2F5F-C87C8845E0AF}"/>
              </a:ext>
            </a:extLst>
          </p:cNvPr>
          <p:cNvSpPr/>
          <p:nvPr/>
        </p:nvSpPr>
        <p:spPr>
          <a:xfrm>
            <a:off x="6523254" y="3539455"/>
            <a:ext cx="1146048" cy="246221"/>
          </a:xfrm>
          <a:prstGeom prst="rect">
            <a:avLst/>
          </a:prstGeom>
          <a:noFill/>
          <a:ln w="28575">
            <a:solidFill>
              <a:srgbClr val="D05A57"/>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err="1"/>
          </a:p>
        </p:txBody>
      </p:sp>
      <p:pic>
        <p:nvPicPr>
          <p:cNvPr id="20" name="Billede 19">
            <a:extLst>
              <a:ext uri="{FF2B5EF4-FFF2-40B4-BE49-F238E27FC236}">
                <a16:creationId xmlns:a16="http://schemas.microsoft.com/office/drawing/2014/main" id="{584C3989-89C0-53AF-20DF-F964FCA00602}"/>
              </a:ext>
            </a:extLst>
          </p:cNvPr>
          <p:cNvPicPr>
            <a:picLocks noChangeAspect="1"/>
          </p:cNvPicPr>
          <p:nvPr/>
        </p:nvPicPr>
        <p:blipFill>
          <a:blip r:embed="rId5"/>
          <a:stretch>
            <a:fillRect/>
          </a:stretch>
        </p:blipFill>
        <p:spPr>
          <a:xfrm>
            <a:off x="385536" y="1045621"/>
            <a:ext cx="4581121" cy="152243"/>
          </a:xfrm>
          <a:prstGeom prst="rect">
            <a:avLst/>
          </a:prstGeom>
        </p:spPr>
      </p:pic>
    </p:spTree>
    <p:extLst>
      <p:ext uri="{BB962C8B-B14F-4D97-AF65-F5344CB8AC3E}">
        <p14:creationId xmlns:p14="http://schemas.microsoft.com/office/powerpoint/2010/main" val="2970332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57FB-860A-5043-3960-3132EAF6ADEF}"/>
              </a:ext>
            </a:extLst>
          </p:cNvPr>
          <p:cNvSpPr>
            <a:spLocks noGrp="1"/>
          </p:cNvSpPr>
          <p:nvPr>
            <p:ph type="ctrTitle"/>
          </p:nvPr>
        </p:nvSpPr>
        <p:spPr>
          <a:xfrm>
            <a:off x="349384" y="750280"/>
            <a:ext cx="10548988" cy="4070408"/>
          </a:xfrm>
        </p:spPr>
        <p:txBody>
          <a:bodyPr/>
          <a:lstStyle/>
          <a:p>
            <a:r>
              <a:rPr lang="da-DK" sz="3600" dirty="0"/>
              <a:t>Opsummering</a:t>
            </a:r>
            <a:br>
              <a:rPr lang="da-DK" sz="3600" dirty="0"/>
            </a:br>
            <a:br>
              <a:rPr lang="da-DK" sz="3600" dirty="0"/>
            </a:br>
            <a:r>
              <a:rPr lang="da-DK" sz="2400" dirty="0"/>
              <a:t>- Der er 3 spor vi arbejder i. Det starter som udgangspunkt hos lederen</a:t>
            </a:r>
            <a:br>
              <a:rPr lang="da-DK" sz="2400" dirty="0"/>
            </a:br>
            <a:br>
              <a:rPr lang="da-DK" sz="2400" dirty="0"/>
            </a:br>
            <a:r>
              <a:rPr lang="da-DK" sz="2400" dirty="0"/>
              <a:t>- Hvorfor er det vigtigt vi får oplysninger til tiden? (forsinkelser, faglige organisationer, medarbejderes tryghed og </a:t>
            </a:r>
            <a:r>
              <a:rPr lang="da-DK" sz="2400" dirty="0" err="1"/>
              <a:t>SDU’s</a:t>
            </a:r>
            <a:r>
              <a:rPr lang="da-DK" sz="2400" dirty="0"/>
              <a:t> gennemsigtighed)</a:t>
            </a:r>
            <a:br>
              <a:rPr lang="da-DK" sz="2400" dirty="0"/>
            </a:br>
            <a:br>
              <a:rPr lang="da-DK" sz="2400" dirty="0"/>
            </a:br>
            <a:r>
              <a:rPr lang="da-DK" sz="2400" dirty="0"/>
              <a:t>- Man er altid velkommen til at spørge, men vi håber man vil orientere sig i vejledningsmaterialet også</a:t>
            </a:r>
            <a:endParaRPr lang="da-DK" sz="3600" dirty="0"/>
          </a:p>
        </p:txBody>
      </p:sp>
      <p:sp>
        <p:nvSpPr>
          <p:cNvPr id="3" name="Date Placeholder 2">
            <a:extLst>
              <a:ext uri="{FF2B5EF4-FFF2-40B4-BE49-F238E27FC236}">
                <a16:creationId xmlns:a16="http://schemas.microsoft.com/office/drawing/2014/main" id="{3EDFB3CC-F21C-2510-EA5A-6DC92DFD1BBD}"/>
              </a:ext>
            </a:extLst>
          </p:cNvPr>
          <p:cNvSpPr>
            <a:spLocks noGrp="1"/>
          </p:cNvSpPr>
          <p:nvPr>
            <p:ph type="dt" sz="half" idx="2"/>
          </p:nvPr>
        </p:nvSpPr>
        <p:spPr/>
        <p:txBody>
          <a:bodyPr/>
          <a:lstStyle/>
          <a:p>
            <a:fld id="{7F499595-61AE-40B9-BBCF-868E762BEBFA}" type="datetime1">
              <a:rPr lang="da-DK" smtClean="0"/>
              <a:t>16-05-2025</a:t>
            </a:fld>
            <a:endParaRPr lang="da-DK"/>
          </a:p>
        </p:txBody>
      </p:sp>
    </p:spTree>
    <p:extLst>
      <p:ext uri="{BB962C8B-B14F-4D97-AF65-F5344CB8AC3E}">
        <p14:creationId xmlns:p14="http://schemas.microsoft.com/office/powerpoint/2010/main" val="15871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8463-256D-5299-C4B3-D28E950CB24B}"/>
              </a:ext>
            </a:extLst>
          </p:cNvPr>
          <p:cNvSpPr>
            <a:spLocks noGrp="1"/>
          </p:cNvSpPr>
          <p:nvPr>
            <p:ph type="ctrTitle"/>
          </p:nvPr>
        </p:nvSpPr>
        <p:spPr/>
        <p:txBody>
          <a:bodyPr/>
          <a:lstStyle/>
          <a:p>
            <a:r>
              <a:rPr lang="da-DK" dirty="0"/>
              <a:t>Afrunding</a:t>
            </a:r>
            <a:br>
              <a:rPr lang="da-DK" dirty="0"/>
            </a:br>
            <a:br>
              <a:rPr lang="da-DK" dirty="0"/>
            </a:br>
            <a:r>
              <a:rPr lang="da-DK" sz="1600" dirty="0"/>
              <a:t>Send gerne spørgsmål til os på mail. </a:t>
            </a:r>
            <a:br>
              <a:rPr lang="da-DK" sz="1600" dirty="0"/>
            </a:br>
            <a:r>
              <a:rPr lang="da-DK" sz="1600" dirty="0"/>
              <a:t>Josephine Ingversen Lethenborg </a:t>
            </a:r>
            <a:r>
              <a:rPr lang="da-DK" sz="1600" dirty="0">
                <a:hlinkClick r:id="rId3"/>
              </a:rPr>
              <a:t>jil@sdu.dk</a:t>
            </a:r>
            <a:br>
              <a:rPr lang="da-DK" sz="1600" dirty="0"/>
            </a:br>
            <a:r>
              <a:rPr lang="da-DK" sz="1600" dirty="0"/>
              <a:t>Cagla (</a:t>
            </a:r>
            <a:r>
              <a:rPr lang="da-DK" sz="1600" i="1" dirty="0"/>
              <a:t>udtales </a:t>
            </a:r>
            <a:r>
              <a:rPr lang="da-DK" sz="1600" i="1" dirty="0" err="1"/>
              <a:t>Charla</a:t>
            </a:r>
            <a:r>
              <a:rPr lang="da-DK" sz="1600" dirty="0"/>
              <a:t>) Maria Erdem </a:t>
            </a:r>
            <a:r>
              <a:rPr lang="da-DK" sz="1600" dirty="0">
                <a:hlinkClick r:id="rId4"/>
              </a:rPr>
              <a:t>caer@sdu.dk</a:t>
            </a:r>
            <a:r>
              <a:rPr lang="da-DK" sz="1600" dirty="0"/>
              <a:t> </a:t>
            </a:r>
            <a:endParaRPr lang="da-DK" dirty="0"/>
          </a:p>
        </p:txBody>
      </p:sp>
      <p:sp>
        <p:nvSpPr>
          <p:cNvPr id="3" name="Date Placeholder 2">
            <a:extLst>
              <a:ext uri="{FF2B5EF4-FFF2-40B4-BE49-F238E27FC236}">
                <a16:creationId xmlns:a16="http://schemas.microsoft.com/office/drawing/2014/main" id="{DC3B7DFE-3498-16C6-9462-F0DB62070E56}"/>
              </a:ext>
            </a:extLst>
          </p:cNvPr>
          <p:cNvSpPr>
            <a:spLocks noGrp="1"/>
          </p:cNvSpPr>
          <p:nvPr>
            <p:ph type="dt" sz="half" idx="2"/>
          </p:nvPr>
        </p:nvSpPr>
        <p:spPr/>
        <p:txBody>
          <a:bodyPr/>
          <a:lstStyle/>
          <a:p>
            <a:fld id="{B189E279-752E-4C64-94B3-81E42BCC3488}" type="datetime1">
              <a:rPr lang="da-DK" smtClean="0"/>
              <a:t>16-05-2025</a:t>
            </a:fld>
            <a:endParaRPr lang="da-DK"/>
          </a:p>
        </p:txBody>
      </p:sp>
    </p:spTree>
    <p:extLst>
      <p:ext uri="{BB962C8B-B14F-4D97-AF65-F5344CB8AC3E}">
        <p14:creationId xmlns:p14="http://schemas.microsoft.com/office/powerpoint/2010/main" val="244679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A69C-640F-60EE-40D7-F6044207820B}"/>
              </a:ext>
            </a:extLst>
          </p:cNvPr>
          <p:cNvSpPr>
            <a:spLocks noGrp="1"/>
          </p:cNvSpPr>
          <p:nvPr>
            <p:ph type="title"/>
          </p:nvPr>
        </p:nvSpPr>
        <p:spPr/>
        <p:txBody>
          <a:bodyPr>
            <a:normAutofit/>
          </a:bodyPr>
          <a:lstStyle/>
          <a:p>
            <a:r>
              <a:rPr lang="da-DK" dirty="0"/>
              <a:t>Dagsorden</a:t>
            </a:r>
          </a:p>
        </p:txBody>
      </p:sp>
      <p:sp>
        <p:nvSpPr>
          <p:cNvPr id="4" name="Date Placeholder 3">
            <a:extLst>
              <a:ext uri="{FF2B5EF4-FFF2-40B4-BE49-F238E27FC236}">
                <a16:creationId xmlns:a16="http://schemas.microsoft.com/office/drawing/2014/main" id="{8856E5FF-F7BF-312F-9934-BC56AF7714F4}"/>
              </a:ext>
            </a:extLst>
          </p:cNvPr>
          <p:cNvSpPr>
            <a:spLocks noGrp="1"/>
          </p:cNvSpPr>
          <p:nvPr>
            <p:ph type="dt" sz="half" idx="20"/>
          </p:nvPr>
        </p:nvSpPr>
        <p:spPr/>
        <p:txBody>
          <a:bodyPr/>
          <a:lstStyle/>
          <a:p>
            <a:fld id="{74EED46B-F131-4E94-AC12-8738617F11DE}" type="datetime1">
              <a:rPr lang="da-DK" smtClean="0"/>
              <a:t>16-05-2025</a:t>
            </a:fld>
            <a:endParaRPr lang="da-DK"/>
          </a:p>
        </p:txBody>
      </p:sp>
      <p:sp>
        <p:nvSpPr>
          <p:cNvPr id="5" name="Slide Number Placeholder 4">
            <a:extLst>
              <a:ext uri="{FF2B5EF4-FFF2-40B4-BE49-F238E27FC236}">
                <a16:creationId xmlns:a16="http://schemas.microsoft.com/office/drawing/2014/main" id="{8AF7F5D1-A8DA-BCD4-D85C-E2673DE0FFA2}"/>
              </a:ext>
            </a:extLst>
          </p:cNvPr>
          <p:cNvSpPr>
            <a:spLocks noGrp="1"/>
          </p:cNvSpPr>
          <p:nvPr>
            <p:ph type="sldNum" sz="quarter" idx="22"/>
          </p:nvPr>
        </p:nvSpPr>
        <p:spPr/>
        <p:txBody>
          <a:bodyPr/>
          <a:lstStyle/>
          <a:p>
            <a:fld id="{45D37B1E-C366-494F-A587-962AD9AABC83}" type="slidenum">
              <a:rPr lang="da-DK" smtClean="0"/>
              <a:pPr/>
              <a:t>2</a:t>
            </a:fld>
            <a:endParaRPr lang="da-DK"/>
          </a:p>
        </p:txBody>
      </p:sp>
      <p:pic>
        <p:nvPicPr>
          <p:cNvPr id="7" name="Picture 6" descr="A logo with a black background&#10;&#10;Description automatically generated">
            <a:extLst>
              <a:ext uri="{FF2B5EF4-FFF2-40B4-BE49-F238E27FC236}">
                <a16:creationId xmlns:a16="http://schemas.microsoft.com/office/drawing/2014/main" id="{524D6720-3D29-60D3-C433-6E81669A3F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7832" y="260351"/>
            <a:ext cx="1609962" cy="1439862"/>
          </a:xfrm>
          <a:prstGeom prst="rect">
            <a:avLst/>
          </a:prstGeom>
        </p:spPr>
      </p:pic>
      <p:sp>
        <p:nvSpPr>
          <p:cNvPr id="8" name="Content Placeholder 2">
            <a:extLst>
              <a:ext uri="{FF2B5EF4-FFF2-40B4-BE49-F238E27FC236}">
                <a16:creationId xmlns:a16="http://schemas.microsoft.com/office/drawing/2014/main" id="{EF6CDAD7-D1B7-F4CE-EB7F-807E67803A22}"/>
              </a:ext>
            </a:extLst>
          </p:cNvPr>
          <p:cNvSpPr txBox="1">
            <a:spLocks/>
          </p:cNvSpPr>
          <p:nvPr/>
        </p:nvSpPr>
        <p:spPr>
          <a:xfrm>
            <a:off x="5891400" y="1810135"/>
            <a:ext cx="5040947" cy="2153540"/>
          </a:xfrm>
          <a:prstGeom prst="rect">
            <a:avLst/>
          </a:prstGeom>
          <a:solidFill>
            <a:schemeClr val="accent1">
              <a:lumMod val="60000"/>
              <a:lumOff val="40000"/>
            </a:schemeClr>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lt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lt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lt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lt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lt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lt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lt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lt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lt1"/>
                </a:solidFill>
                <a:latin typeface="+mn-lt"/>
                <a:ea typeface="+mn-ea"/>
                <a:cs typeface="+mn-cs"/>
              </a:defRPr>
            </a:lvl9pPr>
          </a:lstStyle>
          <a:p>
            <a:pPr marL="0" indent="0">
              <a:lnSpc>
                <a:spcPct val="200000"/>
              </a:lnSpc>
              <a:buFont typeface="Wingdings" panose="05000000000000000000" pitchFamily="2" charset="2"/>
              <a:buNone/>
            </a:pPr>
            <a:r>
              <a:rPr lang="da-DK" b="1">
                <a:solidFill>
                  <a:sysClr val="windowText" lastClr="000000"/>
                </a:solidFill>
              </a:rPr>
              <a:t>Afrunding</a:t>
            </a:r>
            <a:endParaRPr lang="da-DK" dirty="0">
              <a:solidFill>
                <a:sysClr val="windowText" lastClr="000000"/>
              </a:solidFill>
            </a:endParaRPr>
          </a:p>
          <a:p>
            <a:pPr>
              <a:lnSpc>
                <a:spcPct val="200000"/>
              </a:lnSpc>
            </a:pPr>
            <a:r>
              <a:rPr lang="da-DK" dirty="0">
                <a:solidFill>
                  <a:sysClr val="windowText" lastClr="000000"/>
                </a:solidFill>
              </a:rPr>
              <a:t>Spørgsmål</a:t>
            </a:r>
          </a:p>
        </p:txBody>
      </p:sp>
      <p:sp>
        <p:nvSpPr>
          <p:cNvPr id="9" name="Content Placeholder 2">
            <a:extLst>
              <a:ext uri="{FF2B5EF4-FFF2-40B4-BE49-F238E27FC236}">
                <a16:creationId xmlns:a16="http://schemas.microsoft.com/office/drawing/2014/main" id="{1D321CE1-57DC-5CDE-6550-D4BCB117CF66}"/>
              </a:ext>
            </a:extLst>
          </p:cNvPr>
          <p:cNvSpPr txBox="1">
            <a:spLocks/>
          </p:cNvSpPr>
          <p:nvPr/>
        </p:nvSpPr>
        <p:spPr>
          <a:xfrm>
            <a:off x="410400" y="1810134"/>
            <a:ext cx="5040947" cy="2153541"/>
          </a:xfrm>
          <a:prstGeom prst="rect">
            <a:avLst/>
          </a:prstGeom>
          <a:solidFill>
            <a:schemeClr val="accent1">
              <a:lumMod val="60000"/>
              <a:lumOff val="40000"/>
            </a:schemeClr>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lt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lt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lt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lt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lt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lt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lt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lt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lt1"/>
                </a:solidFill>
                <a:latin typeface="+mn-lt"/>
                <a:ea typeface="+mn-ea"/>
                <a:cs typeface="+mn-cs"/>
              </a:defRPr>
            </a:lvl9pPr>
          </a:lstStyle>
          <a:p>
            <a:pPr marL="342900" lvl="0" indent="-342900">
              <a:buFont typeface="Aptos" panose="020B0004020202020204" pitchFamily="34" charset="0"/>
              <a:buChar char="-"/>
            </a:pPr>
            <a:r>
              <a:rPr lang="da-DK"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Generelt om arbejdstidsdirektivet </a:t>
            </a:r>
          </a:p>
          <a:p>
            <a:pPr marL="342900" indent="-342900">
              <a:buFont typeface="Aptos" panose="020B0004020202020204" pitchFamily="34" charset="0"/>
              <a:buChar char="-"/>
            </a:pPr>
            <a:r>
              <a:rPr lang="da-DK"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Arbejdstidsregistrering (hvem er omfattet, hvem er ikke omfattet, den lokale ledelsesopgave)</a:t>
            </a:r>
            <a:endParaRPr lang="da-DK"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ptos" panose="020B0004020202020204" pitchFamily="34" charset="0"/>
              <a:buChar char="-"/>
            </a:pPr>
            <a:r>
              <a:rPr lang="da-DK"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Hvornår er man selvtilrettelægger? </a:t>
            </a:r>
            <a:endParaRPr lang="da-DK" sz="18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buFont typeface="Aptos" panose="020B0004020202020204" pitchFamily="34" charset="0"/>
              <a:buChar char="-"/>
            </a:pPr>
            <a:r>
              <a:rPr lang="da-DK"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Ændrede arbejdsgange centralt og lokalt i HR</a:t>
            </a:r>
          </a:p>
          <a:p>
            <a:pPr marL="342900" lvl="0" indent="-342900">
              <a:buFont typeface="Aptos" panose="020B0004020202020204" pitchFamily="34" charset="0"/>
              <a:buChar char="-"/>
            </a:pPr>
            <a:r>
              <a:rPr lang="da-DK" sz="1800" dirty="0">
                <a:solidFill>
                  <a:schemeClr val="tx1"/>
                </a:solidFill>
                <a:latin typeface="Calibri" panose="020F0502020204030204" pitchFamily="34" charset="0"/>
                <a:ea typeface="Aptos" panose="020B0004020202020204" pitchFamily="34" charset="0"/>
                <a:cs typeface="Times New Roman" panose="02020603050405020304" pitchFamily="18" charset="0"/>
              </a:rPr>
              <a:t>Ledelsesopgaven – efter </a:t>
            </a:r>
            <a:r>
              <a:rPr lang="da-DK" sz="1800" dirty="0" err="1">
                <a:solidFill>
                  <a:schemeClr val="tx1"/>
                </a:solidFill>
                <a:latin typeface="Calibri" panose="020F0502020204030204" pitchFamily="34" charset="0"/>
                <a:ea typeface="Aptos" panose="020B0004020202020204" pitchFamily="34" charset="0"/>
                <a:cs typeface="Times New Roman" panose="02020603050405020304" pitchFamily="18" charset="0"/>
              </a:rPr>
              <a:t>nyansættensen</a:t>
            </a:r>
            <a:endParaRPr lang="da-DK" sz="1800" dirty="0">
              <a:solidFill>
                <a:schemeClr val="tx1"/>
              </a:solidFill>
              <a:effectLst/>
              <a:latin typeface="Calibri" panose="020F0502020204030204" pitchFamily="34" charset="0"/>
              <a:ea typeface="Aptos" panose="020B0004020202020204" pitchFamily="34" charset="0"/>
              <a:cs typeface="Times New Roman" panose="02020603050405020304" pitchFamily="18" charset="0"/>
            </a:endParaRPr>
          </a:p>
          <a:p>
            <a:pPr marL="0" indent="0">
              <a:lnSpc>
                <a:spcPct val="200000"/>
              </a:lnSpc>
              <a:buFont typeface="Wingdings" panose="05000000000000000000" pitchFamily="2" charset="2"/>
              <a:buNone/>
            </a:pPr>
            <a:endParaRPr lang="da-DK" dirty="0">
              <a:solidFill>
                <a:sysClr val="windowText" lastClr="000000"/>
              </a:solidFill>
            </a:endParaRPr>
          </a:p>
        </p:txBody>
      </p:sp>
    </p:spTree>
    <p:extLst>
      <p:ext uri="{BB962C8B-B14F-4D97-AF65-F5344CB8AC3E}">
        <p14:creationId xmlns:p14="http://schemas.microsoft.com/office/powerpoint/2010/main" val="20135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24FF-3CC6-9BDE-F2E9-1608FC97586E}"/>
              </a:ext>
            </a:extLst>
          </p:cNvPr>
          <p:cNvSpPr>
            <a:spLocks noGrp="1"/>
          </p:cNvSpPr>
          <p:nvPr>
            <p:ph type="title"/>
          </p:nvPr>
        </p:nvSpPr>
        <p:spPr/>
        <p:txBody>
          <a:bodyPr/>
          <a:lstStyle/>
          <a:p>
            <a:r>
              <a:rPr lang="da-DK" dirty="0"/>
              <a:t>Generelt om arbejdstidsdirektivet</a:t>
            </a:r>
          </a:p>
        </p:txBody>
      </p:sp>
      <p:sp>
        <p:nvSpPr>
          <p:cNvPr id="3" name="Content Placeholder 2">
            <a:extLst>
              <a:ext uri="{FF2B5EF4-FFF2-40B4-BE49-F238E27FC236}">
                <a16:creationId xmlns:a16="http://schemas.microsoft.com/office/drawing/2014/main" id="{96A76AB7-0B39-6B54-4428-B334E2D0F195}"/>
              </a:ext>
            </a:extLst>
          </p:cNvPr>
          <p:cNvSpPr>
            <a:spLocks noGrp="1"/>
          </p:cNvSpPr>
          <p:nvPr>
            <p:ph sz="quarter" idx="19"/>
          </p:nvPr>
        </p:nvSpPr>
        <p:spPr>
          <a:xfrm>
            <a:off x="411163" y="1989138"/>
            <a:ext cx="5684837" cy="3864462"/>
          </a:xfrm>
          <a:solidFill>
            <a:srgbClr val="DDCBA4"/>
          </a:solidFill>
        </p:spPr>
        <p:txBody>
          <a:bodyPr/>
          <a:lstStyle/>
          <a:p>
            <a:pPr>
              <a:lnSpc>
                <a:spcPct val="200000"/>
              </a:lnSpc>
            </a:pPr>
            <a:r>
              <a:rPr lang="da-DK" dirty="0"/>
              <a:t>Lov fra EU af hensyn til arbejdsmiljøbeskyttelse af medarbejdere (ikke nyt)</a:t>
            </a:r>
          </a:p>
          <a:p>
            <a:pPr lvl="1">
              <a:lnSpc>
                <a:spcPct val="200000"/>
              </a:lnSpc>
            </a:pPr>
            <a:r>
              <a:rPr lang="da-DK" dirty="0"/>
              <a:t>48 timers reglen</a:t>
            </a:r>
          </a:p>
          <a:p>
            <a:pPr lvl="1">
              <a:lnSpc>
                <a:spcPct val="200000"/>
              </a:lnSpc>
            </a:pPr>
            <a:r>
              <a:rPr lang="da-DK" dirty="0"/>
              <a:t>11 timers reglen</a:t>
            </a:r>
          </a:p>
          <a:p>
            <a:pPr lvl="1">
              <a:lnSpc>
                <a:spcPct val="200000"/>
              </a:lnSpc>
            </a:pPr>
            <a:r>
              <a:rPr lang="da-DK" dirty="0"/>
              <a:t>Ugentligt fridøgn</a:t>
            </a:r>
          </a:p>
          <a:p>
            <a:pPr>
              <a:lnSpc>
                <a:spcPct val="200000"/>
              </a:lnSpc>
            </a:pPr>
            <a:r>
              <a:rPr lang="da-DK" dirty="0"/>
              <a:t>Medarbejder beskyttelse - </a:t>
            </a:r>
            <a:r>
              <a:rPr lang="da-DK" sz="1600" dirty="0">
                <a:effectLst/>
                <a:ea typeface="Times New Roman" panose="02020603050405020304" pitchFamily="18" charset="0"/>
              </a:rPr>
              <a:t>sikre den enkelte ansattes rettigheder, sundhed og trivsel på arbejdspladsen (ikke nyt)</a:t>
            </a:r>
          </a:p>
          <a:p>
            <a:pPr>
              <a:lnSpc>
                <a:spcPct val="200000"/>
              </a:lnSpc>
            </a:pPr>
            <a:r>
              <a:rPr lang="da-DK" dirty="0">
                <a:ea typeface="Times New Roman" panose="02020603050405020304" pitchFamily="18" charset="0"/>
              </a:rPr>
              <a:t>Krav om registrering er nyt</a:t>
            </a:r>
            <a:r>
              <a:rPr lang="da-DK" sz="1600" dirty="0">
                <a:effectLst/>
                <a:ea typeface="Times New Roman" panose="02020603050405020304" pitchFamily="18" charset="0"/>
              </a:rPr>
              <a:t> </a:t>
            </a:r>
          </a:p>
          <a:p>
            <a:pPr>
              <a:lnSpc>
                <a:spcPct val="200000"/>
              </a:lnSpc>
            </a:pPr>
            <a:endParaRPr lang="da-DK" dirty="0"/>
          </a:p>
        </p:txBody>
      </p:sp>
      <p:sp>
        <p:nvSpPr>
          <p:cNvPr id="4" name="Date Placeholder 3">
            <a:extLst>
              <a:ext uri="{FF2B5EF4-FFF2-40B4-BE49-F238E27FC236}">
                <a16:creationId xmlns:a16="http://schemas.microsoft.com/office/drawing/2014/main" id="{8107FE33-8848-3CE9-CCC6-D1BB3ABAB2E2}"/>
              </a:ext>
            </a:extLst>
          </p:cNvPr>
          <p:cNvSpPr>
            <a:spLocks noGrp="1"/>
          </p:cNvSpPr>
          <p:nvPr>
            <p:ph type="dt" sz="half" idx="20"/>
          </p:nvPr>
        </p:nvSpPr>
        <p:spPr/>
        <p:txBody>
          <a:bodyPr/>
          <a:lstStyle/>
          <a:p>
            <a:fld id="{87CB86A2-E460-4F71-A86E-1EF7F26C76F4}" type="datetime1">
              <a:rPr lang="da-DK" smtClean="0"/>
              <a:t>16-05-2025</a:t>
            </a:fld>
            <a:endParaRPr lang="da-DK"/>
          </a:p>
        </p:txBody>
      </p:sp>
      <p:sp>
        <p:nvSpPr>
          <p:cNvPr id="5" name="Slide Number Placeholder 4">
            <a:extLst>
              <a:ext uri="{FF2B5EF4-FFF2-40B4-BE49-F238E27FC236}">
                <a16:creationId xmlns:a16="http://schemas.microsoft.com/office/drawing/2014/main" id="{BE03E5E8-7BBD-5214-EC6A-4E697E4CBA30}"/>
              </a:ext>
            </a:extLst>
          </p:cNvPr>
          <p:cNvSpPr>
            <a:spLocks noGrp="1"/>
          </p:cNvSpPr>
          <p:nvPr>
            <p:ph type="sldNum" sz="quarter" idx="22"/>
          </p:nvPr>
        </p:nvSpPr>
        <p:spPr/>
        <p:txBody>
          <a:bodyPr/>
          <a:lstStyle/>
          <a:p>
            <a:fld id="{45D37B1E-C366-494F-A587-962AD9AABC83}" type="slidenum">
              <a:rPr lang="da-DK" smtClean="0"/>
              <a:pPr/>
              <a:t>3</a:t>
            </a:fld>
            <a:endParaRPr lang="da-DK"/>
          </a:p>
        </p:txBody>
      </p:sp>
      <p:pic>
        <p:nvPicPr>
          <p:cNvPr id="7" name="Picture 6">
            <a:extLst>
              <a:ext uri="{FF2B5EF4-FFF2-40B4-BE49-F238E27FC236}">
                <a16:creationId xmlns:a16="http://schemas.microsoft.com/office/drawing/2014/main" id="{A86E0880-D91E-3D6C-1C5F-046DF09FE762}"/>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a:stretch/>
        </p:blipFill>
        <p:spPr>
          <a:xfrm>
            <a:off x="6634976" y="1989138"/>
            <a:ext cx="5223388" cy="3840616"/>
          </a:xfrm>
          <a:prstGeom prst="rect">
            <a:avLst/>
          </a:prstGeom>
        </p:spPr>
      </p:pic>
    </p:spTree>
    <p:extLst>
      <p:ext uri="{BB962C8B-B14F-4D97-AF65-F5344CB8AC3E}">
        <p14:creationId xmlns:p14="http://schemas.microsoft.com/office/powerpoint/2010/main" val="32815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4639-3912-4A75-168D-89E7ED29E763}"/>
              </a:ext>
            </a:extLst>
          </p:cNvPr>
          <p:cNvSpPr>
            <a:spLocks noGrp="1"/>
          </p:cNvSpPr>
          <p:nvPr>
            <p:ph type="title"/>
          </p:nvPr>
        </p:nvSpPr>
        <p:spPr/>
        <p:txBody>
          <a:bodyPr/>
          <a:lstStyle/>
          <a:p>
            <a:r>
              <a:rPr lang="da-DK" dirty="0"/>
              <a:t>Hvem skal tidsregistrere? Hvem er undtaget?</a:t>
            </a:r>
          </a:p>
        </p:txBody>
      </p:sp>
      <p:sp>
        <p:nvSpPr>
          <p:cNvPr id="4" name="Date Placeholder 3">
            <a:extLst>
              <a:ext uri="{FF2B5EF4-FFF2-40B4-BE49-F238E27FC236}">
                <a16:creationId xmlns:a16="http://schemas.microsoft.com/office/drawing/2014/main" id="{716F4873-AB49-42A3-25CF-28ADA157572A}"/>
              </a:ext>
            </a:extLst>
          </p:cNvPr>
          <p:cNvSpPr>
            <a:spLocks noGrp="1"/>
          </p:cNvSpPr>
          <p:nvPr>
            <p:ph type="dt" sz="half"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E7DA93-B799-494D-B7D6-EDDC830AC3F5}" type="datetime1">
              <a:rPr kumimoji="0" lang="da-DK"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16-05-2025</a:t>
            </a:fld>
            <a:endParaRPr kumimoji="0" lang="da-DK" sz="100" b="0" i="0" u="none" strike="noStrike" kern="1200" cap="none" spc="0" normalizeH="0" baseline="0" noProof="0">
              <a:ln>
                <a:noFill/>
              </a:ln>
              <a:no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6588AD34-1743-78A7-1F70-8BC5324DBEE0}"/>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da-DK" sz="100" b="0" i="0" u="none" strike="noStrike" kern="1200" cap="none" spc="0" normalizeH="0" baseline="0" noProof="0" smtClean="0">
                <a:ln>
                  <a:noFill/>
                </a:ln>
                <a:no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da-DK" sz="100" b="0" i="0" u="none" strike="noStrike" kern="1200" cap="none" spc="0" normalizeH="0" baseline="0" noProof="0">
              <a:ln>
                <a:noFill/>
              </a:ln>
              <a:noFill/>
              <a:effectLst/>
              <a:uLnTx/>
              <a:uFillTx/>
              <a:latin typeface="Arial"/>
              <a:ea typeface="+mn-ea"/>
              <a:cs typeface="+mn-cs"/>
            </a:endParaRPr>
          </a:p>
        </p:txBody>
      </p:sp>
      <p:sp>
        <p:nvSpPr>
          <p:cNvPr id="21" name="Content Placeholder 20">
            <a:extLst>
              <a:ext uri="{FF2B5EF4-FFF2-40B4-BE49-F238E27FC236}">
                <a16:creationId xmlns:a16="http://schemas.microsoft.com/office/drawing/2014/main" id="{0238C6AA-B8C9-2C0C-49D4-067D4BA5AA63}"/>
              </a:ext>
            </a:extLst>
          </p:cNvPr>
          <p:cNvSpPr>
            <a:spLocks noGrp="1"/>
          </p:cNvSpPr>
          <p:nvPr>
            <p:ph sz="quarter" idx="19"/>
          </p:nvPr>
        </p:nvSpPr>
        <p:spPr>
          <a:xfrm>
            <a:off x="411163" y="1989138"/>
            <a:ext cx="5684837" cy="3864462"/>
          </a:xfrm>
          <a:solidFill>
            <a:schemeClr val="accent2">
              <a:lumMod val="40000"/>
              <a:lumOff val="60000"/>
            </a:schemeClr>
          </a:solidFill>
        </p:spPr>
        <p:txBody>
          <a:bodyPr vert="horz" lIns="0" tIns="0" rIns="0" bIns="0" rtlCol="0" anchor="t">
            <a:noAutofit/>
          </a:bodyPr>
          <a:lstStyle/>
          <a:p>
            <a:pPr marL="251460" indent="-251460">
              <a:lnSpc>
                <a:spcPct val="200000"/>
              </a:lnSpc>
            </a:pPr>
            <a:r>
              <a:rPr lang="da-DK" dirty="0"/>
              <a:t>Omfattet af kravet om tidsregistrering: </a:t>
            </a:r>
            <a:endParaRPr lang="da-DK" dirty="0">
              <a:cs typeface="Arial"/>
            </a:endParaRPr>
          </a:p>
          <a:p>
            <a:pPr marL="503555" lvl="1" indent="-251460">
              <a:lnSpc>
                <a:spcPct val="200000"/>
              </a:lnSpc>
            </a:pPr>
            <a:r>
              <a:rPr lang="da-DK" dirty="0"/>
              <a:t>TAP’er uden ledelsesansvar</a:t>
            </a:r>
          </a:p>
          <a:p>
            <a:pPr marL="755555" lvl="2" indent="-251460">
              <a:lnSpc>
                <a:spcPct val="200000"/>
              </a:lnSpc>
            </a:pPr>
            <a:r>
              <a:rPr lang="da-DK" dirty="0">
                <a:cs typeface="Arial"/>
              </a:rPr>
              <a:t>IT-medarbejdere, laboranter, ingeniører, akademiske medarbejdere, teknikere, håndværkere, betjente, bibliotekarer, special- og chef konsulenter, kontor funktionærer. </a:t>
            </a:r>
            <a:r>
              <a:rPr lang="da-DK" dirty="0">
                <a:cs typeface="Arial"/>
                <a:hlinkClick r:id="rId3"/>
              </a:rPr>
              <a:t>TAP vejledning kan ses her</a:t>
            </a:r>
            <a:endParaRPr lang="da-DK" dirty="0">
              <a:cs typeface="Arial"/>
            </a:endParaRPr>
          </a:p>
          <a:p>
            <a:pPr marL="503555" lvl="1" indent="-251460">
              <a:lnSpc>
                <a:spcPct val="200000"/>
              </a:lnSpc>
            </a:pPr>
            <a:r>
              <a:rPr lang="da-DK" dirty="0"/>
              <a:t>Ansatte i vagtordning</a:t>
            </a:r>
          </a:p>
          <a:p>
            <a:pPr marL="503555" lvl="1" indent="-251460">
              <a:lnSpc>
                <a:spcPct val="200000"/>
              </a:lnSpc>
            </a:pPr>
            <a:endParaRPr lang="da-DK" dirty="0">
              <a:cs typeface="Arial"/>
            </a:endParaRPr>
          </a:p>
          <a:p>
            <a:pPr marL="251555" indent="-251460">
              <a:lnSpc>
                <a:spcPct val="200000"/>
              </a:lnSpc>
            </a:pPr>
            <a:r>
              <a:rPr lang="da-DK" dirty="0">
                <a:cs typeface="Arial"/>
              </a:rPr>
              <a:t>Ledelsesvurdering i forhold til selvtilrettelæggere</a:t>
            </a:r>
            <a:endParaRPr lang="da-DK" dirty="0"/>
          </a:p>
          <a:p>
            <a:pPr marL="0" indent="0">
              <a:lnSpc>
                <a:spcPct val="200000"/>
              </a:lnSpc>
              <a:buNone/>
            </a:pPr>
            <a:endParaRPr lang="da-DK" dirty="0">
              <a:cs typeface="Arial"/>
            </a:endParaRPr>
          </a:p>
          <a:p>
            <a:pPr marL="0" indent="0">
              <a:lnSpc>
                <a:spcPct val="200000"/>
              </a:lnSpc>
              <a:buNone/>
            </a:pPr>
            <a:endParaRPr lang="da-DK" dirty="0"/>
          </a:p>
          <a:p>
            <a:pPr marL="251460" indent="-251460"/>
            <a:endParaRPr lang="da-DK" dirty="0">
              <a:cs typeface="Arial"/>
            </a:endParaRPr>
          </a:p>
        </p:txBody>
      </p:sp>
      <p:sp>
        <p:nvSpPr>
          <p:cNvPr id="3" name="Content Placeholder 20">
            <a:extLst>
              <a:ext uri="{FF2B5EF4-FFF2-40B4-BE49-F238E27FC236}">
                <a16:creationId xmlns:a16="http://schemas.microsoft.com/office/drawing/2014/main" id="{7E4797FE-A3E4-F0F8-5279-07B2723AF1FA}"/>
              </a:ext>
            </a:extLst>
          </p:cNvPr>
          <p:cNvSpPr txBox="1">
            <a:spLocks/>
          </p:cNvSpPr>
          <p:nvPr/>
        </p:nvSpPr>
        <p:spPr>
          <a:xfrm>
            <a:off x="6573838" y="2083980"/>
            <a:ext cx="5387789" cy="4518839"/>
          </a:xfrm>
          <a:prstGeom prst="rect">
            <a:avLst/>
          </a:prstGeom>
          <a:solidFill>
            <a:schemeClr val="accent2">
              <a:lumMod val="40000"/>
              <a:lumOff val="60000"/>
            </a:schemeClr>
          </a:solidFill>
        </p:spPr>
        <p:txBody>
          <a:bodyPr vert="horz" lIns="0" tIns="0" rIns="0" bIns="0" rtlCol="0" anchor="t">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251460" indent="-251460">
              <a:lnSpc>
                <a:spcPct val="200000"/>
              </a:lnSpc>
            </a:pPr>
            <a:r>
              <a:rPr lang="da-DK" dirty="0"/>
              <a:t>Undtaget af kravet om tidsregistrering: </a:t>
            </a:r>
            <a:endParaRPr lang="da-DK" dirty="0">
              <a:cs typeface="Arial"/>
            </a:endParaRPr>
          </a:p>
          <a:p>
            <a:r>
              <a:rPr lang="da-DK" b="1" dirty="0"/>
              <a:t>Selvtilrettelæggere:</a:t>
            </a:r>
            <a:r>
              <a:rPr lang="da-DK" dirty="0"/>
              <a:t> ansatte hvis arbejdstid ikke kan måles og/eller fastsættes på forhånd + ansatte med ledelsesfunktion + ansatte med beføjelser til at træffe selvstændige beslutninger.</a:t>
            </a:r>
          </a:p>
          <a:p>
            <a:endParaRPr lang="da-DK" dirty="0"/>
          </a:p>
          <a:p>
            <a:r>
              <a:rPr lang="da-DK" b="1" dirty="0"/>
              <a:t>Undtaget:</a:t>
            </a:r>
            <a:r>
              <a:rPr lang="da-DK" dirty="0"/>
              <a:t> VIP’er samt p-ledere kan undtages – MEN der skal foretages en individuel vurdering og alle selvtilrettelæggere vil modtage et tillæg til deres ansættelseskontrakt, med begrundelse for undtagelsen </a:t>
            </a:r>
          </a:p>
          <a:p>
            <a:pPr marL="503555" lvl="1" indent="-251460">
              <a:lnSpc>
                <a:spcPct val="200000"/>
              </a:lnSpc>
            </a:pPr>
            <a:r>
              <a:rPr lang="da-DK" dirty="0">
                <a:cs typeface="Arial"/>
              </a:rPr>
              <a:t>Ledelsesvurdering i forhold til selvtilrettelæggere (den lokale ledelsesopgave) – Kommunikationen mellem nye medarbejdere og ledelse.</a:t>
            </a:r>
            <a:endParaRPr lang="da-DK" dirty="0"/>
          </a:p>
          <a:p>
            <a:pPr marL="0" indent="0">
              <a:lnSpc>
                <a:spcPct val="200000"/>
              </a:lnSpc>
              <a:buFont typeface="Wingdings" panose="05000000000000000000" pitchFamily="2" charset="2"/>
              <a:buNone/>
            </a:pPr>
            <a:endParaRPr lang="da-DK" dirty="0">
              <a:cs typeface="Arial"/>
            </a:endParaRPr>
          </a:p>
          <a:p>
            <a:pPr marL="0" indent="0">
              <a:lnSpc>
                <a:spcPct val="200000"/>
              </a:lnSpc>
              <a:buFont typeface="Wingdings" panose="05000000000000000000" pitchFamily="2" charset="2"/>
              <a:buNone/>
            </a:pPr>
            <a:endParaRPr lang="da-DK" dirty="0"/>
          </a:p>
          <a:p>
            <a:pPr marL="251460" indent="-251460"/>
            <a:endParaRPr lang="da-DK" dirty="0">
              <a:cs typeface="Arial"/>
            </a:endParaRPr>
          </a:p>
        </p:txBody>
      </p:sp>
    </p:spTree>
    <p:extLst>
      <p:ext uri="{BB962C8B-B14F-4D97-AF65-F5344CB8AC3E}">
        <p14:creationId xmlns:p14="http://schemas.microsoft.com/office/powerpoint/2010/main" val="48204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1852-2669-1ABF-859C-2A9BF4F39522}"/>
              </a:ext>
            </a:extLst>
          </p:cNvPr>
          <p:cNvSpPr>
            <a:spLocks noGrp="1"/>
          </p:cNvSpPr>
          <p:nvPr>
            <p:ph type="ctrTitle"/>
          </p:nvPr>
        </p:nvSpPr>
        <p:spPr>
          <a:xfrm>
            <a:off x="1381125" y="1154906"/>
            <a:ext cx="9144000" cy="890588"/>
          </a:xfrm>
        </p:spPr>
        <p:txBody>
          <a:bodyPr/>
          <a:lstStyle/>
          <a:p>
            <a:r>
              <a:rPr lang="da-DK" sz="4400" dirty="0"/>
              <a:t>Arbejdsgange – ved nyansættelse </a:t>
            </a:r>
          </a:p>
        </p:txBody>
      </p:sp>
      <p:sp>
        <p:nvSpPr>
          <p:cNvPr id="3" name="Subtitle 2">
            <a:extLst>
              <a:ext uri="{FF2B5EF4-FFF2-40B4-BE49-F238E27FC236}">
                <a16:creationId xmlns:a16="http://schemas.microsoft.com/office/drawing/2014/main" id="{445512B3-5416-4058-C017-B76F203792E1}"/>
              </a:ext>
            </a:extLst>
          </p:cNvPr>
          <p:cNvSpPr>
            <a:spLocks noGrp="1"/>
          </p:cNvSpPr>
          <p:nvPr>
            <p:ph type="subTitle" idx="1"/>
          </p:nvPr>
        </p:nvSpPr>
        <p:spPr>
          <a:xfrm>
            <a:off x="1524000" y="2815228"/>
            <a:ext cx="9144000" cy="1655762"/>
          </a:xfrm>
        </p:spPr>
        <p:style>
          <a:lnRef idx="1">
            <a:schemeClr val="accent1"/>
          </a:lnRef>
          <a:fillRef idx="2">
            <a:schemeClr val="accent1"/>
          </a:fillRef>
          <a:effectRef idx="1">
            <a:schemeClr val="accent1"/>
          </a:effectRef>
          <a:fontRef idx="minor">
            <a:schemeClr val="dk1"/>
          </a:fontRef>
        </p:style>
        <p:txBody>
          <a:bodyPr/>
          <a:lstStyle/>
          <a:p>
            <a:pPr algn="l"/>
            <a:r>
              <a:rPr lang="da-DK" b="1" dirty="0"/>
              <a:t>3 spor:</a:t>
            </a:r>
          </a:p>
          <a:p>
            <a:pPr marL="457200" indent="-457200" algn="l">
              <a:buAutoNum type="arabicPeriod"/>
            </a:pPr>
            <a:r>
              <a:rPr lang="da-DK" dirty="0"/>
              <a:t>Leders opgave</a:t>
            </a:r>
          </a:p>
          <a:p>
            <a:pPr marL="457200" indent="-457200" algn="l">
              <a:buAutoNum type="arabicPeriod"/>
            </a:pPr>
            <a:r>
              <a:rPr lang="da-DK" dirty="0"/>
              <a:t>Lokale rekrutteringsansvarliges opgave</a:t>
            </a:r>
          </a:p>
          <a:p>
            <a:pPr marL="457200" indent="-457200" algn="l">
              <a:buAutoNum type="arabicPeriod"/>
            </a:pPr>
            <a:r>
              <a:rPr lang="da-DK" dirty="0"/>
              <a:t>HR-konsulenterne i Ansattes opgave</a:t>
            </a:r>
          </a:p>
          <a:p>
            <a:endParaRPr lang="da-DK" dirty="0"/>
          </a:p>
          <a:p>
            <a:pPr algn="l"/>
            <a:r>
              <a:rPr lang="da-DK" sz="1400" dirty="0"/>
              <a:t>Brugbare links: </a:t>
            </a:r>
          </a:p>
          <a:p>
            <a:pPr marL="285750" indent="-285750" algn="l">
              <a:buFont typeface="Arial" panose="020B0604020202020204" pitchFamily="34" charset="0"/>
              <a:buChar char="•"/>
            </a:pPr>
            <a:r>
              <a:rPr lang="da-DK" sz="1000" dirty="0">
                <a:hlinkClick r:id="rId3"/>
              </a:rPr>
              <a:t>https://sdunet.dk/da/servicesider/hr/ansaettelsesforhold/arbejdstid/administration#procesvednyansaettelser-medogudenopslag</a:t>
            </a:r>
            <a:endParaRPr lang="da-DK" sz="1000" dirty="0"/>
          </a:p>
          <a:p>
            <a:pPr marL="285750" indent="-285750" algn="l">
              <a:buFont typeface="Arial" panose="020B0604020202020204" pitchFamily="34" charset="0"/>
              <a:buChar char="•"/>
            </a:pPr>
            <a:r>
              <a:rPr lang="da-DK" sz="1000" dirty="0"/>
              <a:t>https://sdunet.dk/da/servicesider/hr/rekruttering-og-onboarding/vejledning-om-ansaettelser#frister</a:t>
            </a:r>
          </a:p>
          <a:p>
            <a:endParaRPr lang="da-DK" dirty="0"/>
          </a:p>
          <a:p>
            <a:endParaRPr lang="da-DK" dirty="0"/>
          </a:p>
        </p:txBody>
      </p:sp>
    </p:spTree>
    <p:extLst>
      <p:ext uri="{BB962C8B-B14F-4D97-AF65-F5344CB8AC3E}">
        <p14:creationId xmlns:p14="http://schemas.microsoft.com/office/powerpoint/2010/main" val="321912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4288-7500-9949-FB8C-C77131E65FC7}"/>
              </a:ext>
            </a:extLst>
          </p:cNvPr>
          <p:cNvSpPr>
            <a:spLocks noGrp="1"/>
          </p:cNvSpPr>
          <p:nvPr>
            <p:ph type="ctrTitle"/>
          </p:nvPr>
        </p:nvSpPr>
        <p:spPr>
          <a:xfrm>
            <a:off x="827849" y="414669"/>
            <a:ext cx="3924903" cy="3821228"/>
          </a:xfrm>
        </p:spPr>
        <p:txBody>
          <a:bodyPr/>
          <a:lstStyle/>
          <a:p>
            <a:r>
              <a:rPr lang="da-DK" sz="2400" dirty="0"/>
              <a:t>Se vejledning med nærmere informationer. </a:t>
            </a:r>
            <a:br>
              <a:rPr lang="da-DK" sz="2400" dirty="0"/>
            </a:br>
            <a:br>
              <a:rPr lang="da-DK" sz="2400" dirty="0"/>
            </a:br>
            <a:br>
              <a:rPr lang="da-DK" sz="2400" i="1" dirty="0"/>
            </a:br>
            <a:r>
              <a:rPr lang="da-DK" sz="2400" i="1" dirty="0"/>
              <a:t>Det </a:t>
            </a:r>
            <a:r>
              <a:rPr lang="da-DK" sz="2400" i="1" u="sng" dirty="0"/>
              <a:t>starter </a:t>
            </a:r>
            <a:r>
              <a:rPr lang="da-DK" sz="2400" i="1" dirty="0"/>
              <a:t>som udgangspunkt hos ansættende leder.</a:t>
            </a:r>
            <a:br>
              <a:rPr lang="da-DK" sz="2400" i="1" dirty="0"/>
            </a:br>
            <a:br>
              <a:rPr lang="da-DK" sz="2400" i="1" dirty="0"/>
            </a:br>
            <a:br>
              <a:rPr lang="da-DK" sz="2400" i="1" dirty="0"/>
            </a:br>
            <a:r>
              <a:rPr lang="da-DK" sz="1100" b="0" dirty="0" err="1"/>
              <a:t>Link:</a:t>
            </a:r>
            <a:r>
              <a:rPr lang="da-DK" sz="1100" b="0" dirty="0" err="1">
                <a:hlinkClick r:id="rId3"/>
              </a:rPr>
              <a:t>https</a:t>
            </a:r>
            <a:r>
              <a:rPr lang="da-DK" sz="1100" b="0" dirty="0">
                <a:hlinkClick r:id="rId3"/>
              </a:rPr>
              <a:t>://sdunet.dk/da/servicesider/hr/ansaettelsesforhold/arbejdstid/administration#procesvednyansaettelser-medogudenopslag</a:t>
            </a:r>
            <a:r>
              <a:rPr lang="da-DK" sz="1100" b="0" dirty="0"/>
              <a:t> </a:t>
            </a:r>
            <a:br>
              <a:rPr lang="da-DK" sz="2400" i="1" dirty="0"/>
            </a:br>
            <a:br>
              <a:rPr lang="da-DK" sz="2400" dirty="0"/>
            </a:br>
            <a:endParaRPr lang="da-DK" sz="2400" dirty="0">
              <a:latin typeface="+mn-lt"/>
            </a:endParaRPr>
          </a:p>
        </p:txBody>
      </p:sp>
      <p:sp>
        <p:nvSpPr>
          <p:cNvPr id="3" name="Date Placeholder 2">
            <a:extLst>
              <a:ext uri="{FF2B5EF4-FFF2-40B4-BE49-F238E27FC236}">
                <a16:creationId xmlns:a16="http://schemas.microsoft.com/office/drawing/2014/main" id="{80FEFB7F-1005-9566-2DA0-E86D682F0395}"/>
              </a:ext>
            </a:extLst>
          </p:cNvPr>
          <p:cNvSpPr>
            <a:spLocks noGrp="1"/>
          </p:cNvSpPr>
          <p:nvPr>
            <p:ph type="dt" sz="half" idx="2"/>
          </p:nvPr>
        </p:nvSpPr>
        <p:spPr/>
        <p:txBody>
          <a:bodyPr/>
          <a:lstStyle/>
          <a:p>
            <a:fld id="{995335E2-13CE-493F-9FDA-6E2AC2ED1BFD}" type="datetime1">
              <a:rPr lang="da-DK" smtClean="0"/>
              <a:t>16-05-2025</a:t>
            </a:fld>
            <a:endParaRPr lang="da-DK"/>
          </a:p>
        </p:txBody>
      </p:sp>
      <p:pic>
        <p:nvPicPr>
          <p:cNvPr id="5" name="Picture 4">
            <a:extLst>
              <a:ext uri="{FF2B5EF4-FFF2-40B4-BE49-F238E27FC236}">
                <a16:creationId xmlns:a16="http://schemas.microsoft.com/office/drawing/2014/main" id="{78708F90-2B69-7B27-EEF0-C72DE55FC0B3}"/>
              </a:ext>
            </a:extLst>
          </p:cNvPr>
          <p:cNvPicPr>
            <a:picLocks noChangeAspect="1"/>
          </p:cNvPicPr>
          <p:nvPr/>
        </p:nvPicPr>
        <p:blipFill>
          <a:blip r:embed="rId4"/>
          <a:stretch>
            <a:fillRect/>
          </a:stretch>
        </p:blipFill>
        <p:spPr>
          <a:xfrm>
            <a:off x="4849998" y="291219"/>
            <a:ext cx="7152355" cy="4070408"/>
          </a:xfrm>
          <a:prstGeom prst="rect">
            <a:avLst/>
          </a:prstGeom>
        </p:spPr>
      </p:pic>
    </p:spTree>
    <p:extLst>
      <p:ext uri="{BB962C8B-B14F-4D97-AF65-F5344CB8AC3E}">
        <p14:creationId xmlns:p14="http://schemas.microsoft.com/office/powerpoint/2010/main" val="145221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2580-E6BB-53AC-F194-CA6BABBD9433}"/>
              </a:ext>
            </a:extLst>
          </p:cNvPr>
          <p:cNvSpPr>
            <a:spLocks noGrp="1"/>
          </p:cNvSpPr>
          <p:nvPr>
            <p:ph type="ctrTitle"/>
          </p:nvPr>
        </p:nvSpPr>
        <p:spPr>
          <a:xfrm>
            <a:off x="414076" y="1000125"/>
            <a:ext cx="5367600" cy="1939850"/>
          </a:xfrm>
        </p:spPr>
        <p:txBody>
          <a:bodyPr/>
          <a:lstStyle/>
          <a:p>
            <a:r>
              <a:rPr lang="da-DK" sz="2800" dirty="0"/>
              <a:t>I ”beskrivelse af proces ved nyansættelser med og </a:t>
            </a:r>
            <a:r>
              <a:rPr lang="da-DK" sz="2800"/>
              <a:t>uden opslag” </a:t>
            </a:r>
            <a:r>
              <a:rPr lang="da-DK" sz="2800" dirty="0"/>
              <a:t>fremgår den nærmere arbejdsgangbeskrivelse</a:t>
            </a:r>
          </a:p>
        </p:txBody>
      </p:sp>
      <p:sp>
        <p:nvSpPr>
          <p:cNvPr id="4" name="Date Placeholder 3">
            <a:extLst>
              <a:ext uri="{FF2B5EF4-FFF2-40B4-BE49-F238E27FC236}">
                <a16:creationId xmlns:a16="http://schemas.microsoft.com/office/drawing/2014/main" id="{2EB18ECF-106E-4A7B-BFB5-880B9B17EB97}"/>
              </a:ext>
            </a:extLst>
          </p:cNvPr>
          <p:cNvSpPr>
            <a:spLocks noGrp="1"/>
          </p:cNvSpPr>
          <p:nvPr>
            <p:ph type="dt" sz="half" idx="2"/>
          </p:nvPr>
        </p:nvSpPr>
        <p:spPr/>
        <p:txBody>
          <a:bodyPr/>
          <a:lstStyle/>
          <a:p>
            <a:fld id="{5AA249ED-FEA5-4505-8660-199CBB2F3446}" type="datetime1">
              <a:rPr lang="da-DK" smtClean="0"/>
              <a:t>16-05-2025</a:t>
            </a:fld>
            <a:endParaRPr lang="da-DK"/>
          </a:p>
        </p:txBody>
      </p:sp>
      <p:pic>
        <p:nvPicPr>
          <p:cNvPr id="5" name="Picture Placeholder 4" descr="A screenshot of a computer&#10;&#10;AI-generated content may be incorrect.">
            <a:extLst>
              <a:ext uri="{FF2B5EF4-FFF2-40B4-BE49-F238E27FC236}">
                <a16:creationId xmlns:a16="http://schemas.microsoft.com/office/drawing/2014/main" id="{765C97E8-875E-9F91-FC5F-254BBE4B12B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5066" r="15066"/>
          <a:stretch>
            <a:fillRect/>
          </a:stretch>
        </p:blipFill>
        <p:spPr>
          <a:xfrm>
            <a:off x="6410325" y="1000125"/>
            <a:ext cx="4951413" cy="4841875"/>
          </a:xfrm>
          <a:prstGeom prst="rect">
            <a:avLst/>
          </a:prstGeom>
        </p:spPr>
      </p:pic>
    </p:spTree>
    <p:extLst>
      <p:ext uri="{BB962C8B-B14F-4D97-AF65-F5344CB8AC3E}">
        <p14:creationId xmlns:p14="http://schemas.microsoft.com/office/powerpoint/2010/main" val="187972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FFA6B-AC12-4E5E-C6E3-27A9BC9C05F0}"/>
              </a:ext>
            </a:extLst>
          </p:cNvPr>
          <p:cNvSpPr>
            <a:spLocks noGrp="1"/>
          </p:cNvSpPr>
          <p:nvPr>
            <p:ph type="title"/>
          </p:nvPr>
        </p:nvSpPr>
        <p:spPr>
          <a:xfrm>
            <a:off x="5741582" y="543447"/>
            <a:ext cx="6034857" cy="1822734"/>
          </a:xfrm>
        </p:spPr>
        <p:txBody>
          <a:bodyPr/>
          <a:lstStyle/>
          <a:p>
            <a:r>
              <a:rPr lang="da-DK" sz="2400" dirty="0"/>
              <a:t>Rekrutteringsansvarliges opgave ude lokalt</a:t>
            </a:r>
          </a:p>
        </p:txBody>
      </p:sp>
      <p:pic>
        <p:nvPicPr>
          <p:cNvPr id="8" name="Content Placeholder 7" descr="A screenshot of a computer&#10;&#10;AI-generated content may be incorrect.">
            <a:extLst>
              <a:ext uri="{FF2B5EF4-FFF2-40B4-BE49-F238E27FC236}">
                <a16:creationId xmlns:a16="http://schemas.microsoft.com/office/drawing/2014/main" id="{CE1FE8B0-6403-D19E-D5C2-1F5B83CABE46}"/>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6572705" y="932157"/>
            <a:ext cx="4859862" cy="4993686"/>
          </a:xfrm>
        </p:spPr>
      </p:pic>
      <p:pic>
        <p:nvPicPr>
          <p:cNvPr id="12" name="Picture 11" descr="A screenshot of a computer&#10;&#10;AI-generated content may be incorrect.">
            <a:extLst>
              <a:ext uri="{FF2B5EF4-FFF2-40B4-BE49-F238E27FC236}">
                <a16:creationId xmlns:a16="http://schemas.microsoft.com/office/drawing/2014/main" id="{C788DFA9-9BFB-CAEE-2193-0C45D6BE5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37" y="327954"/>
            <a:ext cx="5224126" cy="4923343"/>
          </a:xfrm>
          <a:prstGeom prst="rect">
            <a:avLst/>
          </a:prstGeom>
        </p:spPr>
      </p:pic>
    </p:spTree>
    <p:extLst>
      <p:ext uri="{BB962C8B-B14F-4D97-AF65-F5344CB8AC3E}">
        <p14:creationId xmlns:p14="http://schemas.microsoft.com/office/powerpoint/2010/main" val="254235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0D1C-193F-1183-0A9D-8FEFD246ED9D}"/>
              </a:ext>
            </a:extLst>
          </p:cNvPr>
          <p:cNvSpPr>
            <a:spLocks noGrp="1"/>
          </p:cNvSpPr>
          <p:nvPr>
            <p:ph type="ctrTitle"/>
          </p:nvPr>
        </p:nvSpPr>
        <p:spPr>
          <a:xfrm>
            <a:off x="148141" y="972880"/>
            <a:ext cx="4562082" cy="4013790"/>
          </a:xfrm>
        </p:spPr>
        <p:txBody>
          <a:bodyPr/>
          <a:lstStyle/>
          <a:p>
            <a:r>
              <a:rPr lang="da-DK" sz="2000" dirty="0"/>
              <a:t>Hvorfor er det vigtigt, at oplysningerne er på plads til tiden ift. anmodninger? </a:t>
            </a:r>
            <a:br>
              <a:rPr lang="da-DK" sz="2000" dirty="0"/>
            </a:br>
            <a:br>
              <a:rPr lang="da-DK" sz="1600" dirty="0"/>
            </a:br>
            <a:br>
              <a:rPr lang="da-DK" sz="1600" dirty="0"/>
            </a:br>
            <a:r>
              <a:rPr lang="da-DK" sz="1400" dirty="0"/>
              <a:t>- Frister</a:t>
            </a:r>
            <a:br>
              <a:rPr lang="da-DK" sz="1400" dirty="0"/>
            </a:br>
            <a:r>
              <a:rPr lang="da-DK" sz="1400" dirty="0"/>
              <a:t>- Faglige organisationer </a:t>
            </a:r>
            <a:br>
              <a:rPr lang="da-DK" sz="1400" dirty="0"/>
            </a:br>
            <a:r>
              <a:rPr lang="da-DK" sz="1400" dirty="0"/>
              <a:t>- Medarbejderes tillid </a:t>
            </a:r>
            <a:br>
              <a:rPr lang="da-DK" sz="1400" dirty="0"/>
            </a:br>
            <a:r>
              <a:rPr lang="da-DK" sz="1400" dirty="0"/>
              <a:t>- </a:t>
            </a:r>
            <a:r>
              <a:rPr lang="da-DK" sz="1400" dirty="0" err="1"/>
              <a:t>SDU’s</a:t>
            </a:r>
            <a:r>
              <a:rPr lang="da-DK" sz="1400" dirty="0"/>
              <a:t> gennemsigtighed</a:t>
            </a:r>
            <a:br>
              <a:rPr lang="da-DK" sz="1400" dirty="0"/>
            </a:br>
            <a:br>
              <a:rPr lang="da-DK" sz="1400" b="0" dirty="0"/>
            </a:br>
            <a:r>
              <a:rPr lang="da-DK" sz="1100" b="0" dirty="0"/>
              <a:t>Link: </a:t>
            </a:r>
            <a:r>
              <a:rPr lang="da-DK" sz="1100" b="0" dirty="0">
                <a:hlinkClick r:id="rId3"/>
              </a:rPr>
              <a:t>https://sdunet.dk/da/servicesider/hr/rekruttering-og-onboarding/vejledning-om-ansaettelser#frister</a:t>
            </a:r>
            <a:r>
              <a:rPr lang="da-DK" sz="1100" b="0" dirty="0"/>
              <a:t> </a:t>
            </a:r>
            <a:endParaRPr lang="da-DK" sz="1600" b="0" dirty="0"/>
          </a:p>
        </p:txBody>
      </p:sp>
      <p:sp>
        <p:nvSpPr>
          <p:cNvPr id="3" name="Date Placeholder 2">
            <a:extLst>
              <a:ext uri="{FF2B5EF4-FFF2-40B4-BE49-F238E27FC236}">
                <a16:creationId xmlns:a16="http://schemas.microsoft.com/office/drawing/2014/main" id="{CF5BBA6B-B7DB-417C-C12F-B7AD8F56FBAA}"/>
              </a:ext>
            </a:extLst>
          </p:cNvPr>
          <p:cNvSpPr>
            <a:spLocks noGrp="1"/>
          </p:cNvSpPr>
          <p:nvPr>
            <p:ph type="dt" sz="half" idx="2"/>
          </p:nvPr>
        </p:nvSpPr>
        <p:spPr/>
        <p:txBody>
          <a:bodyPr/>
          <a:lstStyle/>
          <a:p>
            <a:fld id="{F782FDA4-9D2D-49D9-A033-574F39D6EC77}" type="datetime1">
              <a:rPr lang="da-DK" smtClean="0"/>
              <a:t>16-05-2025</a:t>
            </a:fld>
            <a:endParaRPr lang="da-DK"/>
          </a:p>
        </p:txBody>
      </p:sp>
      <p:pic>
        <p:nvPicPr>
          <p:cNvPr id="4" name="Picture 3" descr="A screenshot of a computer">
            <a:extLst>
              <a:ext uri="{FF2B5EF4-FFF2-40B4-BE49-F238E27FC236}">
                <a16:creationId xmlns:a16="http://schemas.microsoft.com/office/drawing/2014/main" id="{878E381B-1BE6-DC03-A095-C00E8AA43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852" y="212651"/>
            <a:ext cx="7709148" cy="4997302"/>
          </a:xfrm>
          <a:prstGeom prst="rect">
            <a:avLst/>
          </a:prstGeom>
        </p:spPr>
      </p:pic>
    </p:spTree>
    <p:extLst>
      <p:ext uri="{BB962C8B-B14F-4D97-AF65-F5344CB8AC3E}">
        <p14:creationId xmlns:p14="http://schemas.microsoft.com/office/powerpoint/2010/main" val="1049175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567960524108881"/>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mlarris\AppData\Local\Temp\1\Templafy\PowerPointVsto\Assets\SDU_UK_116 MM.png"/>
  <p:tag name="TEMPLAFYSLIDEID" val="637260915642645280"/>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tjens\AppData\Local\Templafy\AddIns\PowerPointVsto\212aae4d-028c-41a2-8f9c-61c3c22c7b00.jpeg"/>
</p:tagLst>
</file>

<file path=ppt/theme/theme1.xml><?xml version="1.0" encoding="utf-8"?>
<a:theme xmlns:a="http://schemas.openxmlformats.org/drawingml/2006/main" name="Blank">
  <a:themeElements>
    <a:clrScheme name="SDU">
      <a:dk1>
        <a:srgbClr val="000000"/>
      </a:dk1>
      <a:lt1>
        <a:sysClr val="window" lastClr="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SlideTemplateConfiguration><![CDATA[{"slideVersion":1,"isValidatorEnabled":false,"isLocked":false,"elementsMetadata":[],"slideId":"638376225107336171","enableDocumentContentUpdater":false,"version":"2.0"}]]></TemplafySlideTemplateConfiguration>
</file>

<file path=customXml/item2.xml><?xml version="1.0" encoding="utf-8"?>
<TemplafySlideFormConfiguration><![CDATA[{"formFields":[],"formDataEntries":[]}]]></TemplafySlideFormConfiguration>
</file>

<file path=customXml/itemProps1.xml><?xml version="1.0" encoding="utf-8"?>
<ds:datastoreItem xmlns:ds="http://schemas.openxmlformats.org/officeDocument/2006/customXml" ds:itemID="{DB63915E-06BB-4279-B78C-539735F185AB}">
  <ds:schemaRefs/>
</ds:datastoreItem>
</file>

<file path=customXml/itemProps2.xml><?xml version="1.0" encoding="utf-8"?>
<ds:datastoreItem xmlns:ds="http://schemas.openxmlformats.org/officeDocument/2006/customXml" ds:itemID="{8370B101-CB46-4702-B9DC-CE0E843E0A9A}">
  <ds:schemaRefs/>
</ds:datastoreItem>
</file>

<file path=docProps/app.xml><?xml version="1.0" encoding="utf-8"?>
<Properties xmlns="http://schemas.openxmlformats.org/officeDocument/2006/extended-properties" xmlns:vt="http://schemas.openxmlformats.org/officeDocument/2006/docPropsVTypes">
  <Template/>
  <TotalTime>234</TotalTime>
  <Words>1405</Words>
  <Application>Microsoft Office PowerPoint</Application>
  <PresentationFormat>Widescreen</PresentationFormat>
  <Paragraphs>126</Paragraphs>
  <Slides>13</Slides>
  <Notes>11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Aptos</vt:lpstr>
      <vt:lpstr>Arial</vt:lpstr>
      <vt:lpstr>Calibri</vt:lpstr>
      <vt:lpstr>Times New Roman</vt:lpstr>
      <vt:lpstr>Wingdings</vt:lpstr>
      <vt:lpstr>Blank</vt:lpstr>
      <vt:lpstr>Forside</vt:lpstr>
      <vt:lpstr>Dagsorden</vt:lpstr>
      <vt:lpstr>Generelt om arbejdstidsdirektivet</vt:lpstr>
      <vt:lpstr>Hvem skal tidsregistrere? Hvem er undtaget?</vt:lpstr>
      <vt:lpstr>Arbejdsgange – ved nyansættelse </vt:lpstr>
      <vt:lpstr>Se vejledning med nærmere informationer.    Det starter som udgangspunkt hos ansættende leder.   Link:https://sdunet.dk/da/servicesider/hr/ansaettelsesforhold/arbejdstid/administration#procesvednyansaettelser-medogudenopslag   </vt:lpstr>
      <vt:lpstr>I ”beskrivelse af proces ved nyansættelser med og uden opslag” fremgår den nærmere arbejdsgangbeskrivelse</vt:lpstr>
      <vt:lpstr>Rekrutteringsansvarliges opgave ude lokalt</vt:lpstr>
      <vt:lpstr>Hvorfor er det vigtigt, at oplysningerne er på plads til tiden ift. anmodninger?    - Frister - Faglige organisationer  - Medarbejderes tillid  - SDU’s gennemsigtighed  Link: https://sdunet.dk/da/servicesider/hr/rekruttering-og-onboarding/vejledning-om-ansaettelser#frister </vt:lpstr>
      <vt:lpstr>Ledelsesopgaven – efter ansættelsen</vt:lpstr>
      <vt:lpstr>Lederens opgave   Find vejledninger på SDUnet     </vt:lpstr>
      <vt:lpstr>Opsummering  - Der er 3 spor vi arbejder i. Det starter som udgangspunkt hos lederen  - Hvorfor er det vigtigt vi får oplysninger til tiden? (forsinkelser, faglige organisationer, medarbejderes tryghed og SDU’s gennemsigtighed)  - Man er altid velkommen til at spørge, men vi håber man vil orientere sig i vejledningsmaterialet også</vt:lpstr>
      <vt:lpstr>Afrunding  Send gerne spørgsmål til os på mail.  Josephine Ingversen Lethenborg jil@sdu.dk Cagla (udtales Charla) Maria Erdem caer@sdu.dk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Cagla Maria Erdem</dc:creator>
  <cp:lastModifiedBy>Sladja Zoric</cp:lastModifiedBy>
  <cp:revision>1</cp:revision>
  <dcterms:created xsi:type="dcterms:W3CDTF">2025-05-12T11:33:03Z</dcterms:created>
  <dcterms:modified xsi:type="dcterms:W3CDTF">2025-05-16T12:38:25Z</dcterms:modified>
</cp:coreProperties>
</file>