
<file path=[Content_Types].xml><?xml version="1.0" encoding="utf-8"?>
<Types xmlns="http://schemas.openxmlformats.org/package/2006/content-types">
  <Default Extension="bin" ContentType="image/x-emf"/>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693" r:id="rId7"/>
  </p:sldMasterIdLst>
  <p:notesMasterIdLst>
    <p:notesMasterId r:id="rId10"/>
  </p:notesMasterIdLst>
  <p:sldIdLst>
    <p:sldId id="305" r:id="rId8"/>
    <p:sldId id="30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DFBEFE-4B39-439F-B3C7-35233490E2EB}" v="3" dt="2026-03-03T10:58:07.777"/>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2" autoAdjust="0"/>
  </p:normalViewPr>
  <p:slideViewPr>
    <p:cSldViewPr snapToGrid="0" showGuides="1">
      <p:cViewPr varScale="1">
        <p:scale>
          <a:sx n="71" d="100"/>
          <a:sy n="71" d="100"/>
        </p:scale>
        <p:origin x="188"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e Thuesen Marling" userId="3fe20554-363b-45bb-af3a-7cfafbc055c6" providerId="ADAL" clId="{C7B8694C-D109-4AE7-8FE0-43B5E02A710F}"/>
    <pc:docChg chg="custSel modSld modMainMaster">
      <pc:chgData name="Luise Thuesen Marling" userId="3fe20554-363b-45bb-af3a-7cfafbc055c6" providerId="ADAL" clId="{C7B8694C-D109-4AE7-8FE0-43B5E02A710F}" dt="2026-03-06T07:31:18.537" v="146" actId="20577"/>
      <pc:docMkLst>
        <pc:docMk/>
      </pc:docMkLst>
      <pc:sldChg chg="modSp mod">
        <pc:chgData name="Luise Thuesen Marling" userId="3fe20554-363b-45bb-af3a-7cfafbc055c6" providerId="ADAL" clId="{C7B8694C-D109-4AE7-8FE0-43B5E02A710F}" dt="2026-03-06T07:31:07.957" v="140" actId="20577"/>
        <pc:sldMkLst>
          <pc:docMk/>
          <pc:sldMk cId="913752530" sldId="305"/>
        </pc:sldMkLst>
        <pc:spChg chg="mod">
          <ac:chgData name="Luise Thuesen Marling" userId="3fe20554-363b-45bb-af3a-7cfafbc055c6" providerId="ADAL" clId="{C7B8694C-D109-4AE7-8FE0-43B5E02A710F}" dt="2026-03-06T07:31:07.957" v="140" actId="20577"/>
          <ac:spMkLst>
            <pc:docMk/>
            <pc:sldMk cId="913752530" sldId="305"/>
            <ac:spMk id="3" creationId="{21409920-731C-1C78-583F-6442E595FDD1}"/>
          </ac:spMkLst>
        </pc:spChg>
      </pc:sldChg>
      <pc:sldChg chg="modSp mod">
        <pc:chgData name="Luise Thuesen Marling" userId="3fe20554-363b-45bb-af3a-7cfafbc055c6" providerId="ADAL" clId="{C7B8694C-D109-4AE7-8FE0-43B5E02A710F}" dt="2026-03-06T07:31:18.537" v="146" actId="20577"/>
        <pc:sldMkLst>
          <pc:docMk/>
          <pc:sldMk cId="1251759850" sldId="307"/>
        </pc:sldMkLst>
        <pc:spChg chg="mod">
          <ac:chgData name="Luise Thuesen Marling" userId="3fe20554-363b-45bb-af3a-7cfafbc055c6" providerId="ADAL" clId="{C7B8694C-D109-4AE7-8FE0-43B5E02A710F}" dt="2026-03-02T10:57:15.089" v="43" actId="313"/>
          <ac:spMkLst>
            <pc:docMk/>
            <pc:sldMk cId="1251759850" sldId="307"/>
            <ac:spMk id="3" creationId="{54B627AB-B13E-8FBD-EE99-C30FD9F32595}"/>
          </ac:spMkLst>
        </pc:spChg>
        <pc:spChg chg="mod">
          <ac:chgData name="Luise Thuesen Marling" userId="3fe20554-363b-45bb-af3a-7cfafbc055c6" providerId="ADAL" clId="{C7B8694C-D109-4AE7-8FE0-43B5E02A710F}" dt="2026-03-06T07:31:18.537" v="146" actId="20577"/>
          <ac:spMkLst>
            <pc:docMk/>
            <pc:sldMk cId="1251759850" sldId="307"/>
            <ac:spMk id="4" creationId="{E3394C50-8BAF-8A78-744E-8507E085195C}"/>
          </ac:spMkLst>
        </pc:spChg>
      </pc:sldChg>
      <pc:sldMasterChg chg="modSp mod modSldLayout">
        <pc:chgData name="Luise Thuesen Marling" userId="3fe20554-363b-45bb-af3a-7cfafbc055c6" providerId="ADAL" clId="{C7B8694C-D109-4AE7-8FE0-43B5E02A710F}" dt="2026-03-06T07:31:01.532" v="133" actId="139"/>
        <pc:sldMasterMkLst>
          <pc:docMk/>
          <pc:sldMasterMk cId="2982994778" sldId="2147483693"/>
        </pc:sldMasterMkLst>
        <pc:spChg chg="mod">
          <ac:chgData name="Luise Thuesen Marling" userId="3fe20554-363b-45bb-af3a-7cfafbc055c6" providerId="ADAL" clId="{C7B8694C-D109-4AE7-8FE0-43B5E02A710F}" dt="2026-03-06T07:31:01.435" v="105" actId="139"/>
          <ac:spMkLst>
            <pc:docMk/>
            <pc:sldMasterMk cId="2982994778" sldId="2147483693"/>
            <ac:spMk id="17" creationId="{9ED68219-402C-1844-B56E-D8437E3F6CCE}"/>
          </ac:spMkLst>
        </pc:spChg>
        <pc:sldLayoutChg chg="modSp mod">
          <pc:chgData name="Luise Thuesen Marling" userId="3fe20554-363b-45bb-af3a-7cfafbc055c6" providerId="ADAL" clId="{C7B8694C-D109-4AE7-8FE0-43B5E02A710F}" dt="2026-03-06T07:31:01.437" v="107" actId="139"/>
          <pc:sldLayoutMkLst>
            <pc:docMk/>
            <pc:sldMasterMk cId="2982994778" sldId="2147483693"/>
            <pc:sldLayoutMk cId="2456683303" sldId="2147483694"/>
          </pc:sldLayoutMkLst>
          <pc:spChg chg="mod">
            <ac:chgData name="Luise Thuesen Marling" userId="3fe20554-363b-45bb-af3a-7cfafbc055c6" providerId="ADAL" clId="{C7B8694C-D109-4AE7-8FE0-43B5E02A710F}" dt="2026-03-06T07:31:01.437" v="107" actId="139"/>
            <ac:spMkLst>
              <pc:docMk/>
              <pc:sldMasterMk cId="2982994778" sldId="2147483693"/>
              <pc:sldLayoutMk cId="2456683303" sldId="2147483694"/>
              <ac:spMk id="19" creationId="{798A0BF4-9AE6-B247-94A9-405B5DB77A2A}"/>
            </ac:spMkLst>
          </pc:spChg>
        </pc:sldLayoutChg>
        <pc:sldLayoutChg chg="modSp mod">
          <pc:chgData name="Luise Thuesen Marling" userId="3fe20554-363b-45bb-af3a-7cfafbc055c6" providerId="ADAL" clId="{C7B8694C-D109-4AE7-8FE0-43B5E02A710F}" dt="2026-03-06T07:31:01.448" v="109" actId="139"/>
          <pc:sldLayoutMkLst>
            <pc:docMk/>
            <pc:sldMasterMk cId="2982994778" sldId="2147483693"/>
            <pc:sldLayoutMk cId="1902919470" sldId="2147483695"/>
          </pc:sldLayoutMkLst>
          <pc:spChg chg="mod">
            <ac:chgData name="Luise Thuesen Marling" userId="3fe20554-363b-45bb-af3a-7cfafbc055c6" providerId="ADAL" clId="{C7B8694C-D109-4AE7-8FE0-43B5E02A710F}" dt="2026-03-06T07:31:01.448" v="109" actId="139"/>
            <ac:spMkLst>
              <pc:docMk/>
              <pc:sldMasterMk cId="2982994778" sldId="2147483693"/>
              <pc:sldLayoutMk cId="1902919470" sldId="2147483695"/>
              <ac:spMk id="6" creationId="{9C3851C6-E0ED-8AFC-487C-1DD8E2CECF88}"/>
            </ac:spMkLst>
          </pc:spChg>
        </pc:sldLayoutChg>
        <pc:sldLayoutChg chg="modSp mod">
          <pc:chgData name="Luise Thuesen Marling" userId="3fe20554-363b-45bb-af3a-7cfafbc055c6" providerId="ADAL" clId="{C7B8694C-D109-4AE7-8FE0-43B5E02A710F}" dt="2026-03-06T07:31:01.455" v="111" actId="139"/>
          <pc:sldLayoutMkLst>
            <pc:docMk/>
            <pc:sldMasterMk cId="2982994778" sldId="2147483693"/>
            <pc:sldLayoutMk cId="3619336802" sldId="2147483696"/>
          </pc:sldLayoutMkLst>
          <pc:spChg chg="mod">
            <ac:chgData name="Luise Thuesen Marling" userId="3fe20554-363b-45bb-af3a-7cfafbc055c6" providerId="ADAL" clId="{C7B8694C-D109-4AE7-8FE0-43B5E02A710F}" dt="2026-03-06T07:31:01.455" v="111" actId="139"/>
            <ac:spMkLst>
              <pc:docMk/>
              <pc:sldMasterMk cId="2982994778" sldId="2147483693"/>
              <pc:sldLayoutMk cId="3619336802" sldId="2147483696"/>
              <ac:spMk id="15" creationId="{692253F6-301E-3071-2381-D62F990D070B}"/>
            </ac:spMkLst>
          </pc:spChg>
        </pc:sldLayoutChg>
        <pc:sldLayoutChg chg="modSp mod">
          <pc:chgData name="Luise Thuesen Marling" userId="3fe20554-363b-45bb-af3a-7cfafbc055c6" providerId="ADAL" clId="{C7B8694C-D109-4AE7-8FE0-43B5E02A710F}" dt="2026-03-06T07:31:01.455" v="113" actId="139"/>
          <pc:sldLayoutMkLst>
            <pc:docMk/>
            <pc:sldMasterMk cId="2982994778" sldId="2147483693"/>
            <pc:sldLayoutMk cId="3227879079" sldId="2147483697"/>
          </pc:sldLayoutMkLst>
          <pc:spChg chg="mod">
            <ac:chgData name="Luise Thuesen Marling" userId="3fe20554-363b-45bb-af3a-7cfafbc055c6" providerId="ADAL" clId="{C7B8694C-D109-4AE7-8FE0-43B5E02A710F}" dt="2026-03-06T07:31:01.455" v="113" actId="139"/>
            <ac:spMkLst>
              <pc:docMk/>
              <pc:sldMasterMk cId="2982994778" sldId="2147483693"/>
              <pc:sldLayoutMk cId="3227879079" sldId="2147483697"/>
              <ac:spMk id="10" creationId="{4E3189C8-C733-92C6-E536-A0ECFE4AE986}"/>
            </ac:spMkLst>
          </pc:spChg>
        </pc:sldLayoutChg>
        <pc:sldLayoutChg chg="modSp mod">
          <pc:chgData name="Luise Thuesen Marling" userId="3fe20554-363b-45bb-af3a-7cfafbc055c6" providerId="ADAL" clId="{C7B8694C-D109-4AE7-8FE0-43B5E02A710F}" dt="2026-03-06T07:31:01.471" v="115" actId="139"/>
          <pc:sldLayoutMkLst>
            <pc:docMk/>
            <pc:sldMasterMk cId="2982994778" sldId="2147483693"/>
            <pc:sldLayoutMk cId="69167881" sldId="2147483698"/>
          </pc:sldLayoutMkLst>
          <pc:spChg chg="mod">
            <ac:chgData name="Luise Thuesen Marling" userId="3fe20554-363b-45bb-af3a-7cfafbc055c6" providerId="ADAL" clId="{C7B8694C-D109-4AE7-8FE0-43B5E02A710F}" dt="2026-03-06T07:31:01.471" v="115" actId="139"/>
            <ac:spMkLst>
              <pc:docMk/>
              <pc:sldMasterMk cId="2982994778" sldId="2147483693"/>
              <pc:sldLayoutMk cId="69167881" sldId="2147483698"/>
              <ac:spMk id="9" creationId="{B6E1E268-25B0-3F99-5BEA-7E49E46EC128}"/>
            </ac:spMkLst>
          </pc:spChg>
        </pc:sldLayoutChg>
        <pc:sldLayoutChg chg="modSp mod">
          <pc:chgData name="Luise Thuesen Marling" userId="3fe20554-363b-45bb-af3a-7cfafbc055c6" providerId="ADAL" clId="{C7B8694C-D109-4AE7-8FE0-43B5E02A710F}" dt="2026-03-06T07:31:01.471" v="117" actId="139"/>
          <pc:sldLayoutMkLst>
            <pc:docMk/>
            <pc:sldMasterMk cId="2982994778" sldId="2147483693"/>
            <pc:sldLayoutMk cId="2307624670" sldId="2147483699"/>
          </pc:sldLayoutMkLst>
          <pc:spChg chg="mod">
            <ac:chgData name="Luise Thuesen Marling" userId="3fe20554-363b-45bb-af3a-7cfafbc055c6" providerId="ADAL" clId="{C7B8694C-D109-4AE7-8FE0-43B5E02A710F}" dt="2026-03-06T07:31:01.471" v="117" actId="139"/>
            <ac:spMkLst>
              <pc:docMk/>
              <pc:sldMasterMk cId="2982994778" sldId="2147483693"/>
              <pc:sldLayoutMk cId="2307624670" sldId="2147483699"/>
              <ac:spMk id="12" creationId="{AE0B67AE-F894-270E-19AE-0E164AF0B2D3}"/>
            </ac:spMkLst>
          </pc:spChg>
        </pc:sldLayoutChg>
        <pc:sldLayoutChg chg="modSp mod">
          <pc:chgData name="Luise Thuesen Marling" userId="3fe20554-363b-45bb-af3a-7cfafbc055c6" providerId="ADAL" clId="{C7B8694C-D109-4AE7-8FE0-43B5E02A710F}" dt="2026-03-06T07:31:01.483" v="119" actId="139"/>
          <pc:sldLayoutMkLst>
            <pc:docMk/>
            <pc:sldMasterMk cId="2982994778" sldId="2147483693"/>
            <pc:sldLayoutMk cId="2998280238" sldId="2147483700"/>
          </pc:sldLayoutMkLst>
          <pc:spChg chg="mod">
            <ac:chgData name="Luise Thuesen Marling" userId="3fe20554-363b-45bb-af3a-7cfafbc055c6" providerId="ADAL" clId="{C7B8694C-D109-4AE7-8FE0-43B5E02A710F}" dt="2026-03-06T07:31:01.483" v="119" actId="139"/>
            <ac:spMkLst>
              <pc:docMk/>
              <pc:sldMasterMk cId="2982994778" sldId="2147483693"/>
              <pc:sldLayoutMk cId="2998280238" sldId="2147483700"/>
              <ac:spMk id="7" creationId="{B15EA452-05B4-A751-51B4-E13FBF8D2D74}"/>
            </ac:spMkLst>
          </pc:spChg>
        </pc:sldLayoutChg>
        <pc:sldLayoutChg chg="modSp mod">
          <pc:chgData name="Luise Thuesen Marling" userId="3fe20554-363b-45bb-af3a-7cfafbc055c6" providerId="ADAL" clId="{C7B8694C-D109-4AE7-8FE0-43B5E02A710F}" dt="2026-03-06T07:31:01.489" v="121" actId="139"/>
          <pc:sldLayoutMkLst>
            <pc:docMk/>
            <pc:sldMasterMk cId="2982994778" sldId="2147483693"/>
            <pc:sldLayoutMk cId="3853983724" sldId="2147483701"/>
          </pc:sldLayoutMkLst>
          <pc:spChg chg="mod">
            <ac:chgData name="Luise Thuesen Marling" userId="3fe20554-363b-45bb-af3a-7cfafbc055c6" providerId="ADAL" clId="{C7B8694C-D109-4AE7-8FE0-43B5E02A710F}" dt="2026-03-06T07:31:01.489" v="121" actId="139"/>
            <ac:spMkLst>
              <pc:docMk/>
              <pc:sldMasterMk cId="2982994778" sldId="2147483693"/>
              <pc:sldLayoutMk cId="3853983724" sldId="2147483701"/>
              <ac:spMk id="17" creationId="{A5270570-9971-D098-6A3A-73ADF809AC56}"/>
            </ac:spMkLst>
          </pc:spChg>
        </pc:sldLayoutChg>
        <pc:sldLayoutChg chg="modSp mod">
          <pc:chgData name="Luise Thuesen Marling" userId="3fe20554-363b-45bb-af3a-7cfafbc055c6" providerId="ADAL" clId="{C7B8694C-D109-4AE7-8FE0-43B5E02A710F}" dt="2026-03-06T07:31:01.495" v="123" actId="139"/>
          <pc:sldLayoutMkLst>
            <pc:docMk/>
            <pc:sldMasterMk cId="2982994778" sldId="2147483693"/>
            <pc:sldLayoutMk cId="2312964953" sldId="2147483702"/>
          </pc:sldLayoutMkLst>
          <pc:spChg chg="mod">
            <ac:chgData name="Luise Thuesen Marling" userId="3fe20554-363b-45bb-af3a-7cfafbc055c6" providerId="ADAL" clId="{C7B8694C-D109-4AE7-8FE0-43B5E02A710F}" dt="2026-03-06T07:31:01.495" v="123" actId="139"/>
            <ac:spMkLst>
              <pc:docMk/>
              <pc:sldMasterMk cId="2982994778" sldId="2147483693"/>
              <pc:sldLayoutMk cId="2312964953" sldId="2147483702"/>
              <ac:spMk id="16" creationId="{0F2E7AB3-CD7C-9947-4E57-15C225D9CEA2}"/>
            </ac:spMkLst>
          </pc:spChg>
        </pc:sldLayoutChg>
        <pc:sldLayoutChg chg="modSp mod">
          <pc:chgData name="Luise Thuesen Marling" userId="3fe20554-363b-45bb-af3a-7cfafbc055c6" providerId="ADAL" clId="{C7B8694C-D109-4AE7-8FE0-43B5E02A710F}" dt="2026-03-06T07:31:01.504" v="125" actId="139"/>
          <pc:sldLayoutMkLst>
            <pc:docMk/>
            <pc:sldMasterMk cId="2982994778" sldId="2147483693"/>
            <pc:sldLayoutMk cId="2126171720" sldId="2147483703"/>
          </pc:sldLayoutMkLst>
          <pc:spChg chg="mod">
            <ac:chgData name="Luise Thuesen Marling" userId="3fe20554-363b-45bb-af3a-7cfafbc055c6" providerId="ADAL" clId="{C7B8694C-D109-4AE7-8FE0-43B5E02A710F}" dt="2026-03-06T07:31:01.504" v="125" actId="139"/>
            <ac:spMkLst>
              <pc:docMk/>
              <pc:sldMasterMk cId="2982994778" sldId="2147483693"/>
              <pc:sldLayoutMk cId="2126171720" sldId="2147483703"/>
              <ac:spMk id="16" creationId="{6AA6A1BD-0215-BC40-A001-EB01D935E842}"/>
            </ac:spMkLst>
          </pc:spChg>
        </pc:sldLayoutChg>
        <pc:sldLayoutChg chg="modSp mod">
          <pc:chgData name="Luise Thuesen Marling" userId="3fe20554-363b-45bb-af3a-7cfafbc055c6" providerId="ADAL" clId="{C7B8694C-D109-4AE7-8FE0-43B5E02A710F}" dt="2026-03-06T07:31:01.513" v="127" actId="139"/>
          <pc:sldLayoutMkLst>
            <pc:docMk/>
            <pc:sldMasterMk cId="2982994778" sldId="2147483693"/>
            <pc:sldLayoutMk cId="65745737" sldId="2147483704"/>
          </pc:sldLayoutMkLst>
          <pc:spChg chg="mod">
            <ac:chgData name="Luise Thuesen Marling" userId="3fe20554-363b-45bb-af3a-7cfafbc055c6" providerId="ADAL" clId="{C7B8694C-D109-4AE7-8FE0-43B5E02A710F}" dt="2026-03-06T07:31:01.513" v="127" actId="139"/>
            <ac:spMkLst>
              <pc:docMk/>
              <pc:sldMasterMk cId="2982994778" sldId="2147483693"/>
              <pc:sldLayoutMk cId="65745737" sldId="2147483704"/>
              <ac:spMk id="16" creationId="{F123D66E-C740-891E-EE32-86B342CB0549}"/>
            </ac:spMkLst>
          </pc:spChg>
        </pc:sldLayoutChg>
        <pc:sldLayoutChg chg="modSp mod">
          <pc:chgData name="Luise Thuesen Marling" userId="3fe20554-363b-45bb-af3a-7cfafbc055c6" providerId="ADAL" clId="{C7B8694C-D109-4AE7-8FE0-43B5E02A710F}" dt="2026-03-06T07:31:01.520" v="129" actId="139"/>
          <pc:sldLayoutMkLst>
            <pc:docMk/>
            <pc:sldMasterMk cId="2982994778" sldId="2147483693"/>
            <pc:sldLayoutMk cId="3611406035" sldId="2147483705"/>
          </pc:sldLayoutMkLst>
          <pc:spChg chg="mod">
            <ac:chgData name="Luise Thuesen Marling" userId="3fe20554-363b-45bb-af3a-7cfafbc055c6" providerId="ADAL" clId="{C7B8694C-D109-4AE7-8FE0-43B5E02A710F}" dt="2026-03-06T07:31:01.520" v="129" actId="139"/>
            <ac:spMkLst>
              <pc:docMk/>
              <pc:sldMasterMk cId="2982994778" sldId="2147483693"/>
              <pc:sldLayoutMk cId="3611406035" sldId="2147483705"/>
              <ac:spMk id="8" creationId="{5803091C-FBAC-06FB-9F65-E834CC6FDE66}"/>
            </ac:spMkLst>
          </pc:spChg>
        </pc:sldLayoutChg>
        <pc:sldLayoutChg chg="modSp mod">
          <pc:chgData name="Luise Thuesen Marling" userId="3fe20554-363b-45bb-af3a-7cfafbc055c6" providerId="ADAL" clId="{C7B8694C-D109-4AE7-8FE0-43B5E02A710F}" dt="2026-03-06T07:31:01.525" v="131" actId="139"/>
          <pc:sldLayoutMkLst>
            <pc:docMk/>
            <pc:sldMasterMk cId="2982994778" sldId="2147483693"/>
            <pc:sldLayoutMk cId="3720992659" sldId="2147483706"/>
          </pc:sldLayoutMkLst>
          <pc:spChg chg="mod">
            <ac:chgData name="Luise Thuesen Marling" userId="3fe20554-363b-45bb-af3a-7cfafbc055c6" providerId="ADAL" clId="{C7B8694C-D109-4AE7-8FE0-43B5E02A710F}" dt="2026-03-06T07:31:01.525" v="131" actId="139"/>
            <ac:spMkLst>
              <pc:docMk/>
              <pc:sldMasterMk cId="2982994778" sldId="2147483693"/>
              <pc:sldLayoutMk cId="3720992659" sldId="2147483706"/>
              <ac:spMk id="12" creationId="{DD8D5AAF-ADD4-7965-20E1-CAD60C11F790}"/>
            </ac:spMkLst>
          </pc:spChg>
        </pc:sldLayoutChg>
        <pc:sldLayoutChg chg="modSp mod">
          <pc:chgData name="Luise Thuesen Marling" userId="3fe20554-363b-45bb-af3a-7cfafbc055c6" providerId="ADAL" clId="{C7B8694C-D109-4AE7-8FE0-43B5E02A710F}" dt="2026-03-06T07:31:01.532" v="133" actId="139"/>
          <pc:sldLayoutMkLst>
            <pc:docMk/>
            <pc:sldMasterMk cId="2982994778" sldId="2147483693"/>
            <pc:sldLayoutMk cId="482427051" sldId="2147483707"/>
          </pc:sldLayoutMkLst>
          <pc:spChg chg="mod">
            <ac:chgData name="Luise Thuesen Marling" userId="3fe20554-363b-45bb-af3a-7cfafbc055c6" providerId="ADAL" clId="{C7B8694C-D109-4AE7-8FE0-43B5E02A710F}" dt="2026-03-06T07:31:01.532" v="133" actId="139"/>
            <ac:spMkLst>
              <pc:docMk/>
              <pc:sldMasterMk cId="2982994778" sldId="2147483693"/>
              <pc:sldLayoutMk cId="482427051" sldId="2147483707"/>
              <ac:spMk id="9" creationId="{91B24A03-A9DC-8214-B212-7BEC0B19CAD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06/03/2026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B194C-45F4-57E3-2694-A76175EC1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0E0BC-F074-8FAB-56B9-6332EE33B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BED06A-F96D-D9B9-EE98-09EE4B035213}"/>
              </a:ext>
            </a:extLst>
          </p:cNvPr>
          <p:cNvSpPr>
            <a:spLocks noGrp="1"/>
          </p:cNvSpPr>
          <p:nvPr>
            <p:ph type="body" idx="1"/>
          </p:nvPr>
        </p:nvSpPr>
        <p:spPr/>
        <p:txBody>
          <a:bodyPr/>
          <a:lstStyle/>
          <a:p>
            <a:r>
              <a:rPr lang="da-DK" dirty="0"/>
              <a:t>Ved arbejdsmiljødrøftelsen er I forpligtet til at: 1. vurdere om jeres mål for arbejdsmiljøet for det foregående år er nået 2. tilrettelægge indholdet af samarbejdet om sikkerhed og sundhed for det kommende år 3. fastlægge, hvordan samarbejdet skal foregå 4. fastlægge mål for det kommende års samarbejde</a:t>
            </a:r>
          </a:p>
        </p:txBody>
      </p:sp>
      <p:sp>
        <p:nvSpPr>
          <p:cNvPr id="4" name="Slide Number Placeholder 3">
            <a:extLst>
              <a:ext uri="{FF2B5EF4-FFF2-40B4-BE49-F238E27FC236}">
                <a16:creationId xmlns:a16="http://schemas.microsoft.com/office/drawing/2014/main" id="{4794C48A-9D24-6555-8856-3241F91B85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436F85-577F-4A92-A47F-D540A2BCC821}" type="slidenum">
              <a:rPr kumimoji="0" lang="en-GB"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93738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22" name="TextBox 21">
            <a:extLst>
              <a:ext uri="{FF2B5EF4-FFF2-40B4-BE49-F238E27FC236}">
                <a16:creationId xmlns:a16="http://schemas.microsoft.com/office/drawing/2014/main" id="{7C94981C-CC58-4018-9B19-5053EFA6B6A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12" name="TextBox 11">
            <a:extLst>
              <a:ext uri="{FF2B5EF4-FFF2-40B4-BE49-F238E27FC236}">
                <a16:creationId xmlns:a16="http://schemas.microsoft.com/office/drawing/2014/main" id="{4E308762-F27B-4C02-A3F6-05048278412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06-03-2026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Background">
            <a:extLst>
              <a:ext uri="{FF2B5EF4-FFF2-40B4-BE49-F238E27FC236}">
                <a16:creationId xmlns:a16="http://schemas.microsoft.com/office/drawing/2014/main" id="{F8185FA0-7011-91FB-4052-6043A23713A8}"/>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9" name="Logo black">
            <a:extLst>
              <a:ext uri="{FF2B5EF4-FFF2-40B4-BE49-F238E27FC236}">
                <a16:creationId xmlns:a16="http://schemas.microsoft.com/office/drawing/2014/main" id="{0ED8BC36-B577-26BE-E8AB-D6386371AC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0" name="sdu.dk">
            <a:extLst>
              <a:ext uri="{FF2B5EF4-FFF2-40B4-BE49-F238E27FC236}">
                <a16:creationId xmlns:a16="http://schemas.microsoft.com/office/drawing/2014/main" id="{5F437060-4963-9A90-49BE-4DB78D67358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sp>
        <p:nvSpPr>
          <p:cNvPr id="12" name="#sdudk">
            <a:extLst>
              <a:ext uri="{FF2B5EF4-FFF2-40B4-BE49-F238E27FC236}">
                <a16:creationId xmlns:a16="http://schemas.microsoft.com/office/drawing/2014/main" id="{B895B5AD-6736-F08F-4772-E45EC9527D8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cxnSp>
        <p:nvCxnSpPr>
          <p:cNvPr id="13" name="Straight Connector 11">
            <a:extLst>
              <a:ext uri="{FF2B5EF4-FFF2-40B4-BE49-F238E27FC236}">
                <a16:creationId xmlns:a16="http://schemas.microsoft.com/office/drawing/2014/main" id="{33FF5E2F-CC79-FAB2-67F4-3D96C895F83D}"/>
              </a:ext>
            </a:extLst>
          </p:cNvPr>
          <p:cNvCxnSpPr>
            <a:cxnSpLocks/>
          </p:cNvCxnSpPr>
          <p:nvPr userDrawn="1"/>
        </p:nvCxnSpPr>
        <p:spPr>
          <a:xfrm>
            <a:off x="410400" y="715665"/>
            <a:ext cx="69921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BE7A1B66-F625-FDDB-C3D9-E49C240D4359}"/>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7" name="Rectangle 12" descr="{&quot;templafy&quot;:{&quot;id&quot;:&quot;bc38619d-c2e2-4a88-8243-0589228e5727&quot;}}">
            <a:extLst>
              <a:ext uri="{FF2B5EF4-FFF2-40B4-BE49-F238E27FC236}">
                <a16:creationId xmlns:a16="http://schemas.microsoft.com/office/drawing/2014/main" id="{68DC1F35-862E-E2DC-03EA-20B788814B41}"/>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bg1"/>
              </a:solidFill>
            </a:endParaRPr>
          </a:p>
        </p:txBody>
      </p:sp>
      <p:sp>
        <p:nvSpPr>
          <p:cNvPr id="18" name="TextBox 9">
            <a:extLst>
              <a:ext uri="{FF2B5EF4-FFF2-40B4-BE49-F238E27FC236}">
                <a16:creationId xmlns:a16="http://schemas.microsoft.com/office/drawing/2014/main" id="{2B46EFE7-9915-7860-9FCC-0BD439F69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9" name="text" descr="{&quot;templafy&quot;:{&quot;id&quot;:&quot;a75fae67-a7c5-4967-bef6-8e1e1f097f90&quot;}}" title="UserProfile.Institut.InstituteDCU_{{DocumentLanguage}}">
            <a:extLst>
              <a:ext uri="{FF2B5EF4-FFF2-40B4-BE49-F238E27FC236}">
                <a16:creationId xmlns:a16="http://schemas.microsoft.com/office/drawing/2014/main" id="{798A0BF4-9AE6-B247-94A9-405B5DB77A2A}"/>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solidFill>
                  <a:schemeClr val="bg1"/>
                </a:solidFill>
              </a:rPr>
              <a:t>SDU HR</a:t>
            </a:r>
          </a:p>
        </p:txBody>
      </p:sp>
    </p:spTree>
    <p:extLst>
      <p:ext uri="{BB962C8B-B14F-4D97-AF65-F5344CB8AC3E}">
        <p14:creationId xmlns:p14="http://schemas.microsoft.com/office/powerpoint/2010/main" val="2456683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14">
            <a:extLst>
              <a:ext uri="{FF2B5EF4-FFF2-40B4-BE49-F238E27FC236}">
                <a16:creationId xmlns:a16="http://schemas.microsoft.com/office/drawing/2014/main" id="{9A7AFB7C-7952-9A29-30B0-EEB3ABEAFE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text" descr="{&quot;templafy&quot;:{&quot;id&quot;:&quot;8fe21f7e-f73e-4fc2-8679-c0d5fcf68657&quot;}}" title="UserProfile.Institut.InstituteDCU_{{DocumentLanguage}}">
            <a:extLst>
              <a:ext uri="{FF2B5EF4-FFF2-40B4-BE49-F238E27FC236}">
                <a16:creationId xmlns:a16="http://schemas.microsoft.com/office/drawing/2014/main" id="{9C3851C6-E0ED-8AFC-487C-1DD8E2CECF8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1902919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sdu.dk">
            <a:extLst>
              <a:ext uri="{FF2B5EF4-FFF2-40B4-BE49-F238E27FC236}">
                <a16:creationId xmlns:a16="http://schemas.microsoft.com/office/drawing/2014/main" id="{3C94DA3D-5886-CB90-B7B7-E3DBAA8EE91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8" name="#sdudk">
            <a:extLst>
              <a:ext uri="{FF2B5EF4-FFF2-40B4-BE49-F238E27FC236}">
                <a16:creationId xmlns:a16="http://schemas.microsoft.com/office/drawing/2014/main" id="{ABC0AA56-9405-9F5F-00F3-8F4F7D541B85}"/>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9" name="Straight Connector 10">
            <a:extLst>
              <a:ext uri="{FF2B5EF4-FFF2-40B4-BE49-F238E27FC236}">
                <a16:creationId xmlns:a16="http://schemas.microsoft.com/office/drawing/2014/main" id="{B31848B1-69A2-4D22-297C-8460648C5AEF}"/>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Logo black">
            <a:extLst>
              <a:ext uri="{FF2B5EF4-FFF2-40B4-BE49-F238E27FC236}">
                <a16:creationId xmlns:a16="http://schemas.microsoft.com/office/drawing/2014/main" id="{379A13EB-9E26-5940-506E-83EA2C2C3B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1" name="Date Placeholder 14">
            <a:extLst>
              <a:ext uri="{FF2B5EF4-FFF2-40B4-BE49-F238E27FC236}">
                <a16:creationId xmlns:a16="http://schemas.microsoft.com/office/drawing/2014/main" id="{46B8B693-1011-4CB7-8C2A-F9570E0FBBB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6" name="Rectangle 11" descr="{&quot;templafy&quot;:{&quot;id&quot;:&quot;cf462d99-8273-47e2-bd82-1eb9550e164e&quot;}}">
            <a:extLst>
              <a:ext uri="{FF2B5EF4-FFF2-40B4-BE49-F238E27FC236}">
                <a16:creationId xmlns:a16="http://schemas.microsoft.com/office/drawing/2014/main" id="{FDA88BBF-9C13-F084-FCD6-49B8E87EFFE5}"/>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8F417A81-8CE1-67FD-14B6-47B4C1C0086A}"/>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5" name="text" descr="{&quot;templafy&quot;:{&quot;id&quot;:&quot;c146be15-5db0-4b2e-92f9-203b83e2feea&quot;}}" title="UserProfile.Institut.InstituteDCU_{{DocumentLanguage}}">
            <a:extLst>
              <a:ext uri="{FF2B5EF4-FFF2-40B4-BE49-F238E27FC236}">
                <a16:creationId xmlns:a16="http://schemas.microsoft.com/office/drawing/2014/main" id="{692253F6-301E-3071-2381-D62F990D070B}"/>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9336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Date Placeholder 14">
            <a:extLst>
              <a:ext uri="{FF2B5EF4-FFF2-40B4-BE49-F238E27FC236}">
                <a16:creationId xmlns:a16="http://schemas.microsoft.com/office/drawing/2014/main" id="{69000381-7908-86E6-BE2A-0A71056DEED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0" name="text" descr="{&quot;templafy&quot;:{&quot;id&quot;:&quot;fa976ed4-8424-4f9d-b79b-b3561fea3f35&quot;}}" title="UserProfile.Institut.InstituteDCU_{{DocumentLanguage}}">
            <a:extLst>
              <a:ext uri="{FF2B5EF4-FFF2-40B4-BE49-F238E27FC236}">
                <a16:creationId xmlns:a16="http://schemas.microsoft.com/office/drawing/2014/main" id="{4E3189C8-C733-92C6-E536-A0ECFE4AE98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227879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
        <p:nvSpPr>
          <p:cNvPr id="8" name="Date Placeholder 14">
            <a:extLst>
              <a:ext uri="{FF2B5EF4-FFF2-40B4-BE49-F238E27FC236}">
                <a16:creationId xmlns:a16="http://schemas.microsoft.com/office/drawing/2014/main" id="{B3FAC068-07A2-0457-4011-93E33A66873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text" descr="{&quot;templafy&quot;:{&quot;id&quot;:&quot;c6e2c46a-6f86-4ba5-9db3-9aee2e029e4a&quot;}}" title="UserProfile.Institut.InstituteDCU_{{DocumentLanguage}}">
            <a:extLst>
              <a:ext uri="{FF2B5EF4-FFF2-40B4-BE49-F238E27FC236}">
                <a16:creationId xmlns:a16="http://schemas.microsoft.com/office/drawing/2014/main" id="{B6E1E268-25B0-3F99-5BEA-7E49E46EC12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91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8" name="sdu.dk">
            <a:extLst>
              <a:ext uri="{FF2B5EF4-FFF2-40B4-BE49-F238E27FC236}">
                <a16:creationId xmlns:a16="http://schemas.microsoft.com/office/drawing/2014/main" id="{1E4AFDBB-7C79-C055-A1D6-4A88549083ED}"/>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sdudk">
            <a:extLst>
              <a:ext uri="{FF2B5EF4-FFF2-40B4-BE49-F238E27FC236}">
                <a16:creationId xmlns:a16="http://schemas.microsoft.com/office/drawing/2014/main" id="{EC3EFC9E-0697-AA03-0280-879B877EC0D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0" name="Straight Connector 20">
            <a:extLst>
              <a:ext uri="{FF2B5EF4-FFF2-40B4-BE49-F238E27FC236}">
                <a16:creationId xmlns:a16="http://schemas.microsoft.com/office/drawing/2014/main" id="{33C8483B-8A46-4E25-8707-E0291573395B}"/>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Logo black">
            <a:extLst>
              <a:ext uri="{FF2B5EF4-FFF2-40B4-BE49-F238E27FC236}">
                <a16:creationId xmlns:a16="http://schemas.microsoft.com/office/drawing/2014/main" id="{2C4953BD-5889-6049-2B6A-FE9F7B59BB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Rectangle 14" descr="{&quot;templafy&quot;:{&quot;id&quot;:&quot;e4c6a651-f54d-49c0-814e-e9c3034a2593&quot;}}">
            <a:extLst>
              <a:ext uri="{FF2B5EF4-FFF2-40B4-BE49-F238E27FC236}">
                <a16:creationId xmlns:a16="http://schemas.microsoft.com/office/drawing/2014/main" id="{7CDB81BE-F585-F1FB-5D0F-D7D819C32734}"/>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2" name="text" descr="{&quot;templafy&quot;:{&quot;id&quot;:&quot;d4258ff9-bc82-4113-954f-6a686cade62b&quot;}}" title="UserProfile.Institut.InstituteDCU_{{DocumentLanguage}}">
            <a:extLst>
              <a:ext uri="{FF2B5EF4-FFF2-40B4-BE49-F238E27FC236}">
                <a16:creationId xmlns:a16="http://schemas.microsoft.com/office/drawing/2014/main" id="{AE0B67AE-F894-270E-19AE-0E164AF0B2D3}"/>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07624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7" name="text" descr="{&quot;templafy&quot;:{&quot;id&quot;:&quot;97931b1b-5049-4abb-ae62-fc2c8b66f46d&quot;}}" title="UserProfile.Institut.InstituteDCU_{{DocumentLanguage}}">
            <a:extLst>
              <a:ext uri="{FF2B5EF4-FFF2-40B4-BE49-F238E27FC236}">
                <a16:creationId xmlns:a16="http://schemas.microsoft.com/office/drawing/2014/main" id="{B15EA452-05B4-A751-51B4-E13FBF8D2D74}"/>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98280238"/>
      </p:ext>
    </p:extLst>
  </p:cSld>
  <p:clrMapOvr>
    <a:masterClrMapping/>
  </p:clrMapOvr>
  <p:hf hdr="0"/>
  <p:extLst>
    <p:ext uri="{DCECCB84-F9BA-43D5-87BE-67443E8EF086}">
      <p15:sldGuideLst xmlns:p15="http://schemas.microsoft.com/office/powerpoint/2012/main">
        <p15:guide id="1" orient="horz" pos="6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06-03-2026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sdu.dk">
            <a:extLst>
              <a:ext uri="{FF2B5EF4-FFF2-40B4-BE49-F238E27FC236}">
                <a16:creationId xmlns:a16="http://schemas.microsoft.com/office/drawing/2014/main" id="{E11EA3DB-CFF9-E17E-4691-AD84BB1AA235}"/>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1" name="#sdudk">
            <a:extLst>
              <a:ext uri="{FF2B5EF4-FFF2-40B4-BE49-F238E27FC236}">
                <a16:creationId xmlns:a16="http://schemas.microsoft.com/office/drawing/2014/main" id="{47D4647D-A0D8-4BA6-8B1D-579A8962B25B}"/>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2" name="Straight Connector 11">
            <a:extLst>
              <a:ext uri="{FF2B5EF4-FFF2-40B4-BE49-F238E27FC236}">
                <a16:creationId xmlns:a16="http://schemas.microsoft.com/office/drawing/2014/main" id="{A8344942-CCA5-C46F-EF5C-D9B351F0BA74}"/>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7374A1E7-EDA7-4FC4-2A9F-748497FC76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5" name="Date Placeholder 14">
            <a:extLst>
              <a:ext uri="{FF2B5EF4-FFF2-40B4-BE49-F238E27FC236}">
                <a16:creationId xmlns:a16="http://schemas.microsoft.com/office/drawing/2014/main" id="{979054D1-DBEB-DD04-EB6D-B0E0EAA569F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21" name="Rectangle 18" descr="{&quot;templafy&quot;:{&quot;id&quot;:&quot;fad16c46-197c-420c-8e8d-d189db098442&quot;}}">
            <a:extLst>
              <a:ext uri="{FF2B5EF4-FFF2-40B4-BE49-F238E27FC236}">
                <a16:creationId xmlns:a16="http://schemas.microsoft.com/office/drawing/2014/main" id="{2D1F5D18-2C87-0FD6-208D-CF2BB213B94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22" name="TextBox 9">
            <a:extLst>
              <a:ext uri="{FF2B5EF4-FFF2-40B4-BE49-F238E27FC236}">
                <a16:creationId xmlns:a16="http://schemas.microsoft.com/office/drawing/2014/main" id="{C5DE2490-AF4C-429F-A1C6-48B68AF6D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e20e4b16-3a92-4b47-bb03-84e0e6c47ca5&quot;}}" title="UserProfile.Institut.InstituteDCU_{{DocumentLanguage}}">
            <a:extLst>
              <a:ext uri="{FF2B5EF4-FFF2-40B4-BE49-F238E27FC236}">
                <a16:creationId xmlns:a16="http://schemas.microsoft.com/office/drawing/2014/main" id="{A5270570-9971-D098-6A3A-73ADF809AC5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a:t>
            </a:r>
          </a:p>
        </p:txBody>
      </p:sp>
    </p:spTree>
    <p:extLst>
      <p:ext uri="{BB962C8B-B14F-4D97-AF65-F5344CB8AC3E}">
        <p14:creationId xmlns:p14="http://schemas.microsoft.com/office/powerpoint/2010/main" val="3853983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06-03-2026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
        <p:nvSpPr>
          <p:cNvPr id="13" name="Date Placeholder 14">
            <a:extLst>
              <a:ext uri="{FF2B5EF4-FFF2-40B4-BE49-F238E27FC236}">
                <a16:creationId xmlns:a16="http://schemas.microsoft.com/office/drawing/2014/main" id="{DDE6B7B7-37A0-D480-07CB-15C7F591F93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6" name="text" descr="{&quot;templafy&quot;:{&quot;id&quot;:&quot;5025f9a8-e11f-4054-a67b-e19f23838d9f&quot;}}" title="UserProfile.Institut.InstituteDCU_{{DocumentLanguage}}">
            <a:extLst>
              <a:ext uri="{FF2B5EF4-FFF2-40B4-BE49-F238E27FC236}">
                <a16:creationId xmlns:a16="http://schemas.microsoft.com/office/drawing/2014/main" id="{0F2E7AB3-CD7C-9947-4E57-15C225D9CEA2}"/>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129649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1" name="sdu.dk">
            <a:extLst>
              <a:ext uri="{FF2B5EF4-FFF2-40B4-BE49-F238E27FC236}">
                <a16:creationId xmlns:a16="http://schemas.microsoft.com/office/drawing/2014/main" id="{72697A22-CBC3-A484-F246-C5C8B438E04E}"/>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2" name="#sdudk">
            <a:extLst>
              <a:ext uri="{FF2B5EF4-FFF2-40B4-BE49-F238E27FC236}">
                <a16:creationId xmlns:a16="http://schemas.microsoft.com/office/drawing/2014/main" id="{28A7C55E-B681-C1E7-FA15-608C847286BC}"/>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3" name="Straight Connector 17">
            <a:extLst>
              <a:ext uri="{FF2B5EF4-FFF2-40B4-BE49-F238E27FC236}">
                <a16:creationId xmlns:a16="http://schemas.microsoft.com/office/drawing/2014/main" id="{2D70E466-4F9E-BA11-0588-F68B5B9329FD}"/>
              </a:ext>
            </a:extLst>
          </p:cNvPr>
          <p:cNvCxnSpPr>
            <a:cxnSpLocks/>
          </p:cNvCxnSpPr>
          <p:nvPr userDrawn="1"/>
        </p:nvCxnSpPr>
        <p:spPr>
          <a:xfrm>
            <a:off x="6691637"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54810BE8-0056-B934-3B73-6F7C88E8FD7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15" name="Date Placeholder 14">
            <a:extLst>
              <a:ext uri="{FF2B5EF4-FFF2-40B4-BE49-F238E27FC236}">
                <a16:creationId xmlns:a16="http://schemas.microsoft.com/office/drawing/2014/main" id="{6DCEF6B8-A3E2-5AB8-A83D-9167158BC775}"/>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7" name="Rectangle 12" descr="{&quot;templafy&quot;:{&quot;id&quot;:&quot;9a90e810-3e26-4e42-927a-6454770bea52&quot;}}">
            <a:extLst>
              <a:ext uri="{FF2B5EF4-FFF2-40B4-BE49-F238E27FC236}">
                <a16:creationId xmlns:a16="http://schemas.microsoft.com/office/drawing/2014/main" id="{F8211E73-6A96-70B2-3271-81CE8B599C5A}"/>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CA5063A4-8DAA-DF95-B099-AF0695E4FE0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e005cfce-490c-4bf1-be8b-e41851fb8f51&quot;}}" title="UserProfile.Institut.InstituteDCU_{{DocumentLanguage}}">
            <a:extLst>
              <a:ext uri="{FF2B5EF4-FFF2-40B4-BE49-F238E27FC236}">
                <a16:creationId xmlns:a16="http://schemas.microsoft.com/office/drawing/2014/main" id="{6AA6A1BD-0215-BC40-A001-EB01D935E842}"/>
              </a:ext>
            </a:extLst>
          </p:cNvPr>
          <p:cNvSpPr txBox="1">
            <a:spLocks/>
          </p:cNvSpPr>
          <p:nvPr userDrawn="1"/>
        </p:nvSpPr>
        <p:spPr>
          <a:xfrm>
            <a:off x="6684803" y="319792"/>
            <a:ext cx="4772380"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1261717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Date Placeholder 14">
            <a:extLst>
              <a:ext uri="{FF2B5EF4-FFF2-40B4-BE49-F238E27FC236}">
                <a16:creationId xmlns:a16="http://schemas.microsoft.com/office/drawing/2014/main" id="{DCF3C161-2674-A570-59C7-58B50E24D0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pic>
        <p:nvPicPr>
          <p:cNvPr id="17" name="Logo black">
            <a:extLst>
              <a:ext uri="{FF2B5EF4-FFF2-40B4-BE49-F238E27FC236}">
                <a16:creationId xmlns:a16="http://schemas.microsoft.com/office/drawing/2014/main" id="{C67574D4-E8FF-84D9-961A-6F713059FA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9" name="Straight Connector 15">
            <a:extLst>
              <a:ext uri="{FF2B5EF4-FFF2-40B4-BE49-F238E27FC236}">
                <a16:creationId xmlns:a16="http://schemas.microsoft.com/office/drawing/2014/main" id="{75F2405D-DEFE-7B29-AA11-2983CDDF1747}"/>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6">
            <a:extLst>
              <a:ext uri="{FF2B5EF4-FFF2-40B4-BE49-F238E27FC236}">
                <a16:creationId xmlns:a16="http://schemas.microsoft.com/office/drawing/2014/main" id="{510354E0-0D98-99BD-C41C-5C6F483535D4}"/>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1" name="Rectangle 18">
            <a:extLst>
              <a:ext uri="{FF2B5EF4-FFF2-40B4-BE49-F238E27FC236}">
                <a16:creationId xmlns:a16="http://schemas.microsoft.com/office/drawing/2014/main" id="{F2E80612-65CA-8548-5C3F-0053B483CBEF}"/>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3" name="TextBox 9">
            <a:extLst>
              <a:ext uri="{FF2B5EF4-FFF2-40B4-BE49-F238E27FC236}">
                <a16:creationId xmlns:a16="http://schemas.microsoft.com/office/drawing/2014/main" id="{D99C4AF5-2E43-20C7-4F2D-1A72F864A331}"/>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663bff7c-b804-4d4a-b022-de3012c3402f&quot;}}" title="UserProfile.Institut.InstituteDCU_{{DocumentLanguage}}">
            <a:extLst>
              <a:ext uri="{FF2B5EF4-FFF2-40B4-BE49-F238E27FC236}">
                <a16:creationId xmlns:a16="http://schemas.microsoft.com/office/drawing/2014/main" id="{F123D66E-C740-891E-EE32-86B342CB0549}"/>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57457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
        <p:nvSpPr>
          <p:cNvPr id="7" name="Date Placeholder 14">
            <a:extLst>
              <a:ext uri="{FF2B5EF4-FFF2-40B4-BE49-F238E27FC236}">
                <a16:creationId xmlns:a16="http://schemas.microsoft.com/office/drawing/2014/main" id="{73A00A9D-7213-5D3D-AFCA-2F7A4C0661DB}"/>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text" descr="{&quot;templafy&quot;:{&quot;id&quot;:&quot;4114bcca-66cd-4636-9caa-c74e6052ba4d&quot;}}" title="UserProfile.Institut.InstituteDCU_{{DocumentLanguage}}">
            <a:extLst>
              <a:ext uri="{FF2B5EF4-FFF2-40B4-BE49-F238E27FC236}">
                <a16:creationId xmlns:a16="http://schemas.microsoft.com/office/drawing/2014/main" id="{5803091C-FBAC-06FB-9F65-E834CC6FDE6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14060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12" name="text" descr="{&quot;templafy&quot;:{&quot;id&quot;:&quot;5bad812b-61a1-4cff-b142-cb431780730b&quot;}}" title="UserProfile.Institut.InstituteDCU_{{DocumentLanguage}}">
            <a:extLst>
              <a:ext uri="{FF2B5EF4-FFF2-40B4-BE49-F238E27FC236}">
                <a16:creationId xmlns:a16="http://schemas.microsoft.com/office/drawing/2014/main" id="{DD8D5AAF-ADD4-7965-20E1-CAD60C11F79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7209926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06-03-2026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6" name="Date Placeholder 14">
            <a:extLst>
              <a:ext uri="{FF2B5EF4-FFF2-40B4-BE49-F238E27FC236}">
                <a16:creationId xmlns:a16="http://schemas.microsoft.com/office/drawing/2014/main" id="{A30967DE-2972-4D89-E092-4DEECF158BA3}"/>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text" descr="{&quot;templafy&quot;:{&quot;id&quot;:&quot;2ba2bcbe-3faf-49db-a787-20d4cebfa744&quot;}}" title="UserProfile.Institut.InstituteDCU_{{DocumentLanguage}}">
            <a:extLst>
              <a:ext uri="{FF2B5EF4-FFF2-40B4-BE49-F238E27FC236}">
                <a16:creationId xmlns:a16="http://schemas.microsoft.com/office/drawing/2014/main" id="{91B24A03-A9DC-8214-B212-7BEC0B19CAD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482427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0" name="TextBox 9">
            <a:extLst>
              <a:ext uri="{FF2B5EF4-FFF2-40B4-BE49-F238E27FC236}">
                <a16:creationId xmlns:a16="http://schemas.microsoft.com/office/drawing/2014/main" id="{7EB9F81D-3EAD-42E8-88EC-432C25D7A8F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06-03-2026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7" name="TextBox 16">
            <a:extLst>
              <a:ext uri="{FF2B5EF4-FFF2-40B4-BE49-F238E27FC236}">
                <a16:creationId xmlns:a16="http://schemas.microsoft.com/office/drawing/2014/main" id="{1BBAA208-28D6-470D-B539-73F9AC20E86C}"/>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06-03-2026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bin"/><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endParaRPr lang="da-DK"/>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endParaRPr lang="da-DK"/>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TextBox 2">
            <a:extLst>
              <a:ext uri="{FF2B5EF4-FFF2-40B4-BE49-F238E27FC236}">
                <a16:creationId xmlns:a16="http://schemas.microsoft.com/office/drawing/2014/main" id="{1FCD2DA3-F13B-6E3D-22B8-1D942381D88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Rectangle 15">
            <a:extLst>
              <a:ext uri="{FF2B5EF4-FFF2-40B4-BE49-F238E27FC236}">
                <a16:creationId xmlns:a16="http://schemas.microsoft.com/office/drawing/2014/main" id="{4D855B35-9157-35F0-0B75-83072C32A7E8}"/>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Rectangle 16">
            <a:extLst>
              <a:ext uri="{FF2B5EF4-FFF2-40B4-BE49-F238E27FC236}">
                <a16:creationId xmlns:a16="http://schemas.microsoft.com/office/drawing/2014/main" id="{745FDBC2-0FE8-0521-D51C-92615DD17AAE}"/>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pic>
        <p:nvPicPr>
          <p:cNvPr id="10" name="Logo black">
            <a:extLst>
              <a:ext uri="{FF2B5EF4-FFF2-40B4-BE49-F238E27FC236}">
                <a16:creationId xmlns:a16="http://schemas.microsoft.com/office/drawing/2014/main" id="{902CE77C-069E-5E7A-8D8E-AB15811B63A5}"/>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1" name="Straight Connector 26">
            <a:extLst>
              <a:ext uri="{FF2B5EF4-FFF2-40B4-BE49-F238E27FC236}">
                <a16:creationId xmlns:a16="http://schemas.microsoft.com/office/drawing/2014/main" id="{70C6C0EE-8FE3-6A9C-33B8-374802EF4C3C}"/>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14">
            <a:extLst>
              <a:ext uri="{FF2B5EF4-FFF2-40B4-BE49-F238E27FC236}">
                <a16:creationId xmlns:a16="http://schemas.microsoft.com/office/drawing/2014/main" id="{523BCE81-49FD-3EE2-35BF-BD057CE50D7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4" name="Rectangle 3" descr="{&quot;templafy&quot;:{&quot;id&quot;:&quot;41dc6327-2dfc-4b32-b98c-588e4ebf1939&quot;}}">
            <a:extLst>
              <a:ext uri="{FF2B5EF4-FFF2-40B4-BE49-F238E27FC236}">
                <a16:creationId xmlns:a16="http://schemas.microsoft.com/office/drawing/2014/main" id="{424105E5-06C8-CF1E-C432-CFC01960EB2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r>
              <a:rPr lang="da-DK" sz="1050" dirty="0" err="1">
                <a:solidFill>
                  <a:schemeClr val="tx1"/>
                </a:solidFill>
              </a:rPr>
              <a:t>22. februar 2023</a:t>
            </a:r>
          </a:p>
        </p:txBody>
      </p:sp>
      <p:sp>
        <p:nvSpPr>
          <p:cNvPr id="16" name="TextBox 9">
            <a:extLst>
              <a:ext uri="{FF2B5EF4-FFF2-40B4-BE49-F238E27FC236}">
                <a16:creationId xmlns:a16="http://schemas.microsoft.com/office/drawing/2014/main" id="{6C36CED4-D7EC-2F5A-64CA-838805A4F99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78dfe309-468a-4632-8193-fa3c0b3bdab2&quot;}}" title="UserProfile.Institut.InstituteDCU_{{DocumentLanguage}}">
            <a:extLst>
              <a:ext uri="{FF2B5EF4-FFF2-40B4-BE49-F238E27FC236}">
                <a16:creationId xmlns:a16="http://schemas.microsoft.com/office/drawing/2014/main" id="{9ED68219-402C-1844-B56E-D8437E3F6CCE}"/>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8299477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85">
          <p15:clr>
            <a:srgbClr val="F26B43"/>
          </p15:clr>
        </p15:guide>
        <p15:guide id="13" orient="horz" pos="1071">
          <p15:clr>
            <a:srgbClr val="F26B43"/>
          </p15:clr>
        </p15:guide>
        <p15:guide id="14" pos="259">
          <p15:clr>
            <a:srgbClr val="F26B43"/>
          </p15:clr>
        </p15:guide>
        <p15:guide id="15" pos="7421">
          <p15:clr>
            <a:srgbClr val="F26B43"/>
          </p15:clr>
        </p15:guide>
        <p15:guide id="16" orient="horz" pos="1253">
          <p15:clr>
            <a:srgbClr val="F26B43"/>
          </p15:clr>
        </p15:guide>
        <p15:guide id="17" orient="horz" pos="3680">
          <p15:clr>
            <a:srgbClr val="F26B43"/>
          </p15:clr>
        </p15:guide>
        <p15:guide id="18" orient="horz" pos="3916">
          <p15:clr>
            <a:srgbClr val="F26B43"/>
          </p15:clr>
        </p15:guide>
        <p15:guide id="19" orient="horz" pos="4094">
          <p15:clr>
            <a:srgbClr val="F26B43"/>
          </p15:clr>
        </p15:guide>
        <p15:guide id="20" pos="54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arbejdsmiljoe@sdu.dk"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www.sdunet.dk/arbejdsmiljoe" TargetMode="External"/><Relationship Id="rId2" Type="http://schemas.openxmlformats.org/officeDocument/2006/relationships/hyperlink" Target="https://teams.microsoft.com/l/team/19%3AkJmyERJj0l5NIRQ2MA3J7ar_p7uJjI2JlDx5M2wIEx41%40thread.tacv2/conversations?groupId=30f360cb-f922-49f8-8ebe-621d49552153&amp;tenantId=9a97c27d-b83e-4694-b353-54bdbf18ab5b" TargetMode="External"/><Relationship Id="rId1" Type="http://schemas.openxmlformats.org/officeDocument/2006/relationships/slideLayout" Target="../slideLayouts/slideLayout2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9F8C4-8CAB-97F8-9868-D0C2EB1E6A7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98F4DFF-4163-E26D-C691-84B951A753E7}"/>
              </a:ext>
            </a:extLst>
          </p:cNvPr>
          <p:cNvSpPr>
            <a:spLocks noGrp="1"/>
          </p:cNvSpPr>
          <p:nvPr>
            <p:ph type="ctrTitle"/>
          </p:nvPr>
        </p:nvSpPr>
        <p:spPr>
          <a:xfrm>
            <a:off x="6692202" y="1006605"/>
            <a:ext cx="4900708" cy="1938338"/>
          </a:xfrm>
        </p:spPr>
        <p:txBody>
          <a:bodyPr/>
          <a:lstStyle/>
          <a:p>
            <a:r>
              <a:rPr lang="da-DK" sz="2800" dirty="0"/>
              <a:t>The </a:t>
            </a:r>
            <a:r>
              <a:rPr lang="da-DK" sz="2800" dirty="0" err="1"/>
              <a:t>annual</a:t>
            </a:r>
            <a:r>
              <a:rPr lang="da-DK" sz="2800" dirty="0"/>
              <a:t> </a:t>
            </a:r>
            <a:r>
              <a:rPr lang="da-DK" sz="2800" dirty="0" err="1"/>
              <a:t>occupational</a:t>
            </a:r>
            <a:r>
              <a:rPr lang="da-DK" sz="2800" dirty="0"/>
              <a:t> </a:t>
            </a:r>
            <a:r>
              <a:rPr lang="da-DK" sz="2800" dirty="0" err="1"/>
              <a:t>health</a:t>
            </a:r>
            <a:r>
              <a:rPr lang="da-DK" sz="2800" dirty="0"/>
              <a:t> and </a:t>
            </a:r>
            <a:r>
              <a:rPr lang="da-DK" sz="2800" dirty="0" err="1"/>
              <a:t>safety</a:t>
            </a:r>
            <a:r>
              <a:rPr lang="da-DK" sz="2800" dirty="0"/>
              <a:t> </a:t>
            </a:r>
            <a:r>
              <a:rPr lang="da-DK" sz="2800" dirty="0" err="1"/>
              <a:t>discussion</a:t>
            </a:r>
            <a:endParaRPr lang="da-DK" sz="2800" dirty="0"/>
          </a:p>
        </p:txBody>
      </p:sp>
      <p:sp>
        <p:nvSpPr>
          <p:cNvPr id="7" name="Text Placeholder 6">
            <a:extLst>
              <a:ext uri="{FF2B5EF4-FFF2-40B4-BE49-F238E27FC236}">
                <a16:creationId xmlns:a16="http://schemas.microsoft.com/office/drawing/2014/main" id="{7AF2689D-E7B1-5943-6BCB-C33334981186}"/>
              </a:ext>
            </a:extLst>
          </p:cNvPr>
          <p:cNvSpPr>
            <a:spLocks noGrp="1"/>
          </p:cNvSpPr>
          <p:nvPr>
            <p:ph type="body" sz="quarter" idx="13"/>
          </p:nvPr>
        </p:nvSpPr>
        <p:spPr>
          <a:xfrm>
            <a:off x="6692203" y="2144110"/>
            <a:ext cx="4680000" cy="3828225"/>
          </a:xfrm>
        </p:spPr>
        <p:txBody>
          <a:bodyPr vert="horz" lIns="0" tIns="0" rIns="0" bIns="0" rtlCol="0" anchor="t">
            <a:noAutofit/>
          </a:bodyPr>
          <a:lstStyle/>
          <a:p>
            <a:pPr marL="342900" indent="-342900" fontAlgn="base">
              <a:spcAft>
                <a:spcPts val="600"/>
              </a:spcAft>
              <a:buFont typeface="+mj-lt"/>
              <a:buAutoNum type="arabicPeriod" startAt="4"/>
            </a:pPr>
            <a:r>
              <a:rPr lang="en-US" sz="1400" dirty="0"/>
              <a:t>How should the collaboration take place?</a:t>
            </a:r>
            <a:endParaRPr lang="da-DK" sz="1400" dirty="0"/>
          </a:p>
          <a:p>
            <a:pPr lvl="1" fontAlgn="base">
              <a:spcAft>
                <a:spcPts val="600"/>
              </a:spcAft>
            </a:pPr>
            <a:r>
              <a:rPr lang="en-US" sz="1200" dirty="0"/>
              <a:t>What forms of collaboration and meeting intervals should you have in the coming year? Discuss how the collaboration will work in practice and how you will achieve the goals/implement the initiatives you are planning in your health and safety work.</a:t>
            </a:r>
            <a:endParaRPr lang="da-DK" sz="1200" dirty="0"/>
          </a:p>
          <a:p>
            <a:pPr marL="342900" indent="-342900" fontAlgn="base">
              <a:spcAft>
                <a:spcPts val="600"/>
              </a:spcAft>
              <a:buFont typeface="+mj-lt"/>
              <a:buAutoNum type="arabicPeriod" startAt="4"/>
            </a:pPr>
            <a:r>
              <a:rPr lang="en-US" sz="1400" dirty="0"/>
              <a:t>A plan for competence development to ensure that we have the necessary competences for the coming year's health and safety work [send to </a:t>
            </a:r>
            <a:r>
              <a:rPr lang="en-US" sz="1400" dirty="0">
                <a:hlinkClick r:id="rId3">
                  <a:extLst>
                    <a:ext uri="{A12FA001-AC4F-418D-AE19-62706E023703}">
                      <ahyp:hlinkClr xmlns:ahyp="http://schemas.microsoft.com/office/drawing/2018/hyperlinkcolor" val="tx"/>
                    </a:ext>
                  </a:extLst>
                </a:hlinkClick>
              </a:rPr>
              <a:t>arbejdsmiljoe@sdu.dk</a:t>
            </a:r>
            <a:r>
              <a:rPr lang="en-US" sz="1400" dirty="0"/>
              <a:t>]</a:t>
            </a:r>
          </a:p>
          <a:p>
            <a:pPr marL="342900" indent="-342900" fontAlgn="base">
              <a:spcAft>
                <a:spcPts val="600"/>
              </a:spcAft>
              <a:buFont typeface="+mj-lt"/>
              <a:buAutoNum type="arabicPeriod" startAt="4"/>
            </a:pPr>
            <a:r>
              <a:rPr lang="en-US" sz="1400" dirty="0"/>
              <a:t>Update of the health and safety report</a:t>
            </a:r>
          </a:p>
          <a:p>
            <a:pPr marL="342900" indent="-342900" fontAlgn="base">
              <a:spcAft>
                <a:spcPts val="600"/>
              </a:spcAft>
              <a:buFont typeface="+mj-lt"/>
              <a:buAutoNum type="arabicPeriod" startAt="4"/>
            </a:pPr>
            <a:r>
              <a:rPr lang="en-US" sz="1400" dirty="0"/>
              <a:t>Other things</a:t>
            </a:r>
          </a:p>
        </p:txBody>
      </p:sp>
      <p:sp>
        <p:nvSpPr>
          <p:cNvPr id="3" name="Content Placeholder 2">
            <a:extLst>
              <a:ext uri="{FF2B5EF4-FFF2-40B4-BE49-F238E27FC236}">
                <a16:creationId xmlns:a16="http://schemas.microsoft.com/office/drawing/2014/main" id="{21409920-731C-1C78-583F-6442E595FDD1}"/>
              </a:ext>
            </a:extLst>
          </p:cNvPr>
          <p:cNvSpPr>
            <a:spLocks noGrp="1"/>
          </p:cNvSpPr>
          <p:nvPr>
            <p:ph sz="quarter" idx="15"/>
          </p:nvPr>
        </p:nvSpPr>
        <p:spPr>
          <a:xfrm>
            <a:off x="422433" y="956442"/>
            <a:ext cx="5431829" cy="5467832"/>
          </a:xfrm>
        </p:spPr>
        <p:txBody>
          <a:bodyPr/>
          <a:lstStyle/>
          <a:p>
            <a:pPr marL="0" indent="0" algn="l" fontAlgn="base">
              <a:buNone/>
            </a:pPr>
            <a:r>
              <a:rPr lang="da-DK" sz="1800" b="1" i="0" dirty="0">
                <a:effectLst/>
              </a:rPr>
              <a:t>Agenda</a:t>
            </a:r>
            <a:endParaRPr lang="da-DK" sz="1400" b="1" i="0" dirty="0">
              <a:effectLst/>
            </a:endParaRPr>
          </a:p>
          <a:p>
            <a:pPr algn="l" fontAlgn="base">
              <a:spcAft>
                <a:spcPts val="600"/>
              </a:spcAft>
              <a:buFont typeface="+mj-lt"/>
              <a:buAutoNum type="arabicPeriod"/>
            </a:pPr>
            <a:r>
              <a:rPr lang="en-US" sz="1400" b="0" i="0" dirty="0">
                <a:effectLst/>
              </a:rPr>
              <a:t>Have the previous year's initiatives and goals been completed (how or why not)?</a:t>
            </a:r>
            <a:endParaRPr lang="da-DK" sz="1400" b="0" i="0" dirty="0">
              <a:effectLst/>
            </a:endParaRPr>
          </a:p>
          <a:p>
            <a:pPr lvl="1" fontAlgn="base">
              <a:spcAft>
                <a:spcPts val="600"/>
              </a:spcAft>
            </a:pPr>
            <a:r>
              <a:rPr lang="en-US" sz="1200" dirty="0"/>
              <a:t>Have you carried out the initiatives and activities you decided on, and have you achieved the results you aimed to achieve? If you changed focus during the year – why did you do so, and what results did it yield?</a:t>
            </a:r>
            <a:endParaRPr lang="da-DK" sz="1200" b="0" i="0" dirty="0">
              <a:effectLst/>
            </a:endParaRPr>
          </a:p>
          <a:p>
            <a:pPr algn="l" fontAlgn="base">
              <a:spcAft>
                <a:spcPts val="600"/>
              </a:spcAft>
              <a:buFont typeface="+mj-lt"/>
              <a:buAutoNum type="arabicPeriod"/>
            </a:pPr>
            <a:r>
              <a:rPr lang="en-US" sz="1400" b="0" i="0" dirty="0">
                <a:effectLst/>
              </a:rPr>
              <a:t>What</a:t>
            </a:r>
            <a:r>
              <a:rPr lang="da-DK" sz="1400" b="0" i="0" dirty="0">
                <a:effectLst/>
              </a:rPr>
              <a:t> </a:t>
            </a:r>
            <a:r>
              <a:rPr lang="da-DK" sz="1400" b="0" i="0" dirty="0" err="1">
                <a:effectLst/>
              </a:rPr>
              <a:t>should</a:t>
            </a:r>
            <a:r>
              <a:rPr lang="da-DK" sz="1400" b="0" i="0" dirty="0">
                <a:effectLst/>
              </a:rPr>
              <a:t> </a:t>
            </a:r>
            <a:r>
              <a:rPr lang="da-DK" sz="1400" b="0" i="0" dirty="0" err="1">
                <a:effectLst/>
              </a:rPr>
              <a:t>we</a:t>
            </a:r>
            <a:r>
              <a:rPr lang="da-DK" sz="1400" b="0" i="0" dirty="0">
                <a:effectLst/>
              </a:rPr>
              <a:t> </a:t>
            </a:r>
            <a:r>
              <a:rPr lang="da-DK" sz="1400" b="0" i="0" dirty="0" err="1">
                <a:effectLst/>
              </a:rPr>
              <a:t>focus</a:t>
            </a:r>
            <a:r>
              <a:rPr lang="da-DK" sz="1400" b="0" i="0" dirty="0">
                <a:effectLst/>
              </a:rPr>
              <a:t> on in the coming </a:t>
            </a:r>
            <a:r>
              <a:rPr lang="da-DK" sz="1400" b="0" i="0" dirty="0" err="1">
                <a:effectLst/>
              </a:rPr>
              <a:t>year</a:t>
            </a:r>
            <a:r>
              <a:rPr lang="da-DK" sz="1400" b="0" i="0" dirty="0">
                <a:effectLst/>
              </a:rPr>
              <a:t>?</a:t>
            </a:r>
          </a:p>
          <a:p>
            <a:pPr lvl="1" fontAlgn="base">
              <a:spcAft>
                <a:spcPts val="600"/>
              </a:spcAft>
            </a:pPr>
            <a:r>
              <a:rPr lang="en-US" sz="1200" dirty="0"/>
              <a:t>Use your knowledge from the workplace assessment action plan and your local knowledge as inspiration for the topics you want to focus on in the coming year:</a:t>
            </a:r>
          </a:p>
          <a:p>
            <a:pPr lvl="2" fontAlgn="base">
              <a:spcAft>
                <a:spcPts val="600"/>
              </a:spcAft>
            </a:pPr>
            <a:r>
              <a:rPr lang="en-US" sz="1000" dirty="0"/>
              <a:t>Are we aware of the risks identified in the safety round? Have there been any occupational accidents or sick leave as a result of the work environment that we need to take into account? Or have we had visits from the Danish Working Environment Authority or other authority that will affect our health and safety work?</a:t>
            </a:r>
          </a:p>
          <a:p>
            <a:pPr fontAlgn="base">
              <a:spcAft>
                <a:spcPts val="600"/>
              </a:spcAft>
              <a:buFont typeface="+mj-lt"/>
              <a:buAutoNum type="arabicPeriod"/>
            </a:pPr>
            <a:r>
              <a:rPr lang="en-US" sz="1400" dirty="0"/>
              <a:t>Have we identified any risks or issues that cannot be addressed locally and require </a:t>
            </a:r>
            <a:r>
              <a:rPr lang="en-US" sz="1400" dirty="0" err="1"/>
              <a:t>centralised</a:t>
            </a:r>
            <a:r>
              <a:rPr lang="en-US" sz="1400" dirty="0"/>
              <a:t> action</a:t>
            </a:r>
            <a:r>
              <a:rPr lang="da-DK" sz="1400" dirty="0"/>
              <a:t>? </a:t>
            </a:r>
            <a:br>
              <a:rPr lang="da-DK" sz="1400" dirty="0"/>
            </a:br>
            <a:r>
              <a:rPr lang="da-DK" sz="1400" dirty="0"/>
              <a:t>If yes [send it to </a:t>
            </a:r>
            <a:r>
              <a:rPr lang="da-DK" sz="1400" dirty="0">
                <a:hlinkClick r:id="rId3">
                  <a:extLst>
                    <a:ext uri="{A12FA001-AC4F-418D-AE19-62706E023703}">
                      <ahyp:hlinkClr xmlns:ahyp="http://schemas.microsoft.com/office/drawing/2018/hyperlinkcolor" val="tx"/>
                    </a:ext>
                  </a:extLst>
                </a:hlinkClick>
              </a:rPr>
              <a:t>arbejdsmiljoe@sdu.dk</a:t>
            </a:r>
            <a:r>
              <a:rPr lang="da-DK" sz="1400" dirty="0"/>
              <a:t>]:</a:t>
            </a:r>
          </a:p>
          <a:p>
            <a:pPr lvl="1" fontAlgn="base">
              <a:lnSpc>
                <a:spcPct val="100000"/>
              </a:lnSpc>
            </a:pPr>
            <a:r>
              <a:rPr lang="en-US" sz="1200" dirty="0"/>
              <a:t>Which risks and themes?</a:t>
            </a:r>
          </a:p>
          <a:p>
            <a:pPr lvl="1" fontAlgn="base">
              <a:lnSpc>
                <a:spcPct val="100000"/>
              </a:lnSpc>
            </a:pPr>
            <a:r>
              <a:rPr lang="en-US" sz="1200" dirty="0"/>
              <a:t>What do we consider necessary to prevent or address the challenge?</a:t>
            </a:r>
          </a:p>
          <a:p>
            <a:pPr lvl="1" fontAlgn="base">
              <a:lnSpc>
                <a:spcPct val="100000"/>
              </a:lnSpc>
            </a:pPr>
            <a:r>
              <a:rPr lang="en-US" sz="1200" dirty="0"/>
              <a:t>At what level do we see a need for cross-organisational action – FAMU, CAMU or HOAMU?</a:t>
            </a:r>
            <a:endParaRPr lang="da-DK" sz="1200" dirty="0"/>
          </a:p>
          <a:p>
            <a:pPr marL="0" indent="0" algn="l" fontAlgn="base">
              <a:spcAft>
                <a:spcPts val="600"/>
              </a:spcAft>
              <a:buNone/>
            </a:pPr>
            <a:br>
              <a:rPr lang="da-DK" sz="1400" dirty="0"/>
            </a:br>
            <a:endParaRPr lang="da-DK" sz="1400" b="0" i="0" dirty="0">
              <a:effectLst/>
            </a:endParaRPr>
          </a:p>
        </p:txBody>
      </p:sp>
      <p:sp>
        <p:nvSpPr>
          <p:cNvPr id="4" name="Date Placeholder 3">
            <a:extLst>
              <a:ext uri="{FF2B5EF4-FFF2-40B4-BE49-F238E27FC236}">
                <a16:creationId xmlns:a16="http://schemas.microsoft.com/office/drawing/2014/main" id="{00E8DB98-6938-C236-0098-1814ABF41BBA}"/>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F20A7CA-4009-49F9-8DA8-68F56CA3EA38}"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CDD8688-6100-60F0-669C-4473182A89F6}"/>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2" name="Billede 1">
            <a:extLst>
              <a:ext uri="{FF2B5EF4-FFF2-40B4-BE49-F238E27FC236}">
                <a16:creationId xmlns:a16="http://schemas.microsoft.com/office/drawing/2014/main" id="{9E89CEC4-D2AB-BBFB-DD77-BEFF1AAB60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913752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29AA2-42FF-CE2A-3BB2-5A536DEEB8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001A85-8FA1-4A3E-3D3C-F1D5C1EFD712}"/>
              </a:ext>
            </a:extLst>
          </p:cNvPr>
          <p:cNvSpPr>
            <a:spLocks noGrp="1"/>
          </p:cNvSpPr>
          <p:nvPr>
            <p:ph type="ctrTitle"/>
          </p:nvPr>
        </p:nvSpPr>
        <p:spPr>
          <a:xfrm>
            <a:off x="6884892" y="1006605"/>
            <a:ext cx="4487309" cy="1938338"/>
          </a:xfrm>
        </p:spPr>
        <p:txBody>
          <a:bodyPr/>
          <a:lstStyle/>
          <a:p>
            <a:r>
              <a:rPr lang="da-DK" dirty="0"/>
              <a:t>New framework for </a:t>
            </a:r>
            <a:r>
              <a:rPr lang="da-DK" dirty="0" err="1"/>
              <a:t>discussion</a:t>
            </a:r>
            <a:endParaRPr lang="da-DK" dirty="0"/>
          </a:p>
        </p:txBody>
      </p:sp>
      <p:sp>
        <p:nvSpPr>
          <p:cNvPr id="3" name="Pladsholder til tekst 2">
            <a:extLst>
              <a:ext uri="{FF2B5EF4-FFF2-40B4-BE49-F238E27FC236}">
                <a16:creationId xmlns:a16="http://schemas.microsoft.com/office/drawing/2014/main" id="{54B627AB-B13E-8FBD-EE99-C30FD9F32595}"/>
              </a:ext>
            </a:extLst>
          </p:cNvPr>
          <p:cNvSpPr>
            <a:spLocks noGrp="1"/>
          </p:cNvSpPr>
          <p:nvPr>
            <p:ph type="body" sz="quarter" idx="13"/>
          </p:nvPr>
        </p:nvSpPr>
        <p:spPr>
          <a:xfrm>
            <a:off x="6884894" y="3091766"/>
            <a:ext cx="4487308" cy="2466000"/>
          </a:xfrm>
        </p:spPr>
        <p:txBody>
          <a:bodyPr/>
          <a:lstStyle/>
          <a:p>
            <a:pPr marL="0" indent="0">
              <a:buNone/>
            </a:pPr>
            <a:r>
              <a:rPr lang="en-US" b="1" dirty="0">
                <a:solidFill>
                  <a:schemeClr val="accent6"/>
                </a:solidFill>
              </a:rPr>
              <a:t>REMEMBER!</a:t>
            </a:r>
          </a:p>
          <a:p>
            <a:pPr>
              <a:buFont typeface="Wingdings" panose="05000000000000000000" pitchFamily="2" charset="2"/>
              <a:buChar char="à"/>
            </a:pPr>
            <a:r>
              <a:rPr lang="en-US" b="1" dirty="0">
                <a:solidFill>
                  <a:schemeClr val="accent6"/>
                </a:solidFill>
              </a:rPr>
              <a:t>Requests for discussion in FAMU or HOAMU and competence needs must be sent to arbejdsmiljoe@sdu.dk no later than 30 April. </a:t>
            </a:r>
          </a:p>
          <a:p>
            <a:pPr>
              <a:buFont typeface="Wingdings" panose="05000000000000000000" pitchFamily="2" charset="2"/>
              <a:buChar char="à"/>
            </a:pPr>
            <a:r>
              <a:rPr lang="en-US" b="1" dirty="0">
                <a:solidFill>
                  <a:schemeClr val="accent6"/>
                </a:solidFill>
              </a:rPr>
              <a:t>Correction to the health and safety report must be registered in </a:t>
            </a:r>
            <a:r>
              <a:rPr lang="en-US" b="1" dirty="0">
                <a:solidFill>
                  <a:schemeClr val="accent6"/>
                </a:solidFill>
                <a:hlinkClick r:id="rId2"/>
              </a:rPr>
              <a:t>Teams</a:t>
            </a:r>
            <a:r>
              <a:rPr lang="en-US" b="1" dirty="0">
                <a:solidFill>
                  <a:schemeClr val="accent6"/>
                </a:solidFill>
              </a:rPr>
              <a:t> no later than 30 April</a:t>
            </a:r>
          </a:p>
          <a:p>
            <a:pPr marL="0" indent="0">
              <a:buNone/>
            </a:pPr>
            <a:endParaRPr lang="da-DK" dirty="0"/>
          </a:p>
        </p:txBody>
      </p:sp>
      <p:sp>
        <p:nvSpPr>
          <p:cNvPr id="4" name="Pladsholder til indhold 3">
            <a:extLst>
              <a:ext uri="{FF2B5EF4-FFF2-40B4-BE49-F238E27FC236}">
                <a16:creationId xmlns:a16="http://schemas.microsoft.com/office/drawing/2014/main" id="{E3394C50-8BAF-8A78-744E-8507E085195C}"/>
              </a:ext>
            </a:extLst>
          </p:cNvPr>
          <p:cNvSpPr>
            <a:spLocks noGrp="1"/>
          </p:cNvSpPr>
          <p:nvPr>
            <p:ph sz="quarter" idx="15"/>
          </p:nvPr>
        </p:nvSpPr>
        <p:spPr>
          <a:xfrm>
            <a:off x="422432" y="1000443"/>
            <a:ext cx="5673568" cy="4853157"/>
          </a:xfrm>
        </p:spPr>
        <p:txBody>
          <a:bodyPr/>
          <a:lstStyle/>
          <a:p>
            <a:pPr marL="0" indent="0">
              <a:buNone/>
            </a:pPr>
            <a:r>
              <a:rPr lang="en-US" sz="1400" dirty="0">
                <a:latin typeface="Helvetica"/>
                <a:cs typeface="Arial"/>
              </a:rPr>
              <a:t>The agenda for the health and safety discussion must </a:t>
            </a:r>
            <a:r>
              <a:rPr lang="en-US" sz="1400" b="1" dirty="0">
                <a:latin typeface="Helvetica"/>
                <a:cs typeface="Arial"/>
              </a:rPr>
              <a:t>continue</a:t>
            </a:r>
            <a:r>
              <a:rPr lang="en-US" sz="1400" dirty="0">
                <a:latin typeface="Helvetica"/>
                <a:cs typeface="Arial"/>
              </a:rPr>
              <a:t> to be a </a:t>
            </a:r>
            <a:r>
              <a:rPr lang="en-US" sz="1400" b="1" dirty="0">
                <a:latin typeface="Helvetica"/>
                <a:cs typeface="Arial"/>
              </a:rPr>
              <a:t>basis for dialogue </a:t>
            </a:r>
            <a:r>
              <a:rPr lang="en-US" sz="1400" dirty="0">
                <a:latin typeface="Helvetica"/>
                <a:cs typeface="Arial"/>
              </a:rPr>
              <a:t>in the health and safety group, and there is a </a:t>
            </a:r>
            <a:r>
              <a:rPr lang="en-US" sz="1400" b="1" dirty="0">
                <a:latin typeface="Helvetica"/>
                <a:cs typeface="Arial"/>
              </a:rPr>
              <a:t>compulsory template </a:t>
            </a:r>
            <a:r>
              <a:rPr lang="en-US" sz="1400" dirty="0">
                <a:latin typeface="Helvetica"/>
                <a:cs typeface="Arial"/>
              </a:rPr>
              <a:t>to be used for the minutes, but only </a:t>
            </a:r>
            <a:r>
              <a:rPr lang="en-US" sz="1400" b="1" dirty="0">
                <a:latin typeface="Helvetica"/>
                <a:cs typeface="Arial"/>
              </a:rPr>
              <a:t>challenges</a:t>
            </a:r>
            <a:r>
              <a:rPr lang="en-US" sz="1400" dirty="0">
                <a:latin typeface="Helvetica"/>
                <a:cs typeface="Arial"/>
              </a:rPr>
              <a:t> that cannot be solved locally and </a:t>
            </a:r>
            <a:r>
              <a:rPr lang="en-US" sz="1400" b="1" dirty="0"/>
              <a:t>competence</a:t>
            </a:r>
            <a:r>
              <a:rPr lang="en-US" sz="1400" dirty="0"/>
              <a:t> development</a:t>
            </a:r>
            <a:r>
              <a:rPr lang="en-US" sz="1400" dirty="0">
                <a:latin typeface="Helvetica"/>
                <a:cs typeface="Arial"/>
              </a:rPr>
              <a:t> are brought </a:t>
            </a:r>
            <a:r>
              <a:rPr lang="en-US" sz="1400">
                <a:latin typeface="Helvetica"/>
                <a:cs typeface="Arial"/>
              </a:rPr>
              <a:t>to FAMU, CAMU </a:t>
            </a:r>
            <a:r>
              <a:rPr lang="en-US" sz="1400" dirty="0">
                <a:latin typeface="Helvetica"/>
                <a:cs typeface="Arial"/>
              </a:rPr>
              <a:t>or HOAMU.</a:t>
            </a:r>
          </a:p>
          <a:p>
            <a:pPr marL="0" indent="0">
              <a:buNone/>
            </a:pPr>
            <a:endParaRPr lang="en-US" sz="1400" dirty="0">
              <a:latin typeface="Helvetica"/>
              <a:cs typeface="Arial"/>
            </a:endParaRPr>
          </a:p>
          <a:p>
            <a:pPr marL="0" indent="0">
              <a:buNone/>
            </a:pPr>
            <a:r>
              <a:rPr lang="en-US" sz="1400" b="1" dirty="0">
                <a:latin typeface="Helvetica"/>
                <a:cs typeface="Arial"/>
              </a:rPr>
              <a:t>The minutes </a:t>
            </a:r>
            <a:r>
              <a:rPr lang="en-US" sz="1400" dirty="0">
                <a:latin typeface="Helvetica"/>
                <a:cs typeface="Arial"/>
              </a:rPr>
              <a:t>are the health and safety group's </a:t>
            </a:r>
            <a:r>
              <a:rPr lang="en-US" sz="1400" b="1" dirty="0">
                <a:latin typeface="Helvetica"/>
                <a:cs typeface="Arial"/>
              </a:rPr>
              <a:t>documentation</a:t>
            </a:r>
            <a:r>
              <a:rPr lang="en-US" sz="1400" dirty="0">
                <a:latin typeface="Helvetica"/>
                <a:cs typeface="Arial"/>
              </a:rPr>
              <a:t> of the annual discussion - therefore compulsory!</a:t>
            </a:r>
          </a:p>
          <a:p>
            <a:pPr marL="0" indent="0">
              <a:buNone/>
            </a:pPr>
            <a:endParaRPr lang="en-US" sz="1400" dirty="0">
              <a:latin typeface="Helvetica"/>
              <a:cs typeface="Arial"/>
            </a:endParaRPr>
          </a:p>
          <a:p>
            <a:pPr marL="0" indent="0">
              <a:buNone/>
            </a:pPr>
            <a:r>
              <a:rPr lang="en-US" sz="1400" dirty="0">
                <a:latin typeface="Helvetica"/>
                <a:cs typeface="Arial"/>
              </a:rPr>
              <a:t>The health and safety groups are </a:t>
            </a:r>
            <a:r>
              <a:rPr lang="en-US" sz="1400" b="1" dirty="0">
                <a:latin typeface="Helvetica"/>
                <a:cs typeface="Arial"/>
              </a:rPr>
              <a:t>encouraged</a:t>
            </a:r>
            <a:r>
              <a:rPr lang="en-US" sz="1400" dirty="0">
                <a:latin typeface="Helvetica"/>
                <a:cs typeface="Arial"/>
              </a:rPr>
              <a:t> to </a:t>
            </a:r>
            <a:r>
              <a:rPr lang="en-US" sz="1400" b="1" dirty="0">
                <a:latin typeface="Helvetica"/>
                <a:cs typeface="Arial"/>
              </a:rPr>
              <a:t>inform</a:t>
            </a:r>
            <a:r>
              <a:rPr lang="en-US" sz="1400" dirty="0">
                <a:latin typeface="Helvetica"/>
                <a:cs typeface="Arial"/>
              </a:rPr>
              <a:t> employees and management of </a:t>
            </a:r>
            <a:r>
              <a:rPr lang="en-US" sz="1400" b="1" dirty="0">
                <a:latin typeface="Helvetica"/>
                <a:cs typeface="Arial"/>
              </a:rPr>
              <a:t>key points </a:t>
            </a:r>
            <a:r>
              <a:rPr lang="en-US" sz="1400" dirty="0">
                <a:latin typeface="Helvetica"/>
                <a:cs typeface="Arial"/>
              </a:rPr>
              <a:t>from the discussion and the </a:t>
            </a:r>
            <a:r>
              <a:rPr lang="en-US" sz="1400" b="1" dirty="0">
                <a:latin typeface="Helvetica"/>
                <a:cs typeface="Arial"/>
              </a:rPr>
              <a:t>plan</a:t>
            </a:r>
            <a:r>
              <a:rPr lang="en-US" sz="1400" dirty="0">
                <a:latin typeface="Helvetica"/>
                <a:cs typeface="Arial"/>
              </a:rPr>
              <a:t> for the coming year's health and safety work.</a:t>
            </a:r>
          </a:p>
          <a:p>
            <a:pPr marL="0" indent="0">
              <a:buNone/>
            </a:pPr>
            <a:endParaRPr lang="en-US" sz="1400" dirty="0">
              <a:latin typeface="Helvetica"/>
              <a:cs typeface="Arial"/>
            </a:endParaRPr>
          </a:p>
          <a:p>
            <a:pPr marL="0" indent="0">
              <a:buNone/>
            </a:pPr>
            <a:r>
              <a:rPr lang="en-US" sz="1400" dirty="0">
                <a:latin typeface="Helvetica"/>
                <a:cs typeface="Arial"/>
              </a:rPr>
              <a:t>The statement is </a:t>
            </a:r>
            <a:r>
              <a:rPr lang="en-US" sz="1400" b="1" dirty="0">
                <a:latin typeface="Helvetica"/>
                <a:cs typeface="Arial"/>
              </a:rPr>
              <a:t>updated centrally once a year</a:t>
            </a:r>
            <a:r>
              <a:rPr lang="en-US" sz="1400" dirty="0">
                <a:latin typeface="Helvetica"/>
                <a:cs typeface="Arial"/>
              </a:rPr>
              <a:t>, while </a:t>
            </a:r>
            <a:r>
              <a:rPr lang="en-US" sz="1400" b="1" dirty="0">
                <a:latin typeface="Helvetica"/>
                <a:cs typeface="Arial"/>
              </a:rPr>
              <a:t>ongoing</a:t>
            </a:r>
            <a:r>
              <a:rPr lang="en-US" sz="1400" dirty="0">
                <a:latin typeface="Helvetica"/>
                <a:cs typeface="Arial"/>
              </a:rPr>
              <a:t> updates are the </a:t>
            </a:r>
            <a:r>
              <a:rPr lang="en-US" sz="1400" b="1" dirty="0">
                <a:latin typeface="Helvetica"/>
                <a:cs typeface="Arial"/>
              </a:rPr>
              <a:t>responsibility of the health and safety groups</a:t>
            </a:r>
            <a:r>
              <a:rPr lang="en-US" sz="1400" dirty="0">
                <a:latin typeface="Helvetica"/>
                <a:cs typeface="Arial"/>
              </a:rPr>
              <a:t> (procedure for ongoing updates will be announced later)</a:t>
            </a:r>
          </a:p>
          <a:p>
            <a:pPr marL="0" indent="0">
              <a:buNone/>
            </a:pPr>
            <a:endParaRPr lang="en-US" sz="1400" dirty="0">
              <a:latin typeface="Helvetica"/>
              <a:cs typeface="Arial"/>
            </a:endParaRPr>
          </a:p>
          <a:p>
            <a:pPr marL="0" indent="0">
              <a:buNone/>
            </a:pPr>
            <a:r>
              <a:rPr lang="en-US" sz="1400" dirty="0">
                <a:latin typeface="Helvetica"/>
                <a:cs typeface="Arial"/>
              </a:rPr>
              <a:t>On SDU HR's service page under working environment: </a:t>
            </a:r>
            <a:r>
              <a:rPr lang="en-US" sz="1400" dirty="0">
                <a:latin typeface="Helvetica"/>
                <a:cs typeface="Arial"/>
                <a:hlinkClick r:id="rId3">
                  <a:extLst>
                    <a:ext uri="{A12FA001-AC4F-418D-AE19-62706E023703}">
                      <ahyp:hlinkClr xmlns:ahyp="http://schemas.microsoft.com/office/drawing/2018/hyperlinkcolor" val="tx"/>
                    </a:ext>
                  </a:extLst>
                </a:hlinkClick>
              </a:rPr>
              <a:t>www.sdunet.dk/arbejdsmiljoe</a:t>
            </a:r>
            <a:r>
              <a:rPr lang="en-US" sz="1400" dirty="0">
                <a:latin typeface="Helvetica"/>
                <a:cs typeface="Arial"/>
              </a:rPr>
              <a:t> - the annual working environment discussion, you will find </a:t>
            </a:r>
            <a:r>
              <a:rPr lang="en-US" sz="1400" b="1" dirty="0">
                <a:latin typeface="Helvetica"/>
                <a:cs typeface="Arial"/>
              </a:rPr>
              <a:t>relevant material </a:t>
            </a:r>
            <a:r>
              <a:rPr lang="en-US" sz="1400" dirty="0">
                <a:latin typeface="Helvetica"/>
                <a:cs typeface="Arial"/>
              </a:rPr>
              <a:t>for the discussion.</a:t>
            </a:r>
            <a:endParaRPr lang="da-DK" sz="1400" dirty="0">
              <a:latin typeface="Helvetica"/>
              <a:cs typeface="Arial"/>
            </a:endParaRPr>
          </a:p>
          <a:p>
            <a:endParaRPr lang="da-DK" dirty="0"/>
          </a:p>
        </p:txBody>
      </p:sp>
      <p:sp>
        <p:nvSpPr>
          <p:cNvPr id="5" name="Pladsholder til dato 4">
            <a:extLst>
              <a:ext uri="{FF2B5EF4-FFF2-40B4-BE49-F238E27FC236}">
                <a16:creationId xmlns:a16="http://schemas.microsoft.com/office/drawing/2014/main" id="{90E0F49C-6B6D-F27F-7AC1-8A9FA3B501BC}"/>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9277C2D-1C11-489B-929F-C46A74ABC9D9}"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6" name="Pladsholder til slidenummer 5">
            <a:extLst>
              <a:ext uri="{FF2B5EF4-FFF2-40B4-BE49-F238E27FC236}">
                <a16:creationId xmlns:a16="http://schemas.microsoft.com/office/drawing/2014/main" id="{BBD89075-42A8-1710-3336-14B4B0C99920}"/>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7" name="Billede 6">
            <a:extLst>
              <a:ext uri="{FF2B5EF4-FFF2-40B4-BE49-F238E27FC236}">
                <a16:creationId xmlns:a16="http://schemas.microsoft.com/office/drawing/2014/main" id="{B9AC8C66-2BE6-CF08-BAC4-35A24F5367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1251759850"/>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SDU">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id="{F00653A6-EDC9-4A26-A101-22DCF11D94E2}" vid="{4BE6CC0C-BBC1-44D2-9F45-8500ECBE5456}"/>
    </a:ext>
  </a:ext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2BDC5D3B7E16C4DAC3504EBE4BF77BE" ma:contentTypeVersion="3" ma:contentTypeDescription="Opret et nyt dokument." ma:contentTypeScope="" ma:versionID="e3342c864c6ad351858f8bfa54941439">
  <xsd:schema xmlns:xsd="http://www.w3.org/2001/XMLSchema" xmlns:xs="http://www.w3.org/2001/XMLSchema" xmlns:p="http://schemas.microsoft.com/office/2006/metadata/properties" xmlns:ns2="3e97341e-f767-4d2b-90c9-641cda6c81c6" targetNamespace="http://schemas.microsoft.com/office/2006/metadata/properties" ma:root="true" ma:fieldsID="9a32d9523c089c77f52d91bd727f23a4" ns2:_="">
    <xsd:import namespace="3e97341e-f767-4d2b-90c9-641cda6c81c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97341e-f767-4d2b-90c9-641cda6c8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TemplafyFormConfiguration><![CDATA[{"formFields":[],"formDataEntries":[]}]]></TemplafyFormConfiguration>
</file>

<file path=customXml/item4.xml><?xml version="1.0" encoding="utf-8"?>
<TemplafyTemplateConfiguration><![CDATA[{"elementsMetadata":[],"transformationConfigurations":[{"language":"{{DocumentLanguage}}","disableUpdates":false,"type":"proofingLanguage"}],"templateName":"blank","templateDescription":"","enableDocumentContentUpdater":true,"version":"2.0"}]]></TemplafyTemplateConfiguration>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5BF8C0-D522-48AB-8B06-BFF20929394B}">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c3ac72ac-cbe0-4657-b0cb-68847e098f8b"/>
    <ds:schemaRef ds:uri="http://purl.org/dc/dcmitype/"/>
    <ds:schemaRef ds:uri="http://schemas.microsoft.com/office/infopath/2007/PartnerControls"/>
    <ds:schemaRef ds:uri="75e3caed-6666-4962-99c0-17ba786c5c1d"/>
    <ds:schemaRef ds:uri="http://www.w3.org/XML/1998/namespace"/>
    <ds:schemaRef ds:uri="http://purl.org/dc/elements/1.1/"/>
  </ds:schemaRefs>
</ds:datastoreItem>
</file>

<file path=customXml/itemProps2.xml><?xml version="1.0" encoding="utf-8"?>
<ds:datastoreItem xmlns:ds="http://schemas.openxmlformats.org/officeDocument/2006/customXml" ds:itemID="{578D350E-8E36-46C6-8702-48DFC64CB9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97341e-f767-4d2b-90c9-641cda6c81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CD5A01-6378-494D-B71B-D23DEC9A120C}">
  <ds:schemaRefs/>
</ds:datastoreItem>
</file>

<file path=customXml/itemProps4.xml><?xml version="1.0" encoding="utf-8"?>
<ds:datastoreItem xmlns:ds="http://schemas.openxmlformats.org/officeDocument/2006/customXml" ds:itemID="{C484C70F-0F64-4774-853F-19FDF7E1F81D}">
  <ds:schemaRefs/>
</ds:datastoreItem>
</file>

<file path=customXml/itemProps5.xml><?xml version="1.0" encoding="utf-8"?>
<ds:datastoreItem xmlns:ds="http://schemas.openxmlformats.org/officeDocument/2006/customXml" ds:itemID="{C7CF39B6-AE0C-4098-8E4B-10121B5912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296</TotalTime>
  <Words>592</Words>
  <Application>Microsoft Office PowerPoint</Application>
  <PresentationFormat>Widescreen</PresentationFormat>
  <Paragraphs>36</Paragraphs>
  <Slides>2</Slides>
  <Notes>1</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2</vt:i4>
      </vt:variant>
    </vt:vector>
  </HeadingPairs>
  <TitlesOfParts>
    <vt:vector size="7" baseType="lpstr">
      <vt:lpstr>Arial</vt:lpstr>
      <vt:lpstr>Helvetica</vt:lpstr>
      <vt:lpstr>Wingdings</vt:lpstr>
      <vt:lpstr>Blank</vt:lpstr>
      <vt:lpstr>SDU</vt:lpstr>
      <vt:lpstr>The annual occupational health and safety discussion</vt:lpstr>
      <vt:lpstr>New framework for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årlige arbejdsmiljødrøftelse</dc:title>
  <dc:subject/>
  <dc:creator>Luise Thuesen Marling</dc:creator>
  <cp:keywords/>
  <dc:description/>
  <cp:lastModifiedBy>Luise Thuesen Marling</cp:lastModifiedBy>
  <cp:revision>34</cp:revision>
  <dcterms:created xsi:type="dcterms:W3CDTF">2023-04-17T10:41:40Z</dcterms:created>
  <dcterms:modified xsi:type="dcterms:W3CDTF">2026-03-06T07:31:19Z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2022-07-04T06:37:46</vt:lpwstr>
  </property>
  <property fmtid="{D5CDD505-2E9C-101B-9397-08002B2CF9AE}" pid="3" name="TemplafyTenantId">
    <vt:lpwstr>sdu</vt:lpwstr>
  </property>
  <property fmtid="{D5CDD505-2E9C-101B-9397-08002B2CF9AE}" pid="4" name="TemplafyTemplateId">
    <vt:lpwstr>637925134655816945</vt:lpwstr>
  </property>
  <property fmtid="{D5CDD505-2E9C-101B-9397-08002B2CF9AE}" pid="5" name="TemplafyUserProfileId">
    <vt:lpwstr>637830413140992867</vt:lpwstr>
  </property>
  <property fmtid="{D5CDD505-2E9C-101B-9397-08002B2CF9AE}" pid="6" name="TemplafyLanguageCode">
    <vt:lpwstr>da-DK</vt:lpwstr>
  </property>
  <property fmtid="{D5CDD505-2E9C-101B-9397-08002B2CF9AE}" pid="7" name="TemplafyFromBlank">
    <vt:bool>true</vt:bool>
  </property>
  <property fmtid="{D5CDD505-2E9C-101B-9397-08002B2CF9AE}" pid="8" name="ContentTypeId">
    <vt:lpwstr>0x010100F2BDC5D3B7E16C4DAC3504EBE4BF77BE</vt:lpwstr>
  </property>
  <property fmtid="{D5CDD505-2E9C-101B-9397-08002B2CF9AE}" pid="9" name="MediaServiceImageTags">
    <vt:lpwstr/>
  </property>
</Properties>
</file>