
<file path=[Content_Types].xml><?xml version="1.0" encoding="utf-8"?>
<Types xmlns="http://schemas.openxmlformats.org/package/2006/content-types">
  <Default Extension="bin" ContentType="image/x-emf"/>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6"/>
    <p:sldMasterId id="2147483693" r:id="rId7"/>
  </p:sldMasterIdLst>
  <p:notesMasterIdLst>
    <p:notesMasterId r:id="rId9"/>
  </p:notesMasterIdLst>
  <p:sldIdLst>
    <p:sldId id="30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EE4C51-8DC9-424F-95D9-3A78F5334689}" v="1" dt="2024-03-07T10:02:52.344"/>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2" autoAdjust="0"/>
  </p:normalViewPr>
  <p:slideViewPr>
    <p:cSldViewPr snapToGrid="0" showGuides="1">
      <p:cViewPr varScale="1">
        <p:scale>
          <a:sx n="114" d="100"/>
          <a:sy n="114" d="100"/>
        </p:scale>
        <p:origin x="414" y="12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customXml" Target="../customXml/item5.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CD72A38B-F9FA-4036-A084-652409E98F08}" type="datetimeFigureOut">
              <a:rPr lang="en-GB"/>
              <a:pPr/>
              <a:t>07/03/2024</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49436F85-577F-4A92-A47F-D540A2BCC821}" type="slidenum">
              <a:rPr lang="en-GB"/>
              <a:pPr/>
              <a:t>‹nr.›</a:t>
            </a:fld>
            <a:endParaRPr lang="en-GB" dirty="0"/>
          </a:p>
        </p:txBody>
      </p:sp>
    </p:spTree>
    <p:extLst>
      <p:ext uri="{BB962C8B-B14F-4D97-AF65-F5344CB8AC3E}">
        <p14:creationId xmlns:p14="http://schemas.microsoft.com/office/powerpoint/2010/main" val="3378091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a:t>Ved arbejdsmiljødrøftelsen er I forpligtet til at: 1. vurdere om jeres mål for arbejdsmiljøet for det foregående år er nået 2. tilrettelægge indholdet af samarbejdet om sikkerhed og sundhed for det kommende år 3. fastlægge, hvordan samarbejdet skal foregå 4. fastlægge mål for det kommende års samarbejde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436F85-577F-4A92-A47F-D540A2BCC821}" type="slidenum">
              <a:rPr kumimoji="0" lang="en-GB"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42969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bin"/><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vid fors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tx1"/>
                </a:solidFill>
              </a:defRPr>
            </a:lvl1pPr>
          </a:lstStyle>
          <a:p>
            <a:r>
              <a:rPr lang="da-DK" dirty="0"/>
              <a:t>Klik for at tilføje overskrift</a:t>
            </a:r>
            <a:endParaRPr lang="da-DK"/>
          </a:p>
        </p:txBody>
      </p:sp>
      <p:sp>
        <p:nvSpPr>
          <p:cNvPr id="13" name="Date Placeholder 14">
            <a:extLst>
              <a:ext uri="{FF2B5EF4-FFF2-40B4-BE49-F238E27FC236}">
                <a16:creationId xmlns:a16="http://schemas.microsoft.com/office/drawing/2014/main" id="{5161ABAB-6DB4-433A-ACC8-A0EC0AACAD0C}"/>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07-03-2024</a:t>
            </a:fld>
            <a:endParaRPr lang="da-DK" dirty="0"/>
          </a:p>
        </p:txBody>
      </p:sp>
      <p:sp>
        <p:nvSpPr>
          <p:cNvPr id="14" name="Date Placeholder 14">
            <a:extLst>
              <a:ext uri="{FF2B5EF4-FFF2-40B4-BE49-F238E27FC236}">
                <a16:creationId xmlns:a16="http://schemas.microsoft.com/office/drawing/2014/main" id="{BC3A8B03-9EA5-416E-BD54-B87E6C4A6781}"/>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Tree>
    <p:extLst>
      <p:ext uri="{BB962C8B-B14F-4D97-AF65-F5344CB8AC3E}">
        <p14:creationId xmlns:p14="http://schemas.microsoft.com/office/powerpoint/2010/main" val="3190335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lede og indhold">
    <p:spTree>
      <p:nvGrpSpPr>
        <p:cNvPr id="1" name=""/>
        <p:cNvGrpSpPr/>
        <p:nvPr/>
      </p:nvGrpSpPr>
      <p:grpSpPr>
        <a:xfrm>
          <a:off x="0" y="0"/>
          <a:ext cx="0" cy="0"/>
          <a:chOff x="0" y="0"/>
          <a:chExt cx="0" cy="0"/>
        </a:xfrm>
      </p:grpSpPr>
      <p:sp>
        <p:nvSpPr>
          <p:cNvPr id="10" name="Pladsholder til billede 3"/>
          <p:cNvSpPr>
            <a:spLocks noGrp="1"/>
          </p:cNvSpPr>
          <p:nvPr>
            <p:ph type="pic" sz="quarter" idx="13" hasCustomPrompt="1"/>
          </p:nvPr>
        </p:nvSpPr>
        <p:spPr>
          <a:xfrm>
            <a:off x="0" y="0"/>
            <a:ext cx="6099300" cy="6858000"/>
          </a:xfrm>
          <a:solidFill>
            <a:schemeClr val="bg1"/>
          </a:solidFill>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8" name="Titel 1"/>
          <p:cNvSpPr>
            <a:spLocks noGrp="1"/>
          </p:cNvSpPr>
          <p:nvPr>
            <p:ph type="title" hasCustomPrompt="1"/>
          </p:nvPr>
        </p:nvSpPr>
        <p:spPr>
          <a:xfrm>
            <a:off x="6692401" y="1076109"/>
            <a:ext cx="4680000" cy="1822734"/>
          </a:xfrm>
        </p:spPr>
        <p:txBody>
          <a:bodyPr/>
          <a:lstStyle>
            <a:lvl1pPr>
              <a:defRPr/>
            </a:lvl1pPr>
          </a:lstStyle>
          <a:p>
            <a:r>
              <a:rPr lang="da-DK" dirty="0"/>
              <a:t>Klik for at tilføje overskrift, maksimalt 3 linjer</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692400"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0" name="Logo black">
            <a:extLst>
              <a:ext uri="{FF2B5EF4-FFF2-40B4-BE49-F238E27FC236}">
                <a16:creationId xmlns:a16="http://schemas.microsoft.com/office/drawing/2014/main" id="{1421C492-A651-4EE4-BB8B-C6886E7B5C1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92400" y="6294893"/>
            <a:ext cx="784800" cy="211840"/>
          </a:xfrm>
          <a:prstGeom prst="rect">
            <a:avLst/>
          </a:prstGeom>
        </p:spPr>
      </p:pic>
      <p:sp>
        <p:nvSpPr>
          <p:cNvPr id="30" name="Date Placeholder 14">
            <a:extLst>
              <a:ext uri="{FF2B5EF4-FFF2-40B4-BE49-F238E27FC236}">
                <a16:creationId xmlns:a16="http://schemas.microsoft.com/office/drawing/2014/main" id="{2C4B35A0-F8F7-420F-9E06-CC0AAAA0B84F}"/>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22" name="TextBox 21">
            <a:extLst>
              <a:ext uri="{FF2B5EF4-FFF2-40B4-BE49-F238E27FC236}">
                <a16:creationId xmlns:a16="http://schemas.microsoft.com/office/drawing/2014/main" id="{7C94981C-CC58-4018-9B19-5053EFA6B6A9}"/>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23072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illede og tekst (CV)">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6710399" y="1700213"/>
            <a:ext cx="4677070" cy="1436392"/>
          </a:xfrm>
        </p:spPr>
        <p:txBody>
          <a:bodyPr/>
          <a:lstStyle>
            <a:lvl1pPr>
              <a:defRPr sz="4800"/>
            </a:lvl1pPr>
          </a:lstStyle>
          <a:p>
            <a:r>
              <a:rPr lang="da-DK" dirty="0"/>
              <a:t>Overskrift i </a:t>
            </a:r>
            <a:r>
              <a:rPr lang="da-DK" dirty="0" err="1"/>
              <a:t>maks</a:t>
            </a:r>
            <a:r>
              <a:rPr lang="da-DK" dirty="0"/>
              <a:t> 2 linjer</a:t>
            </a:r>
            <a:endParaRPr lang="da-DK"/>
          </a:p>
        </p:txBody>
      </p:sp>
      <p:sp>
        <p:nvSpPr>
          <p:cNvPr id="15" name="Text Placeholder 4">
            <a:extLst>
              <a:ext uri="{FF2B5EF4-FFF2-40B4-BE49-F238E27FC236}">
                <a16:creationId xmlns:a16="http://schemas.microsoft.com/office/drawing/2014/main" id="{6FAAEFF0-FCE4-48D6-A0D1-A458F3CD3EB3}"/>
              </a:ext>
            </a:extLst>
          </p:cNvPr>
          <p:cNvSpPr>
            <a:spLocks noGrp="1"/>
          </p:cNvSpPr>
          <p:nvPr>
            <p:ph type="body" sz="quarter" idx="19" hasCustomPrompt="1"/>
          </p:nvPr>
        </p:nvSpPr>
        <p:spPr>
          <a:xfrm>
            <a:off x="6692202"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Text Placeholder 5">
            <a:extLst>
              <a:ext uri="{FF2B5EF4-FFF2-40B4-BE49-F238E27FC236}">
                <a16:creationId xmlns:a16="http://schemas.microsoft.com/office/drawing/2014/main" id="{2F21E6D3-406B-4DA0-9B5A-6A2F208BAF71}"/>
              </a:ext>
            </a:extLst>
          </p:cNvPr>
          <p:cNvSpPr>
            <a:spLocks noGrp="1"/>
          </p:cNvSpPr>
          <p:nvPr>
            <p:ph type="body" sz="quarter" idx="18" hasCustomPrompt="1"/>
          </p:nvPr>
        </p:nvSpPr>
        <p:spPr>
          <a:xfrm>
            <a:off x="6710399" y="452437"/>
            <a:ext cx="4659277" cy="790493"/>
          </a:xfrm>
        </p:spPr>
        <p:txBody>
          <a:bodyPr anchor="b" anchorCtr="0"/>
          <a:lstStyle>
            <a:lvl1pPr marL="0" indent="0">
              <a:buFont typeface="Arial" panose="020B0604020202020204" pitchFamily="34" charset="0"/>
              <a:buNone/>
              <a:defRPr/>
            </a:lvl1pPr>
          </a:lstStyle>
          <a:p>
            <a:pPr lvl="0"/>
            <a:r>
              <a:rPr lang="da-DK" dirty="0"/>
              <a:t>Klik for at indsætte tekst (f.eks. job titel)</a:t>
            </a:r>
            <a:endParaRPr lang="da-DK"/>
          </a:p>
        </p:txBody>
      </p:sp>
      <p:sp>
        <p:nvSpPr>
          <p:cNvPr id="10" name="Pladsholder til billede 3"/>
          <p:cNvSpPr>
            <a:spLocks noGrp="1"/>
          </p:cNvSpPr>
          <p:nvPr>
            <p:ph type="pic" sz="quarter" idx="13" hasCustomPrompt="1"/>
          </p:nvPr>
        </p:nvSpPr>
        <p:spPr>
          <a:xfrm>
            <a:off x="411163" y="1016000"/>
            <a:ext cx="4043879" cy="4804038"/>
          </a:xfrm>
          <a:noFill/>
        </p:spPr>
        <p:txBody>
          <a:bodyPr/>
          <a:lstStyle>
            <a:lvl1pPr marL="0" indent="0" algn="ctr">
              <a:buNone/>
              <a:defRPr sz="1100"/>
            </a:lvl1pPr>
          </a:lstStyle>
          <a:p>
            <a:r>
              <a:rPr lang="da-DK" dirty="0"/>
              <a:t>Vælg pladsholderen og indsæt billede via Templafy/Skyfish eller ikon eller logo via Templafy/Billeder</a:t>
            </a:r>
            <a:endParaRPr lang="da-DK"/>
          </a:p>
        </p:txBody>
      </p:sp>
      <p:sp>
        <p:nvSpPr>
          <p:cNvPr id="18" name="Date Placeholder 14">
            <a:extLst>
              <a:ext uri="{FF2B5EF4-FFF2-40B4-BE49-F238E27FC236}">
                <a16:creationId xmlns:a16="http://schemas.microsoft.com/office/drawing/2014/main" id="{4AC2696B-BD55-4932-A36E-BCC4318F22B0}"/>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4" name="Date Placeholder 3">
            <a:extLst>
              <a:ext uri="{FF2B5EF4-FFF2-40B4-BE49-F238E27FC236}">
                <a16:creationId xmlns:a16="http://schemas.microsoft.com/office/drawing/2014/main" id="{01591D0A-163E-46D9-B4AE-DA2791457328}"/>
              </a:ext>
            </a:extLst>
          </p:cNvPr>
          <p:cNvSpPr>
            <a:spLocks noGrp="1"/>
          </p:cNvSpPr>
          <p:nvPr>
            <p:ph type="dt" sz="half" idx="20"/>
          </p:nvPr>
        </p:nvSpPr>
        <p:spPr/>
        <p:txBody>
          <a:bodyPr/>
          <a:lstStyle/>
          <a:p>
            <a:fld id="{F1A13B18-F5ED-4611-8DBB-F05123AFBA22}" type="datetimeFigureOut">
              <a:rPr lang="da-DK" smtClean="0"/>
              <a:pPr/>
              <a:t>07-03-2024</a:t>
            </a:fld>
            <a:endParaRPr lang="da-DK" dirty="0"/>
          </a:p>
        </p:txBody>
      </p:sp>
      <p:sp>
        <p:nvSpPr>
          <p:cNvPr id="11" name="Slide Number Placeholder 10">
            <a:extLst>
              <a:ext uri="{FF2B5EF4-FFF2-40B4-BE49-F238E27FC236}">
                <a16:creationId xmlns:a16="http://schemas.microsoft.com/office/drawing/2014/main" id="{DA9685AE-678B-466E-B97B-590BC795CFDA}"/>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12" name="TextBox 11">
            <a:extLst>
              <a:ext uri="{FF2B5EF4-FFF2-40B4-BE49-F238E27FC236}">
                <a16:creationId xmlns:a16="http://schemas.microsoft.com/office/drawing/2014/main" id="{4E308762-F27B-4C02-A3F6-050482784129}"/>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pic>
        <p:nvPicPr>
          <p:cNvPr id="13" name="Logo black">
            <a:extLst>
              <a:ext uri="{FF2B5EF4-FFF2-40B4-BE49-F238E27FC236}">
                <a16:creationId xmlns:a16="http://schemas.microsoft.com/office/drawing/2014/main" id="{16CDF92D-C78F-4CBE-853B-4E3CD39D2A5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Tree>
    <p:extLst>
      <p:ext uri="{BB962C8B-B14F-4D97-AF65-F5344CB8AC3E}">
        <p14:creationId xmlns:p14="http://schemas.microsoft.com/office/powerpoint/2010/main" val="21722343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verskrift og bille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400"/>
            </a:lvl1pPr>
          </a:lstStyle>
          <a:p>
            <a:r>
              <a:rPr lang="da-DK" dirty="0"/>
              <a:t>Vælg pladsholderen og indsæt billede via Templafy/Skyfish eller ikon eller logo via Templafy/Billeder</a:t>
            </a:r>
            <a:endParaRPr lang="da-DK"/>
          </a:p>
        </p:txBody>
      </p:sp>
      <p:sp>
        <p:nvSpPr>
          <p:cNvPr id="17" name="Date Placeholder 14">
            <a:extLst>
              <a:ext uri="{FF2B5EF4-FFF2-40B4-BE49-F238E27FC236}">
                <a16:creationId xmlns:a16="http://schemas.microsoft.com/office/drawing/2014/main" id="{360EC57D-D72D-43A3-90BC-3ACC9F8BC95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07-03-2024</a:t>
            </a:fld>
            <a:endParaRPr lang="da-DK" dirty="0"/>
          </a:p>
        </p:txBody>
      </p:sp>
      <p:sp>
        <p:nvSpPr>
          <p:cNvPr id="18" name="Date Placeholder 14">
            <a:extLst>
              <a:ext uri="{FF2B5EF4-FFF2-40B4-BE49-F238E27FC236}">
                <a16:creationId xmlns:a16="http://schemas.microsoft.com/office/drawing/2014/main" id="{36B2A848-B2AD-472A-AC10-0002D162D52D}"/>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4" name="Slide Number Placeholder 3">
            <a:extLst>
              <a:ext uri="{FF2B5EF4-FFF2-40B4-BE49-F238E27FC236}">
                <a16:creationId xmlns:a16="http://schemas.microsoft.com/office/drawing/2014/main" id="{417D6F82-73FC-4F13-BFEC-9200E77E1527}"/>
              </a:ext>
            </a:extLst>
          </p:cNvPr>
          <p:cNvSpPr>
            <a:spLocks noGrp="1"/>
          </p:cNvSpPr>
          <p:nvPr>
            <p:ph type="sldNum" sz="quarter" idx="16"/>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3918304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ire ikoner">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FA71C01-3350-42F9-9392-0F3379095A93}"/>
              </a:ext>
            </a:extLst>
          </p:cNvPr>
          <p:cNvSpPr>
            <a:spLocks noGrp="1"/>
          </p:cNvSpPr>
          <p:nvPr>
            <p:ph sz="quarter" idx="13" hasCustomPrompt="1"/>
          </p:nvPr>
        </p:nvSpPr>
        <p:spPr>
          <a:xfrm>
            <a:off x="2932902" y="1700213"/>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11" name="Text Placeholder 10">
            <a:extLst>
              <a:ext uri="{FF2B5EF4-FFF2-40B4-BE49-F238E27FC236}">
                <a16:creationId xmlns:a16="http://schemas.microsoft.com/office/drawing/2014/main" id="{C0A09C85-3CCC-44AB-A808-AA96845B1281}"/>
              </a:ext>
            </a:extLst>
          </p:cNvPr>
          <p:cNvSpPr>
            <a:spLocks noGrp="1"/>
          </p:cNvSpPr>
          <p:nvPr>
            <p:ph type="body" sz="quarter" idx="14" hasCustomPrompt="1"/>
          </p:nvPr>
        </p:nvSpPr>
        <p:spPr>
          <a:xfrm>
            <a:off x="2932902" y="2733129"/>
            <a:ext cx="3564000" cy="756000"/>
          </a:xfrm>
        </p:spPr>
        <p:txBody>
          <a:bodyPr/>
          <a:lstStyle>
            <a:lvl1pPr marL="0" indent="0">
              <a:buFont typeface="Arial" panose="020B0604020202020204" pitchFamily="34" charset="0"/>
              <a:buChar char="​"/>
              <a:defRPr sz="2100" b="1"/>
            </a:lvl1pPr>
            <a:lvl2pPr marL="252000">
              <a:defRPr/>
            </a:lvl2pPr>
            <a:lvl3pPr marL="504000">
              <a:defRPr/>
            </a:lvl3pPr>
          </a:lstStyle>
          <a:p>
            <a:pPr lvl="0"/>
            <a:r>
              <a:rPr lang="da-DK"/>
              <a:t>Klik for at tilføje overskrift</a:t>
            </a:r>
          </a:p>
          <a:p>
            <a:pPr lvl="1"/>
            <a:r>
              <a:rPr lang="da-DK"/>
              <a:t>Second level</a:t>
            </a:r>
          </a:p>
          <a:p>
            <a:pPr lvl="2"/>
            <a:endParaRPr lang="da-DK" dirty="0"/>
          </a:p>
        </p:txBody>
      </p:sp>
      <p:sp>
        <p:nvSpPr>
          <p:cNvPr id="13" name="Content Placeholder 12">
            <a:extLst>
              <a:ext uri="{FF2B5EF4-FFF2-40B4-BE49-F238E27FC236}">
                <a16:creationId xmlns:a16="http://schemas.microsoft.com/office/drawing/2014/main" id="{3F35B7FD-E0E2-4581-BAC7-8858E530AFEA}"/>
              </a:ext>
            </a:extLst>
          </p:cNvPr>
          <p:cNvSpPr>
            <a:spLocks noGrp="1"/>
          </p:cNvSpPr>
          <p:nvPr>
            <p:ph sz="quarter" idx="15" hasCustomPrompt="1"/>
          </p:nvPr>
        </p:nvSpPr>
        <p:spPr>
          <a:xfrm>
            <a:off x="2934000" y="4012975"/>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15" name="Text Placeholder 14">
            <a:extLst>
              <a:ext uri="{FF2B5EF4-FFF2-40B4-BE49-F238E27FC236}">
                <a16:creationId xmlns:a16="http://schemas.microsoft.com/office/drawing/2014/main" id="{52C92166-E723-47D5-9A87-3354EB28C43E}"/>
              </a:ext>
            </a:extLst>
          </p:cNvPr>
          <p:cNvSpPr>
            <a:spLocks noGrp="1"/>
          </p:cNvSpPr>
          <p:nvPr>
            <p:ph type="body" sz="quarter" idx="16" hasCustomPrompt="1"/>
          </p:nvPr>
        </p:nvSpPr>
        <p:spPr>
          <a:xfrm>
            <a:off x="2932112" y="5093240"/>
            <a:ext cx="3564000" cy="756000"/>
          </a:xfrm>
        </p:spPr>
        <p:txBody>
          <a:bodyPr/>
          <a:lstStyle>
            <a:lvl1pPr marL="0" indent="0">
              <a:buFont typeface="Arial" panose="020B0604020202020204" pitchFamily="34" charset="0"/>
              <a:buChar char="​"/>
              <a:defRPr sz="2000" b="1"/>
            </a:lvl1pPr>
            <a:lvl2pPr marL="252000">
              <a:defRPr/>
            </a:lvl2pPr>
            <a:lvl3pPr marL="252000" indent="0">
              <a:buNone/>
              <a:defRPr/>
            </a:lvl3pPr>
          </a:lstStyle>
          <a:p>
            <a:pPr lvl="0"/>
            <a:r>
              <a:rPr lang="da-DK" dirty="0"/>
              <a:t>Klik for at </a:t>
            </a:r>
            <a:r>
              <a:rPr lang="da-DK"/>
              <a:t>tilføje overskrift</a:t>
            </a:r>
          </a:p>
          <a:p>
            <a:pPr lvl="1"/>
            <a:r>
              <a:rPr lang="da-DK"/>
              <a:t>Second level</a:t>
            </a:r>
            <a:endParaRPr lang="da-DK" dirty="0"/>
          </a:p>
        </p:txBody>
      </p:sp>
      <p:sp>
        <p:nvSpPr>
          <p:cNvPr id="17" name="Content Placeholder 16">
            <a:extLst>
              <a:ext uri="{FF2B5EF4-FFF2-40B4-BE49-F238E27FC236}">
                <a16:creationId xmlns:a16="http://schemas.microsoft.com/office/drawing/2014/main" id="{AE23DA26-37CC-4CA7-8253-FD9AB459D2EF}"/>
              </a:ext>
            </a:extLst>
          </p:cNvPr>
          <p:cNvSpPr>
            <a:spLocks noGrp="1"/>
          </p:cNvSpPr>
          <p:nvPr>
            <p:ph sz="quarter" idx="17" hasCustomPrompt="1"/>
          </p:nvPr>
        </p:nvSpPr>
        <p:spPr>
          <a:xfrm>
            <a:off x="7474740" y="1700213"/>
            <a:ext cx="936000" cy="936000"/>
          </a:xfrm>
        </p:spPr>
        <p:txBody>
          <a:bodyPr wrap="none"/>
          <a:lstStyle>
            <a:lvl1pPr marL="0" indent="0">
              <a:buNone/>
              <a:defRPr sz="1000"/>
            </a:lvl1pPr>
            <a:lvl2pPr marL="252000" indent="0">
              <a:buNone/>
              <a:defRPr sz="1000"/>
            </a:lvl2pPr>
          </a:lstStyle>
          <a:p>
            <a:pPr lvl="0"/>
            <a:r>
              <a:rPr lang="da-DK" dirty="0"/>
              <a:t>Indsæt logo: Vælg pladsholderen, indsæt logo via Templafy/Billeder</a:t>
            </a:r>
            <a:endParaRPr lang="da-DK"/>
          </a:p>
        </p:txBody>
      </p:sp>
      <p:sp>
        <p:nvSpPr>
          <p:cNvPr id="19" name="Text Placeholder 18">
            <a:extLst>
              <a:ext uri="{FF2B5EF4-FFF2-40B4-BE49-F238E27FC236}">
                <a16:creationId xmlns:a16="http://schemas.microsoft.com/office/drawing/2014/main" id="{62682726-03AB-4490-8664-993881FA0BB1}"/>
              </a:ext>
            </a:extLst>
          </p:cNvPr>
          <p:cNvSpPr>
            <a:spLocks noGrp="1"/>
          </p:cNvSpPr>
          <p:nvPr>
            <p:ph type="body" sz="quarter" idx="18" hasCustomPrompt="1"/>
          </p:nvPr>
        </p:nvSpPr>
        <p:spPr>
          <a:xfrm>
            <a:off x="7459663" y="2732400"/>
            <a:ext cx="3564000" cy="756000"/>
          </a:xfrm>
        </p:spPr>
        <p:txBody>
          <a:bodyPr/>
          <a:lstStyle>
            <a:lvl1pPr marL="0" indent="0">
              <a:buFont typeface="Arial" panose="020B0604020202020204" pitchFamily="34" charset="0"/>
              <a:buChar char="​"/>
              <a:defRPr sz="2000" b="1"/>
            </a:lvl1pPr>
            <a:lvl2pPr marL="252000">
              <a:defRPr/>
            </a:lvl2pPr>
            <a:lvl3pPr marL="504000">
              <a:defRPr/>
            </a:lvl3pPr>
          </a:lstStyle>
          <a:p>
            <a:pPr lvl="0"/>
            <a:r>
              <a:rPr lang="da-DK" dirty="0"/>
              <a:t>Klik for at </a:t>
            </a:r>
            <a:r>
              <a:rPr lang="da-DK"/>
              <a:t>tilføje overskrift</a:t>
            </a:r>
          </a:p>
          <a:p>
            <a:pPr lvl="1"/>
            <a:r>
              <a:rPr lang="da-DK"/>
              <a:t>Second level</a:t>
            </a:r>
          </a:p>
          <a:p>
            <a:pPr lvl="2"/>
            <a:endParaRPr lang="da-DK" dirty="0"/>
          </a:p>
        </p:txBody>
      </p:sp>
      <p:sp>
        <p:nvSpPr>
          <p:cNvPr id="21" name="Content Placeholder 20">
            <a:extLst>
              <a:ext uri="{FF2B5EF4-FFF2-40B4-BE49-F238E27FC236}">
                <a16:creationId xmlns:a16="http://schemas.microsoft.com/office/drawing/2014/main" id="{762625AB-198B-4F37-9382-C78FD9118D5A}"/>
              </a:ext>
            </a:extLst>
          </p:cNvPr>
          <p:cNvSpPr>
            <a:spLocks noGrp="1"/>
          </p:cNvSpPr>
          <p:nvPr>
            <p:ph sz="quarter" idx="19" hasCustomPrompt="1"/>
          </p:nvPr>
        </p:nvSpPr>
        <p:spPr>
          <a:xfrm>
            <a:off x="7459663" y="4012975"/>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23" name="Text Placeholder 22">
            <a:extLst>
              <a:ext uri="{FF2B5EF4-FFF2-40B4-BE49-F238E27FC236}">
                <a16:creationId xmlns:a16="http://schemas.microsoft.com/office/drawing/2014/main" id="{D8AE7F93-F2C6-4199-8D16-CFB4D977F63E}"/>
              </a:ext>
            </a:extLst>
          </p:cNvPr>
          <p:cNvSpPr>
            <a:spLocks noGrp="1"/>
          </p:cNvSpPr>
          <p:nvPr>
            <p:ph type="body" sz="quarter" idx="20" hasCustomPrompt="1"/>
          </p:nvPr>
        </p:nvSpPr>
        <p:spPr>
          <a:xfrm>
            <a:off x="7473948" y="5093240"/>
            <a:ext cx="3564000" cy="756000"/>
          </a:xfrm>
        </p:spPr>
        <p:txBody>
          <a:bodyPr/>
          <a:lstStyle>
            <a:lvl1pPr marL="0" indent="0">
              <a:buFont typeface="Arial" panose="020B0604020202020204" pitchFamily="34" charset="0"/>
              <a:buChar char="​"/>
              <a:defRPr sz="2000" b="1"/>
            </a:lvl1pPr>
            <a:lvl2pPr marL="252000">
              <a:defRPr/>
            </a:lvl2pPr>
            <a:lvl3pPr marL="504000">
              <a:defRPr/>
            </a:lvl3pPr>
          </a:lstStyle>
          <a:p>
            <a:pPr lvl="0"/>
            <a:r>
              <a:rPr lang="da-DK" dirty="0"/>
              <a:t>Klik for at </a:t>
            </a:r>
            <a:r>
              <a:rPr lang="da-DK"/>
              <a:t>tilføje overskrift</a:t>
            </a:r>
          </a:p>
          <a:p>
            <a:pPr lvl="1"/>
            <a:r>
              <a:rPr lang="da-DK"/>
              <a:t>Second level</a:t>
            </a:r>
            <a:endParaRPr lang="da-DK" dirty="0"/>
          </a:p>
        </p:txBody>
      </p:sp>
      <p:sp>
        <p:nvSpPr>
          <p:cNvPr id="4" name="Date Placeholder 3">
            <a:extLst>
              <a:ext uri="{FF2B5EF4-FFF2-40B4-BE49-F238E27FC236}">
                <a16:creationId xmlns:a16="http://schemas.microsoft.com/office/drawing/2014/main" id="{21133E6A-A4F4-491B-846E-1DACC83D9BB7}"/>
              </a:ext>
            </a:extLst>
          </p:cNvPr>
          <p:cNvSpPr>
            <a:spLocks noGrp="1"/>
          </p:cNvSpPr>
          <p:nvPr>
            <p:ph type="dt" sz="half" idx="11"/>
          </p:nvPr>
        </p:nvSpPr>
        <p:spPr/>
        <p:txBody>
          <a:bodyPr/>
          <a:lstStyle/>
          <a:p>
            <a:fld id="{F1A13B18-F5ED-4611-8DBB-F05123AFBA22}" type="datetimeFigureOut">
              <a:rPr lang="da-DK" smtClean="0"/>
              <a:pPr/>
              <a:t>07-03-2024</a:t>
            </a:fld>
            <a:endParaRPr lang="da-DK" dirty="0"/>
          </a:p>
        </p:txBody>
      </p:sp>
      <p:sp>
        <p:nvSpPr>
          <p:cNvPr id="5" name="Slide Number Placeholder 4">
            <a:extLst>
              <a:ext uri="{FF2B5EF4-FFF2-40B4-BE49-F238E27FC236}">
                <a16:creationId xmlns:a16="http://schemas.microsoft.com/office/drawing/2014/main" id="{6C38E8B2-EC82-4BE1-85C6-8F272596913A}"/>
              </a:ext>
            </a:extLst>
          </p:cNvPr>
          <p:cNvSpPr>
            <a:spLocks noGrp="1"/>
          </p:cNvSpPr>
          <p:nvPr>
            <p:ph type="sldNum" sz="quarter" idx="12"/>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3582921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verskrift og logo">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6F8A6A9-890A-4EA2-8FA4-EA834B1A12F4}"/>
              </a:ext>
            </a:extLst>
          </p:cNvPr>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11" name="Date Placeholder 14">
            <a:extLst>
              <a:ext uri="{FF2B5EF4-FFF2-40B4-BE49-F238E27FC236}">
                <a16:creationId xmlns:a16="http://schemas.microsoft.com/office/drawing/2014/main" id="{705F52FC-7E26-46C0-8E8B-4445D500B9C7}"/>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7" name="Date Placeholder 6">
            <a:extLst>
              <a:ext uri="{FF2B5EF4-FFF2-40B4-BE49-F238E27FC236}">
                <a16:creationId xmlns:a16="http://schemas.microsoft.com/office/drawing/2014/main" id="{D01B1D99-4B52-4731-AEC4-C722464A7D1B}"/>
              </a:ext>
            </a:extLst>
          </p:cNvPr>
          <p:cNvSpPr>
            <a:spLocks noGrp="1"/>
          </p:cNvSpPr>
          <p:nvPr>
            <p:ph type="dt" sz="half" idx="10"/>
          </p:nvPr>
        </p:nvSpPr>
        <p:spPr/>
        <p:txBody>
          <a:bodyPr/>
          <a:lstStyle/>
          <a:p>
            <a:fld id="{F1A13B18-F5ED-4611-8DBB-F05123AFBA22}" type="datetimeFigureOut">
              <a:rPr lang="da-DK" smtClean="0"/>
              <a:pPr/>
              <a:t>07-03-2024</a:t>
            </a:fld>
            <a:endParaRPr lang="da-DK" dirty="0"/>
          </a:p>
        </p:txBody>
      </p:sp>
      <p:sp>
        <p:nvSpPr>
          <p:cNvPr id="12" name="Slide Number Placeholder 11">
            <a:extLst>
              <a:ext uri="{FF2B5EF4-FFF2-40B4-BE49-F238E27FC236}">
                <a16:creationId xmlns:a16="http://schemas.microsoft.com/office/drawing/2014/main" id="{4B452C39-88DE-4155-8ED8-643714B1A9FE}"/>
              </a:ext>
            </a:extLst>
          </p:cNvPr>
          <p:cNvSpPr>
            <a:spLocks noGrp="1"/>
          </p:cNvSpPr>
          <p:nvPr>
            <p:ph type="sldNum" sz="quarter" idx="12"/>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11985225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Sort forside">
    <p:spTree>
      <p:nvGrpSpPr>
        <p:cNvPr id="1" name=""/>
        <p:cNvGrpSpPr/>
        <p:nvPr/>
      </p:nvGrpSpPr>
      <p:grpSpPr>
        <a:xfrm>
          <a:off x="0" y="0"/>
          <a:ext cx="0" cy="0"/>
          <a:chOff x="0" y="0"/>
          <a:chExt cx="0" cy="0"/>
        </a:xfrm>
      </p:grpSpPr>
      <p:sp>
        <p:nvSpPr>
          <p:cNvPr id="3" name="Background">
            <a:extLst>
              <a:ext uri="{FF2B5EF4-FFF2-40B4-BE49-F238E27FC236}">
                <a16:creationId xmlns:a16="http://schemas.microsoft.com/office/drawing/2014/main" id="{BBCAF46D-9983-4AEE-9B8A-24654CDEDDB0}"/>
              </a:ext>
            </a:extLst>
          </p:cNvPr>
          <p:cNvSpPr/>
          <p:nvPr/>
        </p:nvSpPr>
        <p:spPr>
          <a:xfrm>
            <a:off x="0" y="0"/>
            <a:ext cx="12189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bg1"/>
                </a:solidFill>
              </a:defRPr>
            </a:lvl1pPr>
          </a:lstStyle>
          <a:p>
            <a:r>
              <a:rPr lang="da-DK" dirty="0"/>
              <a:t>Klik for at tilføje overskrift</a:t>
            </a:r>
            <a:endParaRPr lang="da-DK"/>
          </a:p>
        </p:txBody>
      </p:sp>
      <p:pic>
        <p:nvPicPr>
          <p:cNvPr id="7" name="Logo black">
            <a:extLst>
              <a:ext uri="{FF2B5EF4-FFF2-40B4-BE49-F238E27FC236}">
                <a16:creationId xmlns:a16="http://schemas.microsoft.com/office/drawing/2014/main" id="{E6E48129-FB3C-4F39-A5A1-63313B41D3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200" y="6296400"/>
            <a:ext cx="786874" cy="212400"/>
          </a:xfrm>
          <a:prstGeom prst="rect">
            <a:avLst/>
          </a:prstGeom>
        </p:spPr>
      </p:pic>
      <p:sp>
        <p:nvSpPr>
          <p:cNvPr id="11" name="Date Placeholder 14">
            <a:extLst>
              <a:ext uri="{FF2B5EF4-FFF2-40B4-BE49-F238E27FC236}">
                <a16:creationId xmlns:a16="http://schemas.microsoft.com/office/drawing/2014/main" id="{D4E1389B-CA3B-4709-956D-F396D960BBC8}"/>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07-03-2024</a:t>
            </a:fld>
            <a:endParaRPr lang="da-DK" dirty="0"/>
          </a:p>
        </p:txBody>
      </p:sp>
      <p:sp>
        <p:nvSpPr>
          <p:cNvPr id="14" name="Date Placeholder 14">
            <a:extLst>
              <a:ext uri="{FF2B5EF4-FFF2-40B4-BE49-F238E27FC236}">
                <a16:creationId xmlns:a16="http://schemas.microsoft.com/office/drawing/2014/main" id="{8A94F1C1-AE36-4BBA-B958-8FC614A9472A}"/>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8" name="Background">
            <a:extLst>
              <a:ext uri="{FF2B5EF4-FFF2-40B4-BE49-F238E27FC236}">
                <a16:creationId xmlns:a16="http://schemas.microsoft.com/office/drawing/2014/main" id="{F8185FA0-7011-91FB-4052-6043A23713A8}"/>
              </a:ext>
            </a:extLst>
          </p:cNvPr>
          <p:cNvSpPr/>
          <p:nvPr userDrawn="1"/>
        </p:nvSpPr>
        <p:spPr>
          <a:xfrm>
            <a:off x="0" y="0"/>
            <a:ext cx="12189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pic>
        <p:nvPicPr>
          <p:cNvPr id="9" name="Logo black">
            <a:extLst>
              <a:ext uri="{FF2B5EF4-FFF2-40B4-BE49-F238E27FC236}">
                <a16:creationId xmlns:a16="http://schemas.microsoft.com/office/drawing/2014/main" id="{0ED8BC36-B577-26BE-E8AB-D6386371ACE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200" y="6296400"/>
            <a:ext cx="786874" cy="212400"/>
          </a:xfrm>
          <a:prstGeom prst="rect">
            <a:avLst/>
          </a:prstGeom>
        </p:spPr>
      </p:pic>
      <p:sp>
        <p:nvSpPr>
          <p:cNvPr id="10" name="sdu.dk">
            <a:extLst>
              <a:ext uri="{FF2B5EF4-FFF2-40B4-BE49-F238E27FC236}">
                <a16:creationId xmlns:a16="http://schemas.microsoft.com/office/drawing/2014/main" id="{5F437060-4963-9A90-49BE-4DB78D673583}"/>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bg1"/>
                </a:solidFill>
              </a:rPr>
              <a:t>sdu.dk</a:t>
            </a:r>
            <a:endParaRPr lang="da-DK"/>
          </a:p>
        </p:txBody>
      </p:sp>
      <p:sp>
        <p:nvSpPr>
          <p:cNvPr id="12" name="#sdudk">
            <a:extLst>
              <a:ext uri="{FF2B5EF4-FFF2-40B4-BE49-F238E27FC236}">
                <a16:creationId xmlns:a16="http://schemas.microsoft.com/office/drawing/2014/main" id="{B895B5AD-6736-F08F-4772-E45EC9527D8D}"/>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bg1"/>
                </a:solidFill>
              </a:rPr>
              <a:t>#sdudk</a:t>
            </a:r>
            <a:endParaRPr lang="da-DK"/>
          </a:p>
        </p:txBody>
      </p:sp>
      <p:cxnSp>
        <p:nvCxnSpPr>
          <p:cNvPr id="13" name="Straight Connector 11">
            <a:extLst>
              <a:ext uri="{FF2B5EF4-FFF2-40B4-BE49-F238E27FC236}">
                <a16:creationId xmlns:a16="http://schemas.microsoft.com/office/drawing/2014/main" id="{33FF5E2F-CC79-FAB2-67F4-3D96C895F83D}"/>
              </a:ext>
            </a:extLst>
          </p:cNvPr>
          <p:cNvCxnSpPr>
            <a:cxnSpLocks/>
          </p:cNvCxnSpPr>
          <p:nvPr userDrawn="1"/>
        </p:nvCxnSpPr>
        <p:spPr>
          <a:xfrm>
            <a:off x="410400" y="715665"/>
            <a:ext cx="69921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Date Placeholder 14">
            <a:extLst>
              <a:ext uri="{FF2B5EF4-FFF2-40B4-BE49-F238E27FC236}">
                <a16:creationId xmlns:a16="http://schemas.microsoft.com/office/drawing/2014/main" id="{BE7A1B66-F625-FDDB-C3D9-E49C240D4359}"/>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17" name="Rectangle 12" descr="{&quot;templafy&quot;:{&quot;id&quot;:&quot;bc38619d-c2e2-4a88-8243-0589228e5727&quot;}}">
            <a:extLst>
              <a:ext uri="{FF2B5EF4-FFF2-40B4-BE49-F238E27FC236}">
                <a16:creationId xmlns:a16="http://schemas.microsoft.com/office/drawing/2014/main" id="{68DC1F35-862E-E2DC-03EA-20B788814B41}"/>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600" dirty="0" err="1">
              <a:solidFill>
                <a:schemeClr val="bg1"/>
              </a:solidFill>
            </a:endParaRPr>
          </a:p>
        </p:txBody>
      </p:sp>
      <p:sp>
        <p:nvSpPr>
          <p:cNvPr id="18" name="TextBox 9">
            <a:extLst>
              <a:ext uri="{FF2B5EF4-FFF2-40B4-BE49-F238E27FC236}">
                <a16:creationId xmlns:a16="http://schemas.microsoft.com/office/drawing/2014/main" id="{2B46EFE7-9915-7860-9FCC-0BD439F69CB5}"/>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
        <p:nvSpPr>
          <p:cNvPr id="19" name="text" descr="{&quot;templafy&quot;:{&quot;id&quot;:&quot;a75fae67-a7c5-4967-bef6-8e1e1f097f90&quot;}}" title="UserProfile.Institut.InstituteDCU_{{DocumentLanguage}}">
            <a:extLst>
              <a:ext uri="{FF2B5EF4-FFF2-40B4-BE49-F238E27FC236}">
                <a16:creationId xmlns:a16="http://schemas.microsoft.com/office/drawing/2014/main" id="{798A0BF4-9AE6-B247-94A9-405B5DB77A2A}"/>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solidFill>
                  <a:schemeClr val="bg1"/>
                </a:solidFill>
              </a:rPr>
              <a:t>SDU HR</a:t>
            </a:r>
          </a:p>
        </p:txBody>
      </p:sp>
    </p:spTree>
    <p:extLst>
      <p:ext uri="{BB962C8B-B14F-4D97-AF65-F5344CB8AC3E}">
        <p14:creationId xmlns:p14="http://schemas.microsoft.com/office/powerpoint/2010/main" val="24566833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Hvid fors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tx1"/>
                </a:solidFill>
              </a:defRPr>
            </a:lvl1pPr>
          </a:lstStyle>
          <a:p>
            <a:r>
              <a:rPr lang="da-DK" dirty="0"/>
              <a:t>Klik for at tilføje overskrift</a:t>
            </a:r>
            <a:endParaRPr lang="da-DK"/>
          </a:p>
        </p:txBody>
      </p:sp>
      <p:sp>
        <p:nvSpPr>
          <p:cNvPr id="13" name="Date Placeholder 14">
            <a:extLst>
              <a:ext uri="{FF2B5EF4-FFF2-40B4-BE49-F238E27FC236}">
                <a16:creationId xmlns:a16="http://schemas.microsoft.com/office/drawing/2014/main" id="{5161ABAB-6DB4-433A-ACC8-A0EC0AACAD0C}"/>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07-03-2024</a:t>
            </a:fld>
            <a:endParaRPr lang="da-DK" dirty="0"/>
          </a:p>
        </p:txBody>
      </p:sp>
      <p:sp>
        <p:nvSpPr>
          <p:cNvPr id="14" name="Date Placeholder 14">
            <a:extLst>
              <a:ext uri="{FF2B5EF4-FFF2-40B4-BE49-F238E27FC236}">
                <a16:creationId xmlns:a16="http://schemas.microsoft.com/office/drawing/2014/main" id="{BC3A8B03-9EA5-416E-BD54-B87E6C4A6781}"/>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5" name="Date Placeholder 14">
            <a:extLst>
              <a:ext uri="{FF2B5EF4-FFF2-40B4-BE49-F238E27FC236}">
                <a16:creationId xmlns:a16="http://schemas.microsoft.com/office/drawing/2014/main" id="{9A7AFB7C-7952-9A29-30B0-EEB3ABEAFE92}"/>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6" name="text" descr="{&quot;templafy&quot;:{&quot;id&quot;:&quot;8fe21f7e-f73e-4fc2-8679-c0d5fcf68657&quot;}}" title="UserProfile.Institut.InstituteDCU_{{DocumentLanguage}}">
            <a:extLst>
              <a:ext uri="{FF2B5EF4-FFF2-40B4-BE49-F238E27FC236}">
                <a16:creationId xmlns:a16="http://schemas.microsoft.com/office/drawing/2014/main" id="{9C3851C6-E0ED-8AFC-487C-1DD8E2CECF88}"/>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SDU HR</a:t>
            </a:r>
          </a:p>
        </p:txBody>
      </p:sp>
    </p:spTree>
    <p:extLst>
      <p:ext uri="{BB962C8B-B14F-4D97-AF65-F5344CB8AC3E}">
        <p14:creationId xmlns:p14="http://schemas.microsoft.com/office/powerpoint/2010/main" val="19029194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Breaker A">
    <p:bg>
      <p:bgPr>
        <a:solidFill>
          <a:schemeClr val="bg1"/>
        </a:solidFill>
        <a:effectLst/>
      </p:bgPr>
    </p:bg>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4400">
                <a:solidFill>
                  <a:schemeClr val="tx1"/>
                </a:solidFill>
              </a:defRPr>
            </a:lvl1pPr>
          </a:lstStyle>
          <a:p>
            <a:r>
              <a:rPr lang="da-DK" dirty="0"/>
              <a:t>Klik for at tilføje overskrift</a:t>
            </a:r>
            <a:endParaRPr lang="da-DK"/>
          </a:p>
        </p:txBody>
      </p:sp>
      <p:pic>
        <p:nvPicPr>
          <p:cNvPr id="13" name="Logo black">
            <a:extLst>
              <a:ext uri="{FF2B5EF4-FFF2-40B4-BE49-F238E27FC236}">
                <a16:creationId xmlns:a16="http://schemas.microsoft.com/office/drawing/2014/main" id="{8790A71A-B09B-4B5F-9D31-846A17201C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7" name="Date Placeholder 14">
            <a:extLst>
              <a:ext uri="{FF2B5EF4-FFF2-40B4-BE49-F238E27FC236}">
                <a16:creationId xmlns:a16="http://schemas.microsoft.com/office/drawing/2014/main" id="{D63CFED0-47FC-4852-81C1-6B705FD6417D}"/>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7" name="sdu.dk">
            <a:extLst>
              <a:ext uri="{FF2B5EF4-FFF2-40B4-BE49-F238E27FC236}">
                <a16:creationId xmlns:a16="http://schemas.microsoft.com/office/drawing/2014/main" id="{3C94DA3D-5886-CB90-B7B7-E3DBAA8EE913}"/>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8" name="#sdudk">
            <a:extLst>
              <a:ext uri="{FF2B5EF4-FFF2-40B4-BE49-F238E27FC236}">
                <a16:creationId xmlns:a16="http://schemas.microsoft.com/office/drawing/2014/main" id="{ABC0AA56-9405-9F5F-00F3-8F4F7D541B85}"/>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cxnSp>
        <p:nvCxnSpPr>
          <p:cNvPr id="9" name="Straight Connector 10">
            <a:extLst>
              <a:ext uri="{FF2B5EF4-FFF2-40B4-BE49-F238E27FC236}">
                <a16:creationId xmlns:a16="http://schemas.microsoft.com/office/drawing/2014/main" id="{B31848B1-69A2-4D22-297C-8460648C5AEF}"/>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Logo black">
            <a:extLst>
              <a:ext uri="{FF2B5EF4-FFF2-40B4-BE49-F238E27FC236}">
                <a16:creationId xmlns:a16="http://schemas.microsoft.com/office/drawing/2014/main" id="{379A13EB-9E26-5940-506E-83EA2C2C3B4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1" name="Date Placeholder 14">
            <a:extLst>
              <a:ext uri="{FF2B5EF4-FFF2-40B4-BE49-F238E27FC236}">
                <a16:creationId xmlns:a16="http://schemas.microsoft.com/office/drawing/2014/main" id="{46B8B693-1011-4CB7-8C2A-F9570E0FBBBC}"/>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16" name="Rectangle 11" descr="{&quot;templafy&quot;:{&quot;id&quot;:&quot;cf462d99-8273-47e2-bd82-1eb9550e164e&quot;}}">
            <a:extLst>
              <a:ext uri="{FF2B5EF4-FFF2-40B4-BE49-F238E27FC236}">
                <a16:creationId xmlns:a16="http://schemas.microsoft.com/office/drawing/2014/main" id="{FDA88BBF-9C13-F084-FCD6-49B8E87EFFE5}"/>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600" dirty="0" err="1">
              <a:solidFill>
                <a:schemeClr val="tx1"/>
              </a:solidFill>
            </a:endParaRPr>
          </a:p>
        </p:txBody>
      </p:sp>
      <p:sp>
        <p:nvSpPr>
          <p:cNvPr id="18" name="TextBox 9">
            <a:extLst>
              <a:ext uri="{FF2B5EF4-FFF2-40B4-BE49-F238E27FC236}">
                <a16:creationId xmlns:a16="http://schemas.microsoft.com/office/drawing/2014/main" id="{8F417A81-8CE1-67FD-14B6-47B4C1C0086A}"/>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
        <p:nvSpPr>
          <p:cNvPr id="15" name="text" descr="{&quot;templafy&quot;:{&quot;id&quot;:&quot;c146be15-5db0-4b2e-92f9-203b83e2feea&quot;}}" title="UserProfile.Institut.InstituteDCU_{{DocumentLanguage}}">
            <a:extLst>
              <a:ext uri="{FF2B5EF4-FFF2-40B4-BE49-F238E27FC236}">
                <a16:creationId xmlns:a16="http://schemas.microsoft.com/office/drawing/2014/main" id="{692253F6-301E-3071-2381-D62F990D070B}"/>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SDU HR</a:t>
            </a:r>
          </a:p>
        </p:txBody>
      </p:sp>
    </p:spTree>
    <p:extLst>
      <p:ext uri="{BB962C8B-B14F-4D97-AF65-F5344CB8AC3E}">
        <p14:creationId xmlns:p14="http://schemas.microsoft.com/office/powerpoint/2010/main" val="3619336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reaker B">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b" anchorCtr="0"/>
          <a:lstStyle>
            <a:lvl1pPr algn="l">
              <a:lnSpc>
                <a:spcPct val="100000"/>
              </a:lnSpc>
              <a:defRPr sz="4400">
                <a:solidFill>
                  <a:schemeClr val="tx1"/>
                </a:solidFill>
              </a:defRPr>
            </a:lvl1pPr>
          </a:lstStyle>
          <a:p>
            <a:r>
              <a:rPr lang="da-DK" dirty="0"/>
              <a:t>Klik for at tilføje overskrift</a:t>
            </a:r>
            <a:endParaRPr lang="da-DK"/>
          </a:p>
        </p:txBody>
      </p:sp>
      <p:sp>
        <p:nvSpPr>
          <p:cNvPr id="14" name="Picture Placeholder 3">
            <a:extLst>
              <a:ext uri="{FF2B5EF4-FFF2-40B4-BE49-F238E27FC236}">
                <a16:creationId xmlns:a16="http://schemas.microsoft.com/office/drawing/2014/main" id="{A915360E-F247-49FB-821B-5399F1326472}"/>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7" name="Date Placeholder 14">
            <a:extLst>
              <a:ext uri="{FF2B5EF4-FFF2-40B4-BE49-F238E27FC236}">
                <a16:creationId xmlns:a16="http://schemas.microsoft.com/office/drawing/2014/main" id="{FB068F22-0263-44BB-8333-C5643293F39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07-03-2024</a:t>
            </a:fld>
            <a:endParaRPr lang="da-DK" dirty="0"/>
          </a:p>
        </p:txBody>
      </p:sp>
      <p:sp>
        <p:nvSpPr>
          <p:cNvPr id="8" name="Date Placeholder 14">
            <a:extLst>
              <a:ext uri="{FF2B5EF4-FFF2-40B4-BE49-F238E27FC236}">
                <a16:creationId xmlns:a16="http://schemas.microsoft.com/office/drawing/2014/main" id="{2D08A2CA-4B19-4B39-B540-F97244C446A4}"/>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9" name="Date Placeholder 14">
            <a:extLst>
              <a:ext uri="{FF2B5EF4-FFF2-40B4-BE49-F238E27FC236}">
                <a16:creationId xmlns:a16="http://schemas.microsoft.com/office/drawing/2014/main" id="{69000381-7908-86E6-BE2A-0A71056DEED2}"/>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10" name="text" descr="{&quot;templafy&quot;:{&quot;id&quot;:&quot;fa976ed4-8424-4f9d-b79b-b3561fea3f35&quot;}}" title="UserProfile.Institut.InstituteDCU_{{DocumentLanguage}}">
            <a:extLst>
              <a:ext uri="{FF2B5EF4-FFF2-40B4-BE49-F238E27FC236}">
                <a16:creationId xmlns:a16="http://schemas.microsoft.com/office/drawing/2014/main" id="{4E3189C8-C733-92C6-E536-A0ECFE4AE986}"/>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SDU HR</a:t>
            </a:r>
          </a:p>
        </p:txBody>
      </p:sp>
    </p:spTree>
    <p:extLst>
      <p:ext uri="{BB962C8B-B14F-4D97-AF65-F5344CB8AC3E}">
        <p14:creationId xmlns:p14="http://schemas.microsoft.com/office/powerpoint/2010/main" val="32278790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Overskrift og indhold 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7" name="Content Placeholder 6">
            <a:extLst>
              <a:ext uri="{FF2B5EF4-FFF2-40B4-BE49-F238E27FC236}">
                <a16:creationId xmlns:a16="http://schemas.microsoft.com/office/drawing/2014/main" id="{A9D41ADC-5992-4476-8E55-8A709AA1B4B5}"/>
              </a:ext>
            </a:extLst>
          </p:cNvPr>
          <p:cNvSpPr>
            <a:spLocks noGrp="1"/>
          </p:cNvSpPr>
          <p:nvPr>
            <p:ph sz="quarter" idx="13" hasCustomPrompt="1"/>
          </p:nvPr>
        </p:nvSpPr>
        <p:spPr>
          <a:xfrm>
            <a:off x="6673356" y="1700212"/>
            <a:ext cx="4693920" cy="4141788"/>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0" name="Date Placeholder 14">
            <a:extLst>
              <a:ext uri="{FF2B5EF4-FFF2-40B4-BE49-F238E27FC236}">
                <a16:creationId xmlns:a16="http://schemas.microsoft.com/office/drawing/2014/main" id="{BBCDE8CE-8147-4B12-B358-7B7ACA92FFF2}"/>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07-03-2024</a:t>
            </a:fld>
            <a:endParaRPr lang="da-DK" dirty="0"/>
          </a:p>
        </p:txBody>
      </p:sp>
      <p:sp>
        <p:nvSpPr>
          <p:cNvPr id="11" name="Date Placeholder 14">
            <a:extLst>
              <a:ext uri="{FF2B5EF4-FFF2-40B4-BE49-F238E27FC236}">
                <a16:creationId xmlns:a16="http://schemas.microsoft.com/office/drawing/2014/main" id="{7ACE2053-07AA-42FA-A789-E1430CAF7988}"/>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4" name="Slide Number Placeholder 3">
            <a:extLst>
              <a:ext uri="{FF2B5EF4-FFF2-40B4-BE49-F238E27FC236}">
                <a16:creationId xmlns:a16="http://schemas.microsoft.com/office/drawing/2014/main" id="{DBDCBB1C-1FE3-42F2-ACED-70B0664062BD}"/>
              </a:ext>
            </a:extLst>
          </p:cNvPr>
          <p:cNvSpPr>
            <a:spLocks noGrp="1"/>
          </p:cNvSpPr>
          <p:nvPr>
            <p:ph type="sldNum" sz="quarter" idx="15"/>
          </p:nvPr>
        </p:nvSpPr>
        <p:spPr/>
        <p:txBody>
          <a:bodyPr/>
          <a:lstStyle/>
          <a:p>
            <a:fld id="{45D37B1E-C366-494F-A587-962AD9AABC83}" type="slidenum">
              <a:rPr lang="da-DK" smtClean="0"/>
              <a:pPr/>
              <a:t>‹nr.›</a:t>
            </a:fld>
            <a:endParaRPr lang="da-DK" dirty="0"/>
          </a:p>
        </p:txBody>
      </p:sp>
      <p:sp>
        <p:nvSpPr>
          <p:cNvPr id="8" name="Date Placeholder 14">
            <a:extLst>
              <a:ext uri="{FF2B5EF4-FFF2-40B4-BE49-F238E27FC236}">
                <a16:creationId xmlns:a16="http://schemas.microsoft.com/office/drawing/2014/main" id="{B3FAC068-07A2-0457-4011-93E33A66873C}"/>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9" name="text" descr="{&quot;templafy&quot;:{&quot;id&quot;:&quot;c6e2c46a-6f86-4ba5-9db3-9aee2e029e4a&quot;}}" title="UserProfile.Institut.InstituteDCU_{{DocumentLanguage}}">
            <a:extLst>
              <a:ext uri="{FF2B5EF4-FFF2-40B4-BE49-F238E27FC236}">
                <a16:creationId xmlns:a16="http://schemas.microsoft.com/office/drawing/2014/main" id="{B6E1E268-25B0-3F99-5BEA-7E49E46EC128}"/>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SDU HR</a:t>
            </a:r>
          </a:p>
        </p:txBody>
      </p:sp>
    </p:spTree>
    <p:extLst>
      <p:ext uri="{BB962C8B-B14F-4D97-AF65-F5344CB8AC3E}">
        <p14:creationId xmlns:p14="http://schemas.microsoft.com/office/powerpoint/2010/main" val="69167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verskrift og indhold 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10962000" cy="671967"/>
          </a:xfrm>
        </p:spPr>
        <p:txBody>
          <a:bodyPr/>
          <a:lstStyle>
            <a:lvl1pPr>
              <a:defRPr/>
            </a:lvl1pPr>
          </a:lstStyle>
          <a:p>
            <a:r>
              <a:rPr lang="da-DK" dirty="0"/>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411163" y="1989138"/>
            <a:ext cx="10961237" cy="3864462"/>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F1A13B18-F5ED-4611-8DBB-F05123AFBA22}" type="datetimeFigureOut">
              <a:rPr lang="da-DK" smtClean="0"/>
              <a:pPr/>
              <a:t>07-03-2024</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20" name="TextBox 19">
            <a:extLst>
              <a:ext uri="{FF2B5EF4-FFF2-40B4-BE49-F238E27FC236}">
                <a16:creationId xmlns:a16="http://schemas.microsoft.com/office/drawing/2014/main" id="{E75150F5-CFA6-40F1-B2B7-79337C2232BB}"/>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661292278"/>
      </p:ext>
    </p:extLst>
  </p:cSld>
  <p:clrMapOvr>
    <a:masterClrMapping/>
  </p:clrMapOvr>
  <p:extLst>
    <p:ext uri="{DCECCB84-F9BA-43D5-87BE-67443E8EF086}">
      <p15:sldGuideLst xmlns:p15="http://schemas.microsoft.com/office/powerpoint/2012/main">
        <p15:guide id="1" orient="horz" pos="6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Overskrift og indhold B">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5366267" cy="1884283"/>
          </a:xfrm>
        </p:spPr>
        <p:txBody>
          <a:bodyPr/>
          <a:lstStyle>
            <a:lvl1pPr>
              <a:defRPr/>
            </a:lvl1pPr>
          </a:lstStyle>
          <a:p>
            <a:r>
              <a:rPr lang="da-DK" dirty="0"/>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156000" y="1028246"/>
            <a:ext cx="5216400" cy="4825354"/>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F1A13B18-F5ED-4611-8DBB-F05123AFBA22}" type="datetimeFigureOut">
              <a:rPr lang="da-DK" smtClean="0"/>
              <a:pPr/>
              <a:t>07-03-2024</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8" name="sdu.dk">
            <a:extLst>
              <a:ext uri="{FF2B5EF4-FFF2-40B4-BE49-F238E27FC236}">
                <a16:creationId xmlns:a16="http://schemas.microsoft.com/office/drawing/2014/main" id="{1E4AFDBB-7C79-C055-A1D6-4A88549083ED}"/>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9" name="#sdudk">
            <a:extLst>
              <a:ext uri="{FF2B5EF4-FFF2-40B4-BE49-F238E27FC236}">
                <a16:creationId xmlns:a16="http://schemas.microsoft.com/office/drawing/2014/main" id="{EC3EFC9E-0697-AA03-0280-879B877EC0DD}"/>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cxnSp>
        <p:nvCxnSpPr>
          <p:cNvPr id="10" name="Straight Connector 20">
            <a:extLst>
              <a:ext uri="{FF2B5EF4-FFF2-40B4-BE49-F238E27FC236}">
                <a16:creationId xmlns:a16="http://schemas.microsoft.com/office/drawing/2014/main" id="{33C8483B-8A46-4E25-8707-E0291573395B}"/>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Logo black">
            <a:extLst>
              <a:ext uri="{FF2B5EF4-FFF2-40B4-BE49-F238E27FC236}">
                <a16:creationId xmlns:a16="http://schemas.microsoft.com/office/drawing/2014/main" id="{2C4953BD-5889-6049-2B6A-FE9F7B59BBF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4" name="Rectangle 14" descr="{&quot;templafy&quot;:{&quot;id&quot;:&quot;e4c6a651-f54d-49c0-814e-e9c3034a2593&quot;}}">
            <a:extLst>
              <a:ext uri="{FF2B5EF4-FFF2-40B4-BE49-F238E27FC236}">
                <a16:creationId xmlns:a16="http://schemas.microsoft.com/office/drawing/2014/main" id="{7CDB81BE-F585-F1FB-5D0F-D7D819C32734}"/>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600" dirty="0" err="1">
              <a:solidFill>
                <a:schemeClr val="tx1"/>
              </a:solidFill>
            </a:endParaRPr>
          </a:p>
        </p:txBody>
      </p:sp>
      <p:sp>
        <p:nvSpPr>
          <p:cNvPr id="12" name="text" descr="{&quot;templafy&quot;:{&quot;id&quot;:&quot;d4258ff9-bc82-4113-954f-6a686cade62b&quot;}}" title="UserProfile.Institut.InstituteDCU_{{DocumentLanguage}}">
            <a:extLst>
              <a:ext uri="{FF2B5EF4-FFF2-40B4-BE49-F238E27FC236}">
                <a16:creationId xmlns:a16="http://schemas.microsoft.com/office/drawing/2014/main" id="{AE0B67AE-F894-270E-19AE-0E164AF0B2D3}"/>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SDU HR</a:t>
            </a:r>
          </a:p>
        </p:txBody>
      </p:sp>
    </p:spTree>
    <p:extLst>
      <p:ext uri="{BB962C8B-B14F-4D97-AF65-F5344CB8AC3E}">
        <p14:creationId xmlns:p14="http://schemas.microsoft.com/office/powerpoint/2010/main" val="23076246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Overskrift og indhold 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10962000" cy="671967"/>
          </a:xfrm>
        </p:spPr>
        <p:txBody>
          <a:bodyPr/>
          <a:lstStyle>
            <a:lvl1pPr>
              <a:defRPr/>
            </a:lvl1pPr>
          </a:lstStyle>
          <a:p>
            <a:r>
              <a:rPr lang="da-DK" dirty="0"/>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411163" y="1989138"/>
            <a:ext cx="10961237" cy="3864462"/>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F1A13B18-F5ED-4611-8DBB-F05123AFBA22}" type="datetimeFigureOut">
              <a:rPr lang="da-DK" smtClean="0"/>
              <a:pPr/>
              <a:t>07-03-2024</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7" name="text" descr="{&quot;templafy&quot;:{&quot;id&quot;:&quot;97931b1b-5049-4abb-ae62-fc2c8b66f46d&quot;}}" title="UserProfile.Institut.InstituteDCU_{{DocumentLanguage}}">
            <a:extLst>
              <a:ext uri="{FF2B5EF4-FFF2-40B4-BE49-F238E27FC236}">
                <a16:creationId xmlns:a16="http://schemas.microsoft.com/office/drawing/2014/main" id="{B15EA452-05B4-A751-51B4-E13FBF8D2D74}"/>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SDU HR</a:t>
            </a:r>
          </a:p>
        </p:txBody>
      </p:sp>
    </p:spTree>
    <p:extLst>
      <p:ext uri="{BB962C8B-B14F-4D97-AF65-F5344CB8AC3E}">
        <p14:creationId xmlns:p14="http://schemas.microsoft.com/office/powerpoint/2010/main" val="2998280238"/>
      </p:ext>
    </p:extLst>
  </p:cSld>
  <p:clrMapOvr>
    <a:masterClrMapping/>
  </p:clrMapOvr>
  <p:hf hdr="0"/>
  <p:extLst>
    <p:ext uri="{DCECCB84-F9BA-43D5-87BE-67443E8EF086}">
      <p15:sldGuideLst xmlns:p15="http://schemas.microsoft.com/office/powerpoint/2012/main">
        <p15:guide id="1" orient="horz" pos="64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Indhold og teks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692202" y="1006605"/>
            <a:ext cx="4680000" cy="1938338"/>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5" name="Text Placeholder 4">
            <a:extLst>
              <a:ext uri="{FF2B5EF4-FFF2-40B4-BE49-F238E27FC236}">
                <a16:creationId xmlns:a16="http://schemas.microsoft.com/office/drawing/2014/main" id="{BCB99C08-64C3-4ADA-9CD2-FBE2ED8551F6}"/>
              </a:ext>
            </a:extLst>
          </p:cNvPr>
          <p:cNvSpPr>
            <a:spLocks noGrp="1"/>
          </p:cNvSpPr>
          <p:nvPr>
            <p:ph type="body" sz="quarter" idx="13" hasCustomPrompt="1"/>
          </p:nvPr>
        </p:nvSpPr>
        <p:spPr>
          <a:xfrm>
            <a:off x="6692202"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16" name="Logo black">
            <a:extLst>
              <a:ext uri="{FF2B5EF4-FFF2-40B4-BE49-F238E27FC236}">
                <a16:creationId xmlns:a16="http://schemas.microsoft.com/office/drawing/2014/main" id="{B52757AD-346A-4AA0-A5D6-36F8B1FE487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8" name="Date Placeholder 14">
            <a:extLst>
              <a:ext uri="{FF2B5EF4-FFF2-40B4-BE49-F238E27FC236}">
                <a16:creationId xmlns:a16="http://schemas.microsoft.com/office/drawing/2014/main" id="{A09FC7B4-885C-4F9D-BD71-AE2FBDB38698}"/>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6" name="Content Placeholder 5">
            <a:extLst>
              <a:ext uri="{FF2B5EF4-FFF2-40B4-BE49-F238E27FC236}">
                <a16:creationId xmlns:a16="http://schemas.microsoft.com/office/drawing/2014/main" id="{2B8FEE58-0FE9-4218-904C-188D46CD214D}"/>
              </a:ext>
            </a:extLst>
          </p:cNvPr>
          <p:cNvSpPr>
            <a:spLocks noGrp="1"/>
          </p:cNvSpPr>
          <p:nvPr>
            <p:ph sz="quarter" idx="15" hasCustomPrompt="1"/>
          </p:nvPr>
        </p:nvSpPr>
        <p:spPr>
          <a:xfrm>
            <a:off x="422432" y="1000443"/>
            <a:ext cx="5077365" cy="4853157"/>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3" name="Date Placeholder 12">
            <a:extLst>
              <a:ext uri="{FF2B5EF4-FFF2-40B4-BE49-F238E27FC236}">
                <a16:creationId xmlns:a16="http://schemas.microsoft.com/office/drawing/2014/main" id="{3F302217-B569-449A-8422-B6650C9BB084}"/>
              </a:ext>
            </a:extLst>
          </p:cNvPr>
          <p:cNvSpPr>
            <a:spLocks noGrp="1"/>
          </p:cNvSpPr>
          <p:nvPr>
            <p:ph type="dt" sz="half" idx="16"/>
          </p:nvPr>
        </p:nvSpPr>
        <p:spPr/>
        <p:txBody>
          <a:bodyPr/>
          <a:lstStyle/>
          <a:p>
            <a:fld id="{F1A13B18-F5ED-4611-8DBB-F05123AFBA22}" type="datetimeFigureOut">
              <a:rPr lang="da-DK" smtClean="0"/>
              <a:pPr/>
              <a:t>07-03-2024</a:t>
            </a:fld>
            <a:endParaRPr lang="da-DK" dirty="0"/>
          </a:p>
        </p:txBody>
      </p:sp>
      <p:sp>
        <p:nvSpPr>
          <p:cNvPr id="24" name="Slide Number Placeholder 23">
            <a:extLst>
              <a:ext uri="{FF2B5EF4-FFF2-40B4-BE49-F238E27FC236}">
                <a16:creationId xmlns:a16="http://schemas.microsoft.com/office/drawing/2014/main" id="{58D7263E-B2E5-4CB9-9AAF-C0006E4A0400}"/>
              </a:ext>
            </a:extLst>
          </p:cNvPr>
          <p:cNvSpPr>
            <a:spLocks noGrp="1"/>
          </p:cNvSpPr>
          <p:nvPr>
            <p:ph type="sldNum" sz="quarter" idx="18"/>
          </p:nvPr>
        </p:nvSpPr>
        <p:spPr/>
        <p:txBody>
          <a:bodyPr/>
          <a:lstStyle/>
          <a:p>
            <a:fld id="{45D37B1E-C366-494F-A587-962AD9AABC83}" type="slidenum">
              <a:rPr lang="da-DK" smtClean="0"/>
              <a:pPr/>
              <a:t>‹nr.›</a:t>
            </a:fld>
            <a:endParaRPr lang="da-DK" dirty="0"/>
          </a:p>
        </p:txBody>
      </p:sp>
      <p:sp>
        <p:nvSpPr>
          <p:cNvPr id="10" name="sdu.dk">
            <a:extLst>
              <a:ext uri="{FF2B5EF4-FFF2-40B4-BE49-F238E27FC236}">
                <a16:creationId xmlns:a16="http://schemas.microsoft.com/office/drawing/2014/main" id="{E11EA3DB-CFF9-E17E-4691-AD84BB1AA235}"/>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11" name="#sdudk">
            <a:extLst>
              <a:ext uri="{FF2B5EF4-FFF2-40B4-BE49-F238E27FC236}">
                <a16:creationId xmlns:a16="http://schemas.microsoft.com/office/drawing/2014/main" id="{47D4647D-A0D8-4BA6-8B1D-579A8962B25B}"/>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cxnSp>
        <p:nvCxnSpPr>
          <p:cNvPr id="12" name="Straight Connector 11">
            <a:extLst>
              <a:ext uri="{FF2B5EF4-FFF2-40B4-BE49-F238E27FC236}">
                <a16:creationId xmlns:a16="http://schemas.microsoft.com/office/drawing/2014/main" id="{A8344942-CCA5-C46F-EF5C-D9B351F0BA74}"/>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Logo black">
            <a:extLst>
              <a:ext uri="{FF2B5EF4-FFF2-40B4-BE49-F238E27FC236}">
                <a16:creationId xmlns:a16="http://schemas.microsoft.com/office/drawing/2014/main" id="{7374A1E7-EDA7-4FC4-2A9F-748497FC76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5" name="Date Placeholder 14">
            <a:extLst>
              <a:ext uri="{FF2B5EF4-FFF2-40B4-BE49-F238E27FC236}">
                <a16:creationId xmlns:a16="http://schemas.microsoft.com/office/drawing/2014/main" id="{979054D1-DBEB-DD04-EB6D-B0E0EAA569FF}"/>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21" name="Rectangle 18" descr="{&quot;templafy&quot;:{&quot;id&quot;:&quot;fad16c46-197c-420c-8e8d-d189db098442&quot;}}">
            <a:extLst>
              <a:ext uri="{FF2B5EF4-FFF2-40B4-BE49-F238E27FC236}">
                <a16:creationId xmlns:a16="http://schemas.microsoft.com/office/drawing/2014/main" id="{2D1F5D18-2C87-0FD6-208D-CF2BB213B943}"/>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600" dirty="0" err="1">
              <a:solidFill>
                <a:schemeClr val="tx1"/>
              </a:solidFill>
            </a:endParaRPr>
          </a:p>
        </p:txBody>
      </p:sp>
      <p:sp>
        <p:nvSpPr>
          <p:cNvPr id="22" name="TextBox 9">
            <a:extLst>
              <a:ext uri="{FF2B5EF4-FFF2-40B4-BE49-F238E27FC236}">
                <a16:creationId xmlns:a16="http://schemas.microsoft.com/office/drawing/2014/main" id="{C5DE2490-AF4C-429F-A1C6-48B68AF6DCB5}"/>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
        <p:nvSpPr>
          <p:cNvPr id="17" name="text" descr="{&quot;templafy&quot;:{&quot;id&quot;:&quot;e20e4b16-3a92-4b47-bb03-84e0e6c47ca5&quot;}}" title="UserProfile.Institut.InstituteDCU_{{DocumentLanguage}}">
            <a:extLst>
              <a:ext uri="{FF2B5EF4-FFF2-40B4-BE49-F238E27FC236}">
                <a16:creationId xmlns:a16="http://schemas.microsoft.com/office/drawing/2014/main" id="{A5270570-9971-D098-6A3A-73ADF809AC56}"/>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SDU</a:t>
            </a:r>
          </a:p>
        </p:txBody>
      </p:sp>
    </p:spTree>
    <p:extLst>
      <p:ext uri="{BB962C8B-B14F-4D97-AF65-F5344CB8AC3E}">
        <p14:creationId xmlns:p14="http://schemas.microsoft.com/office/powerpoint/2010/main" val="38539837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Fire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9A67-E62D-400C-BC42-A3A96AAED25F}"/>
              </a:ext>
            </a:extLst>
          </p:cNvPr>
          <p:cNvSpPr>
            <a:spLocks noGrp="1"/>
          </p:cNvSpPr>
          <p:nvPr>
            <p:ph type="title" hasCustomPrompt="1"/>
          </p:nvPr>
        </p:nvSpPr>
        <p:spPr>
          <a:xfrm>
            <a:off x="410401" y="1028247"/>
            <a:ext cx="2502000" cy="432000"/>
          </a:xfrm>
        </p:spPr>
        <p:txBody>
          <a:bodyPr/>
          <a:lstStyle>
            <a:lvl1pPr>
              <a:lnSpc>
                <a:spcPct val="110000"/>
              </a:lnSpc>
              <a:defRPr sz="1200"/>
            </a:lvl1pPr>
          </a:lstStyle>
          <a:p>
            <a:r>
              <a:rPr lang="da-DK" noProof="0" dirty="0"/>
              <a:t>Klik for at tilføje underoverskrift</a:t>
            </a:r>
            <a:endParaRPr lang="da-DK"/>
          </a:p>
        </p:txBody>
      </p:sp>
      <p:sp>
        <p:nvSpPr>
          <p:cNvPr id="14" name="Content Placeholder 13">
            <a:extLst>
              <a:ext uri="{FF2B5EF4-FFF2-40B4-BE49-F238E27FC236}">
                <a16:creationId xmlns:a16="http://schemas.microsoft.com/office/drawing/2014/main" id="{E60E8CAC-51BD-4862-8B6E-BD3E315677C4}"/>
              </a:ext>
            </a:extLst>
          </p:cNvPr>
          <p:cNvSpPr>
            <a:spLocks noGrp="1"/>
          </p:cNvSpPr>
          <p:nvPr>
            <p:ph sz="quarter" idx="13" hasCustomPrompt="1"/>
          </p:nvPr>
        </p:nvSpPr>
        <p:spPr>
          <a:xfrm>
            <a:off x="411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5" name="Subtitle 2">
            <a:extLst>
              <a:ext uri="{FF2B5EF4-FFF2-40B4-BE49-F238E27FC236}">
                <a16:creationId xmlns:a16="http://schemas.microsoft.com/office/drawing/2014/main" id="{25135A09-8F8A-4D87-8C43-B3A0A80BE2F5}"/>
              </a:ext>
            </a:extLst>
          </p:cNvPr>
          <p:cNvSpPr>
            <a:spLocks noGrp="1"/>
          </p:cNvSpPr>
          <p:nvPr>
            <p:ph type="subTitle" idx="1" hasCustomPrompt="1"/>
          </p:nvPr>
        </p:nvSpPr>
        <p:spPr>
          <a:xfrm>
            <a:off x="3273164" y="1028246"/>
            <a:ext cx="2502000" cy="432000"/>
          </a:xfrm>
        </p:spPr>
        <p:txBody>
          <a:bodyPr/>
          <a:lstStyle>
            <a:lvl1pPr marL="0" indent="0" algn="l">
              <a:buNone/>
              <a:defRPr sz="1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noProof="0" dirty="0"/>
              <a:t>Klik for at tilføje underoverskrift</a:t>
            </a:r>
            <a:endParaRPr lang="da-DK"/>
          </a:p>
        </p:txBody>
      </p:sp>
      <p:sp>
        <p:nvSpPr>
          <p:cNvPr id="17" name="Content Placeholder 16">
            <a:extLst>
              <a:ext uri="{FF2B5EF4-FFF2-40B4-BE49-F238E27FC236}">
                <a16:creationId xmlns:a16="http://schemas.microsoft.com/office/drawing/2014/main" id="{462D92C6-668E-491E-B394-72897FAB3085}"/>
              </a:ext>
            </a:extLst>
          </p:cNvPr>
          <p:cNvSpPr>
            <a:spLocks noGrp="1"/>
          </p:cNvSpPr>
          <p:nvPr>
            <p:ph sz="quarter" idx="14" hasCustomPrompt="1"/>
          </p:nvPr>
        </p:nvSpPr>
        <p:spPr>
          <a:xfrm>
            <a:off x="3273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9" name="Text Placeholder 18">
            <a:extLst>
              <a:ext uri="{FF2B5EF4-FFF2-40B4-BE49-F238E27FC236}">
                <a16:creationId xmlns:a16="http://schemas.microsoft.com/office/drawing/2014/main" id="{C0F1B1F1-CA40-4EA4-AB68-69DBBD61ED9D}"/>
              </a:ext>
            </a:extLst>
          </p:cNvPr>
          <p:cNvSpPr>
            <a:spLocks noGrp="1"/>
          </p:cNvSpPr>
          <p:nvPr>
            <p:ph type="body" sz="quarter" idx="15" hasCustomPrompt="1"/>
          </p:nvPr>
        </p:nvSpPr>
        <p:spPr>
          <a:xfrm>
            <a:off x="6135163" y="1028246"/>
            <a:ext cx="2502000" cy="432000"/>
          </a:xfrm>
        </p:spPr>
        <p:txBody>
          <a:bodyPr/>
          <a:lstStyle>
            <a:lvl1pPr marL="0" indent="0">
              <a:buNone/>
              <a:defRPr sz="1200" b="1"/>
            </a:lvl1pPr>
            <a:lvl2pPr marL="252000" indent="0">
              <a:buNone/>
              <a:defRPr/>
            </a:lvl2pPr>
          </a:lstStyle>
          <a:p>
            <a:pPr lvl="0"/>
            <a:r>
              <a:rPr lang="da-DK" noProof="0" dirty="0"/>
              <a:t>Klik for at tilføje underoverskrift</a:t>
            </a:r>
            <a:endParaRPr lang="da-DK"/>
          </a:p>
        </p:txBody>
      </p:sp>
      <p:sp>
        <p:nvSpPr>
          <p:cNvPr id="21" name="Content Placeholder 20">
            <a:extLst>
              <a:ext uri="{FF2B5EF4-FFF2-40B4-BE49-F238E27FC236}">
                <a16:creationId xmlns:a16="http://schemas.microsoft.com/office/drawing/2014/main" id="{3DBEE0FF-2C0E-499E-ACAF-B6F421AF13D5}"/>
              </a:ext>
            </a:extLst>
          </p:cNvPr>
          <p:cNvSpPr>
            <a:spLocks noGrp="1"/>
          </p:cNvSpPr>
          <p:nvPr>
            <p:ph sz="quarter" idx="16" hasCustomPrompt="1"/>
          </p:nvPr>
        </p:nvSpPr>
        <p:spPr>
          <a:xfrm>
            <a:off x="6135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3" name="Text Placeholder 22">
            <a:extLst>
              <a:ext uri="{FF2B5EF4-FFF2-40B4-BE49-F238E27FC236}">
                <a16:creationId xmlns:a16="http://schemas.microsoft.com/office/drawing/2014/main" id="{F091117C-5AED-4416-88BA-F1C88ACD7A25}"/>
              </a:ext>
            </a:extLst>
          </p:cNvPr>
          <p:cNvSpPr>
            <a:spLocks noGrp="1"/>
          </p:cNvSpPr>
          <p:nvPr>
            <p:ph type="body" sz="quarter" idx="17" hasCustomPrompt="1"/>
          </p:nvPr>
        </p:nvSpPr>
        <p:spPr>
          <a:xfrm>
            <a:off x="8997162" y="1028247"/>
            <a:ext cx="2502000" cy="432000"/>
          </a:xfrm>
        </p:spPr>
        <p:txBody>
          <a:bodyPr/>
          <a:lstStyle>
            <a:lvl1pPr marL="0" indent="0">
              <a:buNone/>
              <a:defRPr sz="1200" b="1"/>
            </a:lvl1pPr>
            <a:lvl2pPr marL="252000" indent="0">
              <a:buNone/>
              <a:defRPr/>
            </a:lvl2pPr>
          </a:lstStyle>
          <a:p>
            <a:pPr lvl="0"/>
            <a:r>
              <a:rPr lang="da-DK" noProof="0" dirty="0"/>
              <a:t>Klik for at tilføje underoverskrift</a:t>
            </a:r>
            <a:endParaRPr lang="da-DK"/>
          </a:p>
        </p:txBody>
      </p:sp>
      <p:sp>
        <p:nvSpPr>
          <p:cNvPr id="25" name="Content Placeholder 24">
            <a:extLst>
              <a:ext uri="{FF2B5EF4-FFF2-40B4-BE49-F238E27FC236}">
                <a16:creationId xmlns:a16="http://schemas.microsoft.com/office/drawing/2014/main" id="{C66F31E1-769E-4E9A-9DCC-2C64321A89C1}"/>
              </a:ext>
            </a:extLst>
          </p:cNvPr>
          <p:cNvSpPr>
            <a:spLocks noGrp="1"/>
          </p:cNvSpPr>
          <p:nvPr>
            <p:ph sz="quarter" idx="18" hasCustomPrompt="1"/>
          </p:nvPr>
        </p:nvSpPr>
        <p:spPr>
          <a:xfrm>
            <a:off x="8997161" y="1475354"/>
            <a:ext cx="2501999"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8" name="Date Placeholder 14">
            <a:extLst>
              <a:ext uri="{FF2B5EF4-FFF2-40B4-BE49-F238E27FC236}">
                <a16:creationId xmlns:a16="http://schemas.microsoft.com/office/drawing/2014/main" id="{1DCD95D8-07B6-42C0-8767-A640B7CA8534}"/>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5" name="Date Placeholder 4">
            <a:extLst>
              <a:ext uri="{FF2B5EF4-FFF2-40B4-BE49-F238E27FC236}">
                <a16:creationId xmlns:a16="http://schemas.microsoft.com/office/drawing/2014/main" id="{8E588C40-671D-463C-8463-D77B96C28D88}"/>
              </a:ext>
            </a:extLst>
          </p:cNvPr>
          <p:cNvSpPr>
            <a:spLocks noGrp="1"/>
          </p:cNvSpPr>
          <p:nvPr>
            <p:ph type="dt" sz="half" idx="19"/>
          </p:nvPr>
        </p:nvSpPr>
        <p:spPr/>
        <p:txBody>
          <a:bodyPr/>
          <a:lstStyle/>
          <a:p>
            <a:fld id="{F1A13B18-F5ED-4611-8DBB-F05123AFBA22}" type="datetimeFigureOut">
              <a:rPr lang="da-DK" smtClean="0"/>
              <a:pPr/>
              <a:t>07-03-2024</a:t>
            </a:fld>
            <a:endParaRPr lang="da-DK" dirty="0"/>
          </a:p>
        </p:txBody>
      </p:sp>
      <p:sp>
        <p:nvSpPr>
          <p:cNvPr id="7" name="Slide Number Placeholder 6">
            <a:extLst>
              <a:ext uri="{FF2B5EF4-FFF2-40B4-BE49-F238E27FC236}">
                <a16:creationId xmlns:a16="http://schemas.microsoft.com/office/drawing/2014/main" id="{35B93800-6F51-413B-BA21-0A9967FF3386}"/>
              </a:ext>
            </a:extLst>
          </p:cNvPr>
          <p:cNvSpPr>
            <a:spLocks noGrp="1"/>
          </p:cNvSpPr>
          <p:nvPr>
            <p:ph type="sldNum" sz="quarter" idx="21"/>
          </p:nvPr>
        </p:nvSpPr>
        <p:spPr/>
        <p:txBody>
          <a:bodyPr/>
          <a:lstStyle/>
          <a:p>
            <a:fld id="{45D37B1E-C366-494F-A587-962AD9AABC83}" type="slidenum">
              <a:rPr lang="da-DK" smtClean="0"/>
              <a:pPr/>
              <a:t>‹nr.›</a:t>
            </a:fld>
            <a:endParaRPr lang="da-DK" dirty="0"/>
          </a:p>
        </p:txBody>
      </p:sp>
      <p:sp>
        <p:nvSpPr>
          <p:cNvPr id="13" name="Date Placeholder 14">
            <a:extLst>
              <a:ext uri="{FF2B5EF4-FFF2-40B4-BE49-F238E27FC236}">
                <a16:creationId xmlns:a16="http://schemas.microsoft.com/office/drawing/2014/main" id="{DDE6B7B7-37A0-D480-07CB-15C7F591F93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16" name="text" descr="{&quot;templafy&quot;:{&quot;id&quot;:&quot;5025f9a8-e11f-4054-a67b-e19f23838d9f&quot;}}" title="UserProfile.Institut.InstituteDCU_{{DocumentLanguage}}">
            <a:extLst>
              <a:ext uri="{FF2B5EF4-FFF2-40B4-BE49-F238E27FC236}">
                <a16:creationId xmlns:a16="http://schemas.microsoft.com/office/drawing/2014/main" id="{0F2E7AB3-CD7C-9947-4E57-15C225D9CEA2}"/>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SDU HR</a:t>
            </a:r>
          </a:p>
        </p:txBody>
      </p:sp>
    </p:spTree>
    <p:extLst>
      <p:ext uri="{BB962C8B-B14F-4D97-AF65-F5344CB8AC3E}">
        <p14:creationId xmlns:p14="http://schemas.microsoft.com/office/powerpoint/2010/main" val="23129649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Billede og indhold">
    <p:spTree>
      <p:nvGrpSpPr>
        <p:cNvPr id="1" name=""/>
        <p:cNvGrpSpPr/>
        <p:nvPr/>
      </p:nvGrpSpPr>
      <p:grpSpPr>
        <a:xfrm>
          <a:off x="0" y="0"/>
          <a:ext cx="0" cy="0"/>
          <a:chOff x="0" y="0"/>
          <a:chExt cx="0" cy="0"/>
        </a:xfrm>
      </p:grpSpPr>
      <p:sp>
        <p:nvSpPr>
          <p:cNvPr id="10" name="Pladsholder til billede 3"/>
          <p:cNvSpPr>
            <a:spLocks noGrp="1"/>
          </p:cNvSpPr>
          <p:nvPr>
            <p:ph type="pic" sz="quarter" idx="13" hasCustomPrompt="1"/>
          </p:nvPr>
        </p:nvSpPr>
        <p:spPr>
          <a:xfrm>
            <a:off x="0" y="0"/>
            <a:ext cx="6099300" cy="6858000"/>
          </a:xfrm>
          <a:solidFill>
            <a:schemeClr val="bg1"/>
          </a:solidFill>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8" name="Titel 1"/>
          <p:cNvSpPr>
            <a:spLocks noGrp="1"/>
          </p:cNvSpPr>
          <p:nvPr>
            <p:ph type="title" hasCustomPrompt="1"/>
          </p:nvPr>
        </p:nvSpPr>
        <p:spPr>
          <a:xfrm>
            <a:off x="6692401" y="1076109"/>
            <a:ext cx="4680000" cy="1822734"/>
          </a:xfrm>
        </p:spPr>
        <p:txBody>
          <a:bodyPr/>
          <a:lstStyle>
            <a:lvl1pPr>
              <a:defRPr/>
            </a:lvl1pPr>
          </a:lstStyle>
          <a:p>
            <a:r>
              <a:rPr lang="da-DK" dirty="0"/>
              <a:t>Klik for at tilføje overskrift, maksimalt 3 linjer</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692400"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0" name="Logo black">
            <a:extLst>
              <a:ext uri="{FF2B5EF4-FFF2-40B4-BE49-F238E27FC236}">
                <a16:creationId xmlns:a16="http://schemas.microsoft.com/office/drawing/2014/main" id="{1421C492-A651-4EE4-BB8B-C6886E7B5C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92400" y="6294893"/>
            <a:ext cx="784800" cy="211840"/>
          </a:xfrm>
          <a:prstGeom prst="rect">
            <a:avLst/>
          </a:prstGeom>
        </p:spPr>
      </p:pic>
      <p:sp>
        <p:nvSpPr>
          <p:cNvPr id="30" name="Date Placeholder 14">
            <a:extLst>
              <a:ext uri="{FF2B5EF4-FFF2-40B4-BE49-F238E27FC236}">
                <a16:creationId xmlns:a16="http://schemas.microsoft.com/office/drawing/2014/main" id="{2C4B35A0-F8F7-420F-9E06-CC0AAAA0B84F}"/>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11" name="sdu.dk">
            <a:extLst>
              <a:ext uri="{FF2B5EF4-FFF2-40B4-BE49-F238E27FC236}">
                <a16:creationId xmlns:a16="http://schemas.microsoft.com/office/drawing/2014/main" id="{72697A22-CBC3-A484-F246-C5C8B438E04E}"/>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12" name="#sdudk">
            <a:extLst>
              <a:ext uri="{FF2B5EF4-FFF2-40B4-BE49-F238E27FC236}">
                <a16:creationId xmlns:a16="http://schemas.microsoft.com/office/drawing/2014/main" id="{28A7C55E-B681-C1E7-FA15-608C847286BC}"/>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cxnSp>
        <p:nvCxnSpPr>
          <p:cNvPr id="13" name="Straight Connector 17">
            <a:extLst>
              <a:ext uri="{FF2B5EF4-FFF2-40B4-BE49-F238E27FC236}">
                <a16:creationId xmlns:a16="http://schemas.microsoft.com/office/drawing/2014/main" id="{2D70E466-4F9E-BA11-0588-F68B5B9329FD}"/>
              </a:ext>
            </a:extLst>
          </p:cNvPr>
          <p:cNvCxnSpPr>
            <a:cxnSpLocks/>
          </p:cNvCxnSpPr>
          <p:nvPr userDrawn="1"/>
        </p:nvCxnSpPr>
        <p:spPr>
          <a:xfrm>
            <a:off x="6691637"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Logo black">
            <a:extLst>
              <a:ext uri="{FF2B5EF4-FFF2-40B4-BE49-F238E27FC236}">
                <a16:creationId xmlns:a16="http://schemas.microsoft.com/office/drawing/2014/main" id="{54810BE8-0056-B934-3B73-6F7C88E8FD7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92400" y="6294893"/>
            <a:ext cx="784800" cy="211840"/>
          </a:xfrm>
          <a:prstGeom prst="rect">
            <a:avLst/>
          </a:prstGeom>
        </p:spPr>
      </p:pic>
      <p:sp>
        <p:nvSpPr>
          <p:cNvPr id="15" name="Date Placeholder 14">
            <a:extLst>
              <a:ext uri="{FF2B5EF4-FFF2-40B4-BE49-F238E27FC236}">
                <a16:creationId xmlns:a16="http://schemas.microsoft.com/office/drawing/2014/main" id="{6DCEF6B8-A3E2-5AB8-A83D-9167158BC775}"/>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17" name="Rectangle 12" descr="{&quot;templafy&quot;:{&quot;id&quot;:&quot;9a90e810-3e26-4e42-927a-6454770bea52&quot;}}">
            <a:extLst>
              <a:ext uri="{FF2B5EF4-FFF2-40B4-BE49-F238E27FC236}">
                <a16:creationId xmlns:a16="http://schemas.microsoft.com/office/drawing/2014/main" id="{F8211E73-6A96-70B2-3271-81CE8B599C5A}"/>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endParaRPr lang="da-DK" sz="1600" dirty="0" err="1">
              <a:solidFill>
                <a:schemeClr val="tx1"/>
              </a:solidFill>
            </a:endParaRPr>
          </a:p>
        </p:txBody>
      </p:sp>
      <p:sp>
        <p:nvSpPr>
          <p:cNvPr id="18" name="TextBox 9">
            <a:extLst>
              <a:ext uri="{FF2B5EF4-FFF2-40B4-BE49-F238E27FC236}">
                <a16:creationId xmlns:a16="http://schemas.microsoft.com/office/drawing/2014/main" id="{CA5063A4-8DAA-DF95-B099-AF0695E4FE0B}"/>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
        <p:nvSpPr>
          <p:cNvPr id="16" name="text" descr="{&quot;templafy&quot;:{&quot;id&quot;:&quot;e005cfce-490c-4bf1-be8b-e41851fb8f51&quot;}}" title="UserProfile.Institut.InstituteDCU_{{DocumentLanguage}}">
            <a:extLst>
              <a:ext uri="{FF2B5EF4-FFF2-40B4-BE49-F238E27FC236}">
                <a16:creationId xmlns:a16="http://schemas.microsoft.com/office/drawing/2014/main" id="{6AA6A1BD-0215-BC40-A001-EB01D935E842}"/>
              </a:ext>
            </a:extLst>
          </p:cNvPr>
          <p:cNvSpPr txBox="1">
            <a:spLocks/>
          </p:cNvSpPr>
          <p:nvPr userDrawn="1"/>
        </p:nvSpPr>
        <p:spPr>
          <a:xfrm>
            <a:off x="6684803" y="319792"/>
            <a:ext cx="4772380"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SDU HR</a:t>
            </a:r>
          </a:p>
        </p:txBody>
      </p:sp>
    </p:spTree>
    <p:extLst>
      <p:ext uri="{BB962C8B-B14F-4D97-AF65-F5344CB8AC3E}">
        <p14:creationId xmlns:p14="http://schemas.microsoft.com/office/powerpoint/2010/main" val="21261717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Billede og tekst (CV)">
    <p:spTree>
      <p:nvGrpSpPr>
        <p:cNvPr id="1" name=""/>
        <p:cNvGrpSpPr/>
        <p:nvPr/>
      </p:nvGrpSpPr>
      <p:grpSpPr>
        <a:xfrm>
          <a:off x="0" y="0"/>
          <a:ext cx="0" cy="0"/>
          <a:chOff x="0" y="0"/>
          <a:chExt cx="0" cy="0"/>
        </a:xfrm>
      </p:grpSpPr>
      <p:sp>
        <p:nvSpPr>
          <p:cNvPr id="7" name="Titel 1"/>
          <p:cNvSpPr>
            <a:spLocks noGrp="1"/>
          </p:cNvSpPr>
          <p:nvPr>
            <p:ph type="title" hasCustomPrompt="1"/>
          </p:nvPr>
        </p:nvSpPr>
        <p:spPr>
          <a:xfrm>
            <a:off x="6710399" y="1700213"/>
            <a:ext cx="4677070" cy="1436392"/>
          </a:xfrm>
        </p:spPr>
        <p:txBody>
          <a:bodyPr/>
          <a:lstStyle>
            <a:lvl1pPr>
              <a:defRPr sz="4800"/>
            </a:lvl1pPr>
          </a:lstStyle>
          <a:p>
            <a:r>
              <a:rPr lang="da-DK" dirty="0"/>
              <a:t>Overskrift i </a:t>
            </a:r>
            <a:r>
              <a:rPr lang="da-DK" dirty="0" err="1"/>
              <a:t>maks</a:t>
            </a:r>
            <a:r>
              <a:rPr lang="da-DK" dirty="0"/>
              <a:t> 2 linjer</a:t>
            </a:r>
            <a:endParaRPr lang="da-DK"/>
          </a:p>
        </p:txBody>
      </p:sp>
      <p:sp>
        <p:nvSpPr>
          <p:cNvPr id="15" name="Text Placeholder 4">
            <a:extLst>
              <a:ext uri="{FF2B5EF4-FFF2-40B4-BE49-F238E27FC236}">
                <a16:creationId xmlns:a16="http://schemas.microsoft.com/office/drawing/2014/main" id="{6FAAEFF0-FCE4-48D6-A0D1-A458F3CD3EB3}"/>
              </a:ext>
            </a:extLst>
          </p:cNvPr>
          <p:cNvSpPr>
            <a:spLocks noGrp="1"/>
          </p:cNvSpPr>
          <p:nvPr>
            <p:ph type="body" sz="quarter" idx="19" hasCustomPrompt="1"/>
          </p:nvPr>
        </p:nvSpPr>
        <p:spPr>
          <a:xfrm>
            <a:off x="6692202"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6" name="Text Placeholder 5">
            <a:extLst>
              <a:ext uri="{FF2B5EF4-FFF2-40B4-BE49-F238E27FC236}">
                <a16:creationId xmlns:a16="http://schemas.microsoft.com/office/drawing/2014/main" id="{2F21E6D3-406B-4DA0-9B5A-6A2F208BAF71}"/>
              </a:ext>
            </a:extLst>
          </p:cNvPr>
          <p:cNvSpPr>
            <a:spLocks noGrp="1"/>
          </p:cNvSpPr>
          <p:nvPr>
            <p:ph type="body" sz="quarter" idx="18" hasCustomPrompt="1"/>
          </p:nvPr>
        </p:nvSpPr>
        <p:spPr>
          <a:xfrm>
            <a:off x="6710399" y="452437"/>
            <a:ext cx="4659277" cy="790493"/>
          </a:xfrm>
        </p:spPr>
        <p:txBody>
          <a:bodyPr anchor="b" anchorCtr="0"/>
          <a:lstStyle>
            <a:lvl1pPr marL="0" indent="0">
              <a:buFont typeface="Arial" panose="020B0604020202020204" pitchFamily="34" charset="0"/>
              <a:buNone/>
              <a:defRPr/>
            </a:lvl1pPr>
          </a:lstStyle>
          <a:p>
            <a:pPr lvl="0"/>
            <a:r>
              <a:rPr lang="da-DK" dirty="0"/>
              <a:t>Klik for at indsætte tekst (f.eks. job titel)</a:t>
            </a:r>
            <a:endParaRPr lang="da-DK"/>
          </a:p>
        </p:txBody>
      </p:sp>
      <p:sp>
        <p:nvSpPr>
          <p:cNvPr id="10" name="Pladsholder til billede 3"/>
          <p:cNvSpPr>
            <a:spLocks noGrp="1"/>
          </p:cNvSpPr>
          <p:nvPr>
            <p:ph type="pic" sz="quarter" idx="13" hasCustomPrompt="1"/>
          </p:nvPr>
        </p:nvSpPr>
        <p:spPr>
          <a:xfrm>
            <a:off x="411163" y="1016000"/>
            <a:ext cx="4043879" cy="4804038"/>
          </a:xfrm>
          <a:noFill/>
        </p:spPr>
        <p:txBody>
          <a:bodyPr/>
          <a:lstStyle>
            <a:lvl1pPr marL="0" indent="0" algn="ctr">
              <a:buNone/>
              <a:defRPr sz="1100"/>
            </a:lvl1pPr>
          </a:lstStyle>
          <a:p>
            <a:r>
              <a:rPr lang="da-DK" dirty="0"/>
              <a:t>Vælg pladsholderen og indsæt billede via Templafy/Skyfish eller ikon eller logo via Templafy/Billeder</a:t>
            </a:r>
            <a:endParaRPr lang="da-DK"/>
          </a:p>
        </p:txBody>
      </p:sp>
      <p:sp>
        <p:nvSpPr>
          <p:cNvPr id="18" name="Date Placeholder 14">
            <a:extLst>
              <a:ext uri="{FF2B5EF4-FFF2-40B4-BE49-F238E27FC236}">
                <a16:creationId xmlns:a16="http://schemas.microsoft.com/office/drawing/2014/main" id="{4AC2696B-BD55-4932-A36E-BCC4318F22B0}"/>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4" name="Date Placeholder 3">
            <a:extLst>
              <a:ext uri="{FF2B5EF4-FFF2-40B4-BE49-F238E27FC236}">
                <a16:creationId xmlns:a16="http://schemas.microsoft.com/office/drawing/2014/main" id="{01591D0A-163E-46D9-B4AE-DA2791457328}"/>
              </a:ext>
            </a:extLst>
          </p:cNvPr>
          <p:cNvSpPr>
            <a:spLocks noGrp="1"/>
          </p:cNvSpPr>
          <p:nvPr>
            <p:ph type="dt" sz="half" idx="20"/>
          </p:nvPr>
        </p:nvSpPr>
        <p:spPr/>
        <p:txBody>
          <a:bodyPr/>
          <a:lstStyle/>
          <a:p>
            <a:fld id="{F1A13B18-F5ED-4611-8DBB-F05123AFBA22}" type="datetimeFigureOut">
              <a:rPr lang="da-DK" smtClean="0"/>
              <a:pPr/>
              <a:t>07-03-2024</a:t>
            </a:fld>
            <a:endParaRPr lang="da-DK" dirty="0"/>
          </a:p>
        </p:txBody>
      </p:sp>
      <p:sp>
        <p:nvSpPr>
          <p:cNvPr id="11" name="Slide Number Placeholder 10">
            <a:extLst>
              <a:ext uri="{FF2B5EF4-FFF2-40B4-BE49-F238E27FC236}">
                <a16:creationId xmlns:a16="http://schemas.microsoft.com/office/drawing/2014/main" id="{DA9685AE-678B-466E-B97B-590BC795CFDA}"/>
              </a:ext>
            </a:extLst>
          </p:cNvPr>
          <p:cNvSpPr>
            <a:spLocks noGrp="1"/>
          </p:cNvSpPr>
          <p:nvPr>
            <p:ph type="sldNum" sz="quarter" idx="22"/>
          </p:nvPr>
        </p:nvSpPr>
        <p:spPr/>
        <p:txBody>
          <a:bodyPr/>
          <a:lstStyle/>
          <a:p>
            <a:fld id="{45D37B1E-C366-494F-A587-962AD9AABC83}" type="slidenum">
              <a:rPr lang="da-DK" smtClean="0"/>
              <a:pPr/>
              <a:t>‹nr.›</a:t>
            </a:fld>
            <a:endParaRPr lang="da-DK" dirty="0"/>
          </a:p>
        </p:txBody>
      </p:sp>
      <p:pic>
        <p:nvPicPr>
          <p:cNvPr id="13" name="Logo black">
            <a:extLst>
              <a:ext uri="{FF2B5EF4-FFF2-40B4-BE49-F238E27FC236}">
                <a16:creationId xmlns:a16="http://schemas.microsoft.com/office/drawing/2014/main" id="{16CDF92D-C78F-4CBE-853B-4E3CD39D2A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4" name="Date Placeholder 14">
            <a:extLst>
              <a:ext uri="{FF2B5EF4-FFF2-40B4-BE49-F238E27FC236}">
                <a16:creationId xmlns:a16="http://schemas.microsoft.com/office/drawing/2014/main" id="{DCF3C161-2674-A570-59C7-58B50E24D092}"/>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pic>
        <p:nvPicPr>
          <p:cNvPr id="17" name="Logo black">
            <a:extLst>
              <a:ext uri="{FF2B5EF4-FFF2-40B4-BE49-F238E27FC236}">
                <a16:creationId xmlns:a16="http://schemas.microsoft.com/office/drawing/2014/main" id="{C67574D4-E8FF-84D9-961A-6F713059FA5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cxnSp>
        <p:nvCxnSpPr>
          <p:cNvPr id="19" name="Straight Connector 15">
            <a:extLst>
              <a:ext uri="{FF2B5EF4-FFF2-40B4-BE49-F238E27FC236}">
                <a16:creationId xmlns:a16="http://schemas.microsoft.com/office/drawing/2014/main" id="{75F2405D-DEFE-7B29-AA11-2983CDDF1747}"/>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6">
            <a:extLst>
              <a:ext uri="{FF2B5EF4-FFF2-40B4-BE49-F238E27FC236}">
                <a16:creationId xmlns:a16="http://schemas.microsoft.com/office/drawing/2014/main" id="{510354E0-0D98-99BD-C41C-5C6F483535D4}"/>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21" name="Rectangle 18">
            <a:extLst>
              <a:ext uri="{FF2B5EF4-FFF2-40B4-BE49-F238E27FC236}">
                <a16:creationId xmlns:a16="http://schemas.microsoft.com/office/drawing/2014/main" id="{F2E80612-65CA-8548-5C3F-0053B483CBEF}"/>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23" name="TextBox 9">
            <a:extLst>
              <a:ext uri="{FF2B5EF4-FFF2-40B4-BE49-F238E27FC236}">
                <a16:creationId xmlns:a16="http://schemas.microsoft.com/office/drawing/2014/main" id="{D99C4AF5-2E43-20C7-4F2D-1A72F864A331}"/>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
        <p:nvSpPr>
          <p:cNvPr id="16" name="text" descr="{&quot;templafy&quot;:{&quot;id&quot;:&quot;663bff7c-b804-4d4a-b022-de3012c3402f&quot;}}" title="UserProfile.Institut.InstituteDCU_{{DocumentLanguage}}">
            <a:extLst>
              <a:ext uri="{FF2B5EF4-FFF2-40B4-BE49-F238E27FC236}">
                <a16:creationId xmlns:a16="http://schemas.microsoft.com/office/drawing/2014/main" id="{F123D66E-C740-891E-EE32-86B342CB0549}"/>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SDU HR</a:t>
            </a:r>
          </a:p>
        </p:txBody>
      </p:sp>
    </p:spTree>
    <p:extLst>
      <p:ext uri="{BB962C8B-B14F-4D97-AF65-F5344CB8AC3E}">
        <p14:creationId xmlns:p14="http://schemas.microsoft.com/office/powerpoint/2010/main" val="657457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Overskrift og bille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400"/>
            </a:lvl1pPr>
          </a:lstStyle>
          <a:p>
            <a:r>
              <a:rPr lang="da-DK" dirty="0"/>
              <a:t>Vælg pladsholderen og indsæt billede via Templafy/Skyfish eller ikon eller logo via Templafy/Billeder</a:t>
            </a:r>
            <a:endParaRPr lang="da-DK"/>
          </a:p>
        </p:txBody>
      </p:sp>
      <p:sp>
        <p:nvSpPr>
          <p:cNvPr id="17" name="Date Placeholder 14">
            <a:extLst>
              <a:ext uri="{FF2B5EF4-FFF2-40B4-BE49-F238E27FC236}">
                <a16:creationId xmlns:a16="http://schemas.microsoft.com/office/drawing/2014/main" id="{360EC57D-D72D-43A3-90BC-3ACC9F8BC95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07-03-2024</a:t>
            </a:fld>
            <a:endParaRPr lang="da-DK" dirty="0"/>
          </a:p>
        </p:txBody>
      </p:sp>
      <p:sp>
        <p:nvSpPr>
          <p:cNvPr id="18" name="Date Placeholder 14">
            <a:extLst>
              <a:ext uri="{FF2B5EF4-FFF2-40B4-BE49-F238E27FC236}">
                <a16:creationId xmlns:a16="http://schemas.microsoft.com/office/drawing/2014/main" id="{36B2A848-B2AD-472A-AC10-0002D162D52D}"/>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4" name="Slide Number Placeholder 3">
            <a:extLst>
              <a:ext uri="{FF2B5EF4-FFF2-40B4-BE49-F238E27FC236}">
                <a16:creationId xmlns:a16="http://schemas.microsoft.com/office/drawing/2014/main" id="{417D6F82-73FC-4F13-BFEC-9200E77E1527}"/>
              </a:ext>
            </a:extLst>
          </p:cNvPr>
          <p:cNvSpPr>
            <a:spLocks noGrp="1"/>
          </p:cNvSpPr>
          <p:nvPr>
            <p:ph type="sldNum" sz="quarter" idx="16"/>
          </p:nvPr>
        </p:nvSpPr>
        <p:spPr/>
        <p:txBody>
          <a:bodyPr/>
          <a:lstStyle/>
          <a:p>
            <a:fld id="{45D37B1E-C366-494F-A587-962AD9AABC83}" type="slidenum">
              <a:rPr lang="da-DK" smtClean="0"/>
              <a:pPr/>
              <a:t>‹nr.›</a:t>
            </a:fld>
            <a:endParaRPr lang="da-DK" dirty="0"/>
          </a:p>
        </p:txBody>
      </p:sp>
      <p:sp>
        <p:nvSpPr>
          <p:cNvPr id="7" name="Date Placeholder 14">
            <a:extLst>
              <a:ext uri="{FF2B5EF4-FFF2-40B4-BE49-F238E27FC236}">
                <a16:creationId xmlns:a16="http://schemas.microsoft.com/office/drawing/2014/main" id="{73A00A9D-7213-5D3D-AFCA-2F7A4C0661DB}"/>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8" name="text" descr="{&quot;templafy&quot;:{&quot;id&quot;:&quot;4114bcca-66cd-4636-9caa-c74e6052ba4d&quot;}}" title="UserProfile.Institut.InstituteDCU_{{DocumentLanguage}}">
            <a:extLst>
              <a:ext uri="{FF2B5EF4-FFF2-40B4-BE49-F238E27FC236}">
                <a16:creationId xmlns:a16="http://schemas.microsoft.com/office/drawing/2014/main" id="{5803091C-FBAC-06FB-9F65-E834CC6FDE66}"/>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SDU HR</a:t>
            </a:r>
          </a:p>
        </p:txBody>
      </p:sp>
    </p:spTree>
    <p:extLst>
      <p:ext uri="{BB962C8B-B14F-4D97-AF65-F5344CB8AC3E}">
        <p14:creationId xmlns:p14="http://schemas.microsoft.com/office/powerpoint/2010/main" val="36114060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Fire ikoner">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2FA71C01-3350-42F9-9392-0F3379095A93}"/>
              </a:ext>
            </a:extLst>
          </p:cNvPr>
          <p:cNvSpPr>
            <a:spLocks noGrp="1"/>
          </p:cNvSpPr>
          <p:nvPr>
            <p:ph sz="quarter" idx="13" hasCustomPrompt="1"/>
          </p:nvPr>
        </p:nvSpPr>
        <p:spPr>
          <a:xfrm>
            <a:off x="2932902" y="1700213"/>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11" name="Text Placeholder 10">
            <a:extLst>
              <a:ext uri="{FF2B5EF4-FFF2-40B4-BE49-F238E27FC236}">
                <a16:creationId xmlns:a16="http://schemas.microsoft.com/office/drawing/2014/main" id="{C0A09C85-3CCC-44AB-A808-AA96845B1281}"/>
              </a:ext>
            </a:extLst>
          </p:cNvPr>
          <p:cNvSpPr>
            <a:spLocks noGrp="1"/>
          </p:cNvSpPr>
          <p:nvPr>
            <p:ph type="body" sz="quarter" idx="14" hasCustomPrompt="1"/>
          </p:nvPr>
        </p:nvSpPr>
        <p:spPr>
          <a:xfrm>
            <a:off x="2932902" y="2733129"/>
            <a:ext cx="3564000" cy="756000"/>
          </a:xfrm>
        </p:spPr>
        <p:txBody>
          <a:bodyPr/>
          <a:lstStyle>
            <a:lvl1pPr marL="0" indent="0">
              <a:buFont typeface="Arial" panose="020B0604020202020204" pitchFamily="34" charset="0"/>
              <a:buChar char="​"/>
              <a:defRPr sz="2100" b="1"/>
            </a:lvl1pPr>
            <a:lvl2pPr marL="252000">
              <a:defRPr/>
            </a:lvl2pPr>
            <a:lvl3pPr marL="504000">
              <a:defRPr/>
            </a:lvl3pPr>
          </a:lstStyle>
          <a:p>
            <a:pPr lvl="0"/>
            <a:r>
              <a:rPr lang="da-DK"/>
              <a:t>Klik for at tilføje overskrift</a:t>
            </a:r>
          </a:p>
          <a:p>
            <a:pPr lvl="1"/>
            <a:r>
              <a:rPr lang="da-DK"/>
              <a:t>Second level</a:t>
            </a:r>
          </a:p>
          <a:p>
            <a:pPr lvl="2"/>
            <a:endParaRPr lang="da-DK" dirty="0"/>
          </a:p>
        </p:txBody>
      </p:sp>
      <p:sp>
        <p:nvSpPr>
          <p:cNvPr id="13" name="Content Placeholder 12">
            <a:extLst>
              <a:ext uri="{FF2B5EF4-FFF2-40B4-BE49-F238E27FC236}">
                <a16:creationId xmlns:a16="http://schemas.microsoft.com/office/drawing/2014/main" id="{3F35B7FD-E0E2-4581-BAC7-8858E530AFEA}"/>
              </a:ext>
            </a:extLst>
          </p:cNvPr>
          <p:cNvSpPr>
            <a:spLocks noGrp="1"/>
          </p:cNvSpPr>
          <p:nvPr>
            <p:ph sz="quarter" idx="15" hasCustomPrompt="1"/>
          </p:nvPr>
        </p:nvSpPr>
        <p:spPr>
          <a:xfrm>
            <a:off x="2934000" y="4012975"/>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15" name="Text Placeholder 14">
            <a:extLst>
              <a:ext uri="{FF2B5EF4-FFF2-40B4-BE49-F238E27FC236}">
                <a16:creationId xmlns:a16="http://schemas.microsoft.com/office/drawing/2014/main" id="{52C92166-E723-47D5-9A87-3354EB28C43E}"/>
              </a:ext>
            </a:extLst>
          </p:cNvPr>
          <p:cNvSpPr>
            <a:spLocks noGrp="1"/>
          </p:cNvSpPr>
          <p:nvPr>
            <p:ph type="body" sz="quarter" idx="16" hasCustomPrompt="1"/>
          </p:nvPr>
        </p:nvSpPr>
        <p:spPr>
          <a:xfrm>
            <a:off x="2932112" y="5093240"/>
            <a:ext cx="3564000" cy="756000"/>
          </a:xfrm>
        </p:spPr>
        <p:txBody>
          <a:bodyPr/>
          <a:lstStyle>
            <a:lvl1pPr marL="0" indent="0">
              <a:buFont typeface="Arial" panose="020B0604020202020204" pitchFamily="34" charset="0"/>
              <a:buChar char="​"/>
              <a:defRPr sz="2000" b="1"/>
            </a:lvl1pPr>
            <a:lvl2pPr marL="252000">
              <a:defRPr/>
            </a:lvl2pPr>
            <a:lvl3pPr marL="252000" indent="0">
              <a:buNone/>
              <a:defRPr/>
            </a:lvl3pPr>
          </a:lstStyle>
          <a:p>
            <a:pPr lvl="0"/>
            <a:r>
              <a:rPr lang="da-DK" dirty="0"/>
              <a:t>Klik for at </a:t>
            </a:r>
            <a:r>
              <a:rPr lang="da-DK"/>
              <a:t>tilføje overskrift</a:t>
            </a:r>
          </a:p>
          <a:p>
            <a:pPr lvl="1"/>
            <a:r>
              <a:rPr lang="da-DK"/>
              <a:t>Second level</a:t>
            </a:r>
            <a:endParaRPr lang="da-DK" dirty="0"/>
          </a:p>
        </p:txBody>
      </p:sp>
      <p:sp>
        <p:nvSpPr>
          <p:cNvPr id="17" name="Content Placeholder 16">
            <a:extLst>
              <a:ext uri="{FF2B5EF4-FFF2-40B4-BE49-F238E27FC236}">
                <a16:creationId xmlns:a16="http://schemas.microsoft.com/office/drawing/2014/main" id="{AE23DA26-37CC-4CA7-8253-FD9AB459D2EF}"/>
              </a:ext>
            </a:extLst>
          </p:cNvPr>
          <p:cNvSpPr>
            <a:spLocks noGrp="1"/>
          </p:cNvSpPr>
          <p:nvPr>
            <p:ph sz="quarter" idx="17" hasCustomPrompt="1"/>
          </p:nvPr>
        </p:nvSpPr>
        <p:spPr>
          <a:xfrm>
            <a:off x="7474740" y="1700213"/>
            <a:ext cx="936000" cy="936000"/>
          </a:xfrm>
        </p:spPr>
        <p:txBody>
          <a:bodyPr wrap="none"/>
          <a:lstStyle>
            <a:lvl1pPr marL="0" indent="0">
              <a:buNone/>
              <a:defRPr sz="1000"/>
            </a:lvl1pPr>
            <a:lvl2pPr marL="252000" indent="0">
              <a:buNone/>
              <a:defRPr sz="1000"/>
            </a:lvl2pPr>
          </a:lstStyle>
          <a:p>
            <a:pPr lvl="0"/>
            <a:r>
              <a:rPr lang="da-DK" dirty="0"/>
              <a:t>Indsæt logo: Vælg pladsholderen, indsæt logo via Templafy/Billeder</a:t>
            </a:r>
            <a:endParaRPr lang="da-DK"/>
          </a:p>
        </p:txBody>
      </p:sp>
      <p:sp>
        <p:nvSpPr>
          <p:cNvPr id="19" name="Text Placeholder 18">
            <a:extLst>
              <a:ext uri="{FF2B5EF4-FFF2-40B4-BE49-F238E27FC236}">
                <a16:creationId xmlns:a16="http://schemas.microsoft.com/office/drawing/2014/main" id="{62682726-03AB-4490-8664-993881FA0BB1}"/>
              </a:ext>
            </a:extLst>
          </p:cNvPr>
          <p:cNvSpPr>
            <a:spLocks noGrp="1"/>
          </p:cNvSpPr>
          <p:nvPr>
            <p:ph type="body" sz="quarter" idx="18" hasCustomPrompt="1"/>
          </p:nvPr>
        </p:nvSpPr>
        <p:spPr>
          <a:xfrm>
            <a:off x="7459663" y="2732400"/>
            <a:ext cx="3564000" cy="756000"/>
          </a:xfrm>
        </p:spPr>
        <p:txBody>
          <a:bodyPr/>
          <a:lstStyle>
            <a:lvl1pPr marL="0" indent="0">
              <a:buFont typeface="Arial" panose="020B0604020202020204" pitchFamily="34" charset="0"/>
              <a:buChar char="​"/>
              <a:defRPr sz="2000" b="1"/>
            </a:lvl1pPr>
            <a:lvl2pPr marL="252000">
              <a:defRPr/>
            </a:lvl2pPr>
            <a:lvl3pPr marL="504000">
              <a:defRPr/>
            </a:lvl3pPr>
          </a:lstStyle>
          <a:p>
            <a:pPr lvl="0"/>
            <a:r>
              <a:rPr lang="da-DK" dirty="0"/>
              <a:t>Klik for at </a:t>
            </a:r>
            <a:r>
              <a:rPr lang="da-DK"/>
              <a:t>tilføje overskrift</a:t>
            </a:r>
          </a:p>
          <a:p>
            <a:pPr lvl="1"/>
            <a:r>
              <a:rPr lang="da-DK"/>
              <a:t>Second level</a:t>
            </a:r>
          </a:p>
          <a:p>
            <a:pPr lvl="2"/>
            <a:endParaRPr lang="da-DK" dirty="0"/>
          </a:p>
        </p:txBody>
      </p:sp>
      <p:sp>
        <p:nvSpPr>
          <p:cNvPr id="21" name="Content Placeholder 20">
            <a:extLst>
              <a:ext uri="{FF2B5EF4-FFF2-40B4-BE49-F238E27FC236}">
                <a16:creationId xmlns:a16="http://schemas.microsoft.com/office/drawing/2014/main" id="{762625AB-198B-4F37-9382-C78FD9118D5A}"/>
              </a:ext>
            </a:extLst>
          </p:cNvPr>
          <p:cNvSpPr>
            <a:spLocks noGrp="1"/>
          </p:cNvSpPr>
          <p:nvPr>
            <p:ph sz="quarter" idx="19" hasCustomPrompt="1"/>
          </p:nvPr>
        </p:nvSpPr>
        <p:spPr>
          <a:xfrm>
            <a:off x="7459663" y="4012975"/>
            <a:ext cx="936000" cy="936000"/>
          </a:xfrm>
        </p:spPr>
        <p:txBody>
          <a:bodyPr wrap="none"/>
          <a:lstStyle>
            <a:lvl1pPr marL="0" indent="0">
              <a:buNone/>
              <a:defRPr sz="1000"/>
            </a:lvl1pPr>
          </a:lstStyle>
          <a:p>
            <a:pPr lvl="0"/>
            <a:r>
              <a:rPr lang="da-DK" dirty="0"/>
              <a:t>Indsæt logo: Vælg pladsholderen, indsæt logo via Templafy/Billeder</a:t>
            </a:r>
            <a:endParaRPr lang="da-DK"/>
          </a:p>
        </p:txBody>
      </p:sp>
      <p:sp>
        <p:nvSpPr>
          <p:cNvPr id="23" name="Text Placeholder 22">
            <a:extLst>
              <a:ext uri="{FF2B5EF4-FFF2-40B4-BE49-F238E27FC236}">
                <a16:creationId xmlns:a16="http://schemas.microsoft.com/office/drawing/2014/main" id="{D8AE7F93-F2C6-4199-8D16-CFB4D977F63E}"/>
              </a:ext>
            </a:extLst>
          </p:cNvPr>
          <p:cNvSpPr>
            <a:spLocks noGrp="1"/>
          </p:cNvSpPr>
          <p:nvPr>
            <p:ph type="body" sz="quarter" idx="20" hasCustomPrompt="1"/>
          </p:nvPr>
        </p:nvSpPr>
        <p:spPr>
          <a:xfrm>
            <a:off x="7473948" y="5093240"/>
            <a:ext cx="3564000" cy="756000"/>
          </a:xfrm>
        </p:spPr>
        <p:txBody>
          <a:bodyPr/>
          <a:lstStyle>
            <a:lvl1pPr marL="0" indent="0">
              <a:buFont typeface="Arial" panose="020B0604020202020204" pitchFamily="34" charset="0"/>
              <a:buChar char="​"/>
              <a:defRPr sz="2000" b="1"/>
            </a:lvl1pPr>
            <a:lvl2pPr marL="252000">
              <a:defRPr/>
            </a:lvl2pPr>
            <a:lvl3pPr marL="504000">
              <a:defRPr/>
            </a:lvl3pPr>
          </a:lstStyle>
          <a:p>
            <a:pPr lvl="0"/>
            <a:r>
              <a:rPr lang="da-DK" dirty="0"/>
              <a:t>Klik for at </a:t>
            </a:r>
            <a:r>
              <a:rPr lang="da-DK"/>
              <a:t>tilføje overskrift</a:t>
            </a:r>
          </a:p>
          <a:p>
            <a:pPr lvl="1"/>
            <a:r>
              <a:rPr lang="da-DK"/>
              <a:t>Second level</a:t>
            </a:r>
            <a:endParaRPr lang="da-DK" dirty="0"/>
          </a:p>
        </p:txBody>
      </p:sp>
      <p:sp>
        <p:nvSpPr>
          <p:cNvPr id="4" name="Date Placeholder 3">
            <a:extLst>
              <a:ext uri="{FF2B5EF4-FFF2-40B4-BE49-F238E27FC236}">
                <a16:creationId xmlns:a16="http://schemas.microsoft.com/office/drawing/2014/main" id="{21133E6A-A4F4-491B-846E-1DACC83D9BB7}"/>
              </a:ext>
            </a:extLst>
          </p:cNvPr>
          <p:cNvSpPr>
            <a:spLocks noGrp="1"/>
          </p:cNvSpPr>
          <p:nvPr>
            <p:ph type="dt" sz="half" idx="11"/>
          </p:nvPr>
        </p:nvSpPr>
        <p:spPr/>
        <p:txBody>
          <a:bodyPr/>
          <a:lstStyle/>
          <a:p>
            <a:fld id="{F1A13B18-F5ED-4611-8DBB-F05123AFBA22}" type="datetimeFigureOut">
              <a:rPr lang="da-DK" smtClean="0"/>
              <a:pPr/>
              <a:t>07-03-2024</a:t>
            </a:fld>
            <a:endParaRPr lang="da-DK" dirty="0"/>
          </a:p>
        </p:txBody>
      </p:sp>
      <p:sp>
        <p:nvSpPr>
          <p:cNvPr id="5" name="Slide Number Placeholder 4">
            <a:extLst>
              <a:ext uri="{FF2B5EF4-FFF2-40B4-BE49-F238E27FC236}">
                <a16:creationId xmlns:a16="http://schemas.microsoft.com/office/drawing/2014/main" id="{6C38E8B2-EC82-4BE1-85C6-8F272596913A}"/>
              </a:ext>
            </a:extLst>
          </p:cNvPr>
          <p:cNvSpPr>
            <a:spLocks noGrp="1"/>
          </p:cNvSpPr>
          <p:nvPr>
            <p:ph type="sldNum" sz="quarter" idx="12"/>
          </p:nvPr>
        </p:nvSpPr>
        <p:spPr/>
        <p:txBody>
          <a:bodyPr/>
          <a:lstStyle/>
          <a:p>
            <a:fld id="{45D37B1E-C366-494F-A587-962AD9AABC83}" type="slidenum">
              <a:rPr lang="da-DK" smtClean="0"/>
              <a:pPr/>
              <a:t>‹nr.›</a:t>
            </a:fld>
            <a:endParaRPr lang="da-DK" dirty="0"/>
          </a:p>
        </p:txBody>
      </p:sp>
      <p:sp>
        <p:nvSpPr>
          <p:cNvPr id="12" name="text" descr="{&quot;templafy&quot;:{&quot;id&quot;:&quot;5bad812b-61a1-4cff-b142-cb431780730b&quot;}}" title="UserProfile.Institut.InstituteDCU_{{DocumentLanguage}}">
            <a:extLst>
              <a:ext uri="{FF2B5EF4-FFF2-40B4-BE49-F238E27FC236}">
                <a16:creationId xmlns:a16="http://schemas.microsoft.com/office/drawing/2014/main" id="{DD8D5AAF-ADD4-7965-20E1-CAD60C11F790}"/>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SDU HR</a:t>
            </a:r>
          </a:p>
        </p:txBody>
      </p:sp>
    </p:spTree>
    <p:extLst>
      <p:ext uri="{BB962C8B-B14F-4D97-AF65-F5344CB8AC3E}">
        <p14:creationId xmlns:p14="http://schemas.microsoft.com/office/powerpoint/2010/main" val="37209926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Overskrift og logo">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56F8A6A9-890A-4EA2-8FA4-EA834B1A12F4}"/>
              </a:ext>
            </a:extLst>
          </p:cNvPr>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11" name="Date Placeholder 14">
            <a:extLst>
              <a:ext uri="{FF2B5EF4-FFF2-40B4-BE49-F238E27FC236}">
                <a16:creationId xmlns:a16="http://schemas.microsoft.com/office/drawing/2014/main" id="{705F52FC-7E26-46C0-8E8B-4445D500B9C7}"/>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7" name="Date Placeholder 6">
            <a:extLst>
              <a:ext uri="{FF2B5EF4-FFF2-40B4-BE49-F238E27FC236}">
                <a16:creationId xmlns:a16="http://schemas.microsoft.com/office/drawing/2014/main" id="{D01B1D99-4B52-4731-AEC4-C722464A7D1B}"/>
              </a:ext>
            </a:extLst>
          </p:cNvPr>
          <p:cNvSpPr>
            <a:spLocks noGrp="1"/>
          </p:cNvSpPr>
          <p:nvPr>
            <p:ph type="dt" sz="half" idx="10"/>
          </p:nvPr>
        </p:nvSpPr>
        <p:spPr/>
        <p:txBody>
          <a:bodyPr/>
          <a:lstStyle/>
          <a:p>
            <a:fld id="{F1A13B18-F5ED-4611-8DBB-F05123AFBA22}" type="datetimeFigureOut">
              <a:rPr lang="da-DK" smtClean="0"/>
              <a:pPr/>
              <a:t>07-03-2024</a:t>
            </a:fld>
            <a:endParaRPr lang="da-DK" dirty="0"/>
          </a:p>
        </p:txBody>
      </p:sp>
      <p:sp>
        <p:nvSpPr>
          <p:cNvPr id="12" name="Slide Number Placeholder 11">
            <a:extLst>
              <a:ext uri="{FF2B5EF4-FFF2-40B4-BE49-F238E27FC236}">
                <a16:creationId xmlns:a16="http://schemas.microsoft.com/office/drawing/2014/main" id="{4B452C39-88DE-4155-8ED8-643714B1A9FE}"/>
              </a:ext>
            </a:extLst>
          </p:cNvPr>
          <p:cNvSpPr>
            <a:spLocks noGrp="1"/>
          </p:cNvSpPr>
          <p:nvPr>
            <p:ph type="sldNum" sz="quarter" idx="12"/>
          </p:nvPr>
        </p:nvSpPr>
        <p:spPr/>
        <p:txBody>
          <a:bodyPr/>
          <a:lstStyle/>
          <a:p>
            <a:fld id="{45D37B1E-C366-494F-A587-962AD9AABC83}" type="slidenum">
              <a:rPr lang="da-DK" smtClean="0"/>
              <a:pPr/>
              <a:t>‹nr.›</a:t>
            </a:fld>
            <a:endParaRPr lang="da-DK" dirty="0"/>
          </a:p>
        </p:txBody>
      </p:sp>
      <p:sp>
        <p:nvSpPr>
          <p:cNvPr id="6" name="Date Placeholder 14">
            <a:extLst>
              <a:ext uri="{FF2B5EF4-FFF2-40B4-BE49-F238E27FC236}">
                <a16:creationId xmlns:a16="http://schemas.microsoft.com/office/drawing/2014/main" id="{A30967DE-2972-4D89-E092-4DEECF158BA3}"/>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9" name="text" descr="{&quot;templafy&quot;:{&quot;id&quot;:&quot;2ba2bcbe-3faf-49db-a787-20d4cebfa744&quot;}}" title="UserProfile.Institut.InstituteDCU_{{DocumentLanguage}}">
            <a:extLst>
              <a:ext uri="{FF2B5EF4-FFF2-40B4-BE49-F238E27FC236}">
                <a16:creationId xmlns:a16="http://schemas.microsoft.com/office/drawing/2014/main" id="{91B24A03-A9DC-8214-B212-7BEC0B19CAD0}"/>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SDU HR</a:t>
            </a:r>
          </a:p>
        </p:txBody>
      </p:sp>
    </p:spTree>
    <p:extLst>
      <p:ext uri="{BB962C8B-B14F-4D97-AF65-F5344CB8AC3E}">
        <p14:creationId xmlns:p14="http://schemas.microsoft.com/office/powerpoint/2010/main" val="482427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ort forside">
    <p:spTree>
      <p:nvGrpSpPr>
        <p:cNvPr id="1" name=""/>
        <p:cNvGrpSpPr/>
        <p:nvPr/>
      </p:nvGrpSpPr>
      <p:grpSpPr>
        <a:xfrm>
          <a:off x="0" y="0"/>
          <a:ext cx="0" cy="0"/>
          <a:chOff x="0" y="0"/>
          <a:chExt cx="0" cy="0"/>
        </a:xfrm>
      </p:grpSpPr>
      <p:sp>
        <p:nvSpPr>
          <p:cNvPr id="3" name="Background">
            <a:extLst>
              <a:ext uri="{FF2B5EF4-FFF2-40B4-BE49-F238E27FC236}">
                <a16:creationId xmlns:a16="http://schemas.microsoft.com/office/drawing/2014/main" id="{BBCAF46D-9983-4AEE-9B8A-24654CDEDDB0}"/>
              </a:ext>
            </a:extLst>
          </p:cNvPr>
          <p:cNvSpPr/>
          <p:nvPr userDrawn="1"/>
        </p:nvSpPr>
        <p:spPr>
          <a:xfrm>
            <a:off x="0" y="0"/>
            <a:ext cx="121896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da-DK" sz="1600" dirty="0" err="1"/>
          </a:p>
        </p:txBody>
      </p:sp>
      <p:sp>
        <p:nvSpPr>
          <p:cNvPr id="2" name="Title 1"/>
          <p:cNvSpPr>
            <a:spLocks noGrp="1"/>
          </p:cNvSpPr>
          <p:nvPr>
            <p:ph type="ctrTitle" hasCustomPrompt="1"/>
          </p:nvPr>
        </p:nvSpPr>
        <p:spPr>
          <a:xfrm>
            <a:off x="349384" y="1760373"/>
            <a:ext cx="10069011" cy="4070408"/>
          </a:xfrm>
        </p:spPr>
        <p:txBody>
          <a:bodyPr anchor="t" anchorCtr="0"/>
          <a:lstStyle>
            <a:lvl1pPr algn="l">
              <a:lnSpc>
                <a:spcPct val="90000"/>
              </a:lnSpc>
              <a:defRPr sz="9400">
                <a:solidFill>
                  <a:schemeClr val="bg1"/>
                </a:solidFill>
              </a:defRPr>
            </a:lvl1pPr>
          </a:lstStyle>
          <a:p>
            <a:r>
              <a:rPr lang="da-DK" dirty="0"/>
              <a:t>Klik for at tilføje overskrift</a:t>
            </a:r>
            <a:endParaRPr lang="da-DK"/>
          </a:p>
        </p:txBody>
      </p:sp>
      <p:pic>
        <p:nvPicPr>
          <p:cNvPr id="7" name="Logo black">
            <a:extLst>
              <a:ext uri="{FF2B5EF4-FFF2-40B4-BE49-F238E27FC236}">
                <a16:creationId xmlns:a16="http://schemas.microsoft.com/office/drawing/2014/main" id="{E6E48129-FB3C-4F39-A5A1-63313B41D3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200" y="6296400"/>
            <a:ext cx="786874" cy="212400"/>
          </a:xfrm>
          <a:prstGeom prst="rect">
            <a:avLst/>
          </a:prstGeom>
        </p:spPr>
      </p:pic>
      <p:sp>
        <p:nvSpPr>
          <p:cNvPr id="11" name="Date Placeholder 14">
            <a:extLst>
              <a:ext uri="{FF2B5EF4-FFF2-40B4-BE49-F238E27FC236}">
                <a16:creationId xmlns:a16="http://schemas.microsoft.com/office/drawing/2014/main" id="{D4E1389B-CA3B-4709-956D-F396D960BBC8}"/>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07-03-2024</a:t>
            </a:fld>
            <a:endParaRPr lang="da-DK" dirty="0"/>
          </a:p>
        </p:txBody>
      </p:sp>
      <p:sp>
        <p:nvSpPr>
          <p:cNvPr id="14" name="Date Placeholder 14">
            <a:extLst>
              <a:ext uri="{FF2B5EF4-FFF2-40B4-BE49-F238E27FC236}">
                <a16:creationId xmlns:a16="http://schemas.microsoft.com/office/drawing/2014/main" id="{8A94F1C1-AE36-4BBA-B958-8FC614A9472A}"/>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Tree>
    <p:extLst>
      <p:ext uri="{BB962C8B-B14F-4D97-AF65-F5344CB8AC3E}">
        <p14:creationId xmlns:p14="http://schemas.microsoft.com/office/powerpoint/2010/main" val="4067525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Breaker A">
    <p:bg>
      <p:bgPr>
        <a:solidFill>
          <a:schemeClr val="bg1"/>
        </a:solidFill>
        <a:effectLst/>
      </p:bgPr>
    </p:bg>
    <p:spTree>
      <p:nvGrpSpPr>
        <p:cNvPr id="1" name=""/>
        <p:cNvGrpSpPr/>
        <p:nvPr/>
      </p:nvGrpSpPr>
      <p:grpSpPr>
        <a:xfrm>
          <a:off x="0" y="0"/>
          <a:ext cx="0" cy="0"/>
          <a:chOff x="0" y="0"/>
          <a:chExt cx="0" cy="0"/>
        </a:xfrm>
      </p:grpSpPr>
      <p:sp>
        <p:nvSpPr>
          <p:cNvPr id="14" name="Picture Placeholder 3">
            <a:extLst>
              <a:ext uri="{FF2B5EF4-FFF2-40B4-BE49-F238E27FC236}">
                <a16:creationId xmlns:a16="http://schemas.microsoft.com/office/drawing/2014/main" id="{BAC5FF5C-5A1F-4EF8-85A8-E1370E4FA7C5}"/>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4400">
                <a:solidFill>
                  <a:schemeClr val="tx1"/>
                </a:solidFill>
              </a:defRPr>
            </a:lvl1pPr>
          </a:lstStyle>
          <a:p>
            <a:r>
              <a:rPr lang="da-DK" dirty="0"/>
              <a:t>Klik for at tilføje overskrift</a:t>
            </a:r>
            <a:endParaRPr lang="da-DK"/>
          </a:p>
        </p:txBody>
      </p:sp>
      <p:pic>
        <p:nvPicPr>
          <p:cNvPr id="13" name="Logo black">
            <a:extLst>
              <a:ext uri="{FF2B5EF4-FFF2-40B4-BE49-F238E27FC236}">
                <a16:creationId xmlns:a16="http://schemas.microsoft.com/office/drawing/2014/main" id="{8790A71A-B09B-4B5F-9D31-846A17201C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7" name="Date Placeholder 14">
            <a:extLst>
              <a:ext uri="{FF2B5EF4-FFF2-40B4-BE49-F238E27FC236}">
                <a16:creationId xmlns:a16="http://schemas.microsoft.com/office/drawing/2014/main" id="{D63CFED0-47FC-4852-81C1-6B705FD6417D}"/>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Tree>
    <p:extLst>
      <p:ext uri="{BB962C8B-B14F-4D97-AF65-F5344CB8AC3E}">
        <p14:creationId xmlns:p14="http://schemas.microsoft.com/office/powerpoint/2010/main" val="35409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reaker B">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b" anchorCtr="0"/>
          <a:lstStyle>
            <a:lvl1pPr algn="l">
              <a:lnSpc>
                <a:spcPct val="100000"/>
              </a:lnSpc>
              <a:defRPr sz="4400">
                <a:solidFill>
                  <a:schemeClr val="tx1"/>
                </a:solidFill>
              </a:defRPr>
            </a:lvl1pPr>
          </a:lstStyle>
          <a:p>
            <a:r>
              <a:rPr lang="da-DK" dirty="0"/>
              <a:t>Klik for at tilføje overskrift</a:t>
            </a:r>
            <a:endParaRPr lang="da-DK"/>
          </a:p>
        </p:txBody>
      </p:sp>
      <p:sp>
        <p:nvSpPr>
          <p:cNvPr id="14" name="Picture Placeholder 3">
            <a:extLst>
              <a:ext uri="{FF2B5EF4-FFF2-40B4-BE49-F238E27FC236}">
                <a16:creationId xmlns:a16="http://schemas.microsoft.com/office/drawing/2014/main" id="{A915360E-F247-49FB-821B-5399F1326472}"/>
              </a:ext>
            </a:extLst>
          </p:cNvPr>
          <p:cNvSpPr>
            <a:spLocks noGrp="1"/>
          </p:cNvSpPr>
          <p:nvPr>
            <p:ph type="pic" sz="quarter" idx="14" hasCustomPrompt="1"/>
          </p:nvPr>
        </p:nvSpPr>
        <p:spPr>
          <a:xfrm>
            <a:off x="6415848" y="1000443"/>
            <a:ext cx="4951428" cy="4841557"/>
          </a:xfrm>
        </p:spPr>
        <p:txBody>
          <a:bodyPr/>
          <a:lstStyle>
            <a:lvl1pPr marL="0" indent="0" algn="ctr">
              <a:buNone/>
              <a:defRPr sz="1200"/>
            </a:lvl1pPr>
          </a:lstStyle>
          <a:p>
            <a:r>
              <a:rPr lang="da-DK" dirty="0"/>
              <a:t>Vælg pladsholderen og indsæt billede via Templafy/Skyfish eller ikon eller logo via Templafy/Billeder</a:t>
            </a:r>
            <a:endParaRPr lang="da-DK"/>
          </a:p>
        </p:txBody>
      </p:sp>
      <p:sp>
        <p:nvSpPr>
          <p:cNvPr id="7" name="Date Placeholder 14">
            <a:extLst>
              <a:ext uri="{FF2B5EF4-FFF2-40B4-BE49-F238E27FC236}">
                <a16:creationId xmlns:a16="http://schemas.microsoft.com/office/drawing/2014/main" id="{FB068F22-0263-44BB-8333-C5643293F39A}"/>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07-03-2024</a:t>
            </a:fld>
            <a:endParaRPr lang="da-DK" dirty="0"/>
          </a:p>
        </p:txBody>
      </p:sp>
      <p:sp>
        <p:nvSpPr>
          <p:cNvPr id="8" name="Date Placeholder 14">
            <a:extLst>
              <a:ext uri="{FF2B5EF4-FFF2-40B4-BE49-F238E27FC236}">
                <a16:creationId xmlns:a16="http://schemas.microsoft.com/office/drawing/2014/main" id="{2D08A2CA-4B19-4B39-B540-F97244C446A4}"/>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10" name="TextBox 9">
            <a:extLst>
              <a:ext uri="{FF2B5EF4-FFF2-40B4-BE49-F238E27FC236}">
                <a16:creationId xmlns:a16="http://schemas.microsoft.com/office/drawing/2014/main" id="{7EB9F81D-3EAD-42E8-88EC-432C25D7A8F9}"/>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1550034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verskrift og indhold 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4697" y="1700212"/>
            <a:ext cx="5367600" cy="4141787"/>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7" name="Content Placeholder 6">
            <a:extLst>
              <a:ext uri="{FF2B5EF4-FFF2-40B4-BE49-F238E27FC236}">
                <a16:creationId xmlns:a16="http://schemas.microsoft.com/office/drawing/2014/main" id="{A9D41ADC-5992-4476-8E55-8A709AA1B4B5}"/>
              </a:ext>
            </a:extLst>
          </p:cNvPr>
          <p:cNvSpPr>
            <a:spLocks noGrp="1"/>
          </p:cNvSpPr>
          <p:nvPr>
            <p:ph sz="quarter" idx="13" hasCustomPrompt="1"/>
          </p:nvPr>
        </p:nvSpPr>
        <p:spPr>
          <a:xfrm>
            <a:off x="6673356" y="1700212"/>
            <a:ext cx="4693920" cy="4141788"/>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0" name="Date Placeholder 14">
            <a:extLst>
              <a:ext uri="{FF2B5EF4-FFF2-40B4-BE49-F238E27FC236}">
                <a16:creationId xmlns:a16="http://schemas.microsoft.com/office/drawing/2014/main" id="{BBCDE8CE-8147-4B12-B358-7B7ACA92FFF2}"/>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07-03-2024</a:t>
            </a:fld>
            <a:endParaRPr lang="da-DK" dirty="0"/>
          </a:p>
        </p:txBody>
      </p:sp>
      <p:sp>
        <p:nvSpPr>
          <p:cNvPr id="11" name="Date Placeholder 14">
            <a:extLst>
              <a:ext uri="{FF2B5EF4-FFF2-40B4-BE49-F238E27FC236}">
                <a16:creationId xmlns:a16="http://schemas.microsoft.com/office/drawing/2014/main" id="{7ACE2053-07AA-42FA-A789-E1430CAF798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4" name="Slide Number Placeholder 3">
            <a:extLst>
              <a:ext uri="{FF2B5EF4-FFF2-40B4-BE49-F238E27FC236}">
                <a16:creationId xmlns:a16="http://schemas.microsoft.com/office/drawing/2014/main" id="{DBDCBB1C-1FE3-42F2-ACED-70B0664062BD}"/>
              </a:ext>
            </a:extLst>
          </p:cNvPr>
          <p:cNvSpPr>
            <a:spLocks noGrp="1"/>
          </p:cNvSpPr>
          <p:nvPr>
            <p:ph type="sldNum" sz="quarter" idx="15"/>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220968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verskrift og indhold B">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C1A9A-6ADC-4F72-A312-ED1DBEF01BE1}"/>
              </a:ext>
            </a:extLst>
          </p:cNvPr>
          <p:cNvSpPr>
            <a:spLocks noGrp="1"/>
          </p:cNvSpPr>
          <p:nvPr>
            <p:ph type="title" hasCustomPrompt="1"/>
          </p:nvPr>
        </p:nvSpPr>
        <p:spPr>
          <a:xfrm>
            <a:off x="410400" y="1028246"/>
            <a:ext cx="5366267" cy="1884283"/>
          </a:xfrm>
        </p:spPr>
        <p:txBody>
          <a:bodyPr/>
          <a:lstStyle>
            <a:lvl1pPr>
              <a:defRPr/>
            </a:lvl1pPr>
          </a:lstStyle>
          <a:p>
            <a:r>
              <a:rPr lang="da-DK" dirty="0"/>
              <a:t>Klik for at tilføje overskrift</a:t>
            </a:r>
            <a:endParaRPr lang="da-DK"/>
          </a:p>
        </p:txBody>
      </p:sp>
      <p:sp>
        <p:nvSpPr>
          <p:cNvPr id="6" name="Content Placeholder 5">
            <a:extLst>
              <a:ext uri="{FF2B5EF4-FFF2-40B4-BE49-F238E27FC236}">
                <a16:creationId xmlns:a16="http://schemas.microsoft.com/office/drawing/2014/main" id="{C4256969-981A-4869-9324-B595DF89D12E}"/>
              </a:ext>
            </a:extLst>
          </p:cNvPr>
          <p:cNvSpPr>
            <a:spLocks noGrp="1"/>
          </p:cNvSpPr>
          <p:nvPr>
            <p:ph sz="quarter" idx="19" hasCustomPrompt="1"/>
          </p:nvPr>
        </p:nvSpPr>
        <p:spPr>
          <a:xfrm>
            <a:off x="6156000" y="1028246"/>
            <a:ext cx="5216400" cy="4825354"/>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22" name="Logo black">
            <a:extLst>
              <a:ext uri="{FF2B5EF4-FFF2-40B4-BE49-F238E27FC236}">
                <a16:creationId xmlns:a16="http://schemas.microsoft.com/office/drawing/2014/main" id="{CAAF367F-3818-457C-9EE1-320E9050AEB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3" name="Date Placeholder 2">
            <a:extLst>
              <a:ext uri="{FF2B5EF4-FFF2-40B4-BE49-F238E27FC236}">
                <a16:creationId xmlns:a16="http://schemas.microsoft.com/office/drawing/2014/main" id="{C0F779A9-E4FE-4412-9D9E-BF5BF84D02AB}"/>
              </a:ext>
            </a:extLst>
          </p:cNvPr>
          <p:cNvSpPr>
            <a:spLocks noGrp="1"/>
          </p:cNvSpPr>
          <p:nvPr>
            <p:ph type="dt" sz="half" idx="20"/>
          </p:nvPr>
        </p:nvSpPr>
        <p:spPr/>
        <p:txBody>
          <a:bodyPr/>
          <a:lstStyle/>
          <a:p>
            <a:fld id="{F1A13B18-F5ED-4611-8DBB-F05123AFBA22}" type="datetimeFigureOut">
              <a:rPr lang="da-DK" smtClean="0"/>
              <a:pPr/>
              <a:t>07-03-2024</a:t>
            </a:fld>
            <a:endParaRPr lang="da-DK" dirty="0"/>
          </a:p>
        </p:txBody>
      </p:sp>
      <p:sp>
        <p:nvSpPr>
          <p:cNvPr id="5" name="Slide Number Placeholder 4">
            <a:extLst>
              <a:ext uri="{FF2B5EF4-FFF2-40B4-BE49-F238E27FC236}">
                <a16:creationId xmlns:a16="http://schemas.microsoft.com/office/drawing/2014/main" id="{FB5949DE-6D77-480D-A4A9-E2E53BE1CE80}"/>
              </a:ext>
            </a:extLst>
          </p:cNvPr>
          <p:cNvSpPr>
            <a:spLocks noGrp="1"/>
          </p:cNvSpPr>
          <p:nvPr>
            <p:ph type="sldNum" sz="quarter" idx="22"/>
          </p:nvPr>
        </p:nvSpPr>
        <p:spPr/>
        <p:txBody>
          <a:bodyPr/>
          <a:lstStyle/>
          <a:p>
            <a:fld id="{45D37B1E-C366-494F-A587-962AD9AABC83}" type="slidenum">
              <a:rPr lang="da-DK" smtClean="0"/>
              <a:pPr/>
              <a:t>‹nr.›</a:t>
            </a:fld>
            <a:endParaRPr lang="da-DK" dirty="0"/>
          </a:p>
        </p:txBody>
      </p:sp>
      <p:sp>
        <p:nvSpPr>
          <p:cNvPr id="20" name="TextBox 19">
            <a:extLst>
              <a:ext uri="{FF2B5EF4-FFF2-40B4-BE49-F238E27FC236}">
                <a16:creationId xmlns:a16="http://schemas.microsoft.com/office/drawing/2014/main" id="{E75150F5-CFA6-40F1-B2B7-79337C2232BB}"/>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1617717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Indhold og teks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692202" y="1006605"/>
            <a:ext cx="4680000" cy="1938338"/>
          </a:xfrm>
        </p:spPr>
        <p:txBody>
          <a:bodyPr anchor="t" anchorCtr="0"/>
          <a:lstStyle>
            <a:lvl1pPr algn="l">
              <a:lnSpc>
                <a:spcPct val="100000"/>
              </a:lnSpc>
              <a:defRPr sz="3600">
                <a:solidFill>
                  <a:schemeClr val="tx1"/>
                </a:solidFill>
              </a:defRPr>
            </a:lvl1pPr>
          </a:lstStyle>
          <a:p>
            <a:r>
              <a:rPr lang="da-DK" dirty="0"/>
              <a:t>Klik for at tilføje overskrift</a:t>
            </a:r>
            <a:endParaRPr lang="da-DK"/>
          </a:p>
        </p:txBody>
      </p:sp>
      <p:sp>
        <p:nvSpPr>
          <p:cNvPr id="5" name="Text Placeholder 4">
            <a:extLst>
              <a:ext uri="{FF2B5EF4-FFF2-40B4-BE49-F238E27FC236}">
                <a16:creationId xmlns:a16="http://schemas.microsoft.com/office/drawing/2014/main" id="{BCB99C08-64C3-4ADA-9CD2-FBE2ED8551F6}"/>
              </a:ext>
            </a:extLst>
          </p:cNvPr>
          <p:cNvSpPr>
            <a:spLocks noGrp="1"/>
          </p:cNvSpPr>
          <p:nvPr>
            <p:ph type="body" sz="quarter" idx="13" hasCustomPrompt="1"/>
          </p:nvPr>
        </p:nvSpPr>
        <p:spPr>
          <a:xfrm>
            <a:off x="6692202" y="3387600"/>
            <a:ext cx="4680000" cy="2466000"/>
          </a:xfrm>
        </p:spPr>
        <p:txBody>
          <a:bodyPr/>
          <a:lstStyle>
            <a:lvl1pPr>
              <a:defRPr/>
            </a:lvl1pPr>
          </a:lstStyle>
          <a:p>
            <a:pPr lvl="0"/>
            <a:r>
              <a:rPr lang="da-DK" dirty="0"/>
              <a:t>Klik for at tilføje tekst</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pic>
        <p:nvPicPr>
          <p:cNvPr id="16" name="Logo black">
            <a:extLst>
              <a:ext uri="{FF2B5EF4-FFF2-40B4-BE49-F238E27FC236}">
                <a16:creationId xmlns:a16="http://schemas.microsoft.com/office/drawing/2014/main" id="{B52757AD-346A-4AA0-A5D6-36F8B1FE487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18" name="Date Placeholder 14">
            <a:extLst>
              <a:ext uri="{FF2B5EF4-FFF2-40B4-BE49-F238E27FC236}">
                <a16:creationId xmlns:a16="http://schemas.microsoft.com/office/drawing/2014/main" id="{A09FC7B4-885C-4F9D-BD71-AE2FBDB38698}"/>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6" name="Content Placeholder 5">
            <a:extLst>
              <a:ext uri="{FF2B5EF4-FFF2-40B4-BE49-F238E27FC236}">
                <a16:creationId xmlns:a16="http://schemas.microsoft.com/office/drawing/2014/main" id="{2B8FEE58-0FE9-4218-904C-188D46CD214D}"/>
              </a:ext>
            </a:extLst>
          </p:cNvPr>
          <p:cNvSpPr>
            <a:spLocks noGrp="1"/>
          </p:cNvSpPr>
          <p:nvPr>
            <p:ph sz="quarter" idx="15" hasCustomPrompt="1"/>
          </p:nvPr>
        </p:nvSpPr>
        <p:spPr>
          <a:xfrm>
            <a:off x="422432" y="1000443"/>
            <a:ext cx="5077365" cy="4853157"/>
          </a:xfrm>
        </p:spPr>
        <p:txBody>
          <a:bodyPr/>
          <a:lstStyle>
            <a:lvl1pPr>
              <a:defRPr/>
            </a:lvl1pPr>
          </a:lstStyle>
          <a:p>
            <a:pPr lvl="0"/>
            <a:r>
              <a:rPr lang="da-DK" dirty="0"/>
              <a:t>Klik for at tilføje tekst, klik ikon for at tilføje graf/tabel</a:t>
            </a:r>
            <a:endParaRPr lang="da-DK"/>
          </a:p>
          <a:p>
            <a:pPr lvl="1"/>
            <a:r>
              <a:rPr lang="da-DK" dirty="0"/>
              <a:t>Second </a:t>
            </a:r>
            <a:r>
              <a:rPr lang="da-DK" dirty="0" err="1"/>
              <a:t>level</a:t>
            </a:r>
            <a:endParaRPr lang="da-DK" dirty="0"/>
          </a:p>
          <a:p>
            <a:pPr lvl="2"/>
            <a:r>
              <a:rPr lang="da-DK" dirty="0"/>
              <a:t>Third </a:t>
            </a:r>
            <a:r>
              <a:rPr lang="da-DK" dirty="0" err="1"/>
              <a:t>level</a:t>
            </a:r>
            <a:endParaRPr lang="da-DK" dirty="0"/>
          </a:p>
          <a:p>
            <a:pPr lvl="3"/>
            <a:r>
              <a:rPr lang="da-DK" dirty="0" err="1"/>
              <a:t>Fourth</a:t>
            </a:r>
            <a:r>
              <a:rPr lang="da-DK" dirty="0"/>
              <a:t> </a:t>
            </a:r>
            <a:r>
              <a:rPr lang="da-DK" dirty="0" err="1"/>
              <a:t>level</a:t>
            </a:r>
            <a:endParaRPr lang="da-DK" dirty="0"/>
          </a:p>
          <a:p>
            <a:pPr lvl="4"/>
            <a:r>
              <a:rPr lang="da-DK" dirty="0"/>
              <a:t>Fifth </a:t>
            </a:r>
            <a:r>
              <a:rPr lang="da-DK" dirty="0" err="1"/>
              <a:t>level</a:t>
            </a:r>
            <a:endParaRPr lang="da-DK" dirty="0"/>
          </a:p>
        </p:txBody>
      </p:sp>
      <p:sp>
        <p:nvSpPr>
          <p:cNvPr id="13" name="Date Placeholder 12">
            <a:extLst>
              <a:ext uri="{FF2B5EF4-FFF2-40B4-BE49-F238E27FC236}">
                <a16:creationId xmlns:a16="http://schemas.microsoft.com/office/drawing/2014/main" id="{3F302217-B569-449A-8422-B6650C9BB084}"/>
              </a:ext>
            </a:extLst>
          </p:cNvPr>
          <p:cNvSpPr>
            <a:spLocks noGrp="1"/>
          </p:cNvSpPr>
          <p:nvPr>
            <p:ph type="dt" sz="half" idx="16"/>
          </p:nvPr>
        </p:nvSpPr>
        <p:spPr/>
        <p:txBody>
          <a:bodyPr/>
          <a:lstStyle/>
          <a:p>
            <a:fld id="{F1A13B18-F5ED-4611-8DBB-F05123AFBA22}" type="datetimeFigureOut">
              <a:rPr lang="da-DK" smtClean="0"/>
              <a:pPr/>
              <a:t>07-03-2024</a:t>
            </a:fld>
            <a:endParaRPr lang="da-DK" dirty="0"/>
          </a:p>
        </p:txBody>
      </p:sp>
      <p:sp>
        <p:nvSpPr>
          <p:cNvPr id="24" name="Slide Number Placeholder 23">
            <a:extLst>
              <a:ext uri="{FF2B5EF4-FFF2-40B4-BE49-F238E27FC236}">
                <a16:creationId xmlns:a16="http://schemas.microsoft.com/office/drawing/2014/main" id="{58D7263E-B2E5-4CB9-9AAF-C0006E4A0400}"/>
              </a:ext>
            </a:extLst>
          </p:cNvPr>
          <p:cNvSpPr>
            <a:spLocks noGrp="1"/>
          </p:cNvSpPr>
          <p:nvPr>
            <p:ph type="sldNum" sz="quarter" idx="18"/>
          </p:nvPr>
        </p:nvSpPr>
        <p:spPr/>
        <p:txBody>
          <a:bodyPr/>
          <a:lstStyle/>
          <a:p>
            <a:fld id="{45D37B1E-C366-494F-A587-962AD9AABC83}" type="slidenum">
              <a:rPr lang="da-DK" smtClean="0"/>
              <a:pPr/>
              <a:t>‹nr.›</a:t>
            </a:fld>
            <a:endParaRPr lang="da-DK" dirty="0"/>
          </a:p>
        </p:txBody>
      </p:sp>
      <p:sp>
        <p:nvSpPr>
          <p:cNvPr id="17" name="TextBox 16">
            <a:extLst>
              <a:ext uri="{FF2B5EF4-FFF2-40B4-BE49-F238E27FC236}">
                <a16:creationId xmlns:a16="http://schemas.microsoft.com/office/drawing/2014/main" id="{1BBAA208-28D6-470D-B539-73F9AC20E86C}"/>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a:p>
        </p:txBody>
      </p:sp>
    </p:spTree>
    <p:extLst>
      <p:ext uri="{BB962C8B-B14F-4D97-AF65-F5344CB8AC3E}">
        <p14:creationId xmlns:p14="http://schemas.microsoft.com/office/powerpoint/2010/main" val="76544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re indho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9A67-E62D-400C-BC42-A3A96AAED25F}"/>
              </a:ext>
            </a:extLst>
          </p:cNvPr>
          <p:cNvSpPr>
            <a:spLocks noGrp="1"/>
          </p:cNvSpPr>
          <p:nvPr>
            <p:ph type="title" hasCustomPrompt="1"/>
          </p:nvPr>
        </p:nvSpPr>
        <p:spPr>
          <a:xfrm>
            <a:off x="410401" y="1028247"/>
            <a:ext cx="2502000" cy="432000"/>
          </a:xfrm>
        </p:spPr>
        <p:txBody>
          <a:bodyPr/>
          <a:lstStyle>
            <a:lvl1pPr>
              <a:lnSpc>
                <a:spcPct val="110000"/>
              </a:lnSpc>
              <a:defRPr sz="1200"/>
            </a:lvl1pPr>
          </a:lstStyle>
          <a:p>
            <a:r>
              <a:rPr lang="da-DK" noProof="0" dirty="0"/>
              <a:t>Klik for at tilføje underoverskrift</a:t>
            </a:r>
            <a:endParaRPr lang="da-DK"/>
          </a:p>
        </p:txBody>
      </p:sp>
      <p:sp>
        <p:nvSpPr>
          <p:cNvPr id="14" name="Content Placeholder 13">
            <a:extLst>
              <a:ext uri="{FF2B5EF4-FFF2-40B4-BE49-F238E27FC236}">
                <a16:creationId xmlns:a16="http://schemas.microsoft.com/office/drawing/2014/main" id="{E60E8CAC-51BD-4862-8B6E-BD3E315677C4}"/>
              </a:ext>
            </a:extLst>
          </p:cNvPr>
          <p:cNvSpPr>
            <a:spLocks noGrp="1"/>
          </p:cNvSpPr>
          <p:nvPr>
            <p:ph sz="quarter" idx="13" hasCustomPrompt="1"/>
          </p:nvPr>
        </p:nvSpPr>
        <p:spPr>
          <a:xfrm>
            <a:off x="411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5" name="Subtitle 2">
            <a:extLst>
              <a:ext uri="{FF2B5EF4-FFF2-40B4-BE49-F238E27FC236}">
                <a16:creationId xmlns:a16="http://schemas.microsoft.com/office/drawing/2014/main" id="{25135A09-8F8A-4D87-8C43-B3A0A80BE2F5}"/>
              </a:ext>
            </a:extLst>
          </p:cNvPr>
          <p:cNvSpPr>
            <a:spLocks noGrp="1"/>
          </p:cNvSpPr>
          <p:nvPr>
            <p:ph type="subTitle" idx="1" hasCustomPrompt="1"/>
          </p:nvPr>
        </p:nvSpPr>
        <p:spPr>
          <a:xfrm>
            <a:off x="3273164" y="1028246"/>
            <a:ext cx="2502000" cy="432000"/>
          </a:xfrm>
        </p:spPr>
        <p:txBody>
          <a:bodyPr/>
          <a:lstStyle>
            <a:lvl1pPr marL="0" indent="0" algn="l">
              <a:buNone/>
              <a:defRPr sz="1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noProof="0" dirty="0"/>
              <a:t>Klik for at tilføje underoverskrift</a:t>
            </a:r>
            <a:endParaRPr lang="da-DK"/>
          </a:p>
        </p:txBody>
      </p:sp>
      <p:sp>
        <p:nvSpPr>
          <p:cNvPr id="17" name="Content Placeholder 16">
            <a:extLst>
              <a:ext uri="{FF2B5EF4-FFF2-40B4-BE49-F238E27FC236}">
                <a16:creationId xmlns:a16="http://schemas.microsoft.com/office/drawing/2014/main" id="{462D92C6-668E-491E-B394-72897FAB3085}"/>
              </a:ext>
            </a:extLst>
          </p:cNvPr>
          <p:cNvSpPr>
            <a:spLocks noGrp="1"/>
          </p:cNvSpPr>
          <p:nvPr>
            <p:ph sz="quarter" idx="14" hasCustomPrompt="1"/>
          </p:nvPr>
        </p:nvSpPr>
        <p:spPr>
          <a:xfrm>
            <a:off x="3273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19" name="Text Placeholder 18">
            <a:extLst>
              <a:ext uri="{FF2B5EF4-FFF2-40B4-BE49-F238E27FC236}">
                <a16:creationId xmlns:a16="http://schemas.microsoft.com/office/drawing/2014/main" id="{C0F1B1F1-CA40-4EA4-AB68-69DBBD61ED9D}"/>
              </a:ext>
            </a:extLst>
          </p:cNvPr>
          <p:cNvSpPr>
            <a:spLocks noGrp="1"/>
          </p:cNvSpPr>
          <p:nvPr>
            <p:ph type="body" sz="quarter" idx="15" hasCustomPrompt="1"/>
          </p:nvPr>
        </p:nvSpPr>
        <p:spPr>
          <a:xfrm>
            <a:off x="6135163" y="1028246"/>
            <a:ext cx="2502000" cy="432000"/>
          </a:xfrm>
        </p:spPr>
        <p:txBody>
          <a:bodyPr/>
          <a:lstStyle>
            <a:lvl1pPr marL="0" indent="0">
              <a:buNone/>
              <a:defRPr sz="1200" b="1"/>
            </a:lvl1pPr>
            <a:lvl2pPr marL="252000" indent="0">
              <a:buNone/>
              <a:defRPr/>
            </a:lvl2pPr>
          </a:lstStyle>
          <a:p>
            <a:pPr lvl="0"/>
            <a:r>
              <a:rPr lang="da-DK" noProof="0" dirty="0"/>
              <a:t>Klik for at tilføje underoverskrift</a:t>
            </a:r>
            <a:endParaRPr lang="da-DK"/>
          </a:p>
        </p:txBody>
      </p:sp>
      <p:sp>
        <p:nvSpPr>
          <p:cNvPr id="21" name="Content Placeholder 20">
            <a:extLst>
              <a:ext uri="{FF2B5EF4-FFF2-40B4-BE49-F238E27FC236}">
                <a16:creationId xmlns:a16="http://schemas.microsoft.com/office/drawing/2014/main" id="{3DBEE0FF-2C0E-499E-ACAF-B6F421AF13D5}"/>
              </a:ext>
            </a:extLst>
          </p:cNvPr>
          <p:cNvSpPr>
            <a:spLocks noGrp="1"/>
          </p:cNvSpPr>
          <p:nvPr>
            <p:ph sz="quarter" idx="16" hasCustomPrompt="1"/>
          </p:nvPr>
        </p:nvSpPr>
        <p:spPr>
          <a:xfrm>
            <a:off x="6135163" y="1475354"/>
            <a:ext cx="2502000"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3" name="Text Placeholder 22">
            <a:extLst>
              <a:ext uri="{FF2B5EF4-FFF2-40B4-BE49-F238E27FC236}">
                <a16:creationId xmlns:a16="http://schemas.microsoft.com/office/drawing/2014/main" id="{F091117C-5AED-4416-88BA-F1C88ACD7A25}"/>
              </a:ext>
            </a:extLst>
          </p:cNvPr>
          <p:cNvSpPr>
            <a:spLocks noGrp="1"/>
          </p:cNvSpPr>
          <p:nvPr>
            <p:ph type="body" sz="quarter" idx="17" hasCustomPrompt="1"/>
          </p:nvPr>
        </p:nvSpPr>
        <p:spPr>
          <a:xfrm>
            <a:off x="8997162" y="1028247"/>
            <a:ext cx="2502000" cy="432000"/>
          </a:xfrm>
        </p:spPr>
        <p:txBody>
          <a:bodyPr/>
          <a:lstStyle>
            <a:lvl1pPr marL="0" indent="0">
              <a:buNone/>
              <a:defRPr sz="1200" b="1"/>
            </a:lvl1pPr>
            <a:lvl2pPr marL="252000" indent="0">
              <a:buNone/>
              <a:defRPr/>
            </a:lvl2pPr>
          </a:lstStyle>
          <a:p>
            <a:pPr lvl="0"/>
            <a:r>
              <a:rPr lang="da-DK" noProof="0" dirty="0"/>
              <a:t>Klik for at tilføje underoverskrift</a:t>
            </a:r>
            <a:endParaRPr lang="da-DK"/>
          </a:p>
        </p:txBody>
      </p:sp>
      <p:sp>
        <p:nvSpPr>
          <p:cNvPr id="25" name="Content Placeholder 24">
            <a:extLst>
              <a:ext uri="{FF2B5EF4-FFF2-40B4-BE49-F238E27FC236}">
                <a16:creationId xmlns:a16="http://schemas.microsoft.com/office/drawing/2014/main" id="{C66F31E1-769E-4E9A-9DCC-2C64321A89C1}"/>
              </a:ext>
            </a:extLst>
          </p:cNvPr>
          <p:cNvSpPr>
            <a:spLocks noGrp="1"/>
          </p:cNvSpPr>
          <p:nvPr>
            <p:ph sz="quarter" idx="18" hasCustomPrompt="1"/>
          </p:nvPr>
        </p:nvSpPr>
        <p:spPr>
          <a:xfrm>
            <a:off x="8997161" y="1475354"/>
            <a:ext cx="2501999" cy="4366646"/>
          </a:xfrm>
        </p:spPr>
        <p:txBody>
          <a:bodyPr/>
          <a:lstStyle>
            <a:lvl1pPr>
              <a:defRPr sz="1200"/>
            </a:lvl1pPr>
            <a:lvl2pPr>
              <a:defRPr sz="1200"/>
            </a:lvl2pPr>
            <a:lvl4pPr>
              <a:defRPr sz="1200"/>
            </a:lvl4pPr>
            <a:lvl5pPr>
              <a:defRPr sz="1200"/>
            </a:lvl5pPr>
          </a:lstStyle>
          <a:p>
            <a:pPr lvl="0"/>
            <a:r>
              <a:rPr lang="da-DK" noProof="0" dirty="0"/>
              <a:t>Klik for at tilføje tekst</a:t>
            </a:r>
            <a:endParaRPr lang="da-DK"/>
          </a:p>
          <a:p>
            <a:pPr lvl="1"/>
            <a:r>
              <a:rPr lang="da-DK" noProof="0" dirty="0"/>
              <a:t>Second </a:t>
            </a:r>
            <a:r>
              <a:rPr lang="da-DK" noProof="0" dirty="0" err="1"/>
              <a:t>level</a:t>
            </a:r>
            <a:endParaRPr lang="da-DK" noProof="0" dirty="0"/>
          </a:p>
          <a:p>
            <a:pPr lvl="2"/>
            <a:r>
              <a:rPr lang="da-DK" noProof="0" dirty="0"/>
              <a:t>Third </a:t>
            </a:r>
            <a:r>
              <a:rPr lang="da-DK" noProof="0" dirty="0" err="1"/>
              <a:t>level</a:t>
            </a:r>
            <a:endParaRPr lang="da-DK" noProof="0" dirty="0"/>
          </a:p>
          <a:p>
            <a:pPr lvl="3"/>
            <a:r>
              <a:rPr lang="da-DK" noProof="0" dirty="0" err="1"/>
              <a:t>Fourth</a:t>
            </a:r>
            <a:r>
              <a:rPr lang="da-DK" noProof="0" dirty="0"/>
              <a:t> </a:t>
            </a:r>
            <a:r>
              <a:rPr lang="da-DK" noProof="0" dirty="0" err="1"/>
              <a:t>level</a:t>
            </a:r>
            <a:endParaRPr lang="da-DK" noProof="0" dirty="0"/>
          </a:p>
          <a:p>
            <a:pPr lvl="4"/>
            <a:r>
              <a:rPr lang="da-DK" noProof="0" dirty="0"/>
              <a:t>Fifth </a:t>
            </a:r>
            <a:r>
              <a:rPr lang="da-DK" noProof="0" dirty="0" err="1"/>
              <a:t>level</a:t>
            </a:r>
            <a:endParaRPr lang="da-DK" noProof="0" dirty="0"/>
          </a:p>
        </p:txBody>
      </p:sp>
      <p:sp>
        <p:nvSpPr>
          <p:cNvPr id="28" name="Date Placeholder 14">
            <a:extLst>
              <a:ext uri="{FF2B5EF4-FFF2-40B4-BE49-F238E27FC236}">
                <a16:creationId xmlns:a16="http://schemas.microsoft.com/office/drawing/2014/main" id="{1DCD95D8-07B6-42C0-8767-A640B7CA8534}"/>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5" name="Date Placeholder 4">
            <a:extLst>
              <a:ext uri="{FF2B5EF4-FFF2-40B4-BE49-F238E27FC236}">
                <a16:creationId xmlns:a16="http://schemas.microsoft.com/office/drawing/2014/main" id="{8E588C40-671D-463C-8463-D77B96C28D88}"/>
              </a:ext>
            </a:extLst>
          </p:cNvPr>
          <p:cNvSpPr>
            <a:spLocks noGrp="1"/>
          </p:cNvSpPr>
          <p:nvPr>
            <p:ph type="dt" sz="half" idx="19"/>
          </p:nvPr>
        </p:nvSpPr>
        <p:spPr/>
        <p:txBody>
          <a:bodyPr/>
          <a:lstStyle/>
          <a:p>
            <a:fld id="{F1A13B18-F5ED-4611-8DBB-F05123AFBA22}" type="datetimeFigureOut">
              <a:rPr lang="da-DK" smtClean="0"/>
              <a:pPr/>
              <a:t>07-03-2024</a:t>
            </a:fld>
            <a:endParaRPr lang="da-DK" dirty="0"/>
          </a:p>
        </p:txBody>
      </p:sp>
      <p:sp>
        <p:nvSpPr>
          <p:cNvPr id="7" name="Slide Number Placeholder 6">
            <a:extLst>
              <a:ext uri="{FF2B5EF4-FFF2-40B4-BE49-F238E27FC236}">
                <a16:creationId xmlns:a16="http://schemas.microsoft.com/office/drawing/2014/main" id="{35B93800-6F51-413B-BA21-0A9967FF3386}"/>
              </a:ext>
            </a:extLst>
          </p:cNvPr>
          <p:cNvSpPr>
            <a:spLocks noGrp="1"/>
          </p:cNvSpPr>
          <p:nvPr>
            <p:ph type="sldNum" sz="quarter" idx="21"/>
          </p:nvPr>
        </p:nvSpPr>
        <p:spPr/>
        <p:txBody>
          <a:bodyPr/>
          <a:lstStyle/>
          <a:p>
            <a:fld id="{45D37B1E-C366-494F-A587-962AD9AABC83}" type="slidenum">
              <a:rPr lang="da-DK" smtClean="0"/>
              <a:pPr/>
              <a:t>‹nr.›</a:t>
            </a:fld>
            <a:endParaRPr lang="da-DK" dirty="0"/>
          </a:p>
        </p:txBody>
      </p:sp>
    </p:spTree>
    <p:extLst>
      <p:ext uri="{BB962C8B-B14F-4D97-AF65-F5344CB8AC3E}">
        <p14:creationId xmlns:p14="http://schemas.microsoft.com/office/powerpoint/2010/main" val="224195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bin"/><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0400" y="1028247"/>
            <a:ext cx="11379347" cy="1602672"/>
          </a:xfrm>
          <a:prstGeom prst="rect">
            <a:avLst/>
          </a:prstGeom>
        </p:spPr>
        <p:txBody>
          <a:bodyPr vert="horz" lIns="0" tIns="0" rIns="0" bIns="0" rtlCol="0" anchor="t" anchorCtr="0">
            <a:noAutofit/>
          </a:bodyPr>
          <a:lstStyle/>
          <a:p>
            <a:r>
              <a:rPr lang="da-DK" dirty="0"/>
              <a:t>Klik for at redigere i master</a:t>
            </a:r>
            <a:endParaRPr lang="da-DK"/>
          </a:p>
        </p:txBody>
      </p:sp>
      <p:sp>
        <p:nvSpPr>
          <p:cNvPr id="3" name="Text Placeholder 2"/>
          <p:cNvSpPr>
            <a:spLocks noGrp="1"/>
          </p:cNvSpPr>
          <p:nvPr>
            <p:ph type="body" idx="1"/>
          </p:nvPr>
        </p:nvSpPr>
        <p:spPr>
          <a:xfrm>
            <a:off x="410400" y="3369040"/>
            <a:ext cx="11371905" cy="2472960"/>
          </a:xfrm>
          <a:prstGeom prst="rect">
            <a:avLst/>
          </a:prstGeom>
        </p:spPr>
        <p:txBody>
          <a:bodyPr vert="horz" lIns="0" tIns="0" rIns="0" bIns="0" rtlCol="0">
            <a:noAutofit/>
          </a:bodyPr>
          <a:lstStyle/>
          <a:p>
            <a:pPr lvl="0"/>
            <a:r>
              <a:rPr lang="da-DK" dirty="0"/>
              <a:t>Første niveau, bullet 16 </a:t>
            </a:r>
            <a:r>
              <a:rPr lang="da-DK" dirty="0" err="1"/>
              <a:t>pkt</a:t>
            </a:r>
            <a:endParaRPr lang="da-DK" dirty="0"/>
          </a:p>
          <a:p>
            <a:pPr lvl="1"/>
            <a:r>
              <a:rPr lang="da-DK" dirty="0"/>
              <a:t>Andet niveau, bullet 14 </a:t>
            </a:r>
            <a:r>
              <a:rPr lang="da-DK" dirty="0" err="1"/>
              <a:t>pkt</a:t>
            </a:r>
            <a:endParaRPr lang="da-DK" dirty="0"/>
          </a:p>
          <a:p>
            <a:pPr lvl="2"/>
            <a:r>
              <a:rPr lang="da-DK" dirty="0"/>
              <a:t>Tredje niveau, bullet 12 </a:t>
            </a:r>
            <a:r>
              <a:rPr lang="da-DK" dirty="0" err="1"/>
              <a:t>pkt</a:t>
            </a:r>
            <a:endParaRPr lang="da-DK" dirty="0"/>
          </a:p>
          <a:p>
            <a:pPr lvl="3"/>
            <a:r>
              <a:rPr lang="da-DK" dirty="0"/>
              <a:t>Fjerde niveau, Header bold 16 </a:t>
            </a:r>
            <a:r>
              <a:rPr lang="da-DK" dirty="0" err="1"/>
              <a:t>pkt</a:t>
            </a:r>
            <a:endParaRPr lang="da-DK" dirty="0"/>
          </a:p>
          <a:p>
            <a:pPr lvl="4"/>
            <a:r>
              <a:rPr lang="da-DK" dirty="0"/>
              <a:t>Femte niveau, Body </a:t>
            </a:r>
            <a:r>
              <a:rPr lang="da-DK" dirty="0" err="1"/>
              <a:t>regular</a:t>
            </a:r>
            <a:r>
              <a:rPr lang="da-DK" dirty="0"/>
              <a:t> 16 </a:t>
            </a:r>
            <a:r>
              <a:rPr lang="da-DK" dirty="0" err="1"/>
              <a:t>pkt</a:t>
            </a:r>
            <a:endParaRPr lang="da-DK" dirty="0"/>
          </a:p>
          <a:p>
            <a:pPr lvl="5"/>
            <a:r>
              <a:rPr lang="da-DK" dirty="0"/>
              <a:t>Sjette niveau, bullet 12 </a:t>
            </a:r>
            <a:r>
              <a:rPr lang="da-DK" dirty="0" err="1"/>
              <a:t>pkt</a:t>
            </a:r>
            <a:endParaRPr lang="da-DK" dirty="0"/>
          </a:p>
          <a:p>
            <a:pPr lvl="6"/>
            <a:r>
              <a:rPr lang="da-DK" dirty="0"/>
              <a:t>Syvende niveau, bullet 12 </a:t>
            </a:r>
            <a:r>
              <a:rPr lang="da-DK" dirty="0" err="1"/>
              <a:t>pkt</a:t>
            </a:r>
            <a:r>
              <a:rPr lang="da-DK" dirty="0"/>
              <a:t> (indryk 1 gang)</a:t>
            </a:r>
            <a:endParaRPr lang="da-DK"/>
          </a:p>
          <a:p>
            <a:pPr lvl="7"/>
            <a:r>
              <a:rPr lang="da-DK" dirty="0"/>
              <a:t>Ottende niveau, Header bold, 12 </a:t>
            </a:r>
            <a:r>
              <a:rPr lang="da-DK" dirty="0" err="1"/>
              <a:t>pkt</a:t>
            </a:r>
            <a:endParaRPr lang="da-DK" dirty="0"/>
          </a:p>
          <a:p>
            <a:pPr lvl="8"/>
            <a:r>
              <a:rPr lang="da-DK" dirty="0"/>
              <a:t>Niende niveau, Body </a:t>
            </a:r>
            <a:r>
              <a:rPr lang="da-DK" dirty="0" err="1"/>
              <a:t>regular</a:t>
            </a:r>
            <a:r>
              <a:rPr lang="da-DK" dirty="0"/>
              <a:t>, 12 </a:t>
            </a:r>
            <a:r>
              <a:rPr lang="da-DK" dirty="0" err="1"/>
              <a:t>pkt</a:t>
            </a:r>
            <a:endParaRPr lang="da-DK" dirty="0"/>
          </a:p>
        </p:txBody>
      </p:sp>
      <p:sp>
        <p:nvSpPr>
          <p:cNvPr id="15" name="Date Placeholder 14">
            <a:extLst>
              <a:ext uri="{FF2B5EF4-FFF2-40B4-BE49-F238E27FC236}">
                <a16:creationId xmlns:a16="http://schemas.microsoft.com/office/drawing/2014/main" id="{A56ADEC3-98E1-4CEA-9AF5-46F4CDD2FA7D}"/>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07-03-2024</a:t>
            </a:fld>
            <a:endParaRPr lang="da-DK" dirty="0"/>
          </a:p>
        </p:txBody>
      </p:sp>
      <p:pic>
        <p:nvPicPr>
          <p:cNvPr id="25" name="Logo black">
            <a:extLst>
              <a:ext uri="{FF2B5EF4-FFF2-40B4-BE49-F238E27FC236}">
                <a16:creationId xmlns:a16="http://schemas.microsoft.com/office/drawing/2014/main" id="{860AC4C2-E6D6-4DCE-950A-C298C0AE9B87}"/>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6" name="Slide Number Placeholder 5"/>
          <p:cNvSpPr>
            <a:spLocks noGrp="1"/>
          </p:cNvSpPr>
          <p:nvPr>
            <p:ph type="sldNum" sz="quarter" idx="4"/>
          </p:nvPr>
        </p:nvSpPr>
        <p:spPr>
          <a:xfrm>
            <a:off x="0" y="6912000"/>
            <a:ext cx="0" cy="0"/>
          </a:xfrm>
          <a:prstGeom prst="rect">
            <a:avLst/>
          </a:prstGeom>
        </p:spPr>
        <p:txBody>
          <a:bodyPr vert="horz" lIns="0" tIns="0" rIns="0" bIns="0" rtlCol="0" anchor="t" anchorCtr="0">
            <a:noAutofit/>
          </a:bodyPr>
          <a:lstStyle>
            <a:lvl1pPr algn="ctr">
              <a:defRPr sz="100">
                <a:noFill/>
              </a:defRPr>
            </a:lvl1pPr>
          </a:lstStyle>
          <a:p>
            <a:fld id="{45D37B1E-C366-494F-A587-962AD9AABC83}" type="slidenum">
              <a:rPr lang="da-DK" smtClean="0"/>
              <a:pPr/>
              <a:t>‹nr.›</a:t>
            </a:fld>
            <a:endParaRPr lang="da-DK" dirty="0"/>
          </a:p>
        </p:txBody>
      </p:sp>
      <p:sp>
        <p:nvSpPr>
          <p:cNvPr id="18" name="Date Placeholder 14">
            <a:extLst>
              <a:ext uri="{FF2B5EF4-FFF2-40B4-BE49-F238E27FC236}">
                <a16:creationId xmlns:a16="http://schemas.microsoft.com/office/drawing/2014/main" id="{7DF98717-AAEA-4E2B-96B8-AAAFF896C0EA}"/>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8" name="TextBox 2">
            <a:extLst>
              <a:ext uri="{FF2B5EF4-FFF2-40B4-BE49-F238E27FC236}">
                <a16:creationId xmlns:a16="http://schemas.microsoft.com/office/drawing/2014/main" id="{1FCD2DA3-F13B-6E3D-22B8-1D942381D888}"/>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Tree>
    <p:extLst>
      <p:ext uri="{BB962C8B-B14F-4D97-AF65-F5344CB8AC3E}">
        <p14:creationId xmlns:p14="http://schemas.microsoft.com/office/powerpoint/2010/main" val="2143522105"/>
      </p:ext>
    </p:extLst>
  </p:cSld>
  <p:clrMap bg1="lt1" tx1="dk1" bg2="lt2" tx2="dk2" accent1="accent1" accent2="accent2" accent3="accent3" accent4="accent4" accent5="accent5" accent6="accent6" hlink="hlink" folHlink="folHlink"/>
  <p:sldLayoutIdLst>
    <p:sldLayoutId id="2147483681" r:id="rId1"/>
    <p:sldLayoutId id="2147483692" r:id="rId2"/>
    <p:sldLayoutId id="2147483679" r:id="rId3"/>
    <p:sldLayoutId id="2147483680" r:id="rId4"/>
    <p:sldLayoutId id="2147483688" r:id="rId5"/>
    <p:sldLayoutId id="2147483690" r:id="rId6"/>
    <p:sldLayoutId id="2147483686" r:id="rId7"/>
    <p:sldLayoutId id="2147483682" r:id="rId8"/>
    <p:sldLayoutId id="2147483689" r:id="rId9"/>
    <p:sldLayoutId id="2147483676" r:id="rId10"/>
    <p:sldLayoutId id="2147483654" r:id="rId11"/>
    <p:sldLayoutId id="2147483685" r:id="rId12"/>
    <p:sldLayoutId id="2147483691" r:id="rId13"/>
    <p:sldLayoutId id="2147483662" r:id="rId14"/>
  </p:sldLayoutIdLst>
  <p:hf hdr="0"/>
  <p:txStyles>
    <p:titleStyle>
      <a:lvl1pPr algn="l" defTabSz="914400" rtl="0" eaLnBrk="1" latinLnBrk="0" hangingPunct="1">
        <a:lnSpc>
          <a:spcPct val="97000"/>
        </a:lnSpc>
        <a:spcBef>
          <a:spcPct val="0"/>
        </a:spcBef>
        <a:buNone/>
        <a:tabLst>
          <a:tab pos="1438275" algn="l"/>
        </a:tabLst>
        <a:defRPr sz="3600" b="1" kern="1200">
          <a:solidFill>
            <a:schemeClr val="tx1"/>
          </a:solidFill>
          <a:latin typeface="+mj-lt"/>
          <a:ea typeface="+mj-ea"/>
          <a:cs typeface="+mj-cs"/>
        </a:defRPr>
      </a:lvl1pPr>
    </p:titleStyle>
    <p:bodyStyle>
      <a:lvl1pPr marL="252000" indent="-252000" algn="l" defTabSz="914400" rtl="0" eaLnBrk="1" latinLnBrk="0" hangingPunct="1">
        <a:lnSpc>
          <a:spcPct val="110000"/>
        </a:lnSpc>
        <a:spcBef>
          <a:spcPts val="0"/>
        </a:spcBef>
        <a:buFont typeface="Wingdings" panose="05000000000000000000" pitchFamily="2" charset="2"/>
        <a:buChar char=""/>
        <a:defRPr sz="1600" kern="1200">
          <a:solidFill>
            <a:schemeClr val="tx1"/>
          </a:solidFill>
          <a:latin typeface="+mn-lt"/>
          <a:ea typeface="+mn-ea"/>
          <a:cs typeface="+mn-cs"/>
        </a:defRPr>
      </a:lvl1pPr>
      <a:lvl2pPr marL="504000" indent="-252000" algn="l" defTabSz="914400" rtl="0" eaLnBrk="1" latinLnBrk="0" hangingPunct="1">
        <a:lnSpc>
          <a:spcPct val="110000"/>
        </a:lnSpc>
        <a:spcBef>
          <a:spcPts val="0"/>
        </a:spcBef>
        <a:buFont typeface="Wingdings" panose="05000000000000000000" pitchFamily="2" charset="2"/>
        <a:buChar char="à"/>
        <a:defRPr sz="1400" kern="1200">
          <a:solidFill>
            <a:schemeClr val="tx1"/>
          </a:solidFill>
          <a:latin typeface="+mn-lt"/>
          <a:ea typeface="+mn-ea"/>
          <a:cs typeface="+mn-cs"/>
        </a:defRPr>
      </a:lvl2pPr>
      <a:lvl3pPr marL="756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1200"/>
        </a:spcAft>
        <a:buFont typeface="Arial" panose="020B0604020202020204" pitchFamily="34" charset="0"/>
        <a:buChar char="​"/>
        <a:defRPr sz="1600" b="1"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Arial" panose="020B0604020202020204" pitchFamily="34" charset="0"/>
        <a:buChar char="​"/>
        <a:defRPr sz="1600" kern="1200" baseline="0">
          <a:solidFill>
            <a:schemeClr val="tx1"/>
          </a:solidFill>
          <a:latin typeface="+mn-lt"/>
          <a:ea typeface="+mn-ea"/>
          <a:cs typeface="+mn-cs"/>
        </a:defRPr>
      </a:lvl5pPr>
      <a:lvl6pPr marL="252000" indent="-252000" algn="l" defTabSz="914400" rtl="0" eaLnBrk="1" latinLnBrk="0" hangingPunct="1">
        <a:lnSpc>
          <a:spcPct val="110000"/>
        </a:lnSpc>
        <a:spcBef>
          <a:spcPts val="0"/>
        </a:spcBef>
        <a:buFont typeface="Wingdings" panose="05000000000000000000" pitchFamily="2" charset="2"/>
        <a:buChar char="à"/>
        <a:defRPr sz="1200" kern="1200" baseline="0">
          <a:solidFill>
            <a:schemeClr val="tx1"/>
          </a:solidFill>
          <a:latin typeface="+mn-lt"/>
          <a:ea typeface="+mn-ea"/>
          <a:cs typeface="+mn-cs"/>
        </a:defRPr>
      </a:lvl6pPr>
      <a:lvl7pPr marL="504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7pPr>
      <a:lvl8pPr marL="0" indent="0" algn="l" defTabSz="914400" rtl="0" eaLnBrk="1" latinLnBrk="0" hangingPunct="1">
        <a:lnSpc>
          <a:spcPct val="110000"/>
        </a:lnSpc>
        <a:spcBef>
          <a:spcPts val="0"/>
        </a:spcBef>
        <a:spcAft>
          <a:spcPts val="1200"/>
        </a:spcAft>
        <a:buFont typeface="Arial" panose="020B0604020202020204" pitchFamily="34" charset="0"/>
        <a:buChar char="​"/>
        <a:defRPr sz="1200" b="1" kern="1200">
          <a:solidFill>
            <a:schemeClr val="tx1"/>
          </a:solidFill>
          <a:latin typeface="+mn-lt"/>
          <a:ea typeface="+mn-ea"/>
          <a:cs typeface="+mn-cs"/>
        </a:defRPr>
      </a:lvl8pPr>
      <a:lvl9pPr marL="0" indent="0" algn="l" defTabSz="914400" rtl="0" eaLnBrk="1" latinLnBrk="0" hangingPunct="1">
        <a:lnSpc>
          <a:spcPct val="110000"/>
        </a:lnSpc>
        <a:spcBef>
          <a:spcPts val="0"/>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85" userDrawn="1">
          <p15:clr>
            <a:srgbClr val="F26B43"/>
          </p15:clr>
        </p15:guide>
        <p15:guide id="4" orient="horz" pos="1071" userDrawn="1">
          <p15:clr>
            <a:srgbClr val="F26B43"/>
          </p15:clr>
        </p15:guide>
        <p15:guide id="5" pos="259" userDrawn="1">
          <p15:clr>
            <a:srgbClr val="F26B43"/>
          </p15:clr>
        </p15:guide>
        <p15:guide id="6" pos="7421" userDrawn="1">
          <p15:clr>
            <a:srgbClr val="F26B43"/>
          </p15:clr>
        </p15:guide>
        <p15:guide id="7" orient="horz" pos="1253" userDrawn="1">
          <p15:clr>
            <a:srgbClr val="F26B43"/>
          </p15:clr>
        </p15:guide>
        <p15:guide id="8" orient="horz" pos="3680" userDrawn="1">
          <p15:clr>
            <a:srgbClr val="F26B43"/>
          </p15:clr>
        </p15:guide>
        <p15:guide id="9" orient="horz" pos="3916" userDrawn="1">
          <p15:clr>
            <a:srgbClr val="F26B43"/>
          </p15:clr>
        </p15:guide>
        <p15:guide id="10" orient="horz" pos="4094" userDrawn="1">
          <p15:clr>
            <a:srgbClr val="F26B43"/>
          </p15:clr>
        </p15:guide>
        <p15:guide id="11" pos="545"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0400" y="1028247"/>
            <a:ext cx="11379347" cy="1602672"/>
          </a:xfrm>
          <a:prstGeom prst="rect">
            <a:avLst/>
          </a:prstGeom>
        </p:spPr>
        <p:txBody>
          <a:bodyPr vert="horz" lIns="0" tIns="0" rIns="0" bIns="0" rtlCol="0" anchor="t" anchorCtr="0">
            <a:noAutofit/>
          </a:bodyPr>
          <a:lstStyle/>
          <a:p>
            <a:r>
              <a:rPr lang="da-DK" dirty="0"/>
              <a:t>Klik for at redigere i master</a:t>
            </a:r>
          </a:p>
        </p:txBody>
      </p:sp>
      <p:sp>
        <p:nvSpPr>
          <p:cNvPr id="3" name="Text Placeholder 2"/>
          <p:cNvSpPr>
            <a:spLocks noGrp="1"/>
          </p:cNvSpPr>
          <p:nvPr>
            <p:ph type="body" idx="1"/>
          </p:nvPr>
        </p:nvSpPr>
        <p:spPr>
          <a:xfrm>
            <a:off x="410400" y="3369040"/>
            <a:ext cx="11371905" cy="2472960"/>
          </a:xfrm>
          <a:prstGeom prst="rect">
            <a:avLst/>
          </a:prstGeom>
        </p:spPr>
        <p:txBody>
          <a:bodyPr vert="horz" lIns="0" tIns="0" rIns="0" bIns="0" rtlCol="0">
            <a:noAutofit/>
          </a:bodyPr>
          <a:lstStyle/>
          <a:p>
            <a:pPr lvl="0"/>
            <a:r>
              <a:rPr lang="da-DK" dirty="0"/>
              <a:t>Første niveau, bullet 16 </a:t>
            </a:r>
            <a:r>
              <a:rPr lang="da-DK" dirty="0" err="1"/>
              <a:t>pkt</a:t>
            </a:r>
            <a:endParaRPr lang="da-DK" dirty="0"/>
          </a:p>
          <a:p>
            <a:pPr lvl="1"/>
            <a:r>
              <a:rPr lang="da-DK" dirty="0"/>
              <a:t>Andet niveau, bullet 14 </a:t>
            </a:r>
            <a:r>
              <a:rPr lang="da-DK" dirty="0" err="1"/>
              <a:t>pkt</a:t>
            </a:r>
            <a:endParaRPr lang="da-DK" dirty="0"/>
          </a:p>
          <a:p>
            <a:pPr lvl="2"/>
            <a:r>
              <a:rPr lang="da-DK" dirty="0"/>
              <a:t>Tredje niveau, bullet 12 </a:t>
            </a:r>
            <a:r>
              <a:rPr lang="da-DK" dirty="0" err="1"/>
              <a:t>pkt</a:t>
            </a:r>
            <a:endParaRPr lang="da-DK" dirty="0"/>
          </a:p>
          <a:p>
            <a:pPr lvl="3"/>
            <a:r>
              <a:rPr lang="da-DK" dirty="0"/>
              <a:t>Fjerde niveau, Header bold 16 </a:t>
            </a:r>
            <a:r>
              <a:rPr lang="da-DK" dirty="0" err="1"/>
              <a:t>pkt</a:t>
            </a:r>
            <a:endParaRPr lang="da-DK" dirty="0"/>
          </a:p>
          <a:p>
            <a:pPr lvl="4"/>
            <a:r>
              <a:rPr lang="da-DK" dirty="0"/>
              <a:t>Femte niveau, Body </a:t>
            </a:r>
            <a:r>
              <a:rPr lang="da-DK" dirty="0" err="1"/>
              <a:t>regular</a:t>
            </a:r>
            <a:r>
              <a:rPr lang="da-DK" dirty="0"/>
              <a:t> 16 </a:t>
            </a:r>
            <a:r>
              <a:rPr lang="da-DK" dirty="0" err="1"/>
              <a:t>pkt</a:t>
            </a:r>
            <a:endParaRPr lang="da-DK" dirty="0"/>
          </a:p>
          <a:p>
            <a:pPr lvl="5"/>
            <a:r>
              <a:rPr lang="da-DK" dirty="0"/>
              <a:t>Sjette niveau, bullet 12 </a:t>
            </a:r>
            <a:r>
              <a:rPr lang="da-DK" dirty="0" err="1"/>
              <a:t>pkt</a:t>
            </a:r>
            <a:endParaRPr lang="da-DK" dirty="0"/>
          </a:p>
          <a:p>
            <a:pPr lvl="6"/>
            <a:r>
              <a:rPr lang="da-DK" dirty="0"/>
              <a:t>Syvende niveau, bullet 12 </a:t>
            </a:r>
            <a:r>
              <a:rPr lang="da-DK" dirty="0" err="1"/>
              <a:t>pkt</a:t>
            </a:r>
            <a:r>
              <a:rPr lang="da-DK" dirty="0"/>
              <a:t> (indryk 1 gang)</a:t>
            </a:r>
          </a:p>
          <a:p>
            <a:pPr lvl="7"/>
            <a:r>
              <a:rPr lang="da-DK" dirty="0"/>
              <a:t>Ottende niveau, Header bold, 12 </a:t>
            </a:r>
            <a:r>
              <a:rPr lang="da-DK" dirty="0" err="1"/>
              <a:t>pkt</a:t>
            </a:r>
            <a:endParaRPr lang="da-DK" dirty="0"/>
          </a:p>
          <a:p>
            <a:pPr lvl="8"/>
            <a:r>
              <a:rPr lang="da-DK" dirty="0"/>
              <a:t>Niende niveau, Body </a:t>
            </a:r>
            <a:r>
              <a:rPr lang="da-DK" dirty="0" err="1"/>
              <a:t>regular</a:t>
            </a:r>
            <a:r>
              <a:rPr lang="da-DK" dirty="0"/>
              <a:t>, 12 </a:t>
            </a:r>
            <a:r>
              <a:rPr lang="da-DK" dirty="0" err="1"/>
              <a:t>pkt</a:t>
            </a:r>
            <a:endParaRPr lang="da-DK" dirty="0"/>
          </a:p>
        </p:txBody>
      </p:sp>
      <p:sp>
        <p:nvSpPr>
          <p:cNvPr id="15" name="Date Placeholder 14">
            <a:extLst>
              <a:ext uri="{FF2B5EF4-FFF2-40B4-BE49-F238E27FC236}">
                <a16:creationId xmlns:a16="http://schemas.microsoft.com/office/drawing/2014/main" id="{A56ADEC3-98E1-4CEA-9AF5-46F4CDD2FA7D}"/>
              </a:ext>
            </a:extLst>
          </p:cNvPr>
          <p:cNvSpPr>
            <a:spLocks noGrp="1"/>
          </p:cNvSpPr>
          <p:nvPr>
            <p:ph type="dt" sz="half" idx="2"/>
          </p:nvPr>
        </p:nvSpPr>
        <p:spPr>
          <a:xfrm>
            <a:off x="0" y="6912000"/>
            <a:ext cx="0" cy="0"/>
          </a:xfrm>
          <a:prstGeom prst="rect">
            <a:avLst/>
          </a:prstGeom>
        </p:spPr>
        <p:txBody>
          <a:bodyPr vert="horz" lIns="91440" tIns="45720" rIns="91440" bIns="45720" rtlCol="0" anchor="ctr"/>
          <a:lstStyle>
            <a:lvl1pPr algn="l">
              <a:defRPr sz="100">
                <a:noFill/>
              </a:defRPr>
            </a:lvl1pPr>
          </a:lstStyle>
          <a:p>
            <a:fld id="{F1A13B18-F5ED-4611-8DBB-F05123AFBA22}" type="datetimeFigureOut">
              <a:rPr lang="da-DK" smtClean="0"/>
              <a:pPr/>
              <a:t>07-03-2024</a:t>
            </a:fld>
            <a:endParaRPr lang="da-DK" dirty="0"/>
          </a:p>
        </p:txBody>
      </p:sp>
      <p:pic>
        <p:nvPicPr>
          <p:cNvPr id="25" name="Logo black">
            <a:extLst>
              <a:ext uri="{FF2B5EF4-FFF2-40B4-BE49-F238E27FC236}">
                <a16:creationId xmlns:a16="http://schemas.microsoft.com/office/drawing/2014/main" id="{860AC4C2-E6D6-4DCE-950A-C298C0AE9B87}"/>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sp>
        <p:nvSpPr>
          <p:cNvPr id="6" name="Slide Number Placeholder 5"/>
          <p:cNvSpPr>
            <a:spLocks noGrp="1"/>
          </p:cNvSpPr>
          <p:nvPr>
            <p:ph type="sldNum" sz="quarter" idx="4"/>
          </p:nvPr>
        </p:nvSpPr>
        <p:spPr>
          <a:xfrm>
            <a:off x="0" y="6912000"/>
            <a:ext cx="0" cy="0"/>
          </a:xfrm>
          <a:prstGeom prst="rect">
            <a:avLst/>
          </a:prstGeom>
        </p:spPr>
        <p:txBody>
          <a:bodyPr vert="horz" lIns="0" tIns="0" rIns="0" bIns="0" rtlCol="0" anchor="t" anchorCtr="0">
            <a:noAutofit/>
          </a:bodyPr>
          <a:lstStyle>
            <a:lvl1pPr algn="ctr">
              <a:defRPr sz="100">
                <a:noFill/>
              </a:defRPr>
            </a:lvl1pPr>
          </a:lstStyle>
          <a:p>
            <a:fld id="{45D37B1E-C366-494F-A587-962AD9AABC83}" type="slidenum">
              <a:rPr lang="da-DK" smtClean="0"/>
              <a:pPr/>
              <a:t>‹nr.›</a:t>
            </a:fld>
            <a:endParaRPr lang="da-DK" dirty="0"/>
          </a:p>
        </p:txBody>
      </p:sp>
      <p:sp>
        <p:nvSpPr>
          <p:cNvPr id="18" name="Date Placeholder 14">
            <a:extLst>
              <a:ext uri="{FF2B5EF4-FFF2-40B4-BE49-F238E27FC236}">
                <a16:creationId xmlns:a16="http://schemas.microsoft.com/office/drawing/2014/main" id="{7DF98717-AAEA-4E2B-96B8-AAAFF896C0EA}"/>
              </a:ext>
            </a:extLst>
          </p:cNvPr>
          <p:cNvSpPr txBox="1">
            <a:spLocks/>
          </p:cNvSpPr>
          <p:nvPr/>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8" name="Rectangle 15">
            <a:extLst>
              <a:ext uri="{FF2B5EF4-FFF2-40B4-BE49-F238E27FC236}">
                <a16:creationId xmlns:a16="http://schemas.microsoft.com/office/drawing/2014/main" id="{4D855B35-9157-35F0-0B75-83072C32A7E8}"/>
              </a:ext>
            </a:extLst>
          </p:cNvPr>
          <p:cNvSpPr/>
          <p:nvPr userDrawn="1"/>
        </p:nvSpPr>
        <p:spPr>
          <a:xfrm rot="5400000">
            <a:off x="11480800" y="721379"/>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sp>
        <p:nvSpPr>
          <p:cNvPr id="9" name="Rectangle 16">
            <a:extLst>
              <a:ext uri="{FF2B5EF4-FFF2-40B4-BE49-F238E27FC236}">
                <a16:creationId xmlns:a16="http://schemas.microsoft.com/office/drawing/2014/main" id="{745FDBC2-0FE8-0521-D51C-92615DD17AAE}"/>
              </a:ext>
            </a:extLst>
          </p:cNvPr>
          <p:cNvSpPr/>
          <p:nvPr userDrawn="1"/>
        </p:nvSpPr>
        <p:spPr>
          <a:xfrm rot="5400000">
            <a:off x="11482792" y="2027544"/>
            <a:ext cx="914400" cy="376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da-DK" sz="1100" b="1" noProof="1">
                <a:solidFill>
                  <a:schemeClr val="tx1"/>
                </a:solidFill>
              </a:rPr>
              <a:t>#sdudk</a:t>
            </a:r>
            <a:endParaRPr lang="da-DK"/>
          </a:p>
        </p:txBody>
      </p:sp>
      <p:pic>
        <p:nvPicPr>
          <p:cNvPr id="10" name="Logo black">
            <a:extLst>
              <a:ext uri="{FF2B5EF4-FFF2-40B4-BE49-F238E27FC236}">
                <a16:creationId xmlns:a16="http://schemas.microsoft.com/office/drawing/2014/main" id="{902CE77C-069E-5E7A-8D8E-AB15811B63A5}"/>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403346" y="6294893"/>
            <a:ext cx="784800" cy="211840"/>
          </a:xfrm>
          <a:prstGeom prst="rect">
            <a:avLst/>
          </a:prstGeom>
        </p:spPr>
      </p:pic>
      <p:cxnSp>
        <p:nvCxnSpPr>
          <p:cNvPr id="11" name="Straight Connector 26">
            <a:extLst>
              <a:ext uri="{FF2B5EF4-FFF2-40B4-BE49-F238E27FC236}">
                <a16:creationId xmlns:a16="http://schemas.microsoft.com/office/drawing/2014/main" id="{70C6C0EE-8FE3-6A9C-33B8-374802EF4C3C}"/>
              </a:ext>
            </a:extLst>
          </p:cNvPr>
          <p:cNvCxnSpPr>
            <a:cxnSpLocks/>
          </p:cNvCxnSpPr>
          <p:nvPr userDrawn="1"/>
        </p:nvCxnSpPr>
        <p:spPr>
          <a:xfrm>
            <a:off x="410400" y="715665"/>
            <a:ext cx="69921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Date Placeholder 14">
            <a:extLst>
              <a:ext uri="{FF2B5EF4-FFF2-40B4-BE49-F238E27FC236}">
                <a16:creationId xmlns:a16="http://schemas.microsoft.com/office/drawing/2014/main" id="{523BCE81-49FD-3EE2-35BF-BD057CE50D71}"/>
              </a:ext>
            </a:extLst>
          </p:cNvPr>
          <p:cNvSpPr txBox="1">
            <a:spLocks/>
          </p:cNvSpPr>
          <p:nvPr userDrawn="1"/>
        </p:nvSpPr>
        <p:spPr>
          <a:xfrm>
            <a:off x="0" y="6912000"/>
            <a:ext cx="0" cy="0"/>
          </a:xfrm>
          <a:prstGeom prst="rect">
            <a:avLst/>
          </a:prstGeom>
        </p:spPr>
        <p:txBody>
          <a:bodyPr vert="horz" lIns="91440" tIns="45720" rIns="91440" bIns="45720" rtlCol="0" anchor="ctr"/>
          <a:lstStyle>
            <a:defPPr>
              <a:defRPr lang="en-US"/>
            </a:defPPr>
            <a:lvl1pPr marL="0" algn="l" defTabSz="914400" rtl="0" eaLnBrk="1" latinLnBrk="0" hangingPunct="1">
              <a:defRPr sz="100" kern="1200">
                <a:no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1A13B18-F5ED-4611-8DBB-F05123AFBA22}" type="datetimeFigureOut">
              <a:rPr lang="da-DK" smtClean="0"/>
              <a:pPr/>
              <a:t>07-03-2024</a:t>
            </a:fld>
            <a:endParaRPr lang="da-DK" dirty="0"/>
          </a:p>
        </p:txBody>
      </p:sp>
      <p:sp>
        <p:nvSpPr>
          <p:cNvPr id="14" name="Rectangle 3" descr="{&quot;templafy&quot;:{&quot;id&quot;:&quot;41dc6327-2dfc-4b32-b98c-588e4ebf1939&quot;}}">
            <a:extLst>
              <a:ext uri="{FF2B5EF4-FFF2-40B4-BE49-F238E27FC236}">
                <a16:creationId xmlns:a16="http://schemas.microsoft.com/office/drawing/2014/main" id="{424105E5-06C8-CF1E-C432-CFC01960EB23}"/>
              </a:ext>
            </a:extLst>
          </p:cNvPr>
          <p:cNvSpPr/>
          <p:nvPr userDrawn="1"/>
        </p:nvSpPr>
        <p:spPr>
          <a:xfrm>
            <a:off x="9382125" y="6376129"/>
            <a:ext cx="2407622" cy="1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r"/>
            <a:r>
              <a:rPr lang="da-DK" sz="1050" dirty="0" err="1">
                <a:solidFill>
                  <a:schemeClr val="tx1"/>
                </a:solidFill>
              </a:rPr>
              <a:t>22. februar 2023</a:t>
            </a:r>
          </a:p>
        </p:txBody>
      </p:sp>
      <p:sp>
        <p:nvSpPr>
          <p:cNvPr id="16" name="TextBox 9">
            <a:extLst>
              <a:ext uri="{FF2B5EF4-FFF2-40B4-BE49-F238E27FC236}">
                <a16:creationId xmlns:a16="http://schemas.microsoft.com/office/drawing/2014/main" id="{6C36CED4-D7EC-2F5A-64CA-838805A4F998}"/>
              </a:ext>
            </a:extLst>
          </p:cNvPr>
          <p:cNvSpPr txBox="1"/>
          <p:nvPr userDrawn="1"/>
        </p:nvSpPr>
        <p:spPr>
          <a:xfrm>
            <a:off x="0" y="-349741"/>
            <a:ext cx="11457183" cy="323165"/>
          </a:xfrm>
          <a:prstGeom prst="rect">
            <a:avLst/>
          </a:prstGeom>
          <a:noFill/>
        </p:spPr>
        <p:txBody>
          <a:bodyPr wrap="square" lIns="0" tIns="0" rIns="0" bIns="0" rtlCol="0">
            <a:spAutoFit/>
          </a:bodyPr>
          <a:lstStyle/>
          <a:p>
            <a:r>
              <a:rPr lang="da-DK" sz="1050" b="1" noProof="1"/>
              <a:t>Skift baggrundsfarve. </a:t>
            </a:r>
            <a:r>
              <a:rPr lang="da-DK" sz="1050" noProof="1"/>
              <a:t>Højreklik på slidet og vælg </a:t>
            </a:r>
            <a:r>
              <a:rPr lang="da-DK" sz="1050" b="1" noProof="1"/>
              <a:t>Formatér baggrund</a:t>
            </a:r>
            <a:r>
              <a:rPr lang="da-DK" sz="1050" noProof="1"/>
              <a:t>. Klik på </a:t>
            </a:r>
            <a:r>
              <a:rPr lang="da-DK" sz="1050" b="1" noProof="1"/>
              <a:t>Fyld farve </a:t>
            </a:r>
            <a:r>
              <a:rPr lang="da-DK" sz="1050" noProof="1"/>
              <a:t>i Formater baggrund vinduet og vælg farve fra øverste række i SDU’s farve palette eller fra den brugerdefinerede farvepalette</a:t>
            </a:r>
            <a:endParaRPr lang="da-DK" dirty="0"/>
          </a:p>
        </p:txBody>
      </p:sp>
      <p:sp>
        <p:nvSpPr>
          <p:cNvPr id="17" name="text" descr="{&quot;templafy&quot;:{&quot;id&quot;:&quot;78dfe309-468a-4632-8193-fa3c0b3bdab2&quot;}}" title="UserProfile.Institut.InstituteDCU_{{DocumentLanguage}}">
            <a:extLst>
              <a:ext uri="{FF2B5EF4-FFF2-40B4-BE49-F238E27FC236}">
                <a16:creationId xmlns:a16="http://schemas.microsoft.com/office/drawing/2014/main" id="{9ED68219-402C-1844-B56E-D8437E3F6CCE}"/>
              </a:ext>
            </a:extLst>
          </p:cNvPr>
          <p:cNvSpPr txBox="1">
            <a:spLocks/>
          </p:cNvSpPr>
          <p:nvPr userDrawn="1"/>
        </p:nvSpPr>
        <p:spPr>
          <a:xfrm>
            <a:off x="410400" y="347204"/>
            <a:ext cx="5064938" cy="284778"/>
          </a:xfrm>
          <a:prstGeom prst="rect">
            <a:avLst/>
          </a:prstGeom>
          <a:noFill/>
        </p:spPr>
        <p:txBody>
          <a:bodyPr wrap="square" lIns="10800" tIns="0" rIns="0" bIns="90000" anchor="b" anchorCtr="0">
            <a:spAutoFit/>
          </a:bodyPr>
          <a:lstStyle>
            <a:lvl1pPr marL="0" indent="0" algn="l" defTabSz="914400" rtl="0" eaLnBrk="1" latinLnBrk="0" hangingPunct="1">
              <a:lnSpc>
                <a:spcPct val="90000"/>
              </a:lnSpc>
              <a:spcBef>
                <a:spcPts val="0"/>
              </a:spcBef>
              <a:buFont typeface="Arial" panose="020B0604020202020204" pitchFamily="34" charset="0"/>
              <a:buNone/>
              <a:defRPr sz="1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400" dirty="0"/>
              <a:t>SDU HR</a:t>
            </a:r>
          </a:p>
        </p:txBody>
      </p:sp>
    </p:spTree>
    <p:extLst>
      <p:ext uri="{BB962C8B-B14F-4D97-AF65-F5344CB8AC3E}">
        <p14:creationId xmlns:p14="http://schemas.microsoft.com/office/powerpoint/2010/main" val="2982994778"/>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Lst>
  <p:hf hdr="0"/>
  <p:txStyles>
    <p:titleStyle>
      <a:lvl1pPr algn="l" defTabSz="914400" rtl="0" eaLnBrk="1" latinLnBrk="0" hangingPunct="1">
        <a:lnSpc>
          <a:spcPct val="97000"/>
        </a:lnSpc>
        <a:spcBef>
          <a:spcPct val="0"/>
        </a:spcBef>
        <a:buNone/>
        <a:tabLst>
          <a:tab pos="1438275" algn="l"/>
        </a:tabLst>
        <a:defRPr sz="3600" b="1" kern="1200">
          <a:solidFill>
            <a:schemeClr val="tx1"/>
          </a:solidFill>
          <a:latin typeface="+mj-lt"/>
          <a:ea typeface="+mj-ea"/>
          <a:cs typeface="+mj-cs"/>
        </a:defRPr>
      </a:lvl1pPr>
    </p:titleStyle>
    <p:bodyStyle>
      <a:lvl1pPr marL="252000" indent="-252000" algn="l" defTabSz="914400" rtl="0" eaLnBrk="1" latinLnBrk="0" hangingPunct="1">
        <a:lnSpc>
          <a:spcPct val="110000"/>
        </a:lnSpc>
        <a:spcBef>
          <a:spcPts val="0"/>
        </a:spcBef>
        <a:buFont typeface="Wingdings" panose="05000000000000000000" pitchFamily="2" charset="2"/>
        <a:buChar char=""/>
        <a:defRPr sz="1600" kern="1200">
          <a:solidFill>
            <a:schemeClr val="tx1"/>
          </a:solidFill>
          <a:latin typeface="+mn-lt"/>
          <a:ea typeface="+mn-ea"/>
          <a:cs typeface="+mn-cs"/>
        </a:defRPr>
      </a:lvl1pPr>
      <a:lvl2pPr marL="504000" indent="-252000" algn="l" defTabSz="914400" rtl="0" eaLnBrk="1" latinLnBrk="0" hangingPunct="1">
        <a:lnSpc>
          <a:spcPct val="110000"/>
        </a:lnSpc>
        <a:spcBef>
          <a:spcPts val="0"/>
        </a:spcBef>
        <a:buFont typeface="Wingdings" panose="05000000000000000000" pitchFamily="2" charset="2"/>
        <a:buChar char="à"/>
        <a:defRPr sz="1400" kern="1200">
          <a:solidFill>
            <a:schemeClr val="tx1"/>
          </a:solidFill>
          <a:latin typeface="+mn-lt"/>
          <a:ea typeface="+mn-ea"/>
          <a:cs typeface="+mn-cs"/>
        </a:defRPr>
      </a:lvl2pPr>
      <a:lvl3pPr marL="756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3pPr>
      <a:lvl4pPr marL="0" indent="0" algn="l" defTabSz="914400" rtl="0" eaLnBrk="1" latinLnBrk="0" hangingPunct="1">
        <a:lnSpc>
          <a:spcPct val="110000"/>
        </a:lnSpc>
        <a:spcBef>
          <a:spcPts val="0"/>
        </a:spcBef>
        <a:spcAft>
          <a:spcPts val="1200"/>
        </a:spcAft>
        <a:buFont typeface="Arial" panose="020B0604020202020204" pitchFamily="34" charset="0"/>
        <a:buChar char="​"/>
        <a:defRPr sz="1600" b="1" kern="1200">
          <a:solidFill>
            <a:schemeClr val="tx1"/>
          </a:solidFill>
          <a:latin typeface="+mn-lt"/>
          <a:ea typeface="+mn-ea"/>
          <a:cs typeface="+mn-cs"/>
        </a:defRPr>
      </a:lvl4pPr>
      <a:lvl5pPr marL="0" indent="0" algn="l" defTabSz="914400" rtl="0" eaLnBrk="1" latinLnBrk="0" hangingPunct="1">
        <a:lnSpc>
          <a:spcPct val="110000"/>
        </a:lnSpc>
        <a:spcBef>
          <a:spcPts val="0"/>
        </a:spcBef>
        <a:buFont typeface="Arial" panose="020B0604020202020204" pitchFamily="34" charset="0"/>
        <a:buChar char="​"/>
        <a:defRPr sz="1600" kern="1200" baseline="0">
          <a:solidFill>
            <a:schemeClr val="tx1"/>
          </a:solidFill>
          <a:latin typeface="+mn-lt"/>
          <a:ea typeface="+mn-ea"/>
          <a:cs typeface="+mn-cs"/>
        </a:defRPr>
      </a:lvl5pPr>
      <a:lvl6pPr marL="252000" indent="-252000" algn="l" defTabSz="914400" rtl="0" eaLnBrk="1" latinLnBrk="0" hangingPunct="1">
        <a:lnSpc>
          <a:spcPct val="110000"/>
        </a:lnSpc>
        <a:spcBef>
          <a:spcPts val="0"/>
        </a:spcBef>
        <a:buFont typeface="Wingdings" panose="05000000000000000000" pitchFamily="2" charset="2"/>
        <a:buChar char="à"/>
        <a:defRPr sz="1200" kern="1200" baseline="0">
          <a:solidFill>
            <a:schemeClr val="tx1"/>
          </a:solidFill>
          <a:latin typeface="+mn-lt"/>
          <a:ea typeface="+mn-ea"/>
          <a:cs typeface="+mn-cs"/>
        </a:defRPr>
      </a:lvl6pPr>
      <a:lvl7pPr marL="504000" indent="-252000" algn="l" defTabSz="914400" rtl="0" eaLnBrk="1" latinLnBrk="0" hangingPunct="1">
        <a:lnSpc>
          <a:spcPct val="110000"/>
        </a:lnSpc>
        <a:spcBef>
          <a:spcPts val="0"/>
        </a:spcBef>
        <a:buFont typeface="Wingdings" panose="05000000000000000000" pitchFamily="2" charset="2"/>
        <a:buChar char="à"/>
        <a:defRPr sz="1200" kern="1200">
          <a:solidFill>
            <a:schemeClr val="tx1"/>
          </a:solidFill>
          <a:latin typeface="+mn-lt"/>
          <a:ea typeface="+mn-ea"/>
          <a:cs typeface="+mn-cs"/>
        </a:defRPr>
      </a:lvl7pPr>
      <a:lvl8pPr marL="0" indent="0" algn="l" defTabSz="914400" rtl="0" eaLnBrk="1" latinLnBrk="0" hangingPunct="1">
        <a:lnSpc>
          <a:spcPct val="110000"/>
        </a:lnSpc>
        <a:spcBef>
          <a:spcPts val="0"/>
        </a:spcBef>
        <a:spcAft>
          <a:spcPts val="1200"/>
        </a:spcAft>
        <a:buFont typeface="Arial" panose="020B0604020202020204" pitchFamily="34" charset="0"/>
        <a:buChar char="​"/>
        <a:defRPr sz="1200" b="1" kern="1200">
          <a:solidFill>
            <a:schemeClr val="tx1"/>
          </a:solidFill>
          <a:latin typeface="+mn-lt"/>
          <a:ea typeface="+mn-ea"/>
          <a:cs typeface="+mn-cs"/>
        </a:defRPr>
      </a:lvl8pPr>
      <a:lvl9pPr marL="0" indent="0" algn="l" defTabSz="914400" rtl="0" eaLnBrk="1" latinLnBrk="0" hangingPunct="1">
        <a:lnSpc>
          <a:spcPct val="110000"/>
        </a:lnSpc>
        <a:spcBef>
          <a:spcPts val="0"/>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2" orient="horz" pos="285">
          <p15:clr>
            <a:srgbClr val="F26B43"/>
          </p15:clr>
        </p15:guide>
        <p15:guide id="13" orient="horz" pos="1071">
          <p15:clr>
            <a:srgbClr val="F26B43"/>
          </p15:clr>
        </p15:guide>
        <p15:guide id="14" pos="259">
          <p15:clr>
            <a:srgbClr val="F26B43"/>
          </p15:clr>
        </p15:guide>
        <p15:guide id="15" pos="7421">
          <p15:clr>
            <a:srgbClr val="F26B43"/>
          </p15:clr>
        </p15:guide>
        <p15:guide id="16" orient="horz" pos="1253">
          <p15:clr>
            <a:srgbClr val="F26B43"/>
          </p15:clr>
        </p15:guide>
        <p15:guide id="17" orient="horz" pos="3680">
          <p15:clr>
            <a:srgbClr val="F26B43"/>
          </p15:clr>
        </p15:guide>
        <p15:guide id="18" orient="horz" pos="3916">
          <p15:clr>
            <a:srgbClr val="F26B43"/>
          </p15:clr>
        </p15:guide>
        <p15:guide id="19" orient="horz" pos="4094">
          <p15:clr>
            <a:srgbClr val="F26B43"/>
          </p15:clr>
        </p15:guide>
        <p15:guide id="20" pos="545">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arbejdsmiljoe@sdu.dk"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C760553-F8B9-BC1F-5282-709206C71B41}"/>
              </a:ext>
            </a:extLst>
          </p:cNvPr>
          <p:cNvSpPr>
            <a:spLocks noGrp="1"/>
          </p:cNvSpPr>
          <p:nvPr>
            <p:ph type="ctrTitle"/>
          </p:nvPr>
        </p:nvSpPr>
        <p:spPr/>
        <p:txBody>
          <a:bodyPr/>
          <a:lstStyle/>
          <a:p>
            <a:r>
              <a:rPr lang="da-DK" sz="3200" dirty="0"/>
              <a:t>Den årlige arbejdsmiljødrøftelse </a:t>
            </a:r>
          </a:p>
        </p:txBody>
      </p:sp>
      <p:sp>
        <p:nvSpPr>
          <p:cNvPr id="7" name="Text Placeholder 6">
            <a:extLst>
              <a:ext uri="{FF2B5EF4-FFF2-40B4-BE49-F238E27FC236}">
                <a16:creationId xmlns:a16="http://schemas.microsoft.com/office/drawing/2014/main" id="{44DDB7D9-9F59-9865-2581-42276376F094}"/>
              </a:ext>
            </a:extLst>
          </p:cNvPr>
          <p:cNvSpPr>
            <a:spLocks noGrp="1"/>
          </p:cNvSpPr>
          <p:nvPr>
            <p:ph type="body" sz="quarter" idx="13"/>
          </p:nvPr>
        </p:nvSpPr>
        <p:spPr>
          <a:xfrm>
            <a:off x="7214471" y="2680058"/>
            <a:ext cx="4157731" cy="2466000"/>
          </a:xfrm>
        </p:spPr>
        <p:txBody>
          <a:bodyPr vert="horz" lIns="0" tIns="0" rIns="0" bIns="0" rtlCol="0" anchor="t">
            <a:noAutofit/>
          </a:bodyPr>
          <a:lstStyle/>
          <a:p>
            <a:pPr marL="0" indent="0">
              <a:buNone/>
            </a:pPr>
            <a:r>
              <a:rPr lang="da-DK" sz="1400" dirty="0">
                <a:solidFill>
                  <a:srgbClr val="354450"/>
                </a:solidFill>
                <a:latin typeface="Helvetica"/>
                <a:cs typeface="Helvetica"/>
              </a:rPr>
              <a:t>Dagsorden for arbejdsmiljødrøftelsen ligger fast, og der findes en obligatorisk skabelon, der skal benyttes til referatet.</a:t>
            </a:r>
            <a:br>
              <a:rPr lang="da-DK" sz="1400" dirty="0">
                <a:solidFill>
                  <a:srgbClr val="354450"/>
                </a:solidFill>
                <a:latin typeface="Helvetica"/>
                <a:cs typeface="Helvetica"/>
              </a:rPr>
            </a:br>
            <a:endParaRPr lang="da-DK" sz="1400" dirty="0">
              <a:latin typeface="Helvetica"/>
              <a:cs typeface="Helvetica"/>
            </a:endParaRPr>
          </a:p>
          <a:p>
            <a:pPr marL="251460" indent="-251460"/>
            <a:r>
              <a:rPr lang="da-DK" sz="1400" dirty="0">
                <a:solidFill>
                  <a:srgbClr val="354450"/>
                </a:solidFill>
                <a:latin typeface="Helvetica"/>
                <a:cs typeface="Helvetica"/>
              </a:rPr>
              <a:t>Skabelonen er medsendt i mailen fra Arbejdsmiljø mailbox den 7. marts 2024 og kan findes på SDU HR’s serviceside.</a:t>
            </a:r>
          </a:p>
          <a:p>
            <a:pPr marL="0" indent="0">
              <a:buNone/>
            </a:pPr>
            <a:endParaRPr lang="da-DK" sz="1400" dirty="0">
              <a:solidFill>
                <a:srgbClr val="354450"/>
              </a:solidFill>
              <a:latin typeface="Helvetica"/>
              <a:cs typeface="Helvetica"/>
            </a:endParaRPr>
          </a:p>
          <a:p>
            <a:pPr marL="0" indent="0">
              <a:buNone/>
            </a:pPr>
            <a:r>
              <a:rPr lang="da-DK" sz="1400" dirty="0">
                <a:solidFill>
                  <a:srgbClr val="354450"/>
                </a:solidFill>
                <a:latin typeface="Helvetica"/>
                <a:cs typeface="Helvetica"/>
              </a:rPr>
              <a:t>På SDU HR’s service side under arbejdsmiljø: www.sdunet.dk/arbejdsmiljoe - den årlige arbejdsmiljødrøftelse finder I alt relevant materiale til drøftelsen.</a:t>
            </a:r>
            <a:endParaRPr lang="da-DK" sz="1400" dirty="0">
              <a:solidFill>
                <a:srgbClr val="354450"/>
              </a:solidFill>
              <a:latin typeface="Helvetica" panose="020B0604020202020204" pitchFamily="34" charset="0"/>
              <a:cs typeface="Helvetica"/>
            </a:endParaRPr>
          </a:p>
          <a:p>
            <a:pPr marL="251460" indent="-251460"/>
            <a:endParaRPr lang="da-DK" dirty="0">
              <a:cs typeface="Arial"/>
            </a:endParaRPr>
          </a:p>
        </p:txBody>
      </p:sp>
      <p:sp>
        <p:nvSpPr>
          <p:cNvPr id="3" name="Content Placeholder 2">
            <a:extLst>
              <a:ext uri="{FF2B5EF4-FFF2-40B4-BE49-F238E27FC236}">
                <a16:creationId xmlns:a16="http://schemas.microsoft.com/office/drawing/2014/main" id="{A9A70016-160F-27D3-194E-9C3197DF9992}"/>
              </a:ext>
            </a:extLst>
          </p:cNvPr>
          <p:cNvSpPr>
            <a:spLocks noGrp="1"/>
          </p:cNvSpPr>
          <p:nvPr>
            <p:ph sz="quarter" idx="15"/>
          </p:nvPr>
        </p:nvSpPr>
        <p:spPr>
          <a:xfrm>
            <a:off x="422433" y="878523"/>
            <a:ext cx="5673567" cy="5451157"/>
          </a:xfrm>
        </p:spPr>
        <p:txBody>
          <a:bodyPr/>
          <a:lstStyle/>
          <a:p>
            <a:pPr marL="0" indent="0" algn="l" fontAlgn="base">
              <a:buNone/>
            </a:pPr>
            <a:r>
              <a:rPr lang="da-DK" sz="1800" b="1" i="0" dirty="0">
                <a:effectLst/>
              </a:rPr>
              <a:t>Dagsorden</a:t>
            </a:r>
            <a:endParaRPr lang="da-DK" sz="1400" b="1" i="0" dirty="0">
              <a:effectLst/>
            </a:endParaRPr>
          </a:p>
          <a:p>
            <a:pPr algn="l" fontAlgn="base">
              <a:spcAft>
                <a:spcPts val="600"/>
              </a:spcAft>
              <a:buFont typeface="+mj-lt"/>
              <a:buAutoNum type="arabicPeriod"/>
            </a:pPr>
            <a:r>
              <a:rPr lang="da-DK" sz="1400" b="0" i="0" dirty="0">
                <a:effectLst/>
              </a:rPr>
              <a:t>Er foregående års indsatser og mål gennemført (hvordan eller hvorfor ikke)?</a:t>
            </a:r>
          </a:p>
          <a:p>
            <a:pPr lvl="1" fontAlgn="base">
              <a:spcAft>
                <a:spcPts val="600"/>
              </a:spcAft>
            </a:pPr>
            <a:r>
              <a:rPr lang="da-DK" sz="1200" dirty="0"/>
              <a:t>Har I fået gennemført de indsatser og aktiviteter, I besluttede, og har I opnået de resultater, I ønskede at opnå? Hvis I ændrede fokus i løbet af året – hvorfor gjorde I det, og hvilke resultater gav det?</a:t>
            </a:r>
            <a:endParaRPr lang="da-DK" sz="1200" b="0" i="0" dirty="0">
              <a:effectLst/>
            </a:endParaRPr>
          </a:p>
          <a:p>
            <a:pPr algn="l" fontAlgn="base">
              <a:spcAft>
                <a:spcPts val="600"/>
              </a:spcAft>
              <a:buFont typeface="+mj-lt"/>
              <a:buAutoNum type="arabicPeriod"/>
            </a:pPr>
            <a:r>
              <a:rPr lang="da-DK" sz="1400" b="0" i="0" dirty="0">
                <a:effectLst/>
              </a:rPr>
              <a:t>Hvilke indsatser og mål skal vi gennemføre i det kommende år?</a:t>
            </a:r>
          </a:p>
          <a:p>
            <a:pPr lvl="1" fontAlgn="base">
              <a:spcAft>
                <a:spcPts val="600"/>
              </a:spcAft>
            </a:pPr>
            <a:r>
              <a:rPr lang="da-DK" sz="1200" dirty="0"/>
              <a:t>Brug jeres aktuelle APV og Trivselsmåling og igangværende APV-handleplan samt jeres lokalkendskab som inspiration til de indsatser og mål, I vil fokusere på frem til gennemførelse af ny fælles APV og Trivselsmåling 2024.</a:t>
            </a:r>
          </a:p>
          <a:p>
            <a:pPr algn="l" fontAlgn="base">
              <a:spcAft>
                <a:spcPts val="600"/>
              </a:spcAft>
              <a:buFont typeface="+mj-lt"/>
              <a:buAutoNum type="arabicPeriod"/>
            </a:pPr>
            <a:r>
              <a:rPr lang="da-DK" sz="1400" b="0" i="0" dirty="0">
                <a:effectLst/>
              </a:rPr>
              <a:t>Hvordan skal samarbejdet foregå?</a:t>
            </a:r>
          </a:p>
          <a:p>
            <a:pPr lvl="1" fontAlgn="base">
              <a:spcAft>
                <a:spcPts val="600"/>
              </a:spcAft>
            </a:pPr>
            <a:r>
              <a:rPr lang="da-DK" sz="1200" dirty="0"/>
              <a:t>Hvilke samarbejdsformer og mødeintervaller skal I have i det kommende år? Her skal I drøfte, hvordan samarbejdet rent praktisk skal foregå, og hvordan I vil nå de mål/gennemføre de indsatser, I planlægger i arbejdsmiljøarbejdet.</a:t>
            </a:r>
            <a:endParaRPr lang="da-DK" sz="1200" b="0" i="0" dirty="0">
              <a:effectLst/>
            </a:endParaRPr>
          </a:p>
          <a:p>
            <a:pPr algn="l" fontAlgn="base">
              <a:spcAft>
                <a:spcPts val="600"/>
              </a:spcAft>
              <a:buFont typeface="+mj-lt"/>
              <a:buAutoNum type="arabicPeriod"/>
            </a:pPr>
            <a:r>
              <a:rPr lang="da-DK" sz="1400" b="0" i="0" dirty="0">
                <a:effectLst/>
              </a:rPr>
              <a:t>Plan for kompetenceudvikling for at sikre, at vi har de nødvendige kompetencer til det kommende års arbejdsmiljøarbejde</a:t>
            </a:r>
          </a:p>
          <a:p>
            <a:pPr fontAlgn="base">
              <a:spcAft>
                <a:spcPts val="600"/>
              </a:spcAft>
              <a:buFont typeface="+mj-lt"/>
              <a:buAutoNum type="arabicPeriod"/>
            </a:pPr>
            <a:r>
              <a:rPr lang="da-DK" sz="1400" dirty="0"/>
              <a:t>Ajourføring og godkendelse af arbejdsmiljøopgørelsen</a:t>
            </a:r>
          </a:p>
          <a:p>
            <a:pPr algn="l" fontAlgn="base">
              <a:spcAft>
                <a:spcPts val="600"/>
              </a:spcAft>
              <a:buFont typeface="+mj-lt"/>
              <a:buAutoNum type="arabicPeriod"/>
            </a:pPr>
            <a:r>
              <a:rPr lang="da-DK" sz="1400"/>
              <a:t>Eventuelt</a:t>
            </a:r>
            <a:br>
              <a:rPr lang="da-DK" sz="1400" dirty="0"/>
            </a:br>
            <a:endParaRPr lang="da-DK" sz="1400" b="0" i="0" dirty="0">
              <a:effectLst/>
            </a:endParaRPr>
          </a:p>
          <a:p>
            <a:pPr marL="0" indent="0" algn="l" fontAlgn="base">
              <a:spcAft>
                <a:spcPts val="600"/>
              </a:spcAft>
              <a:buNone/>
            </a:pPr>
            <a:r>
              <a:rPr lang="da-DK" sz="1400" dirty="0"/>
              <a:t>Referat fra drøftelsen samt ajourført opgørelse skal sendes til </a:t>
            </a:r>
            <a:r>
              <a:rPr lang="da-DK" sz="1400" dirty="0">
                <a:hlinkClick r:id="rId3"/>
              </a:rPr>
              <a:t>arbejdsmiljoe@sdu.dk</a:t>
            </a:r>
            <a:r>
              <a:rPr lang="da-DK" sz="1400" dirty="0"/>
              <a:t> senest den 25. april. </a:t>
            </a:r>
            <a:endParaRPr lang="da-DK" sz="1400" b="0" i="0" dirty="0">
              <a:effectLst/>
            </a:endParaRPr>
          </a:p>
        </p:txBody>
      </p:sp>
      <p:sp>
        <p:nvSpPr>
          <p:cNvPr id="4" name="Date Placeholder 3">
            <a:extLst>
              <a:ext uri="{FF2B5EF4-FFF2-40B4-BE49-F238E27FC236}">
                <a16:creationId xmlns:a16="http://schemas.microsoft.com/office/drawing/2014/main" id="{DEED0A0A-30B4-7111-200B-80E2DABE6AD8}"/>
              </a:ext>
            </a:extLst>
          </p:cNvPr>
          <p:cNvSpPr>
            <a:spLocks noGrp="1"/>
          </p:cNvSpPr>
          <p:nvPr>
            <p:ph type="dt" sz="half" idx="16"/>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F20A7CA-4009-49F9-8DA8-68F56CA3EA38}" type="datetime1">
              <a:rPr kumimoji="0" lang="da-DK" sz="100" b="0" i="0" u="none" strike="noStrike" kern="1200" cap="none" spc="0" normalizeH="0" baseline="0" noProof="0" smtClean="0">
                <a:ln>
                  <a:noFill/>
                </a:ln>
                <a:no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07-03-2024</a:t>
            </a:fld>
            <a:endParaRPr kumimoji="0" lang="da-DK" sz="100" b="0" i="0" u="none" strike="noStrike" kern="1200" cap="none" spc="0" normalizeH="0" baseline="0" noProof="0" dirty="0">
              <a:ln>
                <a:noFill/>
              </a:ln>
              <a:noFill/>
              <a:effectLst/>
              <a:uLnTx/>
              <a:uFillTx/>
              <a:latin typeface="Arial"/>
              <a:ea typeface="+mn-ea"/>
              <a:cs typeface="+mn-cs"/>
            </a:endParaRPr>
          </a:p>
        </p:txBody>
      </p:sp>
      <p:sp>
        <p:nvSpPr>
          <p:cNvPr id="5" name="Slide Number Placeholder 4">
            <a:extLst>
              <a:ext uri="{FF2B5EF4-FFF2-40B4-BE49-F238E27FC236}">
                <a16:creationId xmlns:a16="http://schemas.microsoft.com/office/drawing/2014/main" id="{1F908012-246E-5EDB-79A1-7EA5F96EA8E3}"/>
              </a:ext>
            </a:extLst>
          </p:cNvPr>
          <p:cNvSpPr>
            <a:spLocks noGrp="1"/>
          </p:cNvSpPr>
          <p:nvPr>
            <p:ph type="sldNum" sz="quarter" idx="18"/>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5D37B1E-C366-494F-A587-962AD9AABC83}" type="slidenum">
              <a:rPr kumimoji="0" lang="da-DK" sz="100" b="0" i="0" u="none" strike="noStrike" kern="1200" cap="none" spc="0" normalizeH="0" baseline="0" noProof="0" smtClean="0">
                <a:ln>
                  <a:noFill/>
                </a:ln>
                <a:no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da-DK" sz="100" b="0" i="0" u="none" strike="noStrike" kern="1200" cap="none" spc="0" normalizeH="0" baseline="0" noProof="0" dirty="0">
              <a:ln>
                <a:noFill/>
              </a:ln>
              <a:noFill/>
              <a:effectLst/>
              <a:uLnTx/>
              <a:uFillTx/>
              <a:latin typeface="Arial"/>
              <a:ea typeface="+mn-ea"/>
              <a:cs typeface="+mn-cs"/>
            </a:endParaRPr>
          </a:p>
        </p:txBody>
      </p:sp>
      <p:pic>
        <p:nvPicPr>
          <p:cNvPr id="2" name="Billede 1">
            <a:extLst>
              <a:ext uri="{FF2B5EF4-FFF2-40B4-BE49-F238E27FC236}">
                <a16:creationId xmlns:a16="http://schemas.microsoft.com/office/drawing/2014/main" id="{1C10A6BA-0924-2783-7830-30EAE6C8E41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2796" y="5480685"/>
            <a:ext cx="1377315" cy="1377315"/>
          </a:xfrm>
          <a:prstGeom prst="rect">
            <a:avLst/>
          </a:prstGeom>
        </p:spPr>
      </p:pic>
    </p:spTree>
    <p:extLst>
      <p:ext uri="{BB962C8B-B14F-4D97-AF65-F5344CB8AC3E}">
        <p14:creationId xmlns:p14="http://schemas.microsoft.com/office/powerpoint/2010/main" val="1179642873"/>
      </p:ext>
    </p:extLst>
  </p:cSld>
  <p:clrMapOvr>
    <a:masterClrMapping/>
  </p:clrMapOvr>
</p:sld>
</file>

<file path=ppt/theme/theme1.xml><?xml version="1.0" encoding="utf-8"?>
<a:theme xmlns:a="http://schemas.openxmlformats.org/drawingml/2006/main" name="Blank">
  <a:themeElements>
    <a:clrScheme name="SDU">
      <a:dk1>
        <a:srgbClr val="000000"/>
      </a:dk1>
      <a:lt1>
        <a:sysClr val="window" lastClr="FFFFFF"/>
      </a:lt1>
      <a:dk2>
        <a:srgbClr val="7A6040"/>
      </a:dk2>
      <a:lt2>
        <a:srgbClr val="DDCBA4"/>
      </a:lt2>
      <a:accent1>
        <a:srgbClr val="AEB862"/>
      </a:accent1>
      <a:accent2>
        <a:srgbClr val="789D4A"/>
      </a:accent2>
      <a:accent3>
        <a:srgbClr val="F2C75C"/>
      </a:accent3>
      <a:accent4>
        <a:srgbClr val="E07E3C"/>
      </a:accent4>
      <a:accent5>
        <a:srgbClr val="E1BBB4"/>
      </a:accent5>
      <a:accent6>
        <a:srgbClr val="D05A57"/>
      </a:accent6>
      <a:hlink>
        <a:srgbClr val="0563C1"/>
      </a:hlink>
      <a:folHlink>
        <a:srgbClr val="954F72"/>
      </a:folHlink>
    </a:clrScheme>
    <a:fontScheme name="SD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60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a:defPPr>
      </a:lstStyle>
    </a:txDef>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extLst>
    <a:ext uri="{05A4C25C-085E-4340-85A3-A5531E510DB2}">
      <thm15:themeFamily xmlns:thm15="http://schemas.microsoft.com/office/thememl/2012/main" name="SDU widescreen.potx" id="{1C4F8E8D-0334-4267-96F7-9CAC143C1229}" vid="{6887ADA9-E5D5-4F4B-ACE2-43240691910A}"/>
    </a:ext>
  </a:extLst>
</a:theme>
</file>

<file path=ppt/theme/theme2.xml><?xml version="1.0" encoding="utf-8"?>
<a:theme xmlns:a="http://schemas.openxmlformats.org/drawingml/2006/main" name="SDU">
  <a:themeElements>
    <a:clrScheme name="SDU">
      <a:dk1>
        <a:srgbClr val="000000"/>
      </a:dk1>
      <a:lt1>
        <a:sysClr val="window" lastClr="FFFFFF"/>
      </a:lt1>
      <a:dk2>
        <a:srgbClr val="7A6040"/>
      </a:dk2>
      <a:lt2>
        <a:srgbClr val="DDCBA4"/>
      </a:lt2>
      <a:accent1>
        <a:srgbClr val="AEB862"/>
      </a:accent1>
      <a:accent2>
        <a:srgbClr val="789D4A"/>
      </a:accent2>
      <a:accent3>
        <a:srgbClr val="F2C75C"/>
      </a:accent3>
      <a:accent4>
        <a:srgbClr val="E07E3C"/>
      </a:accent4>
      <a:accent5>
        <a:srgbClr val="E1BBB4"/>
      </a:accent5>
      <a:accent6>
        <a:srgbClr val="D05A57"/>
      </a:accent6>
      <a:hlink>
        <a:srgbClr val="0563C1"/>
      </a:hlink>
      <a:folHlink>
        <a:srgbClr val="954F72"/>
      </a:folHlink>
    </a:clrScheme>
    <a:fontScheme name="SDU">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solidFill>
            <a:schemeClr val="accent1"/>
          </a:solidFill>
        </a:ln>
      </a:spPr>
      <a:bodyPr lIns="72000" tIns="72000" rIns="72000" bIns="72000" rtlCol="0" anchor="ctr"/>
      <a:lstStyle>
        <a:defPPr algn="ctr">
          <a:defRPr sz="1600" dirty="0" err="1"/>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a:defPPr>
      </a:lstStyle>
    </a:txDef>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extLst>
    <a:ext uri="{05A4C25C-085E-4340-85A3-A5531E510DB2}">
      <thm15:themeFamily xmlns:thm15="http://schemas.microsoft.com/office/thememl/2012/main" name="SDU" id="{F00653A6-EDC9-4A26-A101-22DCF11D94E2}" vid="{4BE6CC0C-BBC1-44D2-9F45-8500ECBE5456}"/>
    </a:ext>
  </a:ext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Grøn 1">
      <a:srgbClr val="4E5B31"/>
    </a:custClr>
    <a:custClr name="Grøn 2">
      <a:srgbClr val="789D4A"/>
    </a:custClr>
    <a:custClr name="Grøn 3">
      <a:srgbClr val="AEB862"/>
    </a:custClr>
    <a:custClr name="Grøn 4">
      <a:srgbClr val="EAE7B9"/>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Orange 1">
      <a:srgbClr val="D38235"/>
    </a:custClr>
    <a:custClr name="Orange 2">
      <a:srgbClr val="E0A526"/>
    </a:custClr>
    <a:custClr name="Orange 3">
      <a:srgbClr val="EED484"/>
    </a:custClr>
    <a:custClr name="Orange 4">
      <a:srgbClr val="FCF0C4"/>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Rød 1">
      <a:srgbClr val="862633"/>
    </a:custClr>
    <a:custClr name="Rød 2">
      <a:srgbClr val="D05A57"/>
    </a:custClr>
    <a:custClr name="Rød 3">
      <a:srgbClr val="E1BBB4"/>
    </a:custClr>
    <a:custClr name="Rød 4">
      <a:srgbClr val="F4E2DE"/>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Brun 1">
      <a:srgbClr val="473729"/>
    </a:custClr>
    <a:custClr name="Brun 2">
      <a:srgbClr val="946037"/>
    </a:custClr>
    <a:custClr name="Brun 3">
      <a:srgbClr val="DDCBA4"/>
    </a:custClr>
    <a:custClr name="Brun 4">
      <a:srgbClr val="EFE5D1"/>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Color has no name">
      <a:srgbClr val="FFFFFF"/>
    </a:custClr>
    <a:custClr name="Sort">
      <a:srgbClr val="000000"/>
    </a:custClr>
    <a:custClr name="Hvid">
      <a:srgbClr val="FFFFFF"/>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TemplafyFormConfiguration><![CDATA[{"formFields":[],"formDataEntries":[]}]]></TemplafyFormConfiguration>
</file>

<file path=customXml/item2.xml><?xml version="1.0" encoding="utf-8"?>
<TemplafyTemplateConfiguration><![CDATA[{"elementsMetadata":[],"transformationConfigurations":[{"language":"{{DocumentLanguage}}","disableUpdates":false,"type":"proofingLanguage"}],"templateName":"blank","templateDescription":"","enableDocumentContentUpdater":true,"version":"2.0"}]]></TemplafyTemplateConfiguration>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Bem_x00e6_rkninger xmlns="c3ac72ac-cbe0-4657-b0cb-68847e098f8b" xsi:nil="true"/>
    <TaxCatchAll xmlns="75e3caed-6666-4962-99c0-17ba786c5c1d" xsi:nil="true"/>
    <lcf76f155ced4ddcb4097134ff3c332f xmlns="c3ac72ac-cbe0-4657-b0cb-68847e098f8b">
      <Terms xmlns="http://schemas.microsoft.com/office/infopath/2007/PartnerControls"/>
    </lcf76f155ced4ddcb4097134ff3c332f>
  </documentManagement>
</p:properties>
</file>

<file path=customXml/item5.xml><?xml version="1.0" encoding="utf-8"?>
<ct:contentTypeSchema xmlns:ct="http://schemas.microsoft.com/office/2006/metadata/contentType" xmlns:ma="http://schemas.microsoft.com/office/2006/metadata/properties/metaAttributes" ct:_="" ma:_="" ma:contentTypeName="Dokument" ma:contentTypeID="0x010100209D7CE848BF9A4C9DDEF9086533460C" ma:contentTypeVersion="15" ma:contentTypeDescription="Opret et nyt dokument." ma:contentTypeScope="" ma:versionID="bba3d2543194ed8c6cb24272597a9a17">
  <xsd:schema xmlns:xsd="http://www.w3.org/2001/XMLSchema" xmlns:xs="http://www.w3.org/2001/XMLSchema" xmlns:p="http://schemas.microsoft.com/office/2006/metadata/properties" xmlns:ns2="c3ac72ac-cbe0-4657-b0cb-68847e098f8b" xmlns:ns3="75e3caed-6666-4962-99c0-17ba786c5c1d" targetNamespace="http://schemas.microsoft.com/office/2006/metadata/properties" ma:root="true" ma:fieldsID="08a400e05dc552a50a2ec4710c55e1e6" ns2:_="" ns3:_="">
    <xsd:import namespace="c3ac72ac-cbe0-4657-b0cb-68847e098f8b"/>
    <xsd:import namespace="75e3caed-6666-4962-99c0-17ba786c5c1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Bem_x00e6_rkninger"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ac72ac-cbe0-4657-b0cb-68847e098f8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Bem_x00e6_rkninger" ma:index="12" nillable="true" ma:displayName="Bemærkninger" ma:format="Dropdown" ma:internalName="Bem_x00e6_rkninger">
      <xsd:simpleType>
        <xsd:restriction base="dms:Text">
          <xsd:maxLength value="255"/>
        </xsd:restriction>
      </xsd:simpleType>
    </xsd:element>
    <xsd:element name="lcf76f155ced4ddcb4097134ff3c332f" ma:index="14" nillable="true" ma:taxonomy="true" ma:internalName="lcf76f155ced4ddcb4097134ff3c332f" ma:taxonomyFieldName="MediaServiceImageTags" ma:displayName="Billedmærker" ma:readOnly="false" ma:fieldId="{5cf76f15-5ced-4ddc-b409-7134ff3c332f}" ma:taxonomyMulti="true" ma:sspId="f9553f63-5966-4a09-978d-72b299aea11b"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5e3caed-6666-4962-99c0-17ba786c5c1d"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t med detaljer" ma:internalName="SharedWithDetails" ma:readOnly="true">
      <xsd:simpleType>
        <xsd:restriction base="dms:Note">
          <xsd:maxLength value="255"/>
        </xsd:restriction>
      </xsd:simpleType>
    </xsd:element>
    <xsd:element name="TaxCatchAll" ma:index="15" nillable="true" ma:displayName="Taxonomy Catch All Column" ma:hidden="true" ma:list="{7afe99c3-1a25-470e-8195-a887c2795365}" ma:internalName="TaxCatchAll" ma:showField="CatchAllData" ma:web="75e3caed-6666-4962-99c0-17ba786c5c1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5CD5A01-6378-494D-B71B-D23DEC9A120C}">
  <ds:schemaRefs/>
</ds:datastoreItem>
</file>

<file path=customXml/itemProps2.xml><?xml version="1.0" encoding="utf-8"?>
<ds:datastoreItem xmlns:ds="http://schemas.openxmlformats.org/officeDocument/2006/customXml" ds:itemID="{C484C70F-0F64-4774-853F-19FDF7E1F81D}">
  <ds:schemaRefs/>
</ds:datastoreItem>
</file>

<file path=customXml/itemProps3.xml><?xml version="1.0" encoding="utf-8"?>
<ds:datastoreItem xmlns:ds="http://schemas.openxmlformats.org/officeDocument/2006/customXml" ds:itemID="{C7CF39B6-AE0C-4098-8E4B-10121B59124F}">
  <ds:schemaRefs>
    <ds:schemaRef ds:uri="http://schemas.microsoft.com/sharepoint/v3/contenttype/forms"/>
  </ds:schemaRefs>
</ds:datastoreItem>
</file>

<file path=customXml/itemProps4.xml><?xml version="1.0" encoding="utf-8"?>
<ds:datastoreItem xmlns:ds="http://schemas.openxmlformats.org/officeDocument/2006/customXml" ds:itemID="{CC5BF8C0-D522-48AB-8B06-BFF20929394B}">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c3ac72ac-cbe0-4657-b0cb-68847e098f8b"/>
    <ds:schemaRef ds:uri="http://purl.org/dc/dcmitype/"/>
    <ds:schemaRef ds:uri="http://schemas.microsoft.com/office/infopath/2007/PartnerControls"/>
    <ds:schemaRef ds:uri="75e3caed-6666-4962-99c0-17ba786c5c1d"/>
    <ds:schemaRef ds:uri="http://www.w3.org/XML/1998/namespace"/>
    <ds:schemaRef ds:uri="http://purl.org/dc/elements/1.1/"/>
  </ds:schemaRefs>
</ds:datastoreItem>
</file>

<file path=customXml/itemProps5.xml><?xml version="1.0" encoding="utf-8"?>
<ds:datastoreItem xmlns:ds="http://schemas.openxmlformats.org/officeDocument/2006/customXml" ds:itemID="{59FE5125-4B05-4021-8184-96DAD992F2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ac72ac-cbe0-4657-b0cb-68847e098f8b"/>
    <ds:schemaRef ds:uri="75e3caed-6666-4962-99c0-17ba786c5c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SDU widescreen dateA</Template>
  <TotalTime>0</TotalTime>
  <Words>323</Words>
  <Application>Microsoft Office PowerPoint</Application>
  <PresentationFormat>Widescreen</PresentationFormat>
  <Paragraphs>20</Paragraphs>
  <Slides>1</Slides>
  <Notes>1</Notes>
  <HiddenSlides>0</HiddenSlides>
  <MMClips>0</MMClips>
  <ScaleCrop>false</ScaleCrop>
  <HeadingPairs>
    <vt:vector size="6" baseType="variant">
      <vt:variant>
        <vt:lpstr>Benyttede skrifttyper</vt:lpstr>
      </vt:variant>
      <vt:variant>
        <vt:i4>3</vt:i4>
      </vt:variant>
      <vt:variant>
        <vt:lpstr>Tema</vt:lpstr>
      </vt:variant>
      <vt:variant>
        <vt:i4>2</vt:i4>
      </vt:variant>
      <vt:variant>
        <vt:lpstr>Slidetitler</vt:lpstr>
      </vt:variant>
      <vt:variant>
        <vt:i4>1</vt:i4>
      </vt:variant>
    </vt:vector>
  </HeadingPairs>
  <TitlesOfParts>
    <vt:vector size="6" baseType="lpstr">
      <vt:lpstr>Arial</vt:lpstr>
      <vt:lpstr>Helvetica</vt:lpstr>
      <vt:lpstr>Wingdings</vt:lpstr>
      <vt:lpstr>Blank</vt:lpstr>
      <vt:lpstr>SDU</vt:lpstr>
      <vt:lpstr>Den årlige arbejdsmiljødrøftelse </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 årlige arbejdsmiljødrøftelse </dc:title>
  <dc:subject/>
  <dc:creator/>
  <cp:keywords/>
  <dc:description/>
  <cp:lastModifiedBy/>
  <cp:revision>30</cp:revision>
  <dcterms:created xsi:type="dcterms:W3CDTF">2023-04-17T10:41:40Z</dcterms:created>
  <dcterms:modified xsi:type="dcterms:W3CDTF">2024-03-07T10:03:22Z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fyTimeStamp">
    <vt:lpwstr>2022-07-04T06:37:46</vt:lpwstr>
  </property>
  <property fmtid="{D5CDD505-2E9C-101B-9397-08002B2CF9AE}" pid="3" name="TemplafyTenantId">
    <vt:lpwstr>sdu</vt:lpwstr>
  </property>
  <property fmtid="{D5CDD505-2E9C-101B-9397-08002B2CF9AE}" pid="4" name="TemplafyTemplateId">
    <vt:lpwstr>637925134655816945</vt:lpwstr>
  </property>
  <property fmtid="{D5CDD505-2E9C-101B-9397-08002B2CF9AE}" pid="5" name="TemplafyUserProfileId">
    <vt:lpwstr>637830413140992867</vt:lpwstr>
  </property>
  <property fmtid="{D5CDD505-2E9C-101B-9397-08002B2CF9AE}" pid="6" name="TemplafyLanguageCode">
    <vt:lpwstr>da-DK</vt:lpwstr>
  </property>
  <property fmtid="{D5CDD505-2E9C-101B-9397-08002B2CF9AE}" pid="7" name="TemplafyFromBlank">
    <vt:bool>true</vt:bool>
  </property>
  <property fmtid="{D5CDD505-2E9C-101B-9397-08002B2CF9AE}" pid="8" name="ContentTypeId">
    <vt:lpwstr>0x010100209D7CE848BF9A4C9DDEF9086533460C</vt:lpwstr>
  </property>
  <property fmtid="{D5CDD505-2E9C-101B-9397-08002B2CF9AE}" pid="9" name="MediaServiceImageTags">
    <vt:lpwstr/>
  </property>
</Properties>
</file>