
<file path=[Content_Types].xml><?xml version="1.0" encoding="utf-8"?>
<Types xmlns="http://schemas.openxmlformats.org/package/2006/content-types">
  <Default Extension="bin" ContentType="image/x-emf"/>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 id="2147483693" r:id="rId7"/>
  </p:sldMasterIdLst>
  <p:notesMasterIdLst>
    <p:notesMasterId r:id="rId10"/>
  </p:notesMasterIdLst>
  <p:sldIdLst>
    <p:sldId id="304" r:id="rId8"/>
    <p:sldId id="30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355D7D-A53B-4EE1-BBE5-B24B7A4D7EEC}" v="1" dt="2026-03-05T08:31:27.523"/>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2" autoAdjust="0"/>
  </p:normalViewPr>
  <p:slideViewPr>
    <p:cSldViewPr snapToGrid="0" showGuides="1">
      <p:cViewPr varScale="1">
        <p:scale>
          <a:sx n="71" d="100"/>
          <a:sy n="71" d="100"/>
        </p:scale>
        <p:origin x="188" y="5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Master" Target="slideMasters/slideMaster2.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presProps" Target="presProps.xml"/><Relationship Id="rId5" Type="http://schemas.openxmlformats.org/officeDocument/2006/relationships/customXml" Target="../customXml/item5.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ise Thuesen Marling" userId="3fe20554-363b-45bb-af3a-7cfafbc055c6" providerId="ADAL" clId="{C7B8694C-D109-4AE7-8FE0-43B5E02A710F}"/>
    <pc:docChg chg="custSel modSld modMainMaster">
      <pc:chgData name="Luise Thuesen Marling" userId="3fe20554-363b-45bb-af3a-7cfafbc055c6" providerId="ADAL" clId="{C7B8694C-D109-4AE7-8FE0-43B5E02A710F}" dt="2026-03-06T07:27:43.605" v="132" actId="20577"/>
      <pc:docMkLst>
        <pc:docMk/>
      </pc:docMkLst>
      <pc:sldChg chg="modSp mod">
        <pc:chgData name="Luise Thuesen Marling" userId="3fe20554-363b-45bb-af3a-7cfafbc055c6" providerId="ADAL" clId="{C7B8694C-D109-4AE7-8FE0-43B5E02A710F}" dt="2026-03-06T07:27:35.019" v="126" actId="20577"/>
        <pc:sldMkLst>
          <pc:docMk/>
          <pc:sldMk cId="1179642873" sldId="304"/>
        </pc:sldMkLst>
        <pc:spChg chg="mod">
          <ac:chgData name="Luise Thuesen Marling" userId="3fe20554-363b-45bb-af3a-7cfafbc055c6" providerId="ADAL" clId="{C7B8694C-D109-4AE7-8FE0-43B5E02A710F}" dt="2026-03-06T07:27:35.019" v="126" actId="20577"/>
          <ac:spMkLst>
            <pc:docMk/>
            <pc:sldMk cId="1179642873" sldId="304"/>
            <ac:spMk id="3" creationId="{A9A70016-160F-27D3-194E-9C3197DF9992}"/>
          </ac:spMkLst>
        </pc:spChg>
      </pc:sldChg>
      <pc:sldChg chg="modSp mod">
        <pc:chgData name="Luise Thuesen Marling" userId="3fe20554-363b-45bb-af3a-7cfafbc055c6" providerId="ADAL" clId="{C7B8694C-D109-4AE7-8FE0-43B5E02A710F}" dt="2026-03-06T07:27:43.605" v="132" actId="20577"/>
        <pc:sldMkLst>
          <pc:docMk/>
          <pc:sldMk cId="2315879265" sldId="306"/>
        </pc:sldMkLst>
        <pc:spChg chg="mod">
          <ac:chgData name="Luise Thuesen Marling" userId="3fe20554-363b-45bb-af3a-7cfafbc055c6" providerId="ADAL" clId="{C7B8694C-D109-4AE7-8FE0-43B5E02A710F}" dt="2026-03-06T07:27:43.605" v="132" actId="20577"/>
          <ac:spMkLst>
            <pc:docMk/>
            <pc:sldMk cId="2315879265" sldId="306"/>
            <ac:spMk id="4" creationId="{BE9D2282-31AA-EF2C-2250-DE3C12A62308}"/>
          </ac:spMkLst>
        </pc:spChg>
      </pc:sldChg>
      <pc:sldMasterChg chg="modSp mod modSldLayout">
        <pc:chgData name="Luise Thuesen Marling" userId="3fe20554-363b-45bb-af3a-7cfafbc055c6" providerId="ADAL" clId="{C7B8694C-D109-4AE7-8FE0-43B5E02A710F}" dt="2026-03-06T07:27:21.084" v="119" actId="139"/>
        <pc:sldMasterMkLst>
          <pc:docMk/>
          <pc:sldMasterMk cId="2982994778" sldId="2147483693"/>
        </pc:sldMasterMkLst>
        <pc:spChg chg="mod">
          <ac:chgData name="Luise Thuesen Marling" userId="3fe20554-363b-45bb-af3a-7cfafbc055c6" providerId="ADAL" clId="{C7B8694C-D109-4AE7-8FE0-43B5E02A710F}" dt="2026-03-06T07:27:20.948" v="91" actId="139"/>
          <ac:spMkLst>
            <pc:docMk/>
            <pc:sldMasterMk cId="2982994778" sldId="2147483693"/>
            <ac:spMk id="17" creationId="{9ED68219-402C-1844-B56E-D8437E3F6CCE}"/>
          </ac:spMkLst>
        </pc:spChg>
        <pc:sldLayoutChg chg="modSp mod">
          <pc:chgData name="Luise Thuesen Marling" userId="3fe20554-363b-45bb-af3a-7cfafbc055c6" providerId="ADAL" clId="{C7B8694C-D109-4AE7-8FE0-43B5E02A710F}" dt="2026-03-06T07:27:20.958" v="93" actId="139"/>
          <pc:sldLayoutMkLst>
            <pc:docMk/>
            <pc:sldMasterMk cId="2982994778" sldId="2147483693"/>
            <pc:sldLayoutMk cId="2456683303" sldId="2147483694"/>
          </pc:sldLayoutMkLst>
          <pc:spChg chg="mod">
            <ac:chgData name="Luise Thuesen Marling" userId="3fe20554-363b-45bb-af3a-7cfafbc055c6" providerId="ADAL" clId="{C7B8694C-D109-4AE7-8FE0-43B5E02A710F}" dt="2026-03-06T07:27:20.958" v="93" actId="139"/>
            <ac:spMkLst>
              <pc:docMk/>
              <pc:sldMasterMk cId="2982994778" sldId="2147483693"/>
              <pc:sldLayoutMk cId="2456683303" sldId="2147483694"/>
              <ac:spMk id="19" creationId="{798A0BF4-9AE6-B247-94A9-405B5DB77A2A}"/>
            </ac:spMkLst>
          </pc:spChg>
        </pc:sldLayoutChg>
        <pc:sldLayoutChg chg="modSp mod">
          <pc:chgData name="Luise Thuesen Marling" userId="3fe20554-363b-45bb-af3a-7cfafbc055c6" providerId="ADAL" clId="{C7B8694C-D109-4AE7-8FE0-43B5E02A710F}" dt="2026-03-06T07:27:20.968" v="95" actId="139"/>
          <pc:sldLayoutMkLst>
            <pc:docMk/>
            <pc:sldMasterMk cId="2982994778" sldId="2147483693"/>
            <pc:sldLayoutMk cId="1902919470" sldId="2147483695"/>
          </pc:sldLayoutMkLst>
          <pc:spChg chg="mod">
            <ac:chgData name="Luise Thuesen Marling" userId="3fe20554-363b-45bb-af3a-7cfafbc055c6" providerId="ADAL" clId="{C7B8694C-D109-4AE7-8FE0-43B5E02A710F}" dt="2026-03-06T07:27:20.968" v="95" actId="139"/>
            <ac:spMkLst>
              <pc:docMk/>
              <pc:sldMasterMk cId="2982994778" sldId="2147483693"/>
              <pc:sldLayoutMk cId="1902919470" sldId="2147483695"/>
              <ac:spMk id="6" creationId="{9C3851C6-E0ED-8AFC-487C-1DD8E2CECF88}"/>
            </ac:spMkLst>
          </pc:spChg>
        </pc:sldLayoutChg>
        <pc:sldLayoutChg chg="modSp mod">
          <pc:chgData name="Luise Thuesen Marling" userId="3fe20554-363b-45bb-af3a-7cfafbc055c6" providerId="ADAL" clId="{C7B8694C-D109-4AE7-8FE0-43B5E02A710F}" dt="2026-03-06T07:27:20.978" v="97" actId="139"/>
          <pc:sldLayoutMkLst>
            <pc:docMk/>
            <pc:sldMasterMk cId="2982994778" sldId="2147483693"/>
            <pc:sldLayoutMk cId="3619336802" sldId="2147483696"/>
          </pc:sldLayoutMkLst>
          <pc:spChg chg="mod">
            <ac:chgData name="Luise Thuesen Marling" userId="3fe20554-363b-45bb-af3a-7cfafbc055c6" providerId="ADAL" clId="{C7B8694C-D109-4AE7-8FE0-43B5E02A710F}" dt="2026-03-06T07:27:20.978" v="97" actId="139"/>
            <ac:spMkLst>
              <pc:docMk/>
              <pc:sldMasterMk cId="2982994778" sldId="2147483693"/>
              <pc:sldLayoutMk cId="3619336802" sldId="2147483696"/>
              <ac:spMk id="15" creationId="{692253F6-301E-3071-2381-D62F990D070B}"/>
            </ac:spMkLst>
          </pc:spChg>
        </pc:sldLayoutChg>
        <pc:sldLayoutChg chg="modSp mod">
          <pc:chgData name="Luise Thuesen Marling" userId="3fe20554-363b-45bb-af3a-7cfafbc055c6" providerId="ADAL" clId="{C7B8694C-D109-4AE7-8FE0-43B5E02A710F}" dt="2026-03-06T07:27:20.986" v="99" actId="139"/>
          <pc:sldLayoutMkLst>
            <pc:docMk/>
            <pc:sldMasterMk cId="2982994778" sldId="2147483693"/>
            <pc:sldLayoutMk cId="3227879079" sldId="2147483697"/>
          </pc:sldLayoutMkLst>
          <pc:spChg chg="mod">
            <ac:chgData name="Luise Thuesen Marling" userId="3fe20554-363b-45bb-af3a-7cfafbc055c6" providerId="ADAL" clId="{C7B8694C-D109-4AE7-8FE0-43B5E02A710F}" dt="2026-03-06T07:27:20.986" v="99" actId="139"/>
            <ac:spMkLst>
              <pc:docMk/>
              <pc:sldMasterMk cId="2982994778" sldId="2147483693"/>
              <pc:sldLayoutMk cId="3227879079" sldId="2147483697"/>
              <ac:spMk id="10" creationId="{4E3189C8-C733-92C6-E536-A0ECFE4AE986}"/>
            </ac:spMkLst>
          </pc:spChg>
        </pc:sldLayoutChg>
        <pc:sldLayoutChg chg="modSp mod">
          <pc:chgData name="Luise Thuesen Marling" userId="3fe20554-363b-45bb-af3a-7cfafbc055c6" providerId="ADAL" clId="{C7B8694C-D109-4AE7-8FE0-43B5E02A710F}" dt="2026-03-06T07:27:20.996" v="101" actId="139"/>
          <pc:sldLayoutMkLst>
            <pc:docMk/>
            <pc:sldMasterMk cId="2982994778" sldId="2147483693"/>
            <pc:sldLayoutMk cId="69167881" sldId="2147483698"/>
          </pc:sldLayoutMkLst>
          <pc:spChg chg="mod">
            <ac:chgData name="Luise Thuesen Marling" userId="3fe20554-363b-45bb-af3a-7cfafbc055c6" providerId="ADAL" clId="{C7B8694C-D109-4AE7-8FE0-43B5E02A710F}" dt="2026-03-06T07:27:20.996" v="101" actId="139"/>
            <ac:spMkLst>
              <pc:docMk/>
              <pc:sldMasterMk cId="2982994778" sldId="2147483693"/>
              <pc:sldLayoutMk cId="69167881" sldId="2147483698"/>
              <ac:spMk id="9" creationId="{B6E1E268-25B0-3F99-5BEA-7E49E46EC128}"/>
            </ac:spMkLst>
          </pc:spChg>
        </pc:sldLayoutChg>
        <pc:sldLayoutChg chg="modSp mod">
          <pc:chgData name="Luise Thuesen Marling" userId="3fe20554-363b-45bb-af3a-7cfafbc055c6" providerId="ADAL" clId="{C7B8694C-D109-4AE7-8FE0-43B5E02A710F}" dt="2026-03-06T07:27:21.005" v="103" actId="139"/>
          <pc:sldLayoutMkLst>
            <pc:docMk/>
            <pc:sldMasterMk cId="2982994778" sldId="2147483693"/>
            <pc:sldLayoutMk cId="2307624670" sldId="2147483699"/>
          </pc:sldLayoutMkLst>
          <pc:spChg chg="mod">
            <ac:chgData name="Luise Thuesen Marling" userId="3fe20554-363b-45bb-af3a-7cfafbc055c6" providerId="ADAL" clId="{C7B8694C-D109-4AE7-8FE0-43B5E02A710F}" dt="2026-03-06T07:27:21.005" v="103" actId="139"/>
            <ac:spMkLst>
              <pc:docMk/>
              <pc:sldMasterMk cId="2982994778" sldId="2147483693"/>
              <pc:sldLayoutMk cId="2307624670" sldId="2147483699"/>
              <ac:spMk id="12" creationId="{AE0B67AE-F894-270E-19AE-0E164AF0B2D3}"/>
            </ac:spMkLst>
          </pc:spChg>
        </pc:sldLayoutChg>
        <pc:sldLayoutChg chg="modSp mod">
          <pc:chgData name="Luise Thuesen Marling" userId="3fe20554-363b-45bb-af3a-7cfafbc055c6" providerId="ADAL" clId="{C7B8694C-D109-4AE7-8FE0-43B5E02A710F}" dt="2026-03-06T07:27:21.015" v="105" actId="139"/>
          <pc:sldLayoutMkLst>
            <pc:docMk/>
            <pc:sldMasterMk cId="2982994778" sldId="2147483693"/>
            <pc:sldLayoutMk cId="2998280238" sldId="2147483700"/>
          </pc:sldLayoutMkLst>
          <pc:spChg chg="mod">
            <ac:chgData name="Luise Thuesen Marling" userId="3fe20554-363b-45bb-af3a-7cfafbc055c6" providerId="ADAL" clId="{C7B8694C-D109-4AE7-8FE0-43B5E02A710F}" dt="2026-03-06T07:27:21.015" v="105" actId="139"/>
            <ac:spMkLst>
              <pc:docMk/>
              <pc:sldMasterMk cId="2982994778" sldId="2147483693"/>
              <pc:sldLayoutMk cId="2998280238" sldId="2147483700"/>
              <ac:spMk id="7" creationId="{B15EA452-05B4-A751-51B4-E13FBF8D2D74}"/>
            </ac:spMkLst>
          </pc:spChg>
        </pc:sldLayoutChg>
        <pc:sldLayoutChg chg="modSp mod">
          <pc:chgData name="Luise Thuesen Marling" userId="3fe20554-363b-45bb-af3a-7cfafbc055c6" providerId="ADAL" clId="{C7B8694C-D109-4AE7-8FE0-43B5E02A710F}" dt="2026-03-06T07:27:21.021" v="107" actId="139"/>
          <pc:sldLayoutMkLst>
            <pc:docMk/>
            <pc:sldMasterMk cId="2982994778" sldId="2147483693"/>
            <pc:sldLayoutMk cId="3853983724" sldId="2147483701"/>
          </pc:sldLayoutMkLst>
          <pc:spChg chg="mod">
            <ac:chgData name="Luise Thuesen Marling" userId="3fe20554-363b-45bb-af3a-7cfafbc055c6" providerId="ADAL" clId="{C7B8694C-D109-4AE7-8FE0-43B5E02A710F}" dt="2026-03-06T07:27:21.021" v="107" actId="139"/>
            <ac:spMkLst>
              <pc:docMk/>
              <pc:sldMasterMk cId="2982994778" sldId="2147483693"/>
              <pc:sldLayoutMk cId="3853983724" sldId="2147483701"/>
              <ac:spMk id="17" creationId="{A5270570-9971-D098-6A3A-73ADF809AC56}"/>
            </ac:spMkLst>
          </pc:spChg>
        </pc:sldLayoutChg>
        <pc:sldLayoutChg chg="modSp mod">
          <pc:chgData name="Luise Thuesen Marling" userId="3fe20554-363b-45bb-af3a-7cfafbc055c6" providerId="ADAL" clId="{C7B8694C-D109-4AE7-8FE0-43B5E02A710F}" dt="2026-03-06T07:27:21.033" v="109" actId="139"/>
          <pc:sldLayoutMkLst>
            <pc:docMk/>
            <pc:sldMasterMk cId="2982994778" sldId="2147483693"/>
            <pc:sldLayoutMk cId="2312964953" sldId="2147483702"/>
          </pc:sldLayoutMkLst>
          <pc:spChg chg="mod">
            <ac:chgData name="Luise Thuesen Marling" userId="3fe20554-363b-45bb-af3a-7cfafbc055c6" providerId="ADAL" clId="{C7B8694C-D109-4AE7-8FE0-43B5E02A710F}" dt="2026-03-06T07:27:21.033" v="109" actId="139"/>
            <ac:spMkLst>
              <pc:docMk/>
              <pc:sldMasterMk cId="2982994778" sldId="2147483693"/>
              <pc:sldLayoutMk cId="2312964953" sldId="2147483702"/>
              <ac:spMk id="16" creationId="{0F2E7AB3-CD7C-9947-4E57-15C225D9CEA2}"/>
            </ac:spMkLst>
          </pc:spChg>
        </pc:sldLayoutChg>
        <pc:sldLayoutChg chg="modSp mod">
          <pc:chgData name="Luise Thuesen Marling" userId="3fe20554-363b-45bb-af3a-7cfafbc055c6" providerId="ADAL" clId="{C7B8694C-D109-4AE7-8FE0-43B5E02A710F}" dt="2026-03-06T07:27:21.044" v="111" actId="139"/>
          <pc:sldLayoutMkLst>
            <pc:docMk/>
            <pc:sldMasterMk cId="2982994778" sldId="2147483693"/>
            <pc:sldLayoutMk cId="2126171720" sldId="2147483703"/>
          </pc:sldLayoutMkLst>
          <pc:spChg chg="mod">
            <ac:chgData name="Luise Thuesen Marling" userId="3fe20554-363b-45bb-af3a-7cfafbc055c6" providerId="ADAL" clId="{C7B8694C-D109-4AE7-8FE0-43B5E02A710F}" dt="2026-03-06T07:27:21.044" v="111" actId="139"/>
            <ac:spMkLst>
              <pc:docMk/>
              <pc:sldMasterMk cId="2982994778" sldId="2147483693"/>
              <pc:sldLayoutMk cId="2126171720" sldId="2147483703"/>
              <ac:spMk id="16" creationId="{6AA6A1BD-0215-BC40-A001-EB01D935E842}"/>
            </ac:spMkLst>
          </pc:spChg>
        </pc:sldLayoutChg>
        <pc:sldLayoutChg chg="modSp mod">
          <pc:chgData name="Luise Thuesen Marling" userId="3fe20554-363b-45bb-af3a-7cfafbc055c6" providerId="ADAL" clId="{C7B8694C-D109-4AE7-8FE0-43B5E02A710F}" dt="2026-03-06T07:27:21.054" v="113" actId="139"/>
          <pc:sldLayoutMkLst>
            <pc:docMk/>
            <pc:sldMasterMk cId="2982994778" sldId="2147483693"/>
            <pc:sldLayoutMk cId="65745737" sldId="2147483704"/>
          </pc:sldLayoutMkLst>
          <pc:spChg chg="mod">
            <ac:chgData name="Luise Thuesen Marling" userId="3fe20554-363b-45bb-af3a-7cfafbc055c6" providerId="ADAL" clId="{C7B8694C-D109-4AE7-8FE0-43B5E02A710F}" dt="2026-03-06T07:27:21.054" v="113" actId="139"/>
            <ac:spMkLst>
              <pc:docMk/>
              <pc:sldMasterMk cId="2982994778" sldId="2147483693"/>
              <pc:sldLayoutMk cId="65745737" sldId="2147483704"/>
              <ac:spMk id="16" creationId="{F123D66E-C740-891E-EE32-86B342CB0549}"/>
            </ac:spMkLst>
          </pc:spChg>
        </pc:sldLayoutChg>
        <pc:sldLayoutChg chg="modSp mod">
          <pc:chgData name="Luise Thuesen Marling" userId="3fe20554-363b-45bb-af3a-7cfafbc055c6" providerId="ADAL" clId="{C7B8694C-D109-4AE7-8FE0-43B5E02A710F}" dt="2026-03-06T07:27:21.064" v="115" actId="139"/>
          <pc:sldLayoutMkLst>
            <pc:docMk/>
            <pc:sldMasterMk cId="2982994778" sldId="2147483693"/>
            <pc:sldLayoutMk cId="3611406035" sldId="2147483705"/>
          </pc:sldLayoutMkLst>
          <pc:spChg chg="mod">
            <ac:chgData name="Luise Thuesen Marling" userId="3fe20554-363b-45bb-af3a-7cfafbc055c6" providerId="ADAL" clId="{C7B8694C-D109-4AE7-8FE0-43B5E02A710F}" dt="2026-03-06T07:27:21.064" v="115" actId="139"/>
            <ac:spMkLst>
              <pc:docMk/>
              <pc:sldMasterMk cId="2982994778" sldId="2147483693"/>
              <pc:sldLayoutMk cId="3611406035" sldId="2147483705"/>
              <ac:spMk id="8" creationId="{5803091C-FBAC-06FB-9F65-E834CC6FDE66}"/>
            </ac:spMkLst>
          </pc:spChg>
        </pc:sldLayoutChg>
        <pc:sldLayoutChg chg="modSp mod">
          <pc:chgData name="Luise Thuesen Marling" userId="3fe20554-363b-45bb-af3a-7cfafbc055c6" providerId="ADAL" clId="{C7B8694C-D109-4AE7-8FE0-43B5E02A710F}" dt="2026-03-06T07:27:21.074" v="117" actId="139"/>
          <pc:sldLayoutMkLst>
            <pc:docMk/>
            <pc:sldMasterMk cId="2982994778" sldId="2147483693"/>
            <pc:sldLayoutMk cId="3720992659" sldId="2147483706"/>
          </pc:sldLayoutMkLst>
          <pc:spChg chg="mod">
            <ac:chgData name="Luise Thuesen Marling" userId="3fe20554-363b-45bb-af3a-7cfafbc055c6" providerId="ADAL" clId="{C7B8694C-D109-4AE7-8FE0-43B5E02A710F}" dt="2026-03-06T07:27:21.074" v="117" actId="139"/>
            <ac:spMkLst>
              <pc:docMk/>
              <pc:sldMasterMk cId="2982994778" sldId="2147483693"/>
              <pc:sldLayoutMk cId="3720992659" sldId="2147483706"/>
              <ac:spMk id="12" creationId="{DD8D5AAF-ADD4-7965-20E1-CAD60C11F790}"/>
            </ac:spMkLst>
          </pc:spChg>
        </pc:sldLayoutChg>
        <pc:sldLayoutChg chg="modSp mod">
          <pc:chgData name="Luise Thuesen Marling" userId="3fe20554-363b-45bb-af3a-7cfafbc055c6" providerId="ADAL" clId="{C7B8694C-D109-4AE7-8FE0-43B5E02A710F}" dt="2026-03-06T07:27:21.084" v="119" actId="139"/>
          <pc:sldLayoutMkLst>
            <pc:docMk/>
            <pc:sldMasterMk cId="2982994778" sldId="2147483693"/>
            <pc:sldLayoutMk cId="482427051" sldId="2147483707"/>
          </pc:sldLayoutMkLst>
          <pc:spChg chg="mod">
            <ac:chgData name="Luise Thuesen Marling" userId="3fe20554-363b-45bb-af3a-7cfafbc055c6" providerId="ADAL" clId="{C7B8694C-D109-4AE7-8FE0-43B5E02A710F}" dt="2026-03-06T07:27:21.084" v="119" actId="139"/>
            <ac:spMkLst>
              <pc:docMk/>
              <pc:sldMasterMk cId="2982994778" sldId="2147483693"/>
              <pc:sldLayoutMk cId="482427051" sldId="2147483707"/>
              <ac:spMk id="9" creationId="{91B24A03-A9DC-8214-B212-7BEC0B19CAD0}"/>
            </ac:spMkLst>
          </pc:spChg>
        </pc:sldLayoutChg>
      </pc:sldMasterChg>
    </pc:docChg>
  </pc:docChgLst>
  <pc:docChgLst>
    <pc:chgData name="Susanne Pia Arnsted" userId="768bffe2-5221-45f4-9c7d-71fe7f4f06f5" providerId="ADAL" clId="{8FF0390E-C020-4517-81ED-BF99BCC7699E}"/>
    <pc:docChg chg="custSel modMainMaster">
      <pc:chgData name="Susanne Pia Arnsted" userId="768bffe2-5221-45f4-9c7d-71fe7f4f06f5" providerId="ADAL" clId="{8FF0390E-C020-4517-81ED-BF99BCC7699E}" dt="2026-03-05T08:07:22.281" v="29" actId="139"/>
      <pc:docMkLst>
        <pc:docMk/>
      </pc:docMkLst>
      <pc:sldMasterChg chg="modSp mod modSldLayout">
        <pc:chgData name="Susanne Pia Arnsted" userId="768bffe2-5221-45f4-9c7d-71fe7f4f06f5" providerId="ADAL" clId="{8FF0390E-C020-4517-81ED-BF99BCC7699E}" dt="2026-03-05T08:07:22.281" v="29" actId="139"/>
        <pc:sldMasterMkLst>
          <pc:docMk/>
          <pc:sldMasterMk cId="2982994778" sldId="2147483693"/>
        </pc:sldMasterMkLst>
        <pc:spChg chg="mod">
          <ac:chgData name="Susanne Pia Arnsted" userId="768bffe2-5221-45f4-9c7d-71fe7f4f06f5" providerId="ADAL" clId="{8FF0390E-C020-4517-81ED-BF99BCC7699E}" dt="2026-03-05T08:07:22.222" v="1" actId="139"/>
          <ac:spMkLst>
            <pc:docMk/>
            <pc:sldMasterMk cId="2982994778" sldId="2147483693"/>
            <ac:spMk id="17" creationId="{9ED68219-402C-1844-B56E-D8437E3F6CCE}"/>
          </ac:spMkLst>
        </pc:spChg>
        <pc:sldLayoutChg chg="modSp mod">
          <pc:chgData name="Susanne Pia Arnsted" userId="768bffe2-5221-45f4-9c7d-71fe7f4f06f5" providerId="ADAL" clId="{8FF0390E-C020-4517-81ED-BF99BCC7699E}" dt="2026-03-05T08:07:22.229" v="3" actId="139"/>
          <pc:sldLayoutMkLst>
            <pc:docMk/>
            <pc:sldMasterMk cId="2982994778" sldId="2147483693"/>
            <pc:sldLayoutMk cId="2456683303" sldId="2147483694"/>
          </pc:sldLayoutMkLst>
          <pc:spChg chg="mod">
            <ac:chgData name="Susanne Pia Arnsted" userId="768bffe2-5221-45f4-9c7d-71fe7f4f06f5" providerId="ADAL" clId="{8FF0390E-C020-4517-81ED-BF99BCC7699E}" dt="2026-03-05T08:07:22.229" v="3" actId="139"/>
            <ac:spMkLst>
              <pc:docMk/>
              <pc:sldMasterMk cId="2982994778" sldId="2147483693"/>
              <pc:sldLayoutMk cId="2456683303" sldId="2147483694"/>
              <ac:spMk id="19" creationId="{798A0BF4-9AE6-B247-94A9-405B5DB77A2A}"/>
            </ac:spMkLst>
          </pc:spChg>
        </pc:sldLayoutChg>
        <pc:sldLayoutChg chg="modSp mod">
          <pc:chgData name="Susanne Pia Arnsted" userId="768bffe2-5221-45f4-9c7d-71fe7f4f06f5" providerId="ADAL" clId="{8FF0390E-C020-4517-81ED-BF99BCC7699E}" dt="2026-03-05T08:07:22.233" v="5" actId="139"/>
          <pc:sldLayoutMkLst>
            <pc:docMk/>
            <pc:sldMasterMk cId="2982994778" sldId="2147483693"/>
            <pc:sldLayoutMk cId="1902919470" sldId="2147483695"/>
          </pc:sldLayoutMkLst>
          <pc:spChg chg="mod">
            <ac:chgData name="Susanne Pia Arnsted" userId="768bffe2-5221-45f4-9c7d-71fe7f4f06f5" providerId="ADAL" clId="{8FF0390E-C020-4517-81ED-BF99BCC7699E}" dt="2026-03-05T08:07:22.233" v="5" actId="139"/>
            <ac:spMkLst>
              <pc:docMk/>
              <pc:sldMasterMk cId="2982994778" sldId="2147483693"/>
              <pc:sldLayoutMk cId="1902919470" sldId="2147483695"/>
              <ac:spMk id="6" creationId="{9C3851C6-E0ED-8AFC-487C-1DD8E2CECF88}"/>
            </ac:spMkLst>
          </pc:spChg>
        </pc:sldLayoutChg>
        <pc:sldLayoutChg chg="modSp mod">
          <pc:chgData name="Susanne Pia Arnsted" userId="768bffe2-5221-45f4-9c7d-71fe7f4f06f5" providerId="ADAL" clId="{8FF0390E-C020-4517-81ED-BF99BCC7699E}" dt="2026-03-05T08:07:22.234" v="7" actId="139"/>
          <pc:sldLayoutMkLst>
            <pc:docMk/>
            <pc:sldMasterMk cId="2982994778" sldId="2147483693"/>
            <pc:sldLayoutMk cId="3619336802" sldId="2147483696"/>
          </pc:sldLayoutMkLst>
          <pc:spChg chg="mod">
            <ac:chgData name="Susanne Pia Arnsted" userId="768bffe2-5221-45f4-9c7d-71fe7f4f06f5" providerId="ADAL" clId="{8FF0390E-C020-4517-81ED-BF99BCC7699E}" dt="2026-03-05T08:07:22.234" v="7" actId="139"/>
            <ac:spMkLst>
              <pc:docMk/>
              <pc:sldMasterMk cId="2982994778" sldId="2147483693"/>
              <pc:sldLayoutMk cId="3619336802" sldId="2147483696"/>
              <ac:spMk id="15" creationId="{692253F6-301E-3071-2381-D62F990D070B}"/>
            </ac:spMkLst>
          </pc:spChg>
        </pc:sldLayoutChg>
        <pc:sldLayoutChg chg="modSp mod">
          <pc:chgData name="Susanne Pia Arnsted" userId="768bffe2-5221-45f4-9c7d-71fe7f4f06f5" providerId="ADAL" clId="{8FF0390E-C020-4517-81ED-BF99BCC7699E}" dt="2026-03-05T08:07:22.234" v="9" actId="139"/>
          <pc:sldLayoutMkLst>
            <pc:docMk/>
            <pc:sldMasterMk cId="2982994778" sldId="2147483693"/>
            <pc:sldLayoutMk cId="3227879079" sldId="2147483697"/>
          </pc:sldLayoutMkLst>
          <pc:spChg chg="mod">
            <ac:chgData name="Susanne Pia Arnsted" userId="768bffe2-5221-45f4-9c7d-71fe7f4f06f5" providerId="ADAL" clId="{8FF0390E-C020-4517-81ED-BF99BCC7699E}" dt="2026-03-05T08:07:22.234" v="9" actId="139"/>
            <ac:spMkLst>
              <pc:docMk/>
              <pc:sldMasterMk cId="2982994778" sldId="2147483693"/>
              <pc:sldLayoutMk cId="3227879079" sldId="2147483697"/>
              <ac:spMk id="10" creationId="{4E3189C8-C733-92C6-E536-A0ECFE4AE986}"/>
            </ac:spMkLst>
          </pc:spChg>
        </pc:sldLayoutChg>
        <pc:sldLayoutChg chg="modSp mod">
          <pc:chgData name="Susanne Pia Arnsted" userId="768bffe2-5221-45f4-9c7d-71fe7f4f06f5" providerId="ADAL" clId="{8FF0390E-C020-4517-81ED-BF99BCC7699E}" dt="2026-03-05T08:07:22.234" v="11" actId="139"/>
          <pc:sldLayoutMkLst>
            <pc:docMk/>
            <pc:sldMasterMk cId="2982994778" sldId="2147483693"/>
            <pc:sldLayoutMk cId="69167881" sldId="2147483698"/>
          </pc:sldLayoutMkLst>
          <pc:spChg chg="mod">
            <ac:chgData name="Susanne Pia Arnsted" userId="768bffe2-5221-45f4-9c7d-71fe7f4f06f5" providerId="ADAL" clId="{8FF0390E-C020-4517-81ED-BF99BCC7699E}" dt="2026-03-05T08:07:22.234" v="11" actId="139"/>
            <ac:spMkLst>
              <pc:docMk/>
              <pc:sldMasterMk cId="2982994778" sldId="2147483693"/>
              <pc:sldLayoutMk cId="69167881" sldId="2147483698"/>
              <ac:spMk id="9" creationId="{B6E1E268-25B0-3F99-5BEA-7E49E46EC128}"/>
            </ac:spMkLst>
          </pc:spChg>
        </pc:sldLayoutChg>
        <pc:sldLayoutChg chg="modSp mod">
          <pc:chgData name="Susanne Pia Arnsted" userId="768bffe2-5221-45f4-9c7d-71fe7f4f06f5" providerId="ADAL" clId="{8FF0390E-C020-4517-81ED-BF99BCC7699E}" dt="2026-03-05T08:07:22.250" v="13" actId="139"/>
          <pc:sldLayoutMkLst>
            <pc:docMk/>
            <pc:sldMasterMk cId="2982994778" sldId="2147483693"/>
            <pc:sldLayoutMk cId="2307624670" sldId="2147483699"/>
          </pc:sldLayoutMkLst>
          <pc:spChg chg="mod">
            <ac:chgData name="Susanne Pia Arnsted" userId="768bffe2-5221-45f4-9c7d-71fe7f4f06f5" providerId="ADAL" clId="{8FF0390E-C020-4517-81ED-BF99BCC7699E}" dt="2026-03-05T08:07:22.250" v="13" actId="139"/>
            <ac:spMkLst>
              <pc:docMk/>
              <pc:sldMasterMk cId="2982994778" sldId="2147483693"/>
              <pc:sldLayoutMk cId="2307624670" sldId="2147483699"/>
              <ac:spMk id="12" creationId="{AE0B67AE-F894-270E-19AE-0E164AF0B2D3}"/>
            </ac:spMkLst>
          </pc:spChg>
        </pc:sldLayoutChg>
        <pc:sldLayoutChg chg="modSp mod">
          <pc:chgData name="Susanne Pia Arnsted" userId="768bffe2-5221-45f4-9c7d-71fe7f4f06f5" providerId="ADAL" clId="{8FF0390E-C020-4517-81ED-BF99BCC7699E}" dt="2026-03-05T08:07:22.250" v="15" actId="139"/>
          <pc:sldLayoutMkLst>
            <pc:docMk/>
            <pc:sldMasterMk cId="2982994778" sldId="2147483693"/>
            <pc:sldLayoutMk cId="2998280238" sldId="2147483700"/>
          </pc:sldLayoutMkLst>
          <pc:spChg chg="mod">
            <ac:chgData name="Susanne Pia Arnsted" userId="768bffe2-5221-45f4-9c7d-71fe7f4f06f5" providerId="ADAL" clId="{8FF0390E-C020-4517-81ED-BF99BCC7699E}" dt="2026-03-05T08:07:22.250" v="15" actId="139"/>
            <ac:spMkLst>
              <pc:docMk/>
              <pc:sldMasterMk cId="2982994778" sldId="2147483693"/>
              <pc:sldLayoutMk cId="2998280238" sldId="2147483700"/>
              <ac:spMk id="7" creationId="{B15EA452-05B4-A751-51B4-E13FBF8D2D74}"/>
            </ac:spMkLst>
          </pc:spChg>
        </pc:sldLayoutChg>
        <pc:sldLayoutChg chg="modSp mod">
          <pc:chgData name="Susanne Pia Arnsted" userId="768bffe2-5221-45f4-9c7d-71fe7f4f06f5" providerId="ADAL" clId="{8FF0390E-C020-4517-81ED-BF99BCC7699E}" dt="2026-03-05T08:07:22.250" v="17" actId="139"/>
          <pc:sldLayoutMkLst>
            <pc:docMk/>
            <pc:sldMasterMk cId="2982994778" sldId="2147483693"/>
            <pc:sldLayoutMk cId="3853983724" sldId="2147483701"/>
          </pc:sldLayoutMkLst>
          <pc:spChg chg="mod">
            <ac:chgData name="Susanne Pia Arnsted" userId="768bffe2-5221-45f4-9c7d-71fe7f4f06f5" providerId="ADAL" clId="{8FF0390E-C020-4517-81ED-BF99BCC7699E}" dt="2026-03-05T08:07:22.250" v="17" actId="139"/>
            <ac:spMkLst>
              <pc:docMk/>
              <pc:sldMasterMk cId="2982994778" sldId="2147483693"/>
              <pc:sldLayoutMk cId="3853983724" sldId="2147483701"/>
              <ac:spMk id="17" creationId="{A5270570-9971-D098-6A3A-73ADF809AC56}"/>
            </ac:spMkLst>
          </pc:spChg>
        </pc:sldLayoutChg>
        <pc:sldLayoutChg chg="modSp mod">
          <pc:chgData name="Susanne Pia Arnsted" userId="768bffe2-5221-45f4-9c7d-71fe7f4f06f5" providerId="ADAL" clId="{8FF0390E-C020-4517-81ED-BF99BCC7699E}" dt="2026-03-05T08:07:22.250" v="19" actId="139"/>
          <pc:sldLayoutMkLst>
            <pc:docMk/>
            <pc:sldMasterMk cId="2982994778" sldId="2147483693"/>
            <pc:sldLayoutMk cId="2312964953" sldId="2147483702"/>
          </pc:sldLayoutMkLst>
          <pc:spChg chg="mod">
            <ac:chgData name="Susanne Pia Arnsted" userId="768bffe2-5221-45f4-9c7d-71fe7f4f06f5" providerId="ADAL" clId="{8FF0390E-C020-4517-81ED-BF99BCC7699E}" dt="2026-03-05T08:07:22.250" v="19" actId="139"/>
            <ac:spMkLst>
              <pc:docMk/>
              <pc:sldMasterMk cId="2982994778" sldId="2147483693"/>
              <pc:sldLayoutMk cId="2312964953" sldId="2147483702"/>
              <ac:spMk id="16" creationId="{0F2E7AB3-CD7C-9947-4E57-15C225D9CEA2}"/>
            </ac:spMkLst>
          </pc:spChg>
        </pc:sldLayoutChg>
        <pc:sldLayoutChg chg="modSp mod">
          <pc:chgData name="Susanne Pia Arnsted" userId="768bffe2-5221-45f4-9c7d-71fe7f4f06f5" providerId="ADAL" clId="{8FF0390E-C020-4517-81ED-BF99BCC7699E}" dt="2026-03-05T08:07:22.266" v="21" actId="139"/>
          <pc:sldLayoutMkLst>
            <pc:docMk/>
            <pc:sldMasterMk cId="2982994778" sldId="2147483693"/>
            <pc:sldLayoutMk cId="2126171720" sldId="2147483703"/>
          </pc:sldLayoutMkLst>
          <pc:spChg chg="mod">
            <ac:chgData name="Susanne Pia Arnsted" userId="768bffe2-5221-45f4-9c7d-71fe7f4f06f5" providerId="ADAL" clId="{8FF0390E-C020-4517-81ED-BF99BCC7699E}" dt="2026-03-05T08:07:22.266" v="21" actId="139"/>
            <ac:spMkLst>
              <pc:docMk/>
              <pc:sldMasterMk cId="2982994778" sldId="2147483693"/>
              <pc:sldLayoutMk cId="2126171720" sldId="2147483703"/>
              <ac:spMk id="16" creationId="{6AA6A1BD-0215-BC40-A001-EB01D935E842}"/>
            </ac:spMkLst>
          </pc:spChg>
        </pc:sldLayoutChg>
        <pc:sldLayoutChg chg="modSp mod">
          <pc:chgData name="Susanne Pia Arnsted" userId="768bffe2-5221-45f4-9c7d-71fe7f4f06f5" providerId="ADAL" clId="{8FF0390E-C020-4517-81ED-BF99BCC7699E}" dt="2026-03-05T08:07:22.271" v="23" actId="139"/>
          <pc:sldLayoutMkLst>
            <pc:docMk/>
            <pc:sldMasterMk cId="2982994778" sldId="2147483693"/>
            <pc:sldLayoutMk cId="65745737" sldId="2147483704"/>
          </pc:sldLayoutMkLst>
          <pc:spChg chg="mod">
            <ac:chgData name="Susanne Pia Arnsted" userId="768bffe2-5221-45f4-9c7d-71fe7f4f06f5" providerId="ADAL" clId="{8FF0390E-C020-4517-81ED-BF99BCC7699E}" dt="2026-03-05T08:07:22.271" v="23" actId="139"/>
            <ac:spMkLst>
              <pc:docMk/>
              <pc:sldMasterMk cId="2982994778" sldId="2147483693"/>
              <pc:sldLayoutMk cId="65745737" sldId="2147483704"/>
              <ac:spMk id="16" creationId="{F123D66E-C740-891E-EE32-86B342CB0549}"/>
            </ac:spMkLst>
          </pc:spChg>
        </pc:sldLayoutChg>
        <pc:sldLayoutChg chg="modSp mod">
          <pc:chgData name="Susanne Pia Arnsted" userId="768bffe2-5221-45f4-9c7d-71fe7f4f06f5" providerId="ADAL" clId="{8FF0390E-C020-4517-81ED-BF99BCC7699E}" dt="2026-03-05T08:07:22.271" v="25" actId="139"/>
          <pc:sldLayoutMkLst>
            <pc:docMk/>
            <pc:sldMasterMk cId="2982994778" sldId="2147483693"/>
            <pc:sldLayoutMk cId="3611406035" sldId="2147483705"/>
          </pc:sldLayoutMkLst>
          <pc:spChg chg="mod">
            <ac:chgData name="Susanne Pia Arnsted" userId="768bffe2-5221-45f4-9c7d-71fe7f4f06f5" providerId="ADAL" clId="{8FF0390E-C020-4517-81ED-BF99BCC7699E}" dt="2026-03-05T08:07:22.271" v="25" actId="139"/>
            <ac:spMkLst>
              <pc:docMk/>
              <pc:sldMasterMk cId="2982994778" sldId="2147483693"/>
              <pc:sldLayoutMk cId="3611406035" sldId="2147483705"/>
              <ac:spMk id="8" creationId="{5803091C-FBAC-06FB-9F65-E834CC6FDE66}"/>
            </ac:spMkLst>
          </pc:spChg>
        </pc:sldLayoutChg>
        <pc:sldLayoutChg chg="modSp mod">
          <pc:chgData name="Susanne Pia Arnsted" userId="768bffe2-5221-45f4-9c7d-71fe7f4f06f5" providerId="ADAL" clId="{8FF0390E-C020-4517-81ED-BF99BCC7699E}" dt="2026-03-05T08:07:22.281" v="27" actId="139"/>
          <pc:sldLayoutMkLst>
            <pc:docMk/>
            <pc:sldMasterMk cId="2982994778" sldId="2147483693"/>
            <pc:sldLayoutMk cId="3720992659" sldId="2147483706"/>
          </pc:sldLayoutMkLst>
          <pc:spChg chg="mod">
            <ac:chgData name="Susanne Pia Arnsted" userId="768bffe2-5221-45f4-9c7d-71fe7f4f06f5" providerId="ADAL" clId="{8FF0390E-C020-4517-81ED-BF99BCC7699E}" dt="2026-03-05T08:07:22.281" v="27" actId="139"/>
            <ac:spMkLst>
              <pc:docMk/>
              <pc:sldMasterMk cId="2982994778" sldId="2147483693"/>
              <pc:sldLayoutMk cId="3720992659" sldId="2147483706"/>
              <ac:spMk id="12" creationId="{DD8D5AAF-ADD4-7965-20E1-CAD60C11F790}"/>
            </ac:spMkLst>
          </pc:spChg>
        </pc:sldLayoutChg>
        <pc:sldLayoutChg chg="modSp mod">
          <pc:chgData name="Susanne Pia Arnsted" userId="768bffe2-5221-45f4-9c7d-71fe7f4f06f5" providerId="ADAL" clId="{8FF0390E-C020-4517-81ED-BF99BCC7699E}" dt="2026-03-05T08:07:22.281" v="29" actId="139"/>
          <pc:sldLayoutMkLst>
            <pc:docMk/>
            <pc:sldMasterMk cId="2982994778" sldId="2147483693"/>
            <pc:sldLayoutMk cId="482427051" sldId="2147483707"/>
          </pc:sldLayoutMkLst>
          <pc:spChg chg="mod">
            <ac:chgData name="Susanne Pia Arnsted" userId="768bffe2-5221-45f4-9c7d-71fe7f4f06f5" providerId="ADAL" clId="{8FF0390E-C020-4517-81ED-BF99BCC7699E}" dt="2026-03-05T08:07:22.281" v="29" actId="139"/>
            <ac:spMkLst>
              <pc:docMk/>
              <pc:sldMasterMk cId="2982994778" sldId="2147483693"/>
              <pc:sldLayoutMk cId="482427051" sldId="2147483707"/>
              <ac:spMk id="9" creationId="{91B24A03-A9DC-8214-B212-7BEC0B19CAD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anose="020B0604020202020204" pitchFamily="34" charset="0"/>
              </a:defRPr>
            </a:lvl1pPr>
          </a:lstStyle>
          <a:p>
            <a:fld id="{CD72A38B-F9FA-4036-A084-652409E98F08}" type="datetimeFigureOut">
              <a:rPr lang="en-GB"/>
              <a:pPr/>
              <a:t>06/03/2026</a:t>
            </a:fld>
            <a:endParaRPr lang="en-GB"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anose="020B0604020202020204" pitchFamily="34" charset="0"/>
              </a:defRPr>
            </a:lvl1pPr>
          </a:lstStyle>
          <a:p>
            <a:fld id="{49436F85-577F-4A92-A47F-D540A2BCC821}" type="slidenum">
              <a:rPr lang="en-GB"/>
              <a:pPr/>
              <a:t>‹nr.›</a:t>
            </a:fld>
            <a:endParaRPr lang="en-GB" dirty="0"/>
          </a:p>
        </p:txBody>
      </p:sp>
    </p:spTree>
    <p:extLst>
      <p:ext uri="{BB962C8B-B14F-4D97-AF65-F5344CB8AC3E}">
        <p14:creationId xmlns:p14="http://schemas.microsoft.com/office/powerpoint/2010/main" val="3378091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dirty="0"/>
              <a:t>Ved arbejdsmiljødrøftelsen er I forpligtet til at: 1. vurdere om jeres mål for arbejdsmiljøet for det foregående år er nået 2. tilrettelægge indholdet af samarbejdet om sikkerhed og sundhed for det kommende år 3. fastlægge, hvordan samarbejdet skal foregå 4. fastlægge mål for det kommende års samarbejde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9436F85-577F-4A92-A47F-D540A2BCC821}" type="slidenum">
              <a:rPr kumimoji="0" lang="en-GB"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242969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vid fors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tx1"/>
                </a:solidFill>
              </a:defRPr>
            </a:lvl1pPr>
          </a:lstStyle>
          <a:p>
            <a:r>
              <a:rPr lang="da-DK" dirty="0"/>
              <a:t>Klik for at tilføje overskrift</a:t>
            </a:r>
            <a:endParaRPr lang="da-DK"/>
          </a:p>
        </p:txBody>
      </p:sp>
      <p:sp>
        <p:nvSpPr>
          <p:cNvPr id="13" name="Date Placeholder 14">
            <a:extLst>
              <a:ext uri="{FF2B5EF4-FFF2-40B4-BE49-F238E27FC236}">
                <a16:creationId xmlns:a16="http://schemas.microsoft.com/office/drawing/2014/main" id="{5161ABAB-6DB4-433A-ACC8-A0EC0AACAD0C}"/>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sp>
        <p:nvSpPr>
          <p:cNvPr id="14" name="Date Placeholder 14">
            <a:extLst>
              <a:ext uri="{FF2B5EF4-FFF2-40B4-BE49-F238E27FC236}">
                <a16:creationId xmlns:a16="http://schemas.microsoft.com/office/drawing/2014/main" id="{BC3A8B03-9EA5-416E-BD54-B87E6C4A6781}"/>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Tree>
    <p:extLst>
      <p:ext uri="{BB962C8B-B14F-4D97-AF65-F5344CB8AC3E}">
        <p14:creationId xmlns:p14="http://schemas.microsoft.com/office/powerpoint/2010/main" val="3190335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illede og indhold">
    <p:spTree>
      <p:nvGrpSpPr>
        <p:cNvPr id="1" name=""/>
        <p:cNvGrpSpPr/>
        <p:nvPr/>
      </p:nvGrpSpPr>
      <p:grpSpPr>
        <a:xfrm>
          <a:off x="0" y="0"/>
          <a:ext cx="0" cy="0"/>
          <a:chOff x="0" y="0"/>
          <a:chExt cx="0" cy="0"/>
        </a:xfrm>
      </p:grpSpPr>
      <p:sp>
        <p:nvSpPr>
          <p:cNvPr id="10" name="Pladsholder til billede 3"/>
          <p:cNvSpPr>
            <a:spLocks noGrp="1"/>
          </p:cNvSpPr>
          <p:nvPr>
            <p:ph type="pic" sz="quarter" idx="13" hasCustomPrompt="1"/>
          </p:nvPr>
        </p:nvSpPr>
        <p:spPr>
          <a:xfrm>
            <a:off x="0" y="0"/>
            <a:ext cx="6099300" cy="6858000"/>
          </a:xfrm>
          <a:solidFill>
            <a:schemeClr val="bg1"/>
          </a:solidFill>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8" name="Titel 1"/>
          <p:cNvSpPr>
            <a:spLocks noGrp="1"/>
          </p:cNvSpPr>
          <p:nvPr>
            <p:ph type="title" hasCustomPrompt="1"/>
          </p:nvPr>
        </p:nvSpPr>
        <p:spPr>
          <a:xfrm>
            <a:off x="6692401" y="1076109"/>
            <a:ext cx="4680000" cy="1822734"/>
          </a:xfrm>
        </p:spPr>
        <p:txBody>
          <a:bodyPr/>
          <a:lstStyle>
            <a:lvl1pPr>
              <a:defRPr/>
            </a:lvl1pPr>
          </a:lstStyle>
          <a:p>
            <a:r>
              <a:rPr lang="da-DK" dirty="0"/>
              <a:t>Klik for at tilføje overskrift, maksimalt 3 linjer</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692400"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0" name="Logo black">
            <a:extLst>
              <a:ext uri="{FF2B5EF4-FFF2-40B4-BE49-F238E27FC236}">
                <a16:creationId xmlns:a16="http://schemas.microsoft.com/office/drawing/2014/main" id="{1421C492-A651-4EE4-BB8B-C6886E7B5C1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692400" y="6294893"/>
            <a:ext cx="784800" cy="211840"/>
          </a:xfrm>
          <a:prstGeom prst="rect">
            <a:avLst/>
          </a:prstGeom>
        </p:spPr>
      </p:pic>
      <p:sp>
        <p:nvSpPr>
          <p:cNvPr id="30" name="Date Placeholder 14">
            <a:extLst>
              <a:ext uri="{FF2B5EF4-FFF2-40B4-BE49-F238E27FC236}">
                <a16:creationId xmlns:a16="http://schemas.microsoft.com/office/drawing/2014/main" id="{2C4B35A0-F8F7-420F-9E06-CC0AAAA0B84F}"/>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22" name="TextBox 21">
            <a:extLst>
              <a:ext uri="{FF2B5EF4-FFF2-40B4-BE49-F238E27FC236}">
                <a16:creationId xmlns:a16="http://schemas.microsoft.com/office/drawing/2014/main" id="{7C94981C-CC58-4018-9B19-5053EFA6B6A9}"/>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23072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illede og tekst (CV)">
    <p:spTree>
      <p:nvGrpSpPr>
        <p:cNvPr id="1" name=""/>
        <p:cNvGrpSpPr/>
        <p:nvPr/>
      </p:nvGrpSpPr>
      <p:grpSpPr>
        <a:xfrm>
          <a:off x="0" y="0"/>
          <a:ext cx="0" cy="0"/>
          <a:chOff x="0" y="0"/>
          <a:chExt cx="0" cy="0"/>
        </a:xfrm>
      </p:grpSpPr>
      <p:sp>
        <p:nvSpPr>
          <p:cNvPr id="7" name="Titel 1"/>
          <p:cNvSpPr>
            <a:spLocks noGrp="1"/>
          </p:cNvSpPr>
          <p:nvPr>
            <p:ph type="title" hasCustomPrompt="1"/>
          </p:nvPr>
        </p:nvSpPr>
        <p:spPr>
          <a:xfrm>
            <a:off x="6710399" y="1700213"/>
            <a:ext cx="4677070" cy="1436392"/>
          </a:xfrm>
        </p:spPr>
        <p:txBody>
          <a:bodyPr/>
          <a:lstStyle>
            <a:lvl1pPr>
              <a:defRPr sz="4800"/>
            </a:lvl1pPr>
          </a:lstStyle>
          <a:p>
            <a:r>
              <a:rPr lang="da-DK" dirty="0"/>
              <a:t>Overskrift i </a:t>
            </a:r>
            <a:r>
              <a:rPr lang="da-DK" dirty="0" err="1"/>
              <a:t>maks</a:t>
            </a:r>
            <a:r>
              <a:rPr lang="da-DK" dirty="0"/>
              <a:t> 2 linjer</a:t>
            </a:r>
            <a:endParaRPr lang="da-DK"/>
          </a:p>
        </p:txBody>
      </p:sp>
      <p:sp>
        <p:nvSpPr>
          <p:cNvPr id="15" name="Text Placeholder 4">
            <a:extLst>
              <a:ext uri="{FF2B5EF4-FFF2-40B4-BE49-F238E27FC236}">
                <a16:creationId xmlns:a16="http://schemas.microsoft.com/office/drawing/2014/main" id="{6FAAEFF0-FCE4-48D6-A0D1-A458F3CD3EB3}"/>
              </a:ext>
            </a:extLst>
          </p:cNvPr>
          <p:cNvSpPr>
            <a:spLocks noGrp="1"/>
          </p:cNvSpPr>
          <p:nvPr>
            <p:ph type="body" sz="quarter" idx="19"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6" name="Text Placeholder 5">
            <a:extLst>
              <a:ext uri="{FF2B5EF4-FFF2-40B4-BE49-F238E27FC236}">
                <a16:creationId xmlns:a16="http://schemas.microsoft.com/office/drawing/2014/main" id="{2F21E6D3-406B-4DA0-9B5A-6A2F208BAF71}"/>
              </a:ext>
            </a:extLst>
          </p:cNvPr>
          <p:cNvSpPr>
            <a:spLocks noGrp="1"/>
          </p:cNvSpPr>
          <p:nvPr>
            <p:ph type="body" sz="quarter" idx="18" hasCustomPrompt="1"/>
          </p:nvPr>
        </p:nvSpPr>
        <p:spPr>
          <a:xfrm>
            <a:off x="6710399" y="452437"/>
            <a:ext cx="4659277" cy="790493"/>
          </a:xfrm>
        </p:spPr>
        <p:txBody>
          <a:bodyPr anchor="b" anchorCtr="0"/>
          <a:lstStyle>
            <a:lvl1pPr marL="0" indent="0">
              <a:buFont typeface="Arial" panose="020B0604020202020204" pitchFamily="34" charset="0"/>
              <a:buNone/>
              <a:defRPr/>
            </a:lvl1pPr>
          </a:lstStyle>
          <a:p>
            <a:pPr lvl="0"/>
            <a:r>
              <a:rPr lang="da-DK" dirty="0"/>
              <a:t>Klik for at indsætte tekst (f.eks. job titel)</a:t>
            </a:r>
            <a:endParaRPr lang="da-DK"/>
          </a:p>
        </p:txBody>
      </p:sp>
      <p:sp>
        <p:nvSpPr>
          <p:cNvPr id="10" name="Pladsholder til billede 3"/>
          <p:cNvSpPr>
            <a:spLocks noGrp="1"/>
          </p:cNvSpPr>
          <p:nvPr>
            <p:ph type="pic" sz="quarter" idx="13" hasCustomPrompt="1"/>
          </p:nvPr>
        </p:nvSpPr>
        <p:spPr>
          <a:xfrm>
            <a:off x="411163" y="1016000"/>
            <a:ext cx="4043879" cy="4804038"/>
          </a:xfrm>
          <a:noFill/>
        </p:spPr>
        <p:txBody>
          <a:bodyPr/>
          <a:lstStyle>
            <a:lvl1pPr marL="0" indent="0" algn="ctr">
              <a:buNone/>
              <a:defRPr sz="1100"/>
            </a:lvl1pPr>
          </a:lstStyle>
          <a:p>
            <a:r>
              <a:rPr lang="da-DK" dirty="0"/>
              <a:t>Vælg pladsholderen og indsæt billede via Templafy/Skyfish eller ikon eller logo via Templafy/Billeder</a:t>
            </a:r>
            <a:endParaRPr lang="da-DK"/>
          </a:p>
        </p:txBody>
      </p:sp>
      <p:sp>
        <p:nvSpPr>
          <p:cNvPr id="18" name="Date Placeholder 14">
            <a:extLst>
              <a:ext uri="{FF2B5EF4-FFF2-40B4-BE49-F238E27FC236}">
                <a16:creationId xmlns:a16="http://schemas.microsoft.com/office/drawing/2014/main" id="{4AC2696B-BD55-4932-A36E-BCC4318F22B0}"/>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4" name="Date Placeholder 3">
            <a:extLst>
              <a:ext uri="{FF2B5EF4-FFF2-40B4-BE49-F238E27FC236}">
                <a16:creationId xmlns:a16="http://schemas.microsoft.com/office/drawing/2014/main" id="{01591D0A-163E-46D9-B4AE-DA2791457328}"/>
              </a:ext>
            </a:extLst>
          </p:cNvPr>
          <p:cNvSpPr>
            <a:spLocks noGrp="1"/>
          </p:cNvSpPr>
          <p:nvPr>
            <p:ph type="dt" sz="half" idx="20"/>
          </p:nvPr>
        </p:nvSpPr>
        <p:spPr/>
        <p:txBody>
          <a:bodyPr/>
          <a:lstStyle/>
          <a:p>
            <a:fld id="{F1A13B18-F5ED-4611-8DBB-F05123AFBA22}" type="datetimeFigureOut">
              <a:rPr lang="da-DK" smtClean="0"/>
              <a:pPr/>
              <a:t>06-03-2026</a:t>
            </a:fld>
            <a:endParaRPr lang="da-DK" dirty="0"/>
          </a:p>
        </p:txBody>
      </p:sp>
      <p:sp>
        <p:nvSpPr>
          <p:cNvPr id="11" name="Slide Number Placeholder 10">
            <a:extLst>
              <a:ext uri="{FF2B5EF4-FFF2-40B4-BE49-F238E27FC236}">
                <a16:creationId xmlns:a16="http://schemas.microsoft.com/office/drawing/2014/main" id="{DA9685AE-678B-466E-B97B-590BC795CFDA}"/>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12" name="TextBox 11">
            <a:extLst>
              <a:ext uri="{FF2B5EF4-FFF2-40B4-BE49-F238E27FC236}">
                <a16:creationId xmlns:a16="http://schemas.microsoft.com/office/drawing/2014/main" id="{4E308762-F27B-4C02-A3F6-050482784129}"/>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pic>
        <p:nvPicPr>
          <p:cNvPr id="13" name="Logo black">
            <a:extLst>
              <a:ext uri="{FF2B5EF4-FFF2-40B4-BE49-F238E27FC236}">
                <a16:creationId xmlns:a16="http://schemas.microsoft.com/office/drawing/2014/main" id="{16CDF92D-C78F-4CBE-853B-4E3CD39D2A5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Tree>
    <p:extLst>
      <p:ext uri="{BB962C8B-B14F-4D97-AF65-F5344CB8AC3E}">
        <p14:creationId xmlns:p14="http://schemas.microsoft.com/office/powerpoint/2010/main" val="21722343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verskrift og bille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400"/>
            </a:lvl1pPr>
          </a:lstStyle>
          <a:p>
            <a:r>
              <a:rPr lang="da-DK" dirty="0"/>
              <a:t>Vælg pladsholderen og indsæt billede via Templafy/Skyfish eller ikon eller logo via Templafy/Billeder</a:t>
            </a:r>
            <a:endParaRPr lang="da-DK"/>
          </a:p>
        </p:txBody>
      </p:sp>
      <p:sp>
        <p:nvSpPr>
          <p:cNvPr id="17" name="Date Placeholder 14">
            <a:extLst>
              <a:ext uri="{FF2B5EF4-FFF2-40B4-BE49-F238E27FC236}">
                <a16:creationId xmlns:a16="http://schemas.microsoft.com/office/drawing/2014/main" id="{360EC57D-D72D-43A3-90BC-3ACC9F8BC95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sp>
        <p:nvSpPr>
          <p:cNvPr id="18" name="Date Placeholder 14">
            <a:extLst>
              <a:ext uri="{FF2B5EF4-FFF2-40B4-BE49-F238E27FC236}">
                <a16:creationId xmlns:a16="http://schemas.microsoft.com/office/drawing/2014/main" id="{36B2A848-B2AD-472A-AC10-0002D162D52D}"/>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4" name="Slide Number Placeholder 3">
            <a:extLst>
              <a:ext uri="{FF2B5EF4-FFF2-40B4-BE49-F238E27FC236}">
                <a16:creationId xmlns:a16="http://schemas.microsoft.com/office/drawing/2014/main" id="{417D6F82-73FC-4F13-BFEC-9200E77E1527}"/>
              </a:ext>
            </a:extLst>
          </p:cNvPr>
          <p:cNvSpPr>
            <a:spLocks noGrp="1"/>
          </p:cNvSpPr>
          <p:nvPr>
            <p:ph type="sldNum" sz="quarter" idx="16"/>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39183040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ire ikoner">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2FA71C01-3350-42F9-9392-0F3379095A93}"/>
              </a:ext>
            </a:extLst>
          </p:cNvPr>
          <p:cNvSpPr>
            <a:spLocks noGrp="1"/>
          </p:cNvSpPr>
          <p:nvPr>
            <p:ph sz="quarter" idx="13" hasCustomPrompt="1"/>
          </p:nvPr>
        </p:nvSpPr>
        <p:spPr>
          <a:xfrm>
            <a:off x="2932902" y="1700213"/>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1" name="Text Placeholder 10">
            <a:extLst>
              <a:ext uri="{FF2B5EF4-FFF2-40B4-BE49-F238E27FC236}">
                <a16:creationId xmlns:a16="http://schemas.microsoft.com/office/drawing/2014/main" id="{C0A09C85-3CCC-44AB-A808-AA96845B1281}"/>
              </a:ext>
            </a:extLst>
          </p:cNvPr>
          <p:cNvSpPr>
            <a:spLocks noGrp="1"/>
          </p:cNvSpPr>
          <p:nvPr>
            <p:ph type="body" sz="quarter" idx="14" hasCustomPrompt="1"/>
          </p:nvPr>
        </p:nvSpPr>
        <p:spPr>
          <a:xfrm>
            <a:off x="2932902" y="2733129"/>
            <a:ext cx="3564000" cy="756000"/>
          </a:xfrm>
        </p:spPr>
        <p:txBody>
          <a:bodyPr/>
          <a:lstStyle>
            <a:lvl1pPr marL="0" indent="0">
              <a:buFont typeface="Arial" panose="020B0604020202020204" pitchFamily="34" charset="0"/>
              <a:buChar char="​"/>
              <a:defRPr sz="2100" b="1"/>
            </a:lvl1pPr>
            <a:lvl2pPr marL="252000">
              <a:defRPr/>
            </a:lvl2pPr>
            <a:lvl3pPr marL="504000">
              <a:defRPr/>
            </a:lvl3pPr>
          </a:lstStyle>
          <a:p>
            <a:pPr lvl="0"/>
            <a:r>
              <a:rPr lang="da-DK"/>
              <a:t>Klik for at tilføje overskrift</a:t>
            </a:r>
          </a:p>
          <a:p>
            <a:pPr lvl="1"/>
            <a:r>
              <a:rPr lang="da-DK"/>
              <a:t>Second level</a:t>
            </a:r>
          </a:p>
          <a:p>
            <a:pPr lvl="2"/>
            <a:endParaRPr lang="da-DK" dirty="0"/>
          </a:p>
        </p:txBody>
      </p:sp>
      <p:sp>
        <p:nvSpPr>
          <p:cNvPr id="13" name="Content Placeholder 12">
            <a:extLst>
              <a:ext uri="{FF2B5EF4-FFF2-40B4-BE49-F238E27FC236}">
                <a16:creationId xmlns:a16="http://schemas.microsoft.com/office/drawing/2014/main" id="{3F35B7FD-E0E2-4581-BAC7-8858E530AFEA}"/>
              </a:ext>
            </a:extLst>
          </p:cNvPr>
          <p:cNvSpPr>
            <a:spLocks noGrp="1"/>
          </p:cNvSpPr>
          <p:nvPr>
            <p:ph sz="quarter" idx="15" hasCustomPrompt="1"/>
          </p:nvPr>
        </p:nvSpPr>
        <p:spPr>
          <a:xfrm>
            <a:off x="2934000"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5" name="Text Placeholder 14">
            <a:extLst>
              <a:ext uri="{FF2B5EF4-FFF2-40B4-BE49-F238E27FC236}">
                <a16:creationId xmlns:a16="http://schemas.microsoft.com/office/drawing/2014/main" id="{52C92166-E723-47D5-9A87-3354EB28C43E}"/>
              </a:ext>
            </a:extLst>
          </p:cNvPr>
          <p:cNvSpPr>
            <a:spLocks noGrp="1"/>
          </p:cNvSpPr>
          <p:nvPr>
            <p:ph type="body" sz="quarter" idx="16" hasCustomPrompt="1"/>
          </p:nvPr>
        </p:nvSpPr>
        <p:spPr>
          <a:xfrm>
            <a:off x="2932112" y="5093240"/>
            <a:ext cx="3564000" cy="756000"/>
          </a:xfrm>
        </p:spPr>
        <p:txBody>
          <a:bodyPr/>
          <a:lstStyle>
            <a:lvl1pPr marL="0" indent="0">
              <a:buFont typeface="Arial" panose="020B0604020202020204" pitchFamily="34" charset="0"/>
              <a:buChar char="​"/>
              <a:defRPr sz="2000" b="1"/>
            </a:lvl1pPr>
            <a:lvl2pPr marL="252000">
              <a:defRPr/>
            </a:lvl2pPr>
            <a:lvl3pPr marL="252000" indent="0">
              <a:buNone/>
              <a:defRPr/>
            </a:lvl3pPr>
          </a:lstStyle>
          <a:p>
            <a:pPr lvl="0"/>
            <a:r>
              <a:rPr lang="da-DK" dirty="0"/>
              <a:t>Klik for at </a:t>
            </a:r>
            <a:r>
              <a:rPr lang="da-DK"/>
              <a:t>tilføje overskrift</a:t>
            </a:r>
          </a:p>
          <a:p>
            <a:pPr lvl="1"/>
            <a:r>
              <a:rPr lang="da-DK"/>
              <a:t>Second level</a:t>
            </a:r>
            <a:endParaRPr lang="da-DK" dirty="0"/>
          </a:p>
        </p:txBody>
      </p:sp>
      <p:sp>
        <p:nvSpPr>
          <p:cNvPr id="17" name="Content Placeholder 16">
            <a:extLst>
              <a:ext uri="{FF2B5EF4-FFF2-40B4-BE49-F238E27FC236}">
                <a16:creationId xmlns:a16="http://schemas.microsoft.com/office/drawing/2014/main" id="{AE23DA26-37CC-4CA7-8253-FD9AB459D2EF}"/>
              </a:ext>
            </a:extLst>
          </p:cNvPr>
          <p:cNvSpPr>
            <a:spLocks noGrp="1"/>
          </p:cNvSpPr>
          <p:nvPr>
            <p:ph sz="quarter" idx="17" hasCustomPrompt="1"/>
          </p:nvPr>
        </p:nvSpPr>
        <p:spPr>
          <a:xfrm>
            <a:off x="7474740" y="1700213"/>
            <a:ext cx="936000" cy="936000"/>
          </a:xfrm>
        </p:spPr>
        <p:txBody>
          <a:bodyPr wrap="none"/>
          <a:lstStyle>
            <a:lvl1pPr marL="0" indent="0">
              <a:buNone/>
              <a:defRPr sz="1000"/>
            </a:lvl1pPr>
            <a:lvl2pPr marL="252000" indent="0">
              <a:buNone/>
              <a:defRPr sz="1000"/>
            </a:lvl2pPr>
          </a:lstStyle>
          <a:p>
            <a:pPr lvl="0"/>
            <a:r>
              <a:rPr lang="da-DK" dirty="0"/>
              <a:t>Indsæt logo: Vælg pladsholderen, indsæt logo via Templafy/Billeder</a:t>
            </a:r>
            <a:endParaRPr lang="da-DK"/>
          </a:p>
        </p:txBody>
      </p:sp>
      <p:sp>
        <p:nvSpPr>
          <p:cNvPr id="19" name="Text Placeholder 18">
            <a:extLst>
              <a:ext uri="{FF2B5EF4-FFF2-40B4-BE49-F238E27FC236}">
                <a16:creationId xmlns:a16="http://schemas.microsoft.com/office/drawing/2014/main" id="{62682726-03AB-4490-8664-993881FA0BB1}"/>
              </a:ext>
            </a:extLst>
          </p:cNvPr>
          <p:cNvSpPr>
            <a:spLocks noGrp="1"/>
          </p:cNvSpPr>
          <p:nvPr>
            <p:ph type="body" sz="quarter" idx="18" hasCustomPrompt="1"/>
          </p:nvPr>
        </p:nvSpPr>
        <p:spPr>
          <a:xfrm>
            <a:off x="7459663" y="273240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p>
          <a:p>
            <a:pPr lvl="2"/>
            <a:endParaRPr lang="da-DK" dirty="0"/>
          </a:p>
        </p:txBody>
      </p:sp>
      <p:sp>
        <p:nvSpPr>
          <p:cNvPr id="21" name="Content Placeholder 20">
            <a:extLst>
              <a:ext uri="{FF2B5EF4-FFF2-40B4-BE49-F238E27FC236}">
                <a16:creationId xmlns:a16="http://schemas.microsoft.com/office/drawing/2014/main" id="{762625AB-198B-4F37-9382-C78FD9118D5A}"/>
              </a:ext>
            </a:extLst>
          </p:cNvPr>
          <p:cNvSpPr>
            <a:spLocks noGrp="1"/>
          </p:cNvSpPr>
          <p:nvPr>
            <p:ph sz="quarter" idx="19" hasCustomPrompt="1"/>
          </p:nvPr>
        </p:nvSpPr>
        <p:spPr>
          <a:xfrm>
            <a:off x="7459663"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23" name="Text Placeholder 22">
            <a:extLst>
              <a:ext uri="{FF2B5EF4-FFF2-40B4-BE49-F238E27FC236}">
                <a16:creationId xmlns:a16="http://schemas.microsoft.com/office/drawing/2014/main" id="{D8AE7F93-F2C6-4199-8D16-CFB4D977F63E}"/>
              </a:ext>
            </a:extLst>
          </p:cNvPr>
          <p:cNvSpPr>
            <a:spLocks noGrp="1"/>
          </p:cNvSpPr>
          <p:nvPr>
            <p:ph type="body" sz="quarter" idx="20" hasCustomPrompt="1"/>
          </p:nvPr>
        </p:nvSpPr>
        <p:spPr>
          <a:xfrm>
            <a:off x="7473948" y="509324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endParaRPr lang="da-DK" dirty="0"/>
          </a:p>
        </p:txBody>
      </p:sp>
      <p:sp>
        <p:nvSpPr>
          <p:cNvPr id="4" name="Date Placeholder 3">
            <a:extLst>
              <a:ext uri="{FF2B5EF4-FFF2-40B4-BE49-F238E27FC236}">
                <a16:creationId xmlns:a16="http://schemas.microsoft.com/office/drawing/2014/main" id="{21133E6A-A4F4-491B-846E-1DACC83D9BB7}"/>
              </a:ext>
            </a:extLst>
          </p:cNvPr>
          <p:cNvSpPr>
            <a:spLocks noGrp="1"/>
          </p:cNvSpPr>
          <p:nvPr>
            <p:ph type="dt" sz="half" idx="11"/>
          </p:nvPr>
        </p:nvSpPr>
        <p:spPr/>
        <p:txBody>
          <a:bodyPr/>
          <a:lstStyle/>
          <a:p>
            <a:fld id="{F1A13B18-F5ED-4611-8DBB-F05123AFBA22}" type="datetimeFigureOut">
              <a:rPr lang="da-DK" smtClean="0"/>
              <a:pPr/>
              <a:t>06-03-2026</a:t>
            </a:fld>
            <a:endParaRPr lang="da-DK" dirty="0"/>
          </a:p>
        </p:txBody>
      </p:sp>
      <p:sp>
        <p:nvSpPr>
          <p:cNvPr id="5" name="Slide Number Placeholder 4">
            <a:extLst>
              <a:ext uri="{FF2B5EF4-FFF2-40B4-BE49-F238E27FC236}">
                <a16:creationId xmlns:a16="http://schemas.microsoft.com/office/drawing/2014/main" id="{6C38E8B2-EC82-4BE1-85C6-8F272596913A}"/>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35829211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Overskrift og logo">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6F8A6A9-890A-4EA2-8FA4-EA834B1A12F4}"/>
              </a:ext>
            </a:extLst>
          </p:cNvPr>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1" name="Date Placeholder 14">
            <a:extLst>
              <a:ext uri="{FF2B5EF4-FFF2-40B4-BE49-F238E27FC236}">
                <a16:creationId xmlns:a16="http://schemas.microsoft.com/office/drawing/2014/main" id="{705F52FC-7E26-46C0-8E8B-4445D500B9C7}"/>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7" name="Date Placeholder 6">
            <a:extLst>
              <a:ext uri="{FF2B5EF4-FFF2-40B4-BE49-F238E27FC236}">
                <a16:creationId xmlns:a16="http://schemas.microsoft.com/office/drawing/2014/main" id="{D01B1D99-4B52-4731-AEC4-C722464A7D1B}"/>
              </a:ext>
            </a:extLst>
          </p:cNvPr>
          <p:cNvSpPr>
            <a:spLocks noGrp="1"/>
          </p:cNvSpPr>
          <p:nvPr>
            <p:ph type="dt" sz="half" idx="10"/>
          </p:nvPr>
        </p:nvSpPr>
        <p:spPr/>
        <p:txBody>
          <a:bodyPr/>
          <a:lstStyle/>
          <a:p>
            <a:fld id="{F1A13B18-F5ED-4611-8DBB-F05123AFBA22}" type="datetimeFigureOut">
              <a:rPr lang="da-DK" smtClean="0"/>
              <a:pPr/>
              <a:t>06-03-2026</a:t>
            </a:fld>
            <a:endParaRPr lang="da-DK" dirty="0"/>
          </a:p>
        </p:txBody>
      </p:sp>
      <p:sp>
        <p:nvSpPr>
          <p:cNvPr id="12" name="Slide Number Placeholder 11">
            <a:extLst>
              <a:ext uri="{FF2B5EF4-FFF2-40B4-BE49-F238E27FC236}">
                <a16:creationId xmlns:a16="http://schemas.microsoft.com/office/drawing/2014/main" id="{4B452C39-88DE-4155-8ED8-643714B1A9FE}"/>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11985225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Sort forside">
    <p:spTree>
      <p:nvGrpSpPr>
        <p:cNvPr id="1" name=""/>
        <p:cNvGrpSpPr/>
        <p:nvPr/>
      </p:nvGrpSpPr>
      <p:grpSpPr>
        <a:xfrm>
          <a:off x="0" y="0"/>
          <a:ext cx="0" cy="0"/>
          <a:chOff x="0" y="0"/>
          <a:chExt cx="0" cy="0"/>
        </a:xfrm>
      </p:grpSpPr>
      <p:sp>
        <p:nvSpPr>
          <p:cNvPr id="3" name="Background">
            <a:extLst>
              <a:ext uri="{FF2B5EF4-FFF2-40B4-BE49-F238E27FC236}">
                <a16:creationId xmlns:a16="http://schemas.microsoft.com/office/drawing/2014/main" id="{BBCAF46D-9983-4AEE-9B8A-24654CDEDDB0}"/>
              </a:ext>
            </a:extLst>
          </p:cNvPr>
          <p:cNvSpPr/>
          <p:nvPr/>
        </p:nvSpPr>
        <p:spPr>
          <a:xfrm>
            <a:off x="0" y="0"/>
            <a:ext cx="121896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bg1"/>
                </a:solidFill>
              </a:defRPr>
            </a:lvl1pPr>
          </a:lstStyle>
          <a:p>
            <a:r>
              <a:rPr lang="da-DK" dirty="0"/>
              <a:t>Klik for at tilføje overskrift</a:t>
            </a:r>
            <a:endParaRPr lang="da-DK"/>
          </a:p>
        </p:txBody>
      </p:sp>
      <p:pic>
        <p:nvPicPr>
          <p:cNvPr id="7" name="Logo black">
            <a:extLst>
              <a:ext uri="{FF2B5EF4-FFF2-40B4-BE49-F238E27FC236}">
                <a16:creationId xmlns:a16="http://schemas.microsoft.com/office/drawing/2014/main" id="{E6E48129-FB3C-4F39-A5A1-63313B41D3C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200" y="6296400"/>
            <a:ext cx="786874" cy="212400"/>
          </a:xfrm>
          <a:prstGeom prst="rect">
            <a:avLst/>
          </a:prstGeom>
        </p:spPr>
      </p:pic>
      <p:sp>
        <p:nvSpPr>
          <p:cNvPr id="11" name="Date Placeholder 14">
            <a:extLst>
              <a:ext uri="{FF2B5EF4-FFF2-40B4-BE49-F238E27FC236}">
                <a16:creationId xmlns:a16="http://schemas.microsoft.com/office/drawing/2014/main" id="{D4E1389B-CA3B-4709-956D-F396D960BBC8}"/>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sp>
        <p:nvSpPr>
          <p:cNvPr id="14" name="Date Placeholder 14">
            <a:extLst>
              <a:ext uri="{FF2B5EF4-FFF2-40B4-BE49-F238E27FC236}">
                <a16:creationId xmlns:a16="http://schemas.microsoft.com/office/drawing/2014/main" id="{8A94F1C1-AE36-4BBA-B958-8FC614A9472A}"/>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8" name="Background">
            <a:extLst>
              <a:ext uri="{FF2B5EF4-FFF2-40B4-BE49-F238E27FC236}">
                <a16:creationId xmlns:a16="http://schemas.microsoft.com/office/drawing/2014/main" id="{F8185FA0-7011-91FB-4052-6043A23713A8}"/>
              </a:ext>
            </a:extLst>
          </p:cNvPr>
          <p:cNvSpPr/>
          <p:nvPr userDrawn="1"/>
        </p:nvSpPr>
        <p:spPr>
          <a:xfrm>
            <a:off x="0" y="0"/>
            <a:ext cx="121896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pic>
        <p:nvPicPr>
          <p:cNvPr id="9" name="Logo black">
            <a:extLst>
              <a:ext uri="{FF2B5EF4-FFF2-40B4-BE49-F238E27FC236}">
                <a16:creationId xmlns:a16="http://schemas.microsoft.com/office/drawing/2014/main" id="{0ED8BC36-B577-26BE-E8AB-D6386371ACE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200" y="6296400"/>
            <a:ext cx="786874" cy="212400"/>
          </a:xfrm>
          <a:prstGeom prst="rect">
            <a:avLst/>
          </a:prstGeom>
        </p:spPr>
      </p:pic>
      <p:sp>
        <p:nvSpPr>
          <p:cNvPr id="10" name="sdu.dk">
            <a:extLst>
              <a:ext uri="{FF2B5EF4-FFF2-40B4-BE49-F238E27FC236}">
                <a16:creationId xmlns:a16="http://schemas.microsoft.com/office/drawing/2014/main" id="{5F437060-4963-9A90-49BE-4DB78D673583}"/>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bg1"/>
                </a:solidFill>
              </a:rPr>
              <a:t>sdu.dk</a:t>
            </a:r>
            <a:endParaRPr lang="da-DK"/>
          </a:p>
        </p:txBody>
      </p:sp>
      <p:sp>
        <p:nvSpPr>
          <p:cNvPr id="12" name="#sdudk">
            <a:extLst>
              <a:ext uri="{FF2B5EF4-FFF2-40B4-BE49-F238E27FC236}">
                <a16:creationId xmlns:a16="http://schemas.microsoft.com/office/drawing/2014/main" id="{B895B5AD-6736-F08F-4772-E45EC9527D8D}"/>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bg1"/>
                </a:solidFill>
              </a:rPr>
              <a:t>#sdudk</a:t>
            </a:r>
            <a:endParaRPr lang="da-DK"/>
          </a:p>
        </p:txBody>
      </p:sp>
      <p:cxnSp>
        <p:nvCxnSpPr>
          <p:cNvPr id="13" name="Straight Connector 11">
            <a:extLst>
              <a:ext uri="{FF2B5EF4-FFF2-40B4-BE49-F238E27FC236}">
                <a16:creationId xmlns:a16="http://schemas.microsoft.com/office/drawing/2014/main" id="{33FF5E2F-CC79-FAB2-67F4-3D96C895F83D}"/>
              </a:ext>
            </a:extLst>
          </p:cNvPr>
          <p:cNvCxnSpPr>
            <a:cxnSpLocks/>
          </p:cNvCxnSpPr>
          <p:nvPr userDrawn="1"/>
        </p:nvCxnSpPr>
        <p:spPr>
          <a:xfrm>
            <a:off x="410400" y="715665"/>
            <a:ext cx="69921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Date Placeholder 14">
            <a:extLst>
              <a:ext uri="{FF2B5EF4-FFF2-40B4-BE49-F238E27FC236}">
                <a16:creationId xmlns:a16="http://schemas.microsoft.com/office/drawing/2014/main" id="{BE7A1B66-F625-FDDB-C3D9-E49C240D4359}"/>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17" name="Rectangle 12" descr="{&quot;templafy&quot;:{&quot;id&quot;:&quot;bc38619d-c2e2-4a88-8243-0589228e5727&quot;}}">
            <a:extLst>
              <a:ext uri="{FF2B5EF4-FFF2-40B4-BE49-F238E27FC236}">
                <a16:creationId xmlns:a16="http://schemas.microsoft.com/office/drawing/2014/main" id="{68DC1F35-862E-E2DC-03EA-20B788814B41}"/>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bg1"/>
              </a:solidFill>
            </a:endParaRPr>
          </a:p>
        </p:txBody>
      </p:sp>
      <p:sp>
        <p:nvSpPr>
          <p:cNvPr id="18" name="TextBox 9">
            <a:extLst>
              <a:ext uri="{FF2B5EF4-FFF2-40B4-BE49-F238E27FC236}">
                <a16:creationId xmlns:a16="http://schemas.microsoft.com/office/drawing/2014/main" id="{2B46EFE7-9915-7860-9FCC-0BD439F69CB5}"/>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9" name="text" descr="{&quot;templafy&quot;:{&quot;id&quot;:&quot;a75fae67-a7c5-4967-bef6-8e1e1f097f90&quot;}}" title="UserProfile.Institut.InstituteDCU_{{DocumentLanguage}}">
            <a:extLst>
              <a:ext uri="{FF2B5EF4-FFF2-40B4-BE49-F238E27FC236}">
                <a16:creationId xmlns:a16="http://schemas.microsoft.com/office/drawing/2014/main" id="{798A0BF4-9AE6-B247-94A9-405B5DB77A2A}"/>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solidFill>
                  <a:schemeClr val="bg1"/>
                </a:solidFill>
              </a:rPr>
              <a:t>SDU HR</a:t>
            </a:r>
          </a:p>
        </p:txBody>
      </p:sp>
    </p:spTree>
    <p:extLst>
      <p:ext uri="{BB962C8B-B14F-4D97-AF65-F5344CB8AC3E}">
        <p14:creationId xmlns:p14="http://schemas.microsoft.com/office/powerpoint/2010/main" val="24566833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Hvid fors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tx1"/>
                </a:solidFill>
              </a:defRPr>
            </a:lvl1pPr>
          </a:lstStyle>
          <a:p>
            <a:r>
              <a:rPr lang="da-DK" dirty="0"/>
              <a:t>Klik for at tilføje overskrift</a:t>
            </a:r>
            <a:endParaRPr lang="da-DK"/>
          </a:p>
        </p:txBody>
      </p:sp>
      <p:sp>
        <p:nvSpPr>
          <p:cNvPr id="13" name="Date Placeholder 14">
            <a:extLst>
              <a:ext uri="{FF2B5EF4-FFF2-40B4-BE49-F238E27FC236}">
                <a16:creationId xmlns:a16="http://schemas.microsoft.com/office/drawing/2014/main" id="{5161ABAB-6DB4-433A-ACC8-A0EC0AACAD0C}"/>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sp>
        <p:nvSpPr>
          <p:cNvPr id="14" name="Date Placeholder 14">
            <a:extLst>
              <a:ext uri="{FF2B5EF4-FFF2-40B4-BE49-F238E27FC236}">
                <a16:creationId xmlns:a16="http://schemas.microsoft.com/office/drawing/2014/main" id="{BC3A8B03-9EA5-416E-BD54-B87E6C4A6781}"/>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5" name="Date Placeholder 14">
            <a:extLst>
              <a:ext uri="{FF2B5EF4-FFF2-40B4-BE49-F238E27FC236}">
                <a16:creationId xmlns:a16="http://schemas.microsoft.com/office/drawing/2014/main" id="{9A7AFB7C-7952-9A29-30B0-EEB3ABEAFE92}"/>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6" name="text" descr="{&quot;templafy&quot;:{&quot;id&quot;:&quot;8fe21f7e-f73e-4fc2-8679-c0d5fcf68657&quot;}}" title="UserProfile.Institut.InstituteDCU_{{DocumentLanguage}}">
            <a:extLst>
              <a:ext uri="{FF2B5EF4-FFF2-40B4-BE49-F238E27FC236}">
                <a16:creationId xmlns:a16="http://schemas.microsoft.com/office/drawing/2014/main" id="{9C3851C6-E0ED-8AFC-487C-1DD8E2CECF88}"/>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19029194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Breaker A">
    <p:bg>
      <p:bgPr>
        <a:solidFill>
          <a:schemeClr val="bg1"/>
        </a:solidFill>
        <a:effectLst/>
      </p:bgPr>
    </p:bg>
    <p:spTree>
      <p:nvGrpSpPr>
        <p:cNvPr id="1" name=""/>
        <p:cNvGrpSpPr/>
        <p:nvPr/>
      </p:nvGrpSpPr>
      <p:grpSpPr>
        <a:xfrm>
          <a:off x="0" y="0"/>
          <a:ext cx="0" cy="0"/>
          <a:chOff x="0" y="0"/>
          <a:chExt cx="0" cy="0"/>
        </a:xfrm>
      </p:grpSpPr>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4400">
                <a:solidFill>
                  <a:schemeClr val="tx1"/>
                </a:solidFill>
              </a:defRPr>
            </a:lvl1pPr>
          </a:lstStyle>
          <a:p>
            <a:r>
              <a:rPr lang="da-DK" dirty="0"/>
              <a:t>Klik for at tilføje overskrift</a:t>
            </a:r>
            <a:endParaRPr lang="da-DK"/>
          </a:p>
        </p:txBody>
      </p:sp>
      <p:pic>
        <p:nvPicPr>
          <p:cNvPr id="13" name="Logo black">
            <a:extLst>
              <a:ext uri="{FF2B5EF4-FFF2-40B4-BE49-F238E27FC236}">
                <a16:creationId xmlns:a16="http://schemas.microsoft.com/office/drawing/2014/main" id="{8790A71A-B09B-4B5F-9D31-846A17201C9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7" name="Date Placeholder 14">
            <a:extLst>
              <a:ext uri="{FF2B5EF4-FFF2-40B4-BE49-F238E27FC236}">
                <a16:creationId xmlns:a16="http://schemas.microsoft.com/office/drawing/2014/main" id="{D63CFED0-47FC-4852-81C1-6B705FD6417D}"/>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7" name="sdu.dk">
            <a:extLst>
              <a:ext uri="{FF2B5EF4-FFF2-40B4-BE49-F238E27FC236}">
                <a16:creationId xmlns:a16="http://schemas.microsoft.com/office/drawing/2014/main" id="{3C94DA3D-5886-CB90-B7B7-E3DBAA8EE913}"/>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8" name="#sdudk">
            <a:extLst>
              <a:ext uri="{FF2B5EF4-FFF2-40B4-BE49-F238E27FC236}">
                <a16:creationId xmlns:a16="http://schemas.microsoft.com/office/drawing/2014/main" id="{ABC0AA56-9405-9F5F-00F3-8F4F7D541B85}"/>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cxnSp>
        <p:nvCxnSpPr>
          <p:cNvPr id="9" name="Straight Connector 10">
            <a:extLst>
              <a:ext uri="{FF2B5EF4-FFF2-40B4-BE49-F238E27FC236}">
                <a16:creationId xmlns:a16="http://schemas.microsoft.com/office/drawing/2014/main" id="{B31848B1-69A2-4D22-297C-8460648C5AEF}"/>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Logo black">
            <a:extLst>
              <a:ext uri="{FF2B5EF4-FFF2-40B4-BE49-F238E27FC236}">
                <a16:creationId xmlns:a16="http://schemas.microsoft.com/office/drawing/2014/main" id="{379A13EB-9E26-5940-506E-83EA2C2C3B4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1" name="Date Placeholder 14">
            <a:extLst>
              <a:ext uri="{FF2B5EF4-FFF2-40B4-BE49-F238E27FC236}">
                <a16:creationId xmlns:a16="http://schemas.microsoft.com/office/drawing/2014/main" id="{46B8B693-1011-4CB7-8C2A-F9570E0FBBBC}"/>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16" name="Rectangle 11" descr="{&quot;templafy&quot;:{&quot;id&quot;:&quot;cf462d99-8273-47e2-bd82-1eb9550e164e&quot;}}">
            <a:extLst>
              <a:ext uri="{FF2B5EF4-FFF2-40B4-BE49-F238E27FC236}">
                <a16:creationId xmlns:a16="http://schemas.microsoft.com/office/drawing/2014/main" id="{FDA88BBF-9C13-F084-FCD6-49B8E87EFFE5}"/>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tx1"/>
              </a:solidFill>
            </a:endParaRPr>
          </a:p>
        </p:txBody>
      </p:sp>
      <p:sp>
        <p:nvSpPr>
          <p:cNvPr id="18" name="TextBox 9">
            <a:extLst>
              <a:ext uri="{FF2B5EF4-FFF2-40B4-BE49-F238E27FC236}">
                <a16:creationId xmlns:a16="http://schemas.microsoft.com/office/drawing/2014/main" id="{8F417A81-8CE1-67FD-14B6-47B4C1C0086A}"/>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5" name="text" descr="{&quot;templafy&quot;:{&quot;id&quot;:&quot;c146be15-5db0-4b2e-92f9-203b83e2feea&quot;}}" title="UserProfile.Institut.InstituteDCU_{{DocumentLanguage}}">
            <a:extLst>
              <a:ext uri="{FF2B5EF4-FFF2-40B4-BE49-F238E27FC236}">
                <a16:creationId xmlns:a16="http://schemas.microsoft.com/office/drawing/2014/main" id="{692253F6-301E-3071-2381-D62F990D070B}"/>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36193368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Breaker B">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b" anchorCtr="0"/>
          <a:lstStyle>
            <a:lvl1pPr algn="l">
              <a:lnSpc>
                <a:spcPct val="100000"/>
              </a:lnSpc>
              <a:defRPr sz="44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A915360E-F247-49FB-821B-5399F1326472}"/>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7" name="Date Placeholder 14">
            <a:extLst>
              <a:ext uri="{FF2B5EF4-FFF2-40B4-BE49-F238E27FC236}">
                <a16:creationId xmlns:a16="http://schemas.microsoft.com/office/drawing/2014/main" id="{FB068F22-0263-44BB-8333-C5643293F39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sp>
        <p:nvSpPr>
          <p:cNvPr id="8" name="Date Placeholder 14">
            <a:extLst>
              <a:ext uri="{FF2B5EF4-FFF2-40B4-BE49-F238E27FC236}">
                <a16:creationId xmlns:a16="http://schemas.microsoft.com/office/drawing/2014/main" id="{2D08A2CA-4B19-4B39-B540-F97244C446A4}"/>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9" name="Date Placeholder 14">
            <a:extLst>
              <a:ext uri="{FF2B5EF4-FFF2-40B4-BE49-F238E27FC236}">
                <a16:creationId xmlns:a16="http://schemas.microsoft.com/office/drawing/2014/main" id="{69000381-7908-86E6-BE2A-0A71056DEED2}"/>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10" name="text" descr="{&quot;templafy&quot;:{&quot;id&quot;:&quot;fa976ed4-8424-4f9d-b79b-b3561fea3f35&quot;}}" title="UserProfile.Institut.InstituteDCU_{{DocumentLanguage}}">
            <a:extLst>
              <a:ext uri="{FF2B5EF4-FFF2-40B4-BE49-F238E27FC236}">
                <a16:creationId xmlns:a16="http://schemas.microsoft.com/office/drawing/2014/main" id="{4E3189C8-C733-92C6-E536-A0ECFE4AE986}"/>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32278790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Overskrift og indhold A">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7" name="Content Placeholder 6">
            <a:extLst>
              <a:ext uri="{FF2B5EF4-FFF2-40B4-BE49-F238E27FC236}">
                <a16:creationId xmlns:a16="http://schemas.microsoft.com/office/drawing/2014/main" id="{A9D41ADC-5992-4476-8E55-8A709AA1B4B5}"/>
              </a:ext>
            </a:extLst>
          </p:cNvPr>
          <p:cNvSpPr>
            <a:spLocks noGrp="1"/>
          </p:cNvSpPr>
          <p:nvPr>
            <p:ph sz="quarter" idx="13" hasCustomPrompt="1"/>
          </p:nvPr>
        </p:nvSpPr>
        <p:spPr>
          <a:xfrm>
            <a:off x="6673356" y="1700212"/>
            <a:ext cx="4693920" cy="4141788"/>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0" name="Date Placeholder 14">
            <a:extLst>
              <a:ext uri="{FF2B5EF4-FFF2-40B4-BE49-F238E27FC236}">
                <a16:creationId xmlns:a16="http://schemas.microsoft.com/office/drawing/2014/main" id="{BBCDE8CE-8147-4B12-B358-7B7ACA92FFF2}"/>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sp>
        <p:nvSpPr>
          <p:cNvPr id="11" name="Date Placeholder 14">
            <a:extLst>
              <a:ext uri="{FF2B5EF4-FFF2-40B4-BE49-F238E27FC236}">
                <a16:creationId xmlns:a16="http://schemas.microsoft.com/office/drawing/2014/main" id="{7ACE2053-07AA-42FA-A789-E1430CAF7988}"/>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4" name="Slide Number Placeholder 3">
            <a:extLst>
              <a:ext uri="{FF2B5EF4-FFF2-40B4-BE49-F238E27FC236}">
                <a16:creationId xmlns:a16="http://schemas.microsoft.com/office/drawing/2014/main" id="{DBDCBB1C-1FE3-42F2-ACED-70B0664062BD}"/>
              </a:ext>
            </a:extLst>
          </p:cNvPr>
          <p:cNvSpPr>
            <a:spLocks noGrp="1"/>
          </p:cNvSpPr>
          <p:nvPr>
            <p:ph type="sldNum" sz="quarter" idx="15"/>
          </p:nvPr>
        </p:nvSpPr>
        <p:spPr/>
        <p:txBody>
          <a:bodyPr/>
          <a:lstStyle/>
          <a:p>
            <a:fld id="{45D37B1E-C366-494F-A587-962AD9AABC83}" type="slidenum">
              <a:rPr lang="da-DK" smtClean="0"/>
              <a:pPr/>
              <a:t>‹nr.›</a:t>
            </a:fld>
            <a:endParaRPr lang="da-DK" dirty="0"/>
          </a:p>
        </p:txBody>
      </p:sp>
      <p:sp>
        <p:nvSpPr>
          <p:cNvPr id="8" name="Date Placeholder 14">
            <a:extLst>
              <a:ext uri="{FF2B5EF4-FFF2-40B4-BE49-F238E27FC236}">
                <a16:creationId xmlns:a16="http://schemas.microsoft.com/office/drawing/2014/main" id="{B3FAC068-07A2-0457-4011-93E33A66873C}"/>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9" name="text" descr="{&quot;templafy&quot;:{&quot;id&quot;:&quot;c6e2c46a-6f86-4ba5-9db3-9aee2e029e4a&quot;}}" title="UserProfile.Institut.InstituteDCU_{{DocumentLanguage}}">
            <a:extLst>
              <a:ext uri="{FF2B5EF4-FFF2-40B4-BE49-F238E27FC236}">
                <a16:creationId xmlns:a16="http://schemas.microsoft.com/office/drawing/2014/main" id="{B6E1E268-25B0-3F99-5BEA-7E49E46EC128}"/>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69167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verskrift og indhold 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10962000" cy="671967"/>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411163" y="1989138"/>
            <a:ext cx="10961237" cy="3864462"/>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F1A13B18-F5ED-4611-8DBB-F05123AFBA22}" type="datetimeFigureOut">
              <a:rPr lang="da-DK" smtClean="0"/>
              <a:pPr/>
              <a:t>06-03-2026</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20" name="TextBox 19">
            <a:extLst>
              <a:ext uri="{FF2B5EF4-FFF2-40B4-BE49-F238E27FC236}">
                <a16:creationId xmlns:a16="http://schemas.microsoft.com/office/drawing/2014/main" id="{E75150F5-CFA6-40F1-B2B7-79337C2232BB}"/>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661292278"/>
      </p:ext>
    </p:extLst>
  </p:cSld>
  <p:clrMapOvr>
    <a:masterClrMapping/>
  </p:clrMapOvr>
  <p:extLst>
    <p:ext uri="{DCECCB84-F9BA-43D5-87BE-67443E8EF086}">
      <p15:sldGuideLst xmlns:p15="http://schemas.microsoft.com/office/powerpoint/2012/main">
        <p15:guide id="1" orient="horz" pos="6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Overskrift og indhold B">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5366267" cy="1884283"/>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156000" y="1028246"/>
            <a:ext cx="5216400" cy="4825354"/>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F1A13B18-F5ED-4611-8DBB-F05123AFBA22}" type="datetimeFigureOut">
              <a:rPr lang="da-DK" smtClean="0"/>
              <a:pPr/>
              <a:t>06-03-2026</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8" name="sdu.dk">
            <a:extLst>
              <a:ext uri="{FF2B5EF4-FFF2-40B4-BE49-F238E27FC236}">
                <a16:creationId xmlns:a16="http://schemas.microsoft.com/office/drawing/2014/main" id="{1E4AFDBB-7C79-C055-A1D6-4A88549083ED}"/>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9" name="#sdudk">
            <a:extLst>
              <a:ext uri="{FF2B5EF4-FFF2-40B4-BE49-F238E27FC236}">
                <a16:creationId xmlns:a16="http://schemas.microsoft.com/office/drawing/2014/main" id="{EC3EFC9E-0697-AA03-0280-879B877EC0DD}"/>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cxnSp>
        <p:nvCxnSpPr>
          <p:cNvPr id="10" name="Straight Connector 20">
            <a:extLst>
              <a:ext uri="{FF2B5EF4-FFF2-40B4-BE49-F238E27FC236}">
                <a16:creationId xmlns:a16="http://schemas.microsoft.com/office/drawing/2014/main" id="{33C8483B-8A46-4E25-8707-E0291573395B}"/>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1" name="Logo black">
            <a:extLst>
              <a:ext uri="{FF2B5EF4-FFF2-40B4-BE49-F238E27FC236}">
                <a16:creationId xmlns:a16="http://schemas.microsoft.com/office/drawing/2014/main" id="{2C4953BD-5889-6049-2B6A-FE9F7B59BBF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4" name="Rectangle 14" descr="{&quot;templafy&quot;:{&quot;id&quot;:&quot;e4c6a651-f54d-49c0-814e-e9c3034a2593&quot;}}">
            <a:extLst>
              <a:ext uri="{FF2B5EF4-FFF2-40B4-BE49-F238E27FC236}">
                <a16:creationId xmlns:a16="http://schemas.microsoft.com/office/drawing/2014/main" id="{7CDB81BE-F585-F1FB-5D0F-D7D819C32734}"/>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tx1"/>
              </a:solidFill>
            </a:endParaRPr>
          </a:p>
        </p:txBody>
      </p:sp>
      <p:sp>
        <p:nvSpPr>
          <p:cNvPr id="12" name="text" descr="{&quot;templafy&quot;:{&quot;id&quot;:&quot;d4258ff9-bc82-4113-954f-6a686cade62b&quot;}}" title="UserProfile.Institut.InstituteDCU_{{DocumentLanguage}}">
            <a:extLst>
              <a:ext uri="{FF2B5EF4-FFF2-40B4-BE49-F238E27FC236}">
                <a16:creationId xmlns:a16="http://schemas.microsoft.com/office/drawing/2014/main" id="{AE0B67AE-F894-270E-19AE-0E164AF0B2D3}"/>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23076246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Overskrift og indhold 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10962000" cy="671967"/>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411163" y="1989138"/>
            <a:ext cx="10961237" cy="3864462"/>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F1A13B18-F5ED-4611-8DBB-F05123AFBA22}" type="datetimeFigureOut">
              <a:rPr lang="da-DK" smtClean="0"/>
              <a:pPr/>
              <a:t>06-03-2026</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7" name="text" descr="{&quot;templafy&quot;:{&quot;id&quot;:&quot;97931b1b-5049-4abb-ae62-fc2c8b66f46d&quot;}}" title="UserProfile.Institut.InstituteDCU_{{DocumentLanguage}}">
            <a:extLst>
              <a:ext uri="{FF2B5EF4-FFF2-40B4-BE49-F238E27FC236}">
                <a16:creationId xmlns:a16="http://schemas.microsoft.com/office/drawing/2014/main" id="{B15EA452-05B4-A751-51B4-E13FBF8D2D74}"/>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2998280238"/>
      </p:ext>
    </p:extLst>
  </p:cSld>
  <p:clrMapOvr>
    <a:masterClrMapping/>
  </p:clrMapOvr>
  <p:hf hdr="0"/>
  <p:extLst>
    <p:ext uri="{DCECCB84-F9BA-43D5-87BE-67443E8EF086}">
      <p15:sldGuideLst xmlns:p15="http://schemas.microsoft.com/office/powerpoint/2012/main">
        <p15:guide id="1" orient="horz" pos="64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Indhold og teks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692202" y="1006605"/>
            <a:ext cx="4680000" cy="1938338"/>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5" name="Text Placeholder 4">
            <a:extLst>
              <a:ext uri="{FF2B5EF4-FFF2-40B4-BE49-F238E27FC236}">
                <a16:creationId xmlns:a16="http://schemas.microsoft.com/office/drawing/2014/main" id="{BCB99C08-64C3-4ADA-9CD2-FBE2ED8551F6}"/>
              </a:ext>
            </a:extLst>
          </p:cNvPr>
          <p:cNvSpPr>
            <a:spLocks noGrp="1"/>
          </p:cNvSpPr>
          <p:nvPr>
            <p:ph type="body" sz="quarter" idx="13"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16" name="Logo black">
            <a:extLst>
              <a:ext uri="{FF2B5EF4-FFF2-40B4-BE49-F238E27FC236}">
                <a16:creationId xmlns:a16="http://schemas.microsoft.com/office/drawing/2014/main" id="{B52757AD-346A-4AA0-A5D6-36F8B1FE48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8" name="Date Placeholder 14">
            <a:extLst>
              <a:ext uri="{FF2B5EF4-FFF2-40B4-BE49-F238E27FC236}">
                <a16:creationId xmlns:a16="http://schemas.microsoft.com/office/drawing/2014/main" id="{A09FC7B4-885C-4F9D-BD71-AE2FBDB38698}"/>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6" name="Content Placeholder 5">
            <a:extLst>
              <a:ext uri="{FF2B5EF4-FFF2-40B4-BE49-F238E27FC236}">
                <a16:creationId xmlns:a16="http://schemas.microsoft.com/office/drawing/2014/main" id="{2B8FEE58-0FE9-4218-904C-188D46CD214D}"/>
              </a:ext>
            </a:extLst>
          </p:cNvPr>
          <p:cNvSpPr>
            <a:spLocks noGrp="1"/>
          </p:cNvSpPr>
          <p:nvPr>
            <p:ph sz="quarter" idx="15" hasCustomPrompt="1"/>
          </p:nvPr>
        </p:nvSpPr>
        <p:spPr>
          <a:xfrm>
            <a:off x="422432" y="1000443"/>
            <a:ext cx="5077365" cy="4853157"/>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3" name="Date Placeholder 12">
            <a:extLst>
              <a:ext uri="{FF2B5EF4-FFF2-40B4-BE49-F238E27FC236}">
                <a16:creationId xmlns:a16="http://schemas.microsoft.com/office/drawing/2014/main" id="{3F302217-B569-449A-8422-B6650C9BB084}"/>
              </a:ext>
            </a:extLst>
          </p:cNvPr>
          <p:cNvSpPr>
            <a:spLocks noGrp="1"/>
          </p:cNvSpPr>
          <p:nvPr>
            <p:ph type="dt" sz="half" idx="16"/>
          </p:nvPr>
        </p:nvSpPr>
        <p:spPr/>
        <p:txBody>
          <a:bodyPr/>
          <a:lstStyle/>
          <a:p>
            <a:fld id="{F1A13B18-F5ED-4611-8DBB-F05123AFBA22}" type="datetimeFigureOut">
              <a:rPr lang="da-DK" smtClean="0"/>
              <a:pPr/>
              <a:t>06-03-2026</a:t>
            </a:fld>
            <a:endParaRPr lang="da-DK" dirty="0"/>
          </a:p>
        </p:txBody>
      </p:sp>
      <p:sp>
        <p:nvSpPr>
          <p:cNvPr id="24" name="Slide Number Placeholder 23">
            <a:extLst>
              <a:ext uri="{FF2B5EF4-FFF2-40B4-BE49-F238E27FC236}">
                <a16:creationId xmlns:a16="http://schemas.microsoft.com/office/drawing/2014/main" id="{58D7263E-B2E5-4CB9-9AAF-C0006E4A0400}"/>
              </a:ext>
            </a:extLst>
          </p:cNvPr>
          <p:cNvSpPr>
            <a:spLocks noGrp="1"/>
          </p:cNvSpPr>
          <p:nvPr>
            <p:ph type="sldNum" sz="quarter" idx="18"/>
          </p:nvPr>
        </p:nvSpPr>
        <p:spPr/>
        <p:txBody>
          <a:bodyPr/>
          <a:lstStyle/>
          <a:p>
            <a:fld id="{45D37B1E-C366-494F-A587-962AD9AABC83}" type="slidenum">
              <a:rPr lang="da-DK" smtClean="0"/>
              <a:pPr/>
              <a:t>‹nr.›</a:t>
            </a:fld>
            <a:endParaRPr lang="da-DK" dirty="0"/>
          </a:p>
        </p:txBody>
      </p:sp>
      <p:sp>
        <p:nvSpPr>
          <p:cNvPr id="10" name="sdu.dk">
            <a:extLst>
              <a:ext uri="{FF2B5EF4-FFF2-40B4-BE49-F238E27FC236}">
                <a16:creationId xmlns:a16="http://schemas.microsoft.com/office/drawing/2014/main" id="{E11EA3DB-CFF9-E17E-4691-AD84BB1AA235}"/>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11" name="#sdudk">
            <a:extLst>
              <a:ext uri="{FF2B5EF4-FFF2-40B4-BE49-F238E27FC236}">
                <a16:creationId xmlns:a16="http://schemas.microsoft.com/office/drawing/2014/main" id="{47D4647D-A0D8-4BA6-8B1D-579A8962B25B}"/>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cxnSp>
        <p:nvCxnSpPr>
          <p:cNvPr id="12" name="Straight Connector 11">
            <a:extLst>
              <a:ext uri="{FF2B5EF4-FFF2-40B4-BE49-F238E27FC236}">
                <a16:creationId xmlns:a16="http://schemas.microsoft.com/office/drawing/2014/main" id="{A8344942-CCA5-C46F-EF5C-D9B351F0BA74}"/>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4" name="Logo black">
            <a:extLst>
              <a:ext uri="{FF2B5EF4-FFF2-40B4-BE49-F238E27FC236}">
                <a16:creationId xmlns:a16="http://schemas.microsoft.com/office/drawing/2014/main" id="{7374A1E7-EDA7-4FC4-2A9F-748497FC762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5" name="Date Placeholder 14">
            <a:extLst>
              <a:ext uri="{FF2B5EF4-FFF2-40B4-BE49-F238E27FC236}">
                <a16:creationId xmlns:a16="http://schemas.microsoft.com/office/drawing/2014/main" id="{979054D1-DBEB-DD04-EB6D-B0E0EAA569FF}"/>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21" name="Rectangle 18" descr="{&quot;templafy&quot;:{&quot;id&quot;:&quot;fad16c46-197c-420c-8e8d-d189db098442&quot;}}">
            <a:extLst>
              <a:ext uri="{FF2B5EF4-FFF2-40B4-BE49-F238E27FC236}">
                <a16:creationId xmlns:a16="http://schemas.microsoft.com/office/drawing/2014/main" id="{2D1F5D18-2C87-0FD6-208D-CF2BB213B943}"/>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tx1"/>
              </a:solidFill>
            </a:endParaRPr>
          </a:p>
        </p:txBody>
      </p:sp>
      <p:sp>
        <p:nvSpPr>
          <p:cNvPr id="22" name="TextBox 9">
            <a:extLst>
              <a:ext uri="{FF2B5EF4-FFF2-40B4-BE49-F238E27FC236}">
                <a16:creationId xmlns:a16="http://schemas.microsoft.com/office/drawing/2014/main" id="{C5DE2490-AF4C-429F-A1C6-48B68AF6DCB5}"/>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7" name="text" descr="{&quot;templafy&quot;:{&quot;id&quot;:&quot;e20e4b16-3a92-4b47-bb03-84e0e6c47ca5&quot;}}" title="UserProfile.Institut.InstituteDCU_{{DocumentLanguage}}">
            <a:extLst>
              <a:ext uri="{FF2B5EF4-FFF2-40B4-BE49-F238E27FC236}">
                <a16:creationId xmlns:a16="http://schemas.microsoft.com/office/drawing/2014/main" id="{A5270570-9971-D098-6A3A-73ADF809AC56}"/>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a:t>
            </a:r>
          </a:p>
        </p:txBody>
      </p:sp>
    </p:spTree>
    <p:extLst>
      <p:ext uri="{BB962C8B-B14F-4D97-AF65-F5344CB8AC3E}">
        <p14:creationId xmlns:p14="http://schemas.microsoft.com/office/powerpoint/2010/main" val="38539837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Fire indh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B9A67-E62D-400C-BC42-A3A96AAED25F}"/>
              </a:ext>
            </a:extLst>
          </p:cNvPr>
          <p:cNvSpPr>
            <a:spLocks noGrp="1"/>
          </p:cNvSpPr>
          <p:nvPr>
            <p:ph type="title" hasCustomPrompt="1"/>
          </p:nvPr>
        </p:nvSpPr>
        <p:spPr>
          <a:xfrm>
            <a:off x="410401" y="1028247"/>
            <a:ext cx="2502000" cy="432000"/>
          </a:xfrm>
        </p:spPr>
        <p:txBody>
          <a:bodyPr/>
          <a:lstStyle>
            <a:lvl1pPr>
              <a:lnSpc>
                <a:spcPct val="110000"/>
              </a:lnSpc>
              <a:defRPr sz="1200"/>
            </a:lvl1pPr>
          </a:lstStyle>
          <a:p>
            <a:r>
              <a:rPr lang="da-DK" noProof="0" dirty="0"/>
              <a:t>Klik for at tilføje underoverskrift</a:t>
            </a:r>
            <a:endParaRPr lang="da-DK"/>
          </a:p>
        </p:txBody>
      </p:sp>
      <p:sp>
        <p:nvSpPr>
          <p:cNvPr id="14" name="Content Placeholder 13">
            <a:extLst>
              <a:ext uri="{FF2B5EF4-FFF2-40B4-BE49-F238E27FC236}">
                <a16:creationId xmlns:a16="http://schemas.microsoft.com/office/drawing/2014/main" id="{E60E8CAC-51BD-4862-8B6E-BD3E315677C4}"/>
              </a:ext>
            </a:extLst>
          </p:cNvPr>
          <p:cNvSpPr>
            <a:spLocks noGrp="1"/>
          </p:cNvSpPr>
          <p:nvPr>
            <p:ph sz="quarter" idx="13" hasCustomPrompt="1"/>
          </p:nvPr>
        </p:nvSpPr>
        <p:spPr>
          <a:xfrm>
            <a:off x="411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5" name="Subtitle 2">
            <a:extLst>
              <a:ext uri="{FF2B5EF4-FFF2-40B4-BE49-F238E27FC236}">
                <a16:creationId xmlns:a16="http://schemas.microsoft.com/office/drawing/2014/main" id="{25135A09-8F8A-4D87-8C43-B3A0A80BE2F5}"/>
              </a:ext>
            </a:extLst>
          </p:cNvPr>
          <p:cNvSpPr>
            <a:spLocks noGrp="1"/>
          </p:cNvSpPr>
          <p:nvPr>
            <p:ph type="subTitle" idx="1" hasCustomPrompt="1"/>
          </p:nvPr>
        </p:nvSpPr>
        <p:spPr>
          <a:xfrm>
            <a:off x="3273164" y="1028246"/>
            <a:ext cx="2502000" cy="432000"/>
          </a:xfrm>
        </p:spPr>
        <p:txBody>
          <a:bodyPr/>
          <a:lstStyle>
            <a:lvl1pPr marL="0" indent="0" algn="l">
              <a:buNone/>
              <a:defRPr sz="12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noProof="0" dirty="0"/>
              <a:t>Klik for at tilføje underoverskrift</a:t>
            </a:r>
            <a:endParaRPr lang="da-DK"/>
          </a:p>
        </p:txBody>
      </p:sp>
      <p:sp>
        <p:nvSpPr>
          <p:cNvPr id="17" name="Content Placeholder 16">
            <a:extLst>
              <a:ext uri="{FF2B5EF4-FFF2-40B4-BE49-F238E27FC236}">
                <a16:creationId xmlns:a16="http://schemas.microsoft.com/office/drawing/2014/main" id="{462D92C6-668E-491E-B394-72897FAB3085}"/>
              </a:ext>
            </a:extLst>
          </p:cNvPr>
          <p:cNvSpPr>
            <a:spLocks noGrp="1"/>
          </p:cNvSpPr>
          <p:nvPr>
            <p:ph sz="quarter" idx="14" hasCustomPrompt="1"/>
          </p:nvPr>
        </p:nvSpPr>
        <p:spPr>
          <a:xfrm>
            <a:off x="3273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9" name="Text Placeholder 18">
            <a:extLst>
              <a:ext uri="{FF2B5EF4-FFF2-40B4-BE49-F238E27FC236}">
                <a16:creationId xmlns:a16="http://schemas.microsoft.com/office/drawing/2014/main" id="{C0F1B1F1-CA40-4EA4-AB68-69DBBD61ED9D}"/>
              </a:ext>
            </a:extLst>
          </p:cNvPr>
          <p:cNvSpPr>
            <a:spLocks noGrp="1"/>
          </p:cNvSpPr>
          <p:nvPr>
            <p:ph type="body" sz="quarter" idx="15" hasCustomPrompt="1"/>
          </p:nvPr>
        </p:nvSpPr>
        <p:spPr>
          <a:xfrm>
            <a:off x="6135163" y="1028246"/>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1" name="Content Placeholder 20">
            <a:extLst>
              <a:ext uri="{FF2B5EF4-FFF2-40B4-BE49-F238E27FC236}">
                <a16:creationId xmlns:a16="http://schemas.microsoft.com/office/drawing/2014/main" id="{3DBEE0FF-2C0E-499E-ACAF-B6F421AF13D5}"/>
              </a:ext>
            </a:extLst>
          </p:cNvPr>
          <p:cNvSpPr>
            <a:spLocks noGrp="1"/>
          </p:cNvSpPr>
          <p:nvPr>
            <p:ph sz="quarter" idx="16" hasCustomPrompt="1"/>
          </p:nvPr>
        </p:nvSpPr>
        <p:spPr>
          <a:xfrm>
            <a:off x="6135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3" name="Text Placeholder 22">
            <a:extLst>
              <a:ext uri="{FF2B5EF4-FFF2-40B4-BE49-F238E27FC236}">
                <a16:creationId xmlns:a16="http://schemas.microsoft.com/office/drawing/2014/main" id="{F091117C-5AED-4416-88BA-F1C88ACD7A25}"/>
              </a:ext>
            </a:extLst>
          </p:cNvPr>
          <p:cNvSpPr>
            <a:spLocks noGrp="1"/>
          </p:cNvSpPr>
          <p:nvPr>
            <p:ph type="body" sz="quarter" idx="17" hasCustomPrompt="1"/>
          </p:nvPr>
        </p:nvSpPr>
        <p:spPr>
          <a:xfrm>
            <a:off x="8997162" y="1028247"/>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5" name="Content Placeholder 24">
            <a:extLst>
              <a:ext uri="{FF2B5EF4-FFF2-40B4-BE49-F238E27FC236}">
                <a16:creationId xmlns:a16="http://schemas.microsoft.com/office/drawing/2014/main" id="{C66F31E1-769E-4E9A-9DCC-2C64321A89C1}"/>
              </a:ext>
            </a:extLst>
          </p:cNvPr>
          <p:cNvSpPr>
            <a:spLocks noGrp="1"/>
          </p:cNvSpPr>
          <p:nvPr>
            <p:ph sz="quarter" idx="18" hasCustomPrompt="1"/>
          </p:nvPr>
        </p:nvSpPr>
        <p:spPr>
          <a:xfrm>
            <a:off x="8997161" y="1475354"/>
            <a:ext cx="2501999"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8" name="Date Placeholder 14">
            <a:extLst>
              <a:ext uri="{FF2B5EF4-FFF2-40B4-BE49-F238E27FC236}">
                <a16:creationId xmlns:a16="http://schemas.microsoft.com/office/drawing/2014/main" id="{1DCD95D8-07B6-42C0-8767-A640B7CA8534}"/>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5" name="Date Placeholder 4">
            <a:extLst>
              <a:ext uri="{FF2B5EF4-FFF2-40B4-BE49-F238E27FC236}">
                <a16:creationId xmlns:a16="http://schemas.microsoft.com/office/drawing/2014/main" id="{8E588C40-671D-463C-8463-D77B96C28D88}"/>
              </a:ext>
            </a:extLst>
          </p:cNvPr>
          <p:cNvSpPr>
            <a:spLocks noGrp="1"/>
          </p:cNvSpPr>
          <p:nvPr>
            <p:ph type="dt" sz="half" idx="19"/>
          </p:nvPr>
        </p:nvSpPr>
        <p:spPr/>
        <p:txBody>
          <a:bodyPr/>
          <a:lstStyle/>
          <a:p>
            <a:fld id="{F1A13B18-F5ED-4611-8DBB-F05123AFBA22}" type="datetimeFigureOut">
              <a:rPr lang="da-DK" smtClean="0"/>
              <a:pPr/>
              <a:t>06-03-2026</a:t>
            </a:fld>
            <a:endParaRPr lang="da-DK" dirty="0"/>
          </a:p>
        </p:txBody>
      </p:sp>
      <p:sp>
        <p:nvSpPr>
          <p:cNvPr id="7" name="Slide Number Placeholder 6">
            <a:extLst>
              <a:ext uri="{FF2B5EF4-FFF2-40B4-BE49-F238E27FC236}">
                <a16:creationId xmlns:a16="http://schemas.microsoft.com/office/drawing/2014/main" id="{35B93800-6F51-413B-BA21-0A9967FF3386}"/>
              </a:ext>
            </a:extLst>
          </p:cNvPr>
          <p:cNvSpPr>
            <a:spLocks noGrp="1"/>
          </p:cNvSpPr>
          <p:nvPr>
            <p:ph type="sldNum" sz="quarter" idx="21"/>
          </p:nvPr>
        </p:nvSpPr>
        <p:spPr/>
        <p:txBody>
          <a:bodyPr/>
          <a:lstStyle/>
          <a:p>
            <a:fld id="{45D37B1E-C366-494F-A587-962AD9AABC83}" type="slidenum">
              <a:rPr lang="da-DK" smtClean="0"/>
              <a:pPr/>
              <a:t>‹nr.›</a:t>
            </a:fld>
            <a:endParaRPr lang="da-DK" dirty="0"/>
          </a:p>
        </p:txBody>
      </p:sp>
      <p:sp>
        <p:nvSpPr>
          <p:cNvPr id="13" name="Date Placeholder 14">
            <a:extLst>
              <a:ext uri="{FF2B5EF4-FFF2-40B4-BE49-F238E27FC236}">
                <a16:creationId xmlns:a16="http://schemas.microsoft.com/office/drawing/2014/main" id="{DDE6B7B7-37A0-D480-07CB-15C7F591F938}"/>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16" name="text" descr="{&quot;templafy&quot;:{&quot;id&quot;:&quot;5025f9a8-e11f-4054-a67b-e19f23838d9f&quot;}}" title="UserProfile.Institut.InstituteDCU_{{DocumentLanguage}}">
            <a:extLst>
              <a:ext uri="{FF2B5EF4-FFF2-40B4-BE49-F238E27FC236}">
                <a16:creationId xmlns:a16="http://schemas.microsoft.com/office/drawing/2014/main" id="{0F2E7AB3-CD7C-9947-4E57-15C225D9CEA2}"/>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23129649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Billede og indhold">
    <p:spTree>
      <p:nvGrpSpPr>
        <p:cNvPr id="1" name=""/>
        <p:cNvGrpSpPr/>
        <p:nvPr/>
      </p:nvGrpSpPr>
      <p:grpSpPr>
        <a:xfrm>
          <a:off x="0" y="0"/>
          <a:ext cx="0" cy="0"/>
          <a:chOff x="0" y="0"/>
          <a:chExt cx="0" cy="0"/>
        </a:xfrm>
      </p:grpSpPr>
      <p:sp>
        <p:nvSpPr>
          <p:cNvPr id="10" name="Pladsholder til billede 3"/>
          <p:cNvSpPr>
            <a:spLocks noGrp="1"/>
          </p:cNvSpPr>
          <p:nvPr>
            <p:ph type="pic" sz="quarter" idx="13" hasCustomPrompt="1"/>
          </p:nvPr>
        </p:nvSpPr>
        <p:spPr>
          <a:xfrm>
            <a:off x="0" y="0"/>
            <a:ext cx="6099300" cy="6858000"/>
          </a:xfrm>
          <a:solidFill>
            <a:schemeClr val="bg1"/>
          </a:solidFill>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8" name="Titel 1"/>
          <p:cNvSpPr>
            <a:spLocks noGrp="1"/>
          </p:cNvSpPr>
          <p:nvPr>
            <p:ph type="title" hasCustomPrompt="1"/>
          </p:nvPr>
        </p:nvSpPr>
        <p:spPr>
          <a:xfrm>
            <a:off x="6692401" y="1076109"/>
            <a:ext cx="4680000" cy="1822734"/>
          </a:xfrm>
        </p:spPr>
        <p:txBody>
          <a:bodyPr/>
          <a:lstStyle>
            <a:lvl1pPr>
              <a:defRPr/>
            </a:lvl1pPr>
          </a:lstStyle>
          <a:p>
            <a:r>
              <a:rPr lang="da-DK" dirty="0"/>
              <a:t>Klik for at tilføje overskrift, maksimalt 3 linjer</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692400"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0" name="Logo black">
            <a:extLst>
              <a:ext uri="{FF2B5EF4-FFF2-40B4-BE49-F238E27FC236}">
                <a16:creationId xmlns:a16="http://schemas.microsoft.com/office/drawing/2014/main" id="{1421C492-A651-4EE4-BB8B-C6886E7B5C1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92400" y="6294893"/>
            <a:ext cx="784800" cy="211840"/>
          </a:xfrm>
          <a:prstGeom prst="rect">
            <a:avLst/>
          </a:prstGeom>
        </p:spPr>
      </p:pic>
      <p:sp>
        <p:nvSpPr>
          <p:cNvPr id="30" name="Date Placeholder 14">
            <a:extLst>
              <a:ext uri="{FF2B5EF4-FFF2-40B4-BE49-F238E27FC236}">
                <a16:creationId xmlns:a16="http://schemas.microsoft.com/office/drawing/2014/main" id="{2C4B35A0-F8F7-420F-9E06-CC0AAAA0B84F}"/>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11" name="sdu.dk">
            <a:extLst>
              <a:ext uri="{FF2B5EF4-FFF2-40B4-BE49-F238E27FC236}">
                <a16:creationId xmlns:a16="http://schemas.microsoft.com/office/drawing/2014/main" id="{72697A22-CBC3-A484-F246-C5C8B438E04E}"/>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12" name="#sdudk">
            <a:extLst>
              <a:ext uri="{FF2B5EF4-FFF2-40B4-BE49-F238E27FC236}">
                <a16:creationId xmlns:a16="http://schemas.microsoft.com/office/drawing/2014/main" id="{28A7C55E-B681-C1E7-FA15-608C847286BC}"/>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cxnSp>
        <p:nvCxnSpPr>
          <p:cNvPr id="13" name="Straight Connector 17">
            <a:extLst>
              <a:ext uri="{FF2B5EF4-FFF2-40B4-BE49-F238E27FC236}">
                <a16:creationId xmlns:a16="http://schemas.microsoft.com/office/drawing/2014/main" id="{2D70E466-4F9E-BA11-0588-F68B5B9329FD}"/>
              </a:ext>
            </a:extLst>
          </p:cNvPr>
          <p:cNvCxnSpPr>
            <a:cxnSpLocks/>
          </p:cNvCxnSpPr>
          <p:nvPr userDrawn="1"/>
        </p:nvCxnSpPr>
        <p:spPr>
          <a:xfrm>
            <a:off x="6691637"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4" name="Logo black">
            <a:extLst>
              <a:ext uri="{FF2B5EF4-FFF2-40B4-BE49-F238E27FC236}">
                <a16:creationId xmlns:a16="http://schemas.microsoft.com/office/drawing/2014/main" id="{54810BE8-0056-B934-3B73-6F7C88E8FD7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692400" y="6294893"/>
            <a:ext cx="784800" cy="211840"/>
          </a:xfrm>
          <a:prstGeom prst="rect">
            <a:avLst/>
          </a:prstGeom>
        </p:spPr>
      </p:pic>
      <p:sp>
        <p:nvSpPr>
          <p:cNvPr id="15" name="Date Placeholder 14">
            <a:extLst>
              <a:ext uri="{FF2B5EF4-FFF2-40B4-BE49-F238E27FC236}">
                <a16:creationId xmlns:a16="http://schemas.microsoft.com/office/drawing/2014/main" id="{6DCEF6B8-A3E2-5AB8-A83D-9167158BC775}"/>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17" name="Rectangle 12" descr="{&quot;templafy&quot;:{&quot;id&quot;:&quot;9a90e810-3e26-4e42-927a-6454770bea52&quot;}}">
            <a:extLst>
              <a:ext uri="{FF2B5EF4-FFF2-40B4-BE49-F238E27FC236}">
                <a16:creationId xmlns:a16="http://schemas.microsoft.com/office/drawing/2014/main" id="{F8211E73-6A96-70B2-3271-81CE8B599C5A}"/>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tx1"/>
              </a:solidFill>
            </a:endParaRPr>
          </a:p>
        </p:txBody>
      </p:sp>
      <p:sp>
        <p:nvSpPr>
          <p:cNvPr id="18" name="TextBox 9">
            <a:extLst>
              <a:ext uri="{FF2B5EF4-FFF2-40B4-BE49-F238E27FC236}">
                <a16:creationId xmlns:a16="http://schemas.microsoft.com/office/drawing/2014/main" id="{CA5063A4-8DAA-DF95-B099-AF0695E4FE0B}"/>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6" name="text" descr="{&quot;templafy&quot;:{&quot;id&quot;:&quot;e005cfce-490c-4bf1-be8b-e41851fb8f51&quot;}}" title="UserProfile.Institut.InstituteDCU_{{DocumentLanguage}}">
            <a:extLst>
              <a:ext uri="{FF2B5EF4-FFF2-40B4-BE49-F238E27FC236}">
                <a16:creationId xmlns:a16="http://schemas.microsoft.com/office/drawing/2014/main" id="{6AA6A1BD-0215-BC40-A001-EB01D935E842}"/>
              </a:ext>
            </a:extLst>
          </p:cNvPr>
          <p:cNvSpPr txBox="1">
            <a:spLocks/>
          </p:cNvSpPr>
          <p:nvPr userDrawn="1"/>
        </p:nvSpPr>
        <p:spPr>
          <a:xfrm>
            <a:off x="6684803" y="319792"/>
            <a:ext cx="4772380"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212617172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Billede og tekst (CV)">
    <p:spTree>
      <p:nvGrpSpPr>
        <p:cNvPr id="1" name=""/>
        <p:cNvGrpSpPr/>
        <p:nvPr/>
      </p:nvGrpSpPr>
      <p:grpSpPr>
        <a:xfrm>
          <a:off x="0" y="0"/>
          <a:ext cx="0" cy="0"/>
          <a:chOff x="0" y="0"/>
          <a:chExt cx="0" cy="0"/>
        </a:xfrm>
      </p:grpSpPr>
      <p:sp>
        <p:nvSpPr>
          <p:cNvPr id="7" name="Titel 1"/>
          <p:cNvSpPr>
            <a:spLocks noGrp="1"/>
          </p:cNvSpPr>
          <p:nvPr>
            <p:ph type="title" hasCustomPrompt="1"/>
          </p:nvPr>
        </p:nvSpPr>
        <p:spPr>
          <a:xfrm>
            <a:off x="6710399" y="1700213"/>
            <a:ext cx="4677070" cy="1436392"/>
          </a:xfrm>
        </p:spPr>
        <p:txBody>
          <a:bodyPr/>
          <a:lstStyle>
            <a:lvl1pPr>
              <a:defRPr sz="4800"/>
            </a:lvl1pPr>
          </a:lstStyle>
          <a:p>
            <a:r>
              <a:rPr lang="da-DK" dirty="0"/>
              <a:t>Overskrift i </a:t>
            </a:r>
            <a:r>
              <a:rPr lang="da-DK" dirty="0" err="1"/>
              <a:t>maks</a:t>
            </a:r>
            <a:r>
              <a:rPr lang="da-DK" dirty="0"/>
              <a:t> 2 linjer</a:t>
            </a:r>
            <a:endParaRPr lang="da-DK"/>
          </a:p>
        </p:txBody>
      </p:sp>
      <p:sp>
        <p:nvSpPr>
          <p:cNvPr id="15" name="Text Placeholder 4">
            <a:extLst>
              <a:ext uri="{FF2B5EF4-FFF2-40B4-BE49-F238E27FC236}">
                <a16:creationId xmlns:a16="http://schemas.microsoft.com/office/drawing/2014/main" id="{6FAAEFF0-FCE4-48D6-A0D1-A458F3CD3EB3}"/>
              </a:ext>
            </a:extLst>
          </p:cNvPr>
          <p:cNvSpPr>
            <a:spLocks noGrp="1"/>
          </p:cNvSpPr>
          <p:nvPr>
            <p:ph type="body" sz="quarter" idx="19"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6" name="Text Placeholder 5">
            <a:extLst>
              <a:ext uri="{FF2B5EF4-FFF2-40B4-BE49-F238E27FC236}">
                <a16:creationId xmlns:a16="http://schemas.microsoft.com/office/drawing/2014/main" id="{2F21E6D3-406B-4DA0-9B5A-6A2F208BAF71}"/>
              </a:ext>
            </a:extLst>
          </p:cNvPr>
          <p:cNvSpPr>
            <a:spLocks noGrp="1"/>
          </p:cNvSpPr>
          <p:nvPr>
            <p:ph type="body" sz="quarter" idx="18" hasCustomPrompt="1"/>
          </p:nvPr>
        </p:nvSpPr>
        <p:spPr>
          <a:xfrm>
            <a:off x="6710399" y="452437"/>
            <a:ext cx="4659277" cy="790493"/>
          </a:xfrm>
        </p:spPr>
        <p:txBody>
          <a:bodyPr anchor="b" anchorCtr="0"/>
          <a:lstStyle>
            <a:lvl1pPr marL="0" indent="0">
              <a:buFont typeface="Arial" panose="020B0604020202020204" pitchFamily="34" charset="0"/>
              <a:buNone/>
              <a:defRPr/>
            </a:lvl1pPr>
          </a:lstStyle>
          <a:p>
            <a:pPr lvl="0"/>
            <a:r>
              <a:rPr lang="da-DK" dirty="0"/>
              <a:t>Klik for at indsætte tekst (f.eks. job titel)</a:t>
            </a:r>
            <a:endParaRPr lang="da-DK"/>
          </a:p>
        </p:txBody>
      </p:sp>
      <p:sp>
        <p:nvSpPr>
          <p:cNvPr id="10" name="Pladsholder til billede 3"/>
          <p:cNvSpPr>
            <a:spLocks noGrp="1"/>
          </p:cNvSpPr>
          <p:nvPr>
            <p:ph type="pic" sz="quarter" idx="13" hasCustomPrompt="1"/>
          </p:nvPr>
        </p:nvSpPr>
        <p:spPr>
          <a:xfrm>
            <a:off x="411163" y="1016000"/>
            <a:ext cx="4043879" cy="4804038"/>
          </a:xfrm>
          <a:noFill/>
        </p:spPr>
        <p:txBody>
          <a:bodyPr/>
          <a:lstStyle>
            <a:lvl1pPr marL="0" indent="0" algn="ctr">
              <a:buNone/>
              <a:defRPr sz="1100"/>
            </a:lvl1pPr>
          </a:lstStyle>
          <a:p>
            <a:r>
              <a:rPr lang="da-DK" dirty="0"/>
              <a:t>Vælg pladsholderen og indsæt billede via Templafy/Skyfish eller ikon eller logo via Templafy/Billeder</a:t>
            </a:r>
            <a:endParaRPr lang="da-DK"/>
          </a:p>
        </p:txBody>
      </p:sp>
      <p:sp>
        <p:nvSpPr>
          <p:cNvPr id="18" name="Date Placeholder 14">
            <a:extLst>
              <a:ext uri="{FF2B5EF4-FFF2-40B4-BE49-F238E27FC236}">
                <a16:creationId xmlns:a16="http://schemas.microsoft.com/office/drawing/2014/main" id="{4AC2696B-BD55-4932-A36E-BCC4318F22B0}"/>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4" name="Date Placeholder 3">
            <a:extLst>
              <a:ext uri="{FF2B5EF4-FFF2-40B4-BE49-F238E27FC236}">
                <a16:creationId xmlns:a16="http://schemas.microsoft.com/office/drawing/2014/main" id="{01591D0A-163E-46D9-B4AE-DA2791457328}"/>
              </a:ext>
            </a:extLst>
          </p:cNvPr>
          <p:cNvSpPr>
            <a:spLocks noGrp="1"/>
          </p:cNvSpPr>
          <p:nvPr>
            <p:ph type="dt" sz="half" idx="20"/>
          </p:nvPr>
        </p:nvSpPr>
        <p:spPr/>
        <p:txBody>
          <a:bodyPr/>
          <a:lstStyle/>
          <a:p>
            <a:fld id="{F1A13B18-F5ED-4611-8DBB-F05123AFBA22}" type="datetimeFigureOut">
              <a:rPr lang="da-DK" smtClean="0"/>
              <a:pPr/>
              <a:t>06-03-2026</a:t>
            </a:fld>
            <a:endParaRPr lang="da-DK" dirty="0"/>
          </a:p>
        </p:txBody>
      </p:sp>
      <p:sp>
        <p:nvSpPr>
          <p:cNvPr id="11" name="Slide Number Placeholder 10">
            <a:extLst>
              <a:ext uri="{FF2B5EF4-FFF2-40B4-BE49-F238E27FC236}">
                <a16:creationId xmlns:a16="http://schemas.microsoft.com/office/drawing/2014/main" id="{DA9685AE-678B-466E-B97B-590BC795CFDA}"/>
              </a:ext>
            </a:extLst>
          </p:cNvPr>
          <p:cNvSpPr>
            <a:spLocks noGrp="1"/>
          </p:cNvSpPr>
          <p:nvPr>
            <p:ph type="sldNum" sz="quarter" idx="22"/>
          </p:nvPr>
        </p:nvSpPr>
        <p:spPr/>
        <p:txBody>
          <a:bodyPr/>
          <a:lstStyle/>
          <a:p>
            <a:fld id="{45D37B1E-C366-494F-A587-962AD9AABC83}" type="slidenum">
              <a:rPr lang="da-DK" smtClean="0"/>
              <a:pPr/>
              <a:t>‹nr.›</a:t>
            </a:fld>
            <a:endParaRPr lang="da-DK" dirty="0"/>
          </a:p>
        </p:txBody>
      </p:sp>
      <p:pic>
        <p:nvPicPr>
          <p:cNvPr id="13" name="Logo black">
            <a:extLst>
              <a:ext uri="{FF2B5EF4-FFF2-40B4-BE49-F238E27FC236}">
                <a16:creationId xmlns:a16="http://schemas.microsoft.com/office/drawing/2014/main" id="{16CDF92D-C78F-4CBE-853B-4E3CD39D2A5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4" name="Date Placeholder 14">
            <a:extLst>
              <a:ext uri="{FF2B5EF4-FFF2-40B4-BE49-F238E27FC236}">
                <a16:creationId xmlns:a16="http://schemas.microsoft.com/office/drawing/2014/main" id="{DCF3C161-2674-A570-59C7-58B50E24D092}"/>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pic>
        <p:nvPicPr>
          <p:cNvPr id="17" name="Logo black">
            <a:extLst>
              <a:ext uri="{FF2B5EF4-FFF2-40B4-BE49-F238E27FC236}">
                <a16:creationId xmlns:a16="http://schemas.microsoft.com/office/drawing/2014/main" id="{C67574D4-E8FF-84D9-961A-6F713059FA5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cxnSp>
        <p:nvCxnSpPr>
          <p:cNvPr id="19" name="Straight Connector 15">
            <a:extLst>
              <a:ext uri="{FF2B5EF4-FFF2-40B4-BE49-F238E27FC236}">
                <a16:creationId xmlns:a16="http://schemas.microsoft.com/office/drawing/2014/main" id="{75F2405D-DEFE-7B29-AA11-2983CDDF1747}"/>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Rectangle 16">
            <a:extLst>
              <a:ext uri="{FF2B5EF4-FFF2-40B4-BE49-F238E27FC236}">
                <a16:creationId xmlns:a16="http://schemas.microsoft.com/office/drawing/2014/main" id="{510354E0-0D98-99BD-C41C-5C6F483535D4}"/>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21" name="Rectangle 18">
            <a:extLst>
              <a:ext uri="{FF2B5EF4-FFF2-40B4-BE49-F238E27FC236}">
                <a16:creationId xmlns:a16="http://schemas.microsoft.com/office/drawing/2014/main" id="{F2E80612-65CA-8548-5C3F-0053B483CBEF}"/>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23" name="TextBox 9">
            <a:extLst>
              <a:ext uri="{FF2B5EF4-FFF2-40B4-BE49-F238E27FC236}">
                <a16:creationId xmlns:a16="http://schemas.microsoft.com/office/drawing/2014/main" id="{D99C4AF5-2E43-20C7-4F2D-1A72F864A331}"/>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6" name="text" descr="{&quot;templafy&quot;:{&quot;id&quot;:&quot;663bff7c-b804-4d4a-b022-de3012c3402f&quot;}}" title="UserProfile.Institut.InstituteDCU_{{DocumentLanguage}}">
            <a:extLst>
              <a:ext uri="{FF2B5EF4-FFF2-40B4-BE49-F238E27FC236}">
                <a16:creationId xmlns:a16="http://schemas.microsoft.com/office/drawing/2014/main" id="{F123D66E-C740-891E-EE32-86B342CB0549}"/>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657457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Overskrift og bille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400"/>
            </a:lvl1pPr>
          </a:lstStyle>
          <a:p>
            <a:r>
              <a:rPr lang="da-DK" dirty="0"/>
              <a:t>Vælg pladsholderen og indsæt billede via Templafy/Skyfish eller ikon eller logo via Templafy/Billeder</a:t>
            </a:r>
            <a:endParaRPr lang="da-DK"/>
          </a:p>
        </p:txBody>
      </p:sp>
      <p:sp>
        <p:nvSpPr>
          <p:cNvPr id="17" name="Date Placeholder 14">
            <a:extLst>
              <a:ext uri="{FF2B5EF4-FFF2-40B4-BE49-F238E27FC236}">
                <a16:creationId xmlns:a16="http://schemas.microsoft.com/office/drawing/2014/main" id="{360EC57D-D72D-43A3-90BC-3ACC9F8BC95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sp>
        <p:nvSpPr>
          <p:cNvPr id="18" name="Date Placeholder 14">
            <a:extLst>
              <a:ext uri="{FF2B5EF4-FFF2-40B4-BE49-F238E27FC236}">
                <a16:creationId xmlns:a16="http://schemas.microsoft.com/office/drawing/2014/main" id="{36B2A848-B2AD-472A-AC10-0002D162D52D}"/>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4" name="Slide Number Placeholder 3">
            <a:extLst>
              <a:ext uri="{FF2B5EF4-FFF2-40B4-BE49-F238E27FC236}">
                <a16:creationId xmlns:a16="http://schemas.microsoft.com/office/drawing/2014/main" id="{417D6F82-73FC-4F13-BFEC-9200E77E1527}"/>
              </a:ext>
            </a:extLst>
          </p:cNvPr>
          <p:cNvSpPr>
            <a:spLocks noGrp="1"/>
          </p:cNvSpPr>
          <p:nvPr>
            <p:ph type="sldNum" sz="quarter" idx="16"/>
          </p:nvPr>
        </p:nvSpPr>
        <p:spPr/>
        <p:txBody>
          <a:bodyPr/>
          <a:lstStyle/>
          <a:p>
            <a:fld id="{45D37B1E-C366-494F-A587-962AD9AABC83}" type="slidenum">
              <a:rPr lang="da-DK" smtClean="0"/>
              <a:pPr/>
              <a:t>‹nr.›</a:t>
            </a:fld>
            <a:endParaRPr lang="da-DK" dirty="0"/>
          </a:p>
        </p:txBody>
      </p:sp>
      <p:sp>
        <p:nvSpPr>
          <p:cNvPr id="7" name="Date Placeholder 14">
            <a:extLst>
              <a:ext uri="{FF2B5EF4-FFF2-40B4-BE49-F238E27FC236}">
                <a16:creationId xmlns:a16="http://schemas.microsoft.com/office/drawing/2014/main" id="{73A00A9D-7213-5D3D-AFCA-2F7A4C0661DB}"/>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8" name="text" descr="{&quot;templafy&quot;:{&quot;id&quot;:&quot;4114bcca-66cd-4636-9caa-c74e6052ba4d&quot;}}" title="UserProfile.Institut.InstituteDCU_{{DocumentLanguage}}">
            <a:extLst>
              <a:ext uri="{FF2B5EF4-FFF2-40B4-BE49-F238E27FC236}">
                <a16:creationId xmlns:a16="http://schemas.microsoft.com/office/drawing/2014/main" id="{5803091C-FBAC-06FB-9F65-E834CC6FDE66}"/>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361140603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Fire ikoner">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2FA71C01-3350-42F9-9392-0F3379095A93}"/>
              </a:ext>
            </a:extLst>
          </p:cNvPr>
          <p:cNvSpPr>
            <a:spLocks noGrp="1"/>
          </p:cNvSpPr>
          <p:nvPr>
            <p:ph sz="quarter" idx="13" hasCustomPrompt="1"/>
          </p:nvPr>
        </p:nvSpPr>
        <p:spPr>
          <a:xfrm>
            <a:off x="2932902" y="1700213"/>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1" name="Text Placeholder 10">
            <a:extLst>
              <a:ext uri="{FF2B5EF4-FFF2-40B4-BE49-F238E27FC236}">
                <a16:creationId xmlns:a16="http://schemas.microsoft.com/office/drawing/2014/main" id="{C0A09C85-3CCC-44AB-A808-AA96845B1281}"/>
              </a:ext>
            </a:extLst>
          </p:cNvPr>
          <p:cNvSpPr>
            <a:spLocks noGrp="1"/>
          </p:cNvSpPr>
          <p:nvPr>
            <p:ph type="body" sz="quarter" idx="14" hasCustomPrompt="1"/>
          </p:nvPr>
        </p:nvSpPr>
        <p:spPr>
          <a:xfrm>
            <a:off x="2932902" y="2733129"/>
            <a:ext cx="3564000" cy="756000"/>
          </a:xfrm>
        </p:spPr>
        <p:txBody>
          <a:bodyPr/>
          <a:lstStyle>
            <a:lvl1pPr marL="0" indent="0">
              <a:buFont typeface="Arial" panose="020B0604020202020204" pitchFamily="34" charset="0"/>
              <a:buChar char="​"/>
              <a:defRPr sz="2100" b="1"/>
            </a:lvl1pPr>
            <a:lvl2pPr marL="252000">
              <a:defRPr/>
            </a:lvl2pPr>
            <a:lvl3pPr marL="504000">
              <a:defRPr/>
            </a:lvl3pPr>
          </a:lstStyle>
          <a:p>
            <a:pPr lvl="0"/>
            <a:r>
              <a:rPr lang="da-DK"/>
              <a:t>Klik for at tilføje overskrift</a:t>
            </a:r>
          </a:p>
          <a:p>
            <a:pPr lvl="1"/>
            <a:r>
              <a:rPr lang="da-DK"/>
              <a:t>Second level</a:t>
            </a:r>
          </a:p>
          <a:p>
            <a:pPr lvl="2"/>
            <a:endParaRPr lang="da-DK" dirty="0"/>
          </a:p>
        </p:txBody>
      </p:sp>
      <p:sp>
        <p:nvSpPr>
          <p:cNvPr id="13" name="Content Placeholder 12">
            <a:extLst>
              <a:ext uri="{FF2B5EF4-FFF2-40B4-BE49-F238E27FC236}">
                <a16:creationId xmlns:a16="http://schemas.microsoft.com/office/drawing/2014/main" id="{3F35B7FD-E0E2-4581-BAC7-8858E530AFEA}"/>
              </a:ext>
            </a:extLst>
          </p:cNvPr>
          <p:cNvSpPr>
            <a:spLocks noGrp="1"/>
          </p:cNvSpPr>
          <p:nvPr>
            <p:ph sz="quarter" idx="15" hasCustomPrompt="1"/>
          </p:nvPr>
        </p:nvSpPr>
        <p:spPr>
          <a:xfrm>
            <a:off x="2934000"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5" name="Text Placeholder 14">
            <a:extLst>
              <a:ext uri="{FF2B5EF4-FFF2-40B4-BE49-F238E27FC236}">
                <a16:creationId xmlns:a16="http://schemas.microsoft.com/office/drawing/2014/main" id="{52C92166-E723-47D5-9A87-3354EB28C43E}"/>
              </a:ext>
            </a:extLst>
          </p:cNvPr>
          <p:cNvSpPr>
            <a:spLocks noGrp="1"/>
          </p:cNvSpPr>
          <p:nvPr>
            <p:ph type="body" sz="quarter" idx="16" hasCustomPrompt="1"/>
          </p:nvPr>
        </p:nvSpPr>
        <p:spPr>
          <a:xfrm>
            <a:off x="2932112" y="5093240"/>
            <a:ext cx="3564000" cy="756000"/>
          </a:xfrm>
        </p:spPr>
        <p:txBody>
          <a:bodyPr/>
          <a:lstStyle>
            <a:lvl1pPr marL="0" indent="0">
              <a:buFont typeface="Arial" panose="020B0604020202020204" pitchFamily="34" charset="0"/>
              <a:buChar char="​"/>
              <a:defRPr sz="2000" b="1"/>
            </a:lvl1pPr>
            <a:lvl2pPr marL="252000">
              <a:defRPr/>
            </a:lvl2pPr>
            <a:lvl3pPr marL="252000" indent="0">
              <a:buNone/>
              <a:defRPr/>
            </a:lvl3pPr>
          </a:lstStyle>
          <a:p>
            <a:pPr lvl="0"/>
            <a:r>
              <a:rPr lang="da-DK" dirty="0"/>
              <a:t>Klik for at </a:t>
            </a:r>
            <a:r>
              <a:rPr lang="da-DK"/>
              <a:t>tilføje overskrift</a:t>
            </a:r>
          </a:p>
          <a:p>
            <a:pPr lvl="1"/>
            <a:r>
              <a:rPr lang="da-DK"/>
              <a:t>Second level</a:t>
            </a:r>
            <a:endParaRPr lang="da-DK" dirty="0"/>
          </a:p>
        </p:txBody>
      </p:sp>
      <p:sp>
        <p:nvSpPr>
          <p:cNvPr id="17" name="Content Placeholder 16">
            <a:extLst>
              <a:ext uri="{FF2B5EF4-FFF2-40B4-BE49-F238E27FC236}">
                <a16:creationId xmlns:a16="http://schemas.microsoft.com/office/drawing/2014/main" id="{AE23DA26-37CC-4CA7-8253-FD9AB459D2EF}"/>
              </a:ext>
            </a:extLst>
          </p:cNvPr>
          <p:cNvSpPr>
            <a:spLocks noGrp="1"/>
          </p:cNvSpPr>
          <p:nvPr>
            <p:ph sz="quarter" idx="17" hasCustomPrompt="1"/>
          </p:nvPr>
        </p:nvSpPr>
        <p:spPr>
          <a:xfrm>
            <a:off x="7474740" y="1700213"/>
            <a:ext cx="936000" cy="936000"/>
          </a:xfrm>
        </p:spPr>
        <p:txBody>
          <a:bodyPr wrap="none"/>
          <a:lstStyle>
            <a:lvl1pPr marL="0" indent="0">
              <a:buNone/>
              <a:defRPr sz="1000"/>
            </a:lvl1pPr>
            <a:lvl2pPr marL="252000" indent="0">
              <a:buNone/>
              <a:defRPr sz="1000"/>
            </a:lvl2pPr>
          </a:lstStyle>
          <a:p>
            <a:pPr lvl="0"/>
            <a:r>
              <a:rPr lang="da-DK" dirty="0"/>
              <a:t>Indsæt logo: Vælg pladsholderen, indsæt logo via Templafy/Billeder</a:t>
            </a:r>
            <a:endParaRPr lang="da-DK"/>
          </a:p>
        </p:txBody>
      </p:sp>
      <p:sp>
        <p:nvSpPr>
          <p:cNvPr id="19" name="Text Placeholder 18">
            <a:extLst>
              <a:ext uri="{FF2B5EF4-FFF2-40B4-BE49-F238E27FC236}">
                <a16:creationId xmlns:a16="http://schemas.microsoft.com/office/drawing/2014/main" id="{62682726-03AB-4490-8664-993881FA0BB1}"/>
              </a:ext>
            </a:extLst>
          </p:cNvPr>
          <p:cNvSpPr>
            <a:spLocks noGrp="1"/>
          </p:cNvSpPr>
          <p:nvPr>
            <p:ph type="body" sz="quarter" idx="18" hasCustomPrompt="1"/>
          </p:nvPr>
        </p:nvSpPr>
        <p:spPr>
          <a:xfrm>
            <a:off x="7459663" y="273240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p>
          <a:p>
            <a:pPr lvl="2"/>
            <a:endParaRPr lang="da-DK" dirty="0"/>
          </a:p>
        </p:txBody>
      </p:sp>
      <p:sp>
        <p:nvSpPr>
          <p:cNvPr id="21" name="Content Placeholder 20">
            <a:extLst>
              <a:ext uri="{FF2B5EF4-FFF2-40B4-BE49-F238E27FC236}">
                <a16:creationId xmlns:a16="http://schemas.microsoft.com/office/drawing/2014/main" id="{762625AB-198B-4F37-9382-C78FD9118D5A}"/>
              </a:ext>
            </a:extLst>
          </p:cNvPr>
          <p:cNvSpPr>
            <a:spLocks noGrp="1"/>
          </p:cNvSpPr>
          <p:nvPr>
            <p:ph sz="quarter" idx="19" hasCustomPrompt="1"/>
          </p:nvPr>
        </p:nvSpPr>
        <p:spPr>
          <a:xfrm>
            <a:off x="7459663"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23" name="Text Placeholder 22">
            <a:extLst>
              <a:ext uri="{FF2B5EF4-FFF2-40B4-BE49-F238E27FC236}">
                <a16:creationId xmlns:a16="http://schemas.microsoft.com/office/drawing/2014/main" id="{D8AE7F93-F2C6-4199-8D16-CFB4D977F63E}"/>
              </a:ext>
            </a:extLst>
          </p:cNvPr>
          <p:cNvSpPr>
            <a:spLocks noGrp="1"/>
          </p:cNvSpPr>
          <p:nvPr>
            <p:ph type="body" sz="quarter" idx="20" hasCustomPrompt="1"/>
          </p:nvPr>
        </p:nvSpPr>
        <p:spPr>
          <a:xfrm>
            <a:off x="7473948" y="509324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endParaRPr lang="da-DK" dirty="0"/>
          </a:p>
        </p:txBody>
      </p:sp>
      <p:sp>
        <p:nvSpPr>
          <p:cNvPr id="4" name="Date Placeholder 3">
            <a:extLst>
              <a:ext uri="{FF2B5EF4-FFF2-40B4-BE49-F238E27FC236}">
                <a16:creationId xmlns:a16="http://schemas.microsoft.com/office/drawing/2014/main" id="{21133E6A-A4F4-491B-846E-1DACC83D9BB7}"/>
              </a:ext>
            </a:extLst>
          </p:cNvPr>
          <p:cNvSpPr>
            <a:spLocks noGrp="1"/>
          </p:cNvSpPr>
          <p:nvPr>
            <p:ph type="dt" sz="half" idx="11"/>
          </p:nvPr>
        </p:nvSpPr>
        <p:spPr/>
        <p:txBody>
          <a:bodyPr/>
          <a:lstStyle/>
          <a:p>
            <a:fld id="{F1A13B18-F5ED-4611-8DBB-F05123AFBA22}" type="datetimeFigureOut">
              <a:rPr lang="da-DK" smtClean="0"/>
              <a:pPr/>
              <a:t>06-03-2026</a:t>
            </a:fld>
            <a:endParaRPr lang="da-DK" dirty="0"/>
          </a:p>
        </p:txBody>
      </p:sp>
      <p:sp>
        <p:nvSpPr>
          <p:cNvPr id="5" name="Slide Number Placeholder 4">
            <a:extLst>
              <a:ext uri="{FF2B5EF4-FFF2-40B4-BE49-F238E27FC236}">
                <a16:creationId xmlns:a16="http://schemas.microsoft.com/office/drawing/2014/main" id="{6C38E8B2-EC82-4BE1-85C6-8F272596913A}"/>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
        <p:nvSpPr>
          <p:cNvPr id="12" name="text" descr="{&quot;templafy&quot;:{&quot;id&quot;:&quot;5bad812b-61a1-4cff-b142-cb431780730b&quot;}}" title="UserProfile.Institut.InstituteDCU_{{DocumentLanguage}}">
            <a:extLst>
              <a:ext uri="{FF2B5EF4-FFF2-40B4-BE49-F238E27FC236}">
                <a16:creationId xmlns:a16="http://schemas.microsoft.com/office/drawing/2014/main" id="{DD8D5AAF-ADD4-7965-20E1-CAD60C11F790}"/>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372099265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Overskrift og logo">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6F8A6A9-890A-4EA2-8FA4-EA834B1A12F4}"/>
              </a:ext>
            </a:extLst>
          </p:cNvPr>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1" name="Date Placeholder 14">
            <a:extLst>
              <a:ext uri="{FF2B5EF4-FFF2-40B4-BE49-F238E27FC236}">
                <a16:creationId xmlns:a16="http://schemas.microsoft.com/office/drawing/2014/main" id="{705F52FC-7E26-46C0-8E8B-4445D500B9C7}"/>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7" name="Date Placeholder 6">
            <a:extLst>
              <a:ext uri="{FF2B5EF4-FFF2-40B4-BE49-F238E27FC236}">
                <a16:creationId xmlns:a16="http://schemas.microsoft.com/office/drawing/2014/main" id="{D01B1D99-4B52-4731-AEC4-C722464A7D1B}"/>
              </a:ext>
            </a:extLst>
          </p:cNvPr>
          <p:cNvSpPr>
            <a:spLocks noGrp="1"/>
          </p:cNvSpPr>
          <p:nvPr>
            <p:ph type="dt" sz="half" idx="10"/>
          </p:nvPr>
        </p:nvSpPr>
        <p:spPr/>
        <p:txBody>
          <a:bodyPr/>
          <a:lstStyle/>
          <a:p>
            <a:fld id="{F1A13B18-F5ED-4611-8DBB-F05123AFBA22}" type="datetimeFigureOut">
              <a:rPr lang="da-DK" smtClean="0"/>
              <a:pPr/>
              <a:t>06-03-2026</a:t>
            </a:fld>
            <a:endParaRPr lang="da-DK" dirty="0"/>
          </a:p>
        </p:txBody>
      </p:sp>
      <p:sp>
        <p:nvSpPr>
          <p:cNvPr id="12" name="Slide Number Placeholder 11">
            <a:extLst>
              <a:ext uri="{FF2B5EF4-FFF2-40B4-BE49-F238E27FC236}">
                <a16:creationId xmlns:a16="http://schemas.microsoft.com/office/drawing/2014/main" id="{4B452C39-88DE-4155-8ED8-643714B1A9FE}"/>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
        <p:nvSpPr>
          <p:cNvPr id="6" name="Date Placeholder 14">
            <a:extLst>
              <a:ext uri="{FF2B5EF4-FFF2-40B4-BE49-F238E27FC236}">
                <a16:creationId xmlns:a16="http://schemas.microsoft.com/office/drawing/2014/main" id="{A30967DE-2972-4D89-E092-4DEECF158BA3}"/>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9" name="text" descr="{&quot;templafy&quot;:{&quot;id&quot;:&quot;2ba2bcbe-3faf-49db-a787-20d4cebfa744&quot;}}" title="UserProfile.Institut.InstituteDCU_{{DocumentLanguage}}">
            <a:extLst>
              <a:ext uri="{FF2B5EF4-FFF2-40B4-BE49-F238E27FC236}">
                <a16:creationId xmlns:a16="http://schemas.microsoft.com/office/drawing/2014/main" id="{91B24A03-A9DC-8214-B212-7BEC0B19CAD0}"/>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482427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ort forside">
    <p:spTree>
      <p:nvGrpSpPr>
        <p:cNvPr id="1" name=""/>
        <p:cNvGrpSpPr/>
        <p:nvPr/>
      </p:nvGrpSpPr>
      <p:grpSpPr>
        <a:xfrm>
          <a:off x="0" y="0"/>
          <a:ext cx="0" cy="0"/>
          <a:chOff x="0" y="0"/>
          <a:chExt cx="0" cy="0"/>
        </a:xfrm>
      </p:grpSpPr>
      <p:sp>
        <p:nvSpPr>
          <p:cNvPr id="3" name="Background">
            <a:extLst>
              <a:ext uri="{FF2B5EF4-FFF2-40B4-BE49-F238E27FC236}">
                <a16:creationId xmlns:a16="http://schemas.microsoft.com/office/drawing/2014/main" id="{BBCAF46D-9983-4AEE-9B8A-24654CDEDDB0}"/>
              </a:ext>
            </a:extLst>
          </p:cNvPr>
          <p:cNvSpPr/>
          <p:nvPr userDrawn="1"/>
        </p:nvSpPr>
        <p:spPr>
          <a:xfrm>
            <a:off x="0" y="0"/>
            <a:ext cx="121896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bg1"/>
                </a:solidFill>
              </a:defRPr>
            </a:lvl1pPr>
          </a:lstStyle>
          <a:p>
            <a:r>
              <a:rPr lang="da-DK" dirty="0"/>
              <a:t>Klik for at tilføje overskrift</a:t>
            </a:r>
            <a:endParaRPr lang="da-DK"/>
          </a:p>
        </p:txBody>
      </p:sp>
      <p:pic>
        <p:nvPicPr>
          <p:cNvPr id="7" name="Logo black">
            <a:extLst>
              <a:ext uri="{FF2B5EF4-FFF2-40B4-BE49-F238E27FC236}">
                <a16:creationId xmlns:a16="http://schemas.microsoft.com/office/drawing/2014/main" id="{E6E48129-FB3C-4F39-A5A1-63313B41D3C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200" y="6296400"/>
            <a:ext cx="786874" cy="212400"/>
          </a:xfrm>
          <a:prstGeom prst="rect">
            <a:avLst/>
          </a:prstGeom>
        </p:spPr>
      </p:pic>
      <p:sp>
        <p:nvSpPr>
          <p:cNvPr id="11" name="Date Placeholder 14">
            <a:extLst>
              <a:ext uri="{FF2B5EF4-FFF2-40B4-BE49-F238E27FC236}">
                <a16:creationId xmlns:a16="http://schemas.microsoft.com/office/drawing/2014/main" id="{D4E1389B-CA3B-4709-956D-F396D960BBC8}"/>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sp>
        <p:nvSpPr>
          <p:cNvPr id="14" name="Date Placeholder 14">
            <a:extLst>
              <a:ext uri="{FF2B5EF4-FFF2-40B4-BE49-F238E27FC236}">
                <a16:creationId xmlns:a16="http://schemas.microsoft.com/office/drawing/2014/main" id="{8A94F1C1-AE36-4BBA-B958-8FC614A9472A}"/>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Tree>
    <p:extLst>
      <p:ext uri="{BB962C8B-B14F-4D97-AF65-F5344CB8AC3E}">
        <p14:creationId xmlns:p14="http://schemas.microsoft.com/office/powerpoint/2010/main" val="4067525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reaker A">
    <p:bg>
      <p:bgPr>
        <a:solidFill>
          <a:schemeClr val="bg1"/>
        </a:solidFill>
        <a:effectLst/>
      </p:bgPr>
    </p:bg>
    <p:spTree>
      <p:nvGrpSpPr>
        <p:cNvPr id="1" name=""/>
        <p:cNvGrpSpPr/>
        <p:nvPr/>
      </p:nvGrpSpPr>
      <p:grpSpPr>
        <a:xfrm>
          <a:off x="0" y="0"/>
          <a:ext cx="0" cy="0"/>
          <a:chOff x="0" y="0"/>
          <a:chExt cx="0" cy="0"/>
        </a:xfrm>
      </p:grpSpPr>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4400">
                <a:solidFill>
                  <a:schemeClr val="tx1"/>
                </a:solidFill>
              </a:defRPr>
            </a:lvl1pPr>
          </a:lstStyle>
          <a:p>
            <a:r>
              <a:rPr lang="da-DK" dirty="0"/>
              <a:t>Klik for at tilføje overskrift</a:t>
            </a:r>
            <a:endParaRPr lang="da-DK"/>
          </a:p>
        </p:txBody>
      </p:sp>
      <p:pic>
        <p:nvPicPr>
          <p:cNvPr id="13" name="Logo black">
            <a:extLst>
              <a:ext uri="{FF2B5EF4-FFF2-40B4-BE49-F238E27FC236}">
                <a16:creationId xmlns:a16="http://schemas.microsoft.com/office/drawing/2014/main" id="{8790A71A-B09B-4B5F-9D31-846A17201C9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7" name="Date Placeholder 14">
            <a:extLst>
              <a:ext uri="{FF2B5EF4-FFF2-40B4-BE49-F238E27FC236}">
                <a16:creationId xmlns:a16="http://schemas.microsoft.com/office/drawing/2014/main" id="{D63CFED0-47FC-4852-81C1-6B705FD6417D}"/>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Tree>
    <p:extLst>
      <p:ext uri="{BB962C8B-B14F-4D97-AF65-F5344CB8AC3E}">
        <p14:creationId xmlns:p14="http://schemas.microsoft.com/office/powerpoint/2010/main" val="35409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reaker B">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b" anchorCtr="0"/>
          <a:lstStyle>
            <a:lvl1pPr algn="l">
              <a:lnSpc>
                <a:spcPct val="100000"/>
              </a:lnSpc>
              <a:defRPr sz="44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A915360E-F247-49FB-821B-5399F1326472}"/>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7" name="Date Placeholder 14">
            <a:extLst>
              <a:ext uri="{FF2B5EF4-FFF2-40B4-BE49-F238E27FC236}">
                <a16:creationId xmlns:a16="http://schemas.microsoft.com/office/drawing/2014/main" id="{FB068F22-0263-44BB-8333-C5643293F39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sp>
        <p:nvSpPr>
          <p:cNvPr id="8" name="Date Placeholder 14">
            <a:extLst>
              <a:ext uri="{FF2B5EF4-FFF2-40B4-BE49-F238E27FC236}">
                <a16:creationId xmlns:a16="http://schemas.microsoft.com/office/drawing/2014/main" id="{2D08A2CA-4B19-4B39-B540-F97244C446A4}"/>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10" name="TextBox 9">
            <a:extLst>
              <a:ext uri="{FF2B5EF4-FFF2-40B4-BE49-F238E27FC236}">
                <a16:creationId xmlns:a16="http://schemas.microsoft.com/office/drawing/2014/main" id="{7EB9F81D-3EAD-42E8-88EC-432C25D7A8F9}"/>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1550034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verskrift og indhold A">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7" name="Content Placeholder 6">
            <a:extLst>
              <a:ext uri="{FF2B5EF4-FFF2-40B4-BE49-F238E27FC236}">
                <a16:creationId xmlns:a16="http://schemas.microsoft.com/office/drawing/2014/main" id="{A9D41ADC-5992-4476-8E55-8A709AA1B4B5}"/>
              </a:ext>
            </a:extLst>
          </p:cNvPr>
          <p:cNvSpPr>
            <a:spLocks noGrp="1"/>
          </p:cNvSpPr>
          <p:nvPr>
            <p:ph sz="quarter" idx="13" hasCustomPrompt="1"/>
          </p:nvPr>
        </p:nvSpPr>
        <p:spPr>
          <a:xfrm>
            <a:off x="6673356" y="1700212"/>
            <a:ext cx="4693920" cy="4141788"/>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0" name="Date Placeholder 14">
            <a:extLst>
              <a:ext uri="{FF2B5EF4-FFF2-40B4-BE49-F238E27FC236}">
                <a16:creationId xmlns:a16="http://schemas.microsoft.com/office/drawing/2014/main" id="{BBCDE8CE-8147-4B12-B358-7B7ACA92FFF2}"/>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sp>
        <p:nvSpPr>
          <p:cNvPr id="11" name="Date Placeholder 14">
            <a:extLst>
              <a:ext uri="{FF2B5EF4-FFF2-40B4-BE49-F238E27FC236}">
                <a16:creationId xmlns:a16="http://schemas.microsoft.com/office/drawing/2014/main" id="{7ACE2053-07AA-42FA-A789-E1430CAF7988}"/>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4" name="Slide Number Placeholder 3">
            <a:extLst>
              <a:ext uri="{FF2B5EF4-FFF2-40B4-BE49-F238E27FC236}">
                <a16:creationId xmlns:a16="http://schemas.microsoft.com/office/drawing/2014/main" id="{DBDCBB1C-1FE3-42F2-ACED-70B0664062BD}"/>
              </a:ext>
            </a:extLst>
          </p:cNvPr>
          <p:cNvSpPr>
            <a:spLocks noGrp="1"/>
          </p:cNvSpPr>
          <p:nvPr>
            <p:ph type="sldNum" sz="quarter" idx="15"/>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220968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verskrift og indhold B">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5366267" cy="1884283"/>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156000" y="1028246"/>
            <a:ext cx="5216400" cy="4825354"/>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F1A13B18-F5ED-4611-8DBB-F05123AFBA22}" type="datetimeFigureOut">
              <a:rPr lang="da-DK" smtClean="0"/>
              <a:pPr/>
              <a:t>06-03-2026</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20" name="TextBox 19">
            <a:extLst>
              <a:ext uri="{FF2B5EF4-FFF2-40B4-BE49-F238E27FC236}">
                <a16:creationId xmlns:a16="http://schemas.microsoft.com/office/drawing/2014/main" id="{E75150F5-CFA6-40F1-B2B7-79337C2232BB}"/>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1617717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Indhold og teks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692202" y="1006605"/>
            <a:ext cx="4680000" cy="1938338"/>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5" name="Text Placeholder 4">
            <a:extLst>
              <a:ext uri="{FF2B5EF4-FFF2-40B4-BE49-F238E27FC236}">
                <a16:creationId xmlns:a16="http://schemas.microsoft.com/office/drawing/2014/main" id="{BCB99C08-64C3-4ADA-9CD2-FBE2ED8551F6}"/>
              </a:ext>
            </a:extLst>
          </p:cNvPr>
          <p:cNvSpPr>
            <a:spLocks noGrp="1"/>
          </p:cNvSpPr>
          <p:nvPr>
            <p:ph type="body" sz="quarter" idx="13"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16" name="Logo black">
            <a:extLst>
              <a:ext uri="{FF2B5EF4-FFF2-40B4-BE49-F238E27FC236}">
                <a16:creationId xmlns:a16="http://schemas.microsoft.com/office/drawing/2014/main" id="{B52757AD-346A-4AA0-A5D6-36F8B1FE487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8" name="Date Placeholder 14">
            <a:extLst>
              <a:ext uri="{FF2B5EF4-FFF2-40B4-BE49-F238E27FC236}">
                <a16:creationId xmlns:a16="http://schemas.microsoft.com/office/drawing/2014/main" id="{A09FC7B4-885C-4F9D-BD71-AE2FBDB38698}"/>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6" name="Content Placeholder 5">
            <a:extLst>
              <a:ext uri="{FF2B5EF4-FFF2-40B4-BE49-F238E27FC236}">
                <a16:creationId xmlns:a16="http://schemas.microsoft.com/office/drawing/2014/main" id="{2B8FEE58-0FE9-4218-904C-188D46CD214D}"/>
              </a:ext>
            </a:extLst>
          </p:cNvPr>
          <p:cNvSpPr>
            <a:spLocks noGrp="1"/>
          </p:cNvSpPr>
          <p:nvPr>
            <p:ph sz="quarter" idx="15" hasCustomPrompt="1"/>
          </p:nvPr>
        </p:nvSpPr>
        <p:spPr>
          <a:xfrm>
            <a:off x="422432" y="1000443"/>
            <a:ext cx="5077365" cy="4853157"/>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3" name="Date Placeholder 12">
            <a:extLst>
              <a:ext uri="{FF2B5EF4-FFF2-40B4-BE49-F238E27FC236}">
                <a16:creationId xmlns:a16="http://schemas.microsoft.com/office/drawing/2014/main" id="{3F302217-B569-449A-8422-B6650C9BB084}"/>
              </a:ext>
            </a:extLst>
          </p:cNvPr>
          <p:cNvSpPr>
            <a:spLocks noGrp="1"/>
          </p:cNvSpPr>
          <p:nvPr>
            <p:ph type="dt" sz="half" idx="16"/>
          </p:nvPr>
        </p:nvSpPr>
        <p:spPr/>
        <p:txBody>
          <a:bodyPr/>
          <a:lstStyle/>
          <a:p>
            <a:fld id="{F1A13B18-F5ED-4611-8DBB-F05123AFBA22}" type="datetimeFigureOut">
              <a:rPr lang="da-DK" smtClean="0"/>
              <a:pPr/>
              <a:t>06-03-2026</a:t>
            </a:fld>
            <a:endParaRPr lang="da-DK" dirty="0"/>
          </a:p>
        </p:txBody>
      </p:sp>
      <p:sp>
        <p:nvSpPr>
          <p:cNvPr id="24" name="Slide Number Placeholder 23">
            <a:extLst>
              <a:ext uri="{FF2B5EF4-FFF2-40B4-BE49-F238E27FC236}">
                <a16:creationId xmlns:a16="http://schemas.microsoft.com/office/drawing/2014/main" id="{58D7263E-B2E5-4CB9-9AAF-C0006E4A0400}"/>
              </a:ext>
            </a:extLst>
          </p:cNvPr>
          <p:cNvSpPr>
            <a:spLocks noGrp="1"/>
          </p:cNvSpPr>
          <p:nvPr>
            <p:ph type="sldNum" sz="quarter" idx="18"/>
          </p:nvPr>
        </p:nvSpPr>
        <p:spPr/>
        <p:txBody>
          <a:bodyPr/>
          <a:lstStyle/>
          <a:p>
            <a:fld id="{45D37B1E-C366-494F-A587-962AD9AABC83}" type="slidenum">
              <a:rPr lang="da-DK" smtClean="0"/>
              <a:pPr/>
              <a:t>‹nr.›</a:t>
            </a:fld>
            <a:endParaRPr lang="da-DK" dirty="0"/>
          </a:p>
        </p:txBody>
      </p:sp>
      <p:sp>
        <p:nvSpPr>
          <p:cNvPr id="17" name="TextBox 16">
            <a:extLst>
              <a:ext uri="{FF2B5EF4-FFF2-40B4-BE49-F238E27FC236}">
                <a16:creationId xmlns:a16="http://schemas.microsoft.com/office/drawing/2014/main" id="{1BBAA208-28D6-470D-B539-73F9AC20E86C}"/>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a:p>
        </p:txBody>
      </p:sp>
    </p:spTree>
    <p:extLst>
      <p:ext uri="{BB962C8B-B14F-4D97-AF65-F5344CB8AC3E}">
        <p14:creationId xmlns:p14="http://schemas.microsoft.com/office/powerpoint/2010/main" val="7654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ire indh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B9A67-E62D-400C-BC42-A3A96AAED25F}"/>
              </a:ext>
            </a:extLst>
          </p:cNvPr>
          <p:cNvSpPr>
            <a:spLocks noGrp="1"/>
          </p:cNvSpPr>
          <p:nvPr>
            <p:ph type="title" hasCustomPrompt="1"/>
          </p:nvPr>
        </p:nvSpPr>
        <p:spPr>
          <a:xfrm>
            <a:off x="410401" y="1028247"/>
            <a:ext cx="2502000" cy="432000"/>
          </a:xfrm>
        </p:spPr>
        <p:txBody>
          <a:bodyPr/>
          <a:lstStyle>
            <a:lvl1pPr>
              <a:lnSpc>
                <a:spcPct val="110000"/>
              </a:lnSpc>
              <a:defRPr sz="1200"/>
            </a:lvl1pPr>
          </a:lstStyle>
          <a:p>
            <a:r>
              <a:rPr lang="da-DK" noProof="0" dirty="0"/>
              <a:t>Klik for at tilføje underoverskrift</a:t>
            </a:r>
            <a:endParaRPr lang="da-DK"/>
          </a:p>
        </p:txBody>
      </p:sp>
      <p:sp>
        <p:nvSpPr>
          <p:cNvPr id="14" name="Content Placeholder 13">
            <a:extLst>
              <a:ext uri="{FF2B5EF4-FFF2-40B4-BE49-F238E27FC236}">
                <a16:creationId xmlns:a16="http://schemas.microsoft.com/office/drawing/2014/main" id="{E60E8CAC-51BD-4862-8B6E-BD3E315677C4}"/>
              </a:ext>
            </a:extLst>
          </p:cNvPr>
          <p:cNvSpPr>
            <a:spLocks noGrp="1"/>
          </p:cNvSpPr>
          <p:nvPr>
            <p:ph sz="quarter" idx="13" hasCustomPrompt="1"/>
          </p:nvPr>
        </p:nvSpPr>
        <p:spPr>
          <a:xfrm>
            <a:off x="411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5" name="Subtitle 2">
            <a:extLst>
              <a:ext uri="{FF2B5EF4-FFF2-40B4-BE49-F238E27FC236}">
                <a16:creationId xmlns:a16="http://schemas.microsoft.com/office/drawing/2014/main" id="{25135A09-8F8A-4D87-8C43-B3A0A80BE2F5}"/>
              </a:ext>
            </a:extLst>
          </p:cNvPr>
          <p:cNvSpPr>
            <a:spLocks noGrp="1"/>
          </p:cNvSpPr>
          <p:nvPr>
            <p:ph type="subTitle" idx="1" hasCustomPrompt="1"/>
          </p:nvPr>
        </p:nvSpPr>
        <p:spPr>
          <a:xfrm>
            <a:off x="3273164" y="1028246"/>
            <a:ext cx="2502000" cy="432000"/>
          </a:xfrm>
        </p:spPr>
        <p:txBody>
          <a:bodyPr/>
          <a:lstStyle>
            <a:lvl1pPr marL="0" indent="0" algn="l">
              <a:buNone/>
              <a:defRPr sz="12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noProof="0" dirty="0"/>
              <a:t>Klik for at tilføje underoverskrift</a:t>
            </a:r>
            <a:endParaRPr lang="da-DK"/>
          </a:p>
        </p:txBody>
      </p:sp>
      <p:sp>
        <p:nvSpPr>
          <p:cNvPr id="17" name="Content Placeholder 16">
            <a:extLst>
              <a:ext uri="{FF2B5EF4-FFF2-40B4-BE49-F238E27FC236}">
                <a16:creationId xmlns:a16="http://schemas.microsoft.com/office/drawing/2014/main" id="{462D92C6-668E-491E-B394-72897FAB3085}"/>
              </a:ext>
            </a:extLst>
          </p:cNvPr>
          <p:cNvSpPr>
            <a:spLocks noGrp="1"/>
          </p:cNvSpPr>
          <p:nvPr>
            <p:ph sz="quarter" idx="14" hasCustomPrompt="1"/>
          </p:nvPr>
        </p:nvSpPr>
        <p:spPr>
          <a:xfrm>
            <a:off x="3273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9" name="Text Placeholder 18">
            <a:extLst>
              <a:ext uri="{FF2B5EF4-FFF2-40B4-BE49-F238E27FC236}">
                <a16:creationId xmlns:a16="http://schemas.microsoft.com/office/drawing/2014/main" id="{C0F1B1F1-CA40-4EA4-AB68-69DBBD61ED9D}"/>
              </a:ext>
            </a:extLst>
          </p:cNvPr>
          <p:cNvSpPr>
            <a:spLocks noGrp="1"/>
          </p:cNvSpPr>
          <p:nvPr>
            <p:ph type="body" sz="quarter" idx="15" hasCustomPrompt="1"/>
          </p:nvPr>
        </p:nvSpPr>
        <p:spPr>
          <a:xfrm>
            <a:off x="6135163" y="1028246"/>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1" name="Content Placeholder 20">
            <a:extLst>
              <a:ext uri="{FF2B5EF4-FFF2-40B4-BE49-F238E27FC236}">
                <a16:creationId xmlns:a16="http://schemas.microsoft.com/office/drawing/2014/main" id="{3DBEE0FF-2C0E-499E-ACAF-B6F421AF13D5}"/>
              </a:ext>
            </a:extLst>
          </p:cNvPr>
          <p:cNvSpPr>
            <a:spLocks noGrp="1"/>
          </p:cNvSpPr>
          <p:nvPr>
            <p:ph sz="quarter" idx="16" hasCustomPrompt="1"/>
          </p:nvPr>
        </p:nvSpPr>
        <p:spPr>
          <a:xfrm>
            <a:off x="6135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3" name="Text Placeholder 22">
            <a:extLst>
              <a:ext uri="{FF2B5EF4-FFF2-40B4-BE49-F238E27FC236}">
                <a16:creationId xmlns:a16="http://schemas.microsoft.com/office/drawing/2014/main" id="{F091117C-5AED-4416-88BA-F1C88ACD7A25}"/>
              </a:ext>
            </a:extLst>
          </p:cNvPr>
          <p:cNvSpPr>
            <a:spLocks noGrp="1"/>
          </p:cNvSpPr>
          <p:nvPr>
            <p:ph type="body" sz="quarter" idx="17" hasCustomPrompt="1"/>
          </p:nvPr>
        </p:nvSpPr>
        <p:spPr>
          <a:xfrm>
            <a:off x="8997162" y="1028247"/>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5" name="Content Placeholder 24">
            <a:extLst>
              <a:ext uri="{FF2B5EF4-FFF2-40B4-BE49-F238E27FC236}">
                <a16:creationId xmlns:a16="http://schemas.microsoft.com/office/drawing/2014/main" id="{C66F31E1-769E-4E9A-9DCC-2C64321A89C1}"/>
              </a:ext>
            </a:extLst>
          </p:cNvPr>
          <p:cNvSpPr>
            <a:spLocks noGrp="1"/>
          </p:cNvSpPr>
          <p:nvPr>
            <p:ph sz="quarter" idx="18" hasCustomPrompt="1"/>
          </p:nvPr>
        </p:nvSpPr>
        <p:spPr>
          <a:xfrm>
            <a:off x="8997161" y="1475354"/>
            <a:ext cx="2501999"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8" name="Date Placeholder 14">
            <a:extLst>
              <a:ext uri="{FF2B5EF4-FFF2-40B4-BE49-F238E27FC236}">
                <a16:creationId xmlns:a16="http://schemas.microsoft.com/office/drawing/2014/main" id="{1DCD95D8-07B6-42C0-8767-A640B7CA8534}"/>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5" name="Date Placeholder 4">
            <a:extLst>
              <a:ext uri="{FF2B5EF4-FFF2-40B4-BE49-F238E27FC236}">
                <a16:creationId xmlns:a16="http://schemas.microsoft.com/office/drawing/2014/main" id="{8E588C40-671D-463C-8463-D77B96C28D88}"/>
              </a:ext>
            </a:extLst>
          </p:cNvPr>
          <p:cNvSpPr>
            <a:spLocks noGrp="1"/>
          </p:cNvSpPr>
          <p:nvPr>
            <p:ph type="dt" sz="half" idx="19"/>
          </p:nvPr>
        </p:nvSpPr>
        <p:spPr/>
        <p:txBody>
          <a:bodyPr/>
          <a:lstStyle/>
          <a:p>
            <a:fld id="{F1A13B18-F5ED-4611-8DBB-F05123AFBA22}" type="datetimeFigureOut">
              <a:rPr lang="da-DK" smtClean="0"/>
              <a:pPr/>
              <a:t>06-03-2026</a:t>
            </a:fld>
            <a:endParaRPr lang="da-DK" dirty="0"/>
          </a:p>
        </p:txBody>
      </p:sp>
      <p:sp>
        <p:nvSpPr>
          <p:cNvPr id="7" name="Slide Number Placeholder 6">
            <a:extLst>
              <a:ext uri="{FF2B5EF4-FFF2-40B4-BE49-F238E27FC236}">
                <a16:creationId xmlns:a16="http://schemas.microsoft.com/office/drawing/2014/main" id="{35B93800-6F51-413B-BA21-0A9967FF3386}"/>
              </a:ext>
            </a:extLst>
          </p:cNvPr>
          <p:cNvSpPr>
            <a:spLocks noGrp="1"/>
          </p:cNvSpPr>
          <p:nvPr>
            <p:ph type="sldNum" sz="quarter" idx="21"/>
          </p:nvPr>
        </p:nvSpPr>
        <p:spPr/>
        <p:txBody>
          <a:bodyPr/>
          <a:lstStyle/>
          <a:p>
            <a:fld id="{45D37B1E-C366-494F-A587-962AD9AABC83}" type="slidenum">
              <a:rPr lang="da-DK" smtClean="0"/>
              <a:pPr/>
              <a:t>‹nr.›</a:t>
            </a:fld>
            <a:endParaRPr lang="da-DK" dirty="0"/>
          </a:p>
        </p:txBody>
      </p:sp>
    </p:spTree>
    <p:extLst>
      <p:ext uri="{BB962C8B-B14F-4D97-AF65-F5344CB8AC3E}">
        <p14:creationId xmlns:p14="http://schemas.microsoft.com/office/powerpoint/2010/main" val="2241953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1.bin"/><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0400" y="1028247"/>
            <a:ext cx="11379347" cy="1602672"/>
          </a:xfrm>
          <a:prstGeom prst="rect">
            <a:avLst/>
          </a:prstGeom>
        </p:spPr>
        <p:txBody>
          <a:bodyPr vert="horz" lIns="0" tIns="0" rIns="0" bIns="0" rtlCol="0" anchor="t" anchorCtr="0">
            <a:noAutofit/>
          </a:bodyPr>
          <a:lstStyle/>
          <a:p>
            <a:r>
              <a:rPr lang="da-DK" dirty="0"/>
              <a:t>Klik for at redigere i master</a:t>
            </a:r>
            <a:endParaRPr lang="da-DK"/>
          </a:p>
        </p:txBody>
      </p:sp>
      <p:sp>
        <p:nvSpPr>
          <p:cNvPr id="3" name="Text Placeholder 2"/>
          <p:cNvSpPr>
            <a:spLocks noGrp="1"/>
          </p:cNvSpPr>
          <p:nvPr>
            <p:ph type="body" idx="1"/>
          </p:nvPr>
        </p:nvSpPr>
        <p:spPr>
          <a:xfrm>
            <a:off x="410400" y="3369040"/>
            <a:ext cx="11371905" cy="2472960"/>
          </a:xfrm>
          <a:prstGeom prst="rect">
            <a:avLst/>
          </a:prstGeom>
        </p:spPr>
        <p:txBody>
          <a:bodyPr vert="horz" lIns="0" tIns="0" rIns="0" bIns="0" rtlCol="0">
            <a:noAutofit/>
          </a:bodyPr>
          <a:lstStyle/>
          <a:p>
            <a:pPr lvl="0"/>
            <a:r>
              <a:rPr lang="da-DK" dirty="0"/>
              <a:t>Første niveau, bullet 16 </a:t>
            </a:r>
            <a:r>
              <a:rPr lang="da-DK" dirty="0" err="1"/>
              <a:t>pkt</a:t>
            </a:r>
            <a:endParaRPr lang="da-DK" dirty="0"/>
          </a:p>
          <a:p>
            <a:pPr lvl="1"/>
            <a:r>
              <a:rPr lang="da-DK" dirty="0"/>
              <a:t>Andet niveau, bullet 14 </a:t>
            </a:r>
            <a:r>
              <a:rPr lang="da-DK" dirty="0" err="1"/>
              <a:t>pkt</a:t>
            </a:r>
            <a:endParaRPr lang="da-DK" dirty="0"/>
          </a:p>
          <a:p>
            <a:pPr lvl="2"/>
            <a:r>
              <a:rPr lang="da-DK" dirty="0"/>
              <a:t>Tredje niveau, bullet 12 </a:t>
            </a:r>
            <a:r>
              <a:rPr lang="da-DK" dirty="0" err="1"/>
              <a:t>pkt</a:t>
            </a:r>
            <a:endParaRPr lang="da-DK" dirty="0"/>
          </a:p>
          <a:p>
            <a:pPr lvl="3"/>
            <a:r>
              <a:rPr lang="da-DK" dirty="0"/>
              <a:t>Fjerde niveau, Header bold 16 </a:t>
            </a:r>
            <a:r>
              <a:rPr lang="da-DK" dirty="0" err="1"/>
              <a:t>pkt</a:t>
            </a:r>
            <a:endParaRPr lang="da-DK" dirty="0"/>
          </a:p>
          <a:p>
            <a:pPr lvl="4"/>
            <a:r>
              <a:rPr lang="da-DK" dirty="0"/>
              <a:t>Femte niveau, Body </a:t>
            </a:r>
            <a:r>
              <a:rPr lang="da-DK" dirty="0" err="1"/>
              <a:t>regular</a:t>
            </a:r>
            <a:r>
              <a:rPr lang="da-DK" dirty="0"/>
              <a:t> 16 </a:t>
            </a:r>
            <a:r>
              <a:rPr lang="da-DK" dirty="0" err="1"/>
              <a:t>pkt</a:t>
            </a:r>
            <a:endParaRPr lang="da-DK" dirty="0"/>
          </a:p>
          <a:p>
            <a:pPr lvl="5"/>
            <a:r>
              <a:rPr lang="da-DK" dirty="0"/>
              <a:t>Sjette niveau, bullet 12 </a:t>
            </a:r>
            <a:r>
              <a:rPr lang="da-DK" dirty="0" err="1"/>
              <a:t>pkt</a:t>
            </a:r>
            <a:endParaRPr lang="da-DK" dirty="0"/>
          </a:p>
          <a:p>
            <a:pPr lvl="6"/>
            <a:r>
              <a:rPr lang="da-DK" dirty="0"/>
              <a:t>Syvende niveau, bullet 12 </a:t>
            </a:r>
            <a:r>
              <a:rPr lang="da-DK" dirty="0" err="1"/>
              <a:t>pkt</a:t>
            </a:r>
            <a:r>
              <a:rPr lang="da-DK" dirty="0"/>
              <a:t> (indryk 1 gang)</a:t>
            </a:r>
            <a:endParaRPr lang="da-DK"/>
          </a:p>
          <a:p>
            <a:pPr lvl="7"/>
            <a:r>
              <a:rPr lang="da-DK" dirty="0"/>
              <a:t>Ottende niveau, Header bold, 12 </a:t>
            </a:r>
            <a:r>
              <a:rPr lang="da-DK" dirty="0" err="1"/>
              <a:t>pkt</a:t>
            </a:r>
            <a:endParaRPr lang="da-DK" dirty="0"/>
          </a:p>
          <a:p>
            <a:pPr lvl="8"/>
            <a:r>
              <a:rPr lang="da-DK" dirty="0"/>
              <a:t>Niende niveau, Body </a:t>
            </a:r>
            <a:r>
              <a:rPr lang="da-DK" dirty="0" err="1"/>
              <a:t>regular</a:t>
            </a:r>
            <a:r>
              <a:rPr lang="da-DK" dirty="0"/>
              <a:t>, 12 </a:t>
            </a:r>
            <a:r>
              <a:rPr lang="da-DK" dirty="0" err="1"/>
              <a:t>pkt</a:t>
            </a:r>
            <a:endParaRPr lang="da-DK" dirty="0"/>
          </a:p>
        </p:txBody>
      </p:sp>
      <p:sp>
        <p:nvSpPr>
          <p:cNvPr id="15" name="Date Placeholder 14">
            <a:extLst>
              <a:ext uri="{FF2B5EF4-FFF2-40B4-BE49-F238E27FC236}">
                <a16:creationId xmlns:a16="http://schemas.microsoft.com/office/drawing/2014/main" id="{A56ADEC3-98E1-4CEA-9AF5-46F4CDD2FA7D}"/>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pic>
        <p:nvPicPr>
          <p:cNvPr id="25" name="Logo black">
            <a:extLst>
              <a:ext uri="{FF2B5EF4-FFF2-40B4-BE49-F238E27FC236}">
                <a16:creationId xmlns:a16="http://schemas.microsoft.com/office/drawing/2014/main" id="{860AC4C2-E6D6-4DCE-950A-C298C0AE9B87}"/>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6" name="Slide Number Placeholder 5"/>
          <p:cNvSpPr>
            <a:spLocks noGrp="1"/>
          </p:cNvSpPr>
          <p:nvPr>
            <p:ph type="sldNum" sz="quarter" idx="4"/>
          </p:nvPr>
        </p:nvSpPr>
        <p:spPr>
          <a:xfrm>
            <a:off x="0" y="6912000"/>
            <a:ext cx="0" cy="0"/>
          </a:xfrm>
          <a:prstGeom prst="rect">
            <a:avLst/>
          </a:prstGeom>
        </p:spPr>
        <p:txBody>
          <a:bodyPr vert="horz" lIns="0" tIns="0" rIns="0" bIns="0" rtlCol="0" anchor="t" anchorCtr="0">
            <a:noAutofit/>
          </a:bodyPr>
          <a:lstStyle>
            <a:lvl1pPr algn="ctr">
              <a:defRPr sz="100">
                <a:noFill/>
              </a:defRPr>
            </a:lvl1pPr>
          </a:lstStyle>
          <a:p>
            <a:fld id="{45D37B1E-C366-494F-A587-962AD9AABC83}" type="slidenum">
              <a:rPr lang="da-DK" smtClean="0"/>
              <a:pPr/>
              <a:t>‹nr.›</a:t>
            </a:fld>
            <a:endParaRPr lang="da-DK" dirty="0"/>
          </a:p>
        </p:txBody>
      </p:sp>
      <p:sp>
        <p:nvSpPr>
          <p:cNvPr id="18" name="Date Placeholder 14">
            <a:extLst>
              <a:ext uri="{FF2B5EF4-FFF2-40B4-BE49-F238E27FC236}">
                <a16:creationId xmlns:a16="http://schemas.microsoft.com/office/drawing/2014/main" id="{7DF98717-AAEA-4E2B-96B8-AAAFF896C0EA}"/>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8" name="TextBox 2">
            <a:extLst>
              <a:ext uri="{FF2B5EF4-FFF2-40B4-BE49-F238E27FC236}">
                <a16:creationId xmlns:a16="http://schemas.microsoft.com/office/drawing/2014/main" id="{1FCD2DA3-F13B-6E3D-22B8-1D942381D888}"/>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Tree>
    <p:extLst>
      <p:ext uri="{BB962C8B-B14F-4D97-AF65-F5344CB8AC3E}">
        <p14:creationId xmlns:p14="http://schemas.microsoft.com/office/powerpoint/2010/main" val="2143522105"/>
      </p:ext>
    </p:extLst>
  </p:cSld>
  <p:clrMap bg1="lt1" tx1="dk1" bg2="lt2" tx2="dk2" accent1="accent1" accent2="accent2" accent3="accent3" accent4="accent4" accent5="accent5" accent6="accent6" hlink="hlink" folHlink="folHlink"/>
  <p:sldLayoutIdLst>
    <p:sldLayoutId id="2147483681" r:id="rId1"/>
    <p:sldLayoutId id="2147483692" r:id="rId2"/>
    <p:sldLayoutId id="2147483679" r:id="rId3"/>
    <p:sldLayoutId id="2147483680" r:id="rId4"/>
    <p:sldLayoutId id="2147483688" r:id="rId5"/>
    <p:sldLayoutId id="2147483690" r:id="rId6"/>
    <p:sldLayoutId id="2147483686" r:id="rId7"/>
    <p:sldLayoutId id="2147483682" r:id="rId8"/>
    <p:sldLayoutId id="2147483689" r:id="rId9"/>
    <p:sldLayoutId id="2147483676" r:id="rId10"/>
    <p:sldLayoutId id="2147483654" r:id="rId11"/>
    <p:sldLayoutId id="2147483685" r:id="rId12"/>
    <p:sldLayoutId id="2147483691" r:id="rId13"/>
    <p:sldLayoutId id="2147483662" r:id="rId14"/>
  </p:sldLayoutIdLst>
  <p:hf hdr="0"/>
  <p:txStyles>
    <p:titleStyle>
      <a:lvl1pPr algn="l" defTabSz="914400" rtl="0" eaLnBrk="1" latinLnBrk="0" hangingPunct="1">
        <a:lnSpc>
          <a:spcPct val="97000"/>
        </a:lnSpc>
        <a:spcBef>
          <a:spcPct val="0"/>
        </a:spcBef>
        <a:buNone/>
        <a:tabLst>
          <a:tab pos="1438275" algn="l"/>
        </a:tabLst>
        <a:defRPr sz="3600" b="1" kern="1200">
          <a:solidFill>
            <a:schemeClr val="tx1"/>
          </a:solidFill>
          <a:latin typeface="+mj-lt"/>
          <a:ea typeface="+mj-ea"/>
          <a:cs typeface="+mj-cs"/>
        </a:defRPr>
      </a:lvl1pPr>
    </p:titleStyle>
    <p:bodyStyle>
      <a:lvl1pPr marL="252000" indent="-252000" algn="l" defTabSz="914400" rtl="0" eaLnBrk="1" latinLnBrk="0" hangingPunct="1">
        <a:lnSpc>
          <a:spcPct val="110000"/>
        </a:lnSpc>
        <a:spcBef>
          <a:spcPts val="0"/>
        </a:spcBef>
        <a:buFont typeface="Wingdings" panose="05000000000000000000" pitchFamily="2" charset="2"/>
        <a:buChar char=""/>
        <a:defRPr sz="1600" kern="1200">
          <a:solidFill>
            <a:schemeClr val="tx1"/>
          </a:solidFill>
          <a:latin typeface="+mn-lt"/>
          <a:ea typeface="+mn-ea"/>
          <a:cs typeface="+mn-cs"/>
        </a:defRPr>
      </a:lvl1pPr>
      <a:lvl2pPr marL="504000" indent="-252000" algn="l" defTabSz="914400" rtl="0" eaLnBrk="1" latinLnBrk="0" hangingPunct="1">
        <a:lnSpc>
          <a:spcPct val="110000"/>
        </a:lnSpc>
        <a:spcBef>
          <a:spcPts val="0"/>
        </a:spcBef>
        <a:buFont typeface="Wingdings" panose="05000000000000000000" pitchFamily="2" charset="2"/>
        <a:buChar char="à"/>
        <a:defRPr sz="1400" kern="1200">
          <a:solidFill>
            <a:schemeClr val="tx1"/>
          </a:solidFill>
          <a:latin typeface="+mn-lt"/>
          <a:ea typeface="+mn-ea"/>
          <a:cs typeface="+mn-cs"/>
        </a:defRPr>
      </a:lvl2pPr>
      <a:lvl3pPr marL="756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3pPr>
      <a:lvl4pPr marL="0" indent="0" algn="l" defTabSz="914400" rtl="0" eaLnBrk="1" latinLnBrk="0" hangingPunct="1">
        <a:lnSpc>
          <a:spcPct val="110000"/>
        </a:lnSpc>
        <a:spcBef>
          <a:spcPts val="0"/>
        </a:spcBef>
        <a:spcAft>
          <a:spcPts val="1200"/>
        </a:spcAft>
        <a:buFont typeface="Arial" panose="020B0604020202020204" pitchFamily="34" charset="0"/>
        <a:buChar char="​"/>
        <a:defRPr sz="1600" b="1" kern="1200">
          <a:solidFill>
            <a:schemeClr val="tx1"/>
          </a:solidFill>
          <a:latin typeface="+mn-lt"/>
          <a:ea typeface="+mn-ea"/>
          <a:cs typeface="+mn-cs"/>
        </a:defRPr>
      </a:lvl4pPr>
      <a:lvl5pPr marL="0" indent="0" algn="l" defTabSz="914400" rtl="0" eaLnBrk="1" latinLnBrk="0" hangingPunct="1">
        <a:lnSpc>
          <a:spcPct val="110000"/>
        </a:lnSpc>
        <a:spcBef>
          <a:spcPts val="0"/>
        </a:spcBef>
        <a:buFont typeface="Arial" panose="020B0604020202020204" pitchFamily="34" charset="0"/>
        <a:buChar char="​"/>
        <a:defRPr sz="1600" kern="1200" baseline="0">
          <a:solidFill>
            <a:schemeClr val="tx1"/>
          </a:solidFill>
          <a:latin typeface="+mn-lt"/>
          <a:ea typeface="+mn-ea"/>
          <a:cs typeface="+mn-cs"/>
        </a:defRPr>
      </a:lvl5pPr>
      <a:lvl6pPr marL="252000" indent="-252000" algn="l" defTabSz="914400" rtl="0" eaLnBrk="1" latinLnBrk="0" hangingPunct="1">
        <a:lnSpc>
          <a:spcPct val="110000"/>
        </a:lnSpc>
        <a:spcBef>
          <a:spcPts val="0"/>
        </a:spcBef>
        <a:buFont typeface="Wingdings" panose="05000000000000000000" pitchFamily="2" charset="2"/>
        <a:buChar char="à"/>
        <a:defRPr sz="1200" kern="1200" baseline="0">
          <a:solidFill>
            <a:schemeClr val="tx1"/>
          </a:solidFill>
          <a:latin typeface="+mn-lt"/>
          <a:ea typeface="+mn-ea"/>
          <a:cs typeface="+mn-cs"/>
        </a:defRPr>
      </a:lvl6pPr>
      <a:lvl7pPr marL="504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7pPr>
      <a:lvl8pPr marL="0" indent="0" algn="l" defTabSz="914400" rtl="0" eaLnBrk="1" latinLnBrk="0" hangingPunct="1">
        <a:lnSpc>
          <a:spcPct val="110000"/>
        </a:lnSpc>
        <a:spcBef>
          <a:spcPts val="0"/>
        </a:spcBef>
        <a:spcAft>
          <a:spcPts val="1200"/>
        </a:spcAft>
        <a:buFont typeface="Arial" panose="020B0604020202020204" pitchFamily="34" charset="0"/>
        <a:buChar char="​"/>
        <a:defRPr sz="1200" b="1" kern="1200">
          <a:solidFill>
            <a:schemeClr val="tx1"/>
          </a:solidFill>
          <a:latin typeface="+mn-lt"/>
          <a:ea typeface="+mn-ea"/>
          <a:cs typeface="+mn-cs"/>
        </a:defRPr>
      </a:lvl8pPr>
      <a:lvl9pPr marL="0" indent="0" algn="l" defTabSz="914400" rtl="0" eaLnBrk="1" latinLnBrk="0" hangingPunct="1">
        <a:lnSpc>
          <a:spcPct val="110000"/>
        </a:lnSpc>
        <a:spcBef>
          <a:spcPts val="0"/>
        </a:spcBef>
        <a:buFont typeface="Arial" panose="020B0604020202020204" pitchFamily="34" charset="0"/>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85" userDrawn="1">
          <p15:clr>
            <a:srgbClr val="F26B43"/>
          </p15:clr>
        </p15:guide>
        <p15:guide id="4" orient="horz" pos="1071" userDrawn="1">
          <p15:clr>
            <a:srgbClr val="F26B43"/>
          </p15:clr>
        </p15:guide>
        <p15:guide id="5" pos="259" userDrawn="1">
          <p15:clr>
            <a:srgbClr val="F26B43"/>
          </p15:clr>
        </p15:guide>
        <p15:guide id="6" pos="7421" userDrawn="1">
          <p15:clr>
            <a:srgbClr val="F26B43"/>
          </p15:clr>
        </p15:guide>
        <p15:guide id="7" orient="horz" pos="1253" userDrawn="1">
          <p15:clr>
            <a:srgbClr val="F26B43"/>
          </p15:clr>
        </p15:guide>
        <p15:guide id="8" orient="horz" pos="3680" userDrawn="1">
          <p15:clr>
            <a:srgbClr val="F26B43"/>
          </p15:clr>
        </p15:guide>
        <p15:guide id="9" orient="horz" pos="3916" userDrawn="1">
          <p15:clr>
            <a:srgbClr val="F26B43"/>
          </p15:clr>
        </p15:guide>
        <p15:guide id="10" orient="horz" pos="4094" userDrawn="1">
          <p15:clr>
            <a:srgbClr val="F26B43"/>
          </p15:clr>
        </p15:guide>
        <p15:guide id="11" pos="545"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0400" y="1028247"/>
            <a:ext cx="11379347" cy="1602672"/>
          </a:xfrm>
          <a:prstGeom prst="rect">
            <a:avLst/>
          </a:prstGeom>
        </p:spPr>
        <p:txBody>
          <a:bodyPr vert="horz" lIns="0" tIns="0" rIns="0" bIns="0" rtlCol="0" anchor="t" anchorCtr="0">
            <a:noAutofit/>
          </a:bodyPr>
          <a:lstStyle/>
          <a:p>
            <a:r>
              <a:rPr lang="da-DK" dirty="0"/>
              <a:t>Klik for at redigere i master</a:t>
            </a:r>
          </a:p>
        </p:txBody>
      </p:sp>
      <p:sp>
        <p:nvSpPr>
          <p:cNvPr id="3" name="Text Placeholder 2"/>
          <p:cNvSpPr>
            <a:spLocks noGrp="1"/>
          </p:cNvSpPr>
          <p:nvPr>
            <p:ph type="body" idx="1"/>
          </p:nvPr>
        </p:nvSpPr>
        <p:spPr>
          <a:xfrm>
            <a:off x="410400" y="3369040"/>
            <a:ext cx="11371905" cy="2472960"/>
          </a:xfrm>
          <a:prstGeom prst="rect">
            <a:avLst/>
          </a:prstGeom>
        </p:spPr>
        <p:txBody>
          <a:bodyPr vert="horz" lIns="0" tIns="0" rIns="0" bIns="0" rtlCol="0">
            <a:noAutofit/>
          </a:bodyPr>
          <a:lstStyle/>
          <a:p>
            <a:pPr lvl="0"/>
            <a:r>
              <a:rPr lang="da-DK" dirty="0"/>
              <a:t>Første niveau, bullet 16 </a:t>
            </a:r>
            <a:r>
              <a:rPr lang="da-DK" dirty="0" err="1"/>
              <a:t>pkt</a:t>
            </a:r>
            <a:endParaRPr lang="da-DK" dirty="0"/>
          </a:p>
          <a:p>
            <a:pPr lvl="1"/>
            <a:r>
              <a:rPr lang="da-DK" dirty="0"/>
              <a:t>Andet niveau, bullet 14 </a:t>
            </a:r>
            <a:r>
              <a:rPr lang="da-DK" dirty="0" err="1"/>
              <a:t>pkt</a:t>
            </a:r>
            <a:endParaRPr lang="da-DK" dirty="0"/>
          </a:p>
          <a:p>
            <a:pPr lvl="2"/>
            <a:r>
              <a:rPr lang="da-DK" dirty="0"/>
              <a:t>Tredje niveau, bullet 12 </a:t>
            </a:r>
            <a:r>
              <a:rPr lang="da-DK" dirty="0" err="1"/>
              <a:t>pkt</a:t>
            </a:r>
            <a:endParaRPr lang="da-DK" dirty="0"/>
          </a:p>
          <a:p>
            <a:pPr lvl="3"/>
            <a:r>
              <a:rPr lang="da-DK" dirty="0"/>
              <a:t>Fjerde niveau, Header bold 16 </a:t>
            </a:r>
            <a:r>
              <a:rPr lang="da-DK" dirty="0" err="1"/>
              <a:t>pkt</a:t>
            </a:r>
            <a:endParaRPr lang="da-DK" dirty="0"/>
          </a:p>
          <a:p>
            <a:pPr lvl="4"/>
            <a:r>
              <a:rPr lang="da-DK" dirty="0"/>
              <a:t>Femte niveau, Body </a:t>
            </a:r>
            <a:r>
              <a:rPr lang="da-DK" dirty="0" err="1"/>
              <a:t>regular</a:t>
            </a:r>
            <a:r>
              <a:rPr lang="da-DK" dirty="0"/>
              <a:t> 16 </a:t>
            </a:r>
            <a:r>
              <a:rPr lang="da-DK" dirty="0" err="1"/>
              <a:t>pkt</a:t>
            </a:r>
            <a:endParaRPr lang="da-DK" dirty="0"/>
          </a:p>
          <a:p>
            <a:pPr lvl="5"/>
            <a:r>
              <a:rPr lang="da-DK" dirty="0"/>
              <a:t>Sjette niveau, bullet 12 </a:t>
            </a:r>
            <a:r>
              <a:rPr lang="da-DK" dirty="0" err="1"/>
              <a:t>pkt</a:t>
            </a:r>
            <a:endParaRPr lang="da-DK" dirty="0"/>
          </a:p>
          <a:p>
            <a:pPr lvl="6"/>
            <a:r>
              <a:rPr lang="da-DK" dirty="0"/>
              <a:t>Syvende niveau, bullet 12 </a:t>
            </a:r>
            <a:r>
              <a:rPr lang="da-DK" dirty="0" err="1"/>
              <a:t>pkt</a:t>
            </a:r>
            <a:r>
              <a:rPr lang="da-DK" dirty="0"/>
              <a:t> (indryk 1 gang)</a:t>
            </a:r>
          </a:p>
          <a:p>
            <a:pPr lvl="7"/>
            <a:r>
              <a:rPr lang="da-DK" dirty="0"/>
              <a:t>Ottende niveau, Header bold, 12 </a:t>
            </a:r>
            <a:r>
              <a:rPr lang="da-DK" dirty="0" err="1"/>
              <a:t>pkt</a:t>
            </a:r>
            <a:endParaRPr lang="da-DK" dirty="0"/>
          </a:p>
          <a:p>
            <a:pPr lvl="8"/>
            <a:r>
              <a:rPr lang="da-DK" dirty="0"/>
              <a:t>Niende niveau, Body </a:t>
            </a:r>
            <a:r>
              <a:rPr lang="da-DK" dirty="0" err="1"/>
              <a:t>regular</a:t>
            </a:r>
            <a:r>
              <a:rPr lang="da-DK" dirty="0"/>
              <a:t>, 12 </a:t>
            </a:r>
            <a:r>
              <a:rPr lang="da-DK" dirty="0" err="1"/>
              <a:t>pkt</a:t>
            </a:r>
            <a:endParaRPr lang="da-DK" dirty="0"/>
          </a:p>
        </p:txBody>
      </p:sp>
      <p:sp>
        <p:nvSpPr>
          <p:cNvPr id="15" name="Date Placeholder 14">
            <a:extLst>
              <a:ext uri="{FF2B5EF4-FFF2-40B4-BE49-F238E27FC236}">
                <a16:creationId xmlns:a16="http://schemas.microsoft.com/office/drawing/2014/main" id="{A56ADEC3-98E1-4CEA-9AF5-46F4CDD2FA7D}"/>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06-03-2026</a:t>
            </a:fld>
            <a:endParaRPr lang="da-DK" dirty="0"/>
          </a:p>
        </p:txBody>
      </p:sp>
      <p:pic>
        <p:nvPicPr>
          <p:cNvPr id="25" name="Logo black">
            <a:extLst>
              <a:ext uri="{FF2B5EF4-FFF2-40B4-BE49-F238E27FC236}">
                <a16:creationId xmlns:a16="http://schemas.microsoft.com/office/drawing/2014/main" id="{860AC4C2-E6D6-4DCE-950A-C298C0AE9B87}"/>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6" name="Slide Number Placeholder 5"/>
          <p:cNvSpPr>
            <a:spLocks noGrp="1"/>
          </p:cNvSpPr>
          <p:nvPr>
            <p:ph type="sldNum" sz="quarter" idx="4"/>
          </p:nvPr>
        </p:nvSpPr>
        <p:spPr>
          <a:xfrm>
            <a:off x="0" y="6912000"/>
            <a:ext cx="0" cy="0"/>
          </a:xfrm>
          <a:prstGeom prst="rect">
            <a:avLst/>
          </a:prstGeom>
        </p:spPr>
        <p:txBody>
          <a:bodyPr vert="horz" lIns="0" tIns="0" rIns="0" bIns="0" rtlCol="0" anchor="t" anchorCtr="0">
            <a:noAutofit/>
          </a:bodyPr>
          <a:lstStyle>
            <a:lvl1pPr algn="ctr">
              <a:defRPr sz="100">
                <a:noFill/>
              </a:defRPr>
            </a:lvl1pPr>
          </a:lstStyle>
          <a:p>
            <a:fld id="{45D37B1E-C366-494F-A587-962AD9AABC83}" type="slidenum">
              <a:rPr lang="da-DK" smtClean="0"/>
              <a:pPr/>
              <a:t>‹nr.›</a:t>
            </a:fld>
            <a:endParaRPr lang="da-DK" dirty="0"/>
          </a:p>
        </p:txBody>
      </p:sp>
      <p:sp>
        <p:nvSpPr>
          <p:cNvPr id="18" name="Date Placeholder 14">
            <a:extLst>
              <a:ext uri="{FF2B5EF4-FFF2-40B4-BE49-F238E27FC236}">
                <a16:creationId xmlns:a16="http://schemas.microsoft.com/office/drawing/2014/main" id="{7DF98717-AAEA-4E2B-96B8-AAAFF896C0EA}"/>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8" name="Rectangle 15">
            <a:extLst>
              <a:ext uri="{FF2B5EF4-FFF2-40B4-BE49-F238E27FC236}">
                <a16:creationId xmlns:a16="http://schemas.microsoft.com/office/drawing/2014/main" id="{4D855B35-9157-35F0-0B75-83072C32A7E8}"/>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9" name="Rectangle 16">
            <a:extLst>
              <a:ext uri="{FF2B5EF4-FFF2-40B4-BE49-F238E27FC236}">
                <a16:creationId xmlns:a16="http://schemas.microsoft.com/office/drawing/2014/main" id="{745FDBC2-0FE8-0521-D51C-92615DD17AAE}"/>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pic>
        <p:nvPicPr>
          <p:cNvPr id="10" name="Logo black">
            <a:extLst>
              <a:ext uri="{FF2B5EF4-FFF2-40B4-BE49-F238E27FC236}">
                <a16:creationId xmlns:a16="http://schemas.microsoft.com/office/drawing/2014/main" id="{902CE77C-069E-5E7A-8D8E-AB15811B63A5}"/>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cxnSp>
        <p:nvCxnSpPr>
          <p:cNvPr id="11" name="Straight Connector 26">
            <a:extLst>
              <a:ext uri="{FF2B5EF4-FFF2-40B4-BE49-F238E27FC236}">
                <a16:creationId xmlns:a16="http://schemas.microsoft.com/office/drawing/2014/main" id="{70C6C0EE-8FE3-6A9C-33B8-374802EF4C3C}"/>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Date Placeholder 14">
            <a:extLst>
              <a:ext uri="{FF2B5EF4-FFF2-40B4-BE49-F238E27FC236}">
                <a16:creationId xmlns:a16="http://schemas.microsoft.com/office/drawing/2014/main" id="{523BCE81-49FD-3EE2-35BF-BD057CE50D71}"/>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06-03-2026</a:t>
            </a:fld>
            <a:endParaRPr lang="da-DK" dirty="0"/>
          </a:p>
        </p:txBody>
      </p:sp>
      <p:sp>
        <p:nvSpPr>
          <p:cNvPr id="14" name="Rectangle 3" descr="{&quot;templafy&quot;:{&quot;id&quot;:&quot;41dc6327-2dfc-4b32-b98c-588e4ebf1939&quot;}}">
            <a:extLst>
              <a:ext uri="{FF2B5EF4-FFF2-40B4-BE49-F238E27FC236}">
                <a16:creationId xmlns:a16="http://schemas.microsoft.com/office/drawing/2014/main" id="{424105E5-06C8-CF1E-C432-CFC01960EB23}"/>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r>
              <a:rPr lang="da-DK" sz="1050" dirty="0" err="1">
                <a:solidFill>
                  <a:schemeClr val="tx1"/>
                </a:solidFill>
              </a:rPr>
              <a:t>22. februar 2023</a:t>
            </a:r>
          </a:p>
        </p:txBody>
      </p:sp>
      <p:sp>
        <p:nvSpPr>
          <p:cNvPr id="16" name="TextBox 9">
            <a:extLst>
              <a:ext uri="{FF2B5EF4-FFF2-40B4-BE49-F238E27FC236}">
                <a16:creationId xmlns:a16="http://schemas.microsoft.com/office/drawing/2014/main" id="{6C36CED4-D7EC-2F5A-64CA-838805A4F998}"/>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7" name="text" descr="{&quot;templafy&quot;:{&quot;id&quot;:&quot;78dfe309-468a-4632-8193-fa3c0b3bdab2&quot;}}" title="UserProfile.Institut.InstituteDCU_{{DocumentLanguage}}">
            <a:extLst>
              <a:ext uri="{FF2B5EF4-FFF2-40B4-BE49-F238E27FC236}">
                <a16:creationId xmlns:a16="http://schemas.microsoft.com/office/drawing/2014/main" id="{9ED68219-402C-1844-B56E-D8437E3F6CCE}"/>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SDU HR</a:t>
            </a:r>
          </a:p>
        </p:txBody>
      </p:sp>
    </p:spTree>
    <p:extLst>
      <p:ext uri="{BB962C8B-B14F-4D97-AF65-F5344CB8AC3E}">
        <p14:creationId xmlns:p14="http://schemas.microsoft.com/office/powerpoint/2010/main" val="2982994778"/>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Lst>
  <p:hf hdr="0"/>
  <p:txStyles>
    <p:titleStyle>
      <a:lvl1pPr algn="l" defTabSz="914400" rtl="0" eaLnBrk="1" latinLnBrk="0" hangingPunct="1">
        <a:lnSpc>
          <a:spcPct val="97000"/>
        </a:lnSpc>
        <a:spcBef>
          <a:spcPct val="0"/>
        </a:spcBef>
        <a:buNone/>
        <a:tabLst>
          <a:tab pos="1438275" algn="l"/>
        </a:tabLst>
        <a:defRPr sz="3600" b="1" kern="1200">
          <a:solidFill>
            <a:schemeClr val="tx1"/>
          </a:solidFill>
          <a:latin typeface="+mj-lt"/>
          <a:ea typeface="+mj-ea"/>
          <a:cs typeface="+mj-cs"/>
        </a:defRPr>
      </a:lvl1pPr>
    </p:titleStyle>
    <p:bodyStyle>
      <a:lvl1pPr marL="252000" indent="-252000" algn="l" defTabSz="914400" rtl="0" eaLnBrk="1" latinLnBrk="0" hangingPunct="1">
        <a:lnSpc>
          <a:spcPct val="110000"/>
        </a:lnSpc>
        <a:spcBef>
          <a:spcPts val="0"/>
        </a:spcBef>
        <a:buFont typeface="Wingdings" panose="05000000000000000000" pitchFamily="2" charset="2"/>
        <a:buChar char=""/>
        <a:defRPr sz="1600" kern="1200">
          <a:solidFill>
            <a:schemeClr val="tx1"/>
          </a:solidFill>
          <a:latin typeface="+mn-lt"/>
          <a:ea typeface="+mn-ea"/>
          <a:cs typeface="+mn-cs"/>
        </a:defRPr>
      </a:lvl1pPr>
      <a:lvl2pPr marL="504000" indent="-252000" algn="l" defTabSz="914400" rtl="0" eaLnBrk="1" latinLnBrk="0" hangingPunct="1">
        <a:lnSpc>
          <a:spcPct val="110000"/>
        </a:lnSpc>
        <a:spcBef>
          <a:spcPts val="0"/>
        </a:spcBef>
        <a:buFont typeface="Wingdings" panose="05000000000000000000" pitchFamily="2" charset="2"/>
        <a:buChar char="à"/>
        <a:defRPr sz="1400" kern="1200">
          <a:solidFill>
            <a:schemeClr val="tx1"/>
          </a:solidFill>
          <a:latin typeface="+mn-lt"/>
          <a:ea typeface="+mn-ea"/>
          <a:cs typeface="+mn-cs"/>
        </a:defRPr>
      </a:lvl2pPr>
      <a:lvl3pPr marL="756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3pPr>
      <a:lvl4pPr marL="0" indent="0" algn="l" defTabSz="914400" rtl="0" eaLnBrk="1" latinLnBrk="0" hangingPunct="1">
        <a:lnSpc>
          <a:spcPct val="110000"/>
        </a:lnSpc>
        <a:spcBef>
          <a:spcPts val="0"/>
        </a:spcBef>
        <a:spcAft>
          <a:spcPts val="1200"/>
        </a:spcAft>
        <a:buFont typeface="Arial" panose="020B0604020202020204" pitchFamily="34" charset="0"/>
        <a:buChar char="​"/>
        <a:defRPr sz="1600" b="1" kern="1200">
          <a:solidFill>
            <a:schemeClr val="tx1"/>
          </a:solidFill>
          <a:latin typeface="+mn-lt"/>
          <a:ea typeface="+mn-ea"/>
          <a:cs typeface="+mn-cs"/>
        </a:defRPr>
      </a:lvl4pPr>
      <a:lvl5pPr marL="0" indent="0" algn="l" defTabSz="914400" rtl="0" eaLnBrk="1" latinLnBrk="0" hangingPunct="1">
        <a:lnSpc>
          <a:spcPct val="110000"/>
        </a:lnSpc>
        <a:spcBef>
          <a:spcPts val="0"/>
        </a:spcBef>
        <a:buFont typeface="Arial" panose="020B0604020202020204" pitchFamily="34" charset="0"/>
        <a:buChar char="​"/>
        <a:defRPr sz="1600" kern="1200" baseline="0">
          <a:solidFill>
            <a:schemeClr val="tx1"/>
          </a:solidFill>
          <a:latin typeface="+mn-lt"/>
          <a:ea typeface="+mn-ea"/>
          <a:cs typeface="+mn-cs"/>
        </a:defRPr>
      </a:lvl5pPr>
      <a:lvl6pPr marL="252000" indent="-252000" algn="l" defTabSz="914400" rtl="0" eaLnBrk="1" latinLnBrk="0" hangingPunct="1">
        <a:lnSpc>
          <a:spcPct val="110000"/>
        </a:lnSpc>
        <a:spcBef>
          <a:spcPts val="0"/>
        </a:spcBef>
        <a:buFont typeface="Wingdings" panose="05000000000000000000" pitchFamily="2" charset="2"/>
        <a:buChar char="à"/>
        <a:defRPr sz="1200" kern="1200" baseline="0">
          <a:solidFill>
            <a:schemeClr val="tx1"/>
          </a:solidFill>
          <a:latin typeface="+mn-lt"/>
          <a:ea typeface="+mn-ea"/>
          <a:cs typeface="+mn-cs"/>
        </a:defRPr>
      </a:lvl6pPr>
      <a:lvl7pPr marL="504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7pPr>
      <a:lvl8pPr marL="0" indent="0" algn="l" defTabSz="914400" rtl="0" eaLnBrk="1" latinLnBrk="0" hangingPunct="1">
        <a:lnSpc>
          <a:spcPct val="110000"/>
        </a:lnSpc>
        <a:spcBef>
          <a:spcPts val="0"/>
        </a:spcBef>
        <a:spcAft>
          <a:spcPts val="1200"/>
        </a:spcAft>
        <a:buFont typeface="Arial" panose="020B0604020202020204" pitchFamily="34" charset="0"/>
        <a:buChar char="​"/>
        <a:defRPr sz="1200" b="1" kern="1200">
          <a:solidFill>
            <a:schemeClr val="tx1"/>
          </a:solidFill>
          <a:latin typeface="+mn-lt"/>
          <a:ea typeface="+mn-ea"/>
          <a:cs typeface="+mn-cs"/>
        </a:defRPr>
      </a:lvl8pPr>
      <a:lvl9pPr marL="0" indent="0" algn="l" defTabSz="914400" rtl="0" eaLnBrk="1" latinLnBrk="0" hangingPunct="1">
        <a:lnSpc>
          <a:spcPct val="110000"/>
        </a:lnSpc>
        <a:spcBef>
          <a:spcPts val="0"/>
        </a:spcBef>
        <a:buFont typeface="Arial" panose="020B0604020202020204" pitchFamily="34" charset="0"/>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2" orient="horz" pos="285">
          <p15:clr>
            <a:srgbClr val="F26B43"/>
          </p15:clr>
        </p15:guide>
        <p15:guide id="13" orient="horz" pos="1071">
          <p15:clr>
            <a:srgbClr val="F26B43"/>
          </p15:clr>
        </p15:guide>
        <p15:guide id="14" pos="259">
          <p15:clr>
            <a:srgbClr val="F26B43"/>
          </p15:clr>
        </p15:guide>
        <p15:guide id="15" pos="7421">
          <p15:clr>
            <a:srgbClr val="F26B43"/>
          </p15:clr>
        </p15:guide>
        <p15:guide id="16" orient="horz" pos="1253">
          <p15:clr>
            <a:srgbClr val="F26B43"/>
          </p15:clr>
        </p15:guide>
        <p15:guide id="17" orient="horz" pos="3680">
          <p15:clr>
            <a:srgbClr val="F26B43"/>
          </p15:clr>
        </p15:guide>
        <p15:guide id="18" orient="horz" pos="3916">
          <p15:clr>
            <a:srgbClr val="F26B43"/>
          </p15:clr>
        </p15:guide>
        <p15:guide id="19" orient="horz" pos="4094">
          <p15:clr>
            <a:srgbClr val="F26B43"/>
          </p15:clr>
        </p15:guide>
        <p15:guide id="20" pos="545">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mailto:arbejdsmiljoe@sdu.dk" TargetMode="External"/><Relationship Id="rId2" Type="http://schemas.openxmlformats.org/officeDocument/2006/relationships/notesSlide" Target="../notesSlides/notesSlide1.xml"/><Relationship Id="rId1" Type="http://schemas.openxmlformats.org/officeDocument/2006/relationships/slideLayout" Target="../slideLayouts/slideLayout2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hyperlink" Target="https://teams.microsoft.com/l/team/19%3AkJmyERJj0l5NIRQ2MA3J7ar_p7uJjI2JlDx5M2wIEx41%40thread.tacv2/conversations?groupId=30f360cb-f922-49f8-8ebe-621d49552153&amp;tenantId=9a97c27d-b83e-4694-b353-54bdbf18ab5b" TargetMode="External"/><Relationship Id="rId2" Type="http://schemas.openxmlformats.org/officeDocument/2006/relationships/hyperlink" Target="mailto:arbejdsmiljoe@sdu.dk" TargetMode="External"/><Relationship Id="rId1" Type="http://schemas.openxmlformats.org/officeDocument/2006/relationships/slideLayout" Target="../slideLayouts/slideLayout22.xml"/><Relationship Id="rId5" Type="http://schemas.openxmlformats.org/officeDocument/2006/relationships/image" Target="../media/image3.png"/><Relationship Id="rId4" Type="http://schemas.openxmlformats.org/officeDocument/2006/relationships/hyperlink" Target="http://www.sdunet.dk/arbejdsmiljo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C760553-F8B9-BC1F-5282-709206C71B41}"/>
              </a:ext>
            </a:extLst>
          </p:cNvPr>
          <p:cNvSpPr>
            <a:spLocks noGrp="1"/>
          </p:cNvSpPr>
          <p:nvPr>
            <p:ph type="ctrTitle"/>
          </p:nvPr>
        </p:nvSpPr>
        <p:spPr>
          <a:xfrm>
            <a:off x="6692203" y="720356"/>
            <a:ext cx="4948757" cy="485174"/>
          </a:xfrm>
        </p:spPr>
        <p:txBody>
          <a:bodyPr/>
          <a:lstStyle/>
          <a:p>
            <a:r>
              <a:rPr lang="da-DK" sz="3200" dirty="0"/>
              <a:t>Den årlige arbejdsmiljødrøftelse </a:t>
            </a:r>
          </a:p>
        </p:txBody>
      </p:sp>
      <p:sp>
        <p:nvSpPr>
          <p:cNvPr id="7" name="Text Placeholder 6">
            <a:extLst>
              <a:ext uri="{FF2B5EF4-FFF2-40B4-BE49-F238E27FC236}">
                <a16:creationId xmlns:a16="http://schemas.microsoft.com/office/drawing/2014/main" id="{44DDB7D9-9F59-9865-2581-42276376F094}"/>
              </a:ext>
            </a:extLst>
          </p:cNvPr>
          <p:cNvSpPr>
            <a:spLocks noGrp="1"/>
          </p:cNvSpPr>
          <p:nvPr>
            <p:ph type="body" sz="quarter" idx="13"/>
          </p:nvPr>
        </p:nvSpPr>
        <p:spPr>
          <a:xfrm>
            <a:off x="6692203" y="2297151"/>
            <a:ext cx="4680000" cy="3675185"/>
          </a:xfrm>
        </p:spPr>
        <p:txBody>
          <a:bodyPr vert="horz" lIns="0" tIns="0" rIns="0" bIns="0" rtlCol="0" anchor="t">
            <a:noAutofit/>
          </a:bodyPr>
          <a:lstStyle/>
          <a:p>
            <a:pPr marL="342900" indent="-342900" fontAlgn="base">
              <a:spcAft>
                <a:spcPts val="600"/>
              </a:spcAft>
              <a:buFont typeface="+mj-lt"/>
              <a:buAutoNum type="arabicPeriod" startAt="4"/>
            </a:pPr>
            <a:r>
              <a:rPr lang="da-DK" sz="1400" dirty="0"/>
              <a:t>Hvordan skal samarbejdet foregå?</a:t>
            </a:r>
          </a:p>
          <a:p>
            <a:pPr lvl="1" fontAlgn="base">
              <a:spcAft>
                <a:spcPts val="600"/>
              </a:spcAft>
            </a:pPr>
            <a:r>
              <a:rPr lang="da-DK" sz="1200" dirty="0"/>
              <a:t>Hvilke samarbejdsformer og mødeintervaller skal I have i det kommende år? Her skal I drøfte, hvordan samarbejdet rent praktisk skal foregå, og hvordan I vil nå de mål/gennemføre de indsatser, I planlægger i arbejdsmiljøarbejdet.</a:t>
            </a:r>
          </a:p>
          <a:p>
            <a:pPr marL="342900" indent="-342900" fontAlgn="base">
              <a:spcAft>
                <a:spcPts val="600"/>
              </a:spcAft>
              <a:buFont typeface="+mj-lt"/>
              <a:buAutoNum type="arabicPeriod" startAt="4"/>
            </a:pPr>
            <a:r>
              <a:rPr lang="da-DK" sz="1400" dirty="0"/>
              <a:t>Plan for kompetenceudvikling for at sikre, at vi har de nødvendige kompetencer til det kommende års arbejdsmiljøarbejde</a:t>
            </a:r>
          </a:p>
          <a:p>
            <a:pPr marL="342900" indent="-342900" fontAlgn="base">
              <a:spcAft>
                <a:spcPts val="600"/>
              </a:spcAft>
              <a:buFont typeface="+mj-lt"/>
              <a:buAutoNum type="arabicPeriod" startAt="4"/>
            </a:pPr>
            <a:r>
              <a:rPr lang="da-DK" sz="1400" dirty="0"/>
              <a:t>Ajourføring af arbejdsmiljøopgørelsen</a:t>
            </a:r>
          </a:p>
          <a:p>
            <a:pPr marL="342900" indent="-342900" fontAlgn="base">
              <a:spcAft>
                <a:spcPts val="600"/>
              </a:spcAft>
              <a:buFont typeface="+mj-lt"/>
              <a:buAutoNum type="arabicPeriod" startAt="4"/>
            </a:pPr>
            <a:r>
              <a:rPr lang="da-DK" sz="1400" dirty="0"/>
              <a:t>Eventuelt</a:t>
            </a:r>
            <a:br>
              <a:rPr lang="da-DK" sz="1400" dirty="0"/>
            </a:br>
            <a:endParaRPr lang="da-DK" sz="1400" dirty="0"/>
          </a:p>
          <a:p>
            <a:pPr marL="0" indent="0">
              <a:buNone/>
            </a:pPr>
            <a:endParaRPr lang="da-DK" sz="1400" dirty="0">
              <a:solidFill>
                <a:srgbClr val="354450"/>
              </a:solidFill>
              <a:latin typeface="Helvetica"/>
              <a:cs typeface="Helvetica"/>
            </a:endParaRPr>
          </a:p>
        </p:txBody>
      </p:sp>
      <p:sp>
        <p:nvSpPr>
          <p:cNvPr id="3" name="Content Placeholder 2">
            <a:extLst>
              <a:ext uri="{FF2B5EF4-FFF2-40B4-BE49-F238E27FC236}">
                <a16:creationId xmlns:a16="http://schemas.microsoft.com/office/drawing/2014/main" id="{A9A70016-160F-27D3-194E-9C3197DF9992}"/>
              </a:ext>
            </a:extLst>
          </p:cNvPr>
          <p:cNvSpPr>
            <a:spLocks noGrp="1"/>
          </p:cNvSpPr>
          <p:nvPr>
            <p:ph sz="quarter" idx="15"/>
          </p:nvPr>
        </p:nvSpPr>
        <p:spPr>
          <a:xfrm>
            <a:off x="422433" y="720356"/>
            <a:ext cx="5898854" cy="4869412"/>
          </a:xfrm>
        </p:spPr>
        <p:txBody>
          <a:bodyPr/>
          <a:lstStyle/>
          <a:p>
            <a:pPr marL="0" indent="0" algn="l" fontAlgn="base">
              <a:buNone/>
            </a:pPr>
            <a:r>
              <a:rPr lang="da-DK" sz="1800" b="1" i="0" dirty="0">
                <a:effectLst/>
              </a:rPr>
              <a:t>Dagsorden</a:t>
            </a:r>
            <a:endParaRPr lang="da-DK" sz="1400" b="1" i="0" dirty="0">
              <a:effectLst/>
            </a:endParaRPr>
          </a:p>
          <a:p>
            <a:pPr algn="l" fontAlgn="base">
              <a:spcAft>
                <a:spcPts val="600"/>
              </a:spcAft>
              <a:buFont typeface="+mj-lt"/>
              <a:buAutoNum type="arabicPeriod"/>
            </a:pPr>
            <a:r>
              <a:rPr lang="da-DK" sz="1400" b="0" i="0" dirty="0">
                <a:effectLst/>
              </a:rPr>
              <a:t>Er foregående års indsatser og mål gennemført (hvordan eller hvorfor ikke)?</a:t>
            </a:r>
          </a:p>
          <a:p>
            <a:pPr lvl="1" fontAlgn="base">
              <a:spcAft>
                <a:spcPts val="600"/>
              </a:spcAft>
            </a:pPr>
            <a:r>
              <a:rPr lang="da-DK" sz="1200" dirty="0"/>
              <a:t>Har I fået gennemført de indsatser og aktiviteter, I besluttede, og har I opnået de resultater, I ønskede at opnå? Hvis I ændrede fokus i løbet af året – hvorfor gjorde I det, og hvilke resultater gav det?</a:t>
            </a:r>
            <a:endParaRPr lang="da-DK" sz="1200" b="0" i="0" dirty="0">
              <a:effectLst/>
            </a:endParaRPr>
          </a:p>
          <a:p>
            <a:pPr algn="l" fontAlgn="base">
              <a:spcAft>
                <a:spcPts val="600"/>
              </a:spcAft>
              <a:buFont typeface="+mj-lt"/>
              <a:buAutoNum type="arabicPeriod"/>
            </a:pPr>
            <a:r>
              <a:rPr lang="da-DK" sz="1400" b="0" i="0" dirty="0">
                <a:effectLst/>
              </a:rPr>
              <a:t>Hvad skal vi have fokus på det kommende år?</a:t>
            </a:r>
          </a:p>
          <a:p>
            <a:pPr lvl="1" fontAlgn="base">
              <a:spcAft>
                <a:spcPts val="600"/>
              </a:spcAft>
            </a:pPr>
            <a:r>
              <a:rPr lang="da-DK" sz="1200" dirty="0"/>
              <a:t>Brug jeres viden fra APV-handleplanen samt jeres lokalkendskab som inspiration til de emner, I vil fokusere på det kommende år:</a:t>
            </a:r>
          </a:p>
          <a:p>
            <a:pPr lvl="2" fontAlgn="base"/>
            <a:r>
              <a:rPr lang="da-DK" sz="1100" dirty="0"/>
              <a:t>Har vi kendskab til risici identificeret ved sikkerhedsrunderingen? Har der været arbejdsulykker eller sygefravær som følge af arbejdsmiljøet som vi skal tage højde for? Eller har vi haft besøg af Arbejdstilsynet eller anden myndighed som vil påvirke arbejdsmiljøarbejdet?</a:t>
            </a:r>
          </a:p>
          <a:p>
            <a:pPr lvl="2" fontAlgn="base"/>
            <a:endParaRPr lang="da-DK" sz="1100" dirty="0"/>
          </a:p>
          <a:p>
            <a:pPr algn="l" fontAlgn="base">
              <a:spcAft>
                <a:spcPts val="600"/>
              </a:spcAft>
              <a:buFont typeface="+mj-lt"/>
              <a:buAutoNum type="arabicPeriod"/>
            </a:pPr>
            <a:r>
              <a:rPr lang="da-DK" sz="1400" b="0" i="0" dirty="0">
                <a:effectLst/>
              </a:rPr>
              <a:t>Har vi identificeret risic</a:t>
            </a:r>
            <a:r>
              <a:rPr lang="da-DK" sz="1400" dirty="0"/>
              <a:t>i eller tematikker som ikke kan håndteres lokalt og som kræver central indsats? </a:t>
            </a:r>
            <a:br>
              <a:rPr lang="da-DK" sz="1400" dirty="0"/>
            </a:br>
            <a:r>
              <a:rPr lang="da-DK" sz="1400" dirty="0"/>
              <a:t>Hvis ja [sendes til </a:t>
            </a:r>
            <a:r>
              <a:rPr lang="da-DK" sz="1400" dirty="0">
                <a:hlinkClick r:id="rId3"/>
              </a:rPr>
              <a:t>arbejdsmiljoe@sdu.dk</a:t>
            </a:r>
            <a:r>
              <a:rPr lang="da-DK" sz="1400" dirty="0"/>
              <a:t>]:</a:t>
            </a:r>
          </a:p>
          <a:p>
            <a:pPr lvl="1" fontAlgn="base">
              <a:lnSpc>
                <a:spcPct val="100000"/>
              </a:lnSpc>
            </a:pPr>
            <a:r>
              <a:rPr lang="da-DK" sz="1200" b="0" i="0" dirty="0">
                <a:effectLst/>
              </a:rPr>
              <a:t>Hvilke risici og tematikker?</a:t>
            </a:r>
          </a:p>
          <a:p>
            <a:pPr lvl="1" fontAlgn="base">
              <a:lnSpc>
                <a:spcPct val="100000"/>
              </a:lnSpc>
            </a:pPr>
            <a:r>
              <a:rPr lang="da-DK" sz="1200" b="0" i="0" dirty="0">
                <a:effectLst/>
              </a:rPr>
              <a:t>Hvad vurderer vi som </a:t>
            </a:r>
            <a:r>
              <a:rPr lang="da-DK" sz="1200" dirty="0"/>
              <a:t>nødvendigt for at forebygge eller håndtere udfordringen?</a:t>
            </a:r>
          </a:p>
          <a:p>
            <a:pPr lvl="1" fontAlgn="base">
              <a:lnSpc>
                <a:spcPct val="100000"/>
              </a:lnSpc>
            </a:pPr>
            <a:r>
              <a:rPr lang="da-DK" sz="1200" dirty="0"/>
              <a:t>På hvilket niveau ser vi behov for en</a:t>
            </a:r>
            <a:r>
              <a:rPr lang="da-DK" sz="1200" b="0" i="0" dirty="0">
                <a:effectLst/>
              </a:rPr>
              <a:t> tværorganisatorisk indsats –</a:t>
            </a:r>
            <a:r>
              <a:rPr lang="da-DK" sz="1200" dirty="0"/>
              <a:t> FAMU, CAMU eller HOAMU? </a:t>
            </a:r>
            <a:endParaRPr lang="da-DK" sz="1200" b="0" i="0" dirty="0">
              <a:effectLst/>
            </a:endParaRPr>
          </a:p>
        </p:txBody>
      </p:sp>
      <p:sp>
        <p:nvSpPr>
          <p:cNvPr id="4" name="Date Placeholder 3">
            <a:extLst>
              <a:ext uri="{FF2B5EF4-FFF2-40B4-BE49-F238E27FC236}">
                <a16:creationId xmlns:a16="http://schemas.microsoft.com/office/drawing/2014/main" id="{DEED0A0A-30B4-7111-200B-80E2DABE6AD8}"/>
              </a:ext>
            </a:extLst>
          </p:cNvPr>
          <p:cNvSpPr>
            <a:spLocks noGrp="1"/>
          </p:cNvSpPr>
          <p:nvPr>
            <p:ph type="dt" sz="half" idx="16"/>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F20A7CA-4009-49F9-8DA8-68F56CA3EA38}" type="datetime1">
              <a:rPr kumimoji="0" lang="da-DK" sz="100" b="0" i="0" u="none" strike="noStrike" kern="1200" cap="none" spc="0" normalizeH="0" baseline="0" noProof="0" smtClean="0">
                <a:ln>
                  <a:noFill/>
                </a:ln>
                <a:no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06-03-2026</a:t>
            </a:fld>
            <a:endParaRPr kumimoji="0" lang="da-DK" sz="100" b="0" i="0" u="none" strike="noStrike" kern="1200" cap="none" spc="0" normalizeH="0" baseline="0" noProof="0" dirty="0">
              <a:ln>
                <a:noFill/>
              </a:ln>
              <a:noFill/>
              <a:effectLst/>
              <a:uLnTx/>
              <a:uFillTx/>
              <a:latin typeface="Arial"/>
              <a:ea typeface="+mn-ea"/>
              <a:cs typeface="+mn-cs"/>
            </a:endParaRPr>
          </a:p>
        </p:txBody>
      </p:sp>
      <p:sp>
        <p:nvSpPr>
          <p:cNvPr id="5" name="Slide Number Placeholder 4">
            <a:extLst>
              <a:ext uri="{FF2B5EF4-FFF2-40B4-BE49-F238E27FC236}">
                <a16:creationId xmlns:a16="http://schemas.microsoft.com/office/drawing/2014/main" id="{1F908012-246E-5EDB-79A1-7EA5F96EA8E3}"/>
              </a:ext>
            </a:extLst>
          </p:cNvPr>
          <p:cNvSpPr>
            <a:spLocks noGrp="1"/>
          </p:cNvSpPr>
          <p:nvPr>
            <p:ph type="sldNum" sz="quarter" idx="18"/>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5D37B1E-C366-494F-A587-962AD9AABC83}" type="slidenum">
              <a:rPr kumimoji="0" lang="da-DK" sz="100" b="0" i="0" u="none" strike="noStrike" kern="1200" cap="none" spc="0" normalizeH="0" baseline="0" noProof="0" smtClean="0">
                <a:ln>
                  <a:noFill/>
                </a:ln>
                <a:no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a:t>
            </a:fld>
            <a:endParaRPr kumimoji="0" lang="da-DK" sz="100" b="0" i="0" u="none" strike="noStrike" kern="1200" cap="none" spc="0" normalizeH="0" baseline="0" noProof="0" dirty="0">
              <a:ln>
                <a:noFill/>
              </a:ln>
              <a:noFill/>
              <a:effectLst/>
              <a:uLnTx/>
              <a:uFillTx/>
              <a:latin typeface="Arial"/>
              <a:ea typeface="+mn-ea"/>
              <a:cs typeface="+mn-cs"/>
            </a:endParaRPr>
          </a:p>
        </p:txBody>
      </p:sp>
      <p:pic>
        <p:nvPicPr>
          <p:cNvPr id="2" name="Billede 1">
            <a:extLst>
              <a:ext uri="{FF2B5EF4-FFF2-40B4-BE49-F238E27FC236}">
                <a16:creationId xmlns:a16="http://schemas.microsoft.com/office/drawing/2014/main" id="{1C10A6BA-0924-2783-7830-30EAE6C8E41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2796" y="5480685"/>
            <a:ext cx="1377315" cy="1377315"/>
          </a:xfrm>
          <a:prstGeom prst="rect">
            <a:avLst/>
          </a:prstGeom>
        </p:spPr>
      </p:pic>
    </p:spTree>
    <p:extLst>
      <p:ext uri="{BB962C8B-B14F-4D97-AF65-F5344CB8AC3E}">
        <p14:creationId xmlns:p14="http://schemas.microsoft.com/office/powerpoint/2010/main" val="1179642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8E8F94-BF10-0E53-9BD3-DAD3722395C0}"/>
              </a:ext>
            </a:extLst>
          </p:cNvPr>
          <p:cNvSpPr>
            <a:spLocks noGrp="1"/>
          </p:cNvSpPr>
          <p:nvPr>
            <p:ph type="ctrTitle"/>
          </p:nvPr>
        </p:nvSpPr>
        <p:spPr>
          <a:xfrm>
            <a:off x="6884892" y="1006605"/>
            <a:ext cx="4487309" cy="1938338"/>
          </a:xfrm>
        </p:spPr>
        <p:txBody>
          <a:bodyPr/>
          <a:lstStyle/>
          <a:p>
            <a:r>
              <a:rPr lang="da-DK" dirty="0"/>
              <a:t>Nye rammer for drøftelse</a:t>
            </a:r>
          </a:p>
        </p:txBody>
      </p:sp>
      <p:sp>
        <p:nvSpPr>
          <p:cNvPr id="3" name="Pladsholder til tekst 2">
            <a:extLst>
              <a:ext uri="{FF2B5EF4-FFF2-40B4-BE49-F238E27FC236}">
                <a16:creationId xmlns:a16="http://schemas.microsoft.com/office/drawing/2014/main" id="{31208316-39DA-4A4A-DE93-8ADB5A0C1FFA}"/>
              </a:ext>
            </a:extLst>
          </p:cNvPr>
          <p:cNvSpPr>
            <a:spLocks noGrp="1"/>
          </p:cNvSpPr>
          <p:nvPr>
            <p:ph type="body" sz="quarter" idx="13"/>
          </p:nvPr>
        </p:nvSpPr>
        <p:spPr>
          <a:xfrm>
            <a:off x="6884894" y="3091766"/>
            <a:ext cx="4487308" cy="2466000"/>
          </a:xfrm>
        </p:spPr>
        <p:txBody>
          <a:bodyPr/>
          <a:lstStyle/>
          <a:p>
            <a:pPr marL="0" indent="0">
              <a:buNone/>
            </a:pPr>
            <a:r>
              <a:rPr lang="da-DK" b="1" dirty="0">
                <a:solidFill>
                  <a:schemeClr val="accent6"/>
                </a:solidFill>
              </a:rPr>
              <a:t>HUSK!</a:t>
            </a:r>
          </a:p>
          <a:p>
            <a:r>
              <a:rPr lang="da-DK" b="1" dirty="0">
                <a:solidFill>
                  <a:schemeClr val="accent6"/>
                </a:solidFill>
              </a:rPr>
              <a:t>Ønsker til drøftelse i FAMU eller HOAMU samt kompetencebehov skal sendes til </a:t>
            </a:r>
            <a:r>
              <a:rPr lang="da-DK" b="1" dirty="0">
                <a:solidFill>
                  <a:schemeClr val="accent6"/>
                </a:solidFill>
                <a:hlinkClick r:id="rId2">
                  <a:extLst>
                    <a:ext uri="{A12FA001-AC4F-418D-AE19-62706E023703}">
                      <ahyp:hlinkClr xmlns:ahyp="http://schemas.microsoft.com/office/drawing/2018/hyperlinkcolor" val="tx"/>
                    </a:ext>
                  </a:extLst>
                </a:hlinkClick>
              </a:rPr>
              <a:t>arbejdsmiljoe@sdu.dk</a:t>
            </a:r>
            <a:r>
              <a:rPr lang="da-DK" b="1" dirty="0">
                <a:solidFill>
                  <a:schemeClr val="accent6"/>
                </a:solidFill>
              </a:rPr>
              <a:t> senest den 30. april.</a:t>
            </a:r>
          </a:p>
          <a:p>
            <a:r>
              <a:rPr lang="da-DK" b="1" dirty="0">
                <a:solidFill>
                  <a:schemeClr val="accent6"/>
                </a:solidFill>
              </a:rPr>
              <a:t>Ajourføring af arbejdsmiljøopgørelse skal ske via </a:t>
            </a:r>
            <a:r>
              <a:rPr lang="da-DK" b="1" dirty="0">
                <a:solidFill>
                  <a:schemeClr val="accent6"/>
                </a:solidFill>
                <a:hlinkClick r:id="rId3"/>
              </a:rPr>
              <a:t>Teams</a:t>
            </a:r>
            <a:r>
              <a:rPr lang="da-DK" b="1" dirty="0">
                <a:solidFill>
                  <a:schemeClr val="accent6"/>
                </a:solidFill>
              </a:rPr>
              <a:t> senest den 30. april. </a:t>
            </a:r>
          </a:p>
          <a:p>
            <a:endParaRPr lang="da-DK" dirty="0"/>
          </a:p>
        </p:txBody>
      </p:sp>
      <p:sp>
        <p:nvSpPr>
          <p:cNvPr id="4" name="Pladsholder til indhold 3">
            <a:extLst>
              <a:ext uri="{FF2B5EF4-FFF2-40B4-BE49-F238E27FC236}">
                <a16:creationId xmlns:a16="http://schemas.microsoft.com/office/drawing/2014/main" id="{BE9D2282-31AA-EF2C-2250-DE3C12A62308}"/>
              </a:ext>
            </a:extLst>
          </p:cNvPr>
          <p:cNvSpPr>
            <a:spLocks noGrp="1"/>
          </p:cNvSpPr>
          <p:nvPr>
            <p:ph sz="quarter" idx="15"/>
          </p:nvPr>
        </p:nvSpPr>
        <p:spPr>
          <a:xfrm>
            <a:off x="422432" y="1000443"/>
            <a:ext cx="5673568" cy="4853157"/>
          </a:xfrm>
        </p:spPr>
        <p:txBody>
          <a:bodyPr/>
          <a:lstStyle/>
          <a:p>
            <a:pPr marL="0" indent="0">
              <a:buNone/>
            </a:pPr>
            <a:r>
              <a:rPr lang="da-DK" sz="1400" dirty="0">
                <a:latin typeface="Helvetica"/>
                <a:cs typeface="Helvetica"/>
              </a:rPr>
              <a:t>Dagsorden for arbejdsmiljødrøftelsen skal </a:t>
            </a:r>
            <a:r>
              <a:rPr lang="da-DK" sz="1400" b="1" dirty="0">
                <a:latin typeface="Helvetica"/>
                <a:cs typeface="Helvetica"/>
              </a:rPr>
              <a:t>fortsat</a:t>
            </a:r>
            <a:r>
              <a:rPr lang="da-DK" sz="1400" dirty="0">
                <a:latin typeface="Helvetica"/>
                <a:cs typeface="Helvetica"/>
              </a:rPr>
              <a:t> være </a:t>
            </a:r>
            <a:r>
              <a:rPr lang="da-DK" sz="1400" b="1" dirty="0">
                <a:latin typeface="Helvetica"/>
                <a:cs typeface="Helvetica"/>
              </a:rPr>
              <a:t>oplæg</a:t>
            </a:r>
            <a:r>
              <a:rPr lang="da-DK" sz="1400" dirty="0">
                <a:latin typeface="Helvetica"/>
                <a:cs typeface="Helvetica"/>
              </a:rPr>
              <a:t> </a:t>
            </a:r>
            <a:r>
              <a:rPr lang="da-DK" sz="1400" b="1" dirty="0">
                <a:latin typeface="Helvetica"/>
                <a:cs typeface="Helvetica"/>
              </a:rPr>
              <a:t>til dialog </a:t>
            </a:r>
            <a:r>
              <a:rPr lang="da-DK" sz="1400" dirty="0">
                <a:latin typeface="Helvetica"/>
                <a:cs typeface="Helvetica"/>
              </a:rPr>
              <a:t>i arbejdsmiljøgruppen, og dertil findes en </a:t>
            </a:r>
            <a:r>
              <a:rPr lang="da-DK" sz="1400" b="1" dirty="0">
                <a:latin typeface="Helvetica"/>
                <a:cs typeface="Helvetica"/>
              </a:rPr>
              <a:t>obligatorisk skabelon</a:t>
            </a:r>
            <a:r>
              <a:rPr lang="da-DK" sz="1400" dirty="0">
                <a:latin typeface="Helvetica"/>
                <a:cs typeface="Helvetica"/>
              </a:rPr>
              <a:t>, der skal benyttes til referatet, men kun </a:t>
            </a:r>
            <a:r>
              <a:rPr lang="da-DK" sz="1400" b="1" dirty="0">
                <a:latin typeface="Helvetica"/>
                <a:cs typeface="Helvetica"/>
              </a:rPr>
              <a:t>udfordringer</a:t>
            </a:r>
            <a:r>
              <a:rPr lang="da-DK" sz="1400" dirty="0">
                <a:latin typeface="Helvetica"/>
                <a:cs typeface="Helvetica"/>
              </a:rPr>
              <a:t> som </a:t>
            </a:r>
            <a:r>
              <a:rPr lang="da-DK" sz="1400" b="1" dirty="0">
                <a:latin typeface="Helvetica"/>
                <a:cs typeface="Helvetica"/>
              </a:rPr>
              <a:t>ikke kan løses lokalt</a:t>
            </a:r>
            <a:r>
              <a:rPr lang="da-DK" sz="1400" dirty="0">
                <a:latin typeface="Helvetica"/>
                <a:cs typeface="Helvetica"/>
              </a:rPr>
              <a:t> bringes videre </a:t>
            </a:r>
            <a:r>
              <a:rPr lang="da-DK" sz="1400" b="1">
                <a:latin typeface="Helvetica"/>
                <a:cs typeface="Helvetica"/>
              </a:rPr>
              <a:t>til</a:t>
            </a:r>
            <a:r>
              <a:rPr lang="da-DK" sz="1400">
                <a:latin typeface="Helvetica"/>
                <a:cs typeface="Helvetica"/>
              </a:rPr>
              <a:t> </a:t>
            </a:r>
            <a:r>
              <a:rPr lang="da-DK" sz="1400" b="1">
                <a:latin typeface="Helvetica"/>
                <a:cs typeface="Helvetica"/>
              </a:rPr>
              <a:t>FAMU, CAMU</a:t>
            </a:r>
            <a:r>
              <a:rPr lang="da-DK" sz="1400">
                <a:latin typeface="Helvetica"/>
                <a:cs typeface="Helvetica"/>
              </a:rPr>
              <a:t> </a:t>
            </a:r>
            <a:r>
              <a:rPr lang="da-DK" sz="1400" dirty="0">
                <a:latin typeface="Helvetica"/>
                <a:cs typeface="Helvetica"/>
              </a:rPr>
              <a:t>el. </a:t>
            </a:r>
            <a:r>
              <a:rPr lang="da-DK" sz="1400" b="1" dirty="0">
                <a:latin typeface="Helvetica"/>
                <a:cs typeface="Helvetica"/>
              </a:rPr>
              <a:t>HOAMU</a:t>
            </a:r>
            <a:r>
              <a:rPr lang="da-DK" sz="1400" dirty="0">
                <a:latin typeface="Helvetica"/>
                <a:cs typeface="Helvetica"/>
              </a:rPr>
              <a:t>.</a:t>
            </a:r>
          </a:p>
          <a:p>
            <a:pPr marL="0" indent="0">
              <a:buNone/>
            </a:pPr>
            <a:endParaRPr lang="da-DK" sz="1400" dirty="0">
              <a:latin typeface="Helvetica"/>
              <a:cs typeface="Helvetica"/>
            </a:endParaRPr>
          </a:p>
          <a:p>
            <a:pPr marL="0" indent="0">
              <a:buNone/>
            </a:pPr>
            <a:r>
              <a:rPr lang="da-DK" sz="1400" b="1" dirty="0">
                <a:latin typeface="Helvetica"/>
                <a:cs typeface="Helvetica"/>
              </a:rPr>
              <a:t>Referatet</a:t>
            </a:r>
            <a:r>
              <a:rPr lang="da-DK" sz="1400" dirty="0">
                <a:latin typeface="Helvetica"/>
                <a:cs typeface="Helvetica"/>
              </a:rPr>
              <a:t> er arbejdsmiljøgruppens </a:t>
            </a:r>
            <a:r>
              <a:rPr lang="da-DK" sz="1400" b="1" dirty="0">
                <a:latin typeface="Helvetica"/>
                <a:cs typeface="Helvetica"/>
              </a:rPr>
              <a:t>dokumentation</a:t>
            </a:r>
            <a:r>
              <a:rPr lang="da-DK" sz="1400" dirty="0">
                <a:latin typeface="Helvetica"/>
                <a:cs typeface="Helvetica"/>
              </a:rPr>
              <a:t> for gennemførelse af den årlige drøftelse – derfor obligatorisk!</a:t>
            </a:r>
          </a:p>
          <a:p>
            <a:pPr marL="0" indent="0">
              <a:buNone/>
            </a:pPr>
            <a:endParaRPr lang="da-DK" sz="1400" dirty="0">
              <a:latin typeface="Helvetica"/>
              <a:cs typeface="Helvetica"/>
            </a:endParaRPr>
          </a:p>
          <a:p>
            <a:pPr marL="0" indent="0">
              <a:buNone/>
            </a:pPr>
            <a:r>
              <a:rPr lang="da-DK" sz="1400" dirty="0">
                <a:latin typeface="Helvetica"/>
                <a:cs typeface="Helvetica"/>
              </a:rPr>
              <a:t>Arbejdsmiljøgrupperne </a:t>
            </a:r>
            <a:r>
              <a:rPr lang="da-DK" sz="1400" b="1" dirty="0">
                <a:latin typeface="Helvetica"/>
                <a:cs typeface="Helvetica"/>
              </a:rPr>
              <a:t>opfordres</a:t>
            </a:r>
            <a:r>
              <a:rPr lang="da-DK" sz="1400" dirty="0">
                <a:latin typeface="Helvetica"/>
                <a:cs typeface="Helvetica"/>
              </a:rPr>
              <a:t> til at </a:t>
            </a:r>
            <a:r>
              <a:rPr lang="da-DK" sz="1400" b="1" dirty="0">
                <a:latin typeface="Helvetica"/>
                <a:cs typeface="Helvetica"/>
              </a:rPr>
              <a:t>orientere</a:t>
            </a:r>
            <a:r>
              <a:rPr lang="da-DK" sz="1400" dirty="0">
                <a:latin typeface="Helvetica"/>
                <a:cs typeface="Helvetica"/>
              </a:rPr>
              <a:t> medarbejdere og ledelsen om </a:t>
            </a:r>
            <a:r>
              <a:rPr lang="da-DK" sz="1400" b="1" dirty="0">
                <a:latin typeface="Helvetica"/>
                <a:cs typeface="Helvetica"/>
              </a:rPr>
              <a:t>væsentlige pointer </a:t>
            </a:r>
            <a:r>
              <a:rPr lang="da-DK" sz="1400" dirty="0">
                <a:latin typeface="Helvetica"/>
                <a:cs typeface="Helvetica"/>
              </a:rPr>
              <a:t>fra drøftelsen og </a:t>
            </a:r>
            <a:r>
              <a:rPr lang="da-DK" sz="1400" b="1" dirty="0">
                <a:latin typeface="Helvetica"/>
                <a:cs typeface="Helvetica"/>
              </a:rPr>
              <a:t>planen</a:t>
            </a:r>
            <a:r>
              <a:rPr lang="da-DK" sz="1400" dirty="0">
                <a:latin typeface="Helvetica"/>
                <a:cs typeface="Helvetica"/>
              </a:rPr>
              <a:t> for det kommende års arbejdsmiljøarbejde.</a:t>
            </a:r>
          </a:p>
          <a:p>
            <a:pPr marL="0" indent="0">
              <a:buNone/>
            </a:pPr>
            <a:endParaRPr lang="da-DK" sz="1400" dirty="0">
              <a:latin typeface="Helvetica"/>
              <a:cs typeface="Helvetica"/>
            </a:endParaRPr>
          </a:p>
          <a:p>
            <a:pPr marL="0" indent="0">
              <a:buNone/>
            </a:pPr>
            <a:r>
              <a:rPr lang="da-DK" sz="1400" b="1" dirty="0">
                <a:latin typeface="Helvetica"/>
                <a:cs typeface="Helvetica"/>
              </a:rPr>
              <a:t>Opgørelsen</a:t>
            </a:r>
            <a:r>
              <a:rPr lang="da-DK" sz="1400" dirty="0">
                <a:latin typeface="Helvetica"/>
                <a:cs typeface="Helvetica"/>
              </a:rPr>
              <a:t> </a:t>
            </a:r>
            <a:r>
              <a:rPr lang="da-DK" sz="1400" b="1" dirty="0">
                <a:latin typeface="Helvetica"/>
                <a:cs typeface="Helvetica"/>
              </a:rPr>
              <a:t>opdateres</a:t>
            </a:r>
            <a:r>
              <a:rPr lang="da-DK" sz="1400" dirty="0">
                <a:latin typeface="Helvetica"/>
                <a:cs typeface="Helvetica"/>
              </a:rPr>
              <a:t> </a:t>
            </a:r>
            <a:r>
              <a:rPr lang="da-DK" sz="1400" b="1" dirty="0">
                <a:latin typeface="Helvetica"/>
                <a:cs typeface="Helvetica"/>
              </a:rPr>
              <a:t>centralt én gang årligt</a:t>
            </a:r>
            <a:r>
              <a:rPr lang="da-DK" sz="1400" dirty="0">
                <a:latin typeface="Helvetica"/>
                <a:cs typeface="Helvetica"/>
              </a:rPr>
              <a:t>, mens </a:t>
            </a:r>
            <a:r>
              <a:rPr lang="da-DK" sz="1400" b="1" dirty="0">
                <a:latin typeface="Helvetica"/>
                <a:cs typeface="Helvetica"/>
              </a:rPr>
              <a:t>løbende</a:t>
            </a:r>
            <a:r>
              <a:rPr lang="da-DK" sz="1400" dirty="0">
                <a:latin typeface="Helvetica"/>
                <a:cs typeface="Helvetica"/>
              </a:rPr>
              <a:t> opdatering </a:t>
            </a:r>
            <a:r>
              <a:rPr lang="da-DK" sz="1400" b="1" dirty="0">
                <a:latin typeface="Helvetica"/>
                <a:cs typeface="Helvetica"/>
              </a:rPr>
              <a:t>påhviler arbejdsmiljøgrupperne </a:t>
            </a:r>
            <a:r>
              <a:rPr lang="da-DK" sz="1400" dirty="0">
                <a:latin typeface="Helvetica"/>
                <a:cs typeface="Helvetica"/>
              </a:rPr>
              <a:t>(procedure for løbende opdatering meldes ud senere).</a:t>
            </a:r>
            <a:br>
              <a:rPr lang="da-DK" sz="1400" dirty="0">
                <a:latin typeface="Helvetica"/>
                <a:cs typeface="Helvetica"/>
              </a:rPr>
            </a:br>
            <a:endParaRPr lang="da-DK" sz="1400" dirty="0">
              <a:latin typeface="Helvetica"/>
              <a:cs typeface="Helvetica"/>
            </a:endParaRPr>
          </a:p>
          <a:p>
            <a:pPr marL="0" indent="0">
              <a:buNone/>
            </a:pPr>
            <a:r>
              <a:rPr lang="da-DK" sz="1400" dirty="0">
                <a:latin typeface="Helvetica"/>
                <a:cs typeface="Helvetica"/>
              </a:rPr>
              <a:t>På SDU HR’s service side under arbejdsmiljø: </a:t>
            </a:r>
            <a:r>
              <a:rPr lang="da-DK" sz="1400" dirty="0">
                <a:latin typeface="Helvetica"/>
                <a:cs typeface="Helvetica"/>
                <a:hlinkClick r:id="rId4">
                  <a:extLst>
                    <a:ext uri="{A12FA001-AC4F-418D-AE19-62706E023703}">
                      <ahyp:hlinkClr xmlns:ahyp="http://schemas.microsoft.com/office/drawing/2018/hyperlinkcolor" val="tx"/>
                    </a:ext>
                  </a:extLst>
                </a:hlinkClick>
              </a:rPr>
              <a:t>www.sdunet.dk/arbejdsmiljoe</a:t>
            </a:r>
            <a:r>
              <a:rPr lang="da-DK" sz="1400" dirty="0">
                <a:latin typeface="Helvetica"/>
                <a:cs typeface="Helvetica"/>
              </a:rPr>
              <a:t> - den årlige arbejdsmiljødrøftelse, findes </a:t>
            </a:r>
            <a:r>
              <a:rPr lang="da-DK" sz="1400" b="1" dirty="0">
                <a:latin typeface="Helvetica"/>
                <a:cs typeface="Helvetica"/>
              </a:rPr>
              <a:t>relevant materiale </a:t>
            </a:r>
            <a:r>
              <a:rPr lang="da-DK" sz="1400" dirty="0">
                <a:latin typeface="Helvetica"/>
                <a:cs typeface="Helvetica"/>
              </a:rPr>
              <a:t>til drøftelsen.</a:t>
            </a:r>
          </a:p>
          <a:p>
            <a:pPr marL="0" indent="0">
              <a:buNone/>
            </a:pPr>
            <a:endParaRPr lang="da-DK" dirty="0">
              <a:solidFill>
                <a:srgbClr val="354450"/>
              </a:solidFill>
              <a:latin typeface="Helvetica"/>
              <a:cs typeface="Arial"/>
            </a:endParaRPr>
          </a:p>
          <a:p>
            <a:endParaRPr lang="da-DK" dirty="0"/>
          </a:p>
        </p:txBody>
      </p:sp>
      <p:sp>
        <p:nvSpPr>
          <p:cNvPr id="5" name="Pladsholder til dato 4">
            <a:extLst>
              <a:ext uri="{FF2B5EF4-FFF2-40B4-BE49-F238E27FC236}">
                <a16:creationId xmlns:a16="http://schemas.microsoft.com/office/drawing/2014/main" id="{B06582FD-ECB7-1901-3A7D-25B61586A26D}"/>
              </a:ext>
            </a:extLst>
          </p:cNvPr>
          <p:cNvSpPr>
            <a:spLocks noGrp="1"/>
          </p:cNvSpPr>
          <p:nvPr>
            <p:ph type="dt" sz="half" idx="16"/>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9277C2D-1C11-489B-929F-C46A74ABC9D9}" type="datetime1">
              <a:rPr kumimoji="0" lang="da-DK" sz="100" b="0" i="0" u="none" strike="noStrike" kern="1200" cap="none" spc="0" normalizeH="0" baseline="0" noProof="0" smtClean="0">
                <a:ln>
                  <a:noFill/>
                </a:ln>
                <a:no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06-03-2026</a:t>
            </a:fld>
            <a:endParaRPr kumimoji="0" lang="da-DK" sz="100" b="0" i="0" u="none" strike="noStrike" kern="1200" cap="none" spc="0" normalizeH="0" baseline="0" noProof="0" dirty="0">
              <a:ln>
                <a:noFill/>
              </a:ln>
              <a:noFill/>
              <a:effectLst/>
              <a:uLnTx/>
              <a:uFillTx/>
              <a:latin typeface="Arial"/>
              <a:ea typeface="+mn-ea"/>
              <a:cs typeface="+mn-cs"/>
            </a:endParaRPr>
          </a:p>
        </p:txBody>
      </p:sp>
      <p:sp>
        <p:nvSpPr>
          <p:cNvPr id="6" name="Pladsholder til slidenummer 5">
            <a:extLst>
              <a:ext uri="{FF2B5EF4-FFF2-40B4-BE49-F238E27FC236}">
                <a16:creationId xmlns:a16="http://schemas.microsoft.com/office/drawing/2014/main" id="{C8B9B604-042A-B336-7C89-FE7C68683C13}"/>
              </a:ext>
            </a:extLst>
          </p:cNvPr>
          <p:cNvSpPr>
            <a:spLocks noGrp="1"/>
          </p:cNvSpPr>
          <p:nvPr>
            <p:ph type="sldNum" sz="quarter" idx="18"/>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5D37B1E-C366-494F-A587-962AD9AABC83}" type="slidenum">
              <a:rPr kumimoji="0" lang="da-DK" sz="100" b="0" i="0" u="none" strike="noStrike" kern="1200" cap="none" spc="0" normalizeH="0" baseline="0" noProof="0" smtClean="0">
                <a:ln>
                  <a:noFill/>
                </a:ln>
                <a:noFill/>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a:t>
            </a:fld>
            <a:endParaRPr kumimoji="0" lang="da-DK" sz="100" b="0" i="0" u="none" strike="noStrike" kern="1200" cap="none" spc="0" normalizeH="0" baseline="0" noProof="0" dirty="0">
              <a:ln>
                <a:noFill/>
              </a:ln>
              <a:noFill/>
              <a:effectLst/>
              <a:uLnTx/>
              <a:uFillTx/>
              <a:latin typeface="Arial"/>
              <a:ea typeface="+mn-ea"/>
              <a:cs typeface="+mn-cs"/>
            </a:endParaRPr>
          </a:p>
        </p:txBody>
      </p:sp>
      <p:pic>
        <p:nvPicPr>
          <p:cNvPr id="7" name="Billede 6">
            <a:extLst>
              <a:ext uri="{FF2B5EF4-FFF2-40B4-BE49-F238E27FC236}">
                <a16:creationId xmlns:a16="http://schemas.microsoft.com/office/drawing/2014/main" id="{8E05564E-808D-ABAF-7A92-39C1900A5C5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752796" y="5480685"/>
            <a:ext cx="1377315" cy="1377315"/>
          </a:xfrm>
          <a:prstGeom prst="rect">
            <a:avLst/>
          </a:prstGeom>
        </p:spPr>
      </p:pic>
    </p:spTree>
    <p:extLst>
      <p:ext uri="{BB962C8B-B14F-4D97-AF65-F5344CB8AC3E}">
        <p14:creationId xmlns:p14="http://schemas.microsoft.com/office/powerpoint/2010/main" val="2315879265"/>
      </p:ext>
    </p:extLst>
  </p:cSld>
  <p:clrMapOvr>
    <a:masterClrMapping/>
  </p:clrMapOvr>
</p:sld>
</file>

<file path=ppt/theme/theme1.xml><?xml version="1.0" encoding="utf-8"?>
<a:theme xmlns:a="http://schemas.openxmlformats.org/drawingml/2006/main" name="Blank">
  <a:themeElements>
    <a:clrScheme name="SDU">
      <a:dk1>
        <a:srgbClr val="000000"/>
      </a:dk1>
      <a:lt1>
        <a:sysClr val="window" lastClr="FFFFFF"/>
      </a:lt1>
      <a:dk2>
        <a:srgbClr val="7A6040"/>
      </a:dk2>
      <a:lt2>
        <a:srgbClr val="DDCBA4"/>
      </a:lt2>
      <a:accent1>
        <a:srgbClr val="AEB862"/>
      </a:accent1>
      <a:accent2>
        <a:srgbClr val="789D4A"/>
      </a:accent2>
      <a:accent3>
        <a:srgbClr val="F2C75C"/>
      </a:accent3>
      <a:accent4>
        <a:srgbClr val="E07E3C"/>
      </a:accent4>
      <a:accent5>
        <a:srgbClr val="E1BBB4"/>
      </a:accent5>
      <a:accent6>
        <a:srgbClr val="D05A57"/>
      </a:accent6>
      <a:hlink>
        <a:srgbClr val="0563C1"/>
      </a:hlink>
      <a:folHlink>
        <a:srgbClr val="954F72"/>
      </a:folHlink>
    </a:clrScheme>
    <a:fontScheme name="SD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solidFill>
            <a:schemeClr val="accent1"/>
          </a:solidFill>
        </a:ln>
      </a:spPr>
      <a:bodyPr lIns="72000" tIns="72000" rIns="72000" bIns="72000" rtlCol="0" anchor="ctr"/>
      <a:lstStyle>
        <a:defPPr algn="ctr">
          <a:defRPr sz="1600" dirty="0" err="1"/>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600" dirty="0" err="1"/>
        </a:defPPr>
      </a:lstStyle>
    </a:txDef>
  </a:objectDefaults>
  <a:extraClrSchemeLst/>
  <a:custClrLst>
    <a:custClr name="Grøn 1">
      <a:srgbClr val="4E5B31"/>
    </a:custClr>
    <a:custClr name="Grøn 2">
      <a:srgbClr val="789D4A"/>
    </a:custClr>
    <a:custClr name="Grøn 3">
      <a:srgbClr val="AEB862"/>
    </a:custClr>
    <a:custClr name="Grøn 4">
      <a:srgbClr val="EAE7B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Orange 1">
      <a:srgbClr val="D38235"/>
    </a:custClr>
    <a:custClr name="Orange 2">
      <a:srgbClr val="E0A526"/>
    </a:custClr>
    <a:custClr name="Orange 3">
      <a:srgbClr val="EED484"/>
    </a:custClr>
    <a:custClr name="Orange 4">
      <a:srgbClr val="FCF0C4"/>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ød 1">
      <a:srgbClr val="862633"/>
    </a:custClr>
    <a:custClr name="Rød 2">
      <a:srgbClr val="D05A57"/>
    </a:custClr>
    <a:custClr name="Rød 3">
      <a:srgbClr val="E1BBB4"/>
    </a:custClr>
    <a:custClr name="Rød 4">
      <a:srgbClr val="F4E2DE"/>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Brun 1">
      <a:srgbClr val="473729"/>
    </a:custClr>
    <a:custClr name="Brun 2">
      <a:srgbClr val="946037"/>
    </a:custClr>
    <a:custClr name="Brun 3">
      <a:srgbClr val="DDCBA4"/>
    </a:custClr>
    <a:custClr name="Brun 4">
      <a:srgbClr val="EFE5D1"/>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ort">
      <a:srgbClr val="000000"/>
    </a:custClr>
    <a:custClr name="Hvid">
      <a:srgbClr val="FFFFFF"/>
    </a:custClr>
  </a:custClrLst>
  <a:extLst>
    <a:ext uri="{05A4C25C-085E-4340-85A3-A5531E510DB2}">
      <thm15:themeFamily xmlns:thm15="http://schemas.microsoft.com/office/thememl/2012/main" name="SDU widescreen.potx" id="{1C4F8E8D-0334-4267-96F7-9CAC143C1229}" vid="{6887ADA9-E5D5-4F4B-ACE2-43240691910A}"/>
    </a:ext>
  </a:extLst>
</a:theme>
</file>

<file path=ppt/theme/theme2.xml><?xml version="1.0" encoding="utf-8"?>
<a:theme xmlns:a="http://schemas.openxmlformats.org/drawingml/2006/main" name="SDU">
  <a:themeElements>
    <a:clrScheme name="SDU">
      <a:dk1>
        <a:srgbClr val="000000"/>
      </a:dk1>
      <a:lt1>
        <a:sysClr val="window" lastClr="FFFFFF"/>
      </a:lt1>
      <a:dk2>
        <a:srgbClr val="7A6040"/>
      </a:dk2>
      <a:lt2>
        <a:srgbClr val="DDCBA4"/>
      </a:lt2>
      <a:accent1>
        <a:srgbClr val="AEB862"/>
      </a:accent1>
      <a:accent2>
        <a:srgbClr val="789D4A"/>
      </a:accent2>
      <a:accent3>
        <a:srgbClr val="F2C75C"/>
      </a:accent3>
      <a:accent4>
        <a:srgbClr val="E07E3C"/>
      </a:accent4>
      <a:accent5>
        <a:srgbClr val="E1BBB4"/>
      </a:accent5>
      <a:accent6>
        <a:srgbClr val="D05A57"/>
      </a:accent6>
      <a:hlink>
        <a:srgbClr val="0563C1"/>
      </a:hlink>
      <a:folHlink>
        <a:srgbClr val="954F72"/>
      </a:folHlink>
    </a:clrScheme>
    <a:fontScheme name="SD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solidFill>
            <a:schemeClr val="accent1"/>
          </a:solidFill>
        </a:ln>
      </a:spPr>
      <a:bodyPr lIns="72000" tIns="72000" rIns="72000" bIns="72000" rtlCol="0" anchor="ctr"/>
      <a:lstStyle>
        <a:defPPr algn="ctr">
          <a:defRPr sz="1600" dirty="0" err="1"/>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600" dirty="0" err="1"/>
        </a:defPPr>
      </a:lstStyle>
    </a:txDef>
  </a:objectDefaults>
  <a:extraClrSchemeLst/>
  <a:custClrLst>
    <a:custClr name="Grøn 1">
      <a:srgbClr val="4E5B31"/>
    </a:custClr>
    <a:custClr name="Grøn 2">
      <a:srgbClr val="789D4A"/>
    </a:custClr>
    <a:custClr name="Grøn 3">
      <a:srgbClr val="AEB862"/>
    </a:custClr>
    <a:custClr name="Grøn 4">
      <a:srgbClr val="EAE7B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Orange 1">
      <a:srgbClr val="D38235"/>
    </a:custClr>
    <a:custClr name="Orange 2">
      <a:srgbClr val="E0A526"/>
    </a:custClr>
    <a:custClr name="Orange 3">
      <a:srgbClr val="EED484"/>
    </a:custClr>
    <a:custClr name="Orange 4">
      <a:srgbClr val="FCF0C4"/>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ød 1">
      <a:srgbClr val="862633"/>
    </a:custClr>
    <a:custClr name="Rød 2">
      <a:srgbClr val="D05A57"/>
    </a:custClr>
    <a:custClr name="Rød 3">
      <a:srgbClr val="E1BBB4"/>
    </a:custClr>
    <a:custClr name="Rød 4">
      <a:srgbClr val="F4E2DE"/>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Brun 1">
      <a:srgbClr val="473729"/>
    </a:custClr>
    <a:custClr name="Brun 2">
      <a:srgbClr val="946037"/>
    </a:custClr>
    <a:custClr name="Brun 3">
      <a:srgbClr val="DDCBA4"/>
    </a:custClr>
    <a:custClr name="Brun 4">
      <a:srgbClr val="EFE5D1"/>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ort">
      <a:srgbClr val="000000"/>
    </a:custClr>
    <a:custClr name="Hvid">
      <a:srgbClr val="FFFFFF"/>
    </a:custClr>
  </a:custClrLst>
  <a:extLst>
    <a:ext uri="{05A4C25C-085E-4340-85A3-A5531E510DB2}">
      <thm15:themeFamily xmlns:thm15="http://schemas.microsoft.com/office/thememl/2012/main" name="SDU" id="{F00653A6-EDC9-4A26-A101-22DCF11D94E2}" vid="{4BE6CC0C-BBC1-44D2-9F45-8500ECBE5456}"/>
    </a:ext>
  </a:ext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Grøn 1">
      <a:srgbClr val="4E5B31"/>
    </a:custClr>
    <a:custClr name="Grøn 2">
      <a:srgbClr val="789D4A"/>
    </a:custClr>
    <a:custClr name="Grøn 3">
      <a:srgbClr val="AEB862"/>
    </a:custClr>
    <a:custClr name="Grøn 4">
      <a:srgbClr val="EAE7B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Orange 1">
      <a:srgbClr val="D38235"/>
    </a:custClr>
    <a:custClr name="Orange 2">
      <a:srgbClr val="E0A526"/>
    </a:custClr>
    <a:custClr name="Orange 3">
      <a:srgbClr val="EED484"/>
    </a:custClr>
    <a:custClr name="Orange 4">
      <a:srgbClr val="FCF0C4"/>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ød 1">
      <a:srgbClr val="862633"/>
    </a:custClr>
    <a:custClr name="Rød 2">
      <a:srgbClr val="D05A57"/>
    </a:custClr>
    <a:custClr name="Rød 3">
      <a:srgbClr val="E1BBB4"/>
    </a:custClr>
    <a:custClr name="Rød 4">
      <a:srgbClr val="F4E2DE"/>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Brun 1">
      <a:srgbClr val="473729"/>
    </a:custClr>
    <a:custClr name="Brun 2">
      <a:srgbClr val="946037"/>
    </a:custClr>
    <a:custClr name="Brun 3">
      <a:srgbClr val="DDCBA4"/>
    </a:custClr>
    <a:custClr name="Brun 4">
      <a:srgbClr val="EFE5D1"/>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ort">
      <a:srgbClr val="000000"/>
    </a:custClr>
    <a:custClr name="Hvid">
      <a:srgbClr val="FFFFFF"/>
    </a:custClr>
  </a:custClr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TemplafyTemplateConfiguration><![CDATA[{"elementsMetadata":[],"transformationConfigurations":[{"language":"{{DocumentLanguage}}","disableUpdates":false,"type":"proofingLanguage"}],"templateName":"blank","templateDescription":"","enableDocumentContentUpdater":true,"version":"2.0"}]]></TemplafyTemplateConfiguration>
</file>

<file path=customXml/item2.xml><?xml version="1.0" encoding="utf-8"?>
<TemplafyFormConfiguration><![CDATA[{"formFields":[],"formDataEntries":[]}]]></TemplafyFormConfiguration>
</file>

<file path=customXml/item3.xml><?xml version="1.0" encoding="utf-8"?>
<ct:contentTypeSchema xmlns:ct="http://schemas.microsoft.com/office/2006/metadata/contentType" xmlns:ma="http://schemas.microsoft.com/office/2006/metadata/properties/metaAttributes" ct:_="" ma:_="" ma:contentTypeName="Dokument" ma:contentTypeID="0x010100F2BDC5D3B7E16C4DAC3504EBE4BF77BE" ma:contentTypeVersion="3" ma:contentTypeDescription="Opret et nyt dokument." ma:contentTypeScope="" ma:versionID="e3342c864c6ad351858f8bfa54941439">
  <xsd:schema xmlns:xsd="http://www.w3.org/2001/XMLSchema" xmlns:xs="http://www.w3.org/2001/XMLSchema" xmlns:p="http://schemas.microsoft.com/office/2006/metadata/properties" xmlns:ns2="3e97341e-f767-4d2b-90c9-641cda6c81c6" targetNamespace="http://schemas.microsoft.com/office/2006/metadata/properties" ma:root="true" ma:fieldsID="9a32d9523c089c77f52d91bd727f23a4" ns2:_="">
    <xsd:import namespace="3e97341e-f767-4d2b-90c9-641cda6c81c6"/>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e97341e-f767-4d2b-90c9-641cda6c81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484C70F-0F64-4774-853F-19FDF7E1F81D}">
  <ds:schemaRefs/>
</ds:datastoreItem>
</file>

<file path=customXml/itemProps2.xml><?xml version="1.0" encoding="utf-8"?>
<ds:datastoreItem xmlns:ds="http://schemas.openxmlformats.org/officeDocument/2006/customXml" ds:itemID="{C5CD5A01-6378-494D-B71B-D23DEC9A120C}">
  <ds:schemaRefs/>
</ds:datastoreItem>
</file>

<file path=customXml/itemProps3.xml><?xml version="1.0" encoding="utf-8"?>
<ds:datastoreItem xmlns:ds="http://schemas.openxmlformats.org/officeDocument/2006/customXml" ds:itemID="{BA8B139F-C881-40CC-B6F0-8E3AACF837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e97341e-f767-4d2b-90c9-641cda6c81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CC5BF8C0-D522-48AB-8B06-BFF20929394B}">
  <ds:schemaRefs>
    <ds:schemaRef ds:uri="http://schemas.microsoft.com/office/2006/metadata/properties"/>
    <ds:schemaRef ds:uri="http://purl.org/dc/terms/"/>
    <ds:schemaRef ds:uri="http://schemas.openxmlformats.org/package/2006/metadata/core-properties"/>
    <ds:schemaRef ds:uri="http://purl.org/dc/dcmitype/"/>
    <ds:schemaRef ds:uri="http://schemas.microsoft.com/office/2006/documentManagement/types"/>
    <ds:schemaRef ds:uri="http://schemas.microsoft.com/office/infopath/2007/PartnerControls"/>
    <ds:schemaRef ds:uri="http://purl.org/dc/elements/1.1/"/>
    <ds:schemaRef ds:uri="3e97341e-f767-4d2b-90c9-641cda6c81c6"/>
    <ds:schemaRef ds:uri="http://www.w3.org/XML/1998/namespace"/>
  </ds:schemaRefs>
</ds:datastoreItem>
</file>

<file path=customXml/itemProps5.xml><?xml version="1.0" encoding="utf-8"?>
<ds:datastoreItem xmlns:ds="http://schemas.openxmlformats.org/officeDocument/2006/customXml" ds:itemID="{C7CF39B6-AE0C-4098-8E4B-10121B59124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SDU widescreen dateA</Template>
  <TotalTime>319</TotalTime>
  <Words>492</Words>
  <Application>Microsoft Office PowerPoint</Application>
  <PresentationFormat>Widescreen</PresentationFormat>
  <Paragraphs>35</Paragraphs>
  <Slides>2</Slides>
  <Notes>1</Notes>
  <HiddenSlides>0</HiddenSlides>
  <MMClips>0</MMClips>
  <ScaleCrop>false</ScaleCrop>
  <HeadingPairs>
    <vt:vector size="6" baseType="variant">
      <vt:variant>
        <vt:lpstr>Benyttede skrifttyper</vt:lpstr>
      </vt:variant>
      <vt:variant>
        <vt:i4>3</vt:i4>
      </vt:variant>
      <vt:variant>
        <vt:lpstr>Tema</vt:lpstr>
      </vt:variant>
      <vt:variant>
        <vt:i4>2</vt:i4>
      </vt:variant>
      <vt:variant>
        <vt:lpstr>Slidetitler</vt:lpstr>
      </vt:variant>
      <vt:variant>
        <vt:i4>2</vt:i4>
      </vt:variant>
    </vt:vector>
  </HeadingPairs>
  <TitlesOfParts>
    <vt:vector size="7" baseType="lpstr">
      <vt:lpstr>Arial</vt:lpstr>
      <vt:lpstr>Helvetica</vt:lpstr>
      <vt:lpstr>Wingdings</vt:lpstr>
      <vt:lpstr>Blank</vt:lpstr>
      <vt:lpstr>SDU</vt:lpstr>
      <vt:lpstr>Den årlige arbejdsmiljødrøftelse </vt:lpstr>
      <vt:lpstr>Nye rammer for drøftelse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 årlige arbejdsmiljødrøftelse</dc:title>
  <dc:subject/>
  <dc:creator>Luise Thuesen Marling</dc:creator>
  <cp:keywords/>
  <dc:description/>
  <cp:lastModifiedBy>Luise Thuesen Marling</cp:lastModifiedBy>
  <cp:revision>33</cp:revision>
  <dcterms:created xsi:type="dcterms:W3CDTF">2023-04-17T10:41:40Z</dcterms:created>
  <dcterms:modified xsi:type="dcterms:W3CDTF">2026-03-06T07:27:49Z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fyTimeStamp">
    <vt:lpwstr>2022-07-04T06:37:46</vt:lpwstr>
  </property>
  <property fmtid="{D5CDD505-2E9C-101B-9397-08002B2CF9AE}" pid="3" name="TemplafyTenantId">
    <vt:lpwstr>sdu</vt:lpwstr>
  </property>
  <property fmtid="{D5CDD505-2E9C-101B-9397-08002B2CF9AE}" pid="4" name="TemplafyTemplateId">
    <vt:lpwstr>637925134655816945</vt:lpwstr>
  </property>
  <property fmtid="{D5CDD505-2E9C-101B-9397-08002B2CF9AE}" pid="5" name="TemplafyUserProfileId">
    <vt:lpwstr>637830413140992867</vt:lpwstr>
  </property>
  <property fmtid="{D5CDD505-2E9C-101B-9397-08002B2CF9AE}" pid="6" name="TemplafyLanguageCode">
    <vt:lpwstr>da-DK</vt:lpwstr>
  </property>
  <property fmtid="{D5CDD505-2E9C-101B-9397-08002B2CF9AE}" pid="7" name="TemplafyFromBlank">
    <vt:bool>true</vt:bool>
  </property>
  <property fmtid="{D5CDD505-2E9C-101B-9397-08002B2CF9AE}" pid="8" name="ContentTypeId">
    <vt:lpwstr>0x010100F2BDC5D3B7E16C4DAC3504EBE4BF77BE</vt:lpwstr>
  </property>
  <property fmtid="{D5CDD505-2E9C-101B-9397-08002B2CF9AE}" pid="9" name="MediaServiceImageTags">
    <vt:lpwstr/>
  </property>
</Properties>
</file>