
<file path=[Content_Types].xml><?xml version="1.0" encoding="utf-8"?>
<Types xmlns="http://schemas.openxmlformats.org/package/2006/content-types">
  <Default Extension="bin" ContentType="image/x-emf"/>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6"/>
    <p:sldMasterId id="2147483693" r:id="rId7"/>
  </p:sldMasterIdLst>
  <p:notesMasterIdLst>
    <p:notesMasterId r:id="rId10"/>
  </p:notesMasterIdLst>
  <p:sldIdLst>
    <p:sldId id="305" r:id="rId8"/>
    <p:sldId id="307"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DFBEFE-4B39-439F-B3C7-35233490E2EB}" v="3" dt="2026-03-03T10:58:07.777"/>
  </p1510:revLst>
</p1510:revInfo>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2" autoAdjust="0"/>
  </p:normalViewPr>
  <p:slideViewPr>
    <p:cSldViewPr snapToGrid="0" showGuides="1">
      <p:cViewPr varScale="1">
        <p:scale>
          <a:sx n="55" d="100"/>
          <a:sy n="55" d="100"/>
        </p:scale>
        <p:origin x="108" y="186"/>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Master" Target="slideMasters/slideMaster2.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presProps" Target="presProps.xml"/><Relationship Id="rId5" Type="http://schemas.openxmlformats.org/officeDocument/2006/relationships/customXml" Target="../customXml/item5.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ise Thuesen Marling" userId="3fe20554-363b-45bb-af3a-7cfafbc055c6" providerId="ADAL" clId="{C7B8694C-D109-4AE7-8FE0-43B5E02A710F}"/>
    <pc:docChg chg="custSel modSld modMainMaster">
      <pc:chgData name="Luise Thuesen Marling" userId="3fe20554-363b-45bb-af3a-7cfafbc055c6" providerId="ADAL" clId="{C7B8694C-D109-4AE7-8FE0-43B5E02A710F}" dt="2026-03-03T10:57:57.386" v="103" actId="139"/>
      <pc:docMkLst>
        <pc:docMk/>
      </pc:docMkLst>
      <pc:sldChg chg="modSp mod">
        <pc:chgData name="Luise Thuesen Marling" userId="3fe20554-363b-45bb-af3a-7cfafbc055c6" providerId="ADAL" clId="{C7B8694C-D109-4AE7-8FE0-43B5E02A710F}" dt="2026-03-02T10:57:15.089" v="43" actId="313"/>
        <pc:sldMkLst>
          <pc:docMk/>
          <pc:sldMk cId="1251759850" sldId="307"/>
        </pc:sldMkLst>
        <pc:spChg chg="mod">
          <ac:chgData name="Luise Thuesen Marling" userId="3fe20554-363b-45bb-af3a-7cfafbc055c6" providerId="ADAL" clId="{C7B8694C-D109-4AE7-8FE0-43B5E02A710F}" dt="2026-03-02T10:57:15.089" v="43" actId="313"/>
          <ac:spMkLst>
            <pc:docMk/>
            <pc:sldMk cId="1251759850" sldId="307"/>
            <ac:spMk id="3" creationId="{54B627AB-B13E-8FBD-EE99-C30FD9F32595}"/>
          </ac:spMkLst>
        </pc:spChg>
      </pc:sldChg>
      <pc:sldMasterChg chg="modSp mod modSldLayout">
        <pc:chgData name="Luise Thuesen Marling" userId="3fe20554-363b-45bb-af3a-7cfafbc055c6" providerId="ADAL" clId="{C7B8694C-D109-4AE7-8FE0-43B5E02A710F}" dt="2026-03-03T10:57:57.386" v="103" actId="139"/>
        <pc:sldMasterMkLst>
          <pc:docMk/>
          <pc:sldMasterMk cId="2982994778" sldId="2147483693"/>
        </pc:sldMasterMkLst>
        <pc:spChg chg="mod">
          <ac:chgData name="Luise Thuesen Marling" userId="3fe20554-363b-45bb-af3a-7cfafbc055c6" providerId="ADAL" clId="{C7B8694C-D109-4AE7-8FE0-43B5E02A710F}" dt="2026-03-03T10:57:57.279" v="75" actId="139"/>
          <ac:spMkLst>
            <pc:docMk/>
            <pc:sldMasterMk cId="2982994778" sldId="2147483693"/>
            <ac:spMk id="17" creationId="{9ED68219-402C-1844-B56E-D8437E3F6CCE}"/>
          </ac:spMkLst>
        </pc:spChg>
        <pc:sldLayoutChg chg="modSp mod">
          <pc:chgData name="Luise Thuesen Marling" userId="3fe20554-363b-45bb-af3a-7cfafbc055c6" providerId="ADAL" clId="{C7B8694C-D109-4AE7-8FE0-43B5E02A710F}" dt="2026-03-03T10:57:57.289" v="77" actId="139"/>
          <pc:sldLayoutMkLst>
            <pc:docMk/>
            <pc:sldMasterMk cId="2982994778" sldId="2147483693"/>
            <pc:sldLayoutMk cId="2456683303" sldId="2147483694"/>
          </pc:sldLayoutMkLst>
          <pc:spChg chg="mod">
            <ac:chgData name="Luise Thuesen Marling" userId="3fe20554-363b-45bb-af3a-7cfafbc055c6" providerId="ADAL" clId="{C7B8694C-D109-4AE7-8FE0-43B5E02A710F}" dt="2026-03-03T10:57:57.289" v="77" actId="139"/>
            <ac:spMkLst>
              <pc:docMk/>
              <pc:sldMasterMk cId="2982994778" sldId="2147483693"/>
              <pc:sldLayoutMk cId="2456683303" sldId="2147483694"/>
              <ac:spMk id="19" creationId="{798A0BF4-9AE6-B247-94A9-405B5DB77A2A}"/>
            </ac:spMkLst>
          </pc:spChg>
        </pc:sldLayoutChg>
        <pc:sldLayoutChg chg="modSp mod">
          <pc:chgData name="Luise Thuesen Marling" userId="3fe20554-363b-45bb-af3a-7cfafbc055c6" providerId="ADAL" clId="{C7B8694C-D109-4AE7-8FE0-43B5E02A710F}" dt="2026-03-03T10:57:57.302" v="79" actId="139"/>
          <pc:sldLayoutMkLst>
            <pc:docMk/>
            <pc:sldMasterMk cId="2982994778" sldId="2147483693"/>
            <pc:sldLayoutMk cId="1902919470" sldId="2147483695"/>
          </pc:sldLayoutMkLst>
          <pc:spChg chg="mod">
            <ac:chgData name="Luise Thuesen Marling" userId="3fe20554-363b-45bb-af3a-7cfafbc055c6" providerId="ADAL" clId="{C7B8694C-D109-4AE7-8FE0-43B5E02A710F}" dt="2026-03-03T10:57:57.302" v="79" actId="139"/>
            <ac:spMkLst>
              <pc:docMk/>
              <pc:sldMasterMk cId="2982994778" sldId="2147483693"/>
              <pc:sldLayoutMk cId="1902919470" sldId="2147483695"/>
              <ac:spMk id="6" creationId="{9C3851C6-E0ED-8AFC-487C-1DD8E2CECF88}"/>
            </ac:spMkLst>
          </pc:spChg>
        </pc:sldLayoutChg>
        <pc:sldLayoutChg chg="modSp mod">
          <pc:chgData name="Luise Thuesen Marling" userId="3fe20554-363b-45bb-af3a-7cfafbc055c6" providerId="ADAL" clId="{C7B8694C-D109-4AE7-8FE0-43B5E02A710F}" dt="2026-03-03T10:57:57.307" v="81" actId="139"/>
          <pc:sldLayoutMkLst>
            <pc:docMk/>
            <pc:sldMasterMk cId="2982994778" sldId="2147483693"/>
            <pc:sldLayoutMk cId="3619336802" sldId="2147483696"/>
          </pc:sldLayoutMkLst>
          <pc:spChg chg="mod">
            <ac:chgData name="Luise Thuesen Marling" userId="3fe20554-363b-45bb-af3a-7cfafbc055c6" providerId="ADAL" clId="{C7B8694C-D109-4AE7-8FE0-43B5E02A710F}" dt="2026-03-03T10:57:57.307" v="81" actId="139"/>
            <ac:spMkLst>
              <pc:docMk/>
              <pc:sldMasterMk cId="2982994778" sldId="2147483693"/>
              <pc:sldLayoutMk cId="3619336802" sldId="2147483696"/>
              <ac:spMk id="15" creationId="{692253F6-301E-3071-2381-D62F990D070B}"/>
            </ac:spMkLst>
          </pc:spChg>
        </pc:sldLayoutChg>
        <pc:sldLayoutChg chg="modSp mod">
          <pc:chgData name="Luise Thuesen Marling" userId="3fe20554-363b-45bb-af3a-7cfafbc055c6" providerId="ADAL" clId="{C7B8694C-D109-4AE7-8FE0-43B5E02A710F}" dt="2026-03-03T10:57:57.315" v="83" actId="139"/>
          <pc:sldLayoutMkLst>
            <pc:docMk/>
            <pc:sldMasterMk cId="2982994778" sldId="2147483693"/>
            <pc:sldLayoutMk cId="3227879079" sldId="2147483697"/>
          </pc:sldLayoutMkLst>
          <pc:spChg chg="mod">
            <ac:chgData name="Luise Thuesen Marling" userId="3fe20554-363b-45bb-af3a-7cfafbc055c6" providerId="ADAL" clId="{C7B8694C-D109-4AE7-8FE0-43B5E02A710F}" dt="2026-03-03T10:57:57.315" v="83" actId="139"/>
            <ac:spMkLst>
              <pc:docMk/>
              <pc:sldMasterMk cId="2982994778" sldId="2147483693"/>
              <pc:sldLayoutMk cId="3227879079" sldId="2147483697"/>
              <ac:spMk id="10" creationId="{4E3189C8-C733-92C6-E536-A0ECFE4AE986}"/>
            </ac:spMkLst>
          </pc:spChg>
        </pc:sldLayoutChg>
        <pc:sldLayoutChg chg="modSp mod">
          <pc:chgData name="Luise Thuesen Marling" userId="3fe20554-363b-45bb-af3a-7cfafbc055c6" providerId="ADAL" clId="{C7B8694C-D109-4AE7-8FE0-43B5E02A710F}" dt="2026-03-03T10:57:57.321" v="85" actId="139"/>
          <pc:sldLayoutMkLst>
            <pc:docMk/>
            <pc:sldMasterMk cId="2982994778" sldId="2147483693"/>
            <pc:sldLayoutMk cId="69167881" sldId="2147483698"/>
          </pc:sldLayoutMkLst>
          <pc:spChg chg="mod">
            <ac:chgData name="Luise Thuesen Marling" userId="3fe20554-363b-45bb-af3a-7cfafbc055c6" providerId="ADAL" clId="{C7B8694C-D109-4AE7-8FE0-43B5E02A710F}" dt="2026-03-03T10:57:57.321" v="85" actId="139"/>
            <ac:spMkLst>
              <pc:docMk/>
              <pc:sldMasterMk cId="2982994778" sldId="2147483693"/>
              <pc:sldLayoutMk cId="69167881" sldId="2147483698"/>
              <ac:spMk id="9" creationId="{B6E1E268-25B0-3F99-5BEA-7E49E46EC128}"/>
            </ac:spMkLst>
          </pc:spChg>
        </pc:sldLayoutChg>
        <pc:sldLayoutChg chg="modSp mod">
          <pc:chgData name="Luise Thuesen Marling" userId="3fe20554-363b-45bb-af3a-7cfafbc055c6" providerId="ADAL" clId="{C7B8694C-D109-4AE7-8FE0-43B5E02A710F}" dt="2026-03-03T10:57:57.334" v="87" actId="139"/>
          <pc:sldLayoutMkLst>
            <pc:docMk/>
            <pc:sldMasterMk cId="2982994778" sldId="2147483693"/>
            <pc:sldLayoutMk cId="2307624670" sldId="2147483699"/>
          </pc:sldLayoutMkLst>
          <pc:spChg chg="mod">
            <ac:chgData name="Luise Thuesen Marling" userId="3fe20554-363b-45bb-af3a-7cfafbc055c6" providerId="ADAL" clId="{C7B8694C-D109-4AE7-8FE0-43B5E02A710F}" dt="2026-03-03T10:57:57.334" v="87" actId="139"/>
            <ac:spMkLst>
              <pc:docMk/>
              <pc:sldMasterMk cId="2982994778" sldId="2147483693"/>
              <pc:sldLayoutMk cId="2307624670" sldId="2147483699"/>
              <ac:spMk id="12" creationId="{AE0B67AE-F894-270E-19AE-0E164AF0B2D3}"/>
            </ac:spMkLst>
          </pc:spChg>
        </pc:sldLayoutChg>
        <pc:sldLayoutChg chg="modSp mod">
          <pc:chgData name="Luise Thuesen Marling" userId="3fe20554-363b-45bb-af3a-7cfafbc055c6" providerId="ADAL" clId="{C7B8694C-D109-4AE7-8FE0-43B5E02A710F}" dt="2026-03-03T10:57:57.343" v="89" actId="139"/>
          <pc:sldLayoutMkLst>
            <pc:docMk/>
            <pc:sldMasterMk cId="2982994778" sldId="2147483693"/>
            <pc:sldLayoutMk cId="2998280238" sldId="2147483700"/>
          </pc:sldLayoutMkLst>
          <pc:spChg chg="mod">
            <ac:chgData name="Luise Thuesen Marling" userId="3fe20554-363b-45bb-af3a-7cfafbc055c6" providerId="ADAL" clId="{C7B8694C-D109-4AE7-8FE0-43B5E02A710F}" dt="2026-03-03T10:57:57.343" v="89" actId="139"/>
            <ac:spMkLst>
              <pc:docMk/>
              <pc:sldMasterMk cId="2982994778" sldId="2147483693"/>
              <pc:sldLayoutMk cId="2998280238" sldId="2147483700"/>
              <ac:spMk id="7" creationId="{B15EA452-05B4-A751-51B4-E13FBF8D2D74}"/>
            </ac:spMkLst>
          </pc:spChg>
        </pc:sldLayoutChg>
        <pc:sldLayoutChg chg="modSp mod">
          <pc:chgData name="Luise Thuesen Marling" userId="3fe20554-363b-45bb-af3a-7cfafbc055c6" providerId="ADAL" clId="{C7B8694C-D109-4AE7-8FE0-43B5E02A710F}" dt="2026-03-03T10:57:57.345" v="91" actId="139"/>
          <pc:sldLayoutMkLst>
            <pc:docMk/>
            <pc:sldMasterMk cId="2982994778" sldId="2147483693"/>
            <pc:sldLayoutMk cId="3853983724" sldId="2147483701"/>
          </pc:sldLayoutMkLst>
          <pc:spChg chg="mod">
            <ac:chgData name="Luise Thuesen Marling" userId="3fe20554-363b-45bb-af3a-7cfafbc055c6" providerId="ADAL" clId="{C7B8694C-D109-4AE7-8FE0-43B5E02A710F}" dt="2026-03-03T10:57:57.345" v="91" actId="139"/>
            <ac:spMkLst>
              <pc:docMk/>
              <pc:sldMasterMk cId="2982994778" sldId="2147483693"/>
              <pc:sldLayoutMk cId="3853983724" sldId="2147483701"/>
              <ac:spMk id="17" creationId="{A5270570-9971-D098-6A3A-73ADF809AC56}"/>
            </ac:spMkLst>
          </pc:spChg>
        </pc:sldLayoutChg>
        <pc:sldLayoutChg chg="modSp mod">
          <pc:chgData name="Luise Thuesen Marling" userId="3fe20554-363b-45bb-af3a-7cfafbc055c6" providerId="ADAL" clId="{C7B8694C-D109-4AE7-8FE0-43B5E02A710F}" dt="2026-03-03T10:57:57.352" v="93" actId="139"/>
          <pc:sldLayoutMkLst>
            <pc:docMk/>
            <pc:sldMasterMk cId="2982994778" sldId="2147483693"/>
            <pc:sldLayoutMk cId="2312964953" sldId="2147483702"/>
          </pc:sldLayoutMkLst>
          <pc:spChg chg="mod">
            <ac:chgData name="Luise Thuesen Marling" userId="3fe20554-363b-45bb-af3a-7cfafbc055c6" providerId="ADAL" clId="{C7B8694C-D109-4AE7-8FE0-43B5E02A710F}" dt="2026-03-03T10:57:57.352" v="93" actId="139"/>
            <ac:spMkLst>
              <pc:docMk/>
              <pc:sldMasterMk cId="2982994778" sldId="2147483693"/>
              <pc:sldLayoutMk cId="2312964953" sldId="2147483702"/>
              <ac:spMk id="16" creationId="{0F2E7AB3-CD7C-9947-4E57-15C225D9CEA2}"/>
            </ac:spMkLst>
          </pc:spChg>
        </pc:sldLayoutChg>
        <pc:sldLayoutChg chg="modSp mod">
          <pc:chgData name="Luise Thuesen Marling" userId="3fe20554-363b-45bb-af3a-7cfafbc055c6" providerId="ADAL" clId="{C7B8694C-D109-4AE7-8FE0-43B5E02A710F}" dt="2026-03-03T10:57:57.364" v="95" actId="139"/>
          <pc:sldLayoutMkLst>
            <pc:docMk/>
            <pc:sldMasterMk cId="2982994778" sldId="2147483693"/>
            <pc:sldLayoutMk cId="2126171720" sldId="2147483703"/>
          </pc:sldLayoutMkLst>
          <pc:spChg chg="mod">
            <ac:chgData name="Luise Thuesen Marling" userId="3fe20554-363b-45bb-af3a-7cfafbc055c6" providerId="ADAL" clId="{C7B8694C-D109-4AE7-8FE0-43B5E02A710F}" dt="2026-03-03T10:57:57.364" v="95" actId="139"/>
            <ac:spMkLst>
              <pc:docMk/>
              <pc:sldMasterMk cId="2982994778" sldId="2147483693"/>
              <pc:sldLayoutMk cId="2126171720" sldId="2147483703"/>
              <ac:spMk id="16" creationId="{6AA6A1BD-0215-BC40-A001-EB01D935E842}"/>
            </ac:spMkLst>
          </pc:spChg>
        </pc:sldLayoutChg>
        <pc:sldLayoutChg chg="modSp mod">
          <pc:chgData name="Luise Thuesen Marling" userId="3fe20554-363b-45bb-af3a-7cfafbc055c6" providerId="ADAL" clId="{C7B8694C-D109-4AE7-8FE0-43B5E02A710F}" dt="2026-03-03T10:57:57.374" v="97" actId="139"/>
          <pc:sldLayoutMkLst>
            <pc:docMk/>
            <pc:sldMasterMk cId="2982994778" sldId="2147483693"/>
            <pc:sldLayoutMk cId="65745737" sldId="2147483704"/>
          </pc:sldLayoutMkLst>
          <pc:spChg chg="mod">
            <ac:chgData name="Luise Thuesen Marling" userId="3fe20554-363b-45bb-af3a-7cfafbc055c6" providerId="ADAL" clId="{C7B8694C-D109-4AE7-8FE0-43B5E02A710F}" dt="2026-03-03T10:57:57.374" v="97" actId="139"/>
            <ac:spMkLst>
              <pc:docMk/>
              <pc:sldMasterMk cId="2982994778" sldId="2147483693"/>
              <pc:sldLayoutMk cId="65745737" sldId="2147483704"/>
              <ac:spMk id="16" creationId="{F123D66E-C740-891E-EE32-86B342CB0549}"/>
            </ac:spMkLst>
          </pc:spChg>
        </pc:sldLayoutChg>
        <pc:sldLayoutChg chg="modSp mod">
          <pc:chgData name="Luise Thuesen Marling" userId="3fe20554-363b-45bb-af3a-7cfafbc055c6" providerId="ADAL" clId="{C7B8694C-D109-4AE7-8FE0-43B5E02A710F}" dt="2026-03-03T10:57:57.380" v="99" actId="139"/>
          <pc:sldLayoutMkLst>
            <pc:docMk/>
            <pc:sldMasterMk cId="2982994778" sldId="2147483693"/>
            <pc:sldLayoutMk cId="3611406035" sldId="2147483705"/>
          </pc:sldLayoutMkLst>
          <pc:spChg chg="mod">
            <ac:chgData name="Luise Thuesen Marling" userId="3fe20554-363b-45bb-af3a-7cfafbc055c6" providerId="ADAL" clId="{C7B8694C-D109-4AE7-8FE0-43B5E02A710F}" dt="2026-03-03T10:57:57.380" v="99" actId="139"/>
            <ac:spMkLst>
              <pc:docMk/>
              <pc:sldMasterMk cId="2982994778" sldId="2147483693"/>
              <pc:sldLayoutMk cId="3611406035" sldId="2147483705"/>
              <ac:spMk id="8" creationId="{5803091C-FBAC-06FB-9F65-E834CC6FDE66}"/>
            </ac:spMkLst>
          </pc:spChg>
        </pc:sldLayoutChg>
        <pc:sldLayoutChg chg="modSp mod">
          <pc:chgData name="Luise Thuesen Marling" userId="3fe20554-363b-45bb-af3a-7cfafbc055c6" providerId="ADAL" clId="{C7B8694C-D109-4AE7-8FE0-43B5E02A710F}" dt="2026-03-03T10:57:57.386" v="101" actId="139"/>
          <pc:sldLayoutMkLst>
            <pc:docMk/>
            <pc:sldMasterMk cId="2982994778" sldId="2147483693"/>
            <pc:sldLayoutMk cId="3720992659" sldId="2147483706"/>
          </pc:sldLayoutMkLst>
          <pc:spChg chg="mod">
            <ac:chgData name="Luise Thuesen Marling" userId="3fe20554-363b-45bb-af3a-7cfafbc055c6" providerId="ADAL" clId="{C7B8694C-D109-4AE7-8FE0-43B5E02A710F}" dt="2026-03-03T10:57:57.386" v="101" actId="139"/>
            <ac:spMkLst>
              <pc:docMk/>
              <pc:sldMasterMk cId="2982994778" sldId="2147483693"/>
              <pc:sldLayoutMk cId="3720992659" sldId="2147483706"/>
              <ac:spMk id="12" creationId="{DD8D5AAF-ADD4-7965-20E1-CAD60C11F790}"/>
            </ac:spMkLst>
          </pc:spChg>
        </pc:sldLayoutChg>
        <pc:sldLayoutChg chg="modSp mod">
          <pc:chgData name="Luise Thuesen Marling" userId="3fe20554-363b-45bb-af3a-7cfafbc055c6" providerId="ADAL" clId="{C7B8694C-D109-4AE7-8FE0-43B5E02A710F}" dt="2026-03-03T10:57:57.386" v="103" actId="139"/>
          <pc:sldLayoutMkLst>
            <pc:docMk/>
            <pc:sldMasterMk cId="2982994778" sldId="2147483693"/>
            <pc:sldLayoutMk cId="482427051" sldId="2147483707"/>
          </pc:sldLayoutMkLst>
          <pc:spChg chg="mod">
            <ac:chgData name="Luise Thuesen Marling" userId="3fe20554-363b-45bb-af3a-7cfafbc055c6" providerId="ADAL" clId="{C7B8694C-D109-4AE7-8FE0-43B5E02A710F}" dt="2026-03-03T10:57:57.386" v="103" actId="139"/>
            <ac:spMkLst>
              <pc:docMk/>
              <pc:sldMasterMk cId="2982994778" sldId="2147483693"/>
              <pc:sldLayoutMk cId="482427051" sldId="2147483707"/>
              <ac:spMk id="9" creationId="{91B24A03-A9DC-8214-B212-7BEC0B19CAD0}"/>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anose="020B0604020202020204" pitchFamily="34" charset="0"/>
              </a:defRPr>
            </a:lvl1pPr>
          </a:lstStyle>
          <a:p>
            <a:fld id="{CD72A38B-F9FA-4036-A084-652409E98F08}" type="datetimeFigureOut">
              <a:rPr lang="en-GB"/>
              <a:pPr/>
              <a:t>03/03/2026</a:t>
            </a:fld>
            <a:endParaRPr lang="en-GB"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anose="020B0604020202020204" pitchFamily="34" charset="0"/>
              </a:defRPr>
            </a:lvl1pPr>
          </a:lstStyle>
          <a:p>
            <a:fld id="{49436F85-577F-4A92-A47F-D540A2BCC821}" type="slidenum">
              <a:rPr lang="en-GB"/>
              <a:pPr/>
              <a:t>‹nr.›</a:t>
            </a:fld>
            <a:endParaRPr lang="en-GB" dirty="0"/>
          </a:p>
        </p:txBody>
      </p:sp>
    </p:spTree>
    <p:extLst>
      <p:ext uri="{BB962C8B-B14F-4D97-AF65-F5344CB8AC3E}">
        <p14:creationId xmlns:p14="http://schemas.microsoft.com/office/powerpoint/2010/main" val="3378091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CB194C-45F4-57E3-2694-A76175EC1B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50E0BC-F074-8FAB-56B9-6332EE33BD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2BED06A-F96D-D9B9-EE98-09EE4B035213}"/>
              </a:ext>
            </a:extLst>
          </p:cNvPr>
          <p:cNvSpPr>
            <a:spLocks noGrp="1"/>
          </p:cNvSpPr>
          <p:nvPr>
            <p:ph type="body" idx="1"/>
          </p:nvPr>
        </p:nvSpPr>
        <p:spPr/>
        <p:txBody>
          <a:bodyPr/>
          <a:lstStyle/>
          <a:p>
            <a:r>
              <a:rPr lang="da-DK" dirty="0"/>
              <a:t>Ved arbejdsmiljødrøftelsen er I forpligtet til at: 1. vurdere om jeres mål for arbejdsmiljøet for det foregående år er nået 2. tilrettelægge indholdet af samarbejdet om sikkerhed og sundhed for det kommende år 3. fastlægge, hvordan samarbejdet skal foregå 4. fastlægge mål for det kommende års samarbejde</a:t>
            </a:r>
          </a:p>
        </p:txBody>
      </p:sp>
      <p:sp>
        <p:nvSpPr>
          <p:cNvPr id="4" name="Slide Number Placeholder 3">
            <a:extLst>
              <a:ext uri="{FF2B5EF4-FFF2-40B4-BE49-F238E27FC236}">
                <a16:creationId xmlns:a16="http://schemas.microsoft.com/office/drawing/2014/main" id="{4794C48A-9D24-6555-8856-3241F91B853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9436F85-577F-4A92-A47F-D540A2BCC821}" type="slidenum">
              <a:rPr kumimoji="0" lang="en-GB"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7937389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vid fors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49384" y="1760373"/>
            <a:ext cx="10069011" cy="4070408"/>
          </a:xfrm>
        </p:spPr>
        <p:txBody>
          <a:bodyPr anchor="t" anchorCtr="0"/>
          <a:lstStyle>
            <a:lvl1pPr algn="l">
              <a:lnSpc>
                <a:spcPct val="90000"/>
              </a:lnSpc>
              <a:defRPr sz="9400">
                <a:solidFill>
                  <a:schemeClr val="tx1"/>
                </a:solidFill>
              </a:defRPr>
            </a:lvl1pPr>
          </a:lstStyle>
          <a:p>
            <a:r>
              <a:rPr lang="da-DK" dirty="0"/>
              <a:t>Klik for at tilføje overskrift</a:t>
            </a:r>
            <a:endParaRPr lang="da-DK"/>
          </a:p>
        </p:txBody>
      </p:sp>
      <p:sp>
        <p:nvSpPr>
          <p:cNvPr id="13" name="Date Placeholder 14">
            <a:extLst>
              <a:ext uri="{FF2B5EF4-FFF2-40B4-BE49-F238E27FC236}">
                <a16:creationId xmlns:a16="http://schemas.microsoft.com/office/drawing/2014/main" id="{5161ABAB-6DB4-433A-ACC8-A0EC0AACAD0C}"/>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03-03-2026</a:t>
            </a:fld>
            <a:endParaRPr lang="da-DK" dirty="0"/>
          </a:p>
        </p:txBody>
      </p:sp>
      <p:sp>
        <p:nvSpPr>
          <p:cNvPr id="14" name="Date Placeholder 14">
            <a:extLst>
              <a:ext uri="{FF2B5EF4-FFF2-40B4-BE49-F238E27FC236}">
                <a16:creationId xmlns:a16="http://schemas.microsoft.com/office/drawing/2014/main" id="{BC3A8B03-9EA5-416E-BD54-B87E6C4A6781}"/>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Tree>
    <p:extLst>
      <p:ext uri="{BB962C8B-B14F-4D97-AF65-F5344CB8AC3E}">
        <p14:creationId xmlns:p14="http://schemas.microsoft.com/office/powerpoint/2010/main" val="3190335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illede og indhold">
    <p:spTree>
      <p:nvGrpSpPr>
        <p:cNvPr id="1" name=""/>
        <p:cNvGrpSpPr/>
        <p:nvPr/>
      </p:nvGrpSpPr>
      <p:grpSpPr>
        <a:xfrm>
          <a:off x="0" y="0"/>
          <a:ext cx="0" cy="0"/>
          <a:chOff x="0" y="0"/>
          <a:chExt cx="0" cy="0"/>
        </a:xfrm>
      </p:grpSpPr>
      <p:sp>
        <p:nvSpPr>
          <p:cNvPr id="10" name="Pladsholder til billede 3"/>
          <p:cNvSpPr>
            <a:spLocks noGrp="1"/>
          </p:cNvSpPr>
          <p:nvPr>
            <p:ph type="pic" sz="quarter" idx="13" hasCustomPrompt="1"/>
          </p:nvPr>
        </p:nvSpPr>
        <p:spPr>
          <a:xfrm>
            <a:off x="0" y="0"/>
            <a:ext cx="6099300" cy="6858000"/>
          </a:xfrm>
          <a:solidFill>
            <a:schemeClr val="bg1"/>
          </a:solidFill>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8" name="Titel 1"/>
          <p:cNvSpPr>
            <a:spLocks noGrp="1"/>
          </p:cNvSpPr>
          <p:nvPr>
            <p:ph type="title" hasCustomPrompt="1"/>
          </p:nvPr>
        </p:nvSpPr>
        <p:spPr>
          <a:xfrm>
            <a:off x="6692401" y="1076109"/>
            <a:ext cx="4680000" cy="1822734"/>
          </a:xfrm>
        </p:spPr>
        <p:txBody>
          <a:bodyPr/>
          <a:lstStyle>
            <a:lvl1pPr>
              <a:defRPr/>
            </a:lvl1pPr>
          </a:lstStyle>
          <a:p>
            <a:r>
              <a:rPr lang="da-DK" dirty="0"/>
              <a:t>Klik for at tilføje overskrift, maksimalt 3 linjer</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6692400"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0" name="Logo black">
            <a:extLst>
              <a:ext uri="{FF2B5EF4-FFF2-40B4-BE49-F238E27FC236}">
                <a16:creationId xmlns:a16="http://schemas.microsoft.com/office/drawing/2014/main" id="{1421C492-A651-4EE4-BB8B-C6886E7B5C1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692400" y="6294893"/>
            <a:ext cx="784800" cy="211840"/>
          </a:xfrm>
          <a:prstGeom prst="rect">
            <a:avLst/>
          </a:prstGeom>
        </p:spPr>
      </p:pic>
      <p:sp>
        <p:nvSpPr>
          <p:cNvPr id="30" name="Date Placeholder 14">
            <a:extLst>
              <a:ext uri="{FF2B5EF4-FFF2-40B4-BE49-F238E27FC236}">
                <a16:creationId xmlns:a16="http://schemas.microsoft.com/office/drawing/2014/main" id="{2C4B35A0-F8F7-420F-9E06-CC0AAAA0B84F}"/>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
        <p:nvSpPr>
          <p:cNvPr id="22" name="TextBox 21">
            <a:extLst>
              <a:ext uri="{FF2B5EF4-FFF2-40B4-BE49-F238E27FC236}">
                <a16:creationId xmlns:a16="http://schemas.microsoft.com/office/drawing/2014/main" id="{7C94981C-CC58-4018-9B19-5053EFA6B6A9}"/>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a:p>
        </p:txBody>
      </p:sp>
    </p:spTree>
    <p:extLst>
      <p:ext uri="{BB962C8B-B14F-4D97-AF65-F5344CB8AC3E}">
        <p14:creationId xmlns:p14="http://schemas.microsoft.com/office/powerpoint/2010/main" val="23072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illede og tekst (CV)">
    <p:spTree>
      <p:nvGrpSpPr>
        <p:cNvPr id="1" name=""/>
        <p:cNvGrpSpPr/>
        <p:nvPr/>
      </p:nvGrpSpPr>
      <p:grpSpPr>
        <a:xfrm>
          <a:off x="0" y="0"/>
          <a:ext cx="0" cy="0"/>
          <a:chOff x="0" y="0"/>
          <a:chExt cx="0" cy="0"/>
        </a:xfrm>
      </p:grpSpPr>
      <p:sp>
        <p:nvSpPr>
          <p:cNvPr id="7" name="Titel 1"/>
          <p:cNvSpPr>
            <a:spLocks noGrp="1"/>
          </p:cNvSpPr>
          <p:nvPr>
            <p:ph type="title" hasCustomPrompt="1"/>
          </p:nvPr>
        </p:nvSpPr>
        <p:spPr>
          <a:xfrm>
            <a:off x="6710399" y="1700213"/>
            <a:ext cx="4677070" cy="1436392"/>
          </a:xfrm>
        </p:spPr>
        <p:txBody>
          <a:bodyPr/>
          <a:lstStyle>
            <a:lvl1pPr>
              <a:defRPr sz="4800"/>
            </a:lvl1pPr>
          </a:lstStyle>
          <a:p>
            <a:r>
              <a:rPr lang="da-DK" dirty="0"/>
              <a:t>Overskrift i </a:t>
            </a:r>
            <a:r>
              <a:rPr lang="da-DK" dirty="0" err="1"/>
              <a:t>maks</a:t>
            </a:r>
            <a:r>
              <a:rPr lang="da-DK" dirty="0"/>
              <a:t> 2 linjer</a:t>
            </a:r>
            <a:endParaRPr lang="da-DK"/>
          </a:p>
        </p:txBody>
      </p:sp>
      <p:sp>
        <p:nvSpPr>
          <p:cNvPr id="15" name="Text Placeholder 4">
            <a:extLst>
              <a:ext uri="{FF2B5EF4-FFF2-40B4-BE49-F238E27FC236}">
                <a16:creationId xmlns:a16="http://schemas.microsoft.com/office/drawing/2014/main" id="{6FAAEFF0-FCE4-48D6-A0D1-A458F3CD3EB3}"/>
              </a:ext>
            </a:extLst>
          </p:cNvPr>
          <p:cNvSpPr>
            <a:spLocks noGrp="1"/>
          </p:cNvSpPr>
          <p:nvPr>
            <p:ph type="body" sz="quarter" idx="19" hasCustomPrompt="1"/>
          </p:nvPr>
        </p:nvSpPr>
        <p:spPr>
          <a:xfrm>
            <a:off x="6692202"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6" name="Text Placeholder 5">
            <a:extLst>
              <a:ext uri="{FF2B5EF4-FFF2-40B4-BE49-F238E27FC236}">
                <a16:creationId xmlns:a16="http://schemas.microsoft.com/office/drawing/2014/main" id="{2F21E6D3-406B-4DA0-9B5A-6A2F208BAF71}"/>
              </a:ext>
            </a:extLst>
          </p:cNvPr>
          <p:cNvSpPr>
            <a:spLocks noGrp="1"/>
          </p:cNvSpPr>
          <p:nvPr>
            <p:ph type="body" sz="quarter" idx="18" hasCustomPrompt="1"/>
          </p:nvPr>
        </p:nvSpPr>
        <p:spPr>
          <a:xfrm>
            <a:off x="6710399" y="452437"/>
            <a:ext cx="4659277" cy="790493"/>
          </a:xfrm>
        </p:spPr>
        <p:txBody>
          <a:bodyPr anchor="b" anchorCtr="0"/>
          <a:lstStyle>
            <a:lvl1pPr marL="0" indent="0">
              <a:buFont typeface="Arial" panose="020B0604020202020204" pitchFamily="34" charset="0"/>
              <a:buNone/>
              <a:defRPr/>
            </a:lvl1pPr>
          </a:lstStyle>
          <a:p>
            <a:pPr lvl="0"/>
            <a:r>
              <a:rPr lang="da-DK" dirty="0"/>
              <a:t>Klik for at indsætte tekst (f.eks. job titel)</a:t>
            </a:r>
            <a:endParaRPr lang="da-DK"/>
          </a:p>
        </p:txBody>
      </p:sp>
      <p:sp>
        <p:nvSpPr>
          <p:cNvPr id="10" name="Pladsholder til billede 3"/>
          <p:cNvSpPr>
            <a:spLocks noGrp="1"/>
          </p:cNvSpPr>
          <p:nvPr>
            <p:ph type="pic" sz="quarter" idx="13" hasCustomPrompt="1"/>
          </p:nvPr>
        </p:nvSpPr>
        <p:spPr>
          <a:xfrm>
            <a:off x="411163" y="1016000"/>
            <a:ext cx="4043879" cy="4804038"/>
          </a:xfrm>
          <a:noFill/>
        </p:spPr>
        <p:txBody>
          <a:bodyPr/>
          <a:lstStyle>
            <a:lvl1pPr marL="0" indent="0" algn="ctr">
              <a:buNone/>
              <a:defRPr sz="1100"/>
            </a:lvl1pPr>
          </a:lstStyle>
          <a:p>
            <a:r>
              <a:rPr lang="da-DK" dirty="0"/>
              <a:t>Vælg pladsholderen og indsæt billede via Templafy/Skyfish eller ikon eller logo via Templafy/Billeder</a:t>
            </a:r>
            <a:endParaRPr lang="da-DK"/>
          </a:p>
        </p:txBody>
      </p:sp>
      <p:sp>
        <p:nvSpPr>
          <p:cNvPr id="18" name="Date Placeholder 14">
            <a:extLst>
              <a:ext uri="{FF2B5EF4-FFF2-40B4-BE49-F238E27FC236}">
                <a16:creationId xmlns:a16="http://schemas.microsoft.com/office/drawing/2014/main" id="{4AC2696B-BD55-4932-A36E-BCC4318F22B0}"/>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
        <p:nvSpPr>
          <p:cNvPr id="4" name="Date Placeholder 3">
            <a:extLst>
              <a:ext uri="{FF2B5EF4-FFF2-40B4-BE49-F238E27FC236}">
                <a16:creationId xmlns:a16="http://schemas.microsoft.com/office/drawing/2014/main" id="{01591D0A-163E-46D9-B4AE-DA2791457328}"/>
              </a:ext>
            </a:extLst>
          </p:cNvPr>
          <p:cNvSpPr>
            <a:spLocks noGrp="1"/>
          </p:cNvSpPr>
          <p:nvPr>
            <p:ph type="dt" sz="half" idx="20"/>
          </p:nvPr>
        </p:nvSpPr>
        <p:spPr/>
        <p:txBody>
          <a:bodyPr/>
          <a:lstStyle/>
          <a:p>
            <a:fld id="{F1A13B18-F5ED-4611-8DBB-F05123AFBA22}" type="datetimeFigureOut">
              <a:rPr lang="da-DK" smtClean="0"/>
              <a:pPr/>
              <a:t>03-03-2026</a:t>
            </a:fld>
            <a:endParaRPr lang="da-DK" dirty="0"/>
          </a:p>
        </p:txBody>
      </p:sp>
      <p:sp>
        <p:nvSpPr>
          <p:cNvPr id="11" name="Slide Number Placeholder 10">
            <a:extLst>
              <a:ext uri="{FF2B5EF4-FFF2-40B4-BE49-F238E27FC236}">
                <a16:creationId xmlns:a16="http://schemas.microsoft.com/office/drawing/2014/main" id="{DA9685AE-678B-466E-B97B-590BC795CFDA}"/>
              </a:ext>
            </a:extLst>
          </p:cNvPr>
          <p:cNvSpPr>
            <a:spLocks noGrp="1"/>
          </p:cNvSpPr>
          <p:nvPr>
            <p:ph type="sldNum" sz="quarter" idx="22"/>
          </p:nvPr>
        </p:nvSpPr>
        <p:spPr/>
        <p:txBody>
          <a:bodyPr/>
          <a:lstStyle/>
          <a:p>
            <a:fld id="{45D37B1E-C366-494F-A587-962AD9AABC83}" type="slidenum">
              <a:rPr lang="da-DK" smtClean="0"/>
              <a:pPr/>
              <a:t>‹nr.›</a:t>
            </a:fld>
            <a:endParaRPr lang="da-DK" dirty="0"/>
          </a:p>
        </p:txBody>
      </p:sp>
      <p:sp>
        <p:nvSpPr>
          <p:cNvPr id="12" name="TextBox 11">
            <a:extLst>
              <a:ext uri="{FF2B5EF4-FFF2-40B4-BE49-F238E27FC236}">
                <a16:creationId xmlns:a16="http://schemas.microsoft.com/office/drawing/2014/main" id="{4E308762-F27B-4C02-A3F6-050482784129}"/>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a:p>
        </p:txBody>
      </p:sp>
      <p:pic>
        <p:nvPicPr>
          <p:cNvPr id="13" name="Logo black">
            <a:extLst>
              <a:ext uri="{FF2B5EF4-FFF2-40B4-BE49-F238E27FC236}">
                <a16:creationId xmlns:a16="http://schemas.microsoft.com/office/drawing/2014/main" id="{16CDF92D-C78F-4CBE-853B-4E3CD39D2A5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Tree>
    <p:extLst>
      <p:ext uri="{BB962C8B-B14F-4D97-AF65-F5344CB8AC3E}">
        <p14:creationId xmlns:p14="http://schemas.microsoft.com/office/powerpoint/2010/main" val="21722343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verskrift og bille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14" name="Picture Placeholder 3">
            <a:extLst>
              <a:ext uri="{FF2B5EF4-FFF2-40B4-BE49-F238E27FC236}">
                <a16:creationId xmlns:a16="http://schemas.microsoft.com/office/drawing/2014/main" id="{BAC5FF5C-5A1F-4EF8-85A8-E1370E4FA7C5}"/>
              </a:ext>
            </a:extLst>
          </p:cNvPr>
          <p:cNvSpPr>
            <a:spLocks noGrp="1"/>
          </p:cNvSpPr>
          <p:nvPr>
            <p:ph type="pic" sz="quarter" idx="14" hasCustomPrompt="1"/>
          </p:nvPr>
        </p:nvSpPr>
        <p:spPr>
          <a:xfrm>
            <a:off x="6415848" y="1000443"/>
            <a:ext cx="4951428" cy="4841557"/>
          </a:xfrm>
        </p:spPr>
        <p:txBody>
          <a:bodyPr/>
          <a:lstStyle>
            <a:lvl1pPr marL="0" indent="0" algn="ctr">
              <a:buNone/>
              <a:defRPr sz="1400"/>
            </a:lvl1pPr>
          </a:lstStyle>
          <a:p>
            <a:r>
              <a:rPr lang="da-DK" dirty="0"/>
              <a:t>Vælg pladsholderen og indsæt billede via Templafy/Skyfish eller ikon eller logo via Templafy/Billeder</a:t>
            </a:r>
            <a:endParaRPr lang="da-DK"/>
          </a:p>
        </p:txBody>
      </p:sp>
      <p:sp>
        <p:nvSpPr>
          <p:cNvPr id="17" name="Date Placeholder 14">
            <a:extLst>
              <a:ext uri="{FF2B5EF4-FFF2-40B4-BE49-F238E27FC236}">
                <a16:creationId xmlns:a16="http://schemas.microsoft.com/office/drawing/2014/main" id="{360EC57D-D72D-43A3-90BC-3ACC9F8BC95A}"/>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03-03-2026</a:t>
            </a:fld>
            <a:endParaRPr lang="da-DK" dirty="0"/>
          </a:p>
        </p:txBody>
      </p:sp>
      <p:sp>
        <p:nvSpPr>
          <p:cNvPr id="18" name="Date Placeholder 14">
            <a:extLst>
              <a:ext uri="{FF2B5EF4-FFF2-40B4-BE49-F238E27FC236}">
                <a16:creationId xmlns:a16="http://schemas.microsoft.com/office/drawing/2014/main" id="{36B2A848-B2AD-472A-AC10-0002D162D52D}"/>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
        <p:nvSpPr>
          <p:cNvPr id="4" name="Slide Number Placeholder 3">
            <a:extLst>
              <a:ext uri="{FF2B5EF4-FFF2-40B4-BE49-F238E27FC236}">
                <a16:creationId xmlns:a16="http://schemas.microsoft.com/office/drawing/2014/main" id="{417D6F82-73FC-4F13-BFEC-9200E77E1527}"/>
              </a:ext>
            </a:extLst>
          </p:cNvPr>
          <p:cNvSpPr>
            <a:spLocks noGrp="1"/>
          </p:cNvSpPr>
          <p:nvPr>
            <p:ph type="sldNum" sz="quarter" idx="16"/>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39183040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Fire ikoner">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2FA71C01-3350-42F9-9392-0F3379095A93}"/>
              </a:ext>
            </a:extLst>
          </p:cNvPr>
          <p:cNvSpPr>
            <a:spLocks noGrp="1"/>
          </p:cNvSpPr>
          <p:nvPr>
            <p:ph sz="quarter" idx="13" hasCustomPrompt="1"/>
          </p:nvPr>
        </p:nvSpPr>
        <p:spPr>
          <a:xfrm>
            <a:off x="2932902" y="1700213"/>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11" name="Text Placeholder 10">
            <a:extLst>
              <a:ext uri="{FF2B5EF4-FFF2-40B4-BE49-F238E27FC236}">
                <a16:creationId xmlns:a16="http://schemas.microsoft.com/office/drawing/2014/main" id="{C0A09C85-3CCC-44AB-A808-AA96845B1281}"/>
              </a:ext>
            </a:extLst>
          </p:cNvPr>
          <p:cNvSpPr>
            <a:spLocks noGrp="1"/>
          </p:cNvSpPr>
          <p:nvPr>
            <p:ph type="body" sz="quarter" idx="14" hasCustomPrompt="1"/>
          </p:nvPr>
        </p:nvSpPr>
        <p:spPr>
          <a:xfrm>
            <a:off x="2932902" y="2733129"/>
            <a:ext cx="3564000" cy="756000"/>
          </a:xfrm>
        </p:spPr>
        <p:txBody>
          <a:bodyPr/>
          <a:lstStyle>
            <a:lvl1pPr marL="0" indent="0">
              <a:buFont typeface="Arial" panose="020B0604020202020204" pitchFamily="34" charset="0"/>
              <a:buChar char="​"/>
              <a:defRPr sz="2100" b="1"/>
            </a:lvl1pPr>
            <a:lvl2pPr marL="252000">
              <a:defRPr/>
            </a:lvl2pPr>
            <a:lvl3pPr marL="504000">
              <a:defRPr/>
            </a:lvl3pPr>
          </a:lstStyle>
          <a:p>
            <a:pPr lvl="0"/>
            <a:r>
              <a:rPr lang="da-DK"/>
              <a:t>Klik for at tilføje overskrift</a:t>
            </a:r>
          </a:p>
          <a:p>
            <a:pPr lvl="1"/>
            <a:r>
              <a:rPr lang="da-DK"/>
              <a:t>Second level</a:t>
            </a:r>
          </a:p>
          <a:p>
            <a:pPr lvl="2"/>
            <a:endParaRPr lang="da-DK" dirty="0"/>
          </a:p>
        </p:txBody>
      </p:sp>
      <p:sp>
        <p:nvSpPr>
          <p:cNvPr id="13" name="Content Placeholder 12">
            <a:extLst>
              <a:ext uri="{FF2B5EF4-FFF2-40B4-BE49-F238E27FC236}">
                <a16:creationId xmlns:a16="http://schemas.microsoft.com/office/drawing/2014/main" id="{3F35B7FD-E0E2-4581-BAC7-8858E530AFEA}"/>
              </a:ext>
            </a:extLst>
          </p:cNvPr>
          <p:cNvSpPr>
            <a:spLocks noGrp="1"/>
          </p:cNvSpPr>
          <p:nvPr>
            <p:ph sz="quarter" idx="15" hasCustomPrompt="1"/>
          </p:nvPr>
        </p:nvSpPr>
        <p:spPr>
          <a:xfrm>
            <a:off x="2934000" y="4012975"/>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15" name="Text Placeholder 14">
            <a:extLst>
              <a:ext uri="{FF2B5EF4-FFF2-40B4-BE49-F238E27FC236}">
                <a16:creationId xmlns:a16="http://schemas.microsoft.com/office/drawing/2014/main" id="{52C92166-E723-47D5-9A87-3354EB28C43E}"/>
              </a:ext>
            </a:extLst>
          </p:cNvPr>
          <p:cNvSpPr>
            <a:spLocks noGrp="1"/>
          </p:cNvSpPr>
          <p:nvPr>
            <p:ph type="body" sz="quarter" idx="16" hasCustomPrompt="1"/>
          </p:nvPr>
        </p:nvSpPr>
        <p:spPr>
          <a:xfrm>
            <a:off x="2932112" y="5093240"/>
            <a:ext cx="3564000" cy="756000"/>
          </a:xfrm>
        </p:spPr>
        <p:txBody>
          <a:bodyPr/>
          <a:lstStyle>
            <a:lvl1pPr marL="0" indent="0">
              <a:buFont typeface="Arial" panose="020B0604020202020204" pitchFamily="34" charset="0"/>
              <a:buChar char="​"/>
              <a:defRPr sz="2000" b="1"/>
            </a:lvl1pPr>
            <a:lvl2pPr marL="252000">
              <a:defRPr/>
            </a:lvl2pPr>
            <a:lvl3pPr marL="252000" indent="0">
              <a:buNone/>
              <a:defRPr/>
            </a:lvl3pPr>
          </a:lstStyle>
          <a:p>
            <a:pPr lvl="0"/>
            <a:r>
              <a:rPr lang="da-DK" dirty="0"/>
              <a:t>Klik for at </a:t>
            </a:r>
            <a:r>
              <a:rPr lang="da-DK"/>
              <a:t>tilføje overskrift</a:t>
            </a:r>
          </a:p>
          <a:p>
            <a:pPr lvl="1"/>
            <a:r>
              <a:rPr lang="da-DK"/>
              <a:t>Second level</a:t>
            </a:r>
            <a:endParaRPr lang="da-DK" dirty="0"/>
          </a:p>
        </p:txBody>
      </p:sp>
      <p:sp>
        <p:nvSpPr>
          <p:cNvPr id="17" name="Content Placeholder 16">
            <a:extLst>
              <a:ext uri="{FF2B5EF4-FFF2-40B4-BE49-F238E27FC236}">
                <a16:creationId xmlns:a16="http://schemas.microsoft.com/office/drawing/2014/main" id="{AE23DA26-37CC-4CA7-8253-FD9AB459D2EF}"/>
              </a:ext>
            </a:extLst>
          </p:cNvPr>
          <p:cNvSpPr>
            <a:spLocks noGrp="1"/>
          </p:cNvSpPr>
          <p:nvPr>
            <p:ph sz="quarter" idx="17" hasCustomPrompt="1"/>
          </p:nvPr>
        </p:nvSpPr>
        <p:spPr>
          <a:xfrm>
            <a:off x="7474740" y="1700213"/>
            <a:ext cx="936000" cy="936000"/>
          </a:xfrm>
        </p:spPr>
        <p:txBody>
          <a:bodyPr wrap="none"/>
          <a:lstStyle>
            <a:lvl1pPr marL="0" indent="0">
              <a:buNone/>
              <a:defRPr sz="1000"/>
            </a:lvl1pPr>
            <a:lvl2pPr marL="252000" indent="0">
              <a:buNone/>
              <a:defRPr sz="1000"/>
            </a:lvl2pPr>
          </a:lstStyle>
          <a:p>
            <a:pPr lvl="0"/>
            <a:r>
              <a:rPr lang="da-DK" dirty="0"/>
              <a:t>Indsæt logo: Vælg pladsholderen, indsæt logo via Templafy/Billeder</a:t>
            </a:r>
            <a:endParaRPr lang="da-DK"/>
          </a:p>
        </p:txBody>
      </p:sp>
      <p:sp>
        <p:nvSpPr>
          <p:cNvPr id="19" name="Text Placeholder 18">
            <a:extLst>
              <a:ext uri="{FF2B5EF4-FFF2-40B4-BE49-F238E27FC236}">
                <a16:creationId xmlns:a16="http://schemas.microsoft.com/office/drawing/2014/main" id="{62682726-03AB-4490-8664-993881FA0BB1}"/>
              </a:ext>
            </a:extLst>
          </p:cNvPr>
          <p:cNvSpPr>
            <a:spLocks noGrp="1"/>
          </p:cNvSpPr>
          <p:nvPr>
            <p:ph type="body" sz="quarter" idx="18" hasCustomPrompt="1"/>
          </p:nvPr>
        </p:nvSpPr>
        <p:spPr>
          <a:xfrm>
            <a:off x="7459663" y="2732400"/>
            <a:ext cx="3564000" cy="756000"/>
          </a:xfrm>
        </p:spPr>
        <p:txBody>
          <a:bodyPr/>
          <a:lstStyle>
            <a:lvl1pPr marL="0" indent="0">
              <a:buFont typeface="Arial" panose="020B0604020202020204" pitchFamily="34" charset="0"/>
              <a:buChar char="​"/>
              <a:defRPr sz="2000" b="1"/>
            </a:lvl1pPr>
            <a:lvl2pPr marL="252000">
              <a:defRPr/>
            </a:lvl2pPr>
            <a:lvl3pPr marL="504000">
              <a:defRPr/>
            </a:lvl3pPr>
          </a:lstStyle>
          <a:p>
            <a:pPr lvl="0"/>
            <a:r>
              <a:rPr lang="da-DK" dirty="0"/>
              <a:t>Klik for at </a:t>
            </a:r>
            <a:r>
              <a:rPr lang="da-DK"/>
              <a:t>tilføje overskrift</a:t>
            </a:r>
          </a:p>
          <a:p>
            <a:pPr lvl="1"/>
            <a:r>
              <a:rPr lang="da-DK"/>
              <a:t>Second level</a:t>
            </a:r>
          </a:p>
          <a:p>
            <a:pPr lvl="2"/>
            <a:endParaRPr lang="da-DK" dirty="0"/>
          </a:p>
        </p:txBody>
      </p:sp>
      <p:sp>
        <p:nvSpPr>
          <p:cNvPr id="21" name="Content Placeholder 20">
            <a:extLst>
              <a:ext uri="{FF2B5EF4-FFF2-40B4-BE49-F238E27FC236}">
                <a16:creationId xmlns:a16="http://schemas.microsoft.com/office/drawing/2014/main" id="{762625AB-198B-4F37-9382-C78FD9118D5A}"/>
              </a:ext>
            </a:extLst>
          </p:cNvPr>
          <p:cNvSpPr>
            <a:spLocks noGrp="1"/>
          </p:cNvSpPr>
          <p:nvPr>
            <p:ph sz="quarter" idx="19" hasCustomPrompt="1"/>
          </p:nvPr>
        </p:nvSpPr>
        <p:spPr>
          <a:xfrm>
            <a:off x="7459663" y="4012975"/>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23" name="Text Placeholder 22">
            <a:extLst>
              <a:ext uri="{FF2B5EF4-FFF2-40B4-BE49-F238E27FC236}">
                <a16:creationId xmlns:a16="http://schemas.microsoft.com/office/drawing/2014/main" id="{D8AE7F93-F2C6-4199-8D16-CFB4D977F63E}"/>
              </a:ext>
            </a:extLst>
          </p:cNvPr>
          <p:cNvSpPr>
            <a:spLocks noGrp="1"/>
          </p:cNvSpPr>
          <p:nvPr>
            <p:ph type="body" sz="quarter" idx="20" hasCustomPrompt="1"/>
          </p:nvPr>
        </p:nvSpPr>
        <p:spPr>
          <a:xfrm>
            <a:off x="7473948" y="5093240"/>
            <a:ext cx="3564000" cy="756000"/>
          </a:xfrm>
        </p:spPr>
        <p:txBody>
          <a:bodyPr/>
          <a:lstStyle>
            <a:lvl1pPr marL="0" indent="0">
              <a:buFont typeface="Arial" panose="020B0604020202020204" pitchFamily="34" charset="0"/>
              <a:buChar char="​"/>
              <a:defRPr sz="2000" b="1"/>
            </a:lvl1pPr>
            <a:lvl2pPr marL="252000">
              <a:defRPr/>
            </a:lvl2pPr>
            <a:lvl3pPr marL="504000">
              <a:defRPr/>
            </a:lvl3pPr>
          </a:lstStyle>
          <a:p>
            <a:pPr lvl="0"/>
            <a:r>
              <a:rPr lang="da-DK" dirty="0"/>
              <a:t>Klik for at </a:t>
            </a:r>
            <a:r>
              <a:rPr lang="da-DK"/>
              <a:t>tilføje overskrift</a:t>
            </a:r>
          </a:p>
          <a:p>
            <a:pPr lvl="1"/>
            <a:r>
              <a:rPr lang="da-DK"/>
              <a:t>Second level</a:t>
            </a:r>
            <a:endParaRPr lang="da-DK" dirty="0"/>
          </a:p>
        </p:txBody>
      </p:sp>
      <p:sp>
        <p:nvSpPr>
          <p:cNvPr id="4" name="Date Placeholder 3">
            <a:extLst>
              <a:ext uri="{FF2B5EF4-FFF2-40B4-BE49-F238E27FC236}">
                <a16:creationId xmlns:a16="http://schemas.microsoft.com/office/drawing/2014/main" id="{21133E6A-A4F4-491B-846E-1DACC83D9BB7}"/>
              </a:ext>
            </a:extLst>
          </p:cNvPr>
          <p:cNvSpPr>
            <a:spLocks noGrp="1"/>
          </p:cNvSpPr>
          <p:nvPr>
            <p:ph type="dt" sz="half" idx="11"/>
          </p:nvPr>
        </p:nvSpPr>
        <p:spPr/>
        <p:txBody>
          <a:bodyPr/>
          <a:lstStyle/>
          <a:p>
            <a:fld id="{F1A13B18-F5ED-4611-8DBB-F05123AFBA22}" type="datetimeFigureOut">
              <a:rPr lang="da-DK" smtClean="0"/>
              <a:pPr/>
              <a:t>03-03-2026</a:t>
            </a:fld>
            <a:endParaRPr lang="da-DK" dirty="0"/>
          </a:p>
        </p:txBody>
      </p:sp>
      <p:sp>
        <p:nvSpPr>
          <p:cNvPr id="5" name="Slide Number Placeholder 4">
            <a:extLst>
              <a:ext uri="{FF2B5EF4-FFF2-40B4-BE49-F238E27FC236}">
                <a16:creationId xmlns:a16="http://schemas.microsoft.com/office/drawing/2014/main" id="{6C38E8B2-EC82-4BE1-85C6-8F272596913A}"/>
              </a:ext>
            </a:extLst>
          </p:cNvPr>
          <p:cNvSpPr>
            <a:spLocks noGrp="1"/>
          </p:cNvSpPr>
          <p:nvPr>
            <p:ph type="sldNum" sz="quarter" idx="12"/>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35829211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Overskrift og logo">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6F8A6A9-890A-4EA2-8FA4-EA834B1A12F4}"/>
              </a:ext>
            </a:extLst>
          </p:cNvPr>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11" name="Date Placeholder 14">
            <a:extLst>
              <a:ext uri="{FF2B5EF4-FFF2-40B4-BE49-F238E27FC236}">
                <a16:creationId xmlns:a16="http://schemas.microsoft.com/office/drawing/2014/main" id="{705F52FC-7E26-46C0-8E8B-4445D500B9C7}"/>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
        <p:nvSpPr>
          <p:cNvPr id="7" name="Date Placeholder 6">
            <a:extLst>
              <a:ext uri="{FF2B5EF4-FFF2-40B4-BE49-F238E27FC236}">
                <a16:creationId xmlns:a16="http://schemas.microsoft.com/office/drawing/2014/main" id="{D01B1D99-4B52-4731-AEC4-C722464A7D1B}"/>
              </a:ext>
            </a:extLst>
          </p:cNvPr>
          <p:cNvSpPr>
            <a:spLocks noGrp="1"/>
          </p:cNvSpPr>
          <p:nvPr>
            <p:ph type="dt" sz="half" idx="10"/>
          </p:nvPr>
        </p:nvSpPr>
        <p:spPr/>
        <p:txBody>
          <a:bodyPr/>
          <a:lstStyle/>
          <a:p>
            <a:fld id="{F1A13B18-F5ED-4611-8DBB-F05123AFBA22}" type="datetimeFigureOut">
              <a:rPr lang="da-DK" smtClean="0"/>
              <a:pPr/>
              <a:t>03-03-2026</a:t>
            </a:fld>
            <a:endParaRPr lang="da-DK" dirty="0"/>
          </a:p>
        </p:txBody>
      </p:sp>
      <p:sp>
        <p:nvSpPr>
          <p:cNvPr id="12" name="Slide Number Placeholder 11">
            <a:extLst>
              <a:ext uri="{FF2B5EF4-FFF2-40B4-BE49-F238E27FC236}">
                <a16:creationId xmlns:a16="http://schemas.microsoft.com/office/drawing/2014/main" id="{4B452C39-88DE-4155-8ED8-643714B1A9FE}"/>
              </a:ext>
            </a:extLst>
          </p:cNvPr>
          <p:cNvSpPr>
            <a:spLocks noGrp="1"/>
          </p:cNvSpPr>
          <p:nvPr>
            <p:ph type="sldNum" sz="quarter" idx="12"/>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11985225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Sort forside">
    <p:spTree>
      <p:nvGrpSpPr>
        <p:cNvPr id="1" name=""/>
        <p:cNvGrpSpPr/>
        <p:nvPr/>
      </p:nvGrpSpPr>
      <p:grpSpPr>
        <a:xfrm>
          <a:off x="0" y="0"/>
          <a:ext cx="0" cy="0"/>
          <a:chOff x="0" y="0"/>
          <a:chExt cx="0" cy="0"/>
        </a:xfrm>
      </p:grpSpPr>
      <p:sp>
        <p:nvSpPr>
          <p:cNvPr id="3" name="Background">
            <a:extLst>
              <a:ext uri="{FF2B5EF4-FFF2-40B4-BE49-F238E27FC236}">
                <a16:creationId xmlns:a16="http://schemas.microsoft.com/office/drawing/2014/main" id="{BBCAF46D-9983-4AEE-9B8A-24654CDEDDB0}"/>
              </a:ext>
            </a:extLst>
          </p:cNvPr>
          <p:cNvSpPr/>
          <p:nvPr/>
        </p:nvSpPr>
        <p:spPr>
          <a:xfrm>
            <a:off x="0" y="0"/>
            <a:ext cx="121896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sp>
        <p:nvSpPr>
          <p:cNvPr id="2" name="Title 1"/>
          <p:cNvSpPr>
            <a:spLocks noGrp="1"/>
          </p:cNvSpPr>
          <p:nvPr>
            <p:ph type="ctrTitle" hasCustomPrompt="1"/>
          </p:nvPr>
        </p:nvSpPr>
        <p:spPr>
          <a:xfrm>
            <a:off x="349384" y="1760373"/>
            <a:ext cx="10069011" cy="4070408"/>
          </a:xfrm>
        </p:spPr>
        <p:txBody>
          <a:bodyPr anchor="t" anchorCtr="0"/>
          <a:lstStyle>
            <a:lvl1pPr algn="l">
              <a:lnSpc>
                <a:spcPct val="90000"/>
              </a:lnSpc>
              <a:defRPr sz="9400">
                <a:solidFill>
                  <a:schemeClr val="bg1"/>
                </a:solidFill>
              </a:defRPr>
            </a:lvl1pPr>
          </a:lstStyle>
          <a:p>
            <a:r>
              <a:rPr lang="da-DK" dirty="0"/>
              <a:t>Klik for at tilføje overskrift</a:t>
            </a:r>
            <a:endParaRPr lang="da-DK"/>
          </a:p>
        </p:txBody>
      </p:sp>
      <p:pic>
        <p:nvPicPr>
          <p:cNvPr id="7" name="Logo black">
            <a:extLst>
              <a:ext uri="{FF2B5EF4-FFF2-40B4-BE49-F238E27FC236}">
                <a16:creationId xmlns:a16="http://schemas.microsoft.com/office/drawing/2014/main" id="{E6E48129-FB3C-4F39-A5A1-63313B41D3C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3200" y="6296400"/>
            <a:ext cx="786874" cy="212400"/>
          </a:xfrm>
          <a:prstGeom prst="rect">
            <a:avLst/>
          </a:prstGeom>
        </p:spPr>
      </p:pic>
      <p:sp>
        <p:nvSpPr>
          <p:cNvPr id="11" name="Date Placeholder 14">
            <a:extLst>
              <a:ext uri="{FF2B5EF4-FFF2-40B4-BE49-F238E27FC236}">
                <a16:creationId xmlns:a16="http://schemas.microsoft.com/office/drawing/2014/main" id="{D4E1389B-CA3B-4709-956D-F396D960BBC8}"/>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03-03-2026</a:t>
            </a:fld>
            <a:endParaRPr lang="da-DK" dirty="0"/>
          </a:p>
        </p:txBody>
      </p:sp>
      <p:sp>
        <p:nvSpPr>
          <p:cNvPr id="14" name="Date Placeholder 14">
            <a:extLst>
              <a:ext uri="{FF2B5EF4-FFF2-40B4-BE49-F238E27FC236}">
                <a16:creationId xmlns:a16="http://schemas.microsoft.com/office/drawing/2014/main" id="{8A94F1C1-AE36-4BBA-B958-8FC614A9472A}"/>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
        <p:nvSpPr>
          <p:cNvPr id="8" name="Background">
            <a:extLst>
              <a:ext uri="{FF2B5EF4-FFF2-40B4-BE49-F238E27FC236}">
                <a16:creationId xmlns:a16="http://schemas.microsoft.com/office/drawing/2014/main" id="{F8185FA0-7011-91FB-4052-6043A23713A8}"/>
              </a:ext>
            </a:extLst>
          </p:cNvPr>
          <p:cNvSpPr/>
          <p:nvPr userDrawn="1"/>
        </p:nvSpPr>
        <p:spPr>
          <a:xfrm>
            <a:off x="0" y="0"/>
            <a:ext cx="121896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pic>
        <p:nvPicPr>
          <p:cNvPr id="9" name="Logo black">
            <a:extLst>
              <a:ext uri="{FF2B5EF4-FFF2-40B4-BE49-F238E27FC236}">
                <a16:creationId xmlns:a16="http://schemas.microsoft.com/office/drawing/2014/main" id="{0ED8BC36-B577-26BE-E8AB-D6386371ACE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200" y="6296400"/>
            <a:ext cx="786874" cy="212400"/>
          </a:xfrm>
          <a:prstGeom prst="rect">
            <a:avLst/>
          </a:prstGeom>
        </p:spPr>
      </p:pic>
      <p:sp>
        <p:nvSpPr>
          <p:cNvPr id="10" name="sdu.dk">
            <a:extLst>
              <a:ext uri="{FF2B5EF4-FFF2-40B4-BE49-F238E27FC236}">
                <a16:creationId xmlns:a16="http://schemas.microsoft.com/office/drawing/2014/main" id="{5F437060-4963-9A90-49BE-4DB78D673583}"/>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bg1"/>
                </a:solidFill>
              </a:rPr>
              <a:t>sdu.dk</a:t>
            </a:r>
            <a:endParaRPr lang="da-DK"/>
          </a:p>
        </p:txBody>
      </p:sp>
      <p:sp>
        <p:nvSpPr>
          <p:cNvPr id="12" name="#sdudk">
            <a:extLst>
              <a:ext uri="{FF2B5EF4-FFF2-40B4-BE49-F238E27FC236}">
                <a16:creationId xmlns:a16="http://schemas.microsoft.com/office/drawing/2014/main" id="{B895B5AD-6736-F08F-4772-E45EC9527D8D}"/>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bg1"/>
                </a:solidFill>
              </a:rPr>
              <a:t>#sdudk</a:t>
            </a:r>
            <a:endParaRPr lang="da-DK"/>
          </a:p>
        </p:txBody>
      </p:sp>
      <p:cxnSp>
        <p:nvCxnSpPr>
          <p:cNvPr id="13" name="Straight Connector 11">
            <a:extLst>
              <a:ext uri="{FF2B5EF4-FFF2-40B4-BE49-F238E27FC236}">
                <a16:creationId xmlns:a16="http://schemas.microsoft.com/office/drawing/2014/main" id="{33FF5E2F-CC79-FAB2-67F4-3D96C895F83D}"/>
              </a:ext>
            </a:extLst>
          </p:cNvPr>
          <p:cNvCxnSpPr>
            <a:cxnSpLocks/>
          </p:cNvCxnSpPr>
          <p:nvPr userDrawn="1"/>
        </p:nvCxnSpPr>
        <p:spPr>
          <a:xfrm>
            <a:off x="410400" y="715665"/>
            <a:ext cx="69921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5" name="Date Placeholder 14">
            <a:extLst>
              <a:ext uri="{FF2B5EF4-FFF2-40B4-BE49-F238E27FC236}">
                <a16:creationId xmlns:a16="http://schemas.microsoft.com/office/drawing/2014/main" id="{BE7A1B66-F625-FDDB-C3D9-E49C240D4359}"/>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
        <p:nvSpPr>
          <p:cNvPr id="17" name="Rectangle 12" descr="{&quot;templafy&quot;:{&quot;id&quot;:&quot;bc38619d-c2e2-4a88-8243-0589228e5727&quot;}}">
            <a:extLst>
              <a:ext uri="{FF2B5EF4-FFF2-40B4-BE49-F238E27FC236}">
                <a16:creationId xmlns:a16="http://schemas.microsoft.com/office/drawing/2014/main" id="{68DC1F35-862E-E2DC-03EA-20B788814B41}"/>
              </a:ext>
            </a:extLst>
          </p:cNvPr>
          <p:cNvSpPr/>
          <p:nvPr userDrawn="1"/>
        </p:nvSpPr>
        <p:spPr>
          <a:xfrm>
            <a:off x="9382125" y="6376129"/>
            <a:ext cx="2407622"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r"/>
            <a:endParaRPr lang="da-DK" sz="1600" dirty="0" err="1">
              <a:solidFill>
                <a:schemeClr val="bg1"/>
              </a:solidFill>
            </a:endParaRPr>
          </a:p>
        </p:txBody>
      </p:sp>
      <p:sp>
        <p:nvSpPr>
          <p:cNvPr id="18" name="TextBox 9">
            <a:extLst>
              <a:ext uri="{FF2B5EF4-FFF2-40B4-BE49-F238E27FC236}">
                <a16:creationId xmlns:a16="http://schemas.microsoft.com/office/drawing/2014/main" id="{2B46EFE7-9915-7860-9FCC-0BD439F69CB5}"/>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
        <p:nvSpPr>
          <p:cNvPr id="19" name="text" descr="{&quot;templafy&quot;:{&quot;id&quot;:&quot;a75fae67-a7c5-4967-bef6-8e1e1f097f90&quot;}}" title="UserProfile.Institut.InstituteDCU_{{DocumentLanguage}}">
            <a:extLst>
              <a:ext uri="{FF2B5EF4-FFF2-40B4-BE49-F238E27FC236}">
                <a16:creationId xmlns:a16="http://schemas.microsoft.com/office/drawing/2014/main" id="{798A0BF4-9AE6-B247-94A9-405B5DB77A2A}"/>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solidFill>
                  <a:schemeClr val="bg1"/>
                </a:solidFill>
              </a:rPr>
              <a:t>SDU HR</a:t>
            </a:r>
          </a:p>
        </p:txBody>
      </p:sp>
    </p:spTree>
    <p:extLst>
      <p:ext uri="{BB962C8B-B14F-4D97-AF65-F5344CB8AC3E}">
        <p14:creationId xmlns:p14="http://schemas.microsoft.com/office/powerpoint/2010/main" val="24566833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Hvid fors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49384" y="1760373"/>
            <a:ext cx="10069011" cy="4070408"/>
          </a:xfrm>
        </p:spPr>
        <p:txBody>
          <a:bodyPr anchor="t" anchorCtr="0"/>
          <a:lstStyle>
            <a:lvl1pPr algn="l">
              <a:lnSpc>
                <a:spcPct val="90000"/>
              </a:lnSpc>
              <a:defRPr sz="9400">
                <a:solidFill>
                  <a:schemeClr val="tx1"/>
                </a:solidFill>
              </a:defRPr>
            </a:lvl1pPr>
          </a:lstStyle>
          <a:p>
            <a:r>
              <a:rPr lang="da-DK" dirty="0"/>
              <a:t>Klik for at tilføje overskrift</a:t>
            </a:r>
            <a:endParaRPr lang="da-DK"/>
          </a:p>
        </p:txBody>
      </p:sp>
      <p:sp>
        <p:nvSpPr>
          <p:cNvPr id="13" name="Date Placeholder 14">
            <a:extLst>
              <a:ext uri="{FF2B5EF4-FFF2-40B4-BE49-F238E27FC236}">
                <a16:creationId xmlns:a16="http://schemas.microsoft.com/office/drawing/2014/main" id="{5161ABAB-6DB4-433A-ACC8-A0EC0AACAD0C}"/>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03-03-2026</a:t>
            </a:fld>
            <a:endParaRPr lang="da-DK" dirty="0"/>
          </a:p>
        </p:txBody>
      </p:sp>
      <p:sp>
        <p:nvSpPr>
          <p:cNvPr id="14" name="Date Placeholder 14">
            <a:extLst>
              <a:ext uri="{FF2B5EF4-FFF2-40B4-BE49-F238E27FC236}">
                <a16:creationId xmlns:a16="http://schemas.microsoft.com/office/drawing/2014/main" id="{BC3A8B03-9EA5-416E-BD54-B87E6C4A6781}"/>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
        <p:nvSpPr>
          <p:cNvPr id="5" name="Date Placeholder 14">
            <a:extLst>
              <a:ext uri="{FF2B5EF4-FFF2-40B4-BE49-F238E27FC236}">
                <a16:creationId xmlns:a16="http://schemas.microsoft.com/office/drawing/2014/main" id="{9A7AFB7C-7952-9A29-30B0-EEB3ABEAFE92}"/>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
        <p:nvSpPr>
          <p:cNvPr id="6" name="text" descr="{&quot;templafy&quot;:{&quot;id&quot;:&quot;8fe21f7e-f73e-4fc2-8679-c0d5fcf68657&quot;}}" title="UserProfile.Institut.InstituteDCU_{{DocumentLanguage}}">
            <a:extLst>
              <a:ext uri="{FF2B5EF4-FFF2-40B4-BE49-F238E27FC236}">
                <a16:creationId xmlns:a16="http://schemas.microsoft.com/office/drawing/2014/main" id="{9C3851C6-E0ED-8AFC-487C-1DD8E2CECF88}"/>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19029194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Breaker A">
    <p:bg>
      <p:bgPr>
        <a:solidFill>
          <a:schemeClr val="bg1"/>
        </a:solidFill>
        <a:effectLst/>
      </p:bgPr>
    </p:bg>
    <p:spTree>
      <p:nvGrpSpPr>
        <p:cNvPr id="1" name=""/>
        <p:cNvGrpSpPr/>
        <p:nvPr/>
      </p:nvGrpSpPr>
      <p:grpSpPr>
        <a:xfrm>
          <a:off x="0" y="0"/>
          <a:ext cx="0" cy="0"/>
          <a:chOff x="0" y="0"/>
          <a:chExt cx="0" cy="0"/>
        </a:xfrm>
      </p:grpSpPr>
      <p:sp>
        <p:nvSpPr>
          <p:cNvPr id="14" name="Picture Placeholder 3">
            <a:extLst>
              <a:ext uri="{FF2B5EF4-FFF2-40B4-BE49-F238E27FC236}">
                <a16:creationId xmlns:a16="http://schemas.microsoft.com/office/drawing/2014/main" id="{BAC5FF5C-5A1F-4EF8-85A8-E1370E4FA7C5}"/>
              </a:ext>
            </a:extLst>
          </p:cNvPr>
          <p:cNvSpPr>
            <a:spLocks noGrp="1"/>
          </p:cNvSpPr>
          <p:nvPr>
            <p:ph type="pic" sz="quarter" idx="14" hasCustomPrompt="1"/>
          </p:nvPr>
        </p:nvSpPr>
        <p:spPr>
          <a:xfrm>
            <a:off x="6415848" y="1000443"/>
            <a:ext cx="4951428" cy="4841557"/>
          </a:xfrm>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4400">
                <a:solidFill>
                  <a:schemeClr val="tx1"/>
                </a:solidFill>
              </a:defRPr>
            </a:lvl1pPr>
          </a:lstStyle>
          <a:p>
            <a:r>
              <a:rPr lang="da-DK" dirty="0"/>
              <a:t>Klik for at tilføje overskrift</a:t>
            </a:r>
            <a:endParaRPr lang="da-DK"/>
          </a:p>
        </p:txBody>
      </p:sp>
      <p:pic>
        <p:nvPicPr>
          <p:cNvPr id="13" name="Logo black">
            <a:extLst>
              <a:ext uri="{FF2B5EF4-FFF2-40B4-BE49-F238E27FC236}">
                <a16:creationId xmlns:a16="http://schemas.microsoft.com/office/drawing/2014/main" id="{8790A71A-B09B-4B5F-9D31-846A17201C9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7" name="Date Placeholder 14">
            <a:extLst>
              <a:ext uri="{FF2B5EF4-FFF2-40B4-BE49-F238E27FC236}">
                <a16:creationId xmlns:a16="http://schemas.microsoft.com/office/drawing/2014/main" id="{D63CFED0-47FC-4852-81C1-6B705FD6417D}"/>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
        <p:nvSpPr>
          <p:cNvPr id="7" name="sdu.dk">
            <a:extLst>
              <a:ext uri="{FF2B5EF4-FFF2-40B4-BE49-F238E27FC236}">
                <a16:creationId xmlns:a16="http://schemas.microsoft.com/office/drawing/2014/main" id="{3C94DA3D-5886-CB90-B7B7-E3DBAA8EE913}"/>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8" name="#sdudk">
            <a:extLst>
              <a:ext uri="{FF2B5EF4-FFF2-40B4-BE49-F238E27FC236}">
                <a16:creationId xmlns:a16="http://schemas.microsoft.com/office/drawing/2014/main" id="{ABC0AA56-9405-9F5F-00F3-8F4F7D541B85}"/>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cxnSp>
        <p:nvCxnSpPr>
          <p:cNvPr id="9" name="Straight Connector 10">
            <a:extLst>
              <a:ext uri="{FF2B5EF4-FFF2-40B4-BE49-F238E27FC236}">
                <a16:creationId xmlns:a16="http://schemas.microsoft.com/office/drawing/2014/main" id="{B31848B1-69A2-4D22-297C-8460648C5AEF}"/>
              </a:ext>
            </a:extLst>
          </p:cNvPr>
          <p:cNvCxnSpPr>
            <a:cxnSpLocks/>
          </p:cNvCxnSpPr>
          <p:nvPr userDrawn="1"/>
        </p:nvCxnSpPr>
        <p:spPr>
          <a:xfrm>
            <a:off x="410400" y="715665"/>
            <a:ext cx="69921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10" name="Logo black">
            <a:extLst>
              <a:ext uri="{FF2B5EF4-FFF2-40B4-BE49-F238E27FC236}">
                <a16:creationId xmlns:a16="http://schemas.microsoft.com/office/drawing/2014/main" id="{379A13EB-9E26-5940-506E-83EA2C2C3B4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1" name="Date Placeholder 14">
            <a:extLst>
              <a:ext uri="{FF2B5EF4-FFF2-40B4-BE49-F238E27FC236}">
                <a16:creationId xmlns:a16="http://schemas.microsoft.com/office/drawing/2014/main" id="{46B8B693-1011-4CB7-8C2A-F9570E0FBBBC}"/>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
        <p:nvSpPr>
          <p:cNvPr id="16" name="Rectangle 11" descr="{&quot;templafy&quot;:{&quot;id&quot;:&quot;cf462d99-8273-47e2-bd82-1eb9550e164e&quot;}}">
            <a:extLst>
              <a:ext uri="{FF2B5EF4-FFF2-40B4-BE49-F238E27FC236}">
                <a16:creationId xmlns:a16="http://schemas.microsoft.com/office/drawing/2014/main" id="{FDA88BBF-9C13-F084-FCD6-49B8E87EFFE5}"/>
              </a:ext>
            </a:extLst>
          </p:cNvPr>
          <p:cNvSpPr/>
          <p:nvPr userDrawn="1"/>
        </p:nvSpPr>
        <p:spPr>
          <a:xfrm>
            <a:off x="9382125" y="6376129"/>
            <a:ext cx="2407622"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r"/>
            <a:endParaRPr lang="da-DK" sz="1600" dirty="0" err="1">
              <a:solidFill>
                <a:schemeClr val="tx1"/>
              </a:solidFill>
            </a:endParaRPr>
          </a:p>
        </p:txBody>
      </p:sp>
      <p:sp>
        <p:nvSpPr>
          <p:cNvPr id="18" name="TextBox 9">
            <a:extLst>
              <a:ext uri="{FF2B5EF4-FFF2-40B4-BE49-F238E27FC236}">
                <a16:creationId xmlns:a16="http://schemas.microsoft.com/office/drawing/2014/main" id="{8F417A81-8CE1-67FD-14B6-47B4C1C0086A}"/>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
        <p:nvSpPr>
          <p:cNvPr id="15" name="text" descr="{&quot;templafy&quot;:{&quot;id&quot;:&quot;c146be15-5db0-4b2e-92f9-203b83e2feea&quot;}}" title="UserProfile.Institut.InstituteDCU_{{DocumentLanguage}}">
            <a:extLst>
              <a:ext uri="{FF2B5EF4-FFF2-40B4-BE49-F238E27FC236}">
                <a16:creationId xmlns:a16="http://schemas.microsoft.com/office/drawing/2014/main" id="{692253F6-301E-3071-2381-D62F990D070B}"/>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36193368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Breaker B">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b" anchorCtr="0"/>
          <a:lstStyle>
            <a:lvl1pPr algn="l">
              <a:lnSpc>
                <a:spcPct val="100000"/>
              </a:lnSpc>
              <a:defRPr sz="4400">
                <a:solidFill>
                  <a:schemeClr val="tx1"/>
                </a:solidFill>
              </a:defRPr>
            </a:lvl1pPr>
          </a:lstStyle>
          <a:p>
            <a:r>
              <a:rPr lang="da-DK" dirty="0"/>
              <a:t>Klik for at tilføje overskrift</a:t>
            </a:r>
            <a:endParaRPr lang="da-DK"/>
          </a:p>
        </p:txBody>
      </p:sp>
      <p:sp>
        <p:nvSpPr>
          <p:cNvPr id="14" name="Picture Placeholder 3">
            <a:extLst>
              <a:ext uri="{FF2B5EF4-FFF2-40B4-BE49-F238E27FC236}">
                <a16:creationId xmlns:a16="http://schemas.microsoft.com/office/drawing/2014/main" id="{A915360E-F247-49FB-821B-5399F1326472}"/>
              </a:ext>
            </a:extLst>
          </p:cNvPr>
          <p:cNvSpPr>
            <a:spLocks noGrp="1"/>
          </p:cNvSpPr>
          <p:nvPr>
            <p:ph type="pic" sz="quarter" idx="14" hasCustomPrompt="1"/>
          </p:nvPr>
        </p:nvSpPr>
        <p:spPr>
          <a:xfrm>
            <a:off x="6415848" y="1000443"/>
            <a:ext cx="4951428" cy="4841557"/>
          </a:xfrm>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7" name="Date Placeholder 14">
            <a:extLst>
              <a:ext uri="{FF2B5EF4-FFF2-40B4-BE49-F238E27FC236}">
                <a16:creationId xmlns:a16="http://schemas.microsoft.com/office/drawing/2014/main" id="{FB068F22-0263-44BB-8333-C5643293F39A}"/>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03-03-2026</a:t>
            </a:fld>
            <a:endParaRPr lang="da-DK" dirty="0"/>
          </a:p>
        </p:txBody>
      </p:sp>
      <p:sp>
        <p:nvSpPr>
          <p:cNvPr id="8" name="Date Placeholder 14">
            <a:extLst>
              <a:ext uri="{FF2B5EF4-FFF2-40B4-BE49-F238E27FC236}">
                <a16:creationId xmlns:a16="http://schemas.microsoft.com/office/drawing/2014/main" id="{2D08A2CA-4B19-4B39-B540-F97244C446A4}"/>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
        <p:nvSpPr>
          <p:cNvPr id="9" name="Date Placeholder 14">
            <a:extLst>
              <a:ext uri="{FF2B5EF4-FFF2-40B4-BE49-F238E27FC236}">
                <a16:creationId xmlns:a16="http://schemas.microsoft.com/office/drawing/2014/main" id="{69000381-7908-86E6-BE2A-0A71056DEED2}"/>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
        <p:nvSpPr>
          <p:cNvPr id="10" name="text" descr="{&quot;templafy&quot;:{&quot;id&quot;:&quot;fa976ed4-8424-4f9d-b79b-b3561fea3f35&quot;}}" title="UserProfile.Institut.InstituteDCU_{{DocumentLanguage}}">
            <a:extLst>
              <a:ext uri="{FF2B5EF4-FFF2-40B4-BE49-F238E27FC236}">
                <a16:creationId xmlns:a16="http://schemas.microsoft.com/office/drawing/2014/main" id="{4E3189C8-C733-92C6-E536-A0ECFE4AE986}"/>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32278790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Overskrift og indhold A">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7" name="Content Placeholder 6">
            <a:extLst>
              <a:ext uri="{FF2B5EF4-FFF2-40B4-BE49-F238E27FC236}">
                <a16:creationId xmlns:a16="http://schemas.microsoft.com/office/drawing/2014/main" id="{A9D41ADC-5992-4476-8E55-8A709AA1B4B5}"/>
              </a:ext>
            </a:extLst>
          </p:cNvPr>
          <p:cNvSpPr>
            <a:spLocks noGrp="1"/>
          </p:cNvSpPr>
          <p:nvPr>
            <p:ph sz="quarter" idx="13" hasCustomPrompt="1"/>
          </p:nvPr>
        </p:nvSpPr>
        <p:spPr>
          <a:xfrm>
            <a:off x="6673356" y="1700212"/>
            <a:ext cx="4693920" cy="4141788"/>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10" name="Date Placeholder 14">
            <a:extLst>
              <a:ext uri="{FF2B5EF4-FFF2-40B4-BE49-F238E27FC236}">
                <a16:creationId xmlns:a16="http://schemas.microsoft.com/office/drawing/2014/main" id="{BBCDE8CE-8147-4B12-B358-7B7ACA92FFF2}"/>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03-03-2026</a:t>
            </a:fld>
            <a:endParaRPr lang="da-DK" dirty="0"/>
          </a:p>
        </p:txBody>
      </p:sp>
      <p:sp>
        <p:nvSpPr>
          <p:cNvPr id="11" name="Date Placeholder 14">
            <a:extLst>
              <a:ext uri="{FF2B5EF4-FFF2-40B4-BE49-F238E27FC236}">
                <a16:creationId xmlns:a16="http://schemas.microsoft.com/office/drawing/2014/main" id="{7ACE2053-07AA-42FA-A789-E1430CAF7988}"/>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
        <p:nvSpPr>
          <p:cNvPr id="4" name="Slide Number Placeholder 3">
            <a:extLst>
              <a:ext uri="{FF2B5EF4-FFF2-40B4-BE49-F238E27FC236}">
                <a16:creationId xmlns:a16="http://schemas.microsoft.com/office/drawing/2014/main" id="{DBDCBB1C-1FE3-42F2-ACED-70B0664062BD}"/>
              </a:ext>
            </a:extLst>
          </p:cNvPr>
          <p:cNvSpPr>
            <a:spLocks noGrp="1"/>
          </p:cNvSpPr>
          <p:nvPr>
            <p:ph type="sldNum" sz="quarter" idx="15"/>
          </p:nvPr>
        </p:nvSpPr>
        <p:spPr/>
        <p:txBody>
          <a:bodyPr/>
          <a:lstStyle/>
          <a:p>
            <a:fld id="{45D37B1E-C366-494F-A587-962AD9AABC83}" type="slidenum">
              <a:rPr lang="da-DK" smtClean="0"/>
              <a:pPr/>
              <a:t>‹nr.›</a:t>
            </a:fld>
            <a:endParaRPr lang="da-DK" dirty="0"/>
          </a:p>
        </p:txBody>
      </p:sp>
      <p:sp>
        <p:nvSpPr>
          <p:cNvPr id="8" name="Date Placeholder 14">
            <a:extLst>
              <a:ext uri="{FF2B5EF4-FFF2-40B4-BE49-F238E27FC236}">
                <a16:creationId xmlns:a16="http://schemas.microsoft.com/office/drawing/2014/main" id="{B3FAC068-07A2-0457-4011-93E33A66873C}"/>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
        <p:nvSpPr>
          <p:cNvPr id="9" name="text" descr="{&quot;templafy&quot;:{&quot;id&quot;:&quot;c6e2c46a-6f86-4ba5-9db3-9aee2e029e4a&quot;}}" title="UserProfile.Institut.InstituteDCU_{{DocumentLanguage}}">
            <a:extLst>
              <a:ext uri="{FF2B5EF4-FFF2-40B4-BE49-F238E27FC236}">
                <a16:creationId xmlns:a16="http://schemas.microsoft.com/office/drawing/2014/main" id="{B6E1E268-25B0-3F99-5BEA-7E49E46EC128}"/>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69167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verskrift og indhold C">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C1A9A-6ADC-4F72-A312-ED1DBEF01BE1}"/>
              </a:ext>
            </a:extLst>
          </p:cNvPr>
          <p:cNvSpPr>
            <a:spLocks noGrp="1"/>
          </p:cNvSpPr>
          <p:nvPr>
            <p:ph type="title" hasCustomPrompt="1"/>
          </p:nvPr>
        </p:nvSpPr>
        <p:spPr>
          <a:xfrm>
            <a:off x="410400" y="1028246"/>
            <a:ext cx="10962000" cy="671967"/>
          </a:xfrm>
        </p:spPr>
        <p:txBody>
          <a:bodyPr/>
          <a:lstStyle>
            <a:lvl1pPr>
              <a:defRPr/>
            </a:lvl1pPr>
          </a:lstStyle>
          <a:p>
            <a:r>
              <a:rPr lang="da-DK" dirty="0"/>
              <a:t>Klik for at tilføje overskrift</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411163" y="1989138"/>
            <a:ext cx="10961237" cy="3864462"/>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2" name="Logo black">
            <a:extLst>
              <a:ext uri="{FF2B5EF4-FFF2-40B4-BE49-F238E27FC236}">
                <a16:creationId xmlns:a16="http://schemas.microsoft.com/office/drawing/2014/main" id="{CAAF367F-3818-457C-9EE1-320E9050AEB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3" name="Date Placeholder 2">
            <a:extLst>
              <a:ext uri="{FF2B5EF4-FFF2-40B4-BE49-F238E27FC236}">
                <a16:creationId xmlns:a16="http://schemas.microsoft.com/office/drawing/2014/main" id="{C0F779A9-E4FE-4412-9D9E-BF5BF84D02AB}"/>
              </a:ext>
            </a:extLst>
          </p:cNvPr>
          <p:cNvSpPr>
            <a:spLocks noGrp="1"/>
          </p:cNvSpPr>
          <p:nvPr>
            <p:ph type="dt" sz="half" idx="20"/>
          </p:nvPr>
        </p:nvSpPr>
        <p:spPr/>
        <p:txBody>
          <a:bodyPr/>
          <a:lstStyle/>
          <a:p>
            <a:fld id="{F1A13B18-F5ED-4611-8DBB-F05123AFBA22}" type="datetimeFigureOut">
              <a:rPr lang="da-DK" smtClean="0"/>
              <a:pPr/>
              <a:t>03-03-2026</a:t>
            </a:fld>
            <a:endParaRPr lang="da-DK" dirty="0"/>
          </a:p>
        </p:txBody>
      </p:sp>
      <p:sp>
        <p:nvSpPr>
          <p:cNvPr id="5" name="Slide Number Placeholder 4">
            <a:extLst>
              <a:ext uri="{FF2B5EF4-FFF2-40B4-BE49-F238E27FC236}">
                <a16:creationId xmlns:a16="http://schemas.microsoft.com/office/drawing/2014/main" id="{FB5949DE-6D77-480D-A4A9-E2E53BE1CE80}"/>
              </a:ext>
            </a:extLst>
          </p:cNvPr>
          <p:cNvSpPr>
            <a:spLocks noGrp="1"/>
          </p:cNvSpPr>
          <p:nvPr>
            <p:ph type="sldNum" sz="quarter" idx="22"/>
          </p:nvPr>
        </p:nvSpPr>
        <p:spPr/>
        <p:txBody>
          <a:bodyPr/>
          <a:lstStyle/>
          <a:p>
            <a:fld id="{45D37B1E-C366-494F-A587-962AD9AABC83}" type="slidenum">
              <a:rPr lang="da-DK" smtClean="0"/>
              <a:pPr/>
              <a:t>‹nr.›</a:t>
            </a:fld>
            <a:endParaRPr lang="da-DK" dirty="0"/>
          </a:p>
        </p:txBody>
      </p:sp>
      <p:sp>
        <p:nvSpPr>
          <p:cNvPr id="20" name="TextBox 19">
            <a:extLst>
              <a:ext uri="{FF2B5EF4-FFF2-40B4-BE49-F238E27FC236}">
                <a16:creationId xmlns:a16="http://schemas.microsoft.com/office/drawing/2014/main" id="{E75150F5-CFA6-40F1-B2B7-79337C2232BB}"/>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a:p>
        </p:txBody>
      </p:sp>
    </p:spTree>
    <p:extLst>
      <p:ext uri="{BB962C8B-B14F-4D97-AF65-F5344CB8AC3E}">
        <p14:creationId xmlns:p14="http://schemas.microsoft.com/office/powerpoint/2010/main" val="661292278"/>
      </p:ext>
    </p:extLst>
  </p:cSld>
  <p:clrMapOvr>
    <a:masterClrMapping/>
  </p:clrMapOvr>
  <p:extLst>
    <p:ext uri="{DCECCB84-F9BA-43D5-87BE-67443E8EF086}">
      <p15:sldGuideLst xmlns:p15="http://schemas.microsoft.com/office/powerpoint/2012/main">
        <p15:guide id="1" orient="horz" pos="6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Overskrift og indhold B">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C1A9A-6ADC-4F72-A312-ED1DBEF01BE1}"/>
              </a:ext>
            </a:extLst>
          </p:cNvPr>
          <p:cNvSpPr>
            <a:spLocks noGrp="1"/>
          </p:cNvSpPr>
          <p:nvPr>
            <p:ph type="title" hasCustomPrompt="1"/>
          </p:nvPr>
        </p:nvSpPr>
        <p:spPr>
          <a:xfrm>
            <a:off x="410400" y="1028246"/>
            <a:ext cx="5366267" cy="1884283"/>
          </a:xfrm>
        </p:spPr>
        <p:txBody>
          <a:bodyPr/>
          <a:lstStyle>
            <a:lvl1pPr>
              <a:defRPr/>
            </a:lvl1pPr>
          </a:lstStyle>
          <a:p>
            <a:r>
              <a:rPr lang="da-DK" dirty="0"/>
              <a:t>Klik for at tilføje overskrift</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6156000" y="1028246"/>
            <a:ext cx="5216400" cy="4825354"/>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2" name="Logo black">
            <a:extLst>
              <a:ext uri="{FF2B5EF4-FFF2-40B4-BE49-F238E27FC236}">
                <a16:creationId xmlns:a16="http://schemas.microsoft.com/office/drawing/2014/main" id="{CAAF367F-3818-457C-9EE1-320E9050AEB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3" name="Date Placeholder 2">
            <a:extLst>
              <a:ext uri="{FF2B5EF4-FFF2-40B4-BE49-F238E27FC236}">
                <a16:creationId xmlns:a16="http://schemas.microsoft.com/office/drawing/2014/main" id="{C0F779A9-E4FE-4412-9D9E-BF5BF84D02AB}"/>
              </a:ext>
            </a:extLst>
          </p:cNvPr>
          <p:cNvSpPr>
            <a:spLocks noGrp="1"/>
          </p:cNvSpPr>
          <p:nvPr>
            <p:ph type="dt" sz="half" idx="20"/>
          </p:nvPr>
        </p:nvSpPr>
        <p:spPr/>
        <p:txBody>
          <a:bodyPr/>
          <a:lstStyle/>
          <a:p>
            <a:fld id="{F1A13B18-F5ED-4611-8DBB-F05123AFBA22}" type="datetimeFigureOut">
              <a:rPr lang="da-DK" smtClean="0"/>
              <a:pPr/>
              <a:t>03-03-2026</a:t>
            </a:fld>
            <a:endParaRPr lang="da-DK" dirty="0"/>
          </a:p>
        </p:txBody>
      </p:sp>
      <p:sp>
        <p:nvSpPr>
          <p:cNvPr id="5" name="Slide Number Placeholder 4">
            <a:extLst>
              <a:ext uri="{FF2B5EF4-FFF2-40B4-BE49-F238E27FC236}">
                <a16:creationId xmlns:a16="http://schemas.microsoft.com/office/drawing/2014/main" id="{FB5949DE-6D77-480D-A4A9-E2E53BE1CE80}"/>
              </a:ext>
            </a:extLst>
          </p:cNvPr>
          <p:cNvSpPr>
            <a:spLocks noGrp="1"/>
          </p:cNvSpPr>
          <p:nvPr>
            <p:ph type="sldNum" sz="quarter" idx="22"/>
          </p:nvPr>
        </p:nvSpPr>
        <p:spPr/>
        <p:txBody>
          <a:bodyPr/>
          <a:lstStyle/>
          <a:p>
            <a:fld id="{45D37B1E-C366-494F-A587-962AD9AABC83}" type="slidenum">
              <a:rPr lang="da-DK" smtClean="0"/>
              <a:pPr/>
              <a:t>‹nr.›</a:t>
            </a:fld>
            <a:endParaRPr lang="da-DK" dirty="0"/>
          </a:p>
        </p:txBody>
      </p:sp>
      <p:sp>
        <p:nvSpPr>
          <p:cNvPr id="8" name="sdu.dk">
            <a:extLst>
              <a:ext uri="{FF2B5EF4-FFF2-40B4-BE49-F238E27FC236}">
                <a16:creationId xmlns:a16="http://schemas.microsoft.com/office/drawing/2014/main" id="{1E4AFDBB-7C79-C055-A1D6-4A88549083ED}"/>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9" name="#sdudk">
            <a:extLst>
              <a:ext uri="{FF2B5EF4-FFF2-40B4-BE49-F238E27FC236}">
                <a16:creationId xmlns:a16="http://schemas.microsoft.com/office/drawing/2014/main" id="{EC3EFC9E-0697-AA03-0280-879B877EC0DD}"/>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cxnSp>
        <p:nvCxnSpPr>
          <p:cNvPr id="10" name="Straight Connector 20">
            <a:extLst>
              <a:ext uri="{FF2B5EF4-FFF2-40B4-BE49-F238E27FC236}">
                <a16:creationId xmlns:a16="http://schemas.microsoft.com/office/drawing/2014/main" id="{33C8483B-8A46-4E25-8707-E0291573395B}"/>
              </a:ext>
            </a:extLst>
          </p:cNvPr>
          <p:cNvCxnSpPr>
            <a:cxnSpLocks/>
          </p:cNvCxnSpPr>
          <p:nvPr userDrawn="1"/>
        </p:nvCxnSpPr>
        <p:spPr>
          <a:xfrm>
            <a:off x="410400" y="715665"/>
            <a:ext cx="69921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11" name="Logo black">
            <a:extLst>
              <a:ext uri="{FF2B5EF4-FFF2-40B4-BE49-F238E27FC236}">
                <a16:creationId xmlns:a16="http://schemas.microsoft.com/office/drawing/2014/main" id="{2C4953BD-5889-6049-2B6A-FE9F7B59BBF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4" name="Rectangle 14" descr="{&quot;templafy&quot;:{&quot;id&quot;:&quot;e4c6a651-f54d-49c0-814e-e9c3034a2593&quot;}}">
            <a:extLst>
              <a:ext uri="{FF2B5EF4-FFF2-40B4-BE49-F238E27FC236}">
                <a16:creationId xmlns:a16="http://schemas.microsoft.com/office/drawing/2014/main" id="{7CDB81BE-F585-F1FB-5D0F-D7D819C32734}"/>
              </a:ext>
            </a:extLst>
          </p:cNvPr>
          <p:cNvSpPr/>
          <p:nvPr userDrawn="1"/>
        </p:nvSpPr>
        <p:spPr>
          <a:xfrm>
            <a:off x="9382125" y="6376129"/>
            <a:ext cx="2407622"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r"/>
            <a:endParaRPr lang="da-DK" sz="1600" dirty="0" err="1">
              <a:solidFill>
                <a:schemeClr val="tx1"/>
              </a:solidFill>
            </a:endParaRPr>
          </a:p>
        </p:txBody>
      </p:sp>
      <p:sp>
        <p:nvSpPr>
          <p:cNvPr id="12" name="text" descr="{&quot;templafy&quot;:{&quot;id&quot;:&quot;d4258ff9-bc82-4113-954f-6a686cade62b&quot;}}" title="UserProfile.Institut.InstituteDCU_{{DocumentLanguage}}">
            <a:extLst>
              <a:ext uri="{FF2B5EF4-FFF2-40B4-BE49-F238E27FC236}">
                <a16:creationId xmlns:a16="http://schemas.microsoft.com/office/drawing/2014/main" id="{AE0B67AE-F894-270E-19AE-0E164AF0B2D3}"/>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23076246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Overskrift og indhold C">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C1A9A-6ADC-4F72-A312-ED1DBEF01BE1}"/>
              </a:ext>
            </a:extLst>
          </p:cNvPr>
          <p:cNvSpPr>
            <a:spLocks noGrp="1"/>
          </p:cNvSpPr>
          <p:nvPr>
            <p:ph type="title" hasCustomPrompt="1"/>
          </p:nvPr>
        </p:nvSpPr>
        <p:spPr>
          <a:xfrm>
            <a:off x="410400" y="1028246"/>
            <a:ext cx="10962000" cy="671967"/>
          </a:xfrm>
        </p:spPr>
        <p:txBody>
          <a:bodyPr/>
          <a:lstStyle>
            <a:lvl1pPr>
              <a:defRPr/>
            </a:lvl1pPr>
          </a:lstStyle>
          <a:p>
            <a:r>
              <a:rPr lang="da-DK" dirty="0"/>
              <a:t>Klik for at tilføje overskrift</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411163" y="1989138"/>
            <a:ext cx="10961237" cy="3864462"/>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2" name="Logo black">
            <a:extLst>
              <a:ext uri="{FF2B5EF4-FFF2-40B4-BE49-F238E27FC236}">
                <a16:creationId xmlns:a16="http://schemas.microsoft.com/office/drawing/2014/main" id="{CAAF367F-3818-457C-9EE1-320E9050AEB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3" name="Date Placeholder 2">
            <a:extLst>
              <a:ext uri="{FF2B5EF4-FFF2-40B4-BE49-F238E27FC236}">
                <a16:creationId xmlns:a16="http://schemas.microsoft.com/office/drawing/2014/main" id="{C0F779A9-E4FE-4412-9D9E-BF5BF84D02AB}"/>
              </a:ext>
            </a:extLst>
          </p:cNvPr>
          <p:cNvSpPr>
            <a:spLocks noGrp="1"/>
          </p:cNvSpPr>
          <p:nvPr>
            <p:ph type="dt" sz="half" idx="20"/>
          </p:nvPr>
        </p:nvSpPr>
        <p:spPr/>
        <p:txBody>
          <a:bodyPr/>
          <a:lstStyle/>
          <a:p>
            <a:fld id="{F1A13B18-F5ED-4611-8DBB-F05123AFBA22}" type="datetimeFigureOut">
              <a:rPr lang="da-DK" smtClean="0"/>
              <a:pPr/>
              <a:t>03-03-2026</a:t>
            </a:fld>
            <a:endParaRPr lang="da-DK" dirty="0"/>
          </a:p>
        </p:txBody>
      </p:sp>
      <p:sp>
        <p:nvSpPr>
          <p:cNvPr id="5" name="Slide Number Placeholder 4">
            <a:extLst>
              <a:ext uri="{FF2B5EF4-FFF2-40B4-BE49-F238E27FC236}">
                <a16:creationId xmlns:a16="http://schemas.microsoft.com/office/drawing/2014/main" id="{FB5949DE-6D77-480D-A4A9-E2E53BE1CE80}"/>
              </a:ext>
            </a:extLst>
          </p:cNvPr>
          <p:cNvSpPr>
            <a:spLocks noGrp="1"/>
          </p:cNvSpPr>
          <p:nvPr>
            <p:ph type="sldNum" sz="quarter" idx="22"/>
          </p:nvPr>
        </p:nvSpPr>
        <p:spPr/>
        <p:txBody>
          <a:bodyPr/>
          <a:lstStyle/>
          <a:p>
            <a:fld id="{45D37B1E-C366-494F-A587-962AD9AABC83}" type="slidenum">
              <a:rPr lang="da-DK" smtClean="0"/>
              <a:pPr/>
              <a:t>‹nr.›</a:t>
            </a:fld>
            <a:endParaRPr lang="da-DK" dirty="0"/>
          </a:p>
        </p:txBody>
      </p:sp>
      <p:sp>
        <p:nvSpPr>
          <p:cNvPr id="7" name="text" descr="{&quot;templafy&quot;:{&quot;id&quot;:&quot;97931b1b-5049-4abb-ae62-fc2c8b66f46d&quot;}}" title="UserProfile.Institut.InstituteDCU_{{DocumentLanguage}}">
            <a:extLst>
              <a:ext uri="{FF2B5EF4-FFF2-40B4-BE49-F238E27FC236}">
                <a16:creationId xmlns:a16="http://schemas.microsoft.com/office/drawing/2014/main" id="{B15EA452-05B4-A751-51B4-E13FBF8D2D74}"/>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2998280238"/>
      </p:ext>
    </p:extLst>
  </p:cSld>
  <p:clrMapOvr>
    <a:masterClrMapping/>
  </p:clrMapOvr>
  <p:hf hdr="0"/>
  <p:extLst>
    <p:ext uri="{DCECCB84-F9BA-43D5-87BE-67443E8EF086}">
      <p15:sldGuideLst xmlns:p15="http://schemas.microsoft.com/office/powerpoint/2012/main">
        <p15:guide id="1" orient="horz" pos="64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Indhold og tekst">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692202" y="1006605"/>
            <a:ext cx="4680000" cy="1938338"/>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5" name="Text Placeholder 4">
            <a:extLst>
              <a:ext uri="{FF2B5EF4-FFF2-40B4-BE49-F238E27FC236}">
                <a16:creationId xmlns:a16="http://schemas.microsoft.com/office/drawing/2014/main" id="{BCB99C08-64C3-4ADA-9CD2-FBE2ED8551F6}"/>
              </a:ext>
            </a:extLst>
          </p:cNvPr>
          <p:cNvSpPr>
            <a:spLocks noGrp="1"/>
          </p:cNvSpPr>
          <p:nvPr>
            <p:ph type="body" sz="quarter" idx="13" hasCustomPrompt="1"/>
          </p:nvPr>
        </p:nvSpPr>
        <p:spPr>
          <a:xfrm>
            <a:off x="6692202"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16" name="Logo black">
            <a:extLst>
              <a:ext uri="{FF2B5EF4-FFF2-40B4-BE49-F238E27FC236}">
                <a16:creationId xmlns:a16="http://schemas.microsoft.com/office/drawing/2014/main" id="{B52757AD-346A-4AA0-A5D6-36F8B1FE487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8" name="Date Placeholder 14">
            <a:extLst>
              <a:ext uri="{FF2B5EF4-FFF2-40B4-BE49-F238E27FC236}">
                <a16:creationId xmlns:a16="http://schemas.microsoft.com/office/drawing/2014/main" id="{A09FC7B4-885C-4F9D-BD71-AE2FBDB38698}"/>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
        <p:nvSpPr>
          <p:cNvPr id="6" name="Content Placeholder 5">
            <a:extLst>
              <a:ext uri="{FF2B5EF4-FFF2-40B4-BE49-F238E27FC236}">
                <a16:creationId xmlns:a16="http://schemas.microsoft.com/office/drawing/2014/main" id="{2B8FEE58-0FE9-4218-904C-188D46CD214D}"/>
              </a:ext>
            </a:extLst>
          </p:cNvPr>
          <p:cNvSpPr>
            <a:spLocks noGrp="1"/>
          </p:cNvSpPr>
          <p:nvPr>
            <p:ph sz="quarter" idx="15" hasCustomPrompt="1"/>
          </p:nvPr>
        </p:nvSpPr>
        <p:spPr>
          <a:xfrm>
            <a:off x="422432" y="1000443"/>
            <a:ext cx="5077365" cy="4853157"/>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13" name="Date Placeholder 12">
            <a:extLst>
              <a:ext uri="{FF2B5EF4-FFF2-40B4-BE49-F238E27FC236}">
                <a16:creationId xmlns:a16="http://schemas.microsoft.com/office/drawing/2014/main" id="{3F302217-B569-449A-8422-B6650C9BB084}"/>
              </a:ext>
            </a:extLst>
          </p:cNvPr>
          <p:cNvSpPr>
            <a:spLocks noGrp="1"/>
          </p:cNvSpPr>
          <p:nvPr>
            <p:ph type="dt" sz="half" idx="16"/>
          </p:nvPr>
        </p:nvSpPr>
        <p:spPr/>
        <p:txBody>
          <a:bodyPr/>
          <a:lstStyle/>
          <a:p>
            <a:fld id="{F1A13B18-F5ED-4611-8DBB-F05123AFBA22}" type="datetimeFigureOut">
              <a:rPr lang="da-DK" smtClean="0"/>
              <a:pPr/>
              <a:t>03-03-2026</a:t>
            </a:fld>
            <a:endParaRPr lang="da-DK" dirty="0"/>
          </a:p>
        </p:txBody>
      </p:sp>
      <p:sp>
        <p:nvSpPr>
          <p:cNvPr id="24" name="Slide Number Placeholder 23">
            <a:extLst>
              <a:ext uri="{FF2B5EF4-FFF2-40B4-BE49-F238E27FC236}">
                <a16:creationId xmlns:a16="http://schemas.microsoft.com/office/drawing/2014/main" id="{58D7263E-B2E5-4CB9-9AAF-C0006E4A0400}"/>
              </a:ext>
            </a:extLst>
          </p:cNvPr>
          <p:cNvSpPr>
            <a:spLocks noGrp="1"/>
          </p:cNvSpPr>
          <p:nvPr>
            <p:ph type="sldNum" sz="quarter" idx="18"/>
          </p:nvPr>
        </p:nvSpPr>
        <p:spPr/>
        <p:txBody>
          <a:bodyPr/>
          <a:lstStyle/>
          <a:p>
            <a:fld id="{45D37B1E-C366-494F-A587-962AD9AABC83}" type="slidenum">
              <a:rPr lang="da-DK" smtClean="0"/>
              <a:pPr/>
              <a:t>‹nr.›</a:t>
            </a:fld>
            <a:endParaRPr lang="da-DK" dirty="0"/>
          </a:p>
        </p:txBody>
      </p:sp>
      <p:sp>
        <p:nvSpPr>
          <p:cNvPr id="10" name="sdu.dk">
            <a:extLst>
              <a:ext uri="{FF2B5EF4-FFF2-40B4-BE49-F238E27FC236}">
                <a16:creationId xmlns:a16="http://schemas.microsoft.com/office/drawing/2014/main" id="{E11EA3DB-CFF9-E17E-4691-AD84BB1AA235}"/>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11" name="#sdudk">
            <a:extLst>
              <a:ext uri="{FF2B5EF4-FFF2-40B4-BE49-F238E27FC236}">
                <a16:creationId xmlns:a16="http://schemas.microsoft.com/office/drawing/2014/main" id="{47D4647D-A0D8-4BA6-8B1D-579A8962B25B}"/>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cxnSp>
        <p:nvCxnSpPr>
          <p:cNvPr id="12" name="Straight Connector 11">
            <a:extLst>
              <a:ext uri="{FF2B5EF4-FFF2-40B4-BE49-F238E27FC236}">
                <a16:creationId xmlns:a16="http://schemas.microsoft.com/office/drawing/2014/main" id="{A8344942-CCA5-C46F-EF5C-D9B351F0BA74}"/>
              </a:ext>
            </a:extLst>
          </p:cNvPr>
          <p:cNvCxnSpPr>
            <a:cxnSpLocks/>
          </p:cNvCxnSpPr>
          <p:nvPr userDrawn="1"/>
        </p:nvCxnSpPr>
        <p:spPr>
          <a:xfrm>
            <a:off x="410400" y="715665"/>
            <a:ext cx="69921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14" name="Logo black">
            <a:extLst>
              <a:ext uri="{FF2B5EF4-FFF2-40B4-BE49-F238E27FC236}">
                <a16:creationId xmlns:a16="http://schemas.microsoft.com/office/drawing/2014/main" id="{7374A1E7-EDA7-4FC4-2A9F-748497FC762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5" name="Date Placeholder 14">
            <a:extLst>
              <a:ext uri="{FF2B5EF4-FFF2-40B4-BE49-F238E27FC236}">
                <a16:creationId xmlns:a16="http://schemas.microsoft.com/office/drawing/2014/main" id="{979054D1-DBEB-DD04-EB6D-B0E0EAA569FF}"/>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
        <p:nvSpPr>
          <p:cNvPr id="21" name="Rectangle 18" descr="{&quot;templafy&quot;:{&quot;id&quot;:&quot;fad16c46-197c-420c-8e8d-d189db098442&quot;}}">
            <a:extLst>
              <a:ext uri="{FF2B5EF4-FFF2-40B4-BE49-F238E27FC236}">
                <a16:creationId xmlns:a16="http://schemas.microsoft.com/office/drawing/2014/main" id="{2D1F5D18-2C87-0FD6-208D-CF2BB213B943}"/>
              </a:ext>
            </a:extLst>
          </p:cNvPr>
          <p:cNvSpPr/>
          <p:nvPr userDrawn="1"/>
        </p:nvSpPr>
        <p:spPr>
          <a:xfrm>
            <a:off x="9382125" y="6376129"/>
            <a:ext cx="2407622"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r"/>
            <a:endParaRPr lang="da-DK" sz="1600" dirty="0" err="1">
              <a:solidFill>
                <a:schemeClr val="tx1"/>
              </a:solidFill>
            </a:endParaRPr>
          </a:p>
        </p:txBody>
      </p:sp>
      <p:sp>
        <p:nvSpPr>
          <p:cNvPr id="22" name="TextBox 9">
            <a:extLst>
              <a:ext uri="{FF2B5EF4-FFF2-40B4-BE49-F238E27FC236}">
                <a16:creationId xmlns:a16="http://schemas.microsoft.com/office/drawing/2014/main" id="{C5DE2490-AF4C-429F-A1C6-48B68AF6DCB5}"/>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
        <p:nvSpPr>
          <p:cNvPr id="17" name="text" descr="{&quot;templafy&quot;:{&quot;id&quot;:&quot;e20e4b16-3a92-4b47-bb03-84e0e6c47ca5&quot;}}" title="UserProfile.Institut.InstituteDCU_{{DocumentLanguage}}">
            <a:extLst>
              <a:ext uri="{FF2B5EF4-FFF2-40B4-BE49-F238E27FC236}">
                <a16:creationId xmlns:a16="http://schemas.microsoft.com/office/drawing/2014/main" id="{A5270570-9971-D098-6A3A-73ADF809AC56}"/>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a:t>
            </a:r>
          </a:p>
        </p:txBody>
      </p:sp>
    </p:spTree>
    <p:extLst>
      <p:ext uri="{BB962C8B-B14F-4D97-AF65-F5344CB8AC3E}">
        <p14:creationId xmlns:p14="http://schemas.microsoft.com/office/powerpoint/2010/main" val="38539837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Fire indho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B9A67-E62D-400C-BC42-A3A96AAED25F}"/>
              </a:ext>
            </a:extLst>
          </p:cNvPr>
          <p:cNvSpPr>
            <a:spLocks noGrp="1"/>
          </p:cNvSpPr>
          <p:nvPr>
            <p:ph type="title" hasCustomPrompt="1"/>
          </p:nvPr>
        </p:nvSpPr>
        <p:spPr>
          <a:xfrm>
            <a:off x="410401" y="1028247"/>
            <a:ext cx="2502000" cy="432000"/>
          </a:xfrm>
        </p:spPr>
        <p:txBody>
          <a:bodyPr/>
          <a:lstStyle>
            <a:lvl1pPr>
              <a:lnSpc>
                <a:spcPct val="110000"/>
              </a:lnSpc>
              <a:defRPr sz="1200"/>
            </a:lvl1pPr>
          </a:lstStyle>
          <a:p>
            <a:r>
              <a:rPr lang="da-DK" noProof="0" dirty="0"/>
              <a:t>Klik for at tilføje underoverskrift</a:t>
            </a:r>
            <a:endParaRPr lang="da-DK"/>
          </a:p>
        </p:txBody>
      </p:sp>
      <p:sp>
        <p:nvSpPr>
          <p:cNvPr id="14" name="Content Placeholder 13">
            <a:extLst>
              <a:ext uri="{FF2B5EF4-FFF2-40B4-BE49-F238E27FC236}">
                <a16:creationId xmlns:a16="http://schemas.microsoft.com/office/drawing/2014/main" id="{E60E8CAC-51BD-4862-8B6E-BD3E315677C4}"/>
              </a:ext>
            </a:extLst>
          </p:cNvPr>
          <p:cNvSpPr>
            <a:spLocks noGrp="1"/>
          </p:cNvSpPr>
          <p:nvPr>
            <p:ph sz="quarter" idx="13" hasCustomPrompt="1"/>
          </p:nvPr>
        </p:nvSpPr>
        <p:spPr>
          <a:xfrm>
            <a:off x="411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15" name="Subtitle 2">
            <a:extLst>
              <a:ext uri="{FF2B5EF4-FFF2-40B4-BE49-F238E27FC236}">
                <a16:creationId xmlns:a16="http://schemas.microsoft.com/office/drawing/2014/main" id="{25135A09-8F8A-4D87-8C43-B3A0A80BE2F5}"/>
              </a:ext>
            </a:extLst>
          </p:cNvPr>
          <p:cNvSpPr>
            <a:spLocks noGrp="1"/>
          </p:cNvSpPr>
          <p:nvPr>
            <p:ph type="subTitle" idx="1" hasCustomPrompt="1"/>
          </p:nvPr>
        </p:nvSpPr>
        <p:spPr>
          <a:xfrm>
            <a:off x="3273164" y="1028246"/>
            <a:ext cx="2502000" cy="432000"/>
          </a:xfrm>
        </p:spPr>
        <p:txBody>
          <a:bodyPr/>
          <a:lstStyle>
            <a:lvl1pPr marL="0" indent="0" algn="l">
              <a:buNone/>
              <a:defRPr sz="12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noProof="0" dirty="0"/>
              <a:t>Klik for at tilføje underoverskrift</a:t>
            </a:r>
            <a:endParaRPr lang="da-DK"/>
          </a:p>
        </p:txBody>
      </p:sp>
      <p:sp>
        <p:nvSpPr>
          <p:cNvPr id="17" name="Content Placeholder 16">
            <a:extLst>
              <a:ext uri="{FF2B5EF4-FFF2-40B4-BE49-F238E27FC236}">
                <a16:creationId xmlns:a16="http://schemas.microsoft.com/office/drawing/2014/main" id="{462D92C6-668E-491E-B394-72897FAB3085}"/>
              </a:ext>
            </a:extLst>
          </p:cNvPr>
          <p:cNvSpPr>
            <a:spLocks noGrp="1"/>
          </p:cNvSpPr>
          <p:nvPr>
            <p:ph sz="quarter" idx="14" hasCustomPrompt="1"/>
          </p:nvPr>
        </p:nvSpPr>
        <p:spPr>
          <a:xfrm>
            <a:off x="3273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19" name="Text Placeholder 18">
            <a:extLst>
              <a:ext uri="{FF2B5EF4-FFF2-40B4-BE49-F238E27FC236}">
                <a16:creationId xmlns:a16="http://schemas.microsoft.com/office/drawing/2014/main" id="{C0F1B1F1-CA40-4EA4-AB68-69DBBD61ED9D}"/>
              </a:ext>
            </a:extLst>
          </p:cNvPr>
          <p:cNvSpPr>
            <a:spLocks noGrp="1"/>
          </p:cNvSpPr>
          <p:nvPr>
            <p:ph type="body" sz="quarter" idx="15" hasCustomPrompt="1"/>
          </p:nvPr>
        </p:nvSpPr>
        <p:spPr>
          <a:xfrm>
            <a:off x="6135163" y="1028246"/>
            <a:ext cx="2502000" cy="432000"/>
          </a:xfrm>
        </p:spPr>
        <p:txBody>
          <a:bodyPr/>
          <a:lstStyle>
            <a:lvl1pPr marL="0" indent="0">
              <a:buNone/>
              <a:defRPr sz="1200" b="1"/>
            </a:lvl1pPr>
            <a:lvl2pPr marL="252000" indent="0">
              <a:buNone/>
              <a:defRPr/>
            </a:lvl2pPr>
          </a:lstStyle>
          <a:p>
            <a:pPr lvl="0"/>
            <a:r>
              <a:rPr lang="da-DK" noProof="0" dirty="0"/>
              <a:t>Klik for at tilføje underoverskrift</a:t>
            </a:r>
            <a:endParaRPr lang="da-DK"/>
          </a:p>
        </p:txBody>
      </p:sp>
      <p:sp>
        <p:nvSpPr>
          <p:cNvPr id="21" name="Content Placeholder 20">
            <a:extLst>
              <a:ext uri="{FF2B5EF4-FFF2-40B4-BE49-F238E27FC236}">
                <a16:creationId xmlns:a16="http://schemas.microsoft.com/office/drawing/2014/main" id="{3DBEE0FF-2C0E-499E-ACAF-B6F421AF13D5}"/>
              </a:ext>
            </a:extLst>
          </p:cNvPr>
          <p:cNvSpPr>
            <a:spLocks noGrp="1"/>
          </p:cNvSpPr>
          <p:nvPr>
            <p:ph sz="quarter" idx="16" hasCustomPrompt="1"/>
          </p:nvPr>
        </p:nvSpPr>
        <p:spPr>
          <a:xfrm>
            <a:off x="6135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23" name="Text Placeholder 22">
            <a:extLst>
              <a:ext uri="{FF2B5EF4-FFF2-40B4-BE49-F238E27FC236}">
                <a16:creationId xmlns:a16="http://schemas.microsoft.com/office/drawing/2014/main" id="{F091117C-5AED-4416-88BA-F1C88ACD7A25}"/>
              </a:ext>
            </a:extLst>
          </p:cNvPr>
          <p:cNvSpPr>
            <a:spLocks noGrp="1"/>
          </p:cNvSpPr>
          <p:nvPr>
            <p:ph type="body" sz="quarter" idx="17" hasCustomPrompt="1"/>
          </p:nvPr>
        </p:nvSpPr>
        <p:spPr>
          <a:xfrm>
            <a:off x="8997162" y="1028247"/>
            <a:ext cx="2502000" cy="432000"/>
          </a:xfrm>
        </p:spPr>
        <p:txBody>
          <a:bodyPr/>
          <a:lstStyle>
            <a:lvl1pPr marL="0" indent="0">
              <a:buNone/>
              <a:defRPr sz="1200" b="1"/>
            </a:lvl1pPr>
            <a:lvl2pPr marL="252000" indent="0">
              <a:buNone/>
              <a:defRPr/>
            </a:lvl2pPr>
          </a:lstStyle>
          <a:p>
            <a:pPr lvl="0"/>
            <a:r>
              <a:rPr lang="da-DK" noProof="0" dirty="0"/>
              <a:t>Klik for at tilføje underoverskrift</a:t>
            </a:r>
            <a:endParaRPr lang="da-DK"/>
          </a:p>
        </p:txBody>
      </p:sp>
      <p:sp>
        <p:nvSpPr>
          <p:cNvPr id="25" name="Content Placeholder 24">
            <a:extLst>
              <a:ext uri="{FF2B5EF4-FFF2-40B4-BE49-F238E27FC236}">
                <a16:creationId xmlns:a16="http://schemas.microsoft.com/office/drawing/2014/main" id="{C66F31E1-769E-4E9A-9DCC-2C64321A89C1}"/>
              </a:ext>
            </a:extLst>
          </p:cNvPr>
          <p:cNvSpPr>
            <a:spLocks noGrp="1"/>
          </p:cNvSpPr>
          <p:nvPr>
            <p:ph sz="quarter" idx="18" hasCustomPrompt="1"/>
          </p:nvPr>
        </p:nvSpPr>
        <p:spPr>
          <a:xfrm>
            <a:off x="8997161" y="1475354"/>
            <a:ext cx="2501999"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28" name="Date Placeholder 14">
            <a:extLst>
              <a:ext uri="{FF2B5EF4-FFF2-40B4-BE49-F238E27FC236}">
                <a16:creationId xmlns:a16="http://schemas.microsoft.com/office/drawing/2014/main" id="{1DCD95D8-07B6-42C0-8767-A640B7CA8534}"/>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
        <p:nvSpPr>
          <p:cNvPr id="5" name="Date Placeholder 4">
            <a:extLst>
              <a:ext uri="{FF2B5EF4-FFF2-40B4-BE49-F238E27FC236}">
                <a16:creationId xmlns:a16="http://schemas.microsoft.com/office/drawing/2014/main" id="{8E588C40-671D-463C-8463-D77B96C28D88}"/>
              </a:ext>
            </a:extLst>
          </p:cNvPr>
          <p:cNvSpPr>
            <a:spLocks noGrp="1"/>
          </p:cNvSpPr>
          <p:nvPr>
            <p:ph type="dt" sz="half" idx="19"/>
          </p:nvPr>
        </p:nvSpPr>
        <p:spPr/>
        <p:txBody>
          <a:bodyPr/>
          <a:lstStyle/>
          <a:p>
            <a:fld id="{F1A13B18-F5ED-4611-8DBB-F05123AFBA22}" type="datetimeFigureOut">
              <a:rPr lang="da-DK" smtClean="0"/>
              <a:pPr/>
              <a:t>03-03-2026</a:t>
            </a:fld>
            <a:endParaRPr lang="da-DK" dirty="0"/>
          </a:p>
        </p:txBody>
      </p:sp>
      <p:sp>
        <p:nvSpPr>
          <p:cNvPr id="7" name="Slide Number Placeholder 6">
            <a:extLst>
              <a:ext uri="{FF2B5EF4-FFF2-40B4-BE49-F238E27FC236}">
                <a16:creationId xmlns:a16="http://schemas.microsoft.com/office/drawing/2014/main" id="{35B93800-6F51-413B-BA21-0A9967FF3386}"/>
              </a:ext>
            </a:extLst>
          </p:cNvPr>
          <p:cNvSpPr>
            <a:spLocks noGrp="1"/>
          </p:cNvSpPr>
          <p:nvPr>
            <p:ph type="sldNum" sz="quarter" idx="21"/>
          </p:nvPr>
        </p:nvSpPr>
        <p:spPr/>
        <p:txBody>
          <a:bodyPr/>
          <a:lstStyle/>
          <a:p>
            <a:fld id="{45D37B1E-C366-494F-A587-962AD9AABC83}" type="slidenum">
              <a:rPr lang="da-DK" smtClean="0"/>
              <a:pPr/>
              <a:t>‹nr.›</a:t>
            </a:fld>
            <a:endParaRPr lang="da-DK" dirty="0"/>
          </a:p>
        </p:txBody>
      </p:sp>
      <p:sp>
        <p:nvSpPr>
          <p:cNvPr id="13" name="Date Placeholder 14">
            <a:extLst>
              <a:ext uri="{FF2B5EF4-FFF2-40B4-BE49-F238E27FC236}">
                <a16:creationId xmlns:a16="http://schemas.microsoft.com/office/drawing/2014/main" id="{DDE6B7B7-37A0-D480-07CB-15C7F591F938}"/>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
        <p:nvSpPr>
          <p:cNvPr id="16" name="text" descr="{&quot;templafy&quot;:{&quot;id&quot;:&quot;5025f9a8-e11f-4054-a67b-e19f23838d9f&quot;}}" title="UserProfile.Institut.InstituteDCU_{{DocumentLanguage}}">
            <a:extLst>
              <a:ext uri="{FF2B5EF4-FFF2-40B4-BE49-F238E27FC236}">
                <a16:creationId xmlns:a16="http://schemas.microsoft.com/office/drawing/2014/main" id="{0F2E7AB3-CD7C-9947-4E57-15C225D9CEA2}"/>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231296495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Billede og indhold">
    <p:spTree>
      <p:nvGrpSpPr>
        <p:cNvPr id="1" name=""/>
        <p:cNvGrpSpPr/>
        <p:nvPr/>
      </p:nvGrpSpPr>
      <p:grpSpPr>
        <a:xfrm>
          <a:off x="0" y="0"/>
          <a:ext cx="0" cy="0"/>
          <a:chOff x="0" y="0"/>
          <a:chExt cx="0" cy="0"/>
        </a:xfrm>
      </p:grpSpPr>
      <p:sp>
        <p:nvSpPr>
          <p:cNvPr id="10" name="Pladsholder til billede 3"/>
          <p:cNvSpPr>
            <a:spLocks noGrp="1"/>
          </p:cNvSpPr>
          <p:nvPr>
            <p:ph type="pic" sz="quarter" idx="13" hasCustomPrompt="1"/>
          </p:nvPr>
        </p:nvSpPr>
        <p:spPr>
          <a:xfrm>
            <a:off x="0" y="0"/>
            <a:ext cx="6099300" cy="6858000"/>
          </a:xfrm>
          <a:solidFill>
            <a:schemeClr val="bg1"/>
          </a:solidFill>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8" name="Titel 1"/>
          <p:cNvSpPr>
            <a:spLocks noGrp="1"/>
          </p:cNvSpPr>
          <p:nvPr>
            <p:ph type="title" hasCustomPrompt="1"/>
          </p:nvPr>
        </p:nvSpPr>
        <p:spPr>
          <a:xfrm>
            <a:off x="6692401" y="1076109"/>
            <a:ext cx="4680000" cy="1822734"/>
          </a:xfrm>
        </p:spPr>
        <p:txBody>
          <a:bodyPr/>
          <a:lstStyle>
            <a:lvl1pPr>
              <a:defRPr/>
            </a:lvl1pPr>
          </a:lstStyle>
          <a:p>
            <a:r>
              <a:rPr lang="da-DK" dirty="0"/>
              <a:t>Klik for at tilføje overskrift, maksimalt 3 linjer</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6692400"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0" name="Logo black">
            <a:extLst>
              <a:ext uri="{FF2B5EF4-FFF2-40B4-BE49-F238E27FC236}">
                <a16:creationId xmlns:a16="http://schemas.microsoft.com/office/drawing/2014/main" id="{1421C492-A651-4EE4-BB8B-C6886E7B5C1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92400" y="6294893"/>
            <a:ext cx="784800" cy="211840"/>
          </a:xfrm>
          <a:prstGeom prst="rect">
            <a:avLst/>
          </a:prstGeom>
        </p:spPr>
      </p:pic>
      <p:sp>
        <p:nvSpPr>
          <p:cNvPr id="30" name="Date Placeholder 14">
            <a:extLst>
              <a:ext uri="{FF2B5EF4-FFF2-40B4-BE49-F238E27FC236}">
                <a16:creationId xmlns:a16="http://schemas.microsoft.com/office/drawing/2014/main" id="{2C4B35A0-F8F7-420F-9E06-CC0AAAA0B84F}"/>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
        <p:nvSpPr>
          <p:cNvPr id="11" name="sdu.dk">
            <a:extLst>
              <a:ext uri="{FF2B5EF4-FFF2-40B4-BE49-F238E27FC236}">
                <a16:creationId xmlns:a16="http://schemas.microsoft.com/office/drawing/2014/main" id="{72697A22-CBC3-A484-F246-C5C8B438E04E}"/>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12" name="#sdudk">
            <a:extLst>
              <a:ext uri="{FF2B5EF4-FFF2-40B4-BE49-F238E27FC236}">
                <a16:creationId xmlns:a16="http://schemas.microsoft.com/office/drawing/2014/main" id="{28A7C55E-B681-C1E7-FA15-608C847286BC}"/>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cxnSp>
        <p:nvCxnSpPr>
          <p:cNvPr id="13" name="Straight Connector 17">
            <a:extLst>
              <a:ext uri="{FF2B5EF4-FFF2-40B4-BE49-F238E27FC236}">
                <a16:creationId xmlns:a16="http://schemas.microsoft.com/office/drawing/2014/main" id="{2D70E466-4F9E-BA11-0588-F68B5B9329FD}"/>
              </a:ext>
            </a:extLst>
          </p:cNvPr>
          <p:cNvCxnSpPr>
            <a:cxnSpLocks/>
          </p:cNvCxnSpPr>
          <p:nvPr userDrawn="1"/>
        </p:nvCxnSpPr>
        <p:spPr>
          <a:xfrm>
            <a:off x="6691637" y="715665"/>
            <a:ext cx="69921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14" name="Logo black">
            <a:extLst>
              <a:ext uri="{FF2B5EF4-FFF2-40B4-BE49-F238E27FC236}">
                <a16:creationId xmlns:a16="http://schemas.microsoft.com/office/drawing/2014/main" id="{54810BE8-0056-B934-3B73-6F7C88E8FD7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692400" y="6294893"/>
            <a:ext cx="784800" cy="211840"/>
          </a:xfrm>
          <a:prstGeom prst="rect">
            <a:avLst/>
          </a:prstGeom>
        </p:spPr>
      </p:pic>
      <p:sp>
        <p:nvSpPr>
          <p:cNvPr id="15" name="Date Placeholder 14">
            <a:extLst>
              <a:ext uri="{FF2B5EF4-FFF2-40B4-BE49-F238E27FC236}">
                <a16:creationId xmlns:a16="http://schemas.microsoft.com/office/drawing/2014/main" id="{6DCEF6B8-A3E2-5AB8-A83D-9167158BC775}"/>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
        <p:nvSpPr>
          <p:cNvPr id="17" name="Rectangle 12" descr="{&quot;templafy&quot;:{&quot;id&quot;:&quot;9a90e810-3e26-4e42-927a-6454770bea52&quot;}}">
            <a:extLst>
              <a:ext uri="{FF2B5EF4-FFF2-40B4-BE49-F238E27FC236}">
                <a16:creationId xmlns:a16="http://schemas.microsoft.com/office/drawing/2014/main" id="{F8211E73-6A96-70B2-3271-81CE8B599C5A}"/>
              </a:ext>
            </a:extLst>
          </p:cNvPr>
          <p:cNvSpPr/>
          <p:nvPr userDrawn="1"/>
        </p:nvSpPr>
        <p:spPr>
          <a:xfrm>
            <a:off x="9382125" y="6376129"/>
            <a:ext cx="2407622"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r"/>
            <a:endParaRPr lang="da-DK" sz="1600" dirty="0" err="1">
              <a:solidFill>
                <a:schemeClr val="tx1"/>
              </a:solidFill>
            </a:endParaRPr>
          </a:p>
        </p:txBody>
      </p:sp>
      <p:sp>
        <p:nvSpPr>
          <p:cNvPr id="18" name="TextBox 9">
            <a:extLst>
              <a:ext uri="{FF2B5EF4-FFF2-40B4-BE49-F238E27FC236}">
                <a16:creationId xmlns:a16="http://schemas.microsoft.com/office/drawing/2014/main" id="{CA5063A4-8DAA-DF95-B099-AF0695E4FE0B}"/>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
        <p:nvSpPr>
          <p:cNvPr id="16" name="text" descr="{&quot;templafy&quot;:{&quot;id&quot;:&quot;e005cfce-490c-4bf1-be8b-e41851fb8f51&quot;}}" title="UserProfile.Institut.InstituteDCU_{{DocumentLanguage}}">
            <a:extLst>
              <a:ext uri="{FF2B5EF4-FFF2-40B4-BE49-F238E27FC236}">
                <a16:creationId xmlns:a16="http://schemas.microsoft.com/office/drawing/2014/main" id="{6AA6A1BD-0215-BC40-A001-EB01D935E842}"/>
              </a:ext>
            </a:extLst>
          </p:cNvPr>
          <p:cNvSpPr txBox="1">
            <a:spLocks/>
          </p:cNvSpPr>
          <p:nvPr userDrawn="1"/>
        </p:nvSpPr>
        <p:spPr>
          <a:xfrm>
            <a:off x="6684803" y="319792"/>
            <a:ext cx="4772380"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212617172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Billede og tekst (CV)">
    <p:spTree>
      <p:nvGrpSpPr>
        <p:cNvPr id="1" name=""/>
        <p:cNvGrpSpPr/>
        <p:nvPr/>
      </p:nvGrpSpPr>
      <p:grpSpPr>
        <a:xfrm>
          <a:off x="0" y="0"/>
          <a:ext cx="0" cy="0"/>
          <a:chOff x="0" y="0"/>
          <a:chExt cx="0" cy="0"/>
        </a:xfrm>
      </p:grpSpPr>
      <p:sp>
        <p:nvSpPr>
          <p:cNvPr id="7" name="Titel 1"/>
          <p:cNvSpPr>
            <a:spLocks noGrp="1"/>
          </p:cNvSpPr>
          <p:nvPr>
            <p:ph type="title" hasCustomPrompt="1"/>
          </p:nvPr>
        </p:nvSpPr>
        <p:spPr>
          <a:xfrm>
            <a:off x="6710399" y="1700213"/>
            <a:ext cx="4677070" cy="1436392"/>
          </a:xfrm>
        </p:spPr>
        <p:txBody>
          <a:bodyPr/>
          <a:lstStyle>
            <a:lvl1pPr>
              <a:defRPr sz="4800"/>
            </a:lvl1pPr>
          </a:lstStyle>
          <a:p>
            <a:r>
              <a:rPr lang="da-DK" dirty="0"/>
              <a:t>Overskrift i </a:t>
            </a:r>
            <a:r>
              <a:rPr lang="da-DK" dirty="0" err="1"/>
              <a:t>maks</a:t>
            </a:r>
            <a:r>
              <a:rPr lang="da-DK" dirty="0"/>
              <a:t> 2 linjer</a:t>
            </a:r>
            <a:endParaRPr lang="da-DK"/>
          </a:p>
        </p:txBody>
      </p:sp>
      <p:sp>
        <p:nvSpPr>
          <p:cNvPr id="15" name="Text Placeholder 4">
            <a:extLst>
              <a:ext uri="{FF2B5EF4-FFF2-40B4-BE49-F238E27FC236}">
                <a16:creationId xmlns:a16="http://schemas.microsoft.com/office/drawing/2014/main" id="{6FAAEFF0-FCE4-48D6-A0D1-A458F3CD3EB3}"/>
              </a:ext>
            </a:extLst>
          </p:cNvPr>
          <p:cNvSpPr>
            <a:spLocks noGrp="1"/>
          </p:cNvSpPr>
          <p:nvPr>
            <p:ph type="body" sz="quarter" idx="19" hasCustomPrompt="1"/>
          </p:nvPr>
        </p:nvSpPr>
        <p:spPr>
          <a:xfrm>
            <a:off x="6692202"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6" name="Text Placeholder 5">
            <a:extLst>
              <a:ext uri="{FF2B5EF4-FFF2-40B4-BE49-F238E27FC236}">
                <a16:creationId xmlns:a16="http://schemas.microsoft.com/office/drawing/2014/main" id="{2F21E6D3-406B-4DA0-9B5A-6A2F208BAF71}"/>
              </a:ext>
            </a:extLst>
          </p:cNvPr>
          <p:cNvSpPr>
            <a:spLocks noGrp="1"/>
          </p:cNvSpPr>
          <p:nvPr>
            <p:ph type="body" sz="quarter" idx="18" hasCustomPrompt="1"/>
          </p:nvPr>
        </p:nvSpPr>
        <p:spPr>
          <a:xfrm>
            <a:off x="6710399" y="452437"/>
            <a:ext cx="4659277" cy="790493"/>
          </a:xfrm>
        </p:spPr>
        <p:txBody>
          <a:bodyPr anchor="b" anchorCtr="0"/>
          <a:lstStyle>
            <a:lvl1pPr marL="0" indent="0">
              <a:buFont typeface="Arial" panose="020B0604020202020204" pitchFamily="34" charset="0"/>
              <a:buNone/>
              <a:defRPr/>
            </a:lvl1pPr>
          </a:lstStyle>
          <a:p>
            <a:pPr lvl="0"/>
            <a:r>
              <a:rPr lang="da-DK" dirty="0"/>
              <a:t>Klik for at indsætte tekst (f.eks. job titel)</a:t>
            </a:r>
            <a:endParaRPr lang="da-DK"/>
          </a:p>
        </p:txBody>
      </p:sp>
      <p:sp>
        <p:nvSpPr>
          <p:cNvPr id="10" name="Pladsholder til billede 3"/>
          <p:cNvSpPr>
            <a:spLocks noGrp="1"/>
          </p:cNvSpPr>
          <p:nvPr>
            <p:ph type="pic" sz="quarter" idx="13" hasCustomPrompt="1"/>
          </p:nvPr>
        </p:nvSpPr>
        <p:spPr>
          <a:xfrm>
            <a:off x="411163" y="1016000"/>
            <a:ext cx="4043879" cy="4804038"/>
          </a:xfrm>
          <a:noFill/>
        </p:spPr>
        <p:txBody>
          <a:bodyPr/>
          <a:lstStyle>
            <a:lvl1pPr marL="0" indent="0" algn="ctr">
              <a:buNone/>
              <a:defRPr sz="1100"/>
            </a:lvl1pPr>
          </a:lstStyle>
          <a:p>
            <a:r>
              <a:rPr lang="da-DK" dirty="0"/>
              <a:t>Vælg pladsholderen og indsæt billede via Templafy/Skyfish eller ikon eller logo via Templafy/Billeder</a:t>
            </a:r>
            <a:endParaRPr lang="da-DK"/>
          </a:p>
        </p:txBody>
      </p:sp>
      <p:sp>
        <p:nvSpPr>
          <p:cNvPr id="18" name="Date Placeholder 14">
            <a:extLst>
              <a:ext uri="{FF2B5EF4-FFF2-40B4-BE49-F238E27FC236}">
                <a16:creationId xmlns:a16="http://schemas.microsoft.com/office/drawing/2014/main" id="{4AC2696B-BD55-4932-A36E-BCC4318F22B0}"/>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
        <p:nvSpPr>
          <p:cNvPr id="4" name="Date Placeholder 3">
            <a:extLst>
              <a:ext uri="{FF2B5EF4-FFF2-40B4-BE49-F238E27FC236}">
                <a16:creationId xmlns:a16="http://schemas.microsoft.com/office/drawing/2014/main" id="{01591D0A-163E-46D9-B4AE-DA2791457328}"/>
              </a:ext>
            </a:extLst>
          </p:cNvPr>
          <p:cNvSpPr>
            <a:spLocks noGrp="1"/>
          </p:cNvSpPr>
          <p:nvPr>
            <p:ph type="dt" sz="half" idx="20"/>
          </p:nvPr>
        </p:nvSpPr>
        <p:spPr/>
        <p:txBody>
          <a:bodyPr/>
          <a:lstStyle/>
          <a:p>
            <a:fld id="{F1A13B18-F5ED-4611-8DBB-F05123AFBA22}" type="datetimeFigureOut">
              <a:rPr lang="da-DK" smtClean="0"/>
              <a:pPr/>
              <a:t>03-03-2026</a:t>
            </a:fld>
            <a:endParaRPr lang="da-DK" dirty="0"/>
          </a:p>
        </p:txBody>
      </p:sp>
      <p:sp>
        <p:nvSpPr>
          <p:cNvPr id="11" name="Slide Number Placeholder 10">
            <a:extLst>
              <a:ext uri="{FF2B5EF4-FFF2-40B4-BE49-F238E27FC236}">
                <a16:creationId xmlns:a16="http://schemas.microsoft.com/office/drawing/2014/main" id="{DA9685AE-678B-466E-B97B-590BC795CFDA}"/>
              </a:ext>
            </a:extLst>
          </p:cNvPr>
          <p:cNvSpPr>
            <a:spLocks noGrp="1"/>
          </p:cNvSpPr>
          <p:nvPr>
            <p:ph type="sldNum" sz="quarter" idx="22"/>
          </p:nvPr>
        </p:nvSpPr>
        <p:spPr/>
        <p:txBody>
          <a:bodyPr/>
          <a:lstStyle/>
          <a:p>
            <a:fld id="{45D37B1E-C366-494F-A587-962AD9AABC83}" type="slidenum">
              <a:rPr lang="da-DK" smtClean="0"/>
              <a:pPr/>
              <a:t>‹nr.›</a:t>
            </a:fld>
            <a:endParaRPr lang="da-DK" dirty="0"/>
          </a:p>
        </p:txBody>
      </p:sp>
      <p:pic>
        <p:nvPicPr>
          <p:cNvPr id="13" name="Logo black">
            <a:extLst>
              <a:ext uri="{FF2B5EF4-FFF2-40B4-BE49-F238E27FC236}">
                <a16:creationId xmlns:a16="http://schemas.microsoft.com/office/drawing/2014/main" id="{16CDF92D-C78F-4CBE-853B-4E3CD39D2A5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4" name="Date Placeholder 14">
            <a:extLst>
              <a:ext uri="{FF2B5EF4-FFF2-40B4-BE49-F238E27FC236}">
                <a16:creationId xmlns:a16="http://schemas.microsoft.com/office/drawing/2014/main" id="{DCF3C161-2674-A570-59C7-58B50E24D092}"/>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pic>
        <p:nvPicPr>
          <p:cNvPr id="17" name="Logo black">
            <a:extLst>
              <a:ext uri="{FF2B5EF4-FFF2-40B4-BE49-F238E27FC236}">
                <a16:creationId xmlns:a16="http://schemas.microsoft.com/office/drawing/2014/main" id="{C67574D4-E8FF-84D9-961A-6F713059FA5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cxnSp>
        <p:nvCxnSpPr>
          <p:cNvPr id="19" name="Straight Connector 15">
            <a:extLst>
              <a:ext uri="{FF2B5EF4-FFF2-40B4-BE49-F238E27FC236}">
                <a16:creationId xmlns:a16="http://schemas.microsoft.com/office/drawing/2014/main" id="{75F2405D-DEFE-7B29-AA11-2983CDDF1747}"/>
              </a:ext>
            </a:extLst>
          </p:cNvPr>
          <p:cNvCxnSpPr>
            <a:cxnSpLocks/>
          </p:cNvCxnSpPr>
          <p:nvPr userDrawn="1"/>
        </p:nvCxnSpPr>
        <p:spPr>
          <a:xfrm>
            <a:off x="410400" y="715665"/>
            <a:ext cx="69921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Rectangle 16">
            <a:extLst>
              <a:ext uri="{FF2B5EF4-FFF2-40B4-BE49-F238E27FC236}">
                <a16:creationId xmlns:a16="http://schemas.microsoft.com/office/drawing/2014/main" id="{510354E0-0D98-99BD-C41C-5C6F483535D4}"/>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21" name="Rectangle 18">
            <a:extLst>
              <a:ext uri="{FF2B5EF4-FFF2-40B4-BE49-F238E27FC236}">
                <a16:creationId xmlns:a16="http://schemas.microsoft.com/office/drawing/2014/main" id="{F2E80612-65CA-8548-5C3F-0053B483CBEF}"/>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23" name="TextBox 9">
            <a:extLst>
              <a:ext uri="{FF2B5EF4-FFF2-40B4-BE49-F238E27FC236}">
                <a16:creationId xmlns:a16="http://schemas.microsoft.com/office/drawing/2014/main" id="{D99C4AF5-2E43-20C7-4F2D-1A72F864A331}"/>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
        <p:nvSpPr>
          <p:cNvPr id="16" name="text" descr="{&quot;templafy&quot;:{&quot;id&quot;:&quot;663bff7c-b804-4d4a-b022-de3012c3402f&quot;}}" title="UserProfile.Institut.InstituteDCU_{{DocumentLanguage}}">
            <a:extLst>
              <a:ext uri="{FF2B5EF4-FFF2-40B4-BE49-F238E27FC236}">
                <a16:creationId xmlns:a16="http://schemas.microsoft.com/office/drawing/2014/main" id="{F123D66E-C740-891E-EE32-86B342CB0549}"/>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6574573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Overskrift og bille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14" name="Picture Placeholder 3">
            <a:extLst>
              <a:ext uri="{FF2B5EF4-FFF2-40B4-BE49-F238E27FC236}">
                <a16:creationId xmlns:a16="http://schemas.microsoft.com/office/drawing/2014/main" id="{BAC5FF5C-5A1F-4EF8-85A8-E1370E4FA7C5}"/>
              </a:ext>
            </a:extLst>
          </p:cNvPr>
          <p:cNvSpPr>
            <a:spLocks noGrp="1"/>
          </p:cNvSpPr>
          <p:nvPr>
            <p:ph type="pic" sz="quarter" idx="14" hasCustomPrompt="1"/>
          </p:nvPr>
        </p:nvSpPr>
        <p:spPr>
          <a:xfrm>
            <a:off x="6415848" y="1000443"/>
            <a:ext cx="4951428" cy="4841557"/>
          </a:xfrm>
        </p:spPr>
        <p:txBody>
          <a:bodyPr/>
          <a:lstStyle>
            <a:lvl1pPr marL="0" indent="0" algn="ctr">
              <a:buNone/>
              <a:defRPr sz="1400"/>
            </a:lvl1pPr>
          </a:lstStyle>
          <a:p>
            <a:r>
              <a:rPr lang="da-DK" dirty="0"/>
              <a:t>Vælg pladsholderen og indsæt billede via Templafy/Skyfish eller ikon eller logo via Templafy/Billeder</a:t>
            </a:r>
            <a:endParaRPr lang="da-DK"/>
          </a:p>
        </p:txBody>
      </p:sp>
      <p:sp>
        <p:nvSpPr>
          <p:cNvPr id="17" name="Date Placeholder 14">
            <a:extLst>
              <a:ext uri="{FF2B5EF4-FFF2-40B4-BE49-F238E27FC236}">
                <a16:creationId xmlns:a16="http://schemas.microsoft.com/office/drawing/2014/main" id="{360EC57D-D72D-43A3-90BC-3ACC9F8BC95A}"/>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03-03-2026</a:t>
            </a:fld>
            <a:endParaRPr lang="da-DK" dirty="0"/>
          </a:p>
        </p:txBody>
      </p:sp>
      <p:sp>
        <p:nvSpPr>
          <p:cNvPr id="18" name="Date Placeholder 14">
            <a:extLst>
              <a:ext uri="{FF2B5EF4-FFF2-40B4-BE49-F238E27FC236}">
                <a16:creationId xmlns:a16="http://schemas.microsoft.com/office/drawing/2014/main" id="{36B2A848-B2AD-472A-AC10-0002D162D52D}"/>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
        <p:nvSpPr>
          <p:cNvPr id="4" name="Slide Number Placeholder 3">
            <a:extLst>
              <a:ext uri="{FF2B5EF4-FFF2-40B4-BE49-F238E27FC236}">
                <a16:creationId xmlns:a16="http://schemas.microsoft.com/office/drawing/2014/main" id="{417D6F82-73FC-4F13-BFEC-9200E77E1527}"/>
              </a:ext>
            </a:extLst>
          </p:cNvPr>
          <p:cNvSpPr>
            <a:spLocks noGrp="1"/>
          </p:cNvSpPr>
          <p:nvPr>
            <p:ph type="sldNum" sz="quarter" idx="16"/>
          </p:nvPr>
        </p:nvSpPr>
        <p:spPr/>
        <p:txBody>
          <a:bodyPr/>
          <a:lstStyle/>
          <a:p>
            <a:fld id="{45D37B1E-C366-494F-A587-962AD9AABC83}" type="slidenum">
              <a:rPr lang="da-DK" smtClean="0"/>
              <a:pPr/>
              <a:t>‹nr.›</a:t>
            </a:fld>
            <a:endParaRPr lang="da-DK" dirty="0"/>
          </a:p>
        </p:txBody>
      </p:sp>
      <p:sp>
        <p:nvSpPr>
          <p:cNvPr id="7" name="Date Placeholder 14">
            <a:extLst>
              <a:ext uri="{FF2B5EF4-FFF2-40B4-BE49-F238E27FC236}">
                <a16:creationId xmlns:a16="http://schemas.microsoft.com/office/drawing/2014/main" id="{73A00A9D-7213-5D3D-AFCA-2F7A4C0661DB}"/>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
        <p:nvSpPr>
          <p:cNvPr id="8" name="text" descr="{&quot;templafy&quot;:{&quot;id&quot;:&quot;4114bcca-66cd-4636-9caa-c74e6052ba4d&quot;}}" title="UserProfile.Institut.InstituteDCU_{{DocumentLanguage}}">
            <a:extLst>
              <a:ext uri="{FF2B5EF4-FFF2-40B4-BE49-F238E27FC236}">
                <a16:creationId xmlns:a16="http://schemas.microsoft.com/office/drawing/2014/main" id="{5803091C-FBAC-06FB-9F65-E834CC6FDE66}"/>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361140603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Fire ikoner">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2FA71C01-3350-42F9-9392-0F3379095A93}"/>
              </a:ext>
            </a:extLst>
          </p:cNvPr>
          <p:cNvSpPr>
            <a:spLocks noGrp="1"/>
          </p:cNvSpPr>
          <p:nvPr>
            <p:ph sz="quarter" idx="13" hasCustomPrompt="1"/>
          </p:nvPr>
        </p:nvSpPr>
        <p:spPr>
          <a:xfrm>
            <a:off x="2932902" y="1700213"/>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11" name="Text Placeholder 10">
            <a:extLst>
              <a:ext uri="{FF2B5EF4-FFF2-40B4-BE49-F238E27FC236}">
                <a16:creationId xmlns:a16="http://schemas.microsoft.com/office/drawing/2014/main" id="{C0A09C85-3CCC-44AB-A808-AA96845B1281}"/>
              </a:ext>
            </a:extLst>
          </p:cNvPr>
          <p:cNvSpPr>
            <a:spLocks noGrp="1"/>
          </p:cNvSpPr>
          <p:nvPr>
            <p:ph type="body" sz="quarter" idx="14" hasCustomPrompt="1"/>
          </p:nvPr>
        </p:nvSpPr>
        <p:spPr>
          <a:xfrm>
            <a:off x="2932902" y="2733129"/>
            <a:ext cx="3564000" cy="756000"/>
          </a:xfrm>
        </p:spPr>
        <p:txBody>
          <a:bodyPr/>
          <a:lstStyle>
            <a:lvl1pPr marL="0" indent="0">
              <a:buFont typeface="Arial" panose="020B0604020202020204" pitchFamily="34" charset="0"/>
              <a:buChar char="​"/>
              <a:defRPr sz="2100" b="1"/>
            </a:lvl1pPr>
            <a:lvl2pPr marL="252000">
              <a:defRPr/>
            </a:lvl2pPr>
            <a:lvl3pPr marL="504000">
              <a:defRPr/>
            </a:lvl3pPr>
          </a:lstStyle>
          <a:p>
            <a:pPr lvl="0"/>
            <a:r>
              <a:rPr lang="da-DK"/>
              <a:t>Klik for at tilføje overskrift</a:t>
            </a:r>
          </a:p>
          <a:p>
            <a:pPr lvl="1"/>
            <a:r>
              <a:rPr lang="da-DK"/>
              <a:t>Second level</a:t>
            </a:r>
          </a:p>
          <a:p>
            <a:pPr lvl="2"/>
            <a:endParaRPr lang="da-DK" dirty="0"/>
          </a:p>
        </p:txBody>
      </p:sp>
      <p:sp>
        <p:nvSpPr>
          <p:cNvPr id="13" name="Content Placeholder 12">
            <a:extLst>
              <a:ext uri="{FF2B5EF4-FFF2-40B4-BE49-F238E27FC236}">
                <a16:creationId xmlns:a16="http://schemas.microsoft.com/office/drawing/2014/main" id="{3F35B7FD-E0E2-4581-BAC7-8858E530AFEA}"/>
              </a:ext>
            </a:extLst>
          </p:cNvPr>
          <p:cNvSpPr>
            <a:spLocks noGrp="1"/>
          </p:cNvSpPr>
          <p:nvPr>
            <p:ph sz="quarter" idx="15" hasCustomPrompt="1"/>
          </p:nvPr>
        </p:nvSpPr>
        <p:spPr>
          <a:xfrm>
            <a:off x="2934000" y="4012975"/>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15" name="Text Placeholder 14">
            <a:extLst>
              <a:ext uri="{FF2B5EF4-FFF2-40B4-BE49-F238E27FC236}">
                <a16:creationId xmlns:a16="http://schemas.microsoft.com/office/drawing/2014/main" id="{52C92166-E723-47D5-9A87-3354EB28C43E}"/>
              </a:ext>
            </a:extLst>
          </p:cNvPr>
          <p:cNvSpPr>
            <a:spLocks noGrp="1"/>
          </p:cNvSpPr>
          <p:nvPr>
            <p:ph type="body" sz="quarter" idx="16" hasCustomPrompt="1"/>
          </p:nvPr>
        </p:nvSpPr>
        <p:spPr>
          <a:xfrm>
            <a:off x="2932112" y="5093240"/>
            <a:ext cx="3564000" cy="756000"/>
          </a:xfrm>
        </p:spPr>
        <p:txBody>
          <a:bodyPr/>
          <a:lstStyle>
            <a:lvl1pPr marL="0" indent="0">
              <a:buFont typeface="Arial" panose="020B0604020202020204" pitchFamily="34" charset="0"/>
              <a:buChar char="​"/>
              <a:defRPr sz="2000" b="1"/>
            </a:lvl1pPr>
            <a:lvl2pPr marL="252000">
              <a:defRPr/>
            </a:lvl2pPr>
            <a:lvl3pPr marL="252000" indent="0">
              <a:buNone/>
              <a:defRPr/>
            </a:lvl3pPr>
          </a:lstStyle>
          <a:p>
            <a:pPr lvl="0"/>
            <a:r>
              <a:rPr lang="da-DK" dirty="0"/>
              <a:t>Klik for at </a:t>
            </a:r>
            <a:r>
              <a:rPr lang="da-DK"/>
              <a:t>tilføje overskrift</a:t>
            </a:r>
          </a:p>
          <a:p>
            <a:pPr lvl="1"/>
            <a:r>
              <a:rPr lang="da-DK"/>
              <a:t>Second level</a:t>
            </a:r>
            <a:endParaRPr lang="da-DK" dirty="0"/>
          </a:p>
        </p:txBody>
      </p:sp>
      <p:sp>
        <p:nvSpPr>
          <p:cNvPr id="17" name="Content Placeholder 16">
            <a:extLst>
              <a:ext uri="{FF2B5EF4-FFF2-40B4-BE49-F238E27FC236}">
                <a16:creationId xmlns:a16="http://schemas.microsoft.com/office/drawing/2014/main" id="{AE23DA26-37CC-4CA7-8253-FD9AB459D2EF}"/>
              </a:ext>
            </a:extLst>
          </p:cNvPr>
          <p:cNvSpPr>
            <a:spLocks noGrp="1"/>
          </p:cNvSpPr>
          <p:nvPr>
            <p:ph sz="quarter" idx="17" hasCustomPrompt="1"/>
          </p:nvPr>
        </p:nvSpPr>
        <p:spPr>
          <a:xfrm>
            <a:off x="7474740" y="1700213"/>
            <a:ext cx="936000" cy="936000"/>
          </a:xfrm>
        </p:spPr>
        <p:txBody>
          <a:bodyPr wrap="none"/>
          <a:lstStyle>
            <a:lvl1pPr marL="0" indent="0">
              <a:buNone/>
              <a:defRPr sz="1000"/>
            </a:lvl1pPr>
            <a:lvl2pPr marL="252000" indent="0">
              <a:buNone/>
              <a:defRPr sz="1000"/>
            </a:lvl2pPr>
          </a:lstStyle>
          <a:p>
            <a:pPr lvl="0"/>
            <a:r>
              <a:rPr lang="da-DK" dirty="0"/>
              <a:t>Indsæt logo: Vælg pladsholderen, indsæt logo via Templafy/Billeder</a:t>
            </a:r>
            <a:endParaRPr lang="da-DK"/>
          </a:p>
        </p:txBody>
      </p:sp>
      <p:sp>
        <p:nvSpPr>
          <p:cNvPr id="19" name="Text Placeholder 18">
            <a:extLst>
              <a:ext uri="{FF2B5EF4-FFF2-40B4-BE49-F238E27FC236}">
                <a16:creationId xmlns:a16="http://schemas.microsoft.com/office/drawing/2014/main" id="{62682726-03AB-4490-8664-993881FA0BB1}"/>
              </a:ext>
            </a:extLst>
          </p:cNvPr>
          <p:cNvSpPr>
            <a:spLocks noGrp="1"/>
          </p:cNvSpPr>
          <p:nvPr>
            <p:ph type="body" sz="quarter" idx="18" hasCustomPrompt="1"/>
          </p:nvPr>
        </p:nvSpPr>
        <p:spPr>
          <a:xfrm>
            <a:off x="7459663" y="2732400"/>
            <a:ext cx="3564000" cy="756000"/>
          </a:xfrm>
        </p:spPr>
        <p:txBody>
          <a:bodyPr/>
          <a:lstStyle>
            <a:lvl1pPr marL="0" indent="0">
              <a:buFont typeface="Arial" panose="020B0604020202020204" pitchFamily="34" charset="0"/>
              <a:buChar char="​"/>
              <a:defRPr sz="2000" b="1"/>
            </a:lvl1pPr>
            <a:lvl2pPr marL="252000">
              <a:defRPr/>
            </a:lvl2pPr>
            <a:lvl3pPr marL="504000">
              <a:defRPr/>
            </a:lvl3pPr>
          </a:lstStyle>
          <a:p>
            <a:pPr lvl="0"/>
            <a:r>
              <a:rPr lang="da-DK" dirty="0"/>
              <a:t>Klik for at </a:t>
            </a:r>
            <a:r>
              <a:rPr lang="da-DK"/>
              <a:t>tilføje overskrift</a:t>
            </a:r>
          </a:p>
          <a:p>
            <a:pPr lvl="1"/>
            <a:r>
              <a:rPr lang="da-DK"/>
              <a:t>Second level</a:t>
            </a:r>
          </a:p>
          <a:p>
            <a:pPr lvl="2"/>
            <a:endParaRPr lang="da-DK" dirty="0"/>
          </a:p>
        </p:txBody>
      </p:sp>
      <p:sp>
        <p:nvSpPr>
          <p:cNvPr id="21" name="Content Placeholder 20">
            <a:extLst>
              <a:ext uri="{FF2B5EF4-FFF2-40B4-BE49-F238E27FC236}">
                <a16:creationId xmlns:a16="http://schemas.microsoft.com/office/drawing/2014/main" id="{762625AB-198B-4F37-9382-C78FD9118D5A}"/>
              </a:ext>
            </a:extLst>
          </p:cNvPr>
          <p:cNvSpPr>
            <a:spLocks noGrp="1"/>
          </p:cNvSpPr>
          <p:nvPr>
            <p:ph sz="quarter" idx="19" hasCustomPrompt="1"/>
          </p:nvPr>
        </p:nvSpPr>
        <p:spPr>
          <a:xfrm>
            <a:off x="7459663" y="4012975"/>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23" name="Text Placeholder 22">
            <a:extLst>
              <a:ext uri="{FF2B5EF4-FFF2-40B4-BE49-F238E27FC236}">
                <a16:creationId xmlns:a16="http://schemas.microsoft.com/office/drawing/2014/main" id="{D8AE7F93-F2C6-4199-8D16-CFB4D977F63E}"/>
              </a:ext>
            </a:extLst>
          </p:cNvPr>
          <p:cNvSpPr>
            <a:spLocks noGrp="1"/>
          </p:cNvSpPr>
          <p:nvPr>
            <p:ph type="body" sz="quarter" idx="20" hasCustomPrompt="1"/>
          </p:nvPr>
        </p:nvSpPr>
        <p:spPr>
          <a:xfrm>
            <a:off x="7473948" y="5093240"/>
            <a:ext cx="3564000" cy="756000"/>
          </a:xfrm>
        </p:spPr>
        <p:txBody>
          <a:bodyPr/>
          <a:lstStyle>
            <a:lvl1pPr marL="0" indent="0">
              <a:buFont typeface="Arial" panose="020B0604020202020204" pitchFamily="34" charset="0"/>
              <a:buChar char="​"/>
              <a:defRPr sz="2000" b="1"/>
            </a:lvl1pPr>
            <a:lvl2pPr marL="252000">
              <a:defRPr/>
            </a:lvl2pPr>
            <a:lvl3pPr marL="504000">
              <a:defRPr/>
            </a:lvl3pPr>
          </a:lstStyle>
          <a:p>
            <a:pPr lvl="0"/>
            <a:r>
              <a:rPr lang="da-DK" dirty="0"/>
              <a:t>Klik for at </a:t>
            </a:r>
            <a:r>
              <a:rPr lang="da-DK"/>
              <a:t>tilføje overskrift</a:t>
            </a:r>
          </a:p>
          <a:p>
            <a:pPr lvl="1"/>
            <a:r>
              <a:rPr lang="da-DK"/>
              <a:t>Second level</a:t>
            </a:r>
            <a:endParaRPr lang="da-DK" dirty="0"/>
          </a:p>
        </p:txBody>
      </p:sp>
      <p:sp>
        <p:nvSpPr>
          <p:cNvPr id="4" name="Date Placeholder 3">
            <a:extLst>
              <a:ext uri="{FF2B5EF4-FFF2-40B4-BE49-F238E27FC236}">
                <a16:creationId xmlns:a16="http://schemas.microsoft.com/office/drawing/2014/main" id="{21133E6A-A4F4-491B-846E-1DACC83D9BB7}"/>
              </a:ext>
            </a:extLst>
          </p:cNvPr>
          <p:cNvSpPr>
            <a:spLocks noGrp="1"/>
          </p:cNvSpPr>
          <p:nvPr>
            <p:ph type="dt" sz="half" idx="11"/>
          </p:nvPr>
        </p:nvSpPr>
        <p:spPr/>
        <p:txBody>
          <a:bodyPr/>
          <a:lstStyle/>
          <a:p>
            <a:fld id="{F1A13B18-F5ED-4611-8DBB-F05123AFBA22}" type="datetimeFigureOut">
              <a:rPr lang="da-DK" smtClean="0"/>
              <a:pPr/>
              <a:t>03-03-2026</a:t>
            </a:fld>
            <a:endParaRPr lang="da-DK" dirty="0"/>
          </a:p>
        </p:txBody>
      </p:sp>
      <p:sp>
        <p:nvSpPr>
          <p:cNvPr id="5" name="Slide Number Placeholder 4">
            <a:extLst>
              <a:ext uri="{FF2B5EF4-FFF2-40B4-BE49-F238E27FC236}">
                <a16:creationId xmlns:a16="http://schemas.microsoft.com/office/drawing/2014/main" id="{6C38E8B2-EC82-4BE1-85C6-8F272596913A}"/>
              </a:ext>
            </a:extLst>
          </p:cNvPr>
          <p:cNvSpPr>
            <a:spLocks noGrp="1"/>
          </p:cNvSpPr>
          <p:nvPr>
            <p:ph type="sldNum" sz="quarter" idx="12"/>
          </p:nvPr>
        </p:nvSpPr>
        <p:spPr/>
        <p:txBody>
          <a:bodyPr/>
          <a:lstStyle/>
          <a:p>
            <a:fld id="{45D37B1E-C366-494F-A587-962AD9AABC83}" type="slidenum">
              <a:rPr lang="da-DK" smtClean="0"/>
              <a:pPr/>
              <a:t>‹nr.›</a:t>
            </a:fld>
            <a:endParaRPr lang="da-DK" dirty="0"/>
          </a:p>
        </p:txBody>
      </p:sp>
      <p:sp>
        <p:nvSpPr>
          <p:cNvPr id="12" name="text" descr="{&quot;templafy&quot;:{&quot;id&quot;:&quot;5bad812b-61a1-4cff-b142-cb431780730b&quot;}}" title="UserProfile.Institut.InstituteDCU_{{DocumentLanguage}}">
            <a:extLst>
              <a:ext uri="{FF2B5EF4-FFF2-40B4-BE49-F238E27FC236}">
                <a16:creationId xmlns:a16="http://schemas.microsoft.com/office/drawing/2014/main" id="{DD8D5AAF-ADD4-7965-20E1-CAD60C11F790}"/>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372099265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Overskrift og logo">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6F8A6A9-890A-4EA2-8FA4-EA834B1A12F4}"/>
              </a:ext>
            </a:extLst>
          </p:cNvPr>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11" name="Date Placeholder 14">
            <a:extLst>
              <a:ext uri="{FF2B5EF4-FFF2-40B4-BE49-F238E27FC236}">
                <a16:creationId xmlns:a16="http://schemas.microsoft.com/office/drawing/2014/main" id="{705F52FC-7E26-46C0-8E8B-4445D500B9C7}"/>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
        <p:nvSpPr>
          <p:cNvPr id="7" name="Date Placeholder 6">
            <a:extLst>
              <a:ext uri="{FF2B5EF4-FFF2-40B4-BE49-F238E27FC236}">
                <a16:creationId xmlns:a16="http://schemas.microsoft.com/office/drawing/2014/main" id="{D01B1D99-4B52-4731-AEC4-C722464A7D1B}"/>
              </a:ext>
            </a:extLst>
          </p:cNvPr>
          <p:cNvSpPr>
            <a:spLocks noGrp="1"/>
          </p:cNvSpPr>
          <p:nvPr>
            <p:ph type="dt" sz="half" idx="10"/>
          </p:nvPr>
        </p:nvSpPr>
        <p:spPr/>
        <p:txBody>
          <a:bodyPr/>
          <a:lstStyle/>
          <a:p>
            <a:fld id="{F1A13B18-F5ED-4611-8DBB-F05123AFBA22}" type="datetimeFigureOut">
              <a:rPr lang="da-DK" smtClean="0"/>
              <a:pPr/>
              <a:t>03-03-2026</a:t>
            </a:fld>
            <a:endParaRPr lang="da-DK" dirty="0"/>
          </a:p>
        </p:txBody>
      </p:sp>
      <p:sp>
        <p:nvSpPr>
          <p:cNvPr id="12" name="Slide Number Placeholder 11">
            <a:extLst>
              <a:ext uri="{FF2B5EF4-FFF2-40B4-BE49-F238E27FC236}">
                <a16:creationId xmlns:a16="http://schemas.microsoft.com/office/drawing/2014/main" id="{4B452C39-88DE-4155-8ED8-643714B1A9FE}"/>
              </a:ext>
            </a:extLst>
          </p:cNvPr>
          <p:cNvSpPr>
            <a:spLocks noGrp="1"/>
          </p:cNvSpPr>
          <p:nvPr>
            <p:ph type="sldNum" sz="quarter" idx="12"/>
          </p:nvPr>
        </p:nvSpPr>
        <p:spPr/>
        <p:txBody>
          <a:bodyPr/>
          <a:lstStyle/>
          <a:p>
            <a:fld id="{45D37B1E-C366-494F-A587-962AD9AABC83}" type="slidenum">
              <a:rPr lang="da-DK" smtClean="0"/>
              <a:pPr/>
              <a:t>‹nr.›</a:t>
            </a:fld>
            <a:endParaRPr lang="da-DK" dirty="0"/>
          </a:p>
        </p:txBody>
      </p:sp>
      <p:sp>
        <p:nvSpPr>
          <p:cNvPr id="6" name="Date Placeholder 14">
            <a:extLst>
              <a:ext uri="{FF2B5EF4-FFF2-40B4-BE49-F238E27FC236}">
                <a16:creationId xmlns:a16="http://schemas.microsoft.com/office/drawing/2014/main" id="{A30967DE-2972-4D89-E092-4DEECF158BA3}"/>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
        <p:nvSpPr>
          <p:cNvPr id="9" name="text" descr="{&quot;templafy&quot;:{&quot;id&quot;:&quot;2ba2bcbe-3faf-49db-a787-20d4cebfa744&quot;}}" title="UserProfile.Institut.InstituteDCU_{{DocumentLanguage}}">
            <a:extLst>
              <a:ext uri="{FF2B5EF4-FFF2-40B4-BE49-F238E27FC236}">
                <a16:creationId xmlns:a16="http://schemas.microsoft.com/office/drawing/2014/main" id="{91B24A03-A9DC-8214-B212-7BEC0B19CAD0}"/>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4824270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ort forside">
    <p:spTree>
      <p:nvGrpSpPr>
        <p:cNvPr id="1" name=""/>
        <p:cNvGrpSpPr/>
        <p:nvPr/>
      </p:nvGrpSpPr>
      <p:grpSpPr>
        <a:xfrm>
          <a:off x="0" y="0"/>
          <a:ext cx="0" cy="0"/>
          <a:chOff x="0" y="0"/>
          <a:chExt cx="0" cy="0"/>
        </a:xfrm>
      </p:grpSpPr>
      <p:sp>
        <p:nvSpPr>
          <p:cNvPr id="3" name="Background">
            <a:extLst>
              <a:ext uri="{FF2B5EF4-FFF2-40B4-BE49-F238E27FC236}">
                <a16:creationId xmlns:a16="http://schemas.microsoft.com/office/drawing/2014/main" id="{BBCAF46D-9983-4AEE-9B8A-24654CDEDDB0}"/>
              </a:ext>
            </a:extLst>
          </p:cNvPr>
          <p:cNvSpPr/>
          <p:nvPr userDrawn="1"/>
        </p:nvSpPr>
        <p:spPr>
          <a:xfrm>
            <a:off x="0" y="0"/>
            <a:ext cx="121896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sp>
        <p:nvSpPr>
          <p:cNvPr id="2" name="Title 1"/>
          <p:cNvSpPr>
            <a:spLocks noGrp="1"/>
          </p:cNvSpPr>
          <p:nvPr>
            <p:ph type="ctrTitle" hasCustomPrompt="1"/>
          </p:nvPr>
        </p:nvSpPr>
        <p:spPr>
          <a:xfrm>
            <a:off x="349384" y="1760373"/>
            <a:ext cx="10069011" cy="4070408"/>
          </a:xfrm>
        </p:spPr>
        <p:txBody>
          <a:bodyPr anchor="t" anchorCtr="0"/>
          <a:lstStyle>
            <a:lvl1pPr algn="l">
              <a:lnSpc>
                <a:spcPct val="90000"/>
              </a:lnSpc>
              <a:defRPr sz="9400">
                <a:solidFill>
                  <a:schemeClr val="bg1"/>
                </a:solidFill>
              </a:defRPr>
            </a:lvl1pPr>
          </a:lstStyle>
          <a:p>
            <a:r>
              <a:rPr lang="da-DK" dirty="0"/>
              <a:t>Klik for at tilføje overskrift</a:t>
            </a:r>
            <a:endParaRPr lang="da-DK"/>
          </a:p>
        </p:txBody>
      </p:sp>
      <p:pic>
        <p:nvPicPr>
          <p:cNvPr id="7" name="Logo black">
            <a:extLst>
              <a:ext uri="{FF2B5EF4-FFF2-40B4-BE49-F238E27FC236}">
                <a16:creationId xmlns:a16="http://schemas.microsoft.com/office/drawing/2014/main" id="{E6E48129-FB3C-4F39-A5A1-63313B41D3C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200" y="6296400"/>
            <a:ext cx="786874" cy="212400"/>
          </a:xfrm>
          <a:prstGeom prst="rect">
            <a:avLst/>
          </a:prstGeom>
        </p:spPr>
      </p:pic>
      <p:sp>
        <p:nvSpPr>
          <p:cNvPr id="11" name="Date Placeholder 14">
            <a:extLst>
              <a:ext uri="{FF2B5EF4-FFF2-40B4-BE49-F238E27FC236}">
                <a16:creationId xmlns:a16="http://schemas.microsoft.com/office/drawing/2014/main" id="{D4E1389B-CA3B-4709-956D-F396D960BBC8}"/>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03-03-2026</a:t>
            </a:fld>
            <a:endParaRPr lang="da-DK" dirty="0"/>
          </a:p>
        </p:txBody>
      </p:sp>
      <p:sp>
        <p:nvSpPr>
          <p:cNvPr id="14" name="Date Placeholder 14">
            <a:extLst>
              <a:ext uri="{FF2B5EF4-FFF2-40B4-BE49-F238E27FC236}">
                <a16:creationId xmlns:a16="http://schemas.microsoft.com/office/drawing/2014/main" id="{8A94F1C1-AE36-4BBA-B958-8FC614A9472A}"/>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Tree>
    <p:extLst>
      <p:ext uri="{BB962C8B-B14F-4D97-AF65-F5344CB8AC3E}">
        <p14:creationId xmlns:p14="http://schemas.microsoft.com/office/powerpoint/2010/main" val="4067525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Breaker A">
    <p:bg>
      <p:bgPr>
        <a:solidFill>
          <a:schemeClr val="bg1"/>
        </a:solidFill>
        <a:effectLst/>
      </p:bgPr>
    </p:bg>
    <p:spTree>
      <p:nvGrpSpPr>
        <p:cNvPr id="1" name=""/>
        <p:cNvGrpSpPr/>
        <p:nvPr/>
      </p:nvGrpSpPr>
      <p:grpSpPr>
        <a:xfrm>
          <a:off x="0" y="0"/>
          <a:ext cx="0" cy="0"/>
          <a:chOff x="0" y="0"/>
          <a:chExt cx="0" cy="0"/>
        </a:xfrm>
      </p:grpSpPr>
      <p:sp>
        <p:nvSpPr>
          <p:cNvPr id="14" name="Picture Placeholder 3">
            <a:extLst>
              <a:ext uri="{FF2B5EF4-FFF2-40B4-BE49-F238E27FC236}">
                <a16:creationId xmlns:a16="http://schemas.microsoft.com/office/drawing/2014/main" id="{BAC5FF5C-5A1F-4EF8-85A8-E1370E4FA7C5}"/>
              </a:ext>
            </a:extLst>
          </p:cNvPr>
          <p:cNvSpPr>
            <a:spLocks noGrp="1"/>
          </p:cNvSpPr>
          <p:nvPr>
            <p:ph type="pic" sz="quarter" idx="14" hasCustomPrompt="1"/>
          </p:nvPr>
        </p:nvSpPr>
        <p:spPr>
          <a:xfrm>
            <a:off x="6415848" y="1000443"/>
            <a:ext cx="4951428" cy="4841557"/>
          </a:xfrm>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4400">
                <a:solidFill>
                  <a:schemeClr val="tx1"/>
                </a:solidFill>
              </a:defRPr>
            </a:lvl1pPr>
          </a:lstStyle>
          <a:p>
            <a:r>
              <a:rPr lang="da-DK" dirty="0"/>
              <a:t>Klik for at tilføje overskrift</a:t>
            </a:r>
            <a:endParaRPr lang="da-DK"/>
          </a:p>
        </p:txBody>
      </p:sp>
      <p:pic>
        <p:nvPicPr>
          <p:cNvPr id="13" name="Logo black">
            <a:extLst>
              <a:ext uri="{FF2B5EF4-FFF2-40B4-BE49-F238E27FC236}">
                <a16:creationId xmlns:a16="http://schemas.microsoft.com/office/drawing/2014/main" id="{8790A71A-B09B-4B5F-9D31-846A17201C9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7" name="Date Placeholder 14">
            <a:extLst>
              <a:ext uri="{FF2B5EF4-FFF2-40B4-BE49-F238E27FC236}">
                <a16:creationId xmlns:a16="http://schemas.microsoft.com/office/drawing/2014/main" id="{D63CFED0-47FC-4852-81C1-6B705FD6417D}"/>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Tree>
    <p:extLst>
      <p:ext uri="{BB962C8B-B14F-4D97-AF65-F5344CB8AC3E}">
        <p14:creationId xmlns:p14="http://schemas.microsoft.com/office/powerpoint/2010/main" val="35409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reaker B">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b" anchorCtr="0"/>
          <a:lstStyle>
            <a:lvl1pPr algn="l">
              <a:lnSpc>
                <a:spcPct val="100000"/>
              </a:lnSpc>
              <a:defRPr sz="4400">
                <a:solidFill>
                  <a:schemeClr val="tx1"/>
                </a:solidFill>
              </a:defRPr>
            </a:lvl1pPr>
          </a:lstStyle>
          <a:p>
            <a:r>
              <a:rPr lang="da-DK" dirty="0"/>
              <a:t>Klik for at tilføje overskrift</a:t>
            </a:r>
            <a:endParaRPr lang="da-DK"/>
          </a:p>
        </p:txBody>
      </p:sp>
      <p:sp>
        <p:nvSpPr>
          <p:cNvPr id="14" name="Picture Placeholder 3">
            <a:extLst>
              <a:ext uri="{FF2B5EF4-FFF2-40B4-BE49-F238E27FC236}">
                <a16:creationId xmlns:a16="http://schemas.microsoft.com/office/drawing/2014/main" id="{A915360E-F247-49FB-821B-5399F1326472}"/>
              </a:ext>
            </a:extLst>
          </p:cNvPr>
          <p:cNvSpPr>
            <a:spLocks noGrp="1"/>
          </p:cNvSpPr>
          <p:nvPr>
            <p:ph type="pic" sz="quarter" idx="14" hasCustomPrompt="1"/>
          </p:nvPr>
        </p:nvSpPr>
        <p:spPr>
          <a:xfrm>
            <a:off x="6415848" y="1000443"/>
            <a:ext cx="4951428" cy="4841557"/>
          </a:xfrm>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7" name="Date Placeholder 14">
            <a:extLst>
              <a:ext uri="{FF2B5EF4-FFF2-40B4-BE49-F238E27FC236}">
                <a16:creationId xmlns:a16="http://schemas.microsoft.com/office/drawing/2014/main" id="{FB068F22-0263-44BB-8333-C5643293F39A}"/>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03-03-2026</a:t>
            </a:fld>
            <a:endParaRPr lang="da-DK" dirty="0"/>
          </a:p>
        </p:txBody>
      </p:sp>
      <p:sp>
        <p:nvSpPr>
          <p:cNvPr id="8" name="Date Placeholder 14">
            <a:extLst>
              <a:ext uri="{FF2B5EF4-FFF2-40B4-BE49-F238E27FC236}">
                <a16:creationId xmlns:a16="http://schemas.microsoft.com/office/drawing/2014/main" id="{2D08A2CA-4B19-4B39-B540-F97244C446A4}"/>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
        <p:nvSpPr>
          <p:cNvPr id="10" name="TextBox 9">
            <a:extLst>
              <a:ext uri="{FF2B5EF4-FFF2-40B4-BE49-F238E27FC236}">
                <a16:creationId xmlns:a16="http://schemas.microsoft.com/office/drawing/2014/main" id="{7EB9F81D-3EAD-42E8-88EC-432C25D7A8F9}"/>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a:p>
        </p:txBody>
      </p:sp>
    </p:spTree>
    <p:extLst>
      <p:ext uri="{BB962C8B-B14F-4D97-AF65-F5344CB8AC3E}">
        <p14:creationId xmlns:p14="http://schemas.microsoft.com/office/powerpoint/2010/main" val="1550034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verskrift og indhold A">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7" name="Content Placeholder 6">
            <a:extLst>
              <a:ext uri="{FF2B5EF4-FFF2-40B4-BE49-F238E27FC236}">
                <a16:creationId xmlns:a16="http://schemas.microsoft.com/office/drawing/2014/main" id="{A9D41ADC-5992-4476-8E55-8A709AA1B4B5}"/>
              </a:ext>
            </a:extLst>
          </p:cNvPr>
          <p:cNvSpPr>
            <a:spLocks noGrp="1"/>
          </p:cNvSpPr>
          <p:nvPr>
            <p:ph sz="quarter" idx="13" hasCustomPrompt="1"/>
          </p:nvPr>
        </p:nvSpPr>
        <p:spPr>
          <a:xfrm>
            <a:off x="6673356" y="1700212"/>
            <a:ext cx="4693920" cy="4141788"/>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10" name="Date Placeholder 14">
            <a:extLst>
              <a:ext uri="{FF2B5EF4-FFF2-40B4-BE49-F238E27FC236}">
                <a16:creationId xmlns:a16="http://schemas.microsoft.com/office/drawing/2014/main" id="{BBCDE8CE-8147-4B12-B358-7B7ACA92FFF2}"/>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03-03-2026</a:t>
            </a:fld>
            <a:endParaRPr lang="da-DK" dirty="0"/>
          </a:p>
        </p:txBody>
      </p:sp>
      <p:sp>
        <p:nvSpPr>
          <p:cNvPr id="11" name="Date Placeholder 14">
            <a:extLst>
              <a:ext uri="{FF2B5EF4-FFF2-40B4-BE49-F238E27FC236}">
                <a16:creationId xmlns:a16="http://schemas.microsoft.com/office/drawing/2014/main" id="{7ACE2053-07AA-42FA-A789-E1430CAF7988}"/>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
        <p:nvSpPr>
          <p:cNvPr id="4" name="Slide Number Placeholder 3">
            <a:extLst>
              <a:ext uri="{FF2B5EF4-FFF2-40B4-BE49-F238E27FC236}">
                <a16:creationId xmlns:a16="http://schemas.microsoft.com/office/drawing/2014/main" id="{DBDCBB1C-1FE3-42F2-ACED-70B0664062BD}"/>
              </a:ext>
            </a:extLst>
          </p:cNvPr>
          <p:cNvSpPr>
            <a:spLocks noGrp="1"/>
          </p:cNvSpPr>
          <p:nvPr>
            <p:ph type="sldNum" sz="quarter" idx="15"/>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220968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verskrift og indhold B">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C1A9A-6ADC-4F72-A312-ED1DBEF01BE1}"/>
              </a:ext>
            </a:extLst>
          </p:cNvPr>
          <p:cNvSpPr>
            <a:spLocks noGrp="1"/>
          </p:cNvSpPr>
          <p:nvPr>
            <p:ph type="title" hasCustomPrompt="1"/>
          </p:nvPr>
        </p:nvSpPr>
        <p:spPr>
          <a:xfrm>
            <a:off x="410400" y="1028246"/>
            <a:ext cx="5366267" cy="1884283"/>
          </a:xfrm>
        </p:spPr>
        <p:txBody>
          <a:bodyPr/>
          <a:lstStyle>
            <a:lvl1pPr>
              <a:defRPr/>
            </a:lvl1pPr>
          </a:lstStyle>
          <a:p>
            <a:r>
              <a:rPr lang="da-DK" dirty="0"/>
              <a:t>Klik for at tilføje overskrift</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6156000" y="1028246"/>
            <a:ext cx="5216400" cy="4825354"/>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2" name="Logo black">
            <a:extLst>
              <a:ext uri="{FF2B5EF4-FFF2-40B4-BE49-F238E27FC236}">
                <a16:creationId xmlns:a16="http://schemas.microsoft.com/office/drawing/2014/main" id="{CAAF367F-3818-457C-9EE1-320E9050AEB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3" name="Date Placeholder 2">
            <a:extLst>
              <a:ext uri="{FF2B5EF4-FFF2-40B4-BE49-F238E27FC236}">
                <a16:creationId xmlns:a16="http://schemas.microsoft.com/office/drawing/2014/main" id="{C0F779A9-E4FE-4412-9D9E-BF5BF84D02AB}"/>
              </a:ext>
            </a:extLst>
          </p:cNvPr>
          <p:cNvSpPr>
            <a:spLocks noGrp="1"/>
          </p:cNvSpPr>
          <p:nvPr>
            <p:ph type="dt" sz="half" idx="20"/>
          </p:nvPr>
        </p:nvSpPr>
        <p:spPr/>
        <p:txBody>
          <a:bodyPr/>
          <a:lstStyle/>
          <a:p>
            <a:fld id="{F1A13B18-F5ED-4611-8DBB-F05123AFBA22}" type="datetimeFigureOut">
              <a:rPr lang="da-DK" smtClean="0"/>
              <a:pPr/>
              <a:t>03-03-2026</a:t>
            </a:fld>
            <a:endParaRPr lang="da-DK" dirty="0"/>
          </a:p>
        </p:txBody>
      </p:sp>
      <p:sp>
        <p:nvSpPr>
          <p:cNvPr id="5" name="Slide Number Placeholder 4">
            <a:extLst>
              <a:ext uri="{FF2B5EF4-FFF2-40B4-BE49-F238E27FC236}">
                <a16:creationId xmlns:a16="http://schemas.microsoft.com/office/drawing/2014/main" id="{FB5949DE-6D77-480D-A4A9-E2E53BE1CE80}"/>
              </a:ext>
            </a:extLst>
          </p:cNvPr>
          <p:cNvSpPr>
            <a:spLocks noGrp="1"/>
          </p:cNvSpPr>
          <p:nvPr>
            <p:ph type="sldNum" sz="quarter" idx="22"/>
          </p:nvPr>
        </p:nvSpPr>
        <p:spPr/>
        <p:txBody>
          <a:bodyPr/>
          <a:lstStyle/>
          <a:p>
            <a:fld id="{45D37B1E-C366-494F-A587-962AD9AABC83}" type="slidenum">
              <a:rPr lang="da-DK" smtClean="0"/>
              <a:pPr/>
              <a:t>‹nr.›</a:t>
            </a:fld>
            <a:endParaRPr lang="da-DK" dirty="0"/>
          </a:p>
        </p:txBody>
      </p:sp>
      <p:sp>
        <p:nvSpPr>
          <p:cNvPr id="20" name="TextBox 19">
            <a:extLst>
              <a:ext uri="{FF2B5EF4-FFF2-40B4-BE49-F238E27FC236}">
                <a16:creationId xmlns:a16="http://schemas.microsoft.com/office/drawing/2014/main" id="{E75150F5-CFA6-40F1-B2B7-79337C2232BB}"/>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a:p>
        </p:txBody>
      </p:sp>
    </p:spTree>
    <p:extLst>
      <p:ext uri="{BB962C8B-B14F-4D97-AF65-F5344CB8AC3E}">
        <p14:creationId xmlns:p14="http://schemas.microsoft.com/office/powerpoint/2010/main" val="1617717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Indhold og tekst">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692202" y="1006605"/>
            <a:ext cx="4680000" cy="1938338"/>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5" name="Text Placeholder 4">
            <a:extLst>
              <a:ext uri="{FF2B5EF4-FFF2-40B4-BE49-F238E27FC236}">
                <a16:creationId xmlns:a16="http://schemas.microsoft.com/office/drawing/2014/main" id="{BCB99C08-64C3-4ADA-9CD2-FBE2ED8551F6}"/>
              </a:ext>
            </a:extLst>
          </p:cNvPr>
          <p:cNvSpPr>
            <a:spLocks noGrp="1"/>
          </p:cNvSpPr>
          <p:nvPr>
            <p:ph type="body" sz="quarter" idx="13" hasCustomPrompt="1"/>
          </p:nvPr>
        </p:nvSpPr>
        <p:spPr>
          <a:xfrm>
            <a:off x="6692202"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16" name="Logo black">
            <a:extLst>
              <a:ext uri="{FF2B5EF4-FFF2-40B4-BE49-F238E27FC236}">
                <a16:creationId xmlns:a16="http://schemas.microsoft.com/office/drawing/2014/main" id="{B52757AD-346A-4AA0-A5D6-36F8B1FE487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8" name="Date Placeholder 14">
            <a:extLst>
              <a:ext uri="{FF2B5EF4-FFF2-40B4-BE49-F238E27FC236}">
                <a16:creationId xmlns:a16="http://schemas.microsoft.com/office/drawing/2014/main" id="{A09FC7B4-885C-4F9D-BD71-AE2FBDB38698}"/>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
        <p:nvSpPr>
          <p:cNvPr id="6" name="Content Placeholder 5">
            <a:extLst>
              <a:ext uri="{FF2B5EF4-FFF2-40B4-BE49-F238E27FC236}">
                <a16:creationId xmlns:a16="http://schemas.microsoft.com/office/drawing/2014/main" id="{2B8FEE58-0FE9-4218-904C-188D46CD214D}"/>
              </a:ext>
            </a:extLst>
          </p:cNvPr>
          <p:cNvSpPr>
            <a:spLocks noGrp="1"/>
          </p:cNvSpPr>
          <p:nvPr>
            <p:ph sz="quarter" idx="15" hasCustomPrompt="1"/>
          </p:nvPr>
        </p:nvSpPr>
        <p:spPr>
          <a:xfrm>
            <a:off x="422432" y="1000443"/>
            <a:ext cx="5077365" cy="4853157"/>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13" name="Date Placeholder 12">
            <a:extLst>
              <a:ext uri="{FF2B5EF4-FFF2-40B4-BE49-F238E27FC236}">
                <a16:creationId xmlns:a16="http://schemas.microsoft.com/office/drawing/2014/main" id="{3F302217-B569-449A-8422-B6650C9BB084}"/>
              </a:ext>
            </a:extLst>
          </p:cNvPr>
          <p:cNvSpPr>
            <a:spLocks noGrp="1"/>
          </p:cNvSpPr>
          <p:nvPr>
            <p:ph type="dt" sz="half" idx="16"/>
          </p:nvPr>
        </p:nvSpPr>
        <p:spPr/>
        <p:txBody>
          <a:bodyPr/>
          <a:lstStyle/>
          <a:p>
            <a:fld id="{F1A13B18-F5ED-4611-8DBB-F05123AFBA22}" type="datetimeFigureOut">
              <a:rPr lang="da-DK" smtClean="0"/>
              <a:pPr/>
              <a:t>03-03-2026</a:t>
            </a:fld>
            <a:endParaRPr lang="da-DK" dirty="0"/>
          </a:p>
        </p:txBody>
      </p:sp>
      <p:sp>
        <p:nvSpPr>
          <p:cNvPr id="24" name="Slide Number Placeholder 23">
            <a:extLst>
              <a:ext uri="{FF2B5EF4-FFF2-40B4-BE49-F238E27FC236}">
                <a16:creationId xmlns:a16="http://schemas.microsoft.com/office/drawing/2014/main" id="{58D7263E-B2E5-4CB9-9AAF-C0006E4A0400}"/>
              </a:ext>
            </a:extLst>
          </p:cNvPr>
          <p:cNvSpPr>
            <a:spLocks noGrp="1"/>
          </p:cNvSpPr>
          <p:nvPr>
            <p:ph type="sldNum" sz="quarter" idx="18"/>
          </p:nvPr>
        </p:nvSpPr>
        <p:spPr/>
        <p:txBody>
          <a:bodyPr/>
          <a:lstStyle/>
          <a:p>
            <a:fld id="{45D37B1E-C366-494F-A587-962AD9AABC83}" type="slidenum">
              <a:rPr lang="da-DK" smtClean="0"/>
              <a:pPr/>
              <a:t>‹nr.›</a:t>
            </a:fld>
            <a:endParaRPr lang="da-DK" dirty="0"/>
          </a:p>
        </p:txBody>
      </p:sp>
      <p:sp>
        <p:nvSpPr>
          <p:cNvPr id="17" name="TextBox 16">
            <a:extLst>
              <a:ext uri="{FF2B5EF4-FFF2-40B4-BE49-F238E27FC236}">
                <a16:creationId xmlns:a16="http://schemas.microsoft.com/office/drawing/2014/main" id="{1BBAA208-28D6-470D-B539-73F9AC20E86C}"/>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a:p>
        </p:txBody>
      </p:sp>
    </p:spTree>
    <p:extLst>
      <p:ext uri="{BB962C8B-B14F-4D97-AF65-F5344CB8AC3E}">
        <p14:creationId xmlns:p14="http://schemas.microsoft.com/office/powerpoint/2010/main" val="7654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ire indho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B9A67-E62D-400C-BC42-A3A96AAED25F}"/>
              </a:ext>
            </a:extLst>
          </p:cNvPr>
          <p:cNvSpPr>
            <a:spLocks noGrp="1"/>
          </p:cNvSpPr>
          <p:nvPr>
            <p:ph type="title" hasCustomPrompt="1"/>
          </p:nvPr>
        </p:nvSpPr>
        <p:spPr>
          <a:xfrm>
            <a:off x="410401" y="1028247"/>
            <a:ext cx="2502000" cy="432000"/>
          </a:xfrm>
        </p:spPr>
        <p:txBody>
          <a:bodyPr/>
          <a:lstStyle>
            <a:lvl1pPr>
              <a:lnSpc>
                <a:spcPct val="110000"/>
              </a:lnSpc>
              <a:defRPr sz="1200"/>
            </a:lvl1pPr>
          </a:lstStyle>
          <a:p>
            <a:r>
              <a:rPr lang="da-DK" noProof="0" dirty="0"/>
              <a:t>Klik for at tilføje underoverskrift</a:t>
            </a:r>
            <a:endParaRPr lang="da-DK"/>
          </a:p>
        </p:txBody>
      </p:sp>
      <p:sp>
        <p:nvSpPr>
          <p:cNvPr id="14" name="Content Placeholder 13">
            <a:extLst>
              <a:ext uri="{FF2B5EF4-FFF2-40B4-BE49-F238E27FC236}">
                <a16:creationId xmlns:a16="http://schemas.microsoft.com/office/drawing/2014/main" id="{E60E8CAC-51BD-4862-8B6E-BD3E315677C4}"/>
              </a:ext>
            </a:extLst>
          </p:cNvPr>
          <p:cNvSpPr>
            <a:spLocks noGrp="1"/>
          </p:cNvSpPr>
          <p:nvPr>
            <p:ph sz="quarter" idx="13" hasCustomPrompt="1"/>
          </p:nvPr>
        </p:nvSpPr>
        <p:spPr>
          <a:xfrm>
            <a:off x="411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15" name="Subtitle 2">
            <a:extLst>
              <a:ext uri="{FF2B5EF4-FFF2-40B4-BE49-F238E27FC236}">
                <a16:creationId xmlns:a16="http://schemas.microsoft.com/office/drawing/2014/main" id="{25135A09-8F8A-4D87-8C43-B3A0A80BE2F5}"/>
              </a:ext>
            </a:extLst>
          </p:cNvPr>
          <p:cNvSpPr>
            <a:spLocks noGrp="1"/>
          </p:cNvSpPr>
          <p:nvPr>
            <p:ph type="subTitle" idx="1" hasCustomPrompt="1"/>
          </p:nvPr>
        </p:nvSpPr>
        <p:spPr>
          <a:xfrm>
            <a:off x="3273164" y="1028246"/>
            <a:ext cx="2502000" cy="432000"/>
          </a:xfrm>
        </p:spPr>
        <p:txBody>
          <a:bodyPr/>
          <a:lstStyle>
            <a:lvl1pPr marL="0" indent="0" algn="l">
              <a:buNone/>
              <a:defRPr sz="12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noProof="0" dirty="0"/>
              <a:t>Klik for at tilføje underoverskrift</a:t>
            </a:r>
            <a:endParaRPr lang="da-DK"/>
          </a:p>
        </p:txBody>
      </p:sp>
      <p:sp>
        <p:nvSpPr>
          <p:cNvPr id="17" name="Content Placeholder 16">
            <a:extLst>
              <a:ext uri="{FF2B5EF4-FFF2-40B4-BE49-F238E27FC236}">
                <a16:creationId xmlns:a16="http://schemas.microsoft.com/office/drawing/2014/main" id="{462D92C6-668E-491E-B394-72897FAB3085}"/>
              </a:ext>
            </a:extLst>
          </p:cNvPr>
          <p:cNvSpPr>
            <a:spLocks noGrp="1"/>
          </p:cNvSpPr>
          <p:nvPr>
            <p:ph sz="quarter" idx="14" hasCustomPrompt="1"/>
          </p:nvPr>
        </p:nvSpPr>
        <p:spPr>
          <a:xfrm>
            <a:off x="3273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19" name="Text Placeholder 18">
            <a:extLst>
              <a:ext uri="{FF2B5EF4-FFF2-40B4-BE49-F238E27FC236}">
                <a16:creationId xmlns:a16="http://schemas.microsoft.com/office/drawing/2014/main" id="{C0F1B1F1-CA40-4EA4-AB68-69DBBD61ED9D}"/>
              </a:ext>
            </a:extLst>
          </p:cNvPr>
          <p:cNvSpPr>
            <a:spLocks noGrp="1"/>
          </p:cNvSpPr>
          <p:nvPr>
            <p:ph type="body" sz="quarter" idx="15" hasCustomPrompt="1"/>
          </p:nvPr>
        </p:nvSpPr>
        <p:spPr>
          <a:xfrm>
            <a:off x="6135163" y="1028246"/>
            <a:ext cx="2502000" cy="432000"/>
          </a:xfrm>
        </p:spPr>
        <p:txBody>
          <a:bodyPr/>
          <a:lstStyle>
            <a:lvl1pPr marL="0" indent="0">
              <a:buNone/>
              <a:defRPr sz="1200" b="1"/>
            </a:lvl1pPr>
            <a:lvl2pPr marL="252000" indent="0">
              <a:buNone/>
              <a:defRPr/>
            </a:lvl2pPr>
          </a:lstStyle>
          <a:p>
            <a:pPr lvl="0"/>
            <a:r>
              <a:rPr lang="da-DK" noProof="0" dirty="0"/>
              <a:t>Klik for at tilføje underoverskrift</a:t>
            </a:r>
            <a:endParaRPr lang="da-DK"/>
          </a:p>
        </p:txBody>
      </p:sp>
      <p:sp>
        <p:nvSpPr>
          <p:cNvPr id="21" name="Content Placeholder 20">
            <a:extLst>
              <a:ext uri="{FF2B5EF4-FFF2-40B4-BE49-F238E27FC236}">
                <a16:creationId xmlns:a16="http://schemas.microsoft.com/office/drawing/2014/main" id="{3DBEE0FF-2C0E-499E-ACAF-B6F421AF13D5}"/>
              </a:ext>
            </a:extLst>
          </p:cNvPr>
          <p:cNvSpPr>
            <a:spLocks noGrp="1"/>
          </p:cNvSpPr>
          <p:nvPr>
            <p:ph sz="quarter" idx="16" hasCustomPrompt="1"/>
          </p:nvPr>
        </p:nvSpPr>
        <p:spPr>
          <a:xfrm>
            <a:off x="6135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23" name="Text Placeholder 22">
            <a:extLst>
              <a:ext uri="{FF2B5EF4-FFF2-40B4-BE49-F238E27FC236}">
                <a16:creationId xmlns:a16="http://schemas.microsoft.com/office/drawing/2014/main" id="{F091117C-5AED-4416-88BA-F1C88ACD7A25}"/>
              </a:ext>
            </a:extLst>
          </p:cNvPr>
          <p:cNvSpPr>
            <a:spLocks noGrp="1"/>
          </p:cNvSpPr>
          <p:nvPr>
            <p:ph type="body" sz="quarter" idx="17" hasCustomPrompt="1"/>
          </p:nvPr>
        </p:nvSpPr>
        <p:spPr>
          <a:xfrm>
            <a:off x="8997162" y="1028247"/>
            <a:ext cx="2502000" cy="432000"/>
          </a:xfrm>
        </p:spPr>
        <p:txBody>
          <a:bodyPr/>
          <a:lstStyle>
            <a:lvl1pPr marL="0" indent="0">
              <a:buNone/>
              <a:defRPr sz="1200" b="1"/>
            </a:lvl1pPr>
            <a:lvl2pPr marL="252000" indent="0">
              <a:buNone/>
              <a:defRPr/>
            </a:lvl2pPr>
          </a:lstStyle>
          <a:p>
            <a:pPr lvl="0"/>
            <a:r>
              <a:rPr lang="da-DK" noProof="0" dirty="0"/>
              <a:t>Klik for at tilføje underoverskrift</a:t>
            </a:r>
            <a:endParaRPr lang="da-DK"/>
          </a:p>
        </p:txBody>
      </p:sp>
      <p:sp>
        <p:nvSpPr>
          <p:cNvPr id="25" name="Content Placeholder 24">
            <a:extLst>
              <a:ext uri="{FF2B5EF4-FFF2-40B4-BE49-F238E27FC236}">
                <a16:creationId xmlns:a16="http://schemas.microsoft.com/office/drawing/2014/main" id="{C66F31E1-769E-4E9A-9DCC-2C64321A89C1}"/>
              </a:ext>
            </a:extLst>
          </p:cNvPr>
          <p:cNvSpPr>
            <a:spLocks noGrp="1"/>
          </p:cNvSpPr>
          <p:nvPr>
            <p:ph sz="quarter" idx="18" hasCustomPrompt="1"/>
          </p:nvPr>
        </p:nvSpPr>
        <p:spPr>
          <a:xfrm>
            <a:off x="8997161" y="1475354"/>
            <a:ext cx="2501999"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28" name="Date Placeholder 14">
            <a:extLst>
              <a:ext uri="{FF2B5EF4-FFF2-40B4-BE49-F238E27FC236}">
                <a16:creationId xmlns:a16="http://schemas.microsoft.com/office/drawing/2014/main" id="{1DCD95D8-07B6-42C0-8767-A640B7CA8534}"/>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
        <p:nvSpPr>
          <p:cNvPr id="5" name="Date Placeholder 4">
            <a:extLst>
              <a:ext uri="{FF2B5EF4-FFF2-40B4-BE49-F238E27FC236}">
                <a16:creationId xmlns:a16="http://schemas.microsoft.com/office/drawing/2014/main" id="{8E588C40-671D-463C-8463-D77B96C28D88}"/>
              </a:ext>
            </a:extLst>
          </p:cNvPr>
          <p:cNvSpPr>
            <a:spLocks noGrp="1"/>
          </p:cNvSpPr>
          <p:nvPr>
            <p:ph type="dt" sz="half" idx="19"/>
          </p:nvPr>
        </p:nvSpPr>
        <p:spPr/>
        <p:txBody>
          <a:bodyPr/>
          <a:lstStyle/>
          <a:p>
            <a:fld id="{F1A13B18-F5ED-4611-8DBB-F05123AFBA22}" type="datetimeFigureOut">
              <a:rPr lang="da-DK" smtClean="0"/>
              <a:pPr/>
              <a:t>03-03-2026</a:t>
            </a:fld>
            <a:endParaRPr lang="da-DK" dirty="0"/>
          </a:p>
        </p:txBody>
      </p:sp>
      <p:sp>
        <p:nvSpPr>
          <p:cNvPr id="7" name="Slide Number Placeholder 6">
            <a:extLst>
              <a:ext uri="{FF2B5EF4-FFF2-40B4-BE49-F238E27FC236}">
                <a16:creationId xmlns:a16="http://schemas.microsoft.com/office/drawing/2014/main" id="{35B93800-6F51-413B-BA21-0A9967FF3386}"/>
              </a:ext>
            </a:extLst>
          </p:cNvPr>
          <p:cNvSpPr>
            <a:spLocks noGrp="1"/>
          </p:cNvSpPr>
          <p:nvPr>
            <p:ph type="sldNum" sz="quarter" idx="21"/>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2241953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6" Type="http://schemas.openxmlformats.org/officeDocument/2006/relationships/image" Target="../media/image1.bin"/><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0400" y="1028247"/>
            <a:ext cx="11379347" cy="1602672"/>
          </a:xfrm>
          <a:prstGeom prst="rect">
            <a:avLst/>
          </a:prstGeom>
        </p:spPr>
        <p:txBody>
          <a:bodyPr vert="horz" lIns="0" tIns="0" rIns="0" bIns="0" rtlCol="0" anchor="t" anchorCtr="0">
            <a:noAutofit/>
          </a:bodyPr>
          <a:lstStyle/>
          <a:p>
            <a:r>
              <a:rPr lang="da-DK" dirty="0"/>
              <a:t>Klik for at redigere i master</a:t>
            </a:r>
            <a:endParaRPr lang="da-DK"/>
          </a:p>
        </p:txBody>
      </p:sp>
      <p:sp>
        <p:nvSpPr>
          <p:cNvPr id="3" name="Text Placeholder 2"/>
          <p:cNvSpPr>
            <a:spLocks noGrp="1"/>
          </p:cNvSpPr>
          <p:nvPr>
            <p:ph type="body" idx="1"/>
          </p:nvPr>
        </p:nvSpPr>
        <p:spPr>
          <a:xfrm>
            <a:off x="410400" y="3369040"/>
            <a:ext cx="11371905" cy="2472960"/>
          </a:xfrm>
          <a:prstGeom prst="rect">
            <a:avLst/>
          </a:prstGeom>
        </p:spPr>
        <p:txBody>
          <a:bodyPr vert="horz" lIns="0" tIns="0" rIns="0" bIns="0" rtlCol="0">
            <a:noAutofit/>
          </a:bodyPr>
          <a:lstStyle/>
          <a:p>
            <a:pPr lvl="0"/>
            <a:r>
              <a:rPr lang="da-DK" dirty="0"/>
              <a:t>Første niveau, bullet 16 </a:t>
            </a:r>
            <a:r>
              <a:rPr lang="da-DK" dirty="0" err="1"/>
              <a:t>pkt</a:t>
            </a:r>
            <a:endParaRPr lang="da-DK" dirty="0"/>
          </a:p>
          <a:p>
            <a:pPr lvl="1"/>
            <a:r>
              <a:rPr lang="da-DK" dirty="0"/>
              <a:t>Andet niveau, bullet 14 </a:t>
            </a:r>
            <a:r>
              <a:rPr lang="da-DK" dirty="0" err="1"/>
              <a:t>pkt</a:t>
            </a:r>
            <a:endParaRPr lang="da-DK" dirty="0"/>
          </a:p>
          <a:p>
            <a:pPr lvl="2"/>
            <a:r>
              <a:rPr lang="da-DK" dirty="0"/>
              <a:t>Tredje niveau, bullet 12 </a:t>
            </a:r>
            <a:r>
              <a:rPr lang="da-DK" dirty="0" err="1"/>
              <a:t>pkt</a:t>
            </a:r>
            <a:endParaRPr lang="da-DK" dirty="0"/>
          </a:p>
          <a:p>
            <a:pPr lvl="3"/>
            <a:r>
              <a:rPr lang="da-DK" dirty="0"/>
              <a:t>Fjerde niveau, Header bold 16 </a:t>
            </a:r>
            <a:r>
              <a:rPr lang="da-DK" dirty="0" err="1"/>
              <a:t>pkt</a:t>
            </a:r>
            <a:endParaRPr lang="da-DK" dirty="0"/>
          </a:p>
          <a:p>
            <a:pPr lvl="4"/>
            <a:r>
              <a:rPr lang="da-DK" dirty="0"/>
              <a:t>Femte niveau, Body </a:t>
            </a:r>
            <a:r>
              <a:rPr lang="da-DK" dirty="0" err="1"/>
              <a:t>regular</a:t>
            </a:r>
            <a:r>
              <a:rPr lang="da-DK" dirty="0"/>
              <a:t> 16 </a:t>
            </a:r>
            <a:r>
              <a:rPr lang="da-DK" dirty="0" err="1"/>
              <a:t>pkt</a:t>
            </a:r>
            <a:endParaRPr lang="da-DK" dirty="0"/>
          </a:p>
          <a:p>
            <a:pPr lvl="5"/>
            <a:r>
              <a:rPr lang="da-DK" dirty="0"/>
              <a:t>Sjette niveau, bullet 12 </a:t>
            </a:r>
            <a:r>
              <a:rPr lang="da-DK" dirty="0" err="1"/>
              <a:t>pkt</a:t>
            </a:r>
            <a:endParaRPr lang="da-DK" dirty="0"/>
          </a:p>
          <a:p>
            <a:pPr lvl="6"/>
            <a:r>
              <a:rPr lang="da-DK" dirty="0"/>
              <a:t>Syvende niveau, bullet 12 </a:t>
            </a:r>
            <a:r>
              <a:rPr lang="da-DK" dirty="0" err="1"/>
              <a:t>pkt</a:t>
            </a:r>
            <a:r>
              <a:rPr lang="da-DK" dirty="0"/>
              <a:t> (indryk 1 gang)</a:t>
            </a:r>
            <a:endParaRPr lang="da-DK"/>
          </a:p>
          <a:p>
            <a:pPr lvl="7"/>
            <a:r>
              <a:rPr lang="da-DK" dirty="0"/>
              <a:t>Ottende niveau, Header bold, 12 </a:t>
            </a:r>
            <a:r>
              <a:rPr lang="da-DK" dirty="0" err="1"/>
              <a:t>pkt</a:t>
            </a:r>
            <a:endParaRPr lang="da-DK" dirty="0"/>
          </a:p>
          <a:p>
            <a:pPr lvl="8"/>
            <a:r>
              <a:rPr lang="da-DK" dirty="0"/>
              <a:t>Niende niveau, Body </a:t>
            </a:r>
            <a:r>
              <a:rPr lang="da-DK" dirty="0" err="1"/>
              <a:t>regular</a:t>
            </a:r>
            <a:r>
              <a:rPr lang="da-DK" dirty="0"/>
              <a:t>, 12 </a:t>
            </a:r>
            <a:r>
              <a:rPr lang="da-DK" dirty="0" err="1"/>
              <a:t>pkt</a:t>
            </a:r>
            <a:endParaRPr lang="da-DK" dirty="0"/>
          </a:p>
        </p:txBody>
      </p:sp>
      <p:sp>
        <p:nvSpPr>
          <p:cNvPr id="15" name="Date Placeholder 14">
            <a:extLst>
              <a:ext uri="{FF2B5EF4-FFF2-40B4-BE49-F238E27FC236}">
                <a16:creationId xmlns:a16="http://schemas.microsoft.com/office/drawing/2014/main" id="{A56ADEC3-98E1-4CEA-9AF5-46F4CDD2FA7D}"/>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03-03-2026</a:t>
            </a:fld>
            <a:endParaRPr lang="da-DK" dirty="0"/>
          </a:p>
        </p:txBody>
      </p:sp>
      <p:pic>
        <p:nvPicPr>
          <p:cNvPr id="25" name="Logo black">
            <a:extLst>
              <a:ext uri="{FF2B5EF4-FFF2-40B4-BE49-F238E27FC236}">
                <a16:creationId xmlns:a16="http://schemas.microsoft.com/office/drawing/2014/main" id="{860AC4C2-E6D6-4DCE-950A-C298C0AE9B87}"/>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6" name="Slide Number Placeholder 5"/>
          <p:cNvSpPr>
            <a:spLocks noGrp="1"/>
          </p:cNvSpPr>
          <p:nvPr>
            <p:ph type="sldNum" sz="quarter" idx="4"/>
          </p:nvPr>
        </p:nvSpPr>
        <p:spPr>
          <a:xfrm>
            <a:off x="0" y="6912000"/>
            <a:ext cx="0" cy="0"/>
          </a:xfrm>
          <a:prstGeom prst="rect">
            <a:avLst/>
          </a:prstGeom>
        </p:spPr>
        <p:txBody>
          <a:bodyPr vert="horz" lIns="0" tIns="0" rIns="0" bIns="0" rtlCol="0" anchor="t" anchorCtr="0">
            <a:noAutofit/>
          </a:bodyPr>
          <a:lstStyle>
            <a:lvl1pPr algn="ctr">
              <a:defRPr sz="100">
                <a:noFill/>
              </a:defRPr>
            </a:lvl1pPr>
          </a:lstStyle>
          <a:p>
            <a:fld id="{45D37B1E-C366-494F-A587-962AD9AABC83}" type="slidenum">
              <a:rPr lang="da-DK" smtClean="0"/>
              <a:pPr/>
              <a:t>‹nr.›</a:t>
            </a:fld>
            <a:endParaRPr lang="da-DK" dirty="0"/>
          </a:p>
        </p:txBody>
      </p:sp>
      <p:sp>
        <p:nvSpPr>
          <p:cNvPr id="18" name="Date Placeholder 14">
            <a:extLst>
              <a:ext uri="{FF2B5EF4-FFF2-40B4-BE49-F238E27FC236}">
                <a16:creationId xmlns:a16="http://schemas.microsoft.com/office/drawing/2014/main" id="{7DF98717-AAEA-4E2B-96B8-AAAFF896C0EA}"/>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
        <p:nvSpPr>
          <p:cNvPr id="8" name="TextBox 2">
            <a:extLst>
              <a:ext uri="{FF2B5EF4-FFF2-40B4-BE49-F238E27FC236}">
                <a16:creationId xmlns:a16="http://schemas.microsoft.com/office/drawing/2014/main" id="{1FCD2DA3-F13B-6E3D-22B8-1D942381D888}"/>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Tree>
    <p:extLst>
      <p:ext uri="{BB962C8B-B14F-4D97-AF65-F5344CB8AC3E}">
        <p14:creationId xmlns:p14="http://schemas.microsoft.com/office/powerpoint/2010/main" val="2143522105"/>
      </p:ext>
    </p:extLst>
  </p:cSld>
  <p:clrMap bg1="lt1" tx1="dk1" bg2="lt2" tx2="dk2" accent1="accent1" accent2="accent2" accent3="accent3" accent4="accent4" accent5="accent5" accent6="accent6" hlink="hlink" folHlink="folHlink"/>
  <p:sldLayoutIdLst>
    <p:sldLayoutId id="2147483681" r:id="rId1"/>
    <p:sldLayoutId id="2147483692" r:id="rId2"/>
    <p:sldLayoutId id="2147483679" r:id="rId3"/>
    <p:sldLayoutId id="2147483680" r:id="rId4"/>
    <p:sldLayoutId id="2147483688" r:id="rId5"/>
    <p:sldLayoutId id="2147483690" r:id="rId6"/>
    <p:sldLayoutId id="2147483686" r:id="rId7"/>
    <p:sldLayoutId id="2147483682" r:id="rId8"/>
    <p:sldLayoutId id="2147483689" r:id="rId9"/>
    <p:sldLayoutId id="2147483676" r:id="rId10"/>
    <p:sldLayoutId id="2147483654" r:id="rId11"/>
    <p:sldLayoutId id="2147483685" r:id="rId12"/>
    <p:sldLayoutId id="2147483691" r:id="rId13"/>
    <p:sldLayoutId id="2147483662" r:id="rId14"/>
  </p:sldLayoutIdLst>
  <p:hf hdr="0"/>
  <p:txStyles>
    <p:titleStyle>
      <a:lvl1pPr algn="l" defTabSz="914400" rtl="0" eaLnBrk="1" latinLnBrk="0" hangingPunct="1">
        <a:lnSpc>
          <a:spcPct val="97000"/>
        </a:lnSpc>
        <a:spcBef>
          <a:spcPct val="0"/>
        </a:spcBef>
        <a:buNone/>
        <a:tabLst>
          <a:tab pos="1438275" algn="l"/>
        </a:tabLst>
        <a:defRPr sz="3600" b="1" kern="1200">
          <a:solidFill>
            <a:schemeClr val="tx1"/>
          </a:solidFill>
          <a:latin typeface="+mj-lt"/>
          <a:ea typeface="+mj-ea"/>
          <a:cs typeface="+mj-cs"/>
        </a:defRPr>
      </a:lvl1pPr>
    </p:titleStyle>
    <p:bodyStyle>
      <a:lvl1pPr marL="252000" indent="-252000" algn="l" defTabSz="914400" rtl="0" eaLnBrk="1" latinLnBrk="0" hangingPunct="1">
        <a:lnSpc>
          <a:spcPct val="110000"/>
        </a:lnSpc>
        <a:spcBef>
          <a:spcPts val="0"/>
        </a:spcBef>
        <a:buFont typeface="Wingdings" panose="05000000000000000000" pitchFamily="2" charset="2"/>
        <a:buChar char=""/>
        <a:defRPr sz="1600" kern="1200">
          <a:solidFill>
            <a:schemeClr val="tx1"/>
          </a:solidFill>
          <a:latin typeface="+mn-lt"/>
          <a:ea typeface="+mn-ea"/>
          <a:cs typeface="+mn-cs"/>
        </a:defRPr>
      </a:lvl1pPr>
      <a:lvl2pPr marL="504000" indent="-252000" algn="l" defTabSz="914400" rtl="0" eaLnBrk="1" latinLnBrk="0" hangingPunct="1">
        <a:lnSpc>
          <a:spcPct val="110000"/>
        </a:lnSpc>
        <a:spcBef>
          <a:spcPts val="0"/>
        </a:spcBef>
        <a:buFont typeface="Wingdings" panose="05000000000000000000" pitchFamily="2" charset="2"/>
        <a:buChar char="à"/>
        <a:defRPr sz="1400" kern="1200">
          <a:solidFill>
            <a:schemeClr val="tx1"/>
          </a:solidFill>
          <a:latin typeface="+mn-lt"/>
          <a:ea typeface="+mn-ea"/>
          <a:cs typeface="+mn-cs"/>
        </a:defRPr>
      </a:lvl2pPr>
      <a:lvl3pPr marL="756000" indent="-252000" algn="l" defTabSz="914400" rtl="0" eaLnBrk="1" latinLnBrk="0" hangingPunct="1">
        <a:lnSpc>
          <a:spcPct val="110000"/>
        </a:lnSpc>
        <a:spcBef>
          <a:spcPts val="0"/>
        </a:spcBef>
        <a:buFont typeface="Wingdings" panose="05000000000000000000" pitchFamily="2" charset="2"/>
        <a:buChar char="à"/>
        <a:defRPr sz="1200" kern="1200">
          <a:solidFill>
            <a:schemeClr val="tx1"/>
          </a:solidFill>
          <a:latin typeface="+mn-lt"/>
          <a:ea typeface="+mn-ea"/>
          <a:cs typeface="+mn-cs"/>
        </a:defRPr>
      </a:lvl3pPr>
      <a:lvl4pPr marL="0" indent="0" algn="l" defTabSz="914400" rtl="0" eaLnBrk="1" latinLnBrk="0" hangingPunct="1">
        <a:lnSpc>
          <a:spcPct val="110000"/>
        </a:lnSpc>
        <a:spcBef>
          <a:spcPts val="0"/>
        </a:spcBef>
        <a:spcAft>
          <a:spcPts val="1200"/>
        </a:spcAft>
        <a:buFont typeface="Arial" panose="020B0604020202020204" pitchFamily="34" charset="0"/>
        <a:buChar char="​"/>
        <a:defRPr sz="1600" b="1" kern="1200">
          <a:solidFill>
            <a:schemeClr val="tx1"/>
          </a:solidFill>
          <a:latin typeface="+mn-lt"/>
          <a:ea typeface="+mn-ea"/>
          <a:cs typeface="+mn-cs"/>
        </a:defRPr>
      </a:lvl4pPr>
      <a:lvl5pPr marL="0" indent="0" algn="l" defTabSz="914400" rtl="0" eaLnBrk="1" latinLnBrk="0" hangingPunct="1">
        <a:lnSpc>
          <a:spcPct val="110000"/>
        </a:lnSpc>
        <a:spcBef>
          <a:spcPts val="0"/>
        </a:spcBef>
        <a:buFont typeface="Arial" panose="020B0604020202020204" pitchFamily="34" charset="0"/>
        <a:buChar char="​"/>
        <a:defRPr sz="1600" kern="1200" baseline="0">
          <a:solidFill>
            <a:schemeClr val="tx1"/>
          </a:solidFill>
          <a:latin typeface="+mn-lt"/>
          <a:ea typeface="+mn-ea"/>
          <a:cs typeface="+mn-cs"/>
        </a:defRPr>
      </a:lvl5pPr>
      <a:lvl6pPr marL="252000" indent="-252000" algn="l" defTabSz="914400" rtl="0" eaLnBrk="1" latinLnBrk="0" hangingPunct="1">
        <a:lnSpc>
          <a:spcPct val="110000"/>
        </a:lnSpc>
        <a:spcBef>
          <a:spcPts val="0"/>
        </a:spcBef>
        <a:buFont typeface="Wingdings" panose="05000000000000000000" pitchFamily="2" charset="2"/>
        <a:buChar char="à"/>
        <a:defRPr sz="1200" kern="1200" baseline="0">
          <a:solidFill>
            <a:schemeClr val="tx1"/>
          </a:solidFill>
          <a:latin typeface="+mn-lt"/>
          <a:ea typeface="+mn-ea"/>
          <a:cs typeface="+mn-cs"/>
        </a:defRPr>
      </a:lvl6pPr>
      <a:lvl7pPr marL="504000" indent="-252000" algn="l" defTabSz="914400" rtl="0" eaLnBrk="1" latinLnBrk="0" hangingPunct="1">
        <a:lnSpc>
          <a:spcPct val="110000"/>
        </a:lnSpc>
        <a:spcBef>
          <a:spcPts val="0"/>
        </a:spcBef>
        <a:buFont typeface="Wingdings" panose="05000000000000000000" pitchFamily="2" charset="2"/>
        <a:buChar char="à"/>
        <a:defRPr sz="1200" kern="1200">
          <a:solidFill>
            <a:schemeClr val="tx1"/>
          </a:solidFill>
          <a:latin typeface="+mn-lt"/>
          <a:ea typeface="+mn-ea"/>
          <a:cs typeface="+mn-cs"/>
        </a:defRPr>
      </a:lvl7pPr>
      <a:lvl8pPr marL="0" indent="0" algn="l" defTabSz="914400" rtl="0" eaLnBrk="1" latinLnBrk="0" hangingPunct="1">
        <a:lnSpc>
          <a:spcPct val="110000"/>
        </a:lnSpc>
        <a:spcBef>
          <a:spcPts val="0"/>
        </a:spcBef>
        <a:spcAft>
          <a:spcPts val="1200"/>
        </a:spcAft>
        <a:buFont typeface="Arial" panose="020B0604020202020204" pitchFamily="34" charset="0"/>
        <a:buChar char="​"/>
        <a:defRPr sz="1200" b="1" kern="1200">
          <a:solidFill>
            <a:schemeClr val="tx1"/>
          </a:solidFill>
          <a:latin typeface="+mn-lt"/>
          <a:ea typeface="+mn-ea"/>
          <a:cs typeface="+mn-cs"/>
        </a:defRPr>
      </a:lvl8pPr>
      <a:lvl9pPr marL="0" indent="0" algn="l" defTabSz="914400" rtl="0" eaLnBrk="1" latinLnBrk="0" hangingPunct="1">
        <a:lnSpc>
          <a:spcPct val="110000"/>
        </a:lnSpc>
        <a:spcBef>
          <a:spcPts val="0"/>
        </a:spcBef>
        <a:buFont typeface="Arial" panose="020B0604020202020204" pitchFamily="34" charset="0"/>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85" userDrawn="1">
          <p15:clr>
            <a:srgbClr val="F26B43"/>
          </p15:clr>
        </p15:guide>
        <p15:guide id="4" orient="horz" pos="1071" userDrawn="1">
          <p15:clr>
            <a:srgbClr val="F26B43"/>
          </p15:clr>
        </p15:guide>
        <p15:guide id="5" pos="259" userDrawn="1">
          <p15:clr>
            <a:srgbClr val="F26B43"/>
          </p15:clr>
        </p15:guide>
        <p15:guide id="6" pos="7421" userDrawn="1">
          <p15:clr>
            <a:srgbClr val="F26B43"/>
          </p15:clr>
        </p15:guide>
        <p15:guide id="7" orient="horz" pos="1253" userDrawn="1">
          <p15:clr>
            <a:srgbClr val="F26B43"/>
          </p15:clr>
        </p15:guide>
        <p15:guide id="8" orient="horz" pos="3680" userDrawn="1">
          <p15:clr>
            <a:srgbClr val="F26B43"/>
          </p15:clr>
        </p15:guide>
        <p15:guide id="9" orient="horz" pos="3916" userDrawn="1">
          <p15:clr>
            <a:srgbClr val="F26B43"/>
          </p15:clr>
        </p15:guide>
        <p15:guide id="10" orient="horz" pos="4094" userDrawn="1">
          <p15:clr>
            <a:srgbClr val="F26B43"/>
          </p15:clr>
        </p15:guide>
        <p15:guide id="11" pos="545"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0400" y="1028247"/>
            <a:ext cx="11379347" cy="1602672"/>
          </a:xfrm>
          <a:prstGeom prst="rect">
            <a:avLst/>
          </a:prstGeom>
        </p:spPr>
        <p:txBody>
          <a:bodyPr vert="horz" lIns="0" tIns="0" rIns="0" bIns="0" rtlCol="0" anchor="t" anchorCtr="0">
            <a:noAutofit/>
          </a:bodyPr>
          <a:lstStyle/>
          <a:p>
            <a:r>
              <a:rPr lang="da-DK" dirty="0"/>
              <a:t>Klik for at redigere i master</a:t>
            </a:r>
          </a:p>
        </p:txBody>
      </p:sp>
      <p:sp>
        <p:nvSpPr>
          <p:cNvPr id="3" name="Text Placeholder 2"/>
          <p:cNvSpPr>
            <a:spLocks noGrp="1"/>
          </p:cNvSpPr>
          <p:nvPr>
            <p:ph type="body" idx="1"/>
          </p:nvPr>
        </p:nvSpPr>
        <p:spPr>
          <a:xfrm>
            <a:off x="410400" y="3369040"/>
            <a:ext cx="11371905" cy="2472960"/>
          </a:xfrm>
          <a:prstGeom prst="rect">
            <a:avLst/>
          </a:prstGeom>
        </p:spPr>
        <p:txBody>
          <a:bodyPr vert="horz" lIns="0" tIns="0" rIns="0" bIns="0" rtlCol="0">
            <a:noAutofit/>
          </a:bodyPr>
          <a:lstStyle/>
          <a:p>
            <a:pPr lvl="0"/>
            <a:r>
              <a:rPr lang="da-DK" dirty="0"/>
              <a:t>Første niveau, bullet 16 </a:t>
            </a:r>
            <a:r>
              <a:rPr lang="da-DK" dirty="0" err="1"/>
              <a:t>pkt</a:t>
            </a:r>
            <a:endParaRPr lang="da-DK" dirty="0"/>
          </a:p>
          <a:p>
            <a:pPr lvl="1"/>
            <a:r>
              <a:rPr lang="da-DK" dirty="0"/>
              <a:t>Andet niveau, bullet 14 </a:t>
            </a:r>
            <a:r>
              <a:rPr lang="da-DK" dirty="0" err="1"/>
              <a:t>pkt</a:t>
            </a:r>
            <a:endParaRPr lang="da-DK" dirty="0"/>
          </a:p>
          <a:p>
            <a:pPr lvl="2"/>
            <a:r>
              <a:rPr lang="da-DK" dirty="0"/>
              <a:t>Tredje niveau, bullet 12 </a:t>
            </a:r>
            <a:r>
              <a:rPr lang="da-DK" dirty="0" err="1"/>
              <a:t>pkt</a:t>
            </a:r>
            <a:endParaRPr lang="da-DK" dirty="0"/>
          </a:p>
          <a:p>
            <a:pPr lvl="3"/>
            <a:r>
              <a:rPr lang="da-DK" dirty="0"/>
              <a:t>Fjerde niveau, Header bold 16 </a:t>
            </a:r>
            <a:r>
              <a:rPr lang="da-DK" dirty="0" err="1"/>
              <a:t>pkt</a:t>
            </a:r>
            <a:endParaRPr lang="da-DK" dirty="0"/>
          </a:p>
          <a:p>
            <a:pPr lvl="4"/>
            <a:r>
              <a:rPr lang="da-DK" dirty="0"/>
              <a:t>Femte niveau, Body </a:t>
            </a:r>
            <a:r>
              <a:rPr lang="da-DK" dirty="0" err="1"/>
              <a:t>regular</a:t>
            </a:r>
            <a:r>
              <a:rPr lang="da-DK" dirty="0"/>
              <a:t> 16 </a:t>
            </a:r>
            <a:r>
              <a:rPr lang="da-DK" dirty="0" err="1"/>
              <a:t>pkt</a:t>
            </a:r>
            <a:endParaRPr lang="da-DK" dirty="0"/>
          </a:p>
          <a:p>
            <a:pPr lvl="5"/>
            <a:r>
              <a:rPr lang="da-DK" dirty="0"/>
              <a:t>Sjette niveau, bullet 12 </a:t>
            </a:r>
            <a:r>
              <a:rPr lang="da-DK" dirty="0" err="1"/>
              <a:t>pkt</a:t>
            </a:r>
            <a:endParaRPr lang="da-DK" dirty="0"/>
          </a:p>
          <a:p>
            <a:pPr lvl="6"/>
            <a:r>
              <a:rPr lang="da-DK" dirty="0"/>
              <a:t>Syvende niveau, bullet 12 </a:t>
            </a:r>
            <a:r>
              <a:rPr lang="da-DK" dirty="0" err="1"/>
              <a:t>pkt</a:t>
            </a:r>
            <a:r>
              <a:rPr lang="da-DK" dirty="0"/>
              <a:t> (indryk 1 gang)</a:t>
            </a:r>
          </a:p>
          <a:p>
            <a:pPr lvl="7"/>
            <a:r>
              <a:rPr lang="da-DK" dirty="0"/>
              <a:t>Ottende niveau, Header bold, 12 </a:t>
            </a:r>
            <a:r>
              <a:rPr lang="da-DK" dirty="0" err="1"/>
              <a:t>pkt</a:t>
            </a:r>
            <a:endParaRPr lang="da-DK" dirty="0"/>
          </a:p>
          <a:p>
            <a:pPr lvl="8"/>
            <a:r>
              <a:rPr lang="da-DK" dirty="0"/>
              <a:t>Niende niveau, Body </a:t>
            </a:r>
            <a:r>
              <a:rPr lang="da-DK" dirty="0" err="1"/>
              <a:t>regular</a:t>
            </a:r>
            <a:r>
              <a:rPr lang="da-DK" dirty="0"/>
              <a:t>, 12 </a:t>
            </a:r>
            <a:r>
              <a:rPr lang="da-DK" dirty="0" err="1"/>
              <a:t>pkt</a:t>
            </a:r>
            <a:endParaRPr lang="da-DK" dirty="0"/>
          </a:p>
        </p:txBody>
      </p:sp>
      <p:sp>
        <p:nvSpPr>
          <p:cNvPr id="15" name="Date Placeholder 14">
            <a:extLst>
              <a:ext uri="{FF2B5EF4-FFF2-40B4-BE49-F238E27FC236}">
                <a16:creationId xmlns:a16="http://schemas.microsoft.com/office/drawing/2014/main" id="{A56ADEC3-98E1-4CEA-9AF5-46F4CDD2FA7D}"/>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03-03-2026</a:t>
            </a:fld>
            <a:endParaRPr lang="da-DK" dirty="0"/>
          </a:p>
        </p:txBody>
      </p:sp>
      <p:pic>
        <p:nvPicPr>
          <p:cNvPr id="25" name="Logo black">
            <a:extLst>
              <a:ext uri="{FF2B5EF4-FFF2-40B4-BE49-F238E27FC236}">
                <a16:creationId xmlns:a16="http://schemas.microsoft.com/office/drawing/2014/main" id="{860AC4C2-E6D6-4DCE-950A-C298C0AE9B87}"/>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6" name="Slide Number Placeholder 5"/>
          <p:cNvSpPr>
            <a:spLocks noGrp="1"/>
          </p:cNvSpPr>
          <p:nvPr>
            <p:ph type="sldNum" sz="quarter" idx="4"/>
          </p:nvPr>
        </p:nvSpPr>
        <p:spPr>
          <a:xfrm>
            <a:off x="0" y="6912000"/>
            <a:ext cx="0" cy="0"/>
          </a:xfrm>
          <a:prstGeom prst="rect">
            <a:avLst/>
          </a:prstGeom>
        </p:spPr>
        <p:txBody>
          <a:bodyPr vert="horz" lIns="0" tIns="0" rIns="0" bIns="0" rtlCol="0" anchor="t" anchorCtr="0">
            <a:noAutofit/>
          </a:bodyPr>
          <a:lstStyle>
            <a:lvl1pPr algn="ctr">
              <a:defRPr sz="100">
                <a:noFill/>
              </a:defRPr>
            </a:lvl1pPr>
          </a:lstStyle>
          <a:p>
            <a:fld id="{45D37B1E-C366-494F-A587-962AD9AABC83}" type="slidenum">
              <a:rPr lang="da-DK" smtClean="0"/>
              <a:pPr/>
              <a:t>‹nr.›</a:t>
            </a:fld>
            <a:endParaRPr lang="da-DK" dirty="0"/>
          </a:p>
        </p:txBody>
      </p:sp>
      <p:sp>
        <p:nvSpPr>
          <p:cNvPr id="18" name="Date Placeholder 14">
            <a:extLst>
              <a:ext uri="{FF2B5EF4-FFF2-40B4-BE49-F238E27FC236}">
                <a16:creationId xmlns:a16="http://schemas.microsoft.com/office/drawing/2014/main" id="{7DF98717-AAEA-4E2B-96B8-AAAFF896C0EA}"/>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
        <p:nvSpPr>
          <p:cNvPr id="8" name="Rectangle 15">
            <a:extLst>
              <a:ext uri="{FF2B5EF4-FFF2-40B4-BE49-F238E27FC236}">
                <a16:creationId xmlns:a16="http://schemas.microsoft.com/office/drawing/2014/main" id="{4D855B35-9157-35F0-0B75-83072C32A7E8}"/>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9" name="Rectangle 16">
            <a:extLst>
              <a:ext uri="{FF2B5EF4-FFF2-40B4-BE49-F238E27FC236}">
                <a16:creationId xmlns:a16="http://schemas.microsoft.com/office/drawing/2014/main" id="{745FDBC2-0FE8-0521-D51C-92615DD17AAE}"/>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pic>
        <p:nvPicPr>
          <p:cNvPr id="10" name="Logo black">
            <a:extLst>
              <a:ext uri="{FF2B5EF4-FFF2-40B4-BE49-F238E27FC236}">
                <a16:creationId xmlns:a16="http://schemas.microsoft.com/office/drawing/2014/main" id="{902CE77C-069E-5E7A-8D8E-AB15811B63A5}"/>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cxnSp>
        <p:nvCxnSpPr>
          <p:cNvPr id="11" name="Straight Connector 26">
            <a:extLst>
              <a:ext uri="{FF2B5EF4-FFF2-40B4-BE49-F238E27FC236}">
                <a16:creationId xmlns:a16="http://schemas.microsoft.com/office/drawing/2014/main" id="{70C6C0EE-8FE3-6A9C-33B8-374802EF4C3C}"/>
              </a:ext>
            </a:extLst>
          </p:cNvPr>
          <p:cNvCxnSpPr>
            <a:cxnSpLocks/>
          </p:cNvCxnSpPr>
          <p:nvPr userDrawn="1"/>
        </p:nvCxnSpPr>
        <p:spPr>
          <a:xfrm>
            <a:off x="410400" y="715665"/>
            <a:ext cx="69921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Date Placeholder 14">
            <a:extLst>
              <a:ext uri="{FF2B5EF4-FFF2-40B4-BE49-F238E27FC236}">
                <a16:creationId xmlns:a16="http://schemas.microsoft.com/office/drawing/2014/main" id="{523BCE81-49FD-3EE2-35BF-BD057CE50D71}"/>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03-03-2026</a:t>
            </a:fld>
            <a:endParaRPr lang="da-DK" dirty="0"/>
          </a:p>
        </p:txBody>
      </p:sp>
      <p:sp>
        <p:nvSpPr>
          <p:cNvPr id="14" name="Rectangle 3" descr="{&quot;templafy&quot;:{&quot;id&quot;:&quot;41dc6327-2dfc-4b32-b98c-588e4ebf1939&quot;}}">
            <a:extLst>
              <a:ext uri="{FF2B5EF4-FFF2-40B4-BE49-F238E27FC236}">
                <a16:creationId xmlns:a16="http://schemas.microsoft.com/office/drawing/2014/main" id="{424105E5-06C8-CF1E-C432-CFC01960EB23}"/>
              </a:ext>
            </a:extLst>
          </p:cNvPr>
          <p:cNvSpPr/>
          <p:nvPr userDrawn="1"/>
        </p:nvSpPr>
        <p:spPr>
          <a:xfrm>
            <a:off x="9382125" y="6376129"/>
            <a:ext cx="2407622"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r"/>
            <a:r>
              <a:rPr lang="da-DK" sz="1050" dirty="0" err="1">
                <a:solidFill>
                  <a:schemeClr val="tx1"/>
                </a:solidFill>
              </a:rPr>
              <a:t>22. februar 2023</a:t>
            </a:r>
          </a:p>
        </p:txBody>
      </p:sp>
      <p:sp>
        <p:nvSpPr>
          <p:cNvPr id="16" name="TextBox 9">
            <a:extLst>
              <a:ext uri="{FF2B5EF4-FFF2-40B4-BE49-F238E27FC236}">
                <a16:creationId xmlns:a16="http://schemas.microsoft.com/office/drawing/2014/main" id="{6C36CED4-D7EC-2F5A-64CA-838805A4F998}"/>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
        <p:nvSpPr>
          <p:cNvPr id="17" name="text" descr="{&quot;templafy&quot;:{&quot;id&quot;:&quot;78dfe309-468a-4632-8193-fa3c0b3bdab2&quot;}}" title="UserProfile.Institut.InstituteDCU_{{DocumentLanguage}}">
            <a:extLst>
              <a:ext uri="{FF2B5EF4-FFF2-40B4-BE49-F238E27FC236}">
                <a16:creationId xmlns:a16="http://schemas.microsoft.com/office/drawing/2014/main" id="{9ED68219-402C-1844-B56E-D8437E3F6CCE}"/>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2982994778"/>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05" r:id="rId12"/>
    <p:sldLayoutId id="2147483706" r:id="rId13"/>
    <p:sldLayoutId id="2147483707" r:id="rId14"/>
  </p:sldLayoutIdLst>
  <p:hf hdr="0"/>
  <p:txStyles>
    <p:titleStyle>
      <a:lvl1pPr algn="l" defTabSz="914400" rtl="0" eaLnBrk="1" latinLnBrk="0" hangingPunct="1">
        <a:lnSpc>
          <a:spcPct val="97000"/>
        </a:lnSpc>
        <a:spcBef>
          <a:spcPct val="0"/>
        </a:spcBef>
        <a:buNone/>
        <a:tabLst>
          <a:tab pos="1438275" algn="l"/>
        </a:tabLst>
        <a:defRPr sz="3600" b="1" kern="1200">
          <a:solidFill>
            <a:schemeClr val="tx1"/>
          </a:solidFill>
          <a:latin typeface="+mj-lt"/>
          <a:ea typeface="+mj-ea"/>
          <a:cs typeface="+mj-cs"/>
        </a:defRPr>
      </a:lvl1pPr>
    </p:titleStyle>
    <p:bodyStyle>
      <a:lvl1pPr marL="252000" indent="-252000" algn="l" defTabSz="914400" rtl="0" eaLnBrk="1" latinLnBrk="0" hangingPunct="1">
        <a:lnSpc>
          <a:spcPct val="110000"/>
        </a:lnSpc>
        <a:spcBef>
          <a:spcPts val="0"/>
        </a:spcBef>
        <a:buFont typeface="Wingdings" panose="05000000000000000000" pitchFamily="2" charset="2"/>
        <a:buChar char=""/>
        <a:defRPr sz="1600" kern="1200">
          <a:solidFill>
            <a:schemeClr val="tx1"/>
          </a:solidFill>
          <a:latin typeface="+mn-lt"/>
          <a:ea typeface="+mn-ea"/>
          <a:cs typeface="+mn-cs"/>
        </a:defRPr>
      </a:lvl1pPr>
      <a:lvl2pPr marL="504000" indent="-252000" algn="l" defTabSz="914400" rtl="0" eaLnBrk="1" latinLnBrk="0" hangingPunct="1">
        <a:lnSpc>
          <a:spcPct val="110000"/>
        </a:lnSpc>
        <a:spcBef>
          <a:spcPts val="0"/>
        </a:spcBef>
        <a:buFont typeface="Wingdings" panose="05000000000000000000" pitchFamily="2" charset="2"/>
        <a:buChar char="à"/>
        <a:defRPr sz="1400" kern="1200">
          <a:solidFill>
            <a:schemeClr val="tx1"/>
          </a:solidFill>
          <a:latin typeface="+mn-lt"/>
          <a:ea typeface="+mn-ea"/>
          <a:cs typeface="+mn-cs"/>
        </a:defRPr>
      </a:lvl2pPr>
      <a:lvl3pPr marL="756000" indent="-252000" algn="l" defTabSz="914400" rtl="0" eaLnBrk="1" latinLnBrk="0" hangingPunct="1">
        <a:lnSpc>
          <a:spcPct val="110000"/>
        </a:lnSpc>
        <a:spcBef>
          <a:spcPts val="0"/>
        </a:spcBef>
        <a:buFont typeface="Wingdings" panose="05000000000000000000" pitchFamily="2" charset="2"/>
        <a:buChar char="à"/>
        <a:defRPr sz="1200" kern="1200">
          <a:solidFill>
            <a:schemeClr val="tx1"/>
          </a:solidFill>
          <a:latin typeface="+mn-lt"/>
          <a:ea typeface="+mn-ea"/>
          <a:cs typeface="+mn-cs"/>
        </a:defRPr>
      </a:lvl3pPr>
      <a:lvl4pPr marL="0" indent="0" algn="l" defTabSz="914400" rtl="0" eaLnBrk="1" latinLnBrk="0" hangingPunct="1">
        <a:lnSpc>
          <a:spcPct val="110000"/>
        </a:lnSpc>
        <a:spcBef>
          <a:spcPts val="0"/>
        </a:spcBef>
        <a:spcAft>
          <a:spcPts val="1200"/>
        </a:spcAft>
        <a:buFont typeface="Arial" panose="020B0604020202020204" pitchFamily="34" charset="0"/>
        <a:buChar char="​"/>
        <a:defRPr sz="1600" b="1" kern="1200">
          <a:solidFill>
            <a:schemeClr val="tx1"/>
          </a:solidFill>
          <a:latin typeface="+mn-lt"/>
          <a:ea typeface="+mn-ea"/>
          <a:cs typeface="+mn-cs"/>
        </a:defRPr>
      </a:lvl4pPr>
      <a:lvl5pPr marL="0" indent="0" algn="l" defTabSz="914400" rtl="0" eaLnBrk="1" latinLnBrk="0" hangingPunct="1">
        <a:lnSpc>
          <a:spcPct val="110000"/>
        </a:lnSpc>
        <a:spcBef>
          <a:spcPts val="0"/>
        </a:spcBef>
        <a:buFont typeface="Arial" panose="020B0604020202020204" pitchFamily="34" charset="0"/>
        <a:buChar char="​"/>
        <a:defRPr sz="1600" kern="1200" baseline="0">
          <a:solidFill>
            <a:schemeClr val="tx1"/>
          </a:solidFill>
          <a:latin typeface="+mn-lt"/>
          <a:ea typeface="+mn-ea"/>
          <a:cs typeface="+mn-cs"/>
        </a:defRPr>
      </a:lvl5pPr>
      <a:lvl6pPr marL="252000" indent="-252000" algn="l" defTabSz="914400" rtl="0" eaLnBrk="1" latinLnBrk="0" hangingPunct="1">
        <a:lnSpc>
          <a:spcPct val="110000"/>
        </a:lnSpc>
        <a:spcBef>
          <a:spcPts val="0"/>
        </a:spcBef>
        <a:buFont typeface="Wingdings" panose="05000000000000000000" pitchFamily="2" charset="2"/>
        <a:buChar char="à"/>
        <a:defRPr sz="1200" kern="1200" baseline="0">
          <a:solidFill>
            <a:schemeClr val="tx1"/>
          </a:solidFill>
          <a:latin typeface="+mn-lt"/>
          <a:ea typeface="+mn-ea"/>
          <a:cs typeface="+mn-cs"/>
        </a:defRPr>
      </a:lvl6pPr>
      <a:lvl7pPr marL="504000" indent="-252000" algn="l" defTabSz="914400" rtl="0" eaLnBrk="1" latinLnBrk="0" hangingPunct="1">
        <a:lnSpc>
          <a:spcPct val="110000"/>
        </a:lnSpc>
        <a:spcBef>
          <a:spcPts val="0"/>
        </a:spcBef>
        <a:buFont typeface="Wingdings" panose="05000000000000000000" pitchFamily="2" charset="2"/>
        <a:buChar char="à"/>
        <a:defRPr sz="1200" kern="1200">
          <a:solidFill>
            <a:schemeClr val="tx1"/>
          </a:solidFill>
          <a:latin typeface="+mn-lt"/>
          <a:ea typeface="+mn-ea"/>
          <a:cs typeface="+mn-cs"/>
        </a:defRPr>
      </a:lvl7pPr>
      <a:lvl8pPr marL="0" indent="0" algn="l" defTabSz="914400" rtl="0" eaLnBrk="1" latinLnBrk="0" hangingPunct="1">
        <a:lnSpc>
          <a:spcPct val="110000"/>
        </a:lnSpc>
        <a:spcBef>
          <a:spcPts val="0"/>
        </a:spcBef>
        <a:spcAft>
          <a:spcPts val="1200"/>
        </a:spcAft>
        <a:buFont typeface="Arial" panose="020B0604020202020204" pitchFamily="34" charset="0"/>
        <a:buChar char="​"/>
        <a:defRPr sz="1200" b="1" kern="1200">
          <a:solidFill>
            <a:schemeClr val="tx1"/>
          </a:solidFill>
          <a:latin typeface="+mn-lt"/>
          <a:ea typeface="+mn-ea"/>
          <a:cs typeface="+mn-cs"/>
        </a:defRPr>
      </a:lvl8pPr>
      <a:lvl9pPr marL="0" indent="0" algn="l" defTabSz="914400" rtl="0" eaLnBrk="1" latinLnBrk="0" hangingPunct="1">
        <a:lnSpc>
          <a:spcPct val="110000"/>
        </a:lnSpc>
        <a:spcBef>
          <a:spcPts val="0"/>
        </a:spcBef>
        <a:buFont typeface="Arial" panose="020B0604020202020204" pitchFamily="34" charset="0"/>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2" orient="horz" pos="285">
          <p15:clr>
            <a:srgbClr val="F26B43"/>
          </p15:clr>
        </p15:guide>
        <p15:guide id="13" orient="horz" pos="1071">
          <p15:clr>
            <a:srgbClr val="F26B43"/>
          </p15:clr>
        </p15:guide>
        <p15:guide id="14" pos="259">
          <p15:clr>
            <a:srgbClr val="F26B43"/>
          </p15:clr>
        </p15:guide>
        <p15:guide id="15" pos="7421">
          <p15:clr>
            <a:srgbClr val="F26B43"/>
          </p15:clr>
        </p15:guide>
        <p15:guide id="16" orient="horz" pos="1253">
          <p15:clr>
            <a:srgbClr val="F26B43"/>
          </p15:clr>
        </p15:guide>
        <p15:guide id="17" orient="horz" pos="3680">
          <p15:clr>
            <a:srgbClr val="F26B43"/>
          </p15:clr>
        </p15:guide>
        <p15:guide id="18" orient="horz" pos="3916">
          <p15:clr>
            <a:srgbClr val="F26B43"/>
          </p15:clr>
        </p15:guide>
        <p15:guide id="19" orient="horz" pos="4094">
          <p15:clr>
            <a:srgbClr val="F26B43"/>
          </p15:clr>
        </p15:guide>
        <p15:guide id="20" pos="545">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mailto:arbejdsmiljoe@sdu.dk" TargetMode="External"/><Relationship Id="rId2" Type="http://schemas.openxmlformats.org/officeDocument/2006/relationships/notesSlide" Target="../notesSlides/notesSlide1.xml"/><Relationship Id="rId1" Type="http://schemas.openxmlformats.org/officeDocument/2006/relationships/slideLayout" Target="../slideLayouts/slideLayout2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hyperlink" Target="http://www.sdunet.dk/arbejdsmiljoe" TargetMode="External"/><Relationship Id="rId2" Type="http://schemas.openxmlformats.org/officeDocument/2006/relationships/hyperlink" Target="https://teams.microsoft.com/l/team/19%3AkJmyERJj0l5NIRQ2MA3J7ar_p7uJjI2JlDx5M2wIEx41%40thread.tacv2/conversations?groupId=30f360cb-f922-49f8-8ebe-621d49552153&amp;tenantId=9a97c27d-b83e-4694-b353-54bdbf18ab5b" TargetMode="External"/><Relationship Id="rId1" Type="http://schemas.openxmlformats.org/officeDocument/2006/relationships/slideLayout" Target="../slideLayouts/slideLayout2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D9F8C4-8CAB-97F8-9868-D0C2EB1E6A7E}"/>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D98F4DFF-4163-E26D-C691-84B951A753E7}"/>
              </a:ext>
            </a:extLst>
          </p:cNvPr>
          <p:cNvSpPr>
            <a:spLocks noGrp="1"/>
          </p:cNvSpPr>
          <p:nvPr>
            <p:ph type="ctrTitle"/>
          </p:nvPr>
        </p:nvSpPr>
        <p:spPr>
          <a:xfrm>
            <a:off x="6692202" y="1006605"/>
            <a:ext cx="4900708" cy="1938338"/>
          </a:xfrm>
        </p:spPr>
        <p:txBody>
          <a:bodyPr/>
          <a:lstStyle/>
          <a:p>
            <a:r>
              <a:rPr lang="da-DK" sz="2800" dirty="0"/>
              <a:t>The </a:t>
            </a:r>
            <a:r>
              <a:rPr lang="da-DK" sz="2800" dirty="0" err="1"/>
              <a:t>annual</a:t>
            </a:r>
            <a:r>
              <a:rPr lang="da-DK" sz="2800" dirty="0"/>
              <a:t> </a:t>
            </a:r>
            <a:r>
              <a:rPr lang="da-DK" sz="2800" dirty="0" err="1"/>
              <a:t>occupational</a:t>
            </a:r>
            <a:r>
              <a:rPr lang="da-DK" sz="2800" dirty="0"/>
              <a:t> </a:t>
            </a:r>
            <a:r>
              <a:rPr lang="da-DK" sz="2800" dirty="0" err="1"/>
              <a:t>health</a:t>
            </a:r>
            <a:r>
              <a:rPr lang="da-DK" sz="2800" dirty="0"/>
              <a:t> and </a:t>
            </a:r>
            <a:r>
              <a:rPr lang="da-DK" sz="2800" dirty="0" err="1"/>
              <a:t>safety</a:t>
            </a:r>
            <a:r>
              <a:rPr lang="da-DK" sz="2800" dirty="0"/>
              <a:t> </a:t>
            </a:r>
            <a:r>
              <a:rPr lang="da-DK" sz="2800" dirty="0" err="1"/>
              <a:t>discussion</a:t>
            </a:r>
            <a:endParaRPr lang="da-DK" sz="2800" dirty="0"/>
          </a:p>
        </p:txBody>
      </p:sp>
      <p:sp>
        <p:nvSpPr>
          <p:cNvPr id="7" name="Text Placeholder 6">
            <a:extLst>
              <a:ext uri="{FF2B5EF4-FFF2-40B4-BE49-F238E27FC236}">
                <a16:creationId xmlns:a16="http://schemas.microsoft.com/office/drawing/2014/main" id="{7AF2689D-E7B1-5943-6BCB-C33334981186}"/>
              </a:ext>
            </a:extLst>
          </p:cNvPr>
          <p:cNvSpPr>
            <a:spLocks noGrp="1"/>
          </p:cNvSpPr>
          <p:nvPr>
            <p:ph type="body" sz="quarter" idx="13"/>
          </p:nvPr>
        </p:nvSpPr>
        <p:spPr>
          <a:xfrm>
            <a:off x="6692203" y="2144110"/>
            <a:ext cx="4680000" cy="3828225"/>
          </a:xfrm>
        </p:spPr>
        <p:txBody>
          <a:bodyPr vert="horz" lIns="0" tIns="0" rIns="0" bIns="0" rtlCol="0" anchor="t">
            <a:noAutofit/>
          </a:bodyPr>
          <a:lstStyle/>
          <a:p>
            <a:pPr marL="342900" indent="-342900" fontAlgn="base">
              <a:spcAft>
                <a:spcPts val="600"/>
              </a:spcAft>
              <a:buFont typeface="+mj-lt"/>
              <a:buAutoNum type="arabicPeriod" startAt="4"/>
            </a:pPr>
            <a:r>
              <a:rPr lang="en-US" sz="1400" dirty="0"/>
              <a:t>How should the collaboration take place?</a:t>
            </a:r>
            <a:endParaRPr lang="da-DK" sz="1400" dirty="0"/>
          </a:p>
          <a:p>
            <a:pPr lvl="1" fontAlgn="base">
              <a:spcAft>
                <a:spcPts val="600"/>
              </a:spcAft>
            </a:pPr>
            <a:r>
              <a:rPr lang="en-US" sz="1200" dirty="0"/>
              <a:t>What forms of collaboration and meeting intervals should you have in the coming year? Discuss how the collaboration will work in practice and how you will achieve the goals/implement the initiatives you are planning in your health and safety work.</a:t>
            </a:r>
            <a:endParaRPr lang="da-DK" sz="1200" dirty="0"/>
          </a:p>
          <a:p>
            <a:pPr marL="342900" indent="-342900" fontAlgn="base">
              <a:spcAft>
                <a:spcPts val="600"/>
              </a:spcAft>
              <a:buFont typeface="+mj-lt"/>
              <a:buAutoNum type="arabicPeriod" startAt="4"/>
            </a:pPr>
            <a:r>
              <a:rPr lang="en-US" sz="1400" dirty="0"/>
              <a:t>A plan for competence development to ensure that we have the necessary competences for the coming year's health and safety work [send to </a:t>
            </a:r>
            <a:r>
              <a:rPr lang="en-US" sz="1400" dirty="0">
                <a:hlinkClick r:id="rId3">
                  <a:extLst>
                    <a:ext uri="{A12FA001-AC4F-418D-AE19-62706E023703}">
                      <ahyp:hlinkClr xmlns:ahyp="http://schemas.microsoft.com/office/drawing/2018/hyperlinkcolor" val="tx"/>
                    </a:ext>
                  </a:extLst>
                </a:hlinkClick>
              </a:rPr>
              <a:t>arbejdsmiljoe@sdu.dk</a:t>
            </a:r>
            <a:r>
              <a:rPr lang="en-US" sz="1400" dirty="0"/>
              <a:t>]</a:t>
            </a:r>
          </a:p>
          <a:p>
            <a:pPr marL="342900" indent="-342900" fontAlgn="base">
              <a:spcAft>
                <a:spcPts val="600"/>
              </a:spcAft>
              <a:buFont typeface="+mj-lt"/>
              <a:buAutoNum type="arabicPeriod" startAt="4"/>
            </a:pPr>
            <a:r>
              <a:rPr lang="en-US" sz="1400" dirty="0"/>
              <a:t>Update of the health and safety report</a:t>
            </a:r>
          </a:p>
          <a:p>
            <a:pPr marL="342900" indent="-342900" fontAlgn="base">
              <a:spcAft>
                <a:spcPts val="600"/>
              </a:spcAft>
              <a:buFont typeface="+mj-lt"/>
              <a:buAutoNum type="arabicPeriod" startAt="4"/>
            </a:pPr>
            <a:r>
              <a:rPr lang="en-US" sz="1400" dirty="0"/>
              <a:t>Other things</a:t>
            </a:r>
          </a:p>
        </p:txBody>
      </p:sp>
      <p:sp>
        <p:nvSpPr>
          <p:cNvPr id="3" name="Content Placeholder 2">
            <a:extLst>
              <a:ext uri="{FF2B5EF4-FFF2-40B4-BE49-F238E27FC236}">
                <a16:creationId xmlns:a16="http://schemas.microsoft.com/office/drawing/2014/main" id="{21409920-731C-1C78-583F-6442E595FDD1}"/>
              </a:ext>
            </a:extLst>
          </p:cNvPr>
          <p:cNvSpPr>
            <a:spLocks noGrp="1"/>
          </p:cNvSpPr>
          <p:nvPr>
            <p:ph sz="quarter" idx="15"/>
          </p:nvPr>
        </p:nvSpPr>
        <p:spPr>
          <a:xfrm>
            <a:off x="422433" y="956442"/>
            <a:ext cx="5431829" cy="5467832"/>
          </a:xfrm>
        </p:spPr>
        <p:txBody>
          <a:bodyPr/>
          <a:lstStyle/>
          <a:p>
            <a:pPr marL="0" indent="0" algn="l" fontAlgn="base">
              <a:buNone/>
            </a:pPr>
            <a:r>
              <a:rPr lang="da-DK" sz="1800" b="1" i="0" dirty="0">
                <a:effectLst/>
              </a:rPr>
              <a:t>Agenda</a:t>
            </a:r>
            <a:endParaRPr lang="da-DK" sz="1400" b="1" i="0" dirty="0">
              <a:effectLst/>
            </a:endParaRPr>
          </a:p>
          <a:p>
            <a:pPr algn="l" fontAlgn="base">
              <a:spcAft>
                <a:spcPts val="600"/>
              </a:spcAft>
              <a:buFont typeface="+mj-lt"/>
              <a:buAutoNum type="arabicPeriod"/>
            </a:pPr>
            <a:r>
              <a:rPr lang="en-US" sz="1400" b="0" i="0" dirty="0">
                <a:effectLst/>
              </a:rPr>
              <a:t>Have the previous year's initiatives and goals been completed (how or why not)?</a:t>
            </a:r>
            <a:endParaRPr lang="da-DK" sz="1400" b="0" i="0" dirty="0">
              <a:effectLst/>
            </a:endParaRPr>
          </a:p>
          <a:p>
            <a:pPr lvl="1" fontAlgn="base">
              <a:spcAft>
                <a:spcPts val="600"/>
              </a:spcAft>
            </a:pPr>
            <a:r>
              <a:rPr lang="en-US" sz="1200" dirty="0"/>
              <a:t>Have you carried out the initiatives and activities you decided on, and have you achieved the results you aimed to achieve? If you changed focus during the year – why did you do so, and what results did it yield?</a:t>
            </a:r>
            <a:endParaRPr lang="da-DK" sz="1200" b="0" i="0" dirty="0">
              <a:effectLst/>
            </a:endParaRPr>
          </a:p>
          <a:p>
            <a:pPr algn="l" fontAlgn="base">
              <a:spcAft>
                <a:spcPts val="600"/>
              </a:spcAft>
              <a:buFont typeface="+mj-lt"/>
              <a:buAutoNum type="arabicPeriod"/>
            </a:pPr>
            <a:r>
              <a:rPr lang="en-US" sz="1400" b="0" i="0" dirty="0">
                <a:effectLst/>
              </a:rPr>
              <a:t>What</a:t>
            </a:r>
            <a:r>
              <a:rPr lang="da-DK" sz="1400" b="0" i="0" dirty="0">
                <a:effectLst/>
              </a:rPr>
              <a:t> </a:t>
            </a:r>
            <a:r>
              <a:rPr lang="da-DK" sz="1400" b="0" i="0" dirty="0" err="1">
                <a:effectLst/>
              </a:rPr>
              <a:t>should</a:t>
            </a:r>
            <a:r>
              <a:rPr lang="da-DK" sz="1400" b="0" i="0" dirty="0">
                <a:effectLst/>
              </a:rPr>
              <a:t> </a:t>
            </a:r>
            <a:r>
              <a:rPr lang="da-DK" sz="1400" b="0" i="0" dirty="0" err="1">
                <a:effectLst/>
              </a:rPr>
              <a:t>we</a:t>
            </a:r>
            <a:r>
              <a:rPr lang="da-DK" sz="1400" b="0" i="0" dirty="0">
                <a:effectLst/>
              </a:rPr>
              <a:t> </a:t>
            </a:r>
            <a:r>
              <a:rPr lang="da-DK" sz="1400" b="0" i="0" dirty="0" err="1">
                <a:effectLst/>
              </a:rPr>
              <a:t>focus</a:t>
            </a:r>
            <a:r>
              <a:rPr lang="da-DK" sz="1400" b="0" i="0" dirty="0">
                <a:effectLst/>
              </a:rPr>
              <a:t> on in the coming </a:t>
            </a:r>
            <a:r>
              <a:rPr lang="da-DK" sz="1400" b="0" i="0" dirty="0" err="1">
                <a:effectLst/>
              </a:rPr>
              <a:t>year</a:t>
            </a:r>
            <a:r>
              <a:rPr lang="da-DK" sz="1400" b="0" i="0" dirty="0">
                <a:effectLst/>
              </a:rPr>
              <a:t>?</a:t>
            </a:r>
          </a:p>
          <a:p>
            <a:pPr lvl="1" fontAlgn="base">
              <a:spcAft>
                <a:spcPts val="600"/>
              </a:spcAft>
            </a:pPr>
            <a:r>
              <a:rPr lang="en-US" sz="1200" dirty="0"/>
              <a:t>Use your knowledge from the workplace assessment action plan and your local knowledge as inspiration for the topics you want to focus on in the coming year:</a:t>
            </a:r>
          </a:p>
          <a:p>
            <a:pPr lvl="2" fontAlgn="base">
              <a:spcAft>
                <a:spcPts val="600"/>
              </a:spcAft>
            </a:pPr>
            <a:r>
              <a:rPr lang="en-US" sz="1000" dirty="0"/>
              <a:t>Are we aware of the risks identified in the safety round? Have there been any occupational accidents or sick leave as a result of the work environment that we need to take into account? Or have we had visits from the Danish Working Environment Authority or other authority that will affect our health and safety work?</a:t>
            </a:r>
          </a:p>
          <a:p>
            <a:pPr fontAlgn="base">
              <a:spcAft>
                <a:spcPts val="600"/>
              </a:spcAft>
              <a:buFont typeface="+mj-lt"/>
              <a:buAutoNum type="arabicPeriod"/>
            </a:pPr>
            <a:r>
              <a:rPr lang="en-US" sz="1400" dirty="0"/>
              <a:t>Have we identified any risks or issues that cannot be addressed locally and require </a:t>
            </a:r>
            <a:r>
              <a:rPr lang="en-US" sz="1400" dirty="0" err="1"/>
              <a:t>centralised</a:t>
            </a:r>
            <a:r>
              <a:rPr lang="en-US" sz="1400" dirty="0"/>
              <a:t> action</a:t>
            </a:r>
            <a:r>
              <a:rPr lang="da-DK" sz="1400" dirty="0"/>
              <a:t>? </a:t>
            </a:r>
            <a:br>
              <a:rPr lang="da-DK" sz="1400" dirty="0"/>
            </a:br>
            <a:r>
              <a:rPr lang="da-DK" sz="1400" dirty="0"/>
              <a:t>If yes [send it to </a:t>
            </a:r>
            <a:r>
              <a:rPr lang="da-DK" sz="1400" dirty="0">
                <a:hlinkClick r:id="rId3">
                  <a:extLst>
                    <a:ext uri="{A12FA001-AC4F-418D-AE19-62706E023703}">
                      <ahyp:hlinkClr xmlns:ahyp="http://schemas.microsoft.com/office/drawing/2018/hyperlinkcolor" val="tx"/>
                    </a:ext>
                  </a:extLst>
                </a:hlinkClick>
              </a:rPr>
              <a:t>arbejdsmiljoe@sdu.dk</a:t>
            </a:r>
            <a:r>
              <a:rPr lang="da-DK" sz="1400" dirty="0"/>
              <a:t>]:</a:t>
            </a:r>
          </a:p>
          <a:p>
            <a:pPr lvl="1" fontAlgn="base">
              <a:lnSpc>
                <a:spcPct val="100000"/>
              </a:lnSpc>
            </a:pPr>
            <a:r>
              <a:rPr lang="en-US" sz="1200" dirty="0"/>
              <a:t>Which risks and themes?</a:t>
            </a:r>
          </a:p>
          <a:p>
            <a:pPr lvl="1" fontAlgn="base">
              <a:lnSpc>
                <a:spcPct val="100000"/>
              </a:lnSpc>
            </a:pPr>
            <a:r>
              <a:rPr lang="en-US" sz="1200" dirty="0"/>
              <a:t>What do we consider necessary to prevent or address the challenge?</a:t>
            </a:r>
          </a:p>
          <a:p>
            <a:pPr lvl="1" fontAlgn="base">
              <a:lnSpc>
                <a:spcPct val="100000"/>
              </a:lnSpc>
            </a:pPr>
            <a:r>
              <a:rPr lang="en-US" sz="1200" dirty="0"/>
              <a:t>At what level do we see a need </a:t>
            </a:r>
            <a:r>
              <a:rPr lang="en-US" sz="1200"/>
              <a:t>for cross-organisational </a:t>
            </a:r>
            <a:r>
              <a:rPr lang="en-US" sz="1200" dirty="0"/>
              <a:t>action - FAMU or HOAMU?</a:t>
            </a:r>
            <a:endParaRPr lang="da-DK" sz="1200" dirty="0"/>
          </a:p>
          <a:p>
            <a:pPr marL="0" indent="0" algn="l" fontAlgn="base">
              <a:spcAft>
                <a:spcPts val="600"/>
              </a:spcAft>
              <a:buNone/>
            </a:pPr>
            <a:br>
              <a:rPr lang="da-DK" sz="1400" dirty="0"/>
            </a:br>
            <a:endParaRPr lang="da-DK" sz="1400" b="0" i="0" dirty="0">
              <a:effectLst/>
            </a:endParaRPr>
          </a:p>
        </p:txBody>
      </p:sp>
      <p:sp>
        <p:nvSpPr>
          <p:cNvPr id="4" name="Date Placeholder 3">
            <a:extLst>
              <a:ext uri="{FF2B5EF4-FFF2-40B4-BE49-F238E27FC236}">
                <a16:creationId xmlns:a16="http://schemas.microsoft.com/office/drawing/2014/main" id="{00E8DB98-6938-C236-0098-1814ABF41BBA}"/>
              </a:ext>
            </a:extLst>
          </p:cNvPr>
          <p:cNvSpPr>
            <a:spLocks noGrp="1"/>
          </p:cNvSpPr>
          <p:nvPr>
            <p:ph type="dt" sz="half" idx="16"/>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F20A7CA-4009-49F9-8DA8-68F56CA3EA38}" type="datetime1">
              <a:rPr kumimoji="0" lang="da-DK" sz="100" b="0" i="0" u="none" strike="noStrike" kern="1200" cap="none" spc="0" normalizeH="0" baseline="0" noProof="0" smtClean="0">
                <a:ln>
                  <a:noFill/>
                </a:ln>
                <a:no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03-03-2026</a:t>
            </a:fld>
            <a:endParaRPr kumimoji="0" lang="da-DK" sz="100" b="0" i="0" u="none" strike="noStrike" kern="1200" cap="none" spc="0" normalizeH="0" baseline="0" noProof="0" dirty="0">
              <a:ln>
                <a:noFill/>
              </a:ln>
              <a:no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ACDD8688-6100-60F0-669C-4473182A89F6}"/>
              </a:ext>
            </a:extLst>
          </p:cNvPr>
          <p:cNvSpPr>
            <a:spLocks noGrp="1"/>
          </p:cNvSpPr>
          <p:nvPr>
            <p:ph type="sldNum" sz="quarter" idx="18"/>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5D37B1E-C366-494F-A587-962AD9AABC83}" type="slidenum">
              <a:rPr kumimoji="0" lang="da-DK" sz="100" b="0" i="0" u="none" strike="noStrike" kern="1200" cap="none" spc="0" normalizeH="0" baseline="0" noProof="0" smtClean="0">
                <a:ln>
                  <a:noFill/>
                </a:ln>
                <a:no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a:t>
            </a:fld>
            <a:endParaRPr kumimoji="0" lang="da-DK" sz="100" b="0" i="0" u="none" strike="noStrike" kern="1200" cap="none" spc="0" normalizeH="0" baseline="0" noProof="0" dirty="0">
              <a:ln>
                <a:noFill/>
              </a:ln>
              <a:noFill/>
              <a:effectLst/>
              <a:uLnTx/>
              <a:uFillTx/>
              <a:latin typeface="Arial"/>
              <a:ea typeface="+mn-ea"/>
              <a:cs typeface="+mn-cs"/>
            </a:endParaRPr>
          </a:p>
        </p:txBody>
      </p:sp>
      <p:pic>
        <p:nvPicPr>
          <p:cNvPr id="2" name="Billede 1">
            <a:extLst>
              <a:ext uri="{FF2B5EF4-FFF2-40B4-BE49-F238E27FC236}">
                <a16:creationId xmlns:a16="http://schemas.microsoft.com/office/drawing/2014/main" id="{9E89CEC4-D2AB-BBFB-DD77-BEFF1AAB601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52796" y="5480685"/>
            <a:ext cx="1377315" cy="1377315"/>
          </a:xfrm>
          <a:prstGeom prst="rect">
            <a:avLst/>
          </a:prstGeom>
        </p:spPr>
      </p:pic>
    </p:spTree>
    <p:extLst>
      <p:ext uri="{BB962C8B-B14F-4D97-AF65-F5344CB8AC3E}">
        <p14:creationId xmlns:p14="http://schemas.microsoft.com/office/powerpoint/2010/main" val="9137525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329AA2-42FF-CE2A-3BB2-5A536DEEB89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9001A85-8FA1-4A3E-3D3C-F1D5C1EFD712}"/>
              </a:ext>
            </a:extLst>
          </p:cNvPr>
          <p:cNvSpPr>
            <a:spLocks noGrp="1"/>
          </p:cNvSpPr>
          <p:nvPr>
            <p:ph type="ctrTitle"/>
          </p:nvPr>
        </p:nvSpPr>
        <p:spPr>
          <a:xfrm>
            <a:off x="6884892" y="1006605"/>
            <a:ext cx="4487309" cy="1938338"/>
          </a:xfrm>
        </p:spPr>
        <p:txBody>
          <a:bodyPr/>
          <a:lstStyle/>
          <a:p>
            <a:r>
              <a:rPr lang="da-DK" dirty="0"/>
              <a:t>New framework for </a:t>
            </a:r>
            <a:r>
              <a:rPr lang="da-DK" dirty="0" err="1"/>
              <a:t>discussion</a:t>
            </a:r>
            <a:endParaRPr lang="da-DK" dirty="0"/>
          </a:p>
        </p:txBody>
      </p:sp>
      <p:sp>
        <p:nvSpPr>
          <p:cNvPr id="3" name="Pladsholder til tekst 2">
            <a:extLst>
              <a:ext uri="{FF2B5EF4-FFF2-40B4-BE49-F238E27FC236}">
                <a16:creationId xmlns:a16="http://schemas.microsoft.com/office/drawing/2014/main" id="{54B627AB-B13E-8FBD-EE99-C30FD9F32595}"/>
              </a:ext>
            </a:extLst>
          </p:cNvPr>
          <p:cNvSpPr>
            <a:spLocks noGrp="1"/>
          </p:cNvSpPr>
          <p:nvPr>
            <p:ph type="body" sz="quarter" idx="13"/>
          </p:nvPr>
        </p:nvSpPr>
        <p:spPr>
          <a:xfrm>
            <a:off x="6884894" y="3091766"/>
            <a:ext cx="4487308" cy="2466000"/>
          </a:xfrm>
        </p:spPr>
        <p:txBody>
          <a:bodyPr/>
          <a:lstStyle/>
          <a:p>
            <a:pPr marL="0" indent="0">
              <a:buNone/>
            </a:pPr>
            <a:r>
              <a:rPr lang="en-US" b="1" dirty="0">
                <a:solidFill>
                  <a:schemeClr val="accent6"/>
                </a:solidFill>
              </a:rPr>
              <a:t>REMEMBER!</a:t>
            </a:r>
          </a:p>
          <a:p>
            <a:pPr>
              <a:buFont typeface="Wingdings" panose="05000000000000000000" pitchFamily="2" charset="2"/>
              <a:buChar char="à"/>
            </a:pPr>
            <a:r>
              <a:rPr lang="en-US" b="1" dirty="0">
                <a:solidFill>
                  <a:schemeClr val="accent6"/>
                </a:solidFill>
              </a:rPr>
              <a:t>Requests for discussion in FAMU or HOAMU and competence needs must be sent to arbejdsmiljoe@sdu.dk no later than 30 April. </a:t>
            </a:r>
          </a:p>
          <a:p>
            <a:pPr>
              <a:buFont typeface="Wingdings" panose="05000000000000000000" pitchFamily="2" charset="2"/>
              <a:buChar char="à"/>
            </a:pPr>
            <a:r>
              <a:rPr lang="en-US" b="1" dirty="0">
                <a:solidFill>
                  <a:schemeClr val="accent6"/>
                </a:solidFill>
              </a:rPr>
              <a:t>Correction to the health and safety report must be registered in </a:t>
            </a:r>
            <a:r>
              <a:rPr lang="en-US" b="1" dirty="0">
                <a:solidFill>
                  <a:schemeClr val="accent6"/>
                </a:solidFill>
                <a:hlinkClick r:id="rId2"/>
              </a:rPr>
              <a:t>Teams</a:t>
            </a:r>
            <a:r>
              <a:rPr lang="en-US" b="1" dirty="0">
                <a:solidFill>
                  <a:schemeClr val="accent6"/>
                </a:solidFill>
              </a:rPr>
              <a:t> no later than 30 April</a:t>
            </a:r>
          </a:p>
          <a:p>
            <a:pPr marL="0" indent="0">
              <a:buNone/>
            </a:pPr>
            <a:endParaRPr lang="da-DK" dirty="0"/>
          </a:p>
        </p:txBody>
      </p:sp>
      <p:sp>
        <p:nvSpPr>
          <p:cNvPr id="4" name="Pladsholder til indhold 3">
            <a:extLst>
              <a:ext uri="{FF2B5EF4-FFF2-40B4-BE49-F238E27FC236}">
                <a16:creationId xmlns:a16="http://schemas.microsoft.com/office/drawing/2014/main" id="{E3394C50-8BAF-8A78-744E-8507E085195C}"/>
              </a:ext>
            </a:extLst>
          </p:cNvPr>
          <p:cNvSpPr>
            <a:spLocks noGrp="1"/>
          </p:cNvSpPr>
          <p:nvPr>
            <p:ph sz="quarter" idx="15"/>
          </p:nvPr>
        </p:nvSpPr>
        <p:spPr>
          <a:xfrm>
            <a:off x="422432" y="1000443"/>
            <a:ext cx="5673568" cy="4853157"/>
          </a:xfrm>
        </p:spPr>
        <p:txBody>
          <a:bodyPr/>
          <a:lstStyle/>
          <a:p>
            <a:pPr marL="0" indent="0">
              <a:buNone/>
            </a:pPr>
            <a:r>
              <a:rPr lang="en-US" sz="1400" dirty="0">
                <a:latin typeface="Helvetica"/>
                <a:cs typeface="Arial"/>
              </a:rPr>
              <a:t>The agenda for the health and safety discussion must </a:t>
            </a:r>
            <a:r>
              <a:rPr lang="en-US" sz="1400" b="1" dirty="0">
                <a:latin typeface="Helvetica"/>
                <a:cs typeface="Arial"/>
              </a:rPr>
              <a:t>continue</a:t>
            </a:r>
            <a:r>
              <a:rPr lang="en-US" sz="1400" dirty="0">
                <a:latin typeface="Helvetica"/>
                <a:cs typeface="Arial"/>
              </a:rPr>
              <a:t> to be a </a:t>
            </a:r>
            <a:r>
              <a:rPr lang="en-US" sz="1400" b="1" dirty="0">
                <a:latin typeface="Helvetica"/>
                <a:cs typeface="Arial"/>
              </a:rPr>
              <a:t>basis for dialogue </a:t>
            </a:r>
            <a:r>
              <a:rPr lang="en-US" sz="1400" dirty="0">
                <a:latin typeface="Helvetica"/>
                <a:cs typeface="Arial"/>
              </a:rPr>
              <a:t>in the health and safety group, and there is a </a:t>
            </a:r>
            <a:r>
              <a:rPr lang="en-US" sz="1400" b="1" dirty="0">
                <a:latin typeface="Helvetica"/>
                <a:cs typeface="Arial"/>
              </a:rPr>
              <a:t>compulsory template </a:t>
            </a:r>
            <a:r>
              <a:rPr lang="en-US" sz="1400" dirty="0">
                <a:latin typeface="Helvetica"/>
                <a:cs typeface="Arial"/>
              </a:rPr>
              <a:t>to be used for the minutes, but only </a:t>
            </a:r>
            <a:r>
              <a:rPr lang="en-US" sz="1400" b="1" dirty="0">
                <a:latin typeface="Helvetica"/>
                <a:cs typeface="Arial"/>
              </a:rPr>
              <a:t>challenges</a:t>
            </a:r>
            <a:r>
              <a:rPr lang="en-US" sz="1400" dirty="0">
                <a:latin typeface="Helvetica"/>
                <a:cs typeface="Arial"/>
              </a:rPr>
              <a:t> that cannot be solved locally and </a:t>
            </a:r>
            <a:r>
              <a:rPr lang="en-US" sz="1400" b="1" dirty="0"/>
              <a:t>competence</a:t>
            </a:r>
            <a:r>
              <a:rPr lang="en-US" sz="1400" dirty="0"/>
              <a:t> development</a:t>
            </a:r>
            <a:r>
              <a:rPr lang="en-US" sz="1400" dirty="0">
                <a:latin typeface="Helvetica"/>
                <a:cs typeface="Arial"/>
              </a:rPr>
              <a:t> are brought to FAMU or HOAMU.</a:t>
            </a:r>
          </a:p>
          <a:p>
            <a:pPr marL="0" indent="0">
              <a:buNone/>
            </a:pPr>
            <a:endParaRPr lang="en-US" sz="1400" dirty="0">
              <a:latin typeface="Helvetica"/>
              <a:cs typeface="Arial"/>
            </a:endParaRPr>
          </a:p>
          <a:p>
            <a:pPr marL="0" indent="0">
              <a:buNone/>
            </a:pPr>
            <a:r>
              <a:rPr lang="en-US" sz="1400" b="1" dirty="0">
                <a:latin typeface="Helvetica"/>
                <a:cs typeface="Arial"/>
              </a:rPr>
              <a:t>The minutes </a:t>
            </a:r>
            <a:r>
              <a:rPr lang="en-US" sz="1400" dirty="0">
                <a:latin typeface="Helvetica"/>
                <a:cs typeface="Arial"/>
              </a:rPr>
              <a:t>are the health and safety group's </a:t>
            </a:r>
            <a:r>
              <a:rPr lang="en-US" sz="1400" b="1" dirty="0">
                <a:latin typeface="Helvetica"/>
                <a:cs typeface="Arial"/>
              </a:rPr>
              <a:t>documentation</a:t>
            </a:r>
            <a:r>
              <a:rPr lang="en-US" sz="1400" dirty="0">
                <a:latin typeface="Helvetica"/>
                <a:cs typeface="Arial"/>
              </a:rPr>
              <a:t> of the annual discussion - therefore compulsory!</a:t>
            </a:r>
          </a:p>
          <a:p>
            <a:pPr marL="0" indent="0">
              <a:buNone/>
            </a:pPr>
            <a:endParaRPr lang="en-US" sz="1400" dirty="0">
              <a:latin typeface="Helvetica"/>
              <a:cs typeface="Arial"/>
            </a:endParaRPr>
          </a:p>
          <a:p>
            <a:pPr marL="0" indent="0">
              <a:buNone/>
            </a:pPr>
            <a:r>
              <a:rPr lang="en-US" sz="1400" dirty="0">
                <a:latin typeface="Helvetica"/>
                <a:cs typeface="Arial"/>
              </a:rPr>
              <a:t>The health and safety groups are </a:t>
            </a:r>
            <a:r>
              <a:rPr lang="en-US" sz="1400" b="1" dirty="0">
                <a:latin typeface="Helvetica"/>
                <a:cs typeface="Arial"/>
              </a:rPr>
              <a:t>encouraged</a:t>
            </a:r>
            <a:r>
              <a:rPr lang="en-US" sz="1400" dirty="0">
                <a:latin typeface="Helvetica"/>
                <a:cs typeface="Arial"/>
              </a:rPr>
              <a:t> to </a:t>
            </a:r>
            <a:r>
              <a:rPr lang="en-US" sz="1400" b="1" dirty="0">
                <a:latin typeface="Helvetica"/>
                <a:cs typeface="Arial"/>
              </a:rPr>
              <a:t>inform</a:t>
            </a:r>
            <a:r>
              <a:rPr lang="en-US" sz="1400" dirty="0">
                <a:latin typeface="Helvetica"/>
                <a:cs typeface="Arial"/>
              </a:rPr>
              <a:t> employees and management of </a:t>
            </a:r>
            <a:r>
              <a:rPr lang="en-US" sz="1400" b="1" dirty="0">
                <a:latin typeface="Helvetica"/>
                <a:cs typeface="Arial"/>
              </a:rPr>
              <a:t>key points </a:t>
            </a:r>
            <a:r>
              <a:rPr lang="en-US" sz="1400" dirty="0">
                <a:latin typeface="Helvetica"/>
                <a:cs typeface="Arial"/>
              </a:rPr>
              <a:t>from the discussion and the </a:t>
            </a:r>
            <a:r>
              <a:rPr lang="en-US" sz="1400" b="1" dirty="0">
                <a:latin typeface="Helvetica"/>
                <a:cs typeface="Arial"/>
              </a:rPr>
              <a:t>plan</a:t>
            </a:r>
            <a:r>
              <a:rPr lang="en-US" sz="1400" dirty="0">
                <a:latin typeface="Helvetica"/>
                <a:cs typeface="Arial"/>
              </a:rPr>
              <a:t> for the coming year's health and safety work.</a:t>
            </a:r>
          </a:p>
          <a:p>
            <a:pPr marL="0" indent="0">
              <a:buNone/>
            </a:pPr>
            <a:endParaRPr lang="en-US" sz="1400" dirty="0">
              <a:latin typeface="Helvetica"/>
              <a:cs typeface="Arial"/>
            </a:endParaRPr>
          </a:p>
          <a:p>
            <a:pPr marL="0" indent="0">
              <a:buNone/>
            </a:pPr>
            <a:r>
              <a:rPr lang="en-US" sz="1400" dirty="0">
                <a:latin typeface="Helvetica"/>
                <a:cs typeface="Arial"/>
              </a:rPr>
              <a:t>The statement is </a:t>
            </a:r>
            <a:r>
              <a:rPr lang="en-US" sz="1400" b="1" dirty="0">
                <a:latin typeface="Helvetica"/>
                <a:cs typeface="Arial"/>
              </a:rPr>
              <a:t>updated centrally once a year</a:t>
            </a:r>
            <a:r>
              <a:rPr lang="en-US" sz="1400" dirty="0">
                <a:latin typeface="Helvetica"/>
                <a:cs typeface="Arial"/>
              </a:rPr>
              <a:t>, while </a:t>
            </a:r>
            <a:r>
              <a:rPr lang="en-US" sz="1400" b="1" dirty="0">
                <a:latin typeface="Helvetica"/>
                <a:cs typeface="Arial"/>
              </a:rPr>
              <a:t>ongoing</a:t>
            </a:r>
            <a:r>
              <a:rPr lang="en-US" sz="1400" dirty="0">
                <a:latin typeface="Helvetica"/>
                <a:cs typeface="Arial"/>
              </a:rPr>
              <a:t> updates are the </a:t>
            </a:r>
            <a:r>
              <a:rPr lang="en-US" sz="1400" b="1" dirty="0">
                <a:latin typeface="Helvetica"/>
                <a:cs typeface="Arial"/>
              </a:rPr>
              <a:t>responsibility of the health and safety groups</a:t>
            </a:r>
            <a:r>
              <a:rPr lang="en-US" sz="1400" dirty="0">
                <a:latin typeface="Helvetica"/>
                <a:cs typeface="Arial"/>
              </a:rPr>
              <a:t> (procedure for ongoing updates will be announced later)</a:t>
            </a:r>
          </a:p>
          <a:p>
            <a:pPr marL="0" indent="0">
              <a:buNone/>
            </a:pPr>
            <a:endParaRPr lang="en-US" sz="1400" dirty="0">
              <a:latin typeface="Helvetica"/>
              <a:cs typeface="Arial"/>
            </a:endParaRPr>
          </a:p>
          <a:p>
            <a:pPr marL="0" indent="0">
              <a:buNone/>
            </a:pPr>
            <a:r>
              <a:rPr lang="en-US" sz="1400" dirty="0">
                <a:latin typeface="Helvetica"/>
                <a:cs typeface="Arial"/>
              </a:rPr>
              <a:t>On SDU HR's service page under working environment: </a:t>
            </a:r>
            <a:r>
              <a:rPr lang="en-US" sz="1400" dirty="0">
                <a:latin typeface="Helvetica"/>
                <a:cs typeface="Arial"/>
                <a:hlinkClick r:id="rId3">
                  <a:extLst>
                    <a:ext uri="{A12FA001-AC4F-418D-AE19-62706E023703}">
                      <ahyp:hlinkClr xmlns:ahyp="http://schemas.microsoft.com/office/drawing/2018/hyperlinkcolor" val="tx"/>
                    </a:ext>
                  </a:extLst>
                </a:hlinkClick>
              </a:rPr>
              <a:t>www.sdunet.dk/arbejdsmiljoe</a:t>
            </a:r>
            <a:r>
              <a:rPr lang="en-US" sz="1400" dirty="0">
                <a:latin typeface="Helvetica"/>
                <a:cs typeface="Arial"/>
              </a:rPr>
              <a:t> - the annual working environment discussion, you will find </a:t>
            </a:r>
            <a:r>
              <a:rPr lang="en-US" sz="1400" b="1" dirty="0">
                <a:latin typeface="Helvetica"/>
                <a:cs typeface="Arial"/>
              </a:rPr>
              <a:t>relevant material </a:t>
            </a:r>
            <a:r>
              <a:rPr lang="en-US" sz="1400" dirty="0">
                <a:latin typeface="Helvetica"/>
                <a:cs typeface="Arial"/>
              </a:rPr>
              <a:t>for the discussion.</a:t>
            </a:r>
            <a:endParaRPr lang="da-DK" sz="1400" dirty="0">
              <a:latin typeface="Helvetica"/>
              <a:cs typeface="Arial"/>
            </a:endParaRPr>
          </a:p>
          <a:p>
            <a:endParaRPr lang="da-DK" dirty="0"/>
          </a:p>
        </p:txBody>
      </p:sp>
      <p:sp>
        <p:nvSpPr>
          <p:cNvPr id="5" name="Pladsholder til dato 4">
            <a:extLst>
              <a:ext uri="{FF2B5EF4-FFF2-40B4-BE49-F238E27FC236}">
                <a16:creationId xmlns:a16="http://schemas.microsoft.com/office/drawing/2014/main" id="{90E0F49C-6B6D-F27F-7AC1-8A9FA3B501BC}"/>
              </a:ext>
            </a:extLst>
          </p:cNvPr>
          <p:cNvSpPr>
            <a:spLocks noGrp="1"/>
          </p:cNvSpPr>
          <p:nvPr>
            <p:ph type="dt" sz="half" idx="16"/>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9277C2D-1C11-489B-929F-C46A74ABC9D9}" type="datetime1">
              <a:rPr kumimoji="0" lang="da-DK" sz="100" b="0" i="0" u="none" strike="noStrike" kern="1200" cap="none" spc="0" normalizeH="0" baseline="0" noProof="0" smtClean="0">
                <a:ln>
                  <a:noFill/>
                </a:ln>
                <a:no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03-03-2026</a:t>
            </a:fld>
            <a:endParaRPr kumimoji="0" lang="da-DK" sz="100" b="0" i="0" u="none" strike="noStrike" kern="1200" cap="none" spc="0" normalizeH="0" baseline="0" noProof="0" dirty="0">
              <a:ln>
                <a:noFill/>
              </a:ln>
              <a:noFill/>
              <a:effectLst/>
              <a:uLnTx/>
              <a:uFillTx/>
              <a:latin typeface="Arial"/>
              <a:ea typeface="+mn-ea"/>
              <a:cs typeface="+mn-cs"/>
            </a:endParaRPr>
          </a:p>
        </p:txBody>
      </p:sp>
      <p:sp>
        <p:nvSpPr>
          <p:cNvPr id="6" name="Pladsholder til slidenummer 5">
            <a:extLst>
              <a:ext uri="{FF2B5EF4-FFF2-40B4-BE49-F238E27FC236}">
                <a16:creationId xmlns:a16="http://schemas.microsoft.com/office/drawing/2014/main" id="{BBD89075-42A8-1710-3336-14B4B0C99920}"/>
              </a:ext>
            </a:extLst>
          </p:cNvPr>
          <p:cNvSpPr>
            <a:spLocks noGrp="1"/>
          </p:cNvSpPr>
          <p:nvPr>
            <p:ph type="sldNum" sz="quarter" idx="18"/>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5D37B1E-C366-494F-A587-962AD9AABC83}" type="slidenum">
              <a:rPr kumimoji="0" lang="da-DK" sz="100" b="0" i="0" u="none" strike="noStrike" kern="1200" cap="none" spc="0" normalizeH="0" baseline="0" noProof="0" smtClean="0">
                <a:ln>
                  <a:noFill/>
                </a:ln>
                <a:no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a:t>
            </a:fld>
            <a:endParaRPr kumimoji="0" lang="da-DK" sz="100" b="0" i="0" u="none" strike="noStrike" kern="1200" cap="none" spc="0" normalizeH="0" baseline="0" noProof="0" dirty="0">
              <a:ln>
                <a:noFill/>
              </a:ln>
              <a:noFill/>
              <a:effectLst/>
              <a:uLnTx/>
              <a:uFillTx/>
              <a:latin typeface="Arial"/>
              <a:ea typeface="+mn-ea"/>
              <a:cs typeface="+mn-cs"/>
            </a:endParaRPr>
          </a:p>
        </p:txBody>
      </p:sp>
      <p:pic>
        <p:nvPicPr>
          <p:cNvPr id="7" name="Billede 6">
            <a:extLst>
              <a:ext uri="{FF2B5EF4-FFF2-40B4-BE49-F238E27FC236}">
                <a16:creationId xmlns:a16="http://schemas.microsoft.com/office/drawing/2014/main" id="{B9AC8C66-2BE6-CF08-BAC4-35A24F5367C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52796" y="5480685"/>
            <a:ext cx="1377315" cy="1377315"/>
          </a:xfrm>
          <a:prstGeom prst="rect">
            <a:avLst/>
          </a:prstGeom>
        </p:spPr>
      </p:pic>
    </p:spTree>
    <p:extLst>
      <p:ext uri="{BB962C8B-B14F-4D97-AF65-F5344CB8AC3E}">
        <p14:creationId xmlns:p14="http://schemas.microsoft.com/office/powerpoint/2010/main" val="1251759850"/>
      </p:ext>
    </p:extLst>
  </p:cSld>
  <p:clrMapOvr>
    <a:masterClrMapping/>
  </p:clrMapOvr>
</p:sld>
</file>

<file path=ppt/theme/theme1.xml><?xml version="1.0" encoding="utf-8"?>
<a:theme xmlns:a="http://schemas.openxmlformats.org/drawingml/2006/main" name="Blank">
  <a:themeElements>
    <a:clrScheme name="SDU">
      <a:dk1>
        <a:srgbClr val="000000"/>
      </a:dk1>
      <a:lt1>
        <a:sysClr val="window" lastClr="FFFFFF"/>
      </a:lt1>
      <a:dk2>
        <a:srgbClr val="7A6040"/>
      </a:dk2>
      <a:lt2>
        <a:srgbClr val="DDCBA4"/>
      </a:lt2>
      <a:accent1>
        <a:srgbClr val="AEB862"/>
      </a:accent1>
      <a:accent2>
        <a:srgbClr val="789D4A"/>
      </a:accent2>
      <a:accent3>
        <a:srgbClr val="F2C75C"/>
      </a:accent3>
      <a:accent4>
        <a:srgbClr val="E07E3C"/>
      </a:accent4>
      <a:accent5>
        <a:srgbClr val="E1BBB4"/>
      </a:accent5>
      <a:accent6>
        <a:srgbClr val="D05A57"/>
      </a:accent6>
      <a:hlink>
        <a:srgbClr val="0563C1"/>
      </a:hlink>
      <a:folHlink>
        <a:srgbClr val="954F72"/>
      </a:folHlink>
    </a:clrScheme>
    <a:fontScheme name="SD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solidFill>
            <a:schemeClr val="accent1"/>
          </a:solidFill>
        </a:ln>
      </a:spPr>
      <a:bodyPr lIns="72000" tIns="72000" rIns="72000" bIns="72000" rtlCol="0" anchor="ctr"/>
      <a:lstStyle>
        <a:defPPr algn="ctr">
          <a:defRPr sz="1600" dirty="0" err="1"/>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600" dirty="0" err="1"/>
        </a:defPPr>
      </a:lstStyle>
    </a:txDef>
  </a:objectDefaults>
  <a:extraClrSchemeLst/>
  <a:custClrLst>
    <a:custClr name="Grøn 1">
      <a:srgbClr val="4E5B31"/>
    </a:custClr>
    <a:custClr name="Grøn 2">
      <a:srgbClr val="789D4A"/>
    </a:custClr>
    <a:custClr name="Grøn 3">
      <a:srgbClr val="AEB862"/>
    </a:custClr>
    <a:custClr name="Grøn 4">
      <a:srgbClr val="EAE7B9"/>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Orange 1">
      <a:srgbClr val="D38235"/>
    </a:custClr>
    <a:custClr name="Orange 2">
      <a:srgbClr val="E0A526"/>
    </a:custClr>
    <a:custClr name="Orange 3">
      <a:srgbClr val="EED484"/>
    </a:custClr>
    <a:custClr name="Orange 4">
      <a:srgbClr val="FCF0C4"/>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Rød 1">
      <a:srgbClr val="862633"/>
    </a:custClr>
    <a:custClr name="Rød 2">
      <a:srgbClr val="D05A57"/>
    </a:custClr>
    <a:custClr name="Rød 3">
      <a:srgbClr val="E1BBB4"/>
    </a:custClr>
    <a:custClr name="Rød 4">
      <a:srgbClr val="F4E2DE"/>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Brun 1">
      <a:srgbClr val="473729"/>
    </a:custClr>
    <a:custClr name="Brun 2">
      <a:srgbClr val="946037"/>
    </a:custClr>
    <a:custClr name="Brun 3">
      <a:srgbClr val="DDCBA4"/>
    </a:custClr>
    <a:custClr name="Brun 4">
      <a:srgbClr val="EFE5D1"/>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Sort">
      <a:srgbClr val="000000"/>
    </a:custClr>
    <a:custClr name="Hvid">
      <a:srgbClr val="FFFFFF"/>
    </a:custClr>
  </a:custClrLst>
  <a:extLst>
    <a:ext uri="{05A4C25C-085E-4340-85A3-A5531E510DB2}">
      <thm15:themeFamily xmlns:thm15="http://schemas.microsoft.com/office/thememl/2012/main" name="SDU widescreen.potx" id="{1C4F8E8D-0334-4267-96F7-9CAC143C1229}" vid="{6887ADA9-E5D5-4F4B-ACE2-43240691910A}"/>
    </a:ext>
  </a:extLst>
</a:theme>
</file>

<file path=ppt/theme/theme2.xml><?xml version="1.0" encoding="utf-8"?>
<a:theme xmlns:a="http://schemas.openxmlformats.org/drawingml/2006/main" name="SDU">
  <a:themeElements>
    <a:clrScheme name="SDU">
      <a:dk1>
        <a:srgbClr val="000000"/>
      </a:dk1>
      <a:lt1>
        <a:sysClr val="window" lastClr="FFFFFF"/>
      </a:lt1>
      <a:dk2>
        <a:srgbClr val="7A6040"/>
      </a:dk2>
      <a:lt2>
        <a:srgbClr val="DDCBA4"/>
      </a:lt2>
      <a:accent1>
        <a:srgbClr val="AEB862"/>
      </a:accent1>
      <a:accent2>
        <a:srgbClr val="789D4A"/>
      </a:accent2>
      <a:accent3>
        <a:srgbClr val="F2C75C"/>
      </a:accent3>
      <a:accent4>
        <a:srgbClr val="E07E3C"/>
      </a:accent4>
      <a:accent5>
        <a:srgbClr val="E1BBB4"/>
      </a:accent5>
      <a:accent6>
        <a:srgbClr val="D05A57"/>
      </a:accent6>
      <a:hlink>
        <a:srgbClr val="0563C1"/>
      </a:hlink>
      <a:folHlink>
        <a:srgbClr val="954F72"/>
      </a:folHlink>
    </a:clrScheme>
    <a:fontScheme name="SD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solidFill>
            <a:schemeClr val="accent1"/>
          </a:solidFill>
        </a:ln>
      </a:spPr>
      <a:bodyPr lIns="72000" tIns="72000" rIns="72000" bIns="72000" rtlCol="0" anchor="ctr"/>
      <a:lstStyle>
        <a:defPPr algn="ctr">
          <a:defRPr sz="1600" dirty="0" err="1"/>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600" dirty="0" err="1"/>
        </a:defPPr>
      </a:lstStyle>
    </a:txDef>
  </a:objectDefaults>
  <a:extraClrSchemeLst/>
  <a:custClrLst>
    <a:custClr name="Grøn 1">
      <a:srgbClr val="4E5B31"/>
    </a:custClr>
    <a:custClr name="Grøn 2">
      <a:srgbClr val="789D4A"/>
    </a:custClr>
    <a:custClr name="Grøn 3">
      <a:srgbClr val="AEB862"/>
    </a:custClr>
    <a:custClr name="Grøn 4">
      <a:srgbClr val="EAE7B9"/>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Orange 1">
      <a:srgbClr val="D38235"/>
    </a:custClr>
    <a:custClr name="Orange 2">
      <a:srgbClr val="E0A526"/>
    </a:custClr>
    <a:custClr name="Orange 3">
      <a:srgbClr val="EED484"/>
    </a:custClr>
    <a:custClr name="Orange 4">
      <a:srgbClr val="FCF0C4"/>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Rød 1">
      <a:srgbClr val="862633"/>
    </a:custClr>
    <a:custClr name="Rød 2">
      <a:srgbClr val="D05A57"/>
    </a:custClr>
    <a:custClr name="Rød 3">
      <a:srgbClr val="E1BBB4"/>
    </a:custClr>
    <a:custClr name="Rød 4">
      <a:srgbClr val="F4E2DE"/>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Brun 1">
      <a:srgbClr val="473729"/>
    </a:custClr>
    <a:custClr name="Brun 2">
      <a:srgbClr val="946037"/>
    </a:custClr>
    <a:custClr name="Brun 3">
      <a:srgbClr val="DDCBA4"/>
    </a:custClr>
    <a:custClr name="Brun 4">
      <a:srgbClr val="EFE5D1"/>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Sort">
      <a:srgbClr val="000000"/>
    </a:custClr>
    <a:custClr name="Hvid">
      <a:srgbClr val="FFFFFF"/>
    </a:custClr>
  </a:custClrLst>
  <a:extLst>
    <a:ext uri="{05A4C25C-085E-4340-85A3-A5531E510DB2}">
      <thm15:themeFamily xmlns:thm15="http://schemas.microsoft.com/office/thememl/2012/main" name="SDU" id="{F00653A6-EDC9-4A26-A101-22DCF11D94E2}" vid="{4BE6CC0C-BBC1-44D2-9F45-8500ECBE5456}"/>
    </a:ext>
  </a:ext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custClrLst>
    <a:custClr name="Grøn 1">
      <a:srgbClr val="4E5B31"/>
    </a:custClr>
    <a:custClr name="Grøn 2">
      <a:srgbClr val="789D4A"/>
    </a:custClr>
    <a:custClr name="Grøn 3">
      <a:srgbClr val="AEB862"/>
    </a:custClr>
    <a:custClr name="Grøn 4">
      <a:srgbClr val="EAE7B9"/>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Orange 1">
      <a:srgbClr val="D38235"/>
    </a:custClr>
    <a:custClr name="Orange 2">
      <a:srgbClr val="E0A526"/>
    </a:custClr>
    <a:custClr name="Orange 3">
      <a:srgbClr val="EED484"/>
    </a:custClr>
    <a:custClr name="Orange 4">
      <a:srgbClr val="FCF0C4"/>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Rød 1">
      <a:srgbClr val="862633"/>
    </a:custClr>
    <a:custClr name="Rød 2">
      <a:srgbClr val="D05A57"/>
    </a:custClr>
    <a:custClr name="Rød 3">
      <a:srgbClr val="E1BBB4"/>
    </a:custClr>
    <a:custClr name="Rød 4">
      <a:srgbClr val="F4E2DE"/>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Brun 1">
      <a:srgbClr val="473729"/>
    </a:custClr>
    <a:custClr name="Brun 2">
      <a:srgbClr val="946037"/>
    </a:custClr>
    <a:custClr name="Brun 3">
      <a:srgbClr val="DDCBA4"/>
    </a:custClr>
    <a:custClr name="Brun 4">
      <a:srgbClr val="EFE5D1"/>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Sort">
      <a:srgbClr val="000000"/>
    </a:custClr>
    <a:custClr name="Hvid">
      <a:srgbClr val="FFFFFF"/>
    </a:custClr>
  </a:custClr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F2BDC5D3B7E16C4DAC3504EBE4BF77BE" ma:contentTypeVersion="3" ma:contentTypeDescription="Opret et nyt dokument." ma:contentTypeScope="" ma:versionID="e3342c864c6ad351858f8bfa54941439">
  <xsd:schema xmlns:xsd="http://www.w3.org/2001/XMLSchema" xmlns:xs="http://www.w3.org/2001/XMLSchema" xmlns:p="http://schemas.microsoft.com/office/2006/metadata/properties" xmlns:ns2="3e97341e-f767-4d2b-90c9-641cda6c81c6" targetNamespace="http://schemas.microsoft.com/office/2006/metadata/properties" ma:root="true" ma:fieldsID="9a32d9523c089c77f52d91bd727f23a4" ns2:_="">
    <xsd:import namespace="3e97341e-f767-4d2b-90c9-641cda6c81c6"/>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e97341e-f767-4d2b-90c9-641cda6c81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TemplafyTemplateConfiguration><![CDATA[{"elementsMetadata":[],"transformationConfigurations":[{"language":"{{DocumentLanguage}}","disableUpdates":false,"type":"proofingLanguage"}],"templateName":"blank","templateDescription":"","enableDocumentContentUpdater":true,"version":"2.0"}]]></TemplafyTemplateConfiguration>
</file>

<file path=customXml/item5.xml><?xml version="1.0" encoding="utf-8"?>
<TemplafyFormConfiguration><![CDATA[{"formFields":[],"formDataEntries":[]}]]></TemplafyFormConfiguration>
</file>

<file path=customXml/itemProps1.xml><?xml version="1.0" encoding="utf-8"?>
<ds:datastoreItem xmlns:ds="http://schemas.openxmlformats.org/officeDocument/2006/customXml" ds:itemID="{578D350E-8E36-46C6-8702-48DFC64CB99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e97341e-f767-4d2b-90c9-641cda6c81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C5BF8C0-D522-48AB-8B06-BFF20929394B}">
  <ds:schemaRefs>
    <ds:schemaRef ds:uri="http://schemas.microsoft.com/office/2006/metadata/properties"/>
    <ds:schemaRef ds:uri="http://schemas.microsoft.com/office/2006/documentManagement/types"/>
    <ds:schemaRef ds:uri="http://purl.org/dc/terms/"/>
    <ds:schemaRef ds:uri="http://schemas.openxmlformats.org/package/2006/metadata/core-properties"/>
    <ds:schemaRef ds:uri="c3ac72ac-cbe0-4657-b0cb-68847e098f8b"/>
    <ds:schemaRef ds:uri="http://purl.org/dc/dcmitype/"/>
    <ds:schemaRef ds:uri="http://schemas.microsoft.com/office/infopath/2007/PartnerControls"/>
    <ds:schemaRef ds:uri="75e3caed-6666-4962-99c0-17ba786c5c1d"/>
    <ds:schemaRef ds:uri="http://www.w3.org/XML/1998/namespace"/>
    <ds:schemaRef ds:uri="http://purl.org/dc/elements/1.1/"/>
  </ds:schemaRefs>
</ds:datastoreItem>
</file>

<file path=customXml/itemProps3.xml><?xml version="1.0" encoding="utf-8"?>
<ds:datastoreItem xmlns:ds="http://schemas.openxmlformats.org/officeDocument/2006/customXml" ds:itemID="{C7CF39B6-AE0C-4098-8E4B-10121B59124F}">
  <ds:schemaRefs>
    <ds:schemaRef ds:uri="http://schemas.microsoft.com/sharepoint/v3/contenttype/forms"/>
  </ds:schemaRefs>
</ds:datastoreItem>
</file>

<file path=customXml/itemProps4.xml><?xml version="1.0" encoding="utf-8"?>
<ds:datastoreItem xmlns:ds="http://schemas.openxmlformats.org/officeDocument/2006/customXml" ds:itemID="{C484C70F-0F64-4774-853F-19FDF7E1F81D}">
  <ds:schemaRefs/>
</ds:datastoreItem>
</file>

<file path=customXml/itemProps5.xml><?xml version="1.0" encoding="utf-8"?>
<ds:datastoreItem xmlns:ds="http://schemas.openxmlformats.org/officeDocument/2006/customXml" ds:itemID="{C5CD5A01-6378-494D-B71B-D23DEC9A120C}">
  <ds:schemaRefs/>
</ds:datastoreItem>
</file>

<file path=docProps/app.xml><?xml version="1.0" encoding="utf-8"?>
<Properties xmlns="http://schemas.openxmlformats.org/officeDocument/2006/extended-properties" xmlns:vt="http://schemas.openxmlformats.org/officeDocument/2006/docPropsVTypes">
  <Template>SDU widescreen dateA</Template>
  <TotalTime>296</TotalTime>
  <Words>588</Words>
  <Application>Microsoft Office PowerPoint</Application>
  <PresentationFormat>Widescreen</PresentationFormat>
  <Paragraphs>36</Paragraphs>
  <Slides>2</Slides>
  <Notes>1</Notes>
  <HiddenSlides>0</HiddenSlides>
  <MMClips>0</MMClips>
  <ScaleCrop>false</ScaleCrop>
  <HeadingPairs>
    <vt:vector size="6" baseType="variant">
      <vt:variant>
        <vt:lpstr>Benyttede skrifttyper</vt:lpstr>
      </vt:variant>
      <vt:variant>
        <vt:i4>3</vt:i4>
      </vt:variant>
      <vt:variant>
        <vt:lpstr>Tema</vt:lpstr>
      </vt:variant>
      <vt:variant>
        <vt:i4>2</vt:i4>
      </vt:variant>
      <vt:variant>
        <vt:lpstr>Slidetitler</vt:lpstr>
      </vt:variant>
      <vt:variant>
        <vt:i4>2</vt:i4>
      </vt:variant>
    </vt:vector>
  </HeadingPairs>
  <TitlesOfParts>
    <vt:vector size="7" baseType="lpstr">
      <vt:lpstr>Arial</vt:lpstr>
      <vt:lpstr>Helvetica</vt:lpstr>
      <vt:lpstr>Wingdings</vt:lpstr>
      <vt:lpstr>Blank</vt:lpstr>
      <vt:lpstr>SDU</vt:lpstr>
      <vt:lpstr>The annual occupational health and safety discussion</vt:lpstr>
      <vt:lpstr>New framework for discussion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 årlige arbejdsmiljødrøftelse</dc:title>
  <dc:subject/>
  <dc:creator>Luise Thuesen Marling</dc:creator>
  <cp:keywords/>
  <dc:description/>
  <cp:lastModifiedBy>Luise Thuesen Marling</cp:lastModifiedBy>
  <cp:revision>34</cp:revision>
  <dcterms:created xsi:type="dcterms:W3CDTF">2023-04-17T10:41:40Z</dcterms:created>
  <dcterms:modified xsi:type="dcterms:W3CDTF">2026-03-03T10:58:10Z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fyTimeStamp">
    <vt:lpwstr>2022-07-04T06:37:46</vt:lpwstr>
  </property>
  <property fmtid="{D5CDD505-2E9C-101B-9397-08002B2CF9AE}" pid="3" name="TemplafyTenantId">
    <vt:lpwstr>sdu</vt:lpwstr>
  </property>
  <property fmtid="{D5CDD505-2E9C-101B-9397-08002B2CF9AE}" pid="4" name="TemplafyTemplateId">
    <vt:lpwstr>637925134655816945</vt:lpwstr>
  </property>
  <property fmtid="{D5CDD505-2E9C-101B-9397-08002B2CF9AE}" pid="5" name="TemplafyUserProfileId">
    <vt:lpwstr>637830413140992867</vt:lpwstr>
  </property>
  <property fmtid="{D5CDD505-2E9C-101B-9397-08002B2CF9AE}" pid="6" name="TemplafyLanguageCode">
    <vt:lpwstr>da-DK</vt:lpwstr>
  </property>
  <property fmtid="{D5CDD505-2E9C-101B-9397-08002B2CF9AE}" pid="7" name="TemplafyFromBlank">
    <vt:bool>true</vt:bool>
  </property>
  <property fmtid="{D5CDD505-2E9C-101B-9397-08002B2CF9AE}" pid="8" name="ContentTypeId">
    <vt:lpwstr>0x010100F2BDC5D3B7E16C4DAC3504EBE4BF77BE</vt:lpwstr>
  </property>
  <property fmtid="{D5CDD505-2E9C-101B-9397-08002B2CF9AE}" pid="9" name="MediaServiceImageTags">
    <vt:lpwstr/>
  </property>
</Properties>
</file>