
<file path=[Content_Types].xml><?xml version="1.0" encoding="utf-8"?>
<Types xmlns="http://schemas.openxmlformats.org/package/2006/content-types">
  <Default Extension="bin" ContentType="image/x-emf"/>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2.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3" r:id="rId24"/>
  </p:sldMasterIdLst>
  <p:notesMasterIdLst>
    <p:notesMasterId r:id="rId36"/>
  </p:notesMasterIdLst>
  <p:sldIdLst>
    <p:sldId id="257" r:id="rId25"/>
    <p:sldId id="258" r:id="rId26"/>
    <p:sldId id="281" r:id="rId27"/>
    <p:sldId id="264" r:id="rId28"/>
    <p:sldId id="275" r:id="rId29"/>
    <p:sldId id="279" r:id="rId30"/>
    <p:sldId id="277" r:id="rId31"/>
    <p:sldId id="266" r:id="rId32"/>
    <p:sldId id="265" r:id="rId33"/>
    <p:sldId id="276" r:id="rId34"/>
    <p:sldId id="280" r:id="rId35"/>
  </p:sldIdLst>
  <p:sldSz cx="12192000" cy="6858000"/>
  <p:notesSz cx="6858000" cy="9144000"/>
  <p:defaultTextStyle>
    <a:defPPr rtl="0">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40"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CB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C43BE6-1CDA-4A5A-A831-089AAA93832B}" v="207" dt="2024-12-04T20:02:49.727"/>
  </p1510:revLst>
</p1510:revInfo>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61" autoAdjust="0"/>
    <p:restoredTop sz="74501" autoAdjust="0"/>
  </p:normalViewPr>
  <p:slideViewPr>
    <p:cSldViewPr snapToGrid="0" showGuides="1">
      <p:cViewPr varScale="1">
        <p:scale>
          <a:sx n="47" d="100"/>
          <a:sy n="47" d="100"/>
        </p:scale>
        <p:origin x="704" y="60"/>
      </p:cViewPr>
      <p:guideLst>
        <p:guide orient="horz" pos="64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customXml" Target="../customXml/item13.xml"/><Relationship Id="rId18" Type="http://schemas.openxmlformats.org/officeDocument/2006/relationships/customXml" Target="../customXml/item18.xml"/><Relationship Id="rId26" Type="http://schemas.openxmlformats.org/officeDocument/2006/relationships/slide" Target="slides/slide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customXml" Target="../customXml/item21.xml"/><Relationship Id="rId34" Type="http://schemas.openxmlformats.org/officeDocument/2006/relationships/slide" Target="slides/slide10.xml"/><Relationship Id="rId7" Type="http://schemas.openxmlformats.org/officeDocument/2006/relationships/customXml" Target="../customXml/item7.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slide" Target="slides/slide1.xml"/><Relationship Id="rId33" Type="http://schemas.openxmlformats.org/officeDocument/2006/relationships/slide" Target="slides/slide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customXml" Target="../customXml/item16.xml"/><Relationship Id="rId20" Type="http://schemas.openxmlformats.org/officeDocument/2006/relationships/customXml" Target="../customXml/item20.xml"/><Relationship Id="rId29" Type="http://schemas.openxmlformats.org/officeDocument/2006/relationships/slide" Target="slides/slide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slideMaster" Target="slideMasters/slideMaster1.xml"/><Relationship Id="rId32" Type="http://schemas.openxmlformats.org/officeDocument/2006/relationships/slide" Target="slides/slide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slide" Target="slides/slide4.xml"/><Relationship Id="rId36" Type="http://schemas.openxmlformats.org/officeDocument/2006/relationships/notesMaster" Target="notesMasters/notesMaster1.xml"/><Relationship Id="rId10" Type="http://schemas.openxmlformats.org/officeDocument/2006/relationships/customXml" Target="../customXml/item10.xml"/><Relationship Id="rId19" Type="http://schemas.openxmlformats.org/officeDocument/2006/relationships/customXml" Target="../customXml/item19.xml"/><Relationship Id="rId31" Type="http://schemas.openxmlformats.org/officeDocument/2006/relationships/slide" Target="slides/slide7.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customXml" Target="../customXml/item22.xml"/><Relationship Id="rId27" Type="http://schemas.openxmlformats.org/officeDocument/2006/relationships/slide" Target="slides/slide3.xml"/><Relationship Id="rId30" Type="http://schemas.openxmlformats.org/officeDocument/2006/relationships/slide" Target="slides/slide6.xml"/><Relationship Id="rId35"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C7150F-F0A6-45ED-A81D-91409D3E1174}" type="doc">
      <dgm:prSet loTypeId="urn:microsoft.com/office/officeart/2005/8/layout/chart3" loCatId="cycle" qsTypeId="urn:microsoft.com/office/officeart/2005/8/quickstyle/simple1" qsCatId="simple" csTypeId="urn:microsoft.com/office/officeart/2005/8/colors/colorful1" csCatId="colorful" phldr="1"/>
      <dgm:spPr/>
    </dgm:pt>
    <dgm:pt modelId="{18870F9B-3ED9-4309-BE67-B310FE4E46E2}">
      <dgm:prSet phldrT="[Text]" custT="1"/>
      <dgm:spPr>
        <a:solidFill>
          <a:schemeClr val="accent6"/>
        </a:solidFill>
      </dgm:spPr>
      <dgm:t>
        <a:bodyPr rtlCol="0"/>
        <a:lstStyle/>
        <a:p>
          <a:pPr rtl="0"/>
          <a:r>
            <a:rPr lang="en-gb" sz="1400" b="0">
              <a:solidFill>
                <a:schemeClr val="tx1"/>
              </a:solidFill>
            </a:rPr>
            <a:t>Preparation of the WPA process</a:t>
          </a:r>
        </a:p>
      </dgm:t>
    </dgm:pt>
    <dgm:pt modelId="{55B92B45-F88A-4823-AE05-E1796476D7FF}" type="parTrans" cxnId="{AEDD65FD-735F-493F-A98B-0C05FBC9A547}">
      <dgm:prSet/>
      <dgm:spPr/>
      <dgm:t>
        <a:bodyPr rtlCol="0"/>
        <a:lstStyle/>
        <a:p>
          <a:pPr rtl="0"/>
          <a:endParaRPr lang="da-DK" sz="1400" b="0">
            <a:solidFill>
              <a:schemeClr val="tx1"/>
            </a:solidFill>
          </a:endParaRPr>
        </a:p>
      </dgm:t>
    </dgm:pt>
    <dgm:pt modelId="{371E69D1-9D07-4980-B170-A9BDBAA8DAF7}" type="sibTrans" cxnId="{AEDD65FD-735F-493F-A98B-0C05FBC9A547}">
      <dgm:prSet/>
      <dgm:spPr/>
      <dgm:t>
        <a:bodyPr rtlCol="0"/>
        <a:lstStyle/>
        <a:p>
          <a:pPr rtl="0"/>
          <a:endParaRPr lang="da-DK" sz="1400" b="0">
            <a:solidFill>
              <a:schemeClr val="tx1"/>
            </a:solidFill>
          </a:endParaRPr>
        </a:p>
      </dgm:t>
    </dgm:pt>
    <dgm:pt modelId="{EAF2F04A-855B-45E4-8DE0-799B26FED0AC}">
      <dgm:prSet phldrT="[Text]" custT="1"/>
      <dgm:spPr>
        <a:solidFill>
          <a:schemeClr val="accent4"/>
        </a:solidFill>
      </dgm:spPr>
      <dgm:t>
        <a:bodyPr rtlCol="0"/>
        <a:lstStyle/>
        <a:p>
          <a:pPr rtl="0"/>
          <a:r>
            <a:rPr lang="en-gb" sz="1400" b="0">
              <a:solidFill>
                <a:schemeClr val="tx1"/>
              </a:solidFill>
            </a:rPr>
            <a:t>Implementation of WPA and Well-Being Survey</a:t>
          </a:r>
        </a:p>
      </dgm:t>
    </dgm:pt>
    <dgm:pt modelId="{15A36733-C9FA-481F-87A2-4A56F59AB8B7}" type="parTrans" cxnId="{A90BD088-0EED-4152-8E4C-98E31DFBD945}">
      <dgm:prSet/>
      <dgm:spPr/>
      <dgm:t>
        <a:bodyPr rtlCol="0"/>
        <a:lstStyle/>
        <a:p>
          <a:pPr rtl="0"/>
          <a:endParaRPr lang="da-DK" sz="1400" b="0">
            <a:solidFill>
              <a:schemeClr val="tx1"/>
            </a:solidFill>
          </a:endParaRPr>
        </a:p>
      </dgm:t>
    </dgm:pt>
    <dgm:pt modelId="{E9BDA5AF-ED4D-4617-8CF6-B90D5E375724}" type="sibTrans" cxnId="{A90BD088-0EED-4152-8E4C-98E31DFBD945}">
      <dgm:prSet/>
      <dgm:spPr/>
      <dgm:t>
        <a:bodyPr rtlCol="0"/>
        <a:lstStyle/>
        <a:p>
          <a:pPr rtl="0"/>
          <a:endParaRPr lang="da-DK" sz="1400" b="0">
            <a:solidFill>
              <a:schemeClr val="tx1"/>
            </a:solidFill>
          </a:endParaRPr>
        </a:p>
      </dgm:t>
    </dgm:pt>
    <dgm:pt modelId="{42F16968-8020-4B57-BC48-CA9EA1C01F51}">
      <dgm:prSet phldrT="[Text]" custT="1"/>
      <dgm:spPr>
        <a:solidFill>
          <a:schemeClr val="accent3"/>
        </a:solidFill>
      </dgm:spPr>
      <dgm:t>
        <a:bodyPr rtlCol="0"/>
        <a:lstStyle/>
        <a:p>
          <a:pPr rtl="0"/>
          <a:r>
            <a:rPr lang="en-gb" sz="1400" b="0">
              <a:solidFill>
                <a:schemeClr val="tx1"/>
              </a:solidFill>
            </a:rPr>
            <a:t>Reporting of the results of the survey</a:t>
          </a:r>
        </a:p>
      </dgm:t>
    </dgm:pt>
    <dgm:pt modelId="{860D47AD-882B-4F7B-9BAB-B2C05956EBA9}" type="parTrans" cxnId="{8BBF1F27-485C-4ABD-AD62-A52A8606AD55}">
      <dgm:prSet/>
      <dgm:spPr/>
      <dgm:t>
        <a:bodyPr rtlCol="0"/>
        <a:lstStyle/>
        <a:p>
          <a:pPr rtl="0"/>
          <a:endParaRPr lang="da-DK" sz="1400" b="0">
            <a:solidFill>
              <a:schemeClr val="tx1"/>
            </a:solidFill>
          </a:endParaRPr>
        </a:p>
      </dgm:t>
    </dgm:pt>
    <dgm:pt modelId="{7714FC1C-584E-4FF1-865F-327416ED7D57}" type="sibTrans" cxnId="{8BBF1F27-485C-4ABD-AD62-A52A8606AD55}">
      <dgm:prSet/>
      <dgm:spPr/>
      <dgm:t>
        <a:bodyPr rtlCol="0"/>
        <a:lstStyle/>
        <a:p>
          <a:pPr rtl="0"/>
          <a:endParaRPr lang="da-DK" sz="1400" b="0">
            <a:solidFill>
              <a:schemeClr val="tx1"/>
            </a:solidFill>
          </a:endParaRPr>
        </a:p>
      </dgm:t>
    </dgm:pt>
    <dgm:pt modelId="{518B3F95-70CC-4CDB-BBE9-010CD9A22119}">
      <dgm:prSet phldrT="[Text]" custT="1"/>
      <dgm:spPr>
        <a:solidFill>
          <a:schemeClr val="bg2"/>
        </a:solidFill>
      </dgm:spPr>
      <dgm:t>
        <a:bodyPr rtlCol="0"/>
        <a:lstStyle/>
        <a:p>
          <a:pPr rtl="0"/>
          <a:r>
            <a:rPr lang="en-gb" sz="1400" b="0">
              <a:solidFill>
                <a:schemeClr val="tx1"/>
              </a:solidFill>
            </a:rPr>
            <a:t>Implementation: Concrete initiatives</a:t>
          </a:r>
        </a:p>
      </dgm:t>
    </dgm:pt>
    <dgm:pt modelId="{B8008EA9-B69F-4F7E-9C15-1C34F0B06F69}" type="parTrans" cxnId="{5EB2EFD1-FEFF-48DB-8F37-E73766725535}">
      <dgm:prSet/>
      <dgm:spPr/>
      <dgm:t>
        <a:bodyPr rtlCol="0"/>
        <a:lstStyle/>
        <a:p>
          <a:pPr rtl="0"/>
          <a:endParaRPr lang="da-DK" sz="1400" b="0">
            <a:solidFill>
              <a:schemeClr val="tx1"/>
            </a:solidFill>
          </a:endParaRPr>
        </a:p>
      </dgm:t>
    </dgm:pt>
    <dgm:pt modelId="{E078B7AA-6D5D-41B4-9BE8-2D98A298AB30}" type="sibTrans" cxnId="{5EB2EFD1-FEFF-48DB-8F37-E73766725535}">
      <dgm:prSet/>
      <dgm:spPr/>
      <dgm:t>
        <a:bodyPr rtlCol="0"/>
        <a:lstStyle/>
        <a:p>
          <a:pPr rtl="0"/>
          <a:endParaRPr lang="da-DK" sz="1400" b="0">
            <a:solidFill>
              <a:schemeClr val="tx1"/>
            </a:solidFill>
          </a:endParaRPr>
        </a:p>
      </dgm:t>
    </dgm:pt>
    <dgm:pt modelId="{1D7BC602-A551-4FF0-AC14-7D441988977C}">
      <dgm:prSet phldrT="[Text]" custT="1"/>
      <dgm:spPr>
        <a:solidFill>
          <a:schemeClr val="accent5"/>
        </a:solidFill>
      </dgm:spPr>
      <dgm:t>
        <a:bodyPr rtlCol="0"/>
        <a:lstStyle/>
        <a:p>
          <a:pPr rtl="0"/>
          <a:r>
            <a:rPr lang="en-gb" sz="1400" b="0">
              <a:solidFill>
                <a:schemeClr val="tx1"/>
              </a:solidFill>
            </a:rPr>
            <a:t>Follow-up: </a:t>
          </a:r>
        </a:p>
        <a:p>
          <a:pPr rtl="0"/>
          <a:r>
            <a:rPr lang="en-gb" sz="1400" b="0">
              <a:solidFill>
                <a:schemeClr val="tx1"/>
              </a:solidFill>
            </a:rPr>
            <a:t>Does it work?</a:t>
          </a:r>
        </a:p>
      </dgm:t>
    </dgm:pt>
    <dgm:pt modelId="{4A761511-A18B-4868-9A16-1640AABBF9E4}" type="parTrans" cxnId="{BD75EA05-455F-4D57-838E-6A25DE185354}">
      <dgm:prSet/>
      <dgm:spPr/>
      <dgm:t>
        <a:bodyPr rtlCol="0"/>
        <a:lstStyle/>
        <a:p>
          <a:pPr rtl="0"/>
          <a:endParaRPr lang="da-DK" sz="1400" b="0">
            <a:solidFill>
              <a:schemeClr val="tx1"/>
            </a:solidFill>
          </a:endParaRPr>
        </a:p>
      </dgm:t>
    </dgm:pt>
    <dgm:pt modelId="{82A5E525-1444-4858-A1EF-6C5C3D6EF03E}" type="sibTrans" cxnId="{BD75EA05-455F-4D57-838E-6A25DE185354}">
      <dgm:prSet/>
      <dgm:spPr/>
      <dgm:t>
        <a:bodyPr rtlCol="0"/>
        <a:lstStyle/>
        <a:p>
          <a:pPr rtl="0"/>
          <a:endParaRPr lang="da-DK" sz="1400" b="0">
            <a:solidFill>
              <a:schemeClr val="tx1"/>
            </a:solidFill>
          </a:endParaRPr>
        </a:p>
      </dgm:t>
    </dgm:pt>
    <dgm:pt modelId="{C167E9C0-C797-40D9-9AA5-0EBB065449BD}">
      <dgm:prSet phldrT="[Text]" custT="1"/>
      <dgm:spPr>
        <a:solidFill>
          <a:schemeClr val="accent1"/>
        </a:solidFill>
      </dgm:spPr>
      <dgm:t>
        <a:bodyPr rtlCol="0"/>
        <a:lstStyle/>
        <a:p>
          <a:pPr rtl="0"/>
          <a:r>
            <a:rPr lang="en-gb" sz="1400" b="0">
              <a:solidFill>
                <a:schemeClr val="tx1"/>
              </a:solidFill>
            </a:rPr>
            <a:t>Dialogue about and assessment of results</a:t>
          </a:r>
        </a:p>
      </dgm:t>
    </dgm:pt>
    <dgm:pt modelId="{309DB358-0DA0-4F5E-8F0F-641475D18C78}" type="parTrans" cxnId="{D9A2714C-4095-4039-8A37-290B0E7D3894}">
      <dgm:prSet/>
      <dgm:spPr/>
      <dgm:t>
        <a:bodyPr rtlCol="0"/>
        <a:lstStyle/>
        <a:p>
          <a:pPr rtl="0"/>
          <a:endParaRPr lang="da-DK"/>
        </a:p>
      </dgm:t>
    </dgm:pt>
    <dgm:pt modelId="{2E26125D-B222-480C-BDC0-06A8A5197478}" type="sibTrans" cxnId="{D9A2714C-4095-4039-8A37-290B0E7D3894}">
      <dgm:prSet/>
      <dgm:spPr/>
      <dgm:t>
        <a:bodyPr rtlCol="0"/>
        <a:lstStyle/>
        <a:p>
          <a:pPr rtl="0"/>
          <a:endParaRPr lang="da-DK"/>
        </a:p>
      </dgm:t>
    </dgm:pt>
    <dgm:pt modelId="{6EF80616-1C2A-443C-8AD2-59528A64FE2A}">
      <dgm:prSet phldrT="[Text]" custT="1"/>
      <dgm:spPr>
        <a:solidFill>
          <a:schemeClr val="accent2"/>
        </a:solidFill>
      </dgm:spPr>
      <dgm:t>
        <a:bodyPr rtlCol="0"/>
        <a:lstStyle/>
        <a:p>
          <a:pPr rtl="0"/>
          <a:r>
            <a:rPr lang="en-gb" sz="1400" b="0">
              <a:solidFill>
                <a:schemeClr val="tx1"/>
              </a:solidFill>
            </a:rPr>
            <a:t>Action plan: Planning of efforts</a:t>
          </a:r>
        </a:p>
      </dgm:t>
    </dgm:pt>
    <dgm:pt modelId="{6D51BB96-0539-4829-B109-1A5B9E8787FE}" type="sibTrans" cxnId="{D508FC94-B73F-4805-BA12-F6457033BDA6}">
      <dgm:prSet/>
      <dgm:spPr/>
      <dgm:t>
        <a:bodyPr rtlCol="0"/>
        <a:lstStyle/>
        <a:p>
          <a:pPr rtl="0"/>
          <a:endParaRPr lang="da-DK" sz="1400" b="0">
            <a:solidFill>
              <a:schemeClr val="tx1"/>
            </a:solidFill>
          </a:endParaRPr>
        </a:p>
      </dgm:t>
    </dgm:pt>
    <dgm:pt modelId="{42E6F531-D8E5-4501-B471-E68BA07E8C01}" type="parTrans" cxnId="{D508FC94-B73F-4805-BA12-F6457033BDA6}">
      <dgm:prSet/>
      <dgm:spPr/>
      <dgm:t>
        <a:bodyPr rtlCol="0"/>
        <a:lstStyle/>
        <a:p>
          <a:pPr rtl="0"/>
          <a:endParaRPr lang="da-DK" sz="1400" b="0">
            <a:solidFill>
              <a:schemeClr val="tx1"/>
            </a:solidFill>
          </a:endParaRPr>
        </a:p>
      </dgm:t>
    </dgm:pt>
    <dgm:pt modelId="{64204B5D-C486-484B-A7FA-3D19659529DF}" type="pres">
      <dgm:prSet presAssocID="{0FC7150F-F0A6-45ED-A81D-91409D3E1174}" presName="compositeShape" presStyleCnt="0">
        <dgm:presLayoutVars>
          <dgm:chMax val="7"/>
          <dgm:dir/>
          <dgm:resizeHandles val="exact"/>
        </dgm:presLayoutVars>
      </dgm:prSet>
      <dgm:spPr/>
    </dgm:pt>
    <dgm:pt modelId="{A9B1F35A-0696-45D5-B348-E4DDDA6D7113}" type="pres">
      <dgm:prSet presAssocID="{0FC7150F-F0A6-45ED-A81D-91409D3E1174}" presName="wedge1" presStyleLbl="node1" presStyleIdx="0" presStyleCnt="7" custLinFactNeighborX="-2530" custLinFactNeighborY="5521"/>
      <dgm:spPr/>
    </dgm:pt>
    <dgm:pt modelId="{894C371B-F7AA-4065-9F6C-11A96C875C96}" type="pres">
      <dgm:prSet presAssocID="{0FC7150F-F0A6-45ED-A81D-91409D3E1174}" presName="wedge1Tx" presStyleLbl="node1" presStyleIdx="0" presStyleCnt="7">
        <dgm:presLayoutVars>
          <dgm:chMax val="0"/>
          <dgm:chPref val="0"/>
          <dgm:bulletEnabled val="1"/>
        </dgm:presLayoutVars>
      </dgm:prSet>
      <dgm:spPr/>
    </dgm:pt>
    <dgm:pt modelId="{EEA73243-3CC5-4D69-89AA-9B43A094D79E}" type="pres">
      <dgm:prSet presAssocID="{0FC7150F-F0A6-45ED-A81D-91409D3E1174}" presName="wedge2" presStyleLbl="node1" presStyleIdx="1" presStyleCnt="7" custLinFactNeighborY="237"/>
      <dgm:spPr/>
    </dgm:pt>
    <dgm:pt modelId="{01957E96-905F-4A3F-B39B-B28DC7231DED}" type="pres">
      <dgm:prSet presAssocID="{0FC7150F-F0A6-45ED-A81D-91409D3E1174}" presName="wedge2Tx" presStyleLbl="node1" presStyleIdx="1" presStyleCnt="7">
        <dgm:presLayoutVars>
          <dgm:chMax val="0"/>
          <dgm:chPref val="0"/>
          <dgm:bulletEnabled val="1"/>
        </dgm:presLayoutVars>
      </dgm:prSet>
      <dgm:spPr/>
    </dgm:pt>
    <dgm:pt modelId="{CD67746C-B166-4CE0-8119-5F43CD3B6084}" type="pres">
      <dgm:prSet presAssocID="{0FC7150F-F0A6-45ED-A81D-91409D3E1174}" presName="wedge3" presStyleLbl="node1" presStyleIdx="2" presStyleCnt="7" custLinFactNeighborY="474"/>
      <dgm:spPr/>
    </dgm:pt>
    <dgm:pt modelId="{4B343DB9-BA29-46A7-90A9-19DBA5DBCA3C}" type="pres">
      <dgm:prSet presAssocID="{0FC7150F-F0A6-45ED-A81D-91409D3E1174}" presName="wedge3Tx" presStyleLbl="node1" presStyleIdx="2" presStyleCnt="7">
        <dgm:presLayoutVars>
          <dgm:chMax val="0"/>
          <dgm:chPref val="0"/>
          <dgm:bulletEnabled val="1"/>
        </dgm:presLayoutVars>
      </dgm:prSet>
      <dgm:spPr/>
    </dgm:pt>
    <dgm:pt modelId="{52E33B99-A641-4937-AA95-AFFE5026097E}" type="pres">
      <dgm:prSet presAssocID="{0FC7150F-F0A6-45ED-A81D-91409D3E1174}" presName="wedge4" presStyleLbl="node1" presStyleIdx="3" presStyleCnt="7" custLinFactNeighborY="8058"/>
      <dgm:spPr/>
    </dgm:pt>
    <dgm:pt modelId="{8E344630-1261-4DA7-8620-6BE291D3FB7F}" type="pres">
      <dgm:prSet presAssocID="{0FC7150F-F0A6-45ED-A81D-91409D3E1174}" presName="wedge4Tx" presStyleLbl="node1" presStyleIdx="3" presStyleCnt="7">
        <dgm:presLayoutVars>
          <dgm:chMax val="0"/>
          <dgm:chPref val="0"/>
          <dgm:bulletEnabled val="1"/>
        </dgm:presLayoutVars>
      </dgm:prSet>
      <dgm:spPr/>
    </dgm:pt>
    <dgm:pt modelId="{7BC9ADBD-79B6-4CDD-BD7A-917BB62C25C5}" type="pres">
      <dgm:prSet presAssocID="{0FC7150F-F0A6-45ED-A81D-91409D3E1174}" presName="wedge5" presStyleLbl="node1" presStyleIdx="4" presStyleCnt="7" custLinFactNeighborX="-239" custLinFactNeighborY="713"/>
      <dgm:spPr/>
    </dgm:pt>
    <dgm:pt modelId="{9E9EECDA-E9BF-42BD-A82F-ECFAF8D252EA}" type="pres">
      <dgm:prSet presAssocID="{0FC7150F-F0A6-45ED-A81D-91409D3E1174}" presName="wedge5Tx" presStyleLbl="node1" presStyleIdx="4" presStyleCnt="7">
        <dgm:presLayoutVars>
          <dgm:chMax val="0"/>
          <dgm:chPref val="0"/>
          <dgm:bulletEnabled val="1"/>
        </dgm:presLayoutVars>
      </dgm:prSet>
      <dgm:spPr/>
    </dgm:pt>
    <dgm:pt modelId="{ED6B7DD2-6D88-43AC-8FAC-0F85F20D1905}" type="pres">
      <dgm:prSet presAssocID="{0FC7150F-F0A6-45ED-A81D-91409D3E1174}" presName="wedge6" presStyleLbl="node1" presStyleIdx="5" presStyleCnt="7" custLinFactNeighborX="-405" custLinFactNeighborY="416"/>
      <dgm:spPr/>
    </dgm:pt>
    <dgm:pt modelId="{C4F97F3F-2A22-44D3-AA4C-09B5725968C8}" type="pres">
      <dgm:prSet presAssocID="{0FC7150F-F0A6-45ED-A81D-91409D3E1174}" presName="wedge6Tx" presStyleLbl="node1" presStyleIdx="5" presStyleCnt="7">
        <dgm:presLayoutVars>
          <dgm:chMax val="0"/>
          <dgm:chPref val="0"/>
          <dgm:bulletEnabled val="1"/>
        </dgm:presLayoutVars>
      </dgm:prSet>
      <dgm:spPr/>
    </dgm:pt>
    <dgm:pt modelId="{E5464C76-DB82-4316-94BA-629BD5EC22C4}" type="pres">
      <dgm:prSet presAssocID="{0FC7150F-F0A6-45ED-A81D-91409D3E1174}" presName="wedge7" presStyleLbl="node1" presStyleIdx="6" presStyleCnt="7" custLinFactNeighborX="-263" custLinFactNeighborY="378"/>
      <dgm:spPr/>
    </dgm:pt>
    <dgm:pt modelId="{4321A84A-CCDC-4296-967A-806E1435C011}" type="pres">
      <dgm:prSet presAssocID="{0FC7150F-F0A6-45ED-A81D-91409D3E1174}" presName="wedge7Tx" presStyleLbl="node1" presStyleIdx="6" presStyleCnt="7">
        <dgm:presLayoutVars>
          <dgm:chMax val="0"/>
          <dgm:chPref val="0"/>
          <dgm:bulletEnabled val="1"/>
        </dgm:presLayoutVars>
      </dgm:prSet>
      <dgm:spPr/>
    </dgm:pt>
  </dgm:ptLst>
  <dgm:cxnLst>
    <dgm:cxn modelId="{E7F82A03-E1D5-4FB6-9A07-E40D9DD45544}" type="presOf" srcId="{42F16968-8020-4B57-BC48-CA9EA1C01F51}" destId="{4B343DB9-BA29-46A7-90A9-19DBA5DBCA3C}" srcOrd="1" destOrd="0" presId="urn:microsoft.com/office/officeart/2005/8/layout/chart3"/>
    <dgm:cxn modelId="{B09B7F05-2048-4920-AA86-F96490585841}" type="presOf" srcId="{0FC7150F-F0A6-45ED-A81D-91409D3E1174}" destId="{64204B5D-C486-484B-A7FA-3D19659529DF}" srcOrd="0" destOrd="0" presId="urn:microsoft.com/office/officeart/2005/8/layout/chart3"/>
    <dgm:cxn modelId="{BD75EA05-455F-4D57-838E-6A25DE185354}" srcId="{0FC7150F-F0A6-45ED-A81D-91409D3E1174}" destId="{1D7BC602-A551-4FF0-AC14-7D441988977C}" srcOrd="6" destOrd="0" parTransId="{4A761511-A18B-4868-9A16-1640AABBF9E4}" sibTransId="{82A5E525-1444-4858-A1EF-6C5C3D6EF03E}"/>
    <dgm:cxn modelId="{6BF64109-D824-4972-B730-82319BCEC851}" type="presOf" srcId="{1D7BC602-A551-4FF0-AC14-7D441988977C}" destId="{4321A84A-CCDC-4296-967A-806E1435C011}" srcOrd="1" destOrd="0" presId="urn:microsoft.com/office/officeart/2005/8/layout/chart3"/>
    <dgm:cxn modelId="{431CA220-239E-43A6-A69B-9FF42F86C4E6}" type="presOf" srcId="{18870F9B-3ED9-4309-BE67-B310FE4E46E2}" destId="{894C371B-F7AA-4065-9F6C-11A96C875C96}" srcOrd="1" destOrd="0" presId="urn:microsoft.com/office/officeart/2005/8/layout/chart3"/>
    <dgm:cxn modelId="{8BBF1F27-485C-4ABD-AD62-A52A8606AD55}" srcId="{0FC7150F-F0A6-45ED-A81D-91409D3E1174}" destId="{42F16968-8020-4B57-BC48-CA9EA1C01F51}" srcOrd="2" destOrd="0" parTransId="{860D47AD-882B-4F7B-9BAB-B2C05956EBA9}" sibTransId="{7714FC1C-584E-4FF1-865F-327416ED7D57}"/>
    <dgm:cxn modelId="{891BBC5E-CE94-4878-987A-184C640B51CB}" type="presOf" srcId="{18870F9B-3ED9-4309-BE67-B310FE4E46E2}" destId="{A9B1F35A-0696-45D5-B348-E4DDDA6D7113}" srcOrd="0" destOrd="0" presId="urn:microsoft.com/office/officeart/2005/8/layout/chart3"/>
    <dgm:cxn modelId="{E81B8B6B-4368-4F8C-A960-8C63B29E4148}" type="presOf" srcId="{6EF80616-1C2A-443C-8AD2-59528A64FE2A}" destId="{7BC9ADBD-79B6-4CDD-BD7A-917BB62C25C5}" srcOrd="0" destOrd="0" presId="urn:microsoft.com/office/officeart/2005/8/layout/chart3"/>
    <dgm:cxn modelId="{D9A2714C-4095-4039-8A37-290B0E7D3894}" srcId="{0FC7150F-F0A6-45ED-A81D-91409D3E1174}" destId="{C167E9C0-C797-40D9-9AA5-0EBB065449BD}" srcOrd="3" destOrd="0" parTransId="{309DB358-0DA0-4F5E-8F0F-641475D18C78}" sibTransId="{2E26125D-B222-480C-BDC0-06A8A5197478}"/>
    <dgm:cxn modelId="{C7E0854D-1536-4BC3-91DE-1707828222C5}" type="presOf" srcId="{C167E9C0-C797-40D9-9AA5-0EBB065449BD}" destId="{52E33B99-A641-4937-AA95-AFFE5026097E}" srcOrd="0" destOrd="0" presId="urn:microsoft.com/office/officeart/2005/8/layout/chart3"/>
    <dgm:cxn modelId="{6708D558-D649-49B3-9EC9-AB0F75089A18}" type="presOf" srcId="{EAF2F04A-855B-45E4-8DE0-799B26FED0AC}" destId="{01957E96-905F-4A3F-B39B-B28DC7231DED}" srcOrd="1" destOrd="0" presId="urn:microsoft.com/office/officeart/2005/8/layout/chart3"/>
    <dgm:cxn modelId="{6D039A7A-3F1B-4228-8AFE-F3A6E9B373B6}" type="presOf" srcId="{518B3F95-70CC-4CDB-BBE9-010CD9A22119}" destId="{C4F97F3F-2A22-44D3-AA4C-09B5725968C8}" srcOrd="1" destOrd="0" presId="urn:microsoft.com/office/officeart/2005/8/layout/chart3"/>
    <dgm:cxn modelId="{C8E9817B-862F-46D3-973B-7A6EF78B52EA}" type="presOf" srcId="{C167E9C0-C797-40D9-9AA5-0EBB065449BD}" destId="{8E344630-1261-4DA7-8620-6BE291D3FB7F}" srcOrd="1" destOrd="0" presId="urn:microsoft.com/office/officeart/2005/8/layout/chart3"/>
    <dgm:cxn modelId="{92234B7D-5152-47B4-8A1E-968CDE00FBB7}" type="presOf" srcId="{6EF80616-1C2A-443C-8AD2-59528A64FE2A}" destId="{9E9EECDA-E9BF-42BD-A82F-ECFAF8D252EA}" srcOrd="1" destOrd="0" presId="urn:microsoft.com/office/officeart/2005/8/layout/chart3"/>
    <dgm:cxn modelId="{A90BD088-0EED-4152-8E4C-98E31DFBD945}" srcId="{0FC7150F-F0A6-45ED-A81D-91409D3E1174}" destId="{EAF2F04A-855B-45E4-8DE0-799B26FED0AC}" srcOrd="1" destOrd="0" parTransId="{15A36733-C9FA-481F-87A2-4A56F59AB8B7}" sibTransId="{E9BDA5AF-ED4D-4617-8CF6-B90D5E375724}"/>
    <dgm:cxn modelId="{D508FC94-B73F-4805-BA12-F6457033BDA6}" srcId="{0FC7150F-F0A6-45ED-A81D-91409D3E1174}" destId="{6EF80616-1C2A-443C-8AD2-59528A64FE2A}" srcOrd="4" destOrd="0" parTransId="{42E6F531-D8E5-4501-B471-E68BA07E8C01}" sibTransId="{6D51BB96-0539-4829-B109-1A5B9E8787FE}"/>
    <dgm:cxn modelId="{C907C3A8-E5F3-4E09-9EE6-259B9F3CB581}" type="presOf" srcId="{EAF2F04A-855B-45E4-8DE0-799B26FED0AC}" destId="{EEA73243-3CC5-4D69-89AA-9B43A094D79E}" srcOrd="0" destOrd="0" presId="urn:microsoft.com/office/officeart/2005/8/layout/chart3"/>
    <dgm:cxn modelId="{673269AB-A195-4122-A878-581B260BBD5C}" type="presOf" srcId="{1D7BC602-A551-4FF0-AC14-7D441988977C}" destId="{E5464C76-DB82-4316-94BA-629BD5EC22C4}" srcOrd="0" destOrd="0" presId="urn:microsoft.com/office/officeart/2005/8/layout/chart3"/>
    <dgm:cxn modelId="{517D11B5-B4B2-4D97-943B-92E59AD882FE}" type="presOf" srcId="{518B3F95-70CC-4CDB-BBE9-010CD9A22119}" destId="{ED6B7DD2-6D88-43AC-8FAC-0F85F20D1905}" srcOrd="0" destOrd="0" presId="urn:microsoft.com/office/officeart/2005/8/layout/chart3"/>
    <dgm:cxn modelId="{5EB2EFD1-FEFF-48DB-8F37-E73766725535}" srcId="{0FC7150F-F0A6-45ED-A81D-91409D3E1174}" destId="{518B3F95-70CC-4CDB-BBE9-010CD9A22119}" srcOrd="5" destOrd="0" parTransId="{B8008EA9-B69F-4F7E-9C15-1C34F0B06F69}" sibTransId="{E078B7AA-6D5D-41B4-9BE8-2D98A298AB30}"/>
    <dgm:cxn modelId="{15E149F9-8AC6-4EDF-A97F-B1C0DC0EC785}" type="presOf" srcId="{42F16968-8020-4B57-BC48-CA9EA1C01F51}" destId="{CD67746C-B166-4CE0-8119-5F43CD3B6084}" srcOrd="0" destOrd="0" presId="urn:microsoft.com/office/officeart/2005/8/layout/chart3"/>
    <dgm:cxn modelId="{AEDD65FD-735F-493F-A98B-0C05FBC9A547}" srcId="{0FC7150F-F0A6-45ED-A81D-91409D3E1174}" destId="{18870F9B-3ED9-4309-BE67-B310FE4E46E2}" srcOrd="0" destOrd="0" parTransId="{55B92B45-F88A-4823-AE05-E1796476D7FF}" sibTransId="{371E69D1-9D07-4980-B170-A9BDBAA8DAF7}"/>
    <dgm:cxn modelId="{ABB3F868-8811-46F4-ABA3-8CA6B3653F68}" type="presParOf" srcId="{64204B5D-C486-484B-A7FA-3D19659529DF}" destId="{A9B1F35A-0696-45D5-B348-E4DDDA6D7113}" srcOrd="0" destOrd="0" presId="urn:microsoft.com/office/officeart/2005/8/layout/chart3"/>
    <dgm:cxn modelId="{F4944CFA-76CC-48B4-9392-DF7E881EE11D}" type="presParOf" srcId="{64204B5D-C486-484B-A7FA-3D19659529DF}" destId="{894C371B-F7AA-4065-9F6C-11A96C875C96}" srcOrd="1" destOrd="0" presId="urn:microsoft.com/office/officeart/2005/8/layout/chart3"/>
    <dgm:cxn modelId="{33623F9F-AE1B-45CA-8E74-0EC590A31092}" type="presParOf" srcId="{64204B5D-C486-484B-A7FA-3D19659529DF}" destId="{EEA73243-3CC5-4D69-89AA-9B43A094D79E}" srcOrd="2" destOrd="0" presId="urn:microsoft.com/office/officeart/2005/8/layout/chart3"/>
    <dgm:cxn modelId="{2D863BAC-555D-4A34-8D02-843696634D9D}" type="presParOf" srcId="{64204B5D-C486-484B-A7FA-3D19659529DF}" destId="{01957E96-905F-4A3F-B39B-B28DC7231DED}" srcOrd="3" destOrd="0" presId="urn:microsoft.com/office/officeart/2005/8/layout/chart3"/>
    <dgm:cxn modelId="{FD86E2E5-E8C4-4F15-A7D6-E30C14E00045}" type="presParOf" srcId="{64204B5D-C486-484B-A7FA-3D19659529DF}" destId="{CD67746C-B166-4CE0-8119-5F43CD3B6084}" srcOrd="4" destOrd="0" presId="urn:microsoft.com/office/officeart/2005/8/layout/chart3"/>
    <dgm:cxn modelId="{1DF64E1A-1D06-476D-B71F-807AC2246131}" type="presParOf" srcId="{64204B5D-C486-484B-A7FA-3D19659529DF}" destId="{4B343DB9-BA29-46A7-90A9-19DBA5DBCA3C}" srcOrd="5" destOrd="0" presId="urn:microsoft.com/office/officeart/2005/8/layout/chart3"/>
    <dgm:cxn modelId="{BF159809-9B09-4817-9A37-ABCC98D1382E}" type="presParOf" srcId="{64204B5D-C486-484B-A7FA-3D19659529DF}" destId="{52E33B99-A641-4937-AA95-AFFE5026097E}" srcOrd="6" destOrd="0" presId="urn:microsoft.com/office/officeart/2005/8/layout/chart3"/>
    <dgm:cxn modelId="{EE2D2138-1615-4BD4-BE46-EE3629530BD7}" type="presParOf" srcId="{64204B5D-C486-484B-A7FA-3D19659529DF}" destId="{8E344630-1261-4DA7-8620-6BE291D3FB7F}" srcOrd="7" destOrd="0" presId="urn:microsoft.com/office/officeart/2005/8/layout/chart3"/>
    <dgm:cxn modelId="{313152E3-D2A0-45D5-B249-1D53521D2C81}" type="presParOf" srcId="{64204B5D-C486-484B-A7FA-3D19659529DF}" destId="{7BC9ADBD-79B6-4CDD-BD7A-917BB62C25C5}" srcOrd="8" destOrd="0" presId="urn:microsoft.com/office/officeart/2005/8/layout/chart3"/>
    <dgm:cxn modelId="{24966493-ED76-4232-B8D6-65B4E91F92C1}" type="presParOf" srcId="{64204B5D-C486-484B-A7FA-3D19659529DF}" destId="{9E9EECDA-E9BF-42BD-A82F-ECFAF8D252EA}" srcOrd="9" destOrd="0" presId="urn:microsoft.com/office/officeart/2005/8/layout/chart3"/>
    <dgm:cxn modelId="{B56D2598-0010-412D-8BE0-A86DBBDADADE}" type="presParOf" srcId="{64204B5D-C486-484B-A7FA-3D19659529DF}" destId="{ED6B7DD2-6D88-43AC-8FAC-0F85F20D1905}" srcOrd="10" destOrd="0" presId="urn:microsoft.com/office/officeart/2005/8/layout/chart3"/>
    <dgm:cxn modelId="{B553C123-BA26-4449-AAA9-DF44497E58A5}" type="presParOf" srcId="{64204B5D-C486-484B-A7FA-3D19659529DF}" destId="{C4F97F3F-2A22-44D3-AA4C-09B5725968C8}" srcOrd="11" destOrd="0" presId="urn:microsoft.com/office/officeart/2005/8/layout/chart3"/>
    <dgm:cxn modelId="{765C959B-A096-4534-AC8C-27FAC96616D3}" type="presParOf" srcId="{64204B5D-C486-484B-A7FA-3D19659529DF}" destId="{E5464C76-DB82-4316-94BA-629BD5EC22C4}" srcOrd="12" destOrd="0" presId="urn:microsoft.com/office/officeart/2005/8/layout/chart3"/>
    <dgm:cxn modelId="{1346E4C4-AF3E-476E-BD75-3CB61A6F8E04}" type="presParOf" srcId="{64204B5D-C486-484B-A7FA-3D19659529DF}" destId="{4321A84A-CCDC-4296-967A-806E1435C011}" srcOrd="13" destOrd="0" presId="urn:microsoft.com/office/officeart/2005/8/layout/chart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B1F35A-0696-45D5-B348-E4DDDA6D7113}">
      <dsp:nvSpPr>
        <dsp:cNvPr id="0" name=""/>
        <dsp:cNvSpPr/>
      </dsp:nvSpPr>
      <dsp:spPr>
        <a:xfrm>
          <a:off x="569061" y="712384"/>
          <a:ext cx="5760719" cy="5760719"/>
        </a:xfrm>
        <a:prstGeom prst="pie">
          <a:avLst>
            <a:gd name="adj1" fmla="val 16200000"/>
            <a:gd name="adj2" fmla="val 19285716"/>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rtlCol="0" anchor="ctr" anchorCtr="0">
          <a:noAutofit/>
        </a:bodyPr>
        <a:lstStyle/>
        <a:p>
          <a:pPr marL="0" lvl="0" indent="0" algn="ctr" defTabSz="622300" rtl="0">
            <a:lnSpc>
              <a:spcPct val="90000"/>
            </a:lnSpc>
            <a:spcBef>
              <a:spcPct val="0"/>
            </a:spcBef>
            <a:spcAft>
              <a:spcPct val="35000"/>
            </a:spcAft>
            <a:buNone/>
          </a:pPr>
          <a:r>
            <a:rPr lang="en-gb" sz="1400" b="0" kern="1200">
              <a:solidFill>
                <a:schemeClr val="tx1"/>
              </a:solidFill>
            </a:rPr>
            <a:t>Preparation of the WPA process</a:t>
          </a:r>
        </a:p>
      </dsp:txBody>
      <dsp:txXfrm>
        <a:off x="3506341" y="1261024"/>
        <a:ext cx="1577339" cy="994409"/>
      </dsp:txXfrm>
    </dsp:sp>
    <dsp:sp modelId="{EEA73243-3CC5-4D69-89AA-9B43A094D79E}">
      <dsp:nvSpPr>
        <dsp:cNvPr id="0" name=""/>
        <dsp:cNvSpPr/>
      </dsp:nvSpPr>
      <dsp:spPr>
        <a:xfrm>
          <a:off x="565988" y="716597"/>
          <a:ext cx="5760719" cy="5760719"/>
        </a:xfrm>
        <a:prstGeom prst="pie">
          <a:avLst>
            <a:gd name="adj1" fmla="val 19285716"/>
            <a:gd name="adj2" fmla="val 771428"/>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rtlCol="0" anchor="ctr" anchorCtr="0">
          <a:noAutofit/>
        </a:bodyPr>
        <a:lstStyle/>
        <a:p>
          <a:pPr marL="0" lvl="0" indent="0" algn="ctr" defTabSz="622300" rtl="0">
            <a:lnSpc>
              <a:spcPct val="90000"/>
            </a:lnSpc>
            <a:spcBef>
              <a:spcPct val="0"/>
            </a:spcBef>
            <a:spcAft>
              <a:spcPct val="35000"/>
            </a:spcAft>
            <a:buNone/>
          </a:pPr>
          <a:r>
            <a:rPr lang="en-gb" sz="1400" b="0" kern="1200">
              <a:solidFill>
                <a:schemeClr val="tx1"/>
              </a:solidFill>
            </a:rPr>
            <a:t>Implementation of WPA and Well-Being Survey</a:t>
          </a:r>
        </a:p>
      </dsp:txBody>
      <dsp:txXfrm>
        <a:off x="4509338" y="2773997"/>
        <a:ext cx="1673351" cy="1062989"/>
      </dsp:txXfrm>
    </dsp:sp>
    <dsp:sp modelId="{CD67746C-B166-4CE0-8119-5F43CD3B6084}">
      <dsp:nvSpPr>
        <dsp:cNvPr id="0" name=""/>
        <dsp:cNvSpPr/>
      </dsp:nvSpPr>
      <dsp:spPr>
        <a:xfrm>
          <a:off x="565988" y="730250"/>
          <a:ext cx="5760719" cy="5760719"/>
        </a:xfrm>
        <a:prstGeom prst="pie">
          <a:avLst>
            <a:gd name="adj1" fmla="val 771428"/>
            <a:gd name="adj2" fmla="val 3857143"/>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rtlCol="0" anchor="ctr" anchorCtr="0">
          <a:noAutofit/>
        </a:bodyPr>
        <a:lstStyle/>
        <a:p>
          <a:pPr marL="0" lvl="0" indent="0" algn="ctr" defTabSz="622300" rtl="0">
            <a:lnSpc>
              <a:spcPct val="90000"/>
            </a:lnSpc>
            <a:spcBef>
              <a:spcPct val="0"/>
            </a:spcBef>
            <a:spcAft>
              <a:spcPct val="35000"/>
            </a:spcAft>
            <a:buNone/>
          </a:pPr>
          <a:r>
            <a:rPr lang="en-gb" sz="1400" b="0" kern="1200">
              <a:solidFill>
                <a:schemeClr val="tx1"/>
              </a:solidFill>
            </a:rPr>
            <a:t>Reporting of the results of the survey</a:t>
          </a:r>
        </a:p>
      </dsp:txBody>
      <dsp:txXfrm>
        <a:off x="4269308" y="4159250"/>
        <a:ext cx="1508759" cy="1097279"/>
      </dsp:txXfrm>
    </dsp:sp>
    <dsp:sp modelId="{52E33B99-A641-4937-AA95-AFFE5026097E}">
      <dsp:nvSpPr>
        <dsp:cNvPr id="0" name=""/>
        <dsp:cNvSpPr/>
      </dsp:nvSpPr>
      <dsp:spPr>
        <a:xfrm>
          <a:off x="565988" y="1167143"/>
          <a:ext cx="5760719" cy="5760719"/>
        </a:xfrm>
        <a:prstGeom prst="pie">
          <a:avLst>
            <a:gd name="adj1" fmla="val 3857226"/>
            <a:gd name="adj2" fmla="val 6942858"/>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rtlCol="0" anchor="ctr" anchorCtr="0">
          <a:noAutofit/>
        </a:bodyPr>
        <a:lstStyle/>
        <a:p>
          <a:pPr marL="0" lvl="0" indent="0" algn="ctr" defTabSz="622300" rtl="0">
            <a:lnSpc>
              <a:spcPct val="90000"/>
            </a:lnSpc>
            <a:spcBef>
              <a:spcPct val="0"/>
            </a:spcBef>
            <a:spcAft>
              <a:spcPct val="35000"/>
            </a:spcAft>
            <a:buNone/>
          </a:pPr>
          <a:r>
            <a:rPr lang="en-gb" sz="1400" b="0" kern="1200">
              <a:solidFill>
                <a:schemeClr val="tx1"/>
              </a:solidFill>
            </a:rPr>
            <a:t>Dialogue about and assessment of results</a:t>
          </a:r>
        </a:p>
      </dsp:txBody>
      <dsp:txXfrm>
        <a:off x="2674823" y="5693422"/>
        <a:ext cx="1543049" cy="1097279"/>
      </dsp:txXfrm>
    </dsp:sp>
    <dsp:sp modelId="{7BC9ADBD-79B6-4CDD-BD7A-917BB62C25C5}">
      <dsp:nvSpPr>
        <dsp:cNvPr id="0" name=""/>
        <dsp:cNvSpPr/>
      </dsp:nvSpPr>
      <dsp:spPr>
        <a:xfrm>
          <a:off x="552220" y="744018"/>
          <a:ext cx="5760719" cy="5760719"/>
        </a:xfrm>
        <a:prstGeom prst="pie">
          <a:avLst>
            <a:gd name="adj1" fmla="val 6942858"/>
            <a:gd name="adj2" fmla="val 10028574"/>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rtlCol="0" anchor="ctr" anchorCtr="0">
          <a:noAutofit/>
        </a:bodyPr>
        <a:lstStyle/>
        <a:p>
          <a:pPr marL="0" lvl="0" indent="0" algn="ctr" defTabSz="622300" rtl="0">
            <a:lnSpc>
              <a:spcPct val="90000"/>
            </a:lnSpc>
            <a:spcBef>
              <a:spcPct val="0"/>
            </a:spcBef>
            <a:spcAft>
              <a:spcPct val="35000"/>
            </a:spcAft>
            <a:buNone/>
          </a:pPr>
          <a:r>
            <a:rPr lang="en-gb" sz="1400" b="0" kern="1200">
              <a:solidFill>
                <a:schemeClr val="tx1"/>
              </a:solidFill>
            </a:rPr>
            <a:t>Action plan: Planning of efforts</a:t>
          </a:r>
        </a:p>
      </dsp:txBody>
      <dsp:txXfrm>
        <a:off x="1100860" y="4173018"/>
        <a:ext cx="1508759" cy="1097279"/>
      </dsp:txXfrm>
    </dsp:sp>
    <dsp:sp modelId="{ED6B7DD2-6D88-43AC-8FAC-0F85F20D1905}">
      <dsp:nvSpPr>
        <dsp:cNvPr id="0" name=""/>
        <dsp:cNvSpPr/>
      </dsp:nvSpPr>
      <dsp:spPr>
        <a:xfrm>
          <a:off x="542657" y="726909"/>
          <a:ext cx="5760719" cy="5760719"/>
        </a:xfrm>
        <a:prstGeom prst="pie">
          <a:avLst>
            <a:gd name="adj1" fmla="val 10028574"/>
            <a:gd name="adj2" fmla="val 13114284"/>
          </a:avLst>
        </a:prstGeom>
        <a:solidFill>
          <a:schemeClr val="bg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rtlCol="0" anchor="ctr" anchorCtr="0">
          <a:noAutofit/>
        </a:bodyPr>
        <a:lstStyle/>
        <a:p>
          <a:pPr marL="0" lvl="0" indent="0" algn="ctr" defTabSz="622300" rtl="0">
            <a:lnSpc>
              <a:spcPct val="90000"/>
            </a:lnSpc>
            <a:spcBef>
              <a:spcPct val="0"/>
            </a:spcBef>
            <a:spcAft>
              <a:spcPct val="35000"/>
            </a:spcAft>
            <a:buNone/>
          </a:pPr>
          <a:r>
            <a:rPr lang="en-gb" sz="1400" b="0" kern="1200">
              <a:solidFill>
                <a:schemeClr val="tx1"/>
              </a:solidFill>
            </a:rPr>
            <a:t>Implementation: Concrete initiatives</a:t>
          </a:r>
        </a:p>
      </dsp:txBody>
      <dsp:txXfrm>
        <a:off x="686675" y="2784309"/>
        <a:ext cx="1673351" cy="1062989"/>
      </dsp:txXfrm>
    </dsp:sp>
    <dsp:sp modelId="{E5464C76-DB82-4316-94BA-629BD5EC22C4}">
      <dsp:nvSpPr>
        <dsp:cNvPr id="0" name=""/>
        <dsp:cNvSpPr/>
      </dsp:nvSpPr>
      <dsp:spPr>
        <a:xfrm>
          <a:off x="550837" y="724720"/>
          <a:ext cx="5760719" cy="5760719"/>
        </a:xfrm>
        <a:prstGeom prst="pie">
          <a:avLst>
            <a:gd name="adj1" fmla="val 13114284"/>
            <a:gd name="adj2" fmla="val 16200000"/>
          </a:avLst>
        </a:prstGeom>
        <a:solidFill>
          <a:schemeClr val="accent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rtlCol="0" anchor="ctr" anchorCtr="0">
          <a:noAutofit/>
        </a:bodyPr>
        <a:lstStyle/>
        <a:p>
          <a:pPr marL="0" lvl="0" indent="0" algn="ctr" defTabSz="622300" rtl="0">
            <a:lnSpc>
              <a:spcPct val="90000"/>
            </a:lnSpc>
            <a:spcBef>
              <a:spcPct val="0"/>
            </a:spcBef>
            <a:spcAft>
              <a:spcPct val="35000"/>
            </a:spcAft>
            <a:buNone/>
          </a:pPr>
          <a:r>
            <a:rPr lang="en-gb" sz="1400" b="0" kern="1200">
              <a:solidFill>
                <a:schemeClr val="tx1"/>
              </a:solidFill>
            </a:rPr>
            <a:t>Follow-up: </a:t>
          </a:r>
        </a:p>
        <a:p>
          <a:pPr marL="0" lvl="0" indent="0" algn="ctr" defTabSz="622300" rtl="0">
            <a:lnSpc>
              <a:spcPct val="90000"/>
            </a:lnSpc>
            <a:spcBef>
              <a:spcPct val="0"/>
            </a:spcBef>
            <a:spcAft>
              <a:spcPct val="35000"/>
            </a:spcAft>
            <a:buNone/>
          </a:pPr>
          <a:r>
            <a:rPr lang="en-gb" sz="1400" b="0" kern="1200">
              <a:solidFill>
                <a:schemeClr val="tx1"/>
              </a:solidFill>
            </a:rPr>
            <a:t>Does it work?</a:t>
          </a:r>
        </a:p>
      </dsp:txBody>
      <dsp:txXfrm>
        <a:off x="1798993" y="1273360"/>
        <a:ext cx="1577339" cy="994409"/>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defRPr>
            </a:lvl1pPr>
          </a:lstStyle>
          <a:p>
            <a:pPr rtl="0"/>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defRPr>
            </a:lvl1pPr>
          </a:lstStyle>
          <a:p>
            <a:pPr rtl="0"/>
            <a:fld id="{CD72A38B-F9FA-4036-A084-652409E98F08}" type="datetimeFigureOut">
              <a:rPr lang="en-GB"/>
              <a:pPr rtl="0"/>
              <a:t>03/02/2025</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rtl="0"/>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en-gb"/>
              <a:t>Click to edit Master text styles</a:t>
            </a:r>
          </a:p>
          <a:p>
            <a:pPr lvl="1" rtl="0"/>
            <a:r>
              <a:rPr lang="en-gb"/>
              <a:t>Second level</a:t>
            </a:r>
          </a:p>
          <a:p>
            <a:pPr lvl="2" rtl="0"/>
            <a:r>
              <a:rPr lang="en-gb"/>
              <a:t>Third level</a:t>
            </a:r>
          </a:p>
          <a:p>
            <a:pPr lvl="3" rtl="0"/>
            <a:r>
              <a:rPr lang="en-gb"/>
              <a:t>Fourth level</a:t>
            </a:r>
          </a:p>
          <a:p>
            <a:pPr lvl="4" rtl="0"/>
            <a:r>
              <a:rPr lang="en-gb"/>
              <a:t>Fifth level</a:t>
            </a:r>
            <a:endParaRPr lang="en-GB"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defRPr>
            </a:lvl1pPr>
          </a:lstStyle>
          <a:p>
            <a:pPr rtl="0"/>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anose="020B0604020202020204" pitchFamily="34" charset="0"/>
              </a:defRPr>
            </a:lvl1pPr>
          </a:lstStyle>
          <a:p>
            <a:pPr rtl="0"/>
            <a:fld id="{49436F85-577F-4A92-A47F-D540A2BCC821}" type="slidenum">
              <a:rPr lang="en-GB"/>
              <a:pPr/>
              <a:t>‹nr.›</a:t>
            </a:fld>
            <a:endParaRPr lang="en-GB" dirty="0"/>
          </a:p>
        </p:txBody>
      </p:sp>
    </p:spTree>
    <p:extLst>
      <p:ext uri="{BB962C8B-B14F-4D97-AF65-F5344CB8AC3E}">
        <p14:creationId xmlns:p14="http://schemas.microsoft.com/office/powerpoint/2010/main" val="3378091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rtlCol="0"/>
          <a:lstStyle/>
          <a:p>
            <a:pPr rtl="0"/>
            <a:endParaRPr lang="da-DK" dirty="0"/>
          </a:p>
        </p:txBody>
      </p:sp>
      <p:sp>
        <p:nvSpPr>
          <p:cNvPr id="4" name="Pladsholder til slidenummer 3"/>
          <p:cNvSpPr>
            <a:spLocks noGrp="1"/>
          </p:cNvSpPr>
          <p:nvPr>
            <p:ph type="sldNum" sz="quarter" idx="5"/>
          </p:nvPr>
        </p:nvSpPr>
        <p:spPr/>
        <p:txBody>
          <a:bodyPr rtlCol="0"/>
          <a:lstStyle/>
          <a:p>
            <a:pPr rtl="0"/>
            <a:fld id="{49436F85-577F-4A92-A47F-D540A2BCC821}" type="slidenum">
              <a:rPr lang="en-GB" smtClean="0"/>
              <a:pPr/>
              <a:t>1</a:t>
            </a:fld>
            <a:endParaRPr lang="en-GB" dirty="0"/>
          </a:p>
        </p:txBody>
      </p:sp>
    </p:spTree>
    <p:extLst>
      <p:ext uri="{BB962C8B-B14F-4D97-AF65-F5344CB8AC3E}">
        <p14:creationId xmlns:p14="http://schemas.microsoft.com/office/powerpoint/2010/main" val="35185466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rtlCol="0"/>
          <a:lstStyle/>
          <a:p>
            <a:pPr rtl="0"/>
            <a:r>
              <a:rPr lang="en-gb"/>
              <a:t>In the second diamond, the IGLO tool has been chosen as part of the employees’ discussion of solution proposals</a:t>
            </a:r>
          </a:p>
        </p:txBody>
      </p:sp>
      <p:sp>
        <p:nvSpPr>
          <p:cNvPr id="4" name="Pladsholder til slidenummer 3"/>
          <p:cNvSpPr>
            <a:spLocks noGrp="1"/>
          </p:cNvSpPr>
          <p:nvPr>
            <p:ph type="sldNum" sz="quarter" idx="5"/>
          </p:nvPr>
        </p:nvSpPr>
        <p:spPr/>
        <p:txBody>
          <a:bodyPr rtlCol="0"/>
          <a:lstStyle/>
          <a:p>
            <a:pPr rtl="0"/>
            <a:fld id="{49436F85-577F-4A92-A47F-D540A2BCC821}" type="slidenum">
              <a:rPr lang="en-GB" smtClean="0"/>
              <a:pPr/>
              <a:t>10</a:t>
            </a:fld>
            <a:endParaRPr lang="en-GB" dirty="0"/>
          </a:p>
        </p:txBody>
      </p:sp>
    </p:spTree>
    <p:extLst>
      <p:ext uri="{BB962C8B-B14F-4D97-AF65-F5344CB8AC3E}">
        <p14:creationId xmlns:p14="http://schemas.microsoft.com/office/powerpoint/2010/main" val="42310502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rtlCol="0"/>
          <a:lstStyle/>
          <a:p>
            <a:pPr rtl="0"/>
            <a:endParaRPr lang="da-DK" dirty="0"/>
          </a:p>
        </p:txBody>
      </p:sp>
      <p:sp>
        <p:nvSpPr>
          <p:cNvPr id="4" name="Pladsholder til slidenummer 3"/>
          <p:cNvSpPr>
            <a:spLocks noGrp="1"/>
          </p:cNvSpPr>
          <p:nvPr>
            <p:ph type="sldNum" sz="quarter" idx="5"/>
          </p:nvPr>
        </p:nvSpPr>
        <p:spPr/>
        <p:txBody>
          <a:bodyPr rtlCol="0"/>
          <a:lstStyle/>
          <a:p>
            <a:pPr rtl="0"/>
            <a:fld id="{49436F85-577F-4A92-A47F-D540A2BCC821}" type="slidenum">
              <a:rPr lang="en-GB" smtClean="0"/>
              <a:pPr/>
              <a:t>11</a:t>
            </a:fld>
            <a:endParaRPr lang="en-GB" dirty="0"/>
          </a:p>
        </p:txBody>
      </p:sp>
    </p:spTree>
    <p:extLst>
      <p:ext uri="{BB962C8B-B14F-4D97-AF65-F5344CB8AC3E}">
        <p14:creationId xmlns:p14="http://schemas.microsoft.com/office/powerpoint/2010/main" val="2960874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rtlCol="0"/>
          <a:lstStyle/>
          <a:p>
            <a:pPr rtl="0"/>
            <a:r>
              <a:rPr lang="en-gb"/>
              <a:t>The tool is particularly useful in groups with technical/administrative or academic staff with moderate to high levels of psychological safety. </a:t>
            </a:r>
          </a:p>
        </p:txBody>
      </p:sp>
      <p:sp>
        <p:nvSpPr>
          <p:cNvPr id="4" name="Pladsholder til slidenummer 3"/>
          <p:cNvSpPr>
            <a:spLocks noGrp="1"/>
          </p:cNvSpPr>
          <p:nvPr>
            <p:ph type="sldNum" sz="quarter" idx="5"/>
          </p:nvPr>
        </p:nvSpPr>
        <p:spPr/>
        <p:txBody>
          <a:bodyPr rtlCol="0"/>
          <a:lstStyle/>
          <a:p>
            <a:pPr rtl="0"/>
            <a:fld id="{49436F85-577F-4A92-A47F-D540A2BCC821}" type="slidenum">
              <a:rPr lang="en-GB" smtClean="0"/>
              <a:pPr/>
              <a:t>2</a:t>
            </a:fld>
            <a:endParaRPr lang="en-GB" dirty="0"/>
          </a:p>
        </p:txBody>
      </p:sp>
    </p:spTree>
    <p:extLst>
      <p:ext uri="{BB962C8B-B14F-4D97-AF65-F5344CB8AC3E}">
        <p14:creationId xmlns:p14="http://schemas.microsoft.com/office/powerpoint/2010/main" val="3389843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rtlCol="0"/>
          <a:lstStyle/>
          <a:p>
            <a:pPr rtl="0"/>
            <a:r>
              <a:rPr lang="en-gb"/>
              <a:t>The method is designed to ensure that the dialogue and discussion of the working environment is a holistic reflection. </a:t>
            </a:r>
          </a:p>
          <a:p>
            <a:pPr rtl="0"/>
            <a:endParaRPr lang="da-DK" dirty="0"/>
          </a:p>
          <a:p>
            <a:pPr rtl="0"/>
            <a:r>
              <a:rPr lang="en-gb"/>
              <a:t>The first diamond is about opening up to possible explanations for a health and safety challenge and then narrowing down a prioritisation of topics to be addressed in the second diamond. The diamond illustrates one phase of the dialogue: the analysis phase. This is where we unfold possible causes (the immediate and underlying causes) of a health and safety challenge. The phase can be divided into a first part and second part, and different tools can be used to kickstart the dialogue and to limit it towards the solution phase. </a:t>
            </a:r>
          </a:p>
          <a:p>
            <a:pPr rtl="0"/>
            <a:endParaRPr lang="da-DK" dirty="0"/>
          </a:p>
          <a:p>
            <a:pPr rtl="0"/>
            <a:r>
              <a:rPr lang="en-gb"/>
              <a:t>The second diamond is about opening up to possible solutions to the challenge (or efforts to preserve/develop what works well). This diamond illustrates another phase of the dialogue: the idea generation/solution phase. </a:t>
            </a:r>
          </a:p>
          <a:p>
            <a:pPr rtl="0"/>
            <a:r>
              <a:rPr lang="en-gb"/>
              <a:t>The phase begins by starting with your priorities and unfolding possible solutions in the dialogue, based on the reasons identified in the first phase. Again, you can work in two parts. The first part of the second diamond is about being open to possibilities, while the second part of the diamond is about prioritising actions/solutions. </a:t>
            </a:r>
          </a:p>
          <a:p>
            <a:pPr rtl="0"/>
            <a:endParaRPr lang="da-DK" dirty="0"/>
          </a:p>
          <a:p>
            <a:pPr rtl="0"/>
            <a:r>
              <a:rPr lang="en-gb"/>
              <a:t>The dotted line illustrates that the process is open and not concluded between the first and second diamond. After the second diamond, the dashed line illustrates that another diamond can be inserted at this stage in the dialogue, or that there will be a follow-up phase later in the process where efforts are evaluated with the employees. </a:t>
            </a:r>
          </a:p>
        </p:txBody>
      </p:sp>
      <p:sp>
        <p:nvSpPr>
          <p:cNvPr id="4" name="Pladsholder til slidenummer 3"/>
          <p:cNvSpPr>
            <a:spLocks noGrp="1"/>
          </p:cNvSpPr>
          <p:nvPr>
            <p:ph type="sldNum" sz="quarter" idx="5"/>
          </p:nvPr>
        </p:nvSpPr>
        <p:spPr/>
        <p:txBody>
          <a:bodyPr rtlCol="0"/>
          <a:lstStyle/>
          <a:p>
            <a:pPr rtl="0"/>
            <a:fld id="{49436F85-577F-4A92-A47F-D540A2BCC821}" type="slidenum">
              <a:rPr lang="en-GB" smtClean="0"/>
              <a:pPr/>
              <a:t>3</a:t>
            </a:fld>
            <a:endParaRPr lang="en-GB" dirty="0"/>
          </a:p>
        </p:txBody>
      </p:sp>
    </p:spTree>
    <p:extLst>
      <p:ext uri="{BB962C8B-B14F-4D97-AF65-F5344CB8AC3E}">
        <p14:creationId xmlns:p14="http://schemas.microsoft.com/office/powerpoint/2010/main" val="3011947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rtlCol="0"/>
          <a:lstStyle/>
          <a:p>
            <a:pPr rtl="0"/>
            <a:r>
              <a:rPr lang="en-gb"/>
              <a:t>Group conversations can be used from 6–7 people to 30–40 participants. </a:t>
            </a:r>
          </a:p>
          <a:p>
            <a:pPr rtl="0"/>
            <a:endParaRPr lang="da-DK" baseline="0" dirty="0"/>
          </a:p>
          <a:p>
            <a:pPr rtl="0"/>
            <a:r>
              <a:rPr lang="en-gb"/>
              <a:t>Group conversations require an environment where it’s safe to discuss in large groups. Consider whether there is a need for assigning roles in the groups, e.g. someone to ensure that everyone has a voice and there’s a good tone of voice; someone to make sure that reflections are written down if this is part of the task, etc. </a:t>
            </a:r>
          </a:p>
          <a:p>
            <a:pPr rtl="0"/>
            <a:endParaRPr lang="da-DK" baseline="0" dirty="0"/>
          </a:p>
          <a:p>
            <a:pPr rtl="0"/>
            <a:r>
              <a:rPr lang="en-gb"/>
              <a:t>It is up to the health and safety group and management to organise the specific process locally, including the questions to be addressed. </a:t>
            </a:r>
            <a:endParaRPr lang="da-DK" dirty="0"/>
          </a:p>
        </p:txBody>
      </p:sp>
      <p:sp>
        <p:nvSpPr>
          <p:cNvPr id="4" name="Pladsholder til slidenummer 3"/>
          <p:cNvSpPr>
            <a:spLocks noGrp="1"/>
          </p:cNvSpPr>
          <p:nvPr>
            <p:ph type="sldNum" sz="quarter" idx="5"/>
          </p:nvPr>
        </p:nvSpPr>
        <p:spPr/>
        <p:txBody>
          <a:bodyPr rtlCol="0"/>
          <a:lstStyle/>
          <a:p>
            <a:pPr rtl="0"/>
            <a:fld id="{49436F85-577F-4A92-A47F-D540A2BCC821}" type="slidenum">
              <a:rPr lang="en-GB" smtClean="0"/>
              <a:pPr/>
              <a:t>4</a:t>
            </a:fld>
            <a:endParaRPr lang="en-GB" dirty="0"/>
          </a:p>
        </p:txBody>
      </p:sp>
    </p:spTree>
    <p:extLst>
      <p:ext uri="{BB962C8B-B14F-4D97-AF65-F5344CB8AC3E}">
        <p14:creationId xmlns:p14="http://schemas.microsoft.com/office/powerpoint/2010/main" val="714555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rtlCol="0"/>
          <a:lstStyle/>
          <a:p>
            <a:pPr rtl="0"/>
            <a:endParaRPr lang="da-DK" dirty="0"/>
          </a:p>
        </p:txBody>
      </p:sp>
      <p:sp>
        <p:nvSpPr>
          <p:cNvPr id="4" name="Pladsholder til slidenummer 3"/>
          <p:cNvSpPr>
            <a:spLocks noGrp="1"/>
          </p:cNvSpPr>
          <p:nvPr>
            <p:ph type="sldNum" sz="quarter" idx="5"/>
          </p:nvPr>
        </p:nvSpPr>
        <p:spPr/>
        <p:txBody>
          <a:bodyPr rtlCol="0"/>
          <a:lstStyle/>
          <a:p>
            <a:pPr rtl="0"/>
            <a:fld id="{49436F85-577F-4A92-A47F-D540A2BCC821}" type="slidenum">
              <a:rPr lang="en-GB" smtClean="0"/>
              <a:pPr/>
              <a:t>5</a:t>
            </a:fld>
            <a:endParaRPr lang="en-GB" dirty="0"/>
          </a:p>
        </p:txBody>
      </p:sp>
    </p:spTree>
    <p:extLst>
      <p:ext uri="{BB962C8B-B14F-4D97-AF65-F5344CB8AC3E}">
        <p14:creationId xmlns:p14="http://schemas.microsoft.com/office/powerpoint/2010/main" val="744494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rtlCol="0"/>
          <a:lstStyle/>
          <a:p>
            <a:pPr rtl="0"/>
            <a:r>
              <a:rPr lang="en-gb"/>
              <a:t>Coordinators can use workgroups to work on initiatives and actions afterwards. </a:t>
            </a:r>
          </a:p>
          <a:p>
            <a:pPr rtl="0"/>
            <a:endParaRPr lang="da-DK" dirty="0"/>
          </a:p>
          <a:p>
            <a:pPr rtl="0"/>
            <a:r>
              <a:rPr lang="en-gb"/>
              <a:t>Remember to arrange a follow-up/status in a few months.</a:t>
            </a:r>
          </a:p>
        </p:txBody>
      </p:sp>
      <p:sp>
        <p:nvSpPr>
          <p:cNvPr id="4" name="Pladsholder til slidenummer 3"/>
          <p:cNvSpPr>
            <a:spLocks noGrp="1"/>
          </p:cNvSpPr>
          <p:nvPr>
            <p:ph type="sldNum" sz="quarter" idx="5"/>
          </p:nvPr>
        </p:nvSpPr>
        <p:spPr/>
        <p:txBody>
          <a:bodyPr rtlCol="0"/>
          <a:lstStyle/>
          <a:p>
            <a:pPr rtl="0"/>
            <a:fld id="{49436F85-577F-4A92-A47F-D540A2BCC821}" type="slidenum">
              <a:rPr lang="en-GB" smtClean="0"/>
              <a:pPr/>
              <a:t>6</a:t>
            </a:fld>
            <a:endParaRPr lang="en-GB" dirty="0"/>
          </a:p>
        </p:txBody>
      </p:sp>
    </p:spTree>
    <p:extLst>
      <p:ext uri="{BB962C8B-B14F-4D97-AF65-F5344CB8AC3E}">
        <p14:creationId xmlns:p14="http://schemas.microsoft.com/office/powerpoint/2010/main" val="34509498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rtlCol="0"/>
          <a:lstStyle/>
          <a:p>
            <a:pPr rtl="0"/>
            <a:r>
              <a:rPr lang="en-gb"/>
              <a:t>The following example is developed from group conversation model 1, with IGLO added in the second diamond. </a:t>
            </a:r>
          </a:p>
        </p:txBody>
      </p:sp>
      <p:sp>
        <p:nvSpPr>
          <p:cNvPr id="4" name="Pladsholder til slidenummer 3"/>
          <p:cNvSpPr>
            <a:spLocks noGrp="1"/>
          </p:cNvSpPr>
          <p:nvPr>
            <p:ph type="sldNum" sz="quarter" idx="5"/>
          </p:nvPr>
        </p:nvSpPr>
        <p:spPr/>
        <p:txBody>
          <a:bodyPr rtlCol="0"/>
          <a:lstStyle/>
          <a:p>
            <a:pPr rtl="0"/>
            <a:fld id="{49436F85-577F-4A92-A47F-D540A2BCC821}" type="slidenum">
              <a:rPr lang="en-GB" smtClean="0"/>
              <a:pPr/>
              <a:t>7</a:t>
            </a:fld>
            <a:endParaRPr lang="en-GB" dirty="0"/>
          </a:p>
        </p:txBody>
      </p:sp>
    </p:spTree>
    <p:extLst>
      <p:ext uri="{BB962C8B-B14F-4D97-AF65-F5344CB8AC3E}">
        <p14:creationId xmlns:p14="http://schemas.microsoft.com/office/powerpoint/2010/main" val="1271318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rtlCol="0"/>
          <a:lstStyle/>
          <a:p>
            <a:pPr rtl="0"/>
            <a:r>
              <a:rPr lang="en-gb"/>
              <a:t>Group conversations can work well with 5-7 people. Overly large groups complicate dialogue among participants, as it can be difficult to include everyone in the dialogue and reach consensus on conclusions.</a:t>
            </a:r>
          </a:p>
          <a:p>
            <a:pPr rtl="0"/>
            <a:r>
              <a:rPr lang="en-gb"/>
              <a:t>It is beneficial to not include management in other employee groups. Doing so can create a power imbalance and affect the psychological safety of the group during the dialogue. </a:t>
            </a:r>
          </a:p>
          <a:p>
            <a:pPr rtl="0"/>
            <a:endParaRPr lang="da-DK" dirty="0"/>
          </a:p>
          <a:p>
            <a:pPr rtl="0"/>
            <a:r>
              <a:rPr lang="en-gb"/>
              <a:t>If the WPA results warrant caution, e.g. in dialogues about more sensitive topics such as management, offensive actions, etc. Or, if the level of psychological safety is moderate, it can be comforting for participants to know their groups in advance and to see that careful consideration has been given to group composition.</a:t>
            </a:r>
          </a:p>
          <a:p>
            <a:pPr rtl="0"/>
            <a:endParaRPr lang="da-DK"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a:t>It can be beneficial to supplement the dialogues with writing – both to give AMG material for their further work and to create a common conclusion for the participants in the groups.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a:t>A transparent process is important for employee engagement. Therefore, it is important that the health and safety group informs employees about their plan and pays attention to how employees are involved in the process and in the execution of actions.</a:t>
            </a:r>
          </a:p>
          <a:p>
            <a:pPr rtl="0"/>
            <a:endParaRPr lang="da-DK" dirty="0"/>
          </a:p>
        </p:txBody>
      </p:sp>
      <p:sp>
        <p:nvSpPr>
          <p:cNvPr id="4" name="Pladsholder til slidenummer 3"/>
          <p:cNvSpPr>
            <a:spLocks noGrp="1"/>
          </p:cNvSpPr>
          <p:nvPr>
            <p:ph type="sldNum" sz="quarter" idx="5"/>
          </p:nvPr>
        </p:nvSpPr>
        <p:spPr/>
        <p:txBody>
          <a:bodyPr rtlCol="0"/>
          <a:lstStyle/>
          <a:p>
            <a:pPr rtl="0"/>
            <a:fld id="{49436F85-577F-4A92-A47F-D540A2BCC821}" type="slidenum">
              <a:rPr lang="en-GB" smtClean="0"/>
              <a:pPr/>
              <a:t>8</a:t>
            </a:fld>
            <a:endParaRPr lang="en-GB" dirty="0"/>
          </a:p>
        </p:txBody>
      </p:sp>
    </p:spTree>
    <p:extLst>
      <p:ext uri="{BB962C8B-B14F-4D97-AF65-F5344CB8AC3E}">
        <p14:creationId xmlns:p14="http://schemas.microsoft.com/office/powerpoint/2010/main" val="24710488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rtlCol="0"/>
          <a:lstStyle/>
          <a:p>
            <a:pPr rtl="0"/>
            <a:r>
              <a:rPr lang="en-gb"/>
              <a:t>In the first diamond, as an alternative to the reflection questions, you can choose to use ‘5 x why’ as a tool to identify the underlying causes. </a:t>
            </a:r>
          </a:p>
          <a:p>
            <a:pPr rtl="0"/>
            <a:endParaRPr lang="da-DK" dirty="0"/>
          </a:p>
          <a:p>
            <a:pPr rtl="0"/>
            <a:r>
              <a:rPr lang="en-gb"/>
              <a:t>In this example, reflection questions are used as a tool. </a:t>
            </a:r>
          </a:p>
        </p:txBody>
      </p:sp>
      <p:sp>
        <p:nvSpPr>
          <p:cNvPr id="4" name="Pladsholder til slidenummer 3"/>
          <p:cNvSpPr>
            <a:spLocks noGrp="1"/>
          </p:cNvSpPr>
          <p:nvPr>
            <p:ph type="sldNum" sz="quarter" idx="5"/>
          </p:nvPr>
        </p:nvSpPr>
        <p:spPr/>
        <p:txBody>
          <a:bodyPr rtlCol="0"/>
          <a:lstStyle/>
          <a:p>
            <a:pPr rtl="0"/>
            <a:fld id="{49436F85-577F-4A92-A47F-D540A2BCC821}" type="slidenum">
              <a:rPr lang="en-GB" smtClean="0"/>
              <a:pPr/>
              <a:t>9</a:t>
            </a:fld>
            <a:endParaRPr lang="en-GB" dirty="0"/>
          </a:p>
        </p:txBody>
      </p:sp>
    </p:spTree>
    <p:extLst>
      <p:ext uri="{BB962C8B-B14F-4D97-AF65-F5344CB8AC3E}">
        <p14:creationId xmlns:p14="http://schemas.microsoft.com/office/powerpoint/2010/main" val="36485266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Sort forside">
    <p:spTree>
      <p:nvGrpSpPr>
        <p:cNvPr id="1" name=""/>
        <p:cNvGrpSpPr/>
        <p:nvPr/>
      </p:nvGrpSpPr>
      <p:grpSpPr>
        <a:xfrm>
          <a:off x="0" y="0"/>
          <a:ext cx="0" cy="0"/>
          <a:chOff x="0" y="0"/>
          <a:chExt cx="0" cy="0"/>
        </a:xfrm>
      </p:grpSpPr>
      <p:sp>
        <p:nvSpPr>
          <p:cNvPr id="3" name="Background">
            <a:extLst>
              <a:ext uri="{FF2B5EF4-FFF2-40B4-BE49-F238E27FC236}">
                <a16:creationId xmlns:a16="http://schemas.microsoft.com/office/drawing/2014/main" id="{BBCAF46D-9983-4AEE-9B8A-24654CDEDDB0}"/>
              </a:ext>
            </a:extLst>
          </p:cNvPr>
          <p:cNvSpPr/>
          <p:nvPr/>
        </p:nvSpPr>
        <p:spPr>
          <a:xfrm>
            <a:off x="0" y="0"/>
            <a:ext cx="121896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rtl="0"/>
            <a:endParaRPr lang="da-DK" sz="1600" dirty="0" err="1"/>
          </a:p>
        </p:txBody>
      </p:sp>
      <p:sp>
        <p:nvSpPr>
          <p:cNvPr id="2" name="Title 1"/>
          <p:cNvSpPr>
            <a:spLocks noGrp="1"/>
          </p:cNvSpPr>
          <p:nvPr>
            <p:ph type="ctrTitle" hasCustomPrompt="1"/>
          </p:nvPr>
        </p:nvSpPr>
        <p:spPr>
          <a:xfrm>
            <a:off x="349384" y="1760373"/>
            <a:ext cx="10069011" cy="4070408"/>
          </a:xfrm>
        </p:spPr>
        <p:txBody>
          <a:bodyPr rtlCol="0" anchor="t" anchorCtr="0"/>
          <a:lstStyle>
            <a:lvl1pPr algn="l">
              <a:lnSpc>
                <a:spcPct val="90000"/>
              </a:lnSpc>
              <a:defRPr sz="9400">
                <a:solidFill>
                  <a:schemeClr val="bg1"/>
                </a:solidFill>
              </a:defRPr>
            </a:lvl1pPr>
          </a:lstStyle>
          <a:p>
            <a:pPr rtl="0"/>
            <a:r>
              <a:rPr lang="en-gb"/>
              <a:t>Klik for at tilføje overskrift</a:t>
            </a:r>
            <a:endParaRPr lang="da-DK"/>
          </a:p>
        </p:txBody>
      </p:sp>
      <p:pic>
        <p:nvPicPr>
          <p:cNvPr id="7" name="Logo black">
            <a:extLst>
              <a:ext uri="{FF2B5EF4-FFF2-40B4-BE49-F238E27FC236}">
                <a16:creationId xmlns:a16="http://schemas.microsoft.com/office/drawing/2014/main" id="{E6E48129-FB3C-4F39-A5A1-63313B41D3C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200" y="6296400"/>
            <a:ext cx="786874" cy="212400"/>
          </a:xfrm>
          <a:prstGeom prst="rect">
            <a:avLst/>
          </a:prstGeom>
        </p:spPr>
      </p:pic>
      <p:sp>
        <p:nvSpPr>
          <p:cNvPr id="11" name="Date Placeholder 14">
            <a:extLst>
              <a:ext uri="{FF2B5EF4-FFF2-40B4-BE49-F238E27FC236}">
                <a16:creationId xmlns:a16="http://schemas.microsoft.com/office/drawing/2014/main" id="{D4E1389B-CA3B-4709-956D-F396D960BBC8}"/>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pPr rtl="0"/>
            <a:fld id="{F1A13B18-F5ED-4611-8DBB-F05123AFBA22}" type="datetimeFigureOut">
              <a:rPr lang="da-DK" smtClean="0"/>
              <a:pPr rtl="0"/>
              <a:t>03-02-2025</a:t>
            </a:fld>
            <a:endParaRPr lang="da-DK" dirty="0"/>
          </a:p>
        </p:txBody>
      </p:sp>
      <p:sp>
        <p:nvSpPr>
          <p:cNvPr id="14" name="Date Placeholder 14">
            <a:extLst>
              <a:ext uri="{FF2B5EF4-FFF2-40B4-BE49-F238E27FC236}">
                <a16:creationId xmlns:a16="http://schemas.microsoft.com/office/drawing/2014/main" id="{8A94F1C1-AE36-4BBA-B958-8FC614A9472A}"/>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pic>
        <p:nvPicPr>
          <p:cNvPr id="9" name="Logo black">
            <a:extLst>
              <a:ext uri="{FF2B5EF4-FFF2-40B4-BE49-F238E27FC236}">
                <a16:creationId xmlns:a16="http://schemas.microsoft.com/office/drawing/2014/main" id="{0ED8BC36-B577-26BE-E8AB-D6386371ACE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200" y="6296400"/>
            <a:ext cx="786874" cy="212400"/>
          </a:xfrm>
          <a:prstGeom prst="rect">
            <a:avLst/>
          </a:prstGeom>
        </p:spPr>
      </p:pic>
      <p:sp>
        <p:nvSpPr>
          <p:cNvPr id="15" name="Date Placeholder 14">
            <a:extLst>
              <a:ext uri="{FF2B5EF4-FFF2-40B4-BE49-F238E27FC236}">
                <a16:creationId xmlns:a16="http://schemas.microsoft.com/office/drawing/2014/main" id="{BE7A1B66-F625-FDDB-C3D9-E49C240D4359}"/>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17" name="Rectangle 12" descr="{&quot;templafy&quot;:{&quot;id&quot;:&quot;bc38619d-c2e2-4a88-8243-0589228e5727&quot;}}">
            <a:extLst>
              <a:ext uri="{FF2B5EF4-FFF2-40B4-BE49-F238E27FC236}">
                <a16:creationId xmlns:a16="http://schemas.microsoft.com/office/drawing/2014/main" id="{68DC1F35-862E-E2DC-03EA-20B788814B41}"/>
              </a:ext>
            </a:extLst>
          </p:cNvPr>
          <p:cNvSpPr/>
          <p:nvPr userDrawn="1"/>
        </p:nvSpPr>
        <p:spPr>
          <a:xfrm>
            <a:off x="9382125" y="6376129"/>
            <a:ext cx="2407622"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r" rtl="0"/>
            <a:endParaRPr lang="da-DK" sz="1600" dirty="0" err="1">
              <a:solidFill>
                <a:schemeClr val="bg1"/>
              </a:solidFill>
            </a:endParaRPr>
          </a:p>
        </p:txBody>
      </p:sp>
      <p:sp>
        <p:nvSpPr>
          <p:cNvPr id="18" name="TextBox 9">
            <a:extLst>
              <a:ext uri="{FF2B5EF4-FFF2-40B4-BE49-F238E27FC236}">
                <a16:creationId xmlns:a16="http://schemas.microsoft.com/office/drawing/2014/main" id="{2B46EFE7-9915-7860-9FCC-0BD439F69CB5}"/>
              </a:ext>
            </a:extLst>
          </p:cNvPr>
          <p:cNvSpPr txBox="1"/>
          <p:nvPr userDrawn="1"/>
        </p:nvSpPr>
        <p:spPr>
          <a:xfrm>
            <a:off x="0" y="-349741"/>
            <a:ext cx="11457183" cy="323165"/>
          </a:xfrm>
          <a:prstGeom prst="rect">
            <a:avLst/>
          </a:prstGeom>
          <a:noFill/>
        </p:spPr>
        <p:txBody>
          <a:bodyPr wrap="square" lIns="0" tIns="0" rIns="0" bIns="0" rtlCol="0">
            <a:spAutoFit/>
          </a:bodyPr>
          <a:lstStyle/>
          <a:p>
            <a:pPr rtl="0"/>
            <a:r>
              <a:rPr lang="en-gb" sz="1050" b="1" noProof="1"/>
              <a:t>Skift baggrundsfarve. </a:t>
            </a:r>
            <a:r>
              <a:rPr lang="en-gb" sz="1050" noProof="1"/>
              <a:t>Højreklik på slidet og vælg </a:t>
            </a:r>
            <a:r>
              <a:rPr lang="en-gb" sz="1050" b="1" noProof="1"/>
              <a:t>Formatér baggrund</a:t>
            </a:r>
            <a:r>
              <a:rPr lang="en-gb" sz="1050" noProof="1"/>
              <a:t>. Klik på </a:t>
            </a:r>
            <a:r>
              <a:rPr lang="en-gb" sz="1050" b="1" noProof="1"/>
              <a:t>Fyld farve </a:t>
            </a:r>
            <a:r>
              <a:rPr lang="en-gb" sz="1050" noProof="1"/>
              <a:t>i Formater baggrund vinduet og vælg farve fra øverste række i SDU’s farve palette eller fra den brugerdefinerede farvepalette</a:t>
            </a:r>
            <a:endParaRPr lang="da-DK" dirty="0"/>
          </a:p>
        </p:txBody>
      </p:sp>
    </p:spTree>
    <p:extLst>
      <p:ext uri="{BB962C8B-B14F-4D97-AF65-F5344CB8AC3E}">
        <p14:creationId xmlns:p14="http://schemas.microsoft.com/office/powerpoint/2010/main" val="3091394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Billede og indhold">
    <p:spTree>
      <p:nvGrpSpPr>
        <p:cNvPr id="1" name=""/>
        <p:cNvGrpSpPr/>
        <p:nvPr/>
      </p:nvGrpSpPr>
      <p:grpSpPr>
        <a:xfrm>
          <a:off x="0" y="0"/>
          <a:ext cx="0" cy="0"/>
          <a:chOff x="0" y="0"/>
          <a:chExt cx="0" cy="0"/>
        </a:xfrm>
      </p:grpSpPr>
      <p:sp>
        <p:nvSpPr>
          <p:cNvPr id="10" name="Pladsholder til billede 3"/>
          <p:cNvSpPr>
            <a:spLocks noGrp="1"/>
          </p:cNvSpPr>
          <p:nvPr>
            <p:ph type="pic" sz="quarter" idx="13" hasCustomPrompt="1"/>
          </p:nvPr>
        </p:nvSpPr>
        <p:spPr>
          <a:xfrm>
            <a:off x="0" y="0"/>
            <a:ext cx="6099300" cy="6858000"/>
          </a:xfrm>
          <a:solidFill>
            <a:schemeClr val="bg1"/>
          </a:solidFill>
        </p:spPr>
        <p:txBody>
          <a:bodyPr rtlCol="0"/>
          <a:lstStyle>
            <a:lvl1pPr marL="0" indent="0" algn="ctr">
              <a:buNone/>
              <a:defRPr sz="1200"/>
            </a:lvl1pPr>
          </a:lstStyle>
          <a:p>
            <a:pPr rtl="0"/>
            <a:r>
              <a:rPr lang="en-gb"/>
              <a:t>Vælg pladsholderen og indsæt billede via Templafy/Skyfish eller ikon eller logo via Templafy/Billeder</a:t>
            </a:r>
            <a:endParaRPr lang="da-DK"/>
          </a:p>
        </p:txBody>
      </p:sp>
      <p:sp>
        <p:nvSpPr>
          <p:cNvPr id="8" name="Titel 1"/>
          <p:cNvSpPr>
            <a:spLocks noGrp="1"/>
          </p:cNvSpPr>
          <p:nvPr>
            <p:ph type="title" hasCustomPrompt="1"/>
          </p:nvPr>
        </p:nvSpPr>
        <p:spPr>
          <a:xfrm>
            <a:off x="6692401" y="1076109"/>
            <a:ext cx="4680000" cy="1822734"/>
          </a:xfrm>
        </p:spPr>
        <p:txBody>
          <a:bodyPr rtlCol="0"/>
          <a:lstStyle>
            <a:lvl1pPr>
              <a:defRPr/>
            </a:lvl1pPr>
          </a:lstStyle>
          <a:p>
            <a:pPr rtl="0"/>
            <a:r>
              <a:rPr lang="en-gb"/>
              <a:t>Klik for at tilføje overskrift, maksimalt 3 linjer</a:t>
            </a:r>
            <a:endParaRPr lang="da-DK"/>
          </a:p>
        </p:txBody>
      </p:sp>
      <p:sp>
        <p:nvSpPr>
          <p:cNvPr id="6" name="Content Placeholder 5">
            <a:extLst>
              <a:ext uri="{FF2B5EF4-FFF2-40B4-BE49-F238E27FC236}">
                <a16:creationId xmlns:a16="http://schemas.microsoft.com/office/drawing/2014/main" id="{C4256969-981A-4869-9324-B595DF89D12E}"/>
              </a:ext>
            </a:extLst>
          </p:cNvPr>
          <p:cNvSpPr>
            <a:spLocks noGrp="1"/>
          </p:cNvSpPr>
          <p:nvPr>
            <p:ph sz="quarter" idx="19" hasCustomPrompt="1"/>
          </p:nvPr>
        </p:nvSpPr>
        <p:spPr>
          <a:xfrm>
            <a:off x="6692400" y="3387600"/>
            <a:ext cx="4680000" cy="2466000"/>
          </a:xfrm>
        </p:spPr>
        <p:txBody>
          <a:bodyPr rtlCol="0"/>
          <a:lstStyle>
            <a:lvl1pPr>
              <a:defRPr/>
            </a:lvl1pPr>
          </a:lstStyle>
          <a:p>
            <a:pPr lvl="0" rtl="0"/>
            <a:r>
              <a:rPr lang="en-gb"/>
              <a:t>Klik for at tilføje tekst</a:t>
            </a:r>
            <a:endParaRPr lang="da-DK"/>
          </a:p>
          <a:p>
            <a:pPr lvl="1" rtl="0"/>
            <a:r>
              <a:rPr lang="en-gb"/>
              <a:t>Second level</a:t>
            </a:r>
            <a:endParaRPr lang="da-DK" dirty="0"/>
          </a:p>
          <a:p>
            <a:pPr lvl="2" rtl="0"/>
            <a:r>
              <a:rPr lang="en-gb"/>
              <a:t>Third level</a:t>
            </a:r>
            <a:endParaRPr lang="da-DK" dirty="0"/>
          </a:p>
          <a:p>
            <a:pPr lvl="3" rtl="0"/>
            <a:r>
              <a:rPr lang="en-gb"/>
              <a:t>Fourth level</a:t>
            </a:r>
            <a:endParaRPr lang="da-DK" dirty="0"/>
          </a:p>
          <a:p>
            <a:pPr lvl="4" rtl="0"/>
            <a:r>
              <a:rPr lang="en-gb"/>
              <a:t>Fifth level</a:t>
            </a:r>
            <a:endParaRPr lang="da-DK" dirty="0"/>
          </a:p>
        </p:txBody>
      </p:sp>
      <p:pic>
        <p:nvPicPr>
          <p:cNvPr id="20" name="Logo black">
            <a:extLst>
              <a:ext uri="{FF2B5EF4-FFF2-40B4-BE49-F238E27FC236}">
                <a16:creationId xmlns:a16="http://schemas.microsoft.com/office/drawing/2014/main" id="{1421C492-A651-4EE4-BB8B-C6886E7B5C1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92400" y="6294893"/>
            <a:ext cx="784800" cy="211840"/>
          </a:xfrm>
          <a:prstGeom prst="rect">
            <a:avLst/>
          </a:prstGeom>
        </p:spPr>
      </p:pic>
      <p:sp>
        <p:nvSpPr>
          <p:cNvPr id="30" name="Date Placeholder 14">
            <a:extLst>
              <a:ext uri="{FF2B5EF4-FFF2-40B4-BE49-F238E27FC236}">
                <a16:creationId xmlns:a16="http://schemas.microsoft.com/office/drawing/2014/main" id="{2C4B35A0-F8F7-420F-9E06-CC0AAAA0B84F}"/>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pic>
        <p:nvPicPr>
          <p:cNvPr id="14" name="Logo black">
            <a:extLst>
              <a:ext uri="{FF2B5EF4-FFF2-40B4-BE49-F238E27FC236}">
                <a16:creationId xmlns:a16="http://schemas.microsoft.com/office/drawing/2014/main" id="{54810BE8-0056-B934-3B73-6F7C88E8FD7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92400" y="6294893"/>
            <a:ext cx="784800" cy="211840"/>
          </a:xfrm>
          <a:prstGeom prst="rect">
            <a:avLst/>
          </a:prstGeom>
        </p:spPr>
      </p:pic>
      <p:sp>
        <p:nvSpPr>
          <p:cNvPr id="15" name="Date Placeholder 14">
            <a:extLst>
              <a:ext uri="{FF2B5EF4-FFF2-40B4-BE49-F238E27FC236}">
                <a16:creationId xmlns:a16="http://schemas.microsoft.com/office/drawing/2014/main" id="{6DCEF6B8-A3E2-5AB8-A83D-9167158BC775}"/>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17" name="Rectangle 12" descr="{&quot;templafy&quot;:{&quot;id&quot;:&quot;9a90e810-3e26-4e42-927a-6454770bea52&quot;}}">
            <a:extLst>
              <a:ext uri="{FF2B5EF4-FFF2-40B4-BE49-F238E27FC236}">
                <a16:creationId xmlns:a16="http://schemas.microsoft.com/office/drawing/2014/main" id="{F8211E73-6A96-70B2-3271-81CE8B599C5A}"/>
              </a:ext>
            </a:extLst>
          </p:cNvPr>
          <p:cNvSpPr/>
          <p:nvPr userDrawn="1"/>
        </p:nvSpPr>
        <p:spPr>
          <a:xfrm>
            <a:off x="9382125" y="6376129"/>
            <a:ext cx="2407622"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r" rtl="0"/>
            <a:endParaRPr lang="da-DK" sz="1600" dirty="0" err="1">
              <a:solidFill>
                <a:schemeClr val="tx1"/>
              </a:solidFill>
            </a:endParaRPr>
          </a:p>
        </p:txBody>
      </p:sp>
      <p:sp>
        <p:nvSpPr>
          <p:cNvPr id="18" name="TextBox 9">
            <a:extLst>
              <a:ext uri="{FF2B5EF4-FFF2-40B4-BE49-F238E27FC236}">
                <a16:creationId xmlns:a16="http://schemas.microsoft.com/office/drawing/2014/main" id="{CA5063A4-8DAA-DF95-B099-AF0695E4FE0B}"/>
              </a:ext>
            </a:extLst>
          </p:cNvPr>
          <p:cNvSpPr txBox="1"/>
          <p:nvPr userDrawn="1"/>
        </p:nvSpPr>
        <p:spPr>
          <a:xfrm>
            <a:off x="0" y="-349741"/>
            <a:ext cx="11457183" cy="323165"/>
          </a:xfrm>
          <a:prstGeom prst="rect">
            <a:avLst/>
          </a:prstGeom>
          <a:noFill/>
        </p:spPr>
        <p:txBody>
          <a:bodyPr wrap="square" lIns="0" tIns="0" rIns="0" bIns="0" rtlCol="0">
            <a:spAutoFit/>
          </a:bodyPr>
          <a:lstStyle/>
          <a:p>
            <a:pPr rtl="0"/>
            <a:r>
              <a:rPr lang="en-gb" sz="1050" b="1" noProof="1"/>
              <a:t>Skift baggrundsfarve. </a:t>
            </a:r>
            <a:r>
              <a:rPr lang="en-gb" sz="1050" noProof="1"/>
              <a:t>Højreklik på slidet og vælg </a:t>
            </a:r>
            <a:r>
              <a:rPr lang="en-gb" sz="1050" b="1" noProof="1"/>
              <a:t>Formatér baggrund</a:t>
            </a:r>
            <a:r>
              <a:rPr lang="en-gb" sz="1050" noProof="1"/>
              <a:t>. Klik på </a:t>
            </a:r>
            <a:r>
              <a:rPr lang="en-gb" sz="1050" b="1" noProof="1"/>
              <a:t>Fyld farve </a:t>
            </a:r>
            <a:r>
              <a:rPr lang="en-gb" sz="1050" noProof="1"/>
              <a:t>i Formater baggrund vinduet og vælg farve fra øverste række i SDU’s farve palette eller fra den brugerdefinerede farvepalette</a:t>
            </a:r>
            <a:endParaRPr lang="da-DK" dirty="0"/>
          </a:p>
        </p:txBody>
      </p:sp>
    </p:spTree>
    <p:extLst>
      <p:ext uri="{BB962C8B-B14F-4D97-AF65-F5344CB8AC3E}">
        <p14:creationId xmlns:p14="http://schemas.microsoft.com/office/powerpoint/2010/main" val="2149418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illede og tekst (CV)">
    <p:spTree>
      <p:nvGrpSpPr>
        <p:cNvPr id="1" name=""/>
        <p:cNvGrpSpPr/>
        <p:nvPr/>
      </p:nvGrpSpPr>
      <p:grpSpPr>
        <a:xfrm>
          <a:off x="0" y="0"/>
          <a:ext cx="0" cy="0"/>
          <a:chOff x="0" y="0"/>
          <a:chExt cx="0" cy="0"/>
        </a:xfrm>
      </p:grpSpPr>
      <p:sp>
        <p:nvSpPr>
          <p:cNvPr id="7" name="Titel 1"/>
          <p:cNvSpPr>
            <a:spLocks noGrp="1"/>
          </p:cNvSpPr>
          <p:nvPr>
            <p:ph type="title" hasCustomPrompt="1"/>
          </p:nvPr>
        </p:nvSpPr>
        <p:spPr>
          <a:xfrm>
            <a:off x="6710399" y="1700213"/>
            <a:ext cx="4677070" cy="1436392"/>
          </a:xfrm>
        </p:spPr>
        <p:txBody>
          <a:bodyPr rtlCol="0"/>
          <a:lstStyle>
            <a:lvl1pPr>
              <a:defRPr sz="4800"/>
            </a:lvl1pPr>
          </a:lstStyle>
          <a:p>
            <a:pPr rtl="0"/>
            <a:r>
              <a:rPr lang="en-gb"/>
              <a:t>Overskrift i maks 2 linjer</a:t>
            </a:r>
            <a:endParaRPr lang="da-DK"/>
          </a:p>
        </p:txBody>
      </p:sp>
      <p:sp>
        <p:nvSpPr>
          <p:cNvPr id="15" name="Text Placeholder 4">
            <a:extLst>
              <a:ext uri="{FF2B5EF4-FFF2-40B4-BE49-F238E27FC236}">
                <a16:creationId xmlns:a16="http://schemas.microsoft.com/office/drawing/2014/main" id="{6FAAEFF0-FCE4-48D6-A0D1-A458F3CD3EB3}"/>
              </a:ext>
            </a:extLst>
          </p:cNvPr>
          <p:cNvSpPr>
            <a:spLocks noGrp="1"/>
          </p:cNvSpPr>
          <p:nvPr>
            <p:ph type="body" sz="quarter" idx="19" hasCustomPrompt="1"/>
          </p:nvPr>
        </p:nvSpPr>
        <p:spPr>
          <a:xfrm>
            <a:off x="6692202" y="3387600"/>
            <a:ext cx="4680000" cy="2466000"/>
          </a:xfrm>
        </p:spPr>
        <p:txBody>
          <a:bodyPr rtlCol="0"/>
          <a:lstStyle>
            <a:lvl1pPr>
              <a:defRPr/>
            </a:lvl1pPr>
          </a:lstStyle>
          <a:p>
            <a:pPr lvl="0" rtl="0"/>
            <a:r>
              <a:rPr lang="en-gb"/>
              <a:t>Klik for at tilføje tekst</a:t>
            </a:r>
            <a:endParaRPr lang="da-DK"/>
          </a:p>
          <a:p>
            <a:pPr lvl="1" rtl="0"/>
            <a:r>
              <a:rPr lang="en-gb"/>
              <a:t>Second level</a:t>
            </a:r>
            <a:endParaRPr lang="da-DK" dirty="0"/>
          </a:p>
          <a:p>
            <a:pPr lvl="2" rtl="0"/>
            <a:r>
              <a:rPr lang="en-gb"/>
              <a:t>Third level</a:t>
            </a:r>
            <a:endParaRPr lang="da-DK" dirty="0"/>
          </a:p>
          <a:p>
            <a:pPr lvl="3" rtl="0"/>
            <a:r>
              <a:rPr lang="en-gb"/>
              <a:t>Fourth level</a:t>
            </a:r>
            <a:endParaRPr lang="da-DK" dirty="0"/>
          </a:p>
          <a:p>
            <a:pPr lvl="4" rtl="0"/>
            <a:r>
              <a:rPr lang="en-gb"/>
              <a:t>Fifth level</a:t>
            </a:r>
            <a:endParaRPr lang="da-DK" dirty="0"/>
          </a:p>
        </p:txBody>
      </p:sp>
      <p:sp>
        <p:nvSpPr>
          <p:cNvPr id="6" name="Text Placeholder 5">
            <a:extLst>
              <a:ext uri="{FF2B5EF4-FFF2-40B4-BE49-F238E27FC236}">
                <a16:creationId xmlns:a16="http://schemas.microsoft.com/office/drawing/2014/main" id="{2F21E6D3-406B-4DA0-9B5A-6A2F208BAF71}"/>
              </a:ext>
            </a:extLst>
          </p:cNvPr>
          <p:cNvSpPr>
            <a:spLocks noGrp="1"/>
          </p:cNvSpPr>
          <p:nvPr>
            <p:ph type="body" sz="quarter" idx="18" hasCustomPrompt="1"/>
          </p:nvPr>
        </p:nvSpPr>
        <p:spPr>
          <a:xfrm>
            <a:off x="6710399" y="452437"/>
            <a:ext cx="4659277" cy="790493"/>
          </a:xfrm>
        </p:spPr>
        <p:txBody>
          <a:bodyPr rtlCol="0" anchor="b" anchorCtr="0"/>
          <a:lstStyle>
            <a:lvl1pPr marL="0" indent="0">
              <a:buFont typeface="Arial" panose="020B0604020202020204" pitchFamily="34" charset="0"/>
              <a:buNone/>
              <a:defRPr/>
            </a:lvl1pPr>
          </a:lstStyle>
          <a:p>
            <a:pPr lvl="0" rtl="0"/>
            <a:r>
              <a:rPr lang="en-gb"/>
              <a:t>Klik for at indsætte tekst (f.eks. job titel)</a:t>
            </a:r>
            <a:endParaRPr lang="da-DK"/>
          </a:p>
        </p:txBody>
      </p:sp>
      <p:sp>
        <p:nvSpPr>
          <p:cNvPr id="10" name="Pladsholder til billede 3"/>
          <p:cNvSpPr>
            <a:spLocks noGrp="1"/>
          </p:cNvSpPr>
          <p:nvPr>
            <p:ph type="pic" sz="quarter" idx="13" hasCustomPrompt="1"/>
          </p:nvPr>
        </p:nvSpPr>
        <p:spPr>
          <a:xfrm>
            <a:off x="411163" y="1016000"/>
            <a:ext cx="4043879" cy="4804038"/>
          </a:xfrm>
          <a:noFill/>
        </p:spPr>
        <p:txBody>
          <a:bodyPr rtlCol="0"/>
          <a:lstStyle>
            <a:lvl1pPr marL="0" indent="0" algn="ctr">
              <a:buNone/>
              <a:defRPr sz="1100"/>
            </a:lvl1pPr>
          </a:lstStyle>
          <a:p>
            <a:pPr rtl="0"/>
            <a:r>
              <a:rPr lang="en-gb"/>
              <a:t>Vælg pladsholderen og indsæt billede via Templafy/Skyfish eller ikon eller logo via Templafy/Billeder</a:t>
            </a:r>
            <a:endParaRPr lang="da-DK"/>
          </a:p>
        </p:txBody>
      </p:sp>
      <p:sp>
        <p:nvSpPr>
          <p:cNvPr id="18" name="Date Placeholder 14">
            <a:extLst>
              <a:ext uri="{FF2B5EF4-FFF2-40B4-BE49-F238E27FC236}">
                <a16:creationId xmlns:a16="http://schemas.microsoft.com/office/drawing/2014/main" id="{4AC2696B-BD55-4932-A36E-BCC4318F22B0}"/>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4" name="Date Placeholder 3">
            <a:extLst>
              <a:ext uri="{FF2B5EF4-FFF2-40B4-BE49-F238E27FC236}">
                <a16:creationId xmlns:a16="http://schemas.microsoft.com/office/drawing/2014/main" id="{01591D0A-163E-46D9-B4AE-DA2791457328}"/>
              </a:ext>
            </a:extLst>
          </p:cNvPr>
          <p:cNvSpPr>
            <a:spLocks noGrp="1"/>
          </p:cNvSpPr>
          <p:nvPr>
            <p:ph type="dt" sz="half" idx="20"/>
          </p:nvPr>
        </p:nvSpPr>
        <p:spPr/>
        <p:txBody>
          <a:bodyPr rtlCol="0"/>
          <a:lstStyle/>
          <a:p>
            <a:pPr rtl="0"/>
            <a:fld id="{F1A13B18-F5ED-4611-8DBB-F05123AFBA22}" type="datetimeFigureOut">
              <a:rPr lang="da-DK" smtClean="0"/>
              <a:pPr rtl="0"/>
              <a:t>03-02-2025</a:t>
            </a:fld>
            <a:endParaRPr lang="da-DK" dirty="0"/>
          </a:p>
        </p:txBody>
      </p:sp>
      <p:sp>
        <p:nvSpPr>
          <p:cNvPr id="11" name="Slide Number Placeholder 10">
            <a:extLst>
              <a:ext uri="{FF2B5EF4-FFF2-40B4-BE49-F238E27FC236}">
                <a16:creationId xmlns:a16="http://schemas.microsoft.com/office/drawing/2014/main" id="{DA9685AE-678B-466E-B97B-590BC795CFDA}"/>
              </a:ext>
            </a:extLst>
          </p:cNvPr>
          <p:cNvSpPr>
            <a:spLocks noGrp="1"/>
          </p:cNvSpPr>
          <p:nvPr>
            <p:ph type="sldNum" sz="quarter" idx="22"/>
          </p:nvPr>
        </p:nvSpPr>
        <p:spPr/>
        <p:txBody>
          <a:bodyPr rtlCol="0"/>
          <a:lstStyle/>
          <a:p>
            <a:pPr rtl="0"/>
            <a:fld id="{45D37B1E-C366-494F-A587-962AD9AABC83}" type="slidenum">
              <a:rPr lang="da-DK" smtClean="0"/>
              <a:pPr/>
              <a:t>‹nr.›</a:t>
            </a:fld>
            <a:endParaRPr lang="da-DK" dirty="0"/>
          </a:p>
        </p:txBody>
      </p:sp>
      <p:pic>
        <p:nvPicPr>
          <p:cNvPr id="13" name="Logo black">
            <a:extLst>
              <a:ext uri="{FF2B5EF4-FFF2-40B4-BE49-F238E27FC236}">
                <a16:creationId xmlns:a16="http://schemas.microsoft.com/office/drawing/2014/main" id="{16CDF92D-C78F-4CBE-853B-4E3CD39D2A5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4" name="Date Placeholder 14">
            <a:extLst>
              <a:ext uri="{FF2B5EF4-FFF2-40B4-BE49-F238E27FC236}">
                <a16:creationId xmlns:a16="http://schemas.microsoft.com/office/drawing/2014/main" id="{DCF3C161-2674-A570-59C7-58B50E24D092}"/>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pic>
        <p:nvPicPr>
          <p:cNvPr id="17" name="Logo black">
            <a:extLst>
              <a:ext uri="{FF2B5EF4-FFF2-40B4-BE49-F238E27FC236}">
                <a16:creationId xmlns:a16="http://schemas.microsoft.com/office/drawing/2014/main" id="{C67574D4-E8FF-84D9-961A-6F713059FA5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23" name="TextBox 9">
            <a:extLst>
              <a:ext uri="{FF2B5EF4-FFF2-40B4-BE49-F238E27FC236}">
                <a16:creationId xmlns:a16="http://schemas.microsoft.com/office/drawing/2014/main" id="{D99C4AF5-2E43-20C7-4F2D-1A72F864A331}"/>
              </a:ext>
            </a:extLst>
          </p:cNvPr>
          <p:cNvSpPr txBox="1"/>
          <p:nvPr userDrawn="1"/>
        </p:nvSpPr>
        <p:spPr>
          <a:xfrm>
            <a:off x="0" y="-349741"/>
            <a:ext cx="11457183" cy="323165"/>
          </a:xfrm>
          <a:prstGeom prst="rect">
            <a:avLst/>
          </a:prstGeom>
          <a:noFill/>
        </p:spPr>
        <p:txBody>
          <a:bodyPr wrap="square" lIns="0" tIns="0" rIns="0" bIns="0" rtlCol="0">
            <a:spAutoFit/>
          </a:bodyPr>
          <a:lstStyle/>
          <a:p>
            <a:pPr rtl="0"/>
            <a:r>
              <a:rPr lang="en-gb" sz="1050" b="1" noProof="1"/>
              <a:t>Skift baggrundsfarve. </a:t>
            </a:r>
            <a:r>
              <a:rPr lang="en-gb" sz="1050" noProof="1"/>
              <a:t>Højreklik på slidet og vælg </a:t>
            </a:r>
            <a:r>
              <a:rPr lang="en-gb" sz="1050" b="1" noProof="1"/>
              <a:t>Formatér baggrund</a:t>
            </a:r>
            <a:r>
              <a:rPr lang="en-gb" sz="1050" noProof="1"/>
              <a:t>. Klik på </a:t>
            </a:r>
            <a:r>
              <a:rPr lang="en-gb" sz="1050" b="1" noProof="1"/>
              <a:t>Fyld farve </a:t>
            </a:r>
            <a:r>
              <a:rPr lang="en-gb" sz="1050" noProof="1"/>
              <a:t>i Formater baggrund vinduet og vælg farve fra øverste række i SDU’s farve palette eller fra den brugerdefinerede farvepalette</a:t>
            </a:r>
            <a:endParaRPr lang="da-DK" dirty="0"/>
          </a:p>
        </p:txBody>
      </p:sp>
    </p:spTree>
    <p:extLst>
      <p:ext uri="{BB962C8B-B14F-4D97-AF65-F5344CB8AC3E}">
        <p14:creationId xmlns:p14="http://schemas.microsoft.com/office/powerpoint/2010/main" val="20337350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verskrift og bille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4697" y="1700212"/>
            <a:ext cx="5367600" cy="4141787"/>
          </a:xfrm>
        </p:spPr>
        <p:txBody>
          <a:bodyPr rtlCol="0" anchor="t" anchorCtr="0"/>
          <a:lstStyle>
            <a:lvl1pPr algn="l">
              <a:lnSpc>
                <a:spcPct val="100000"/>
              </a:lnSpc>
              <a:defRPr sz="3600">
                <a:solidFill>
                  <a:schemeClr val="tx1"/>
                </a:solidFill>
              </a:defRPr>
            </a:lvl1pPr>
          </a:lstStyle>
          <a:p>
            <a:pPr rtl="0"/>
            <a:r>
              <a:rPr lang="en-gb"/>
              <a:t>Klik for at tilføje overskrift</a:t>
            </a:r>
            <a:endParaRPr lang="da-DK"/>
          </a:p>
        </p:txBody>
      </p:sp>
      <p:sp>
        <p:nvSpPr>
          <p:cNvPr id="14" name="Picture Placeholder 3">
            <a:extLst>
              <a:ext uri="{FF2B5EF4-FFF2-40B4-BE49-F238E27FC236}">
                <a16:creationId xmlns:a16="http://schemas.microsoft.com/office/drawing/2014/main" id="{BAC5FF5C-5A1F-4EF8-85A8-E1370E4FA7C5}"/>
              </a:ext>
            </a:extLst>
          </p:cNvPr>
          <p:cNvSpPr>
            <a:spLocks noGrp="1"/>
          </p:cNvSpPr>
          <p:nvPr>
            <p:ph type="pic" sz="quarter" idx="14" hasCustomPrompt="1"/>
          </p:nvPr>
        </p:nvSpPr>
        <p:spPr>
          <a:xfrm>
            <a:off x="6415848" y="1000443"/>
            <a:ext cx="4951428" cy="4841557"/>
          </a:xfrm>
        </p:spPr>
        <p:txBody>
          <a:bodyPr rtlCol="0"/>
          <a:lstStyle>
            <a:lvl1pPr marL="0" indent="0" algn="ctr">
              <a:buNone/>
              <a:defRPr sz="1400"/>
            </a:lvl1pPr>
          </a:lstStyle>
          <a:p>
            <a:pPr rtl="0"/>
            <a:r>
              <a:rPr lang="en-gb"/>
              <a:t>Vælg pladsholderen og indsæt billede via Templafy/Skyfish eller ikon eller logo via Templafy/Billeder</a:t>
            </a:r>
            <a:endParaRPr lang="da-DK"/>
          </a:p>
        </p:txBody>
      </p:sp>
      <p:sp>
        <p:nvSpPr>
          <p:cNvPr id="17" name="Date Placeholder 14">
            <a:extLst>
              <a:ext uri="{FF2B5EF4-FFF2-40B4-BE49-F238E27FC236}">
                <a16:creationId xmlns:a16="http://schemas.microsoft.com/office/drawing/2014/main" id="{360EC57D-D72D-43A3-90BC-3ACC9F8BC95A}"/>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pPr rtl="0"/>
            <a:fld id="{F1A13B18-F5ED-4611-8DBB-F05123AFBA22}" type="datetimeFigureOut">
              <a:rPr lang="da-DK" smtClean="0"/>
              <a:pPr rtl="0"/>
              <a:t>03-02-2025</a:t>
            </a:fld>
            <a:endParaRPr lang="da-DK" dirty="0"/>
          </a:p>
        </p:txBody>
      </p:sp>
      <p:sp>
        <p:nvSpPr>
          <p:cNvPr id="18" name="Date Placeholder 14">
            <a:extLst>
              <a:ext uri="{FF2B5EF4-FFF2-40B4-BE49-F238E27FC236}">
                <a16:creationId xmlns:a16="http://schemas.microsoft.com/office/drawing/2014/main" id="{36B2A848-B2AD-472A-AC10-0002D162D52D}"/>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4" name="Slide Number Placeholder 3">
            <a:extLst>
              <a:ext uri="{FF2B5EF4-FFF2-40B4-BE49-F238E27FC236}">
                <a16:creationId xmlns:a16="http://schemas.microsoft.com/office/drawing/2014/main" id="{417D6F82-73FC-4F13-BFEC-9200E77E1527}"/>
              </a:ext>
            </a:extLst>
          </p:cNvPr>
          <p:cNvSpPr>
            <a:spLocks noGrp="1"/>
          </p:cNvSpPr>
          <p:nvPr>
            <p:ph type="sldNum" sz="quarter" idx="16"/>
          </p:nvPr>
        </p:nvSpPr>
        <p:spPr/>
        <p:txBody>
          <a:bodyPr rtlCol="0"/>
          <a:lstStyle/>
          <a:p>
            <a:pPr rtl="0"/>
            <a:fld id="{45D37B1E-C366-494F-A587-962AD9AABC83}" type="slidenum">
              <a:rPr lang="da-DK" smtClean="0"/>
              <a:pPr/>
              <a:t>‹nr.›</a:t>
            </a:fld>
            <a:endParaRPr lang="da-DK" dirty="0"/>
          </a:p>
        </p:txBody>
      </p:sp>
      <p:sp>
        <p:nvSpPr>
          <p:cNvPr id="7" name="Date Placeholder 14">
            <a:extLst>
              <a:ext uri="{FF2B5EF4-FFF2-40B4-BE49-F238E27FC236}">
                <a16:creationId xmlns:a16="http://schemas.microsoft.com/office/drawing/2014/main" id="{73A00A9D-7213-5D3D-AFCA-2F7A4C0661DB}"/>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Tree>
    <p:extLst>
      <p:ext uri="{BB962C8B-B14F-4D97-AF65-F5344CB8AC3E}">
        <p14:creationId xmlns:p14="http://schemas.microsoft.com/office/powerpoint/2010/main" val="37682171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Fire ikoner">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2FA71C01-3350-42F9-9392-0F3379095A93}"/>
              </a:ext>
            </a:extLst>
          </p:cNvPr>
          <p:cNvSpPr>
            <a:spLocks noGrp="1"/>
          </p:cNvSpPr>
          <p:nvPr>
            <p:ph sz="quarter" idx="13" hasCustomPrompt="1"/>
          </p:nvPr>
        </p:nvSpPr>
        <p:spPr>
          <a:xfrm>
            <a:off x="2932902" y="1700213"/>
            <a:ext cx="936000" cy="936000"/>
          </a:xfrm>
        </p:spPr>
        <p:txBody>
          <a:bodyPr wrap="none" rtlCol="0"/>
          <a:lstStyle>
            <a:lvl1pPr marL="0" indent="0">
              <a:buNone/>
              <a:defRPr sz="1000"/>
            </a:lvl1pPr>
          </a:lstStyle>
          <a:p>
            <a:pPr lvl="0" rtl="0"/>
            <a:r>
              <a:rPr lang="en-gb"/>
              <a:t>Indsæt logo: Vælg pladsholderen, indsæt logo via Templafy/Billeder</a:t>
            </a:r>
            <a:endParaRPr lang="da-DK"/>
          </a:p>
        </p:txBody>
      </p:sp>
      <p:sp>
        <p:nvSpPr>
          <p:cNvPr id="11" name="Text Placeholder 10">
            <a:extLst>
              <a:ext uri="{FF2B5EF4-FFF2-40B4-BE49-F238E27FC236}">
                <a16:creationId xmlns:a16="http://schemas.microsoft.com/office/drawing/2014/main" id="{C0A09C85-3CCC-44AB-A808-AA96845B1281}"/>
              </a:ext>
            </a:extLst>
          </p:cNvPr>
          <p:cNvSpPr>
            <a:spLocks noGrp="1"/>
          </p:cNvSpPr>
          <p:nvPr>
            <p:ph type="body" sz="quarter" idx="14" hasCustomPrompt="1"/>
          </p:nvPr>
        </p:nvSpPr>
        <p:spPr>
          <a:xfrm>
            <a:off x="2932902" y="2733129"/>
            <a:ext cx="3564000" cy="756000"/>
          </a:xfrm>
        </p:spPr>
        <p:txBody>
          <a:bodyPr rtlCol="0"/>
          <a:lstStyle>
            <a:lvl1pPr marL="0" indent="0">
              <a:buFont typeface="Arial" panose="020B0604020202020204" pitchFamily="34" charset="0"/>
              <a:buChar char="​"/>
              <a:defRPr sz="2100" b="1"/>
            </a:lvl1pPr>
            <a:lvl2pPr marL="252000">
              <a:defRPr/>
            </a:lvl2pPr>
            <a:lvl3pPr marL="504000">
              <a:defRPr/>
            </a:lvl3pPr>
          </a:lstStyle>
          <a:p>
            <a:pPr lvl="0" rtl="0"/>
            <a:r>
              <a:rPr lang="en-gb"/>
              <a:t>Klik for at tilføje overskrift</a:t>
            </a:r>
          </a:p>
          <a:p>
            <a:pPr lvl="1" rtl="0"/>
            <a:r>
              <a:rPr lang="en-gb"/>
              <a:t>Second level</a:t>
            </a:r>
          </a:p>
          <a:p>
            <a:pPr lvl="2" rtl="0"/>
            <a:endParaRPr lang="da-DK" dirty="0"/>
          </a:p>
        </p:txBody>
      </p:sp>
      <p:sp>
        <p:nvSpPr>
          <p:cNvPr id="13" name="Content Placeholder 12">
            <a:extLst>
              <a:ext uri="{FF2B5EF4-FFF2-40B4-BE49-F238E27FC236}">
                <a16:creationId xmlns:a16="http://schemas.microsoft.com/office/drawing/2014/main" id="{3F35B7FD-E0E2-4581-BAC7-8858E530AFEA}"/>
              </a:ext>
            </a:extLst>
          </p:cNvPr>
          <p:cNvSpPr>
            <a:spLocks noGrp="1"/>
          </p:cNvSpPr>
          <p:nvPr>
            <p:ph sz="quarter" idx="15" hasCustomPrompt="1"/>
          </p:nvPr>
        </p:nvSpPr>
        <p:spPr>
          <a:xfrm>
            <a:off x="2934000" y="4012975"/>
            <a:ext cx="936000" cy="936000"/>
          </a:xfrm>
        </p:spPr>
        <p:txBody>
          <a:bodyPr wrap="none" rtlCol="0"/>
          <a:lstStyle>
            <a:lvl1pPr marL="0" indent="0">
              <a:buNone/>
              <a:defRPr sz="1000"/>
            </a:lvl1pPr>
          </a:lstStyle>
          <a:p>
            <a:pPr lvl="0" rtl="0"/>
            <a:r>
              <a:rPr lang="en-gb"/>
              <a:t>Indsæt logo: Vælg pladsholderen, indsæt logo via Templafy/Billeder</a:t>
            </a:r>
            <a:endParaRPr lang="da-DK"/>
          </a:p>
        </p:txBody>
      </p:sp>
      <p:sp>
        <p:nvSpPr>
          <p:cNvPr id="15" name="Text Placeholder 14">
            <a:extLst>
              <a:ext uri="{FF2B5EF4-FFF2-40B4-BE49-F238E27FC236}">
                <a16:creationId xmlns:a16="http://schemas.microsoft.com/office/drawing/2014/main" id="{52C92166-E723-47D5-9A87-3354EB28C43E}"/>
              </a:ext>
            </a:extLst>
          </p:cNvPr>
          <p:cNvSpPr>
            <a:spLocks noGrp="1"/>
          </p:cNvSpPr>
          <p:nvPr>
            <p:ph type="body" sz="quarter" idx="16" hasCustomPrompt="1"/>
          </p:nvPr>
        </p:nvSpPr>
        <p:spPr>
          <a:xfrm>
            <a:off x="2932112" y="5093240"/>
            <a:ext cx="3564000" cy="756000"/>
          </a:xfrm>
        </p:spPr>
        <p:txBody>
          <a:bodyPr rtlCol="0"/>
          <a:lstStyle>
            <a:lvl1pPr marL="0" indent="0">
              <a:buFont typeface="Arial" panose="020B0604020202020204" pitchFamily="34" charset="0"/>
              <a:buChar char="​"/>
              <a:defRPr sz="2000" b="1"/>
            </a:lvl1pPr>
            <a:lvl2pPr marL="252000">
              <a:defRPr/>
            </a:lvl2pPr>
            <a:lvl3pPr marL="252000" indent="0">
              <a:buNone/>
              <a:defRPr/>
            </a:lvl3pPr>
          </a:lstStyle>
          <a:p>
            <a:pPr lvl="0" rtl="0"/>
            <a:r>
              <a:rPr lang="en-gb"/>
              <a:t>Klik for at tilføje overskrift</a:t>
            </a:r>
          </a:p>
          <a:p>
            <a:pPr lvl="1" rtl="0"/>
            <a:r>
              <a:rPr lang="en-gb"/>
              <a:t>Second level</a:t>
            </a:r>
            <a:endParaRPr lang="da-DK" dirty="0"/>
          </a:p>
        </p:txBody>
      </p:sp>
      <p:sp>
        <p:nvSpPr>
          <p:cNvPr id="17" name="Content Placeholder 16">
            <a:extLst>
              <a:ext uri="{FF2B5EF4-FFF2-40B4-BE49-F238E27FC236}">
                <a16:creationId xmlns:a16="http://schemas.microsoft.com/office/drawing/2014/main" id="{AE23DA26-37CC-4CA7-8253-FD9AB459D2EF}"/>
              </a:ext>
            </a:extLst>
          </p:cNvPr>
          <p:cNvSpPr>
            <a:spLocks noGrp="1"/>
          </p:cNvSpPr>
          <p:nvPr>
            <p:ph sz="quarter" idx="17" hasCustomPrompt="1"/>
          </p:nvPr>
        </p:nvSpPr>
        <p:spPr>
          <a:xfrm>
            <a:off x="7474740" y="1700213"/>
            <a:ext cx="936000" cy="936000"/>
          </a:xfrm>
        </p:spPr>
        <p:txBody>
          <a:bodyPr wrap="none" rtlCol="0"/>
          <a:lstStyle>
            <a:lvl1pPr marL="0" indent="0">
              <a:buNone/>
              <a:defRPr sz="1000"/>
            </a:lvl1pPr>
            <a:lvl2pPr marL="252000" indent="0">
              <a:buNone/>
              <a:defRPr sz="1000"/>
            </a:lvl2pPr>
          </a:lstStyle>
          <a:p>
            <a:pPr lvl="0" rtl="0"/>
            <a:r>
              <a:rPr lang="en-gb"/>
              <a:t>Indsæt logo: Vælg pladsholderen, indsæt logo via Templafy/Billeder</a:t>
            </a:r>
            <a:endParaRPr lang="da-DK"/>
          </a:p>
        </p:txBody>
      </p:sp>
      <p:sp>
        <p:nvSpPr>
          <p:cNvPr id="19" name="Text Placeholder 18">
            <a:extLst>
              <a:ext uri="{FF2B5EF4-FFF2-40B4-BE49-F238E27FC236}">
                <a16:creationId xmlns:a16="http://schemas.microsoft.com/office/drawing/2014/main" id="{62682726-03AB-4490-8664-993881FA0BB1}"/>
              </a:ext>
            </a:extLst>
          </p:cNvPr>
          <p:cNvSpPr>
            <a:spLocks noGrp="1"/>
          </p:cNvSpPr>
          <p:nvPr>
            <p:ph type="body" sz="quarter" idx="18" hasCustomPrompt="1"/>
          </p:nvPr>
        </p:nvSpPr>
        <p:spPr>
          <a:xfrm>
            <a:off x="7459663" y="2732400"/>
            <a:ext cx="3564000" cy="756000"/>
          </a:xfrm>
        </p:spPr>
        <p:txBody>
          <a:bodyPr rtlCol="0"/>
          <a:lstStyle>
            <a:lvl1pPr marL="0" indent="0">
              <a:buFont typeface="Arial" panose="020B0604020202020204" pitchFamily="34" charset="0"/>
              <a:buChar char="​"/>
              <a:defRPr sz="2000" b="1"/>
            </a:lvl1pPr>
            <a:lvl2pPr marL="252000">
              <a:defRPr/>
            </a:lvl2pPr>
            <a:lvl3pPr marL="504000">
              <a:defRPr/>
            </a:lvl3pPr>
          </a:lstStyle>
          <a:p>
            <a:pPr lvl="0" rtl="0"/>
            <a:r>
              <a:rPr lang="en-gb"/>
              <a:t>Klik for at tilføje overskrift</a:t>
            </a:r>
          </a:p>
          <a:p>
            <a:pPr lvl="1" rtl="0"/>
            <a:r>
              <a:rPr lang="en-gb"/>
              <a:t>Second level</a:t>
            </a:r>
          </a:p>
          <a:p>
            <a:pPr lvl="2" rtl="0"/>
            <a:endParaRPr lang="da-DK" dirty="0"/>
          </a:p>
        </p:txBody>
      </p:sp>
      <p:sp>
        <p:nvSpPr>
          <p:cNvPr id="21" name="Content Placeholder 20">
            <a:extLst>
              <a:ext uri="{FF2B5EF4-FFF2-40B4-BE49-F238E27FC236}">
                <a16:creationId xmlns:a16="http://schemas.microsoft.com/office/drawing/2014/main" id="{762625AB-198B-4F37-9382-C78FD9118D5A}"/>
              </a:ext>
            </a:extLst>
          </p:cNvPr>
          <p:cNvSpPr>
            <a:spLocks noGrp="1"/>
          </p:cNvSpPr>
          <p:nvPr>
            <p:ph sz="quarter" idx="19" hasCustomPrompt="1"/>
          </p:nvPr>
        </p:nvSpPr>
        <p:spPr>
          <a:xfrm>
            <a:off x="7459663" y="4012975"/>
            <a:ext cx="936000" cy="936000"/>
          </a:xfrm>
        </p:spPr>
        <p:txBody>
          <a:bodyPr wrap="none" rtlCol="0"/>
          <a:lstStyle>
            <a:lvl1pPr marL="0" indent="0">
              <a:buNone/>
              <a:defRPr sz="1000"/>
            </a:lvl1pPr>
          </a:lstStyle>
          <a:p>
            <a:pPr lvl="0" rtl="0"/>
            <a:r>
              <a:rPr lang="en-gb"/>
              <a:t>Indsæt logo: Vælg pladsholderen, indsæt logo via Templafy/Billeder</a:t>
            </a:r>
            <a:endParaRPr lang="da-DK"/>
          </a:p>
        </p:txBody>
      </p:sp>
      <p:sp>
        <p:nvSpPr>
          <p:cNvPr id="23" name="Text Placeholder 22">
            <a:extLst>
              <a:ext uri="{FF2B5EF4-FFF2-40B4-BE49-F238E27FC236}">
                <a16:creationId xmlns:a16="http://schemas.microsoft.com/office/drawing/2014/main" id="{D8AE7F93-F2C6-4199-8D16-CFB4D977F63E}"/>
              </a:ext>
            </a:extLst>
          </p:cNvPr>
          <p:cNvSpPr>
            <a:spLocks noGrp="1"/>
          </p:cNvSpPr>
          <p:nvPr>
            <p:ph type="body" sz="quarter" idx="20" hasCustomPrompt="1"/>
          </p:nvPr>
        </p:nvSpPr>
        <p:spPr>
          <a:xfrm>
            <a:off x="7473948" y="5093240"/>
            <a:ext cx="3564000" cy="756000"/>
          </a:xfrm>
        </p:spPr>
        <p:txBody>
          <a:bodyPr rtlCol="0"/>
          <a:lstStyle>
            <a:lvl1pPr marL="0" indent="0">
              <a:buFont typeface="Arial" panose="020B0604020202020204" pitchFamily="34" charset="0"/>
              <a:buChar char="​"/>
              <a:defRPr sz="2000" b="1"/>
            </a:lvl1pPr>
            <a:lvl2pPr marL="252000">
              <a:defRPr/>
            </a:lvl2pPr>
            <a:lvl3pPr marL="504000">
              <a:defRPr/>
            </a:lvl3pPr>
          </a:lstStyle>
          <a:p>
            <a:pPr lvl="0" rtl="0"/>
            <a:r>
              <a:rPr lang="en-gb"/>
              <a:t>Klik for at tilføje overskrift</a:t>
            </a:r>
          </a:p>
          <a:p>
            <a:pPr lvl="1" rtl="0"/>
            <a:r>
              <a:rPr lang="en-gb"/>
              <a:t>Second level</a:t>
            </a:r>
            <a:endParaRPr lang="da-DK" dirty="0"/>
          </a:p>
        </p:txBody>
      </p:sp>
      <p:sp>
        <p:nvSpPr>
          <p:cNvPr id="4" name="Date Placeholder 3">
            <a:extLst>
              <a:ext uri="{FF2B5EF4-FFF2-40B4-BE49-F238E27FC236}">
                <a16:creationId xmlns:a16="http://schemas.microsoft.com/office/drawing/2014/main" id="{21133E6A-A4F4-491B-846E-1DACC83D9BB7}"/>
              </a:ext>
            </a:extLst>
          </p:cNvPr>
          <p:cNvSpPr>
            <a:spLocks noGrp="1"/>
          </p:cNvSpPr>
          <p:nvPr>
            <p:ph type="dt" sz="half" idx="11"/>
          </p:nvPr>
        </p:nvSpPr>
        <p:spPr/>
        <p:txBody>
          <a:bodyPr rtlCol="0"/>
          <a:lstStyle/>
          <a:p>
            <a:pPr rtl="0"/>
            <a:fld id="{F1A13B18-F5ED-4611-8DBB-F05123AFBA22}" type="datetimeFigureOut">
              <a:rPr lang="da-DK" smtClean="0"/>
              <a:pPr rtl="0"/>
              <a:t>03-02-2025</a:t>
            </a:fld>
            <a:endParaRPr lang="da-DK" dirty="0"/>
          </a:p>
        </p:txBody>
      </p:sp>
      <p:sp>
        <p:nvSpPr>
          <p:cNvPr id="5" name="Slide Number Placeholder 4">
            <a:extLst>
              <a:ext uri="{FF2B5EF4-FFF2-40B4-BE49-F238E27FC236}">
                <a16:creationId xmlns:a16="http://schemas.microsoft.com/office/drawing/2014/main" id="{6C38E8B2-EC82-4BE1-85C6-8F272596913A}"/>
              </a:ext>
            </a:extLst>
          </p:cNvPr>
          <p:cNvSpPr>
            <a:spLocks noGrp="1"/>
          </p:cNvSpPr>
          <p:nvPr>
            <p:ph type="sldNum" sz="quarter" idx="12"/>
          </p:nvPr>
        </p:nvSpPr>
        <p:spPr/>
        <p:txBody>
          <a:bodyPr rtlCol="0"/>
          <a:lstStyle/>
          <a:p>
            <a:pPr rtl="0"/>
            <a:fld id="{45D37B1E-C366-494F-A587-962AD9AABC83}" type="slidenum">
              <a:rPr lang="da-DK" smtClean="0"/>
              <a:pPr/>
              <a:t>‹nr.›</a:t>
            </a:fld>
            <a:endParaRPr lang="da-DK" dirty="0"/>
          </a:p>
        </p:txBody>
      </p:sp>
    </p:spTree>
    <p:extLst>
      <p:ext uri="{BB962C8B-B14F-4D97-AF65-F5344CB8AC3E}">
        <p14:creationId xmlns:p14="http://schemas.microsoft.com/office/powerpoint/2010/main" val="25771708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Overskrift og logo">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6F8A6A9-890A-4EA2-8FA4-EA834B1A12F4}"/>
              </a:ext>
            </a:extLst>
          </p:cNvPr>
          <p:cNvSpPr>
            <a:spLocks noGrp="1"/>
          </p:cNvSpPr>
          <p:nvPr>
            <p:ph type="ctrTitle" hasCustomPrompt="1"/>
          </p:nvPr>
        </p:nvSpPr>
        <p:spPr>
          <a:xfrm>
            <a:off x="414697" y="1700212"/>
            <a:ext cx="5367600" cy="4141787"/>
          </a:xfrm>
        </p:spPr>
        <p:txBody>
          <a:bodyPr rtlCol="0" anchor="t" anchorCtr="0"/>
          <a:lstStyle>
            <a:lvl1pPr algn="l">
              <a:lnSpc>
                <a:spcPct val="100000"/>
              </a:lnSpc>
              <a:defRPr sz="3600">
                <a:solidFill>
                  <a:schemeClr val="tx1"/>
                </a:solidFill>
              </a:defRPr>
            </a:lvl1pPr>
          </a:lstStyle>
          <a:p>
            <a:pPr rtl="0"/>
            <a:r>
              <a:rPr lang="en-gb"/>
              <a:t>Klik for at tilføje overskrift</a:t>
            </a:r>
            <a:endParaRPr lang="da-DK"/>
          </a:p>
        </p:txBody>
      </p:sp>
      <p:sp>
        <p:nvSpPr>
          <p:cNvPr id="11" name="Date Placeholder 14">
            <a:extLst>
              <a:ext uri="{FF2B5EF4-FFF2-40B4-BE49-F238E27FC236}">
                <a16:creationId xmlns:a16="http://schemas.microsoft.com/office/drawing/2014/main" id="{705F52FC-7E26-46C0-8E8B-4445D500B9C7}"/>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7" name="Date Placeholder 6">
            <a:extLst>
              <a:ext uri="{FF2B5EF4-FFF2-40B4-BE49-F238E27FC236}">
                <a16:creationId xmlns:a16="http://schemas.microsoft.com/office/drawing/2014/main" id="{D01B1D99-4B52-4731-AEC4-C722464A7D1B}"/>
              </a:ext>
            </a:extLst>
          </p:cNvPr>
          <p:cNvSpPr>
            <a:spLocks noGrp="1"/>
          </p:cNvSpPr>
          <p:nvPr>
            <p:ph type="dt" sz="half" idx="10"/>
          </p:nvPr>
        </p:nvSpPr>
        <p:spPr/>
        <p:txBody>
          <a:bodyPr rtlCol="0"/>
          <a:lstStyle/>
          <a:p>
            <a:pPr rtl="0"/>
            <a:fld id="{F1A13B18-F5ED-4611-8DBB-F05123AFBA22}" type="datetimeFigureOut">
              <a:rPr lang="da-DK" smtClean="0"/>
              <a:pPr rtl="0"/>
              <a:t>03-02-2025</a:t>
            </a:fld>
            <a:endParaRPr lang="da-DK" dirty="0"/>
          </a:p>
        </p:txBody>
      </p:sp>
      <p:sp>
        <p:nvSpPr>
          <p:cNvPr id="12" name="Slide Number Placeholder 11">
            <a:extLst>
              <a:ext uri="{FF2B5EF4-FFF2-40B4-BE49-F238E27FC236}">
                <a16:creationId xmlns:a16="http://schemas.microsoft.com/office/drawing/2014/main" id="{4B452C39-88DE-4155-8ED8-643714B1A9FE}"/>
              </a:ext>
            </a:extLst>
          </p:cNvPr>
          <p:cNvSpPr>
            <a:spLocks noGrp="1"/>
          </p:cNvSpPr>
          <p:nvPr>
            <p:ph type="sldNum" sz="quarter" idx="12"/>
          </p:nvPr>
        </p:nvSpPr>
        <p:spPr/>
        <p:txBody>
          <a:bodyPr rtlCol="0"/>
          <a:lstStyle/>
          <a:p>
            <a:pPr rtl="0"/>
            <a:fld id="{45D37B1E-C366-494F-A587-962AD9AABC83}" type="slidenum">
              <a:rPr lang="da-DK" smtClean="0"/>
              <a:pPr/>
              <a:t>‹nr.›</a:t>
            </a:fld>
            <a:endParaRPr lang="da-DK" dirty="0"/>
          </a:p>
        </p:txBody>
      </p:sp>
      <p:sp>
        <p:nvSpPr>
          <p:cNvPr id="6" name="Date Placeholder 14">
            <a:extLst>
              <a:ext uri="{FF2B5EF4-FFF2-40B4-BE49-F238E27FC236}">
                <a16:creationId xmlns:a16="http://schemas.microsoft.com/office/drawing/2014/main" id="{A30967DE-2972-4D89-E092-4DEECF158BA3}"/>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Tree>
    <p:extLst>
      <p:ext uri="{BB962C8B-B14F-4D97-AF65-F5344CB8AC3E}">
        <p14:creationId xmlns:p14="http://schemas.microsoft.com/office/powerpoint/2010/main" val="2304722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Hvid fors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49384" y="1760373"/>
            <a:ext cx="10069011" cy="4070408"/>
          </a:xfrm>
        </p:spPr>
        <p:txBody>
          <a:bodyPr rtlCol="0" anchor="t" anchorCtr="0"/>
          <a:lstStyle>
            <a:lvl1pPr algn="l">
              <a:lnSpc>
                <a:spcPct val="90000"/>
              </a:lnSpc>
              <a:defRPr sz="9400">
                <a:solidFill>
                  <a:schemeClr val="tx1"/>
                </a:solidFill>
              </a:defRPr>
            </a:lvl1pPr>
          </a:lstStyle>
          <a:p>
            <a:pPr rtl="0"/>
            <a:r>
              <a:rPr lang="en-gb"/>
              <a:t>Klik for at tilføje overskrift</a:t>
            </a:r>
            <a:endParaRPr lang="da-DK"/>
          </a:p>
        </p:txBody>
      </p:sp>
      <p:sp>
        <p:nvSpPr>
          <p:cNvPr id="13" name="Date Placeholder 14">
            <a:extLst>
              <a:ext uri="{FF2B5EF4-FFF2-40B4-BE49-F238E27FC236}">
                <a16:creationId xmlns:a16="http://schemas.microsoft.com/office/drawing/2014/main" id="{5161ABAB-6DB4-433A-ACC8-A0EC0AACAD0C}"/>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pPr rtl="0"/>
            <a:fld id="{F1A13B18-F5ED-4611-8DBB-F05123AFBA22}" type="datetimeFigureOut">
              <a:rPr lang="da-DK" smtClean="0"/>
              <a:pPr rtl="0"/>
              <a:t>03-02-2025</a:t>
            </a:fld>
            <a:endParaRPr lang="da-DK" dirty="0"/>
          </a:p>
        </p:txBody>
      </p:sp>
      <p:sp>
        <p:nvSpPr>
          <p:cNvPr id="14" name="Date Placeholder 14">
            <a:extLst>
              <a:ext uri="{FF2B5EF4-FFF2-40B4-BE49-F238E27FC236}">
                <a16:creationId xmlns:a16="http://schemas.microsoft.com/office/drawing/2014/main" id="{BC3A8B03-9EA5-416E-BD54-B87E6C4A6781}"/>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5" name="Date Placeholder 14">
            <a:extLst>
              <a:ext uri="{FF2B5EF4-FFF2-40B4-BE49-F238E27FC236}">
                <a16:creationId xmlns:a16="http://schemas.microsoft.com/office/drawing/2014/main" id="{9A7AFB7C-7952-9A29-30B0-EEB3ABEAFE92}"/>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Tree>
    <p:extLst>
      <p:ext uri="{BB962C8B-B14F-4D97-AF65-F5344CB8AC3E}">
        <p14:creationId xmlns:p14="http://schemas.microsoft.com/office/powerpoint/2010/main" val="4271445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Breaker A">
    <p:bg>
      <p:bgPr>
        <a:solidFill>
          <a:schemeClr val="bg1"/>
        </a:solidFill>
        <a:effectLst/>
      </p:bgPr>
    </p:bg>
    <p:spTree>
      <p:nvGrpSpPr>
        <p:cNvPr id="1" name=""/>
        <p:cNvGrpSpPr/>
        <p:nvPr/>
      </p:nvGrpSpPr>
      <p:grpSpPr>
        <a:xfrm>
          <a:off x="0" y="0"/>
          <a:ext cx="0" cy="0"/>
          <a:chOff x="0" y="0"/>
          <a:chExt cx="0" cy="0"/>
        </a:xfrm>
      </p:grpSpPr>
      <p:sp>
        <p:nvSpPr>
          <p:cNvPr id="14" name="Picture Placeholder 3">
            <a:extLst>
              <a:ext uri="{FF2B5EF4-FFF2-40B4-BE49-F238E27FC236}">
                <a16:creationId xmlns:a16="http://schemas.microsoft.com/office/drawing/2014/main" id="{BAC5FF5C-5A1F-4EF8-85A8-E1370E4FA7C5}"/>
              </a:ext>
            </a:extLst>
          </p:cNvPr>
          <p:cNvSpPr>
            <a:spLocks noGrp="1"/>
          </p:cNvSpPr>
          <p:nvPr>
            <p:ph type="pic" sz="quarter" idx="14" hasCustomPrompt="1"/>
          </p:nvPr>
        </p:nvSpPr>
        <p:spPr>
          <a:xfrm>
            <a:off x="6415848" y="1000443"/>
            <a:ext cx="4951428" cy="4841557"/>
          </a:xfrm>
        </p:spPr>
        <p:txBody>
          <a:bodyPr rtlCol="0"/>
          <a:lstStyle>
            <a:lvl1pPr marL="0" indent="0" algn="ctr">
              <a:buNone/>
              <a:defRPr sz="1200"/>
            </a:lvl1pPr>
          </a:lstStyle>
          <a:p>
            <a:pPr rtl="0"/>
            <a:r>
              <a:rPr lang="en-gb"/>
              <a:t>Vælg pladsholderen og indsæt billede via Templafy/Skyfish eller ikon eller logo via Templafy/Billeder</a:t>
            </a:r>
            <a:endParaRPr lang="da-DK"/>
          </a:p>
        </p:txBody>
      </p:sp>
      <p:sp>
        <p:nvSpPr>
          <p:cNvPr id="2" name="Title 1"/>
          <p:cNvSpPr>
            <a:spLocks noGrp="1"/>
          </p:cNvSpPr>
          <p:nvPr>
            <p:ph type="ctrTitle" hasCustomPrompt="1"/>
          </p:nvPr>
        </p:nvSpPr>
        <p:spPr>
          <a:xfrm>
            <a:off x="414697" y="1700212"/>
            <a:ext cx="5367600" cy="4141787"/>
          </a:xfrm>
        </p:spPr>
        <p:txBody>
          <a:bodyPr rtlCol="0" anchor="t" anchorCtr="0"/>
          <a:lstStyle>
            <a:lvl1pPr algn="l">
              <a:lnSpc>
                <a:spcPct val="100000"/>
              </a:lnSpc>
              <a:defRPr sz="4400">
                <a:solidFill>
                  <a:schemeClr val="tx1"/>
                </a:solidFill>
              </a:defRPr>
            </a:lvl1pPr>
          </a:lstStyle>
          <a:p>
            <a:pPr rtl="0"/>
            <a:r>
              <a:rPr lang="en-gb"/>
              <a:t>Klik for at tilføje overskrift</a:t>
            </a:r>
            <a:endParaRPr lang="da-DK"/>
          </a:p>
        </p:txBody>
      </p:sp>
      <p:pic>
        <p:nvPicPr>
          <p:cNvPr id="13" name="Logo black">
            <a:extLst>
              <a:ext uri="{FF2B5EF4-FFF2-40B4-BE49-F238E27FC236}">
                <a16:creationId xmlns:a16="http://schemas.microsoft.com/office/drawing/2014/main" id="{8790A71A-B09B-4B5F-9D31-846A17201C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7" name="Date Placeholder 14">
            <a:extLst>
              <a:ext uri="{FF2B5EF4-FFF2-40B4-BE49-F238E27FC236}">
                <a16:creationId xmlns:a16="http://schemas.microsoft.com/office/drawing/2014/main" id="{D63CFED0-47FC-4852-81C1-6B705FD6417D}"/>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pic>
        <p:nvPicPr>
          <p:cNvPr id="10" name="Logo black">
            <a:extLst>
              <a:ext uri="{FF2B5EF4-FFF2-40B4-BE49-F238E27FC236}">
                <a16:creationId xmlns:a16="http://schemas.microsoft.com/office/drawing/2014/main" id="{379A13EB-9E26-5940-506E-83EA2C2C3B4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1" name="Date Placeholder 14">
            <a:extLst>
              <a:ext uri="{FF2B5EF4-FFF2-40B4-BE49-F238E27FC236}">
                <a16:creationId xmlns:a16="http://schemas.microsoft.com/office/drawing/2014/main" id="{46B8B693-1011-4CB7-8C2A-F9570E0FBBBC}"/>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16" name="Rectangle 11" descr="{&quot;templafy&quot;:{&quot;id&quot;:&quot;cf462d99-8273-47e2-bd82-1eb9550e164e&quot;}}">
            <a:extLst>
              <a:ext uri="{FF2B5EF4-FFF2-40B4-BE49-F238E27FC236}">
                <a16:creationId xmlns:a16="http://schemas.microsoft.com/office/drawing/2014/main" id="{FDA88BBF-9C13-F084-FCD6-49B8E87EFFE5}"/>
              </a:ext>
            </a:extLst>
          </p:cNvPr>
          <p:cNvSpPr/>
          <p:nvPr userDrawn="1"/>
        </p:nvSpPr>
        <p:spPr>
          <a:xfrm>
            <a:off x="9382125" y="6376129"/>
            <a:ext cx="2407622"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r" rtl="0"/>
            <a:endParaRPr lang="da-DK" sz="1600" dirty="0" err="1">
              <a:solidFill>
                <a:schemeClr val="tx1"/>
              </a:solidFill>
            </a:endParaRPr>
          </a:p>
        </p:txBody>
      </p:sp>
      <p:sp>
        <p:nvSpPr>
          <p:cNvPr id="18" name="TextBox 9">
            <a:extLst>
              <a:ext uri="{FF2B5EF4-FFF2-40B4-BE49-F238E27FC236}">
                <a16:creationId xmlns:a16="http://schemas.microsoft.com/office/drawing/2014/main" id="{8F417A81-8CE1-67FD-14B6-47B4C1C0086A}"/>
              </a:ext>
            </a:extLst>
          </p:cNvPr>
          <p:cNvSpPr txBox="1"/>
          <p:nvPr userDrawn="1"/>
        </p:nvSpPr>
        <p:spPr>
          <a:xfrm>
            <a:off x="0" y="-349741"/>
            <a:ext cx="11457183" cy="323165"/>
          </a:xfrm>
          <a:prstGeom prst="rect">
            <a:avLst/>
          </a:prstGeom>
          <a:noFill/>
        </p:spPr>
        <p:txBody>
          <a:bodyPr wrap="square" lIns="0" tIns="0" rIns="0" bIns="0" rtlCol="0">
            <a:spAutoFit/>
          </a:bodyPr>
          <a:lstStyle/>
          <a:p>
            <a:pPr rtl="0"/>
            <a:r>
              <a:rPr lang="en-gb" sz="1050" b="1" noProof="1"/>
              <a:t>Skift baggrundsfarve. </a:t>
            </a:r>
            <a:r>
              <a:rPr lang="en-gb" sz="1050" noProof="1"/>
              <a:t>Højreklik på slidet og vælg </a:t>
            </a:r>
            <a:r>
              <a:rPr lang="en-gb" sz="1050" b="1" noProof="1"/>
              <a:t>Formatér baggrund</a:t>
            </a:r>
            <a:r>
              <a:rPr lang="en-gb" sz="1050" noProof="1"/>
              <a:t>. Klik på </a:t>
            </a:r>
            <a:r>
              <a:rPr lang="en-gb" sz="1050" b="1" noProof="1"/>
              <a:t>Fyld farve </a:t>
            </a:r>
            <a:r>
              <a:rPr lang="en-gb" sz="1050" noProof="1"/>
              <a:t>i Formater baggrund vinduet og vælg farve fra øverste række i SDU’s farve palette eller fra den brugerdefinerede farvepalette</a:t>
            </a:r>
            <a:endParaRPr lang="da-DK" dirty="0"/>
          </a:p>
        </p:txBody>
      </p:sp>
    </p:spTree>
    <p:extLst>
      <p:ext uri="{BB962C8B-B14F-4D97-AF65-F5344CB8AC3E}">
        <p14:creationId xmlns:p14="http://schemas.microsoft.com/office/powerpoint/2010/main" val="3550421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Breaker B">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4697" y="1700212"/>
            <a:ext cx="5367600" cy="4141787"/>
          </a:xfrm>
        </p:spPr>
        <p:txBody>
          <a:bodyPr rtlCol="0" anchor="b" anchorCtr="0"/>
          <a:lstStyle>
            <a:lvl1pPr algn="l">
              <a:lnSpc>
                <a:spcPct val="100000"/>
              </a:lnSpc>
              <a:defRPr sz="4400">
                <a:solidFill>
                  <a:schemeClr val="tx1"/>
                </a:solidFill>
              </a:defRPr>
            </a:lvl1pPr>
          </a:lstStyle>
          <a:p>
            <a:pPr rtl="0"/>
            <a:r>
              <a:rPr lang="en-gb"/>
              <a:t>Klik for at tilføje overskrift</a:t>
            </a:r>
            <a:endParaRPr lang="da-DK"/>
          </a:p>
        </p:txBody>
      </p:sp>
      <p:sp>
        <p:nvSpPr>
          <p:cNvPr id="14" name="Picture Placeholder 3">
            <a:extLst>
              <a:ext uri="{FF2B5EF4-FFF2-40B4-BE49-F238E27FC236}">
                <a16:creationId xmlns:a16="http://schemas.microsoft.com/office/drawing/2014/main" id="{A915360E-F247-49FB-821B-5399F1326472}"/>
              </a:ext>
            </a:extLst>
          </p:cNvPr>
          <p:cNvSpPr>
            <a:spLocks noGrp="1"/>
          </p:cNvSpPr>
          <p:nvPr>
            <p:ph type="pic" sz="quarter" idx="14" hasCustomPrompt="1"/>
          </p:nvPr>
        </p:nvSpPr>
        <p:spPr>
          <a:xfrm>
            <a:off x="6415848" y="1000443"/>
            <a:ext cx="4951428" cy="4841557"/>
          </a:xfrm>
        </p:spPr>
        <p:txBody>
          <a:bodyPr rtlCol="0"/>
          <a:lstStyle>
            <a:lvl1pPr marL="0" indent="0" algn="ctr">
              <a:buNone/>
              <a:defRPr sz="1200"/>
            </a:lvl1pPr>
          </a:lstStyle>
          <a:p>
            <a:pPr rtl="0"/>
            <a:r>
              <a:rPr lang="en-gb"/>
              <a:t>Vælg pladsholderen og indsæt billede via Templafy/Skyfish eller ikon eller logo via Templafy/Billeder</a:t>
            </a:r>
            <a:endParaRPr lang="da-DK"/>
          </a:p>
        </p:txBody>
      </p:sp>
      <p:sp>
        <p:nvSpPr>
          <p:cNvPr id="7" name="Date Placeholder 14">
            <a:extLst>
              <a:ext uri="{FF2B5EF4-FFF2-40B4-BE49-F238E27FC236}">
                <a16:creationId xmlns:a16="http://schemas.microsoft.com/office/drawing/2014/main" id="{FB068F22-0263-44BB-8333-C5643293F39A}"/>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pPr rtl="0"/>
            <a:fld id="{F1A13B18-F5ED-4611-8DBB-F05123AFBA22}" type="datetimeFigureOut">
              <a:rPr lang="da-DK" smtClean="0"/>
              <a:pPr rtl="0"/>
              <a:t>03-02-2025</a:t>
            </a:fld>
            <a:endParaRPr lang="da-DK" dirty="0"/>
          </a:p>
        </p:txBody>
      </p:sp>
      <p:sp>
        <p:nvSpPr>
          <p:cNvPr id="8" name="Date Placeholder 14">
            <a:extLst>
              <a:ext uri="{FF2B5EF4-FFF2-40B4-BE49-F238E27FC236}">
                <a16:creationId xmlns:a16="http://schemas.microsoft.com/office/drawing/2014/main" id="{2D08A2CA-4B19-4B39-B540-F97244C446A4}"/>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9" name="Date Placeholder 14">
            <a:extLst>
              <a:ext uri="{FF2B5EF4-FFF2-40B4-BE49-F238E27FC236}">
                <a16:creationId xmlns:a16="http://schemas.microsoft.com/office/drawing/2014/main" id="{69000381-7908-86E6-BE2A-0A71056DEED2}"/>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Tree>
    <p:extLst>
      <p:ext uri="{BB962C8B-B14F-4D97-AF65-F5344CB8AC3E}">
        <p14:creationId xmlns:p14="http://schemas.microsoft.com/office/powerpoint/2010/main" val="2281403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verskrift og indhold A">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4697" y="1700212"/>
            <a:ext cx="5367600" cy="4141787"/>
          </a:xfrm>
        </p:spPr>
        <p:txBody>
          <a:bodyPr rtlCol="0" anchor="t" anchorCtr="0"/>
          <a:lstStyle>
            <a:lvl1pPr algn="l">
              <a:lnSpc>
                <a:spcPct val="100000"/>
              </a:lnSpc>
              <a:defRPr sz="3600">
                <a:solidFill>
                  <a:schemeClr val="tx1"/>
                </a:solidFill>
              </a:defRPr>
            </a:lvl1pPr>
          </a:lstStyle>
          <a:p>
            <a:pPr rtl="0"/>
            <a:r>
              <a:rPr lang="en-gb"/>
              <a:t>Klik for at tilføje overskrift</a:t>
            </a:r>
            <a:endParaRPr lang="da-DK"/>
          </a:p>
        </p:txBody>
      </p:sp>
      <p:sp>
        <p:nvSpPr>
          <p:cNvPr id="7" name="Content Placeholder 6">
            <a:extLst>
              <a:ext uri="{FF2B5EF4-FFF2-40B4-BE49-F238E27FC236}">
                <a16:creationId xmlns:a16="http://schemas.microsoft.com/office/drawing/2014/main" id="{A9D41ADC-5992-4476-8E55-8A709AA1B4B5}"/>
              </a:ext>
            </a:extLst>
          </p:cNvPr>
          <p:cNvSpPr>
            <a:spLocks noGrp="1"/>
          </p:cNvSpPr>
          <p:nvPr>
            <p:ph sz="quarter" idx="13" hasCustomPrompt="1"/>
          </p:nvPr>
        </p:nvSpPr>
        <p:spPr>
          <a:xfrm>
            <a:off x="6673356" y="1700212"/>
            <a:ext cx="4693920" cy="4141788"/>
          </a:xfrm>
        </p:spPr>
        <p:txBody>
          <a:bodyPr rtlCol="0"/>
          <a:lstStyle>
            <a:lvl1pPr>
              <a:defRPr/>
            </a:lvl1pPr>
          </a:lstStyle>
          <a:p>
            <a:pPr lvl="0" rtl="0"/>
            <a:r>
              <a:rPr lang="en-gb"/>
              <a:t>Klik for at tilføje tekst, klik ikon for at tilføje graf/tabel</a:t>
            </a:r>
            <a:endParaRPr lang="da-DK"/>
          </a:p>
          <a:p>
            <a:pPr lvl="1" rtl="0"/>
            <a:r>
              <a:rPr lang="en-gb"/>
              <a:t>Second level</a:t>
            </a:r>
            <a:endParaRPr lang="da-DK" dirty="0"/>
          </a:p>
          <a:p>
            <a:pPr lvl="2" rtl="0"/>
            <a:r>
              <a:rPr lang="en-gb"/>
              <a:t>Third level</a:t>
            </a:r>
            <a:endParaRPr lang="da-DK" dirty="0"/>
          </a:p>
          <a:p>
            <a:pPr lvl="3" rtl="0"/>
            <a:r>
              <a:rPr lang="en-gb"/>
              <a:t>Fourth level</a:t>
            </a:r>
            <a:endParaRPr lang="da-DK" dirty="0"/>
          </a:p>
          <a:p>
            <a:pPr lvl="4" rtl="0"/>
            <a:r>
              <a:rPr lang="en-gb"/>
              <a:t>Fifth level</a:t>
            </a:r>
            <a:endParaRPr lang="da-DK" dirty="0"/>
          </a:p>
        </p:txBody>
      </p:sp>
      <p:sp>
        <p:nvSpPr>
          <p:cNvPr id="10" name="Date Placeholder 14">
            <a:extLst>
              <a:ext uri="{FF2B5EF4-FFF2-40B4-BE49-F238E27FC236}">
                <a16:creationId xmlns:a16="http://schemas.microsoft.com/office/drawing/2014/main" id="{BBCDE8CE-8147-4B12-B358-7B7ACA92FFF2}"/>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pPr rtl="0"/>
            <a:fld id="{F1A13B18-F5ED-4611-8DBB-F05123AFBA22}" type="datetimeFigureOut">
              <a:rPr lang="da-DK" smtClean="0"/>
              <a:pPr rtl="0"/>
              <a:t>03-02-2025</a:t>
            </a:fld>
            <a:endParaRPr lang="da-DK" dirty="0"/>
          </a:p>
        </p:txBody>
      </p:sp>
      <p:sp>
        <p:nvSpPr>
          <p:cNvPr id="11" name="Date Placeholder 14">
            <a:extLst>
              <a:ext uri="{FF2B5EF4-FFF2-40B4-BE49-F238E27FC236}">
                <a16:creationId xmlns:a16="http://schemas.microsoft.com/office/drawing/2014/main" id="{7ACE2053-07AA-42FA-A789-E1430CAF7988}"/>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4" name="Slide Number Placeholder 3">
            <a:extLst>
              <a:ext uri="{FF2B5EF4-FFF2-40B4-BE49-F238E27FC236}">
                <a16:creationId xmlns:a16="http://schemas.microsoft.com/office/drawing/2014/main" id="{DBDCBB1C-1FE3-42F2-ACED-70B0664062BD}"/>
              </a:ext>
            </a:extLst>
          </p:cNvPr>
          <p:cNvSpPr>
            <a:spLocks noGrp="1"/>
          </p:cNvSpPr>
          <p:nvPr>
            <p:ph type="sldNum" sz="quarter" idx="15"/>
          </p:nvPr>
        </p:nvSpPr>
        <p:spPr/>
        <p:txBody>
          <a:bodyPr rtlCol="0"/>
          <a:lstStyle/>
          <a:p>
            <a:pPr rtl="0"/>
            <a:fld id="{45D37B1E-C366-494F-A587-962AD9AABC83}" type="slidenum">
              <a:rPr lang="da-DK" smtClean="0"/>
              <a:pPr/>
              <a:t>‹nr.›</a:t>
            </a:fld>
            <a:endParaRPr lang="da-DK" dirty="0"/>
          </a:p>
        </p:txBody>
      </p:sp>
      <p:sp>
        <p:nvSpPr>
          <p:cNvPr id="8" name="Date Placeholder 14">
            <a:extLst>
              <a:ext uri="{FF2B5EF4-FFF2-40B4-BE49-F238E27FC236}">
                <a16:creationId xmlns:a16="http://schemas.microsoft.com/office/drawing/2014/main" id="{B3FAC068-07A2-0457-4011-93E33A66873C}"/>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Tree>
    <p:extLst>
      <p:ext uri="{BB962C8B-B14F-4D97-AF65-F5344CB8AC3E}">
        <p14:creationId xmlns:p14="http://schemas.microsoft.com/office/powerpoint/2010/main" val="4284675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verskrift og indhold B">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C1A9A-6ADC-4F72-A312-ED1DBEF01BE1}"/>
              </a:ext>
            </a:extLst>
          </p:cNvPr>
          <p:cNvSpPr>
            <a:spLocks noGrp="1"/>
          </p:cNvSpPr>
          <p:nvPr>
            <p:ph type="title" hasCustomPrompt="1"/>
          </p:nvPr>
        </p:nvSpPr>
        <p:spPr>
          <a:xfrm>
            <a:off x="410400" y="1028246"/>
            <a:ext cx="5366267" cy="1884283"/>
          </a:xfrm>
        </p:spPr>
        <p:txBody>
          <a:bodyPr rtlCol="0"/>
          <a:lstStyle>
            <a:lvl1pPr>
              <a:defRPr/>
            </a:lvl1pPr>
          </a:lstStyle>
          <a:p>
            <a:pPr rtl="0"/>
            <a:r>
              <a:rPr lang="en-gb"/>
              <a:t>Klik for at tilføje overskrift</a:t>
            </a:r>
            <a:endParaRPr lang="da-DK"/>
          </a:p>
        </p:txBody>
      </p:sp>
      <p:sp>
        <p:nvSpPr>
          <p:cNvPr id="6" name="Content Placeholder 5">
            <a:extLst>
              <a:ext uri="{FF2B5EF4-FFF2-40B4-BE49-F238E27FC236}">
                <a16:creationId xmlns:a16="http://schemas.microsoft.com/office/drawing/2014/main" id="{C4256969-981A-4869-9324-B595DF89D12E}"/>
              </a:ext>
            </a:extLst>
          </p:cNvPr>
          <p:cNvSpPr>
            <a:spLocks noGrp="1"/>
          </p:cNvSpPr>
          <p:nvPr>
            <p:ph sz="quarter" idx="19" hasCustomPrompt="1"/>
          </p:nvPr>
        </p:nvSpPr>
        <p:spPr>
          <a:xfrm>
            <a:off x="6156000" y="1028246"/>
            <a:ext cx="5216400" cy="4825354"/>
          </a:xfrm>
        </p:spPr>
        <p:txBody>
          <a:bodyPr rtlCol="0"/>
          <a:lstStyle>
            <a:lvl1pPr>
              <a:defRPr/>
            </a:lvl1pPr>
          </a:lstStyle>
          <a:p>
            <a:pPr lvl="0" rtl="0"/>
            <a:r>
              <a:rPr lang="en-gb"/>
              <a:t>Klik for at tilføje tekst, klik ikon for at tilføje graf/tabel</a:t>
            </a:r>
            <a:endParaRPr lang="da-DK"/>
          </a:p>
          <a:p>
            <a:pPr lvl="1" rtl="0"/>
            <a:r>
              <a:rPr lang="en-gb"/>
              <a:t>Second level</a:t>
            </a:r>
            <a:endParaRPr lang="da-DK" dirty="0"/>
          </a:p>
          <a:p>
            <a:pPr lvl="2" rtl="0"/>
            <a:r>
              <a:rPr lang="en-gb"/>
              <a:t>Third level</a:t>
            </a:r>
            <a:endParaRPr lang="da-DK" dirty="0"/>
          </a:p>
          <a:p>
            <a:pPr lvl="3" rtl="0"/>
            <a:r>
              <a:rPr lang="en-gb"/>
              <a:t>Fourth level</a:t>
            </a:r>
            <a:endParaRPr lang="da-DK" dirty="0"/>
          </a:p>
          <a:p>
            <a:pPr lvl="4" rtl="0"/>
            <a:r>
              <a:rPr lang="en-gb"/>
              <a:t>Fifth level</a:t>
            </a:r>
            <a:endParaRPr lang="da-DK" dirty="0"/>
          </a:p>
        </p:txBody>
      </p:sp>
      <p:pic>
        <p:nvPicPr>
          <p:cNvPr id="22" name="Logo black">
            <a:extLst>
              <a:ext uri="{FF2B5EF4-FFF2-40B4-BE49-F238E27FC236}">
                <a16:creationId xmlns:a16="http://schemas.microsoft.com/office/drawing/2014/main" id="{CAAF367F-3818-457C-9EE1-320E9050AEB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3" name="Date Placeholder 2">
            <a:extLst>
              <a:ext uri="{FF2B5EF4-FFF2-40B4-BE49-F238E27FC236}">
                <a16:creationId xmlns:a16="http://schemas.microsoft.com/office/drawing/2014/main" id="{C0F779A9-E4FE-4412-9D9E-BF5BF84D02AB}"/>
              </a:ext>
            </a:extLst>
          </p:cNvPr>
          <p:cNvSpPr>
            <a:spLocks noGrp="1"/>
          </p:cNvSpPr>
          <p:nvPr>
            <p:ph type="dt" sz="half" idx="20"/>
          </p:nvPr>
        </p:nvSpPr>
        <p:spPr/>
        <p:txBody>
          <a:bodyPr rtlCol="0"/>
          <a:lstStyle/>
          <a:p>
            <a:pPr rtl="0"/>
            <a:fld id="{F1A13B18-F5ED-4611-8DBB-F05123AFBA22}" type="datetimeFigureOut">
              <a:rPr lang="da-DK" smtClean="0"/>
              <a:pPr rtl="0"/>
              <a:t>03-02-2025</a:t>
            </a:fld>
            <a:endParaRPr lang="da-DK" dirty="0"/>
          </a:p>
        </p:txBody>
      </p:sp>
      <p:sp>
        <p:nvSpPr>
          <p:cNvPr id="5" name="Slide Number Placeholder 4">
            <a:extLst>
              <a:ext uri="{FF2B5EF4-FFF2-40B4-BE49-F238E27FC236}">
                <a16:creationId xmlns:a16="http://schemas.microsoft.com/office/drawing/2014/main" id="{FB5949DE-6D77-480D-A4A9-E2E53BE1CE80}"/>
              </a:ext>
            </a:extLst>
          </p:cNvPr>
          <p:cNvSpPr>
            <a:spLocks noGrp="1"/>
          </p:cNvSpPr>
          <p:nvPr>
            <p:ph type="sldNum" sz="quarter" idx="22"/>
          </p:nvPr>
        </p:nvSpPr>
        <p:spPr/>
        <p:txBody>
          <a:bodyPr rtlCol="0"/>
          <a:lstStyle/>
          <a:p>
            <a:pPr rtl="0"/>
            <a:fld id="{45D37B1E-C366-494F-A587-962AD9AABC83}" type="slidenum">
              <a:rPr lang="da-DK" smtClean="0"/>
              <a:pPr/>
              <a:t>‹nr.›</a:t>
            </a:fld>
            <a:endParaRPr lang="da-DK" dirty="0"/>
          </a:p>
        </p:txBody>
      </p:sp>
      <p:pic>
        <p:nvPicPr>
          <p:cNvPr id="11" name="Logo black">
            <a:extLst>
              <a:ext uri="{FF2B5EF4-FFF2-40B4-BE49-F238E27FC236}">
                <a16:creationId xmlns:a16="http://schemas.microsoft.com/office/drawing/2014/main" id="{2C4953BD-5889-6049-2B6A-FE9F7B59BBF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4" name="Rectangle 14" descr="{&quot;templafy&quot;:{&quot;id&quot;:&quot;e4c6a651-f54d-49c0-814e-e9c3034a2593&quot;}}">
            <a:extLst>
              <a:ext uri="{FF2B5EF4-FFF2-40B4-BE49-F238E27FC236}">
                <a16:creationId xmlns:a16="http://schemas.microsoft.com/office/drawing/2014/main" id="{7CDB81BE-F585-F1FB-5D0F-D7D819C32734}"/>
              </a:ext>
            </a:extLst>
          </p:cNvPr>
          <p:cNvSpPr/>
          <p:nvPr userDrawn="1"/>
        </p:nvSpPr>
        <p:spPr>
          <a:xfrm>
            <a:off x="9382125" y="6376129"/>
            <a:ext cx="2407622"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r" rtl="0"/>
            <a:endParaRPr lang="da-DK" sz="1600" dirty="0" err="1">
              <a:solidFill>
                <a:schemeClr val="tx1"/>
              </a:solidFill>
            </a:endParaRPr>
          </a:p>
        </p:txBody>
      </p:sp>
    </p:spTree>
    <p:extLst>
      <p:ext uri="{BB962C8B-B14F-4D97-AF65-F5344CB8AC3E}">
        <p14:creationId xmlns:p14="http://schemas.microsoft.com/office/powerpoint/2010/main" val="547111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Overskrift og indhold 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C1A9A-6ADC-4F72-A312-ED1DBEF01BE1}"/>
              </a:ext>
            </a:extLst>
          </p:cNvPr>
          <p:cNvSpPr>
            <a:spLocks noGrp="1"/>
          </p:cNvSpPr>
          <p:nvPr>
            <p:ph type="title" hasCustomPrompt="1"/>
          </p:nvPr>
        </p:nvSpPr>
        <p:spPr>
          <a:xfrm>
            <a:off x="410400" y="1028246"/>
            <a:ext cx="10962000" cy="671967"/>
          </a:xfrm>
        </p:spPr>
        <p:txBody>
          <a:bodyPr rtlCol="0"/>
          <a:lstStyle>
            <a:lvl1pPr>
              <a:defRPr/>
            </a:lvl1pPr>
          </a:lstStyle>
          <a:p>
            <a:pPr rtl="0"/>
            <a:r>
              <a:rPr lang="en-gb"/>
              <a:t>Klik for at tilføje overskrift</a:t>
            </a:r>
            <a:endParaRPr lang="da-DK"/>
          </a:p>
        </p:txBody>
      </p:sp>
      <p:sp>
        <p:nvSpPr>
          <p:cNvPr id="6" name="Content Placeholder 5">
            <a:extLst>
              <a:ext uri="{FF2B5EF4-FFF2-40B4-BE49-F238E27FC236}">
                <a16:creationId xmlns:a16="http://schemas.microsoft.com/office/drawing/2014/main" id="{C4256969-981A-4869-9324-B595DF89D12E}"/>
              </a:ext>
            </a:extLst>
          </p:cNvPr>
          <p:cNvSpPr>
            <a:spLocks noGrp="1"/>
          </p:cNvSpPr>
          <p:nvPr>
            <p:ph sz="quarter" idx="19" hasCustomPrompt="1"/>
          </p:nvPr>
        </p:nvSpPr>
        <p:spPr>
          <a:xfrm>
            <a:off x="411163" y="1989138"/>
            <a:ext cx="10961237" cy="3864462"/>
          </a:xfrm>
        </p:spPr>
        <p:txBody>
          <a:bodyPr rtlCol="0"/>
          <a:lstStyle>
            <a:lvl1pPr>
              <a:defRPr/>
            </a:lvl1pPr>
          </a:lstStyle>
          <a:p>
            <a:pPr lvl="0" rtl="0"/>
            <a:r>
              <a:rPr lang="en-gb"/>
              <a:t>Klik for at tilføje tekst, klik ikon for at tilføje graf/tabel</a:t>
            </a:r>
            <a:endParaRPr lang="da-DK"/>
          </a:p>
          <a:p>
            <a:pPr lvl="1" rtl="0"/>
            <a:r>
              <a:rPr lang="en-gb"/>
              <a:t>Second level</a:t>
            </a:r>
            <a:endParaRPr lang="da-DK" dirty="0"/>
          </a:p>
          <a:p>
            <a:pPr lvl="2" rtl="0"/>
            <a:r>
              <a:rPr lang="en-gb"/>
              <a:t>Third level</a:t>
            </a:r>
            <a:endParaRPr lang="da-DK" dirty="0"/>
          </a:p>
          <a:p>
            <a:pPr lvl="3" rtl="0"/>
            <a:r>
              <a:rPr lang="en-gb"/>
              <a:t>Fourth level</a:t>
            </a:r>
            <a:endParaRPr lang="da-DK" dirty="0"/>
          </a:p>
          <a:p>
            <a:pPr lvl="4" rtl="0"/>
            <a:r>
              <a:rPr lang="en-gb"/>
              <a:t>Fifth level</a:t>
            </a:r>
            <a:endParaRPr lang="da-DK" dirty="0"/>
          </a:p>
        </p:txBody>
      </p:sp>
      <p:pic>
        <p:nvPicPr>
          <p:cNvPr id="22" name="Logo black">
            <a:extLst>
              <a:ext uri="{FF2B5EF4-FFF2-40B4-BE49-F238E27FC236}">
                <a16:creationId xmlns:a16="http://schemas.microsoft.com/office/drawing/2014/main" id="{CAAF367F-3818-457C-9EE1-320E9050AEB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3" name="Date Placeholder 2">
            <a:extLst>
              <a:ext uri="{FF2B5EF4-FFF2-40B4-BE49-F238E27FC236}">
                <a16:creationId xmlns:a16="http://schemas.microsoft.com/office/drawing/2014/main" id="{C0F779A9-E4FE-4412-9D9E-BF5BF84D02AB}"/>
              </a:ext>
            </a:extLst>
          </p:cNvPr>
          <p:cNvSpPr>
            <a:spLocks noGrp="1"/>
          </p:cNvSpPr>
          <p:nvPr>
            <p:ph type="dt" sz="half" idx="20"/>
          </p:nvPr>
        </p:nvSpPr>
        <p:spPr/>
        <p:txBody>
          <a:bodyPr rtlCol="0"/>
          <a:lstStyle/>
          <a:p>
            <a:pPr rtl="0"/>
            <a:fld id="{F1A13B18-F5ED-4611-8DBB-F05123AFBA22}" type="datetimeFigureOut">
              <a:rPr lang="da-DK" smtClean="0"/>
              <a:pPr rtl="0"/>
              <a:t>03-02-2025</a:t>
            </a:fld>
            <a:endParaRPr lang="da-DK" dirty="0"/>
          </a:p>
        </p:txBody>
      </p:sp>
      <p:sp>
        <p:nvSpPr>
          <p:cNvPr id="5" name="Slide Number Placeholder 4">
            <a:extLst>
              <a:ext uri="{FF2B5EF4-FFF2-40B4-BE49-F238E27FC236}">
                <a16:creationId xmlns:a16="http://schemas.microsoft.com/office/drawing/2014/main" id="{FB5949DE-6D77-480D-A4A9-E2E53BE1CE80}"/>
              </a:ext>
            </a:extLst>
          </p:cNvPr>
          <p:cNvSpPr>
            <a:spLocks noGrp="1"/>
          </p:cNvSpPr>
          <p:nvPr>
            <p:ph type="sldNum" sz="quarter" idx="22"/>
          </p:nvPr>
        </p:nvSpPr>
        <p:spPr/>
        <p:txBody>
          <a:bodyPr rtlCol="0"/>
          <a:lstStyle/>
          <a:p>
            <a:pPr rtl="0"/>
            <a:fld id="{45D37B1E-C366-494F-A587-962AD9AABC83}" type="slidenum">
              <a:rPr lang="da-DK" smtClean="0"/>
              <a:pPr/>
              <a:t>‹nr.›</a:t>
            </a:fld>
            <a:endParaRPr lang="da-DK" dirty="0"/>
          </a:p>
        </p:txBody>
      </p:sp>
    </p:spTree>
    <p:extLst>
      <p:ext uri="{BB962C8B-B14F-4D97-AF65-F5344CB8AC3E}">
        <p14:creationId xmlns:p14="http://schemas.microsoft.com/office/powerpoint/2010/main" val="4198049963"/>
      </p:ext>
    </p:extLst>
  </p:cSld>
  <p:clrMapOvr>
    <a:masterClrMapping/>
  </p:clrMapOvr>
  <p:hf hdr="0"/>
  <p:extLst>
    <p:ext uri="{DCECCB84-F9BA-43D5-87BE-67443E8EF086}">
      <p15:sldGuideLst xmlns:p15="http://schemas.microsoft.com/office/powerpoint/2012/main">
        <p15:guide id="1" orient="horz" pos="6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Indhold og teks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692202" y="1006605"/>
            <a:ext cx="4680000" cy="1938338"/>
          </a:xfrm>
        </p:spPr>
        <p:txBody>
          <a:bodyPr rtlCol="0" anchor="t" anchorCtr="0"/>
          <a:lstStyle>
            <a:lvl1pPr algn="l">
              <a:lnSpc>
                <a:spcPct val="100000"/>
              </a:lnSpc>
              <a:defRPr sz="3600">
                <a:solidFill>
                  <a:schemeClr val="tx1"/>
                </a:solidFill>
              </a:defRPr>
            </a:lvl1pPr>
          </a:lstStyle>
          <a:p>
            <a:pPr rtl="0"/>
            <a:r>
              <a:rPr lang="en-gb"/>
              <a:t>Klik for at tilføje overskrift</a:t>
            </a:r>
            <a:endParaRPr lang="da-DK"/>
          </a:p>
        </p:txBody>
      </p:sp>
      <p:sp>
        <p:nvSpPr>
          <p:cNvPr id="5" name="Text Placeholder 4">
            <a:extLst>
              <a:ext uri="{FF2B5EF4-FFF2-40B4-BE49-F238E27FC236}">
                <a16:creationId xmlns:a16="http://schemas.microsoft.com/office/drawing/2014/main" id="{BCB99C08-64C3-4ADA-9CD2-FBE2ED8551F6}"/>
              </a:ext>
            </a:extLst>
          </p:cNvPr>
          <p:cNvSpPr>
            <a:spLocks noGrp="1"/>
          </p:cNvSpPr>
          <p:nvPr>
            <p:ph type="body" sz="quarter" idx="13" hasCustomPrompt="1"/>
          </p:nvPr>
        </p:nvSpPr>
        <p:spPr>
          <a:xfrm>
            <a:off x="6692202" y="3387600"/>
            <a:ext cx="4680000" cy="2466000"/>
          </a:xfrm>
        </p:spPr>
        <p:txBody>
          <a:bodyPr rtlCol="0"/>
          <a:lstStyle>
            <a:lvl1pPr>
              <a:defRPr/>
            </a:lvl1pPr>
          </a:lstStyle>
          <a:p>
            <a:pPr lvl="0" rtl="0"/>
            <a:r>
              <a:rPr lang="en-gb"/>
              <a:t>Klik for at tilføje tekst</a:t>
            </a:r>
            <a:endParaRPr lang="da-DK"/>
          </a:p>
          <a:p>
            <a:pPr lvl="1" rtl="0"/>
            <a:r>
              <a:rPr lang="en-gb"/>
              <a:t>Second level</a:t>
            </a:r>
            <a:endParaRPr lang="da-DK" dirty="0"/>
          </a:p>
          <a:p>
            <a:pPr lvl="2" rtl="0"/>
            <a:r>
              <a:rPr lang="en-gb"/>
              <a:t>Third level</a:t>
            </a:r>
            <a:endParaRPr lang="da-DK" dirty="0"/>
          </a:p>
          <a:p>
            <a:pPr lvl="3" rtl="0"/>
            <a:r>
              <a:rPr lang="en-gb"/>
              <a:t>Fourth level</a:t>
            </a:r>
            <a:endParaRPr lang="da-DK" dirty="0"/>
          </a:p>
          <a:p>
            <a:pPr lvl="4" rtl="0"/>
            <a:r>
              <a:rPr lang="en-gb"/>
              <a:t>Fifth level</a:t>
            </a:r>
            <a:endParaRPr lang="da-DK" dirty="0"/>
          </a:p>
        </p:txBody>
      </p:sp>
      <p:pic>
        <p:nvPicPr>
          <p:cNvPr id="16" name="Logo black">
            <a:extLst>
              <a:ext uri="{FF2B5EF4-FFF2-40B4-BE49-F238E27FC236}">
                <a16:creationId xmlns:a16="http://schemas.microsoft.com/office/drawing/2014/main" id="{B52757AD-346A-4AA0-A5D6-36F8B1FE487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8" name="Date Placeholder 14">
            <a:extLst>
              <a:ext uri="{FF2B5EF4-FFF2-40B4-BE49-F238E27FC236}">
                <a16:creationId xmlns:a16="http://schemas.microsoft.com/office/drawing/2014/main" id="{A09FC7B4-885C-4F9D-BD71-AE2FBDB38698}"/>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6" name="Content Placeholder 5">
            <a:extLst>
              <a:ext uri="{FF2B5EF4-FFF2-40B4-BE49-F238E27FC236}">
                <a16:creationId xmlns:a16="http://schemas.microsoft.com/office/drawing/2014/main" id="{2B8FEE58-0FE9-4218-904C-188D46CD214D}"/>
              </a:ext>
            </a:extLst>
          </p:cNvPr>
          <p:cNvSpPr>
            <a:spLocks noGrp="1"/>
          </p:cNvSpPr>
          <p:nvPr>
            <p:ph sz="quarter" idx="15" hasCustomPrompt="1"/>
          </p:nvPr>
        </p:nvSpPr>
        <p:spPr>
          <a:xfrm>
            <a:off x="422432" y="1000443"/>
            <a:ext cx="5077365" cy="4853157"/>
          </a:xfrm>
        </p:spPr>
        <p:txBody>
          <a:bodyPr rtlCol="0"/>
          <a:lstStyle>
            <a:lvl1pPr>
              <a:defRPr/>
            </a:lvl1pPr>
          </a:lstStyle>
          <a:p>
            <a:pPr lvl="0" rtl="0"/>
            <a:r>
              <a:rPr lang="en-gb"/>
              <a:t>Klik for at tilføje tekst, klik ikon for at tilføje graf/tabel</a:t>
            </a:r>
            <a:endParaRPr lang="da-DK"/>
          </a:p>
          <a:p>
            <a:pPr lvl="1" rtl="0"/>
            <a:r>
              <a:rPr lang="en-gb"/>
              <a:t>Second level</a:t>
            </a:r>
            <a:endParaRPr lang="da-DK" dirty="0"/>
          </a:p>
          <a:p>
            <a:pPr lvl="2" rtl="0"/>
            <a:r>
              <a:rPr lang="en-gb"/>
              <a:t>Third level</a:t>
            </a:r>
            <a:endParaRPr lang="da-DK" dirty="0"/>
          </a:p>
          <a:p>
            <a:pPr lvl="3" rtl="0"/>
            <a:r>
              <a:rPr lang="en-gb"/>
              <a:t>Fourth level</a:t>
            </a:r>
            <a:endParaRPr lang="da-DK" dirty="0"/>
          </a:p>
          <a:p>
            <a:pPr lvl="4" rtl="0"/>
            <a:r>
              <a:rPr lang="en-gb"/>
              <a:t>Fifth level</a:t>
            </a:r>
            <a:endParaRPr lang="da-DK" dirty="0"/>
          </a:p>
        </p:txBody>
      </p:sp>
      <p:sp>
        <p:nvSpPr>
          <p:cNvPr id="13" name="Date Placeholder 12">
            <a:extLst>
              <a:ext uri="{FF2B5EF4-FFF2-40B4-BE49-F238E27FC236}">
                <a16:creationId xmlns:a16="http://schemas.microsoft.com/office/drawing/2014/main" id="{3F302217-B569-449A-8422-B6650C9BB084}"/>
              </a:ext>
            </a:extLst>
          </p:cNvPr>
          <p:cNvSpPr>
            <a:spLocks noGrp="1"/>
          </p:cNvSpPr>
          <p:nvPr>
            <p:ph type="dt" sz="half" idx="16"/>
          </p:nvPr>
        </p:nvSpPr>
        <p:spPr/>
        <p:txBody>
          <a:bodyPr rtlCol="0"/>
          <a:lstStyle/>
          <a:p>
            <a:pPr rtl="0"/>
            <a:fld id="{F1A13B18-F5ED-4611-8DBB-F05123AFBA22}" type="datetimeFigureOut">
              <a:rPr lang="da-DK" smtClean="0"/>
              <a:pPr rtl="0"/>
              <a:t>03-02-2025</a:t>
            </a:fld>
            <a:endParaRPr lang="da-DK" dirty="0"/>
          </a:p>
        </p:txBody>
      </p:sp>
      <p:sp>
        <p:nvSpPr>
          <p:cNvPr id="24" name="Slide Number Placeholder 23">
            <a:extLst>
              <a:ext uri="{FF2B5EF4-FFF2-40B4-BE49-F238E27FC236}">
                <a16:creationId xmlns:a16="http://schemas.microsoft.com/office/drawing/2014/main" id="{58D7263E-B2E5-4CB9-9AAF-C0006E4A0400}"/>
              </a:ext>
            </a:extLst>
          </p:cNvPr>
          <p:cNvSpPr>
            <a:spLocks noGrp="1"/>
          </p:cNvSpPr>
          <p:nvPr>
            <p:ph type="sldNum" sz="quarter" idx="18"/>
          </p:nvPr>
        </p:nvSpPr>
        <p:spPr/>
        <p:txBody>
          <a:bodyPr rtlCol="0"/>
          <a:lstStyle/>
          <a:p>
            <a:pPr rtl="0"/>
            <a:fld id="{45D37B1E-C366-494F-A587-962AD9AABC83}" type="slidenum">
              <a:rPr lang="da-DK" smtClean="0"/>
              <a:pPr/>
              <a:t>‹nr.›</a:t>
            </a:fld>
            <a:endParaRPr lang="da-DK" dirty="0"/>
          </a:p>
        </p:txBody>
      </p:sp>
      <p:pic>
        <p:nvPicPr>
          <p:cNvPr id="14" name="Logo black">
            <a:extLst>
              <a:ext uri="{FF2B5EF4-FFF2-40B4-BE49-F238E27FC236}">
                <a16:creationId xmlns:a16="http://schemas.microsoft.com/office/drawing/2014/main" id="{7374A1E7-EDA7-4FC4-2A9F-748497FC762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5" name="Date Placeholder 14">
            <a:extLst>
              <a:ext uri="{FF2B5EF4-FFF2-40B4-BE49-F238E27FC236}">
                <a16:creationId xmlns:a16="http://schemas.microsoft.com/office/drawing/2014/main" id="{979054D1-DBEB-DD04-EB6D-B0E0EAA569FF}"/>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21" name="Rectangle 18" descr="{&quot;templafy&quot;:{&quot;id&quot;:&quot;fad16c46-197c-420c-8e8d-d189db098442&quot;}}">
            <a:extLst>
              <a:ext uri="{FF2B5EF4-FFF2-40B4-BE49-F238E27FC236}">
                <a16:creationId xmlns:a16="http://schemas.microsoft.com/office/drawing/2014/main" id="{2D1F5D18-2C87-0FD6-208D-CF2BB213B943}"/>
              </a:ext>
            </a:extLst>
          </p:cNvPr>
          <p:cNvSpPr/>
          <p:nvPr userDrawn="1"/>
        </p:nvSpPr>
        <p:spPr>
          <a:xfrm>
            <a:off x="9382125" y="6376129"/>
            <a:ext cx="2407622"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r" rtl="0"/>
            <a:endParaRPr lang="da-DK" sz="1600" dirty="0" err="1">
              <a:solidFill>
                <a:schemeClr val="tx1"/>
              </a:solidFill>
            </a:endParaRPr>
          </a:p>
        </p:txBody>
      </p:sp>
      <p:sp>
        <p:nvSpPr>
          <p:cNvPr id="22" name="TextBox 9">
            <a:extLst>
              <a:ext uri="{FF2B5EF4-FFF2-40B4-BE49-F238E27FC236}">
                <a16:creationId xmlns:a16="http://schemas.microsoft.com/office/drawing/2014/main" id="{C5DE2490-AF4C-429F-A1C6-48B68AF6DCB5}"/>
              </a:ext>
            </a:extLst>
          </p:cNvPr>
          <p:cNvSpPr txBox="1"/>
          <p:nvPr userDrawn="1"/>
        </p:nvSpPr>
        <p:spPr>
          <a:xfrm>
            <a:off x="0" y="-349741"/>
            <a:ext cx="11457183" cy="323165"/>
          </a:xfrm>
          <a:prstGeom prst="rect">
            <a:avLst/>
          </a:prstGeom>
          <a:noFill/>
        </p:spPr>
        <p:txBody>
          <a:bodyPr wrap="square" lIns="0" tIns="0" rIns="0" bIns="0" rtlCol="0">
            <a:spAutoFit/>
          </a:bodyPr>
          <a:lstStyle/>
          <a:p>
            <a:pPr rtl="0"/>
            <a:r>
              <a:rPr lang="en-gb" sz="1050" b="1" noProof="1"/>
              <a:t>Skift baggrundsfarve. </a:t>
            </a:r>
            <a:r>
              <a:rPr lang="en-gb" sz="1050" noProof="1"/>
              <a:t>Højreklik på slidet og vælg </a:t>
            </a:r>
            <a:r>
              <a:rPr lang="en-gb" sz="1050" b="1" noProof="1"/>
              <a:t>Formatér baggrund</a:t>
            </a:r>
            <a:r>
              <a:rPr lang="en-gb" sz="1050" noProof="1"/>
              <a:t>. Klik på </a:t>
            </a:r>
            <a:r>
              <a:rPr lang="en-gb" sz="1050" b="1" noProof="1"/>
              <a:t>Fyld farve </a:t>
            </a:r>
            <a:r>
              <a:rPr lang="en-gb" sz="1050" noProof="1"/>
              <a:t>i Formater baggrund vinduet og vælg farve fra øverste række i SDU’s farve palette eller fra den brugerdefinerede farvepalette</a:t>
            </a:r>
            <a:endParaRPr lang="da-DK" dirty="0"/>
          </a:p>
        </p:txBody>
      </p:sp>
    </p:spTree>
    <p:extLst>
      <p:ext uri="{BB962C8B-B14F-4D97-AF65-F5344CB8AC3E}">
        <p14:creationId xmlns:p14="http://schemas.microsoft.com/office/powerpoint/2010/main" val="2680034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Fire indho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B9A67-E62D-400C-BC42-A3A96AAED25F}"/>
              </a:ext>
            </a:extLst>
          </p:cNvPr>
          <p:cNvSpPr>
            <a:spLocks noGrp="1"/>
          </p:cNvSpPr>
          <p:nvPr>
            <p:ph type="title" hasCustomPrompt="1"/>
          </p:nvPr>
        </p:nvSpPr>
        <p:spPr>
          <a:xfrm>
            <a:off x="410401" y="1028247"/>
            <a:ext cx="2502000" cy="432000"/>
          </a:xfrm>
        </p:spPr>
        <p:txBody>
          <a:bodyPr rtlCol="0"/>
          <a:lstStyle>
            <a:lvl1pPr>
              <a:lnSpc>
                <a:spcPct val="110000"/>
              </a:lnSpc>
              <a:defRPr sz="1200"/>
            </a:lvl1pPr>
          </a:lstStyle>
          <a:p>
            <a:pPr rtl="0"/>
            <a:r>
              <a:rPr lang="en-gb" noProof="0"/>
              <a:t>Klik for at tilføje underoverskrift</a:t>
            </a:r>
            <a:endParaRPr lang="da-DK"/>
          </a:p>
        </p:txBody>
      </p:sp>
      <p:sp>
        <p:nvSpPr>
          <p:cNvPr id="14" name="Content Placeholder 13">
            <a:extLst>
              <a:ext uri="{FF2B5EF4-FFF2-40B4-BE49-F238E27FC236}">
                <a16:creationId xmlns:a16="http://schemas.microsoft.com/office/drawing/2014/main" id="{E60E8CAC-51BD-4862-8B6E-BD3E315677C4}"/>
              </a:ext>
            </a:extLst>
          </p:cNvPr>
          <p:cNvSpPr>
            <a:spLocks noGrp="1"/>
          </p:cNvSpPr>
          <p:nvPr>
            <p:ph sz="quarter" idx="13" hasCustomPrompt="1"/>
          </p:nvPr>
        </p:nvSpPr>
        <p:spPr>
          <a:xfrm>
            <a:off x="411163" y="1475354"/>
            <a:ext cx="2502000" cy="4366646"/>
          </a:xfrm>
        </p:spPr>
        <p:txBody>
          <a:bodyPr rtlCol="0"/>
          <a:lstStyle>
            <a:lvl1pPr>
              <a:defRPr sz="1200"/>
            </a:lvl1pPr>
            <a:lvl2pPr>
              <a:defRPr sz="1200"/>
            </a:lvl2pPr>
            <a:lvl4pPr>
              <a:defRPr sz="1200"/>
            </a:lvl4pPr>
            <a:lvl5pPr>
              <a:defRPr sz="1200"/>
            </a:lvl5pPr>
          </a:lstStyle>
          <a:p>
            <a:pPr lvl="0" rtl="0"/>
            <a:r>
              <a:rPr lang="en-gb" noProof="0"/>
              <a:t>Klik for at tilføje tekst</a:t>
            </a:r>
            <a:endParaRPr lang="da-DK"/>
          </a:p>
          <a:p>
            <a:pPr lvl="1" rtl="0"/>
            <a:r>
              <a:rPr lang="en-gb" noProof="0"/>
              <a:t>Second level</a:t>
            </a:r>
            <a:endParaRPr lang="da-DK" noProof="0" dirty="0"/>
          </a:p>
          <a:p>
            <a:pPr lvl="2" rtl="0"/>
            <a:r>
              <a:rPr lang="en-gb" noProof="0"/>
              <a:t>Third level</a:t>
            </a:r>
            <a:endParaRPr lang="da-DK" noProof="0" dirty="0"/>
          </a:p>
          <a:p>
            <a:pPr lvl="3" rtl="0"/>
            <a:r>
              <a:rPr lang="en-gb" noProof="0"/>
              <a:t>Fourth level</a:t>
            </a:r>
            <a:endParaRPr lang="da-DK" noProof="0" dirty="0"/>
          </a:p>
          <a:p>
            <a:pPr lvl="4" rtl="0"/>
            <a:r>
              <a:rPr lang="en-gb" noProof="0"/>
              <a:t>Fifth level</a:t>
            </a:r>
            <a:endParaRPr lang="da-DK" noProof="0" dirty="0"/>
          </a:p>
        </p:txBody>
      </p:sp>
      <p:sp>
        <p:nvSpPr>
          <p:cNvPr id="15" name="Subtitle 2">
            <a:extLst>
              <a:ext uri="{FF2B5EF4-FFF2-40B4-BE49-F238E27FC236}">
                <a16:creationId xmlns:a16="http://schemas.microsoft.com/office/drawing/2014/main" id="{25135A09-8F8A-4D87-8C43-B3A0A80BE2F5}"/>
              </a:ext>
            </a:extLst>
          </p:cNvPr>
          <p:cNvSpPr>
            <a:spLocks noGrp="1"/>
          </p:cNvSpPr>
          <p:nvPr>
            <p:ph type="subTitle" idx="1" hasCustomPrompt="1"/>
          </p:nvPr>
        </p:nvSpPr>
        <p:spPr>
          <a:xfrm>
            <a:off x="3273164" y="1028246"/>
            <a:ext cx="2502000" cy="432000"/>
          </a:xfrm>
        </p:spPr>
        <p:txBody>
          <a:bodyPr rtlCol="0"/>
          <a:lstStyle>
            <a:lvl1pPr marL="0" indent="0" algn="l">
              <a:buNone/>
              <a:defRPr sz="12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n-gb" noProof="0"/>
              <a:t>Klik for at tilføje underoverskrift</a:t>
            </a:r>
            <a:endParaRPr lang="da-DK"/>
          </a:p>
        </p:txBody>
      </p:sp>
      <p:sp>
        <p:nvSpPr>
          <p:cNvPr id="17" name="Content Placeholder 16">
            <a:extLst>
              <a:ext uri="{FF2B5EF4-FFF2-40B4-BE49-F238E27FC236}">
                <a16:creationId xmlns:a16="http://schemas.microsoft.com/office/drawing/2014/main" id="{462D92C6-668E-491E-B394-72897FAB3085}"/>
              </a:ext>
            </a:extLst>
          </p:cNvPr>
          <p:cNvSpPr>
            <a:spLocks noGrp="1"/>
          </p:cNvSpPr>
          <p:nvPr>
            <p:ph sz="quarter" idx="14" hasCustomPrompt="1"/>
          </p:nvPr>
        </p:nvSpPr>
        <p:spPr>
          <a:xfrm>
            <a:off x="3273163" y="1475354"/>
            <a:ext cx="2502000" cy="4366646"/>
          </a:xfrm>
        </p:spPr>
        <p:txBody>
          <a:bodyPr rtlCol="0"/>
          <a:lstStyle>
            <a:lvl1pPr>
              <a:defRPr sz="1200"/>
            </a:lvl1pPr>
            <a:lvl2pPr>
              <a:defRPr sz="1200"/>
            </a:lvl2pPr>
            <a:lvl4pPr>
              <a:defRPr sz="1200"/>
            </a:lvl4pPr>
            <a:lvl5pPr>
              <a:defRPr sz="1200"/>
            </a:lvl5pPr>
          </a:lstStyle>
          <a:p>
            <a:pPr lvl="0" rtl="0"/>
            <a:r>
              <a:rPr lang="en-gb" noProof="0"/>
              <a:t>Klik for at tilføje tekst</a:t>
            </a:r>
            <a:endParaRPr lang="da-DK"/>
          </a:p>
          <a:p>
            <a:pPr lvl="1" rtl="0"/>
            <a:r>
              <a:rPr lang="en-gb" noProof="0"/>
              <a:t>Second level</a:t>
            </a:r>
            <a:endParaRPr lang="da-DK" noProof="0" dirty="0"/>
          </a:p>
          <a:p>
            <a:pPr lvl="2" rtl="0"/>
            <a:r>
              <a:rPr lang="en-gb" noProof="0"/>
              <a:t>Third level</a:t>
            </a:r>
            <a:endParaRPr lang="da-DK" noProof="0" dirty="0"/>
          </a:p>
          <a:p>
            <a:pPr lvl="3" rtl="0"/>
            <a:r>
              <a:rPr lang="en-gb" noProof="0"/>
              <a:t>Fourth level</a:t>
            </a:r>
            <a:endParaRPr lang="da-DK" noProof="0" dirty="0"/>
          </a:p>
          <a:p>
            <a:pPr lvl="4" rtl="0"/>
            <a:r>
              <a:rPr lang="en-gb" noProof="0"/>
              <a:t>Fifth level</a:t>
            </a:r>
            <a:endParaRPr lang="da-DK" noProof="0" dirty="0"/>
          </a:p>
        </p:txBody>
      </p:sp>
      <p:sp>
        <p:nvSpPr>
          <p:cNvPr id="19" name="Text Placeholder 18">
            <a:extLst>
              <a:ext uri="{FF2B5EF4-FFF2-40B4-BE49-F238E27FC236}">
                <a16:creationId xmlns:a16="http://schemas.microsoft.com/office/drawing/2014/main" id="{C0F1B1F1-CA40-4EA4-AB68-69DBBD61ED9D}"/>
              </a:ext>
            </a:extLst>
          </p:cNvPr>
          <p:cNvSpPr>
            <a:spLocks noGrp="1"/>
          </p:cNvSpPr>
          <p:nvPr>
            <p:ph type="body" sz="quarter" idx="15" hasCustomPrompt="1"/>
          </p:nvPr>
        </p:nvSpPr>
        <p:spPr>
          <a:xfrm>
            <a:off x="6135163" y="1028246"/>
            <a:ext cx="2502000" cy="432000"/>
          </a:xfrm>
        </p:spPr>
        <p:txBody>
          <a:bodyPr rtlCol="0"/>
          <a:lstStyle>
            <a:lvl1pPr marL="0" indent="0">
              <a:buNone/>
              <a:defRPr sz="1200" b="1"/>
            </a:lvl1pPr>
            <a:lvl2pPr marL="252000" indent="0">
              <a:buNone/>
              <a:defRPr/>
            </a:lvl2pPr>
          </a:lstStyle>
          <a:p>
            <a:pPr lvl="0" rtl="0"/>
            <a:r>
              <a:rPr lang="en-gb" noProof="0"/>
              <a:t>Klik for at tilføje underoverskrift</a:t>
            </a:r>
            <a:endParaRPr lang="da-DK"/>
          </a:p>
        </p:txBody>
      </p:sp>
      <p:sp>
        <p:nvSpPr>
          <p:cNvPr id="21" name="Content Placeholder 20">
            <a:extLst>
              <a:ext uri="{FF2B5EF4-FFF2-40B4-BE49-F238E27FC236}">
                <a16:creationId xmlns:a16="http://schemas.microsoft.com/office/drawing/2014/main" id="{3DBEE0FF-2C0E-499E-ACAF-B6F421AF13D5}"/>
              </a:ext>
            </a:extLst>
          </p:cNvPr>
          <p:cNvSpPr>
            <a:spLocks noGrp="1"/>
          </p:cNvSpPr>
          <p:nvPr>
            <p:ph sz="quarter" idx="16" hasCustomPrompt="1"/>
          </p:nvPr>
        </p:nvSpPr>
        <p:spPr>
          <a:xfrm>
            <a:off x="6135163" y="1475354"/>
            <a:ext cx="2502000" cy="4366646"/>
          </a:xfrm>
        </p:spPr>
        <p:txBody>
          <a:bodyPr rtlCol="0"/>
          <a:lstStyle>
            <a:lvl1pPr>
              <a:defRPr sz="1200"/>
            </a:lvl1pPr>
            <a:lvl2pPr>
              <a:defRPr sz="1200"/>
            </a:lvl2pPr>
            <a:lvl4pPr>
              <a:defRPr sz="1200"/>
            </a:lvl4pPr>
            <a:lvl5pPr>
              <a:defRPr sz="1200"/>
            </a:lvl5pPr>
          </a:lstStyle>
          <a:p>
            <a:pPr lvl="0" rtl="0"/>
            <a:r>
              <a:rPr lang="en-gb" noProof="0"/>
              <a:t>Klik for at tilføje tekst</a:t>
            </a:r>
            <a:endParaRPr lang="da-DK"/>
          </a:p>
          <a:p>
            <a:pPr lvl="1" rtl="0"/>
            <a:r>
              <a:rPr lang="en-gb" noProof="0"/>
              <a:t>Second level</a:t>
            </a:r>
            <a:endParaRPr lang="da-DK" noProof="0" dirty="0"/>
          </a:p>
          <a:p>
            <a:pPr lvl="2" rtl="0"/>
            <a:r>
              <a:rPr lang="en-gb" noProof="0"/>
              <a:t>Third level</a:t>
            </a:r>
            <a:endParaRPr lang="da-DK" noProof="0" dirty="0"/>
          </a:p>
          <a:p>
            <a:pPr lvl="3" rtl="0"/>
            <a:r>
              <a:rPr lang="en-gb" noProof="0"/>
              <a:t>Fourth level</a:t>
            </a:r>
            <a:endParaRPr lang="da-DK" noProof="0" dirty="0"/>
          </a:p>
          <a:p>
            <a:pPr lvl="4" rtl="0"/>
            <a:r>
              <a:rPr lang="en-gb" noProof="0"/>
              <a:t>Fifth level</a:t>
            </a:r>
            <a:endParaRPr lang="da-DK" noProof="0" dirty="0"/>
          </a:p>
        </p:txBody>
      </p:sp>
      <p:sp>
        <p:nvSpPr>
          <p:cNvPr id="23" name="Text Placeholder 22">
            <a:extLst>
              <a:ext uri="{FF2B5EF4-FFF2-40B4-BE49-F238E27FC236}">
                <a16:creationId xmlns:a16="http://schemas.microsoft.com/office/drawing/2014/main" id="{F091117C-5AED-4416-88BA-F1C88ACD7A25}"/>
              </a:ext>
            </a:extLst>
          </p:cNvPr>
          <p:cNvSpPr>
            <a:spLocks noGrp="1"/>
          </p:cNvSpPr>
          <p:nvPr>
            <p:ph type="body" sz="quarter" idx="17" hasCustomPrompt="1"/>
          </p:nvPr>
        </p:nvSpPr>
        <p:spPr>
          <a:xfrm>
            <a:off x="8997162" y="1028247"/>
            <a:ext cx="2502000" cy="432000"/>
          </a:xfrm>
        </p:spPr>
        <p:txBody>
          <a:bodyPr rtlCol="0"/>
          <a:lstStyle>
            <a:lvl1pPr marL="0" indent="0">
              <a:buNone/>
              <a:defRPr sz="1200" b="1"/>
            </a:lvl1pPr>
            <a:lvl2pPr marL="252000" indent="0">
              <a:buNone/>
              <a:defRPr/>
            </a:lvl2pPr>
          </a:lstStyle>
          <a:p>
            <a:pPr lvl="0" rtl="0"/>
            <a:r>
              <a:rPr lang="en-gb" noProof="0"/>
              <a:t>Klik for at tilføje underoverskrift</a:t>
            </a:r>
            <a:endParaRPr lang="da-DK"/>
          </a:p>
        </p:txBody>
      </p:sp>
      <p:sp>
        <p:nvSpPr>
          <p:cNvPr id="25" name="Content Placeholder 24">
            <a:extLst>
              <a:ext uri="{FF2B5EF4-FFF2-40B4-BE49-F238E27FC236}">
                <a16:creationId xmlns:a16="http://schemas.microsoft.com/office/drawing/2014/main" id="{C66F31E1-769E-4E9A-9DCC-2C64321A89C1}"/>
              </a:ext>
            </a:extLst>
          </p:cNvPr>
          <p:cNvSpPr>
            <a:spLocks noGrp="1"/>
          </p:cNvSpPr>
          <p:nvPr>
            <p:ph sz="quarter" idx="18" hasCustomPrompt="1"/>
          </p:nvPr>
        </p:nvSpPr>
        <p:spPr>
          <a:xfrm>
            <a:off x="8997161" y="1475354"/>
            <a:ext cx="2501999" cy="4366646"/>
          </a:xfrm>
        </p:spPr>
        <p:txBody>
          <a:bodyPr rtlCol="0"/>
          <a:lstStyle>
            <a:lvl1pPr>
              <a:defRPr sz="1200"/>
            </a:lvl1pPr>
            <a:lvl2pPr>
              <a:defRPr sz="1200"/>
            </a:lvl2pPr>
            <a:lvl4pPr>
              <a:defRPr sz="1200"/>
            </a:lvl4pPr>
            <a:lvl5pPr>
              <a:defRPr sz="1200"/>
            </a:lvl5pPr>
          </a:lstStyle>
          <a:p>
            <a:pPr lvl="0" rtl="0"/>
            <a:r>
              <a:rPr lang="en-gb" noProof="0"/>
              <a:t>Klik for at tilføje tekst</a:t>
            </a:r>
            <a:endParaRPr lang="da-DK"/>
          </a:p>
          <a:p>
            <a:pPr lvl="1" rtl="0"/>
            <a:r>
              <a:rPr lang="en-gb" noProof="0"/>
              <a:t>Second level</a:t>
            </a:r>
            <a:endParaRPr lang="da-DK" noProof="0" dirty="0"/>
          </a:p>
          <a:p>
            <a:pPr lvl="2" rtl="0"/>
            <a:r>
              <a:rPr lang="en-gb" noProof="0"/>
              <a:t>Third level</a:t>
            </a:r>
            <a:endParaRPr lang="da-DK" noProof="0" dirty="0"/>
          </a:p>
          <a:p>
            <a:pPr lvl="3" rtl="0"/>
            <a:r>
              <a:rPr lang="en-gb" noProof="0"/>
              <a:t>Fourth level</a:t>
            </a:r>
            <a:endParaRPr lang="da-DK" noProof="0" dirty="0"/>
          </a:p>
          <a:p>
            <a:pPr lvl="4" rtl="0"/>
            <a:r>
              <a:rPr lang="en-gb" noProof="0"/>
              <a:t>Fifth level</a:t>
            </a:r>
            <a:endParaRPr lang="da-DK" noProof="0" dirty="0"/>
          </a:p>
        </p:txBody>
      </p:sp>
      <p:sp>
        <p:nvSpPr>
          <p:cNvPr id="28" name="Date Placeholder 14">
            <a:extLst>
              <a:ext uri="{FF2B5EF4-FFF2-40B4-BE49-F238E27FC236}">
                <a16:creationId xmlns:a16="http://schemas.microsoft.com/office/drawing/2014/main" id="{1DCD95D8-07B6-42C0-8767-A640B7CA8534}"/>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5" name="Date Placeholder 4">
            <a:extLst>
              <a:ext uri="{FF2B5EF4-FFF2-40B4-BE49-F238E27FC236}">
                <a16:creationId xmlns:a16="http://schemas.microsoft.com/office/drawing/2014/main" id="{8E588C40-671D-463C-8463-D77B96C28D88}"/>
              </a:ext>
            </a:extLst>
          </p:cNvPr>
          <p:cNvSpPr>
            <a:spLocks noGrp="1"/>
          </p:cNvSpPr>
          <p:nvPr>
            <p:ph type="dt" sz="half" idx="19"/>
          </p:nvPr>
        </p:nvSpPr>
        <p:spPr/>
        <p:txBody>
          <a:bodyPr rtlCol="0"/>
          <a:lstStyle/>
          <a:p>
            <a:pPr rtl="0"/>
            <a:fld id="{F1A13B18-F5ED-4611-8DBB-F05123AFBA22}" type="datetimeFigureOut">
              <a:rPr lang="da-DK" smtClean="0"/>
              <a:pPr rtl="0"/>
              <a:t>03-02-2025</a:t>
            </a:fld>
            <a:endParaRPr lang="da-DK" dirty="0"/>
          </a:p>
        </p:txBody>
      </p:sp>
      <p:sp>
        <p:nvSpPr>
          <p:cNvPr id="7" name="Slide Number Placeholder 6">
            <a:extLst>
              <a:ext uri="{FF2B5EF4-FFF2-40B4-BE49-F238E27FC236}">
                <a16:creationId xmlns:a16="http://schemas.microsoft.com/office/drawing/2014/main" id="{35B93800-6F51-413B-BA21-0A9967FF3386}"/>
              </a:ext>
            </a:extLst>
          </p:cNvPr>
          <p:cNvSpPr>
            <a:spLocks noGrp="1"/>
          </p:cNvSpPr>
          <p:nvPr>
            <p:ph type="sldNum" sz="quarter" idx="21"/>
          </p:nvPr>
        </p:nvSpPr>
        <p:spPr/>
        <p:txBody>
          <a:bodyPr rtlCol="0"/>
          <a:lstStyle/>
          <a:p>
            <a:pPr rtl="0"/>
            <a:fld id="{45D37B1E-C366-494F-A587-962AD9AABC83}" type="slidenum">
              <a:rPr lang="da-DK" smtClean="0"/>
              <a:pPr/>
              <a:t>‹nr.›</a:t>
            </a:fld>
            <a:endParaRPr lang="da-DK" dirty="0"/>
          </a:p>
        </p:txBody>
      </p:sp>
      <p:sp>
        <p:nvSpPr>
          <p:cNvPr id="13" name="Date Placeholder 14">
            <a:extLst>
              <a:ext uri="{FF2B5EF4-FFF2-40B4-BE49-F238E27FC236}">
                <a16:creationId xmlns:a16="http://schemas.microsoft.com/office/drawing/2014/main" id="{DDE6B7B7-37A0-D480-07CB-15C7F591F938}"/>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Tree>
    <p:extLst>
      <p:ext uri="{BB962C8B-B14F-4D97-AF65-F5344CB8AC3E}">
        <p14:creationId xmlns:p14="http://schemas.microsoft.com/office/powerpoint/2010/main" val="1263359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0400" y="1028247"/>
            <a:ext cx="11379347" cy="1602672"/>
          </a:xfrm>
          <a:prstGeom prst="rect">
            <a:avLst/>
          </a:prstGeom>
        </p:spPr>
        <p:txBody>
          <a:bodyPr vert="horz" lIns="0" tIns="0" rIns="0" bIns="0" rtlCol="0" anchor="t" anchorCtr="0">
            <a:noAutofit/>
          </a:bodyPr>
          <a:lstStyle/>
          <a:p>
            <a:pPr rtl="0"/>
            <a:r>
              <a:rPr lang="en-gb"/>
              <a:t>Klik for at redigere i master</a:t>
            </a:r>
          </a:p>
        </p:txBody>
      </p:sp>
      <p:sp>
        <p:nvSpPr>
          <p:cNvPr id="3" name="Text Placeholder 2"/>
          <p:cNvSpPr>
            <a:spLocks noGrp="1"/>
          </p:cNvSpPr>
          <p:nvPr>
            <p:ph type="body" idx="1"/>
          </p:nvPr>
        </p:nvSpPr>
        <p:spPr>
          <a:xfrm>
            <a:off x="410400" y="3369040"/>
            <a:ext cx="11371905" cy="2472960"/>
          </a:xfrm>
          <a:prstGeom prst="rect">
            <a:avLst/>
          </a:prstGeom>
        </p:spPr>
        <p:txBody>
          <a:bodyPr vert="horz" lIns="0" tIns="0" rIns="0" bIns="0" rtlCol="0">
            <a:noAutofit/>
          </a:bodyPr>
          <a:lstStyle/>
          <a:p>
            <a:pPr lvl="0" rtl="0"/>
            <a:r>
              <a:rPr lang="en-gb"/>
              <a:t>Første niveau, bullet 16 pkt</a:t>
            </a:r>
            <a:endParaRPr lang="da-DK" dirty="0"/>
          </a:p>
          <a:p>
            <a:pPr lvl="1" rtl="0"/>
            <a:r>
              <a:rPr lang="en-gb"/>
              <a:t>Andet niveau, bullet 14 pkt</a:t>
            </a:r>
            <a:endParaRPr lang="da-DK" dirty="0"/>
          </a:p>
          <a:p>
            <a:pPr lvl="2" rtl="0"/>
            <a:r>
              <a:rPr lang="en-gb"/>
              <a:t>Tredje niveau, bullet 12 pkt</a:t>
            </a:r>
            <a:endParaRPr lang="da-DK" dirty="0"/>
          </a:p>
          <a:p>
            <a:pPr lvl="3" rtl="0"/>
            <a:r>
              <a:rPr lang="en-gb"/>
              <a:t>Fjerde niveau, Header bold 16 pkt</a:t>
            </a:r>
            <a:endParaRPr lang="da-DK" dirty="0"/>
          </a:p>
          <a:p>
            <a:pPr lvl="4" rtl="0"/>
            <a:r>
              <a:rPr lang="en-gb"/>
              <a:t>Femte niveau, Body regular 16 pkt</a:t>
            </a:r>
            <a:endParaRPr lang="da-DK" dirty="0"/>
          </a:p>
          <a:p>
            <a:pPr lvl="5" rtl="0"/>
            <a:r>
              <a:rPr lang="en-gb"/>
              <a:t>Sjette niveau, bullet 12 pkt</a:t>
            </a:r>
            <a:endParaRPr lang="da-DK" dirty="0"/>
          </a:p>
          <a:p>
            <a:pPr lvl="6" rtl="0"/>
            <a:r>
              <a:rPr lang="en-gb"/>
              <a:t>Syvende niveau, bullet 12 pkt (indryk 1 gang)</a:t>
            </a:r>
          </a:p>
          <a:p>
            <a:pPr lvl="7" rtl="0"/>
            <a:r>
              <a:rPr lang="en-gb"/>
              <a:t>Ottende niveau, Header bold, 12 pkt</a:t>
            </a:r>
            <a:endParaRPr lang="da-DK" dirty="0"/>
          </a:p>
          <a:p>
            <a:pPr lvl="8" rtl="0"/>
            <a:r>
              <a:rPr lang="en-gb"/>
              <a:t>Niende niveau, Body regular, 12 pkt</a:t>
            </a:r>
            <a:endParaRPr lang="da-DK" dirty="0"/>
          </a:p>
        </p:txBody>
      </p:sp>
      <p:sp>
        <p:nvSpPr>
          <p:cNvPr id="15" name="Date Placeholder 14">
            <a:extLst>
              <a:ext uri="{FF2B5EF4-FFF2-40B4-BE49-F238E27FC236}">
                <a16:creationId xmlns:a16="http://schemas.microsoft.com/office/drawing/2014/main" id="{A56ADEC3-98E1-4CEA-9AF5-46F4CDD2FA7D}"/>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pPr rtl="0"/>
            <a:fld id="{F1A13B18-F5ED-4611-8DBB-F05123AFBA22}" type="datetimeFigureOut">
              <a:rPr lang="da-DK" smtClean="0"/>
              <a:pPr rtl="0"/>
              <a:t>03-02-2025</a:t>
            </a:fld>
            <a:endParaRPr lang="da-DK" dirty="0"/>
          </a:p>
        </p:txBody>
      </p:sp>
      <p:pic>
        <p:nvPicPr>
          <p:cNvPr id="25" name="Logo black">
            <a:extLst>
              <a:ext uri="{FF2B5EF4-FFF2-40B4-BE49-F238E27FC236}">
                <a16:creationId xmlns:a16="http://schemas.microsoft.com/office/drawing/2014/main" id="{860AC4C2-E6D6-4DCE-950A-C298C0AE9B87}"/>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6" name="Slide Number Placeholder 5"/>
          <p:cNvSpPr>
            <a:spLocks noGrp="1"/>
          </p:cNvSpPr>
          <p:nvPr>
            <p:ph type="sldNum" sz="quarter" idx="4"/>
          </p:nvPr>
        </p:nvSpPr>
        <p:spPr>
          <a:xfrm>
            <a:off x="0" y="6912000"/>
            <a:ext cx="0" cy="0"/>
          </a:xfrm>
          <a:prstGeom prst="rect">
            <a:avLst/>
          </a:prstGeom>
        </p:spPr>
        <p:txBody>
          <a:bodyPr vert="horz" lIns="0" tIns="0" rIns="0" bIns="0" rtlCol="0" anchor="t" anchorCtr="0">
            <a:noAutofit/>
          </a:bodyPr>
          <a:lstStyle>
            <a:lvl1pPr algn="ctr">
              <a:defRPr sz="100">
                <a:noFill/>
              </a:defRPr>
            </a:lvl1pPr>
          </a:lstStyle>
          <a:p>
            <a:pPr rtl="0"/>
            <a:fld id="{45D37B1E-C366-494F-A587-962AD9AABC83}" type="slidenum">
              <a:rPr lang="da-DK" smtClean="0"/>
              <a:pPr/>
              <a:t>‹nr.›</a:t>
            </a:fld>
            <a:endParaRPr lang="da-DK" dirty="0"/>
          </a:p>
        </p:txBody>
      </p:sp>
      <p:sp>
        <p:nvSpPr>
          <p:cNvPr id="18" name="Date Placeholder 14">
            <a:extLst>
              <a:ext uri="{FF2B5EF4-FFF2-40B4-BE49-F238E27FC236}">
                <a16:creationId xmlns:a16="http://schemas.microsoft.com/office/drawing/2014/main" id="{7DF98717-AAEA-4E2B-96B8-AAAFF896C0EA}"/>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pic>
        <p:nvPicPr>
          <p:cNvPr id="10" name="Logo black">
            <a:extLst>
              <a:ext uri="{FF2B5EF4-FFF2-40B4-BE49-F238E27FC236}">
                <a16:creationId xmlns:a16="http://schemas.microsoft.com/office/drawing/2014/main" id="{902CE77C-069E-5E7A-8D8E-AB15811B63A5}"/>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2" name="Date Placeholder 14">
            <a:extLst>
              <a:ext uri="{FF2B5EF4-FFF2-40B4-BE49-F238E27FC236}">
                <a16:creationId xmlns:a16="http://schemas.microsoft.com/office/drawing/2014/main" id="{523BCE81-49FD-3EE2-35BF-BD057CE50D71}"/>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14" name="Rectangle 3" descr="{&quot;templafy&quot;:{&quot;id&quot;:&quot;1237cbd6-a3b0-44d1-aff4-09bbbee017af&quot;}}">
            <a:extLst>
              <a:ext uri="{FF2B5EF4-FFF2-40B4-BE49-F238E27FC236}">
                <a16:creationId xmlns:a16="http://schemas.microsoft.com/office/drawing/2014/main" id="{424105E5-06C8-CF1E-C432-CFC01960EB23}"/>
              </a:ext>
            </a:extLst>
          </p:cNvPr>
          <p:cNvSpPr/>
          <p:nvPr userDrawn="1"/>
        </p:nvSpPr>
        <p:spPr>
          <a:xfrm>
            <a:off x="9382125" y="6376129"/>
            <a:ext cx="2407622"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r" rtl="0"/>
            <a:endParaRPr lang="da-DK" sz="1600" dirty="0" err="1">
              <a:solidFill>
                <a:schemeClr val="tx1"/>
              </a:solidFill>
            </a:endParaRPr>
          </a:p>
        </p:txBody>
      </p:sp>
      <p:sp>
        <p:nvSpPr>
          <p:cNvPr id="16" name="TextBox 9">
            <a:extLst>
              <a:ext uri="{FF2B5EF4-FFF2-40B4-BE49-F238E27FC236}">
                <a16:creationId xmlns:a16="http://schemas.microsoft.com/office/drawing/2014/main" id="{6C36CED4-D7EC-2F5A-64CA-838805A4F998}"/>
              </a:ext>
            </a:extLst>
          </p:cNvPr>
          <p:cNvSpPr txBox="1"/>
          <p:nvPr userDrawn="1"/>
        </p:nvSpPr>
        <p:spPr>
          <a:xfrm>
            <a:off x="0" y="-349741"/>
            <a:ext cx="11457183" cy="323165"/>
          </a:xfrm>
          <a:prstGeom prst="rect">
            <a:avLst/>
          </a:prstGeom>
          <a:noFill/>
        </p:spPr>
        <p:txBody>
          <a:bodyPr wrap="square" lIns="0" tIns="0" rIns="0" bIns="0" rtlCol="0">
            <a:spAutoFit/>
          </a:bodyPr>
          <a:lstStyle/>
          <a:p>
            <a:pPr rtl="0"/>
            <a:r>
              <a:rPr lang="en-gb" sz="1050" b="1" noProof="1"/>
              <a:t>Skift baggrundsfarve. </a:t>
            </a:r>
            <a:r>
              <a:rPr lang="en-gb" sz="1050" noProof="1"/>
              <a:t>Højreklik på slidet og vælg </a:t>
            </a:r>
            <a:r>
              <a:rPr lang="en-gb" sz="1050" b="1" noProof="1"/>
              <a:t>Formatér baggrund</a:t>
            </a:r>
            <a:r>
              <a:rPr lang="en-gb" sz="1050" noProof="1"/>
              <a:t>. Klik på </a:t>
            </a:r>
            <a:r>
              <a:rPr lang="en-gb" sz="1050" b="1" noProof="1"/>
              <a:t>Fyld farve </a:t>
            </a:r>
            <a:r>
              <a:rPr lang="en-gb" sz="1050" noProof="1"/>
              <a:t>i Formater baggrund vinduet og vælg farve fra øverste række i SDU’s farve palette eller fra den brugerdefinerede farvepalette</a:t>
            </a:r>
            <a:endParaRPr lang="da-DK" dirty="0"/>
          </a:p>
        </p:txBody>
      </p:sp>
    </p:spTree>
    <p:extLst>
      <p:ext uri="{BB962C8B-B14F-4D97-AF65-F5344CB8AC3E}">
        <p14:creationId xmlns:p14="http://schemas.microsoft.com/office/powerpoint/2010/main" val="3839103081"/>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Lst>
  <p:hf hdr="0"/>
  <p:txStyles>
    <p:titleStyle>
      <a:lvl1pPr algn="l" defTabSz="914400" rtl="0" eaLnBrk="1" latinLnBrk="0" hangingPunct="1">
        <a:lnSpc>
          <a:spcPct val="97000"/>
        </a:lnSpc>
        <a:spcBef>
          <a:spcPct val="0"/>
        </a:spcBef>
        <a:buNone/>
        <a:tabLst>
          <a:tab pos="1438275" algn="l"/>
        </a:tabLst>
        <a:defRPr sz="3600" b="1" kern="1200">
          <a:solidFill>
            <a:schemeClr val="tx1"/>
          </a:solidFill>
          <a:latin typeface="+mj-lt"/>
          <a:ea typeface="+mj-ea"/>
          <a:cs typeface="+mj-cs"/>
        </a:defRPr>
      </a:lvl1pPr>
    </p:titleStyle>
    <p:bodyStyle>
      <a:lvl1pPr marL="252000" indent="-252000" algn="l" defTabSz="914400" rtl="0" eaLnBrk="1" latinLnBrk="0" hangingPunct="1">
        <a:lnSpc>
          <a:spcPct val="110000"/>
        </a:lnSpc>
        <a:spcBef>
          <a:spcPts val="0"/>
        </a:spcBef>
        <a:buFont typeface="Wingdings" panose="05000000000000000000" pitchFamily="2" charset="2"/>
        <a:buChar char=""/>
        <a:defRPr sz="1600" kern="1200">
          <a:solidFill>
            <a:schemeClr val="tx1"/>
          </a:solidFill>
          <a:latin typeface="+mn-lt"/>
          <a:ea typeface="+mn-ea"/>
          <a:cs typeface="+mn-cs"/>
        </a:defRPr>
      </a:lvl1pPr>
      <a:lvl2pPr marL="504000" indent="-252000" algn="l" defTabSz="914400" rtl="0" eaLnBrk="1" latinLnBrk="0" hangingPunct="1">
        <a:lnSpc>
          <a:spcPct val="110000"/>
        </a:lnSpc>
        <a:spcBef>
          <a:spcPts val="0"/>
        </a:spcBef>
        <a:buFont typeface="Wingdings" panose="05000000000000000000" pitchFamily="2" charset="2"/>
        <a:buChar char="à"/>
        <a:defRPr sz="1400" kern="1200">
          <a:solidFill>
            <a:schemeClr val="tx1"/>
          </a:solidFill>
          <a:latin typeface="+mn-lt"/>
          <a:ea typeface="+mn-ea"/>
          <a:cs typeface="+mn-cs"/>
        </a:defRPr>
      </a:lvl2pPr>
      <a:lvl3pPr marL="756000" indent="-252000" algn="l" defTabSz="914400" rtl="0" eaLnBrk="1" latinLnBrk="0" hangingPunct="1">
        <a:lnSpc>
          <a:spcPct val="110000"/>
        </a:lnSpc>
        <a:spcBef>
          <a:spcPts val="0"/>
        </a:spcBef>
        <a:buFont typeface="Wingdings" panose="05000000000000000000" pitchFamily="2" charset="2"/>
        <a:buChar char="à"/>
        <a:defRPr sz="1200" kern="1200">
          <a:solidFill>
            <a:schemeClr val="tx1"/>
          </a:solidFill>
          <a:latin typeface="+mn-lt"/>
          <a:ea typeface="+mn-ea"/>
          <a:cs typeface="+mn-cs"/>
        </a:defRPr>
      </a:lvl3pPr>
      <a:lvl4pPr marL="0" indent="0" algn="l" defTabSz="914400" rtl="0" eaLnBrk="1" latinLnBrk="0" hangingPunct="1">
        <a:lnSpc>
          <a:spcPct val="110000"/>
        </a:lnSpc>
        <a:spcBef>
          <a:spcPts val="0"/>
        </a:spcBef>
        <a:spcAft>
          <a:spcPts val="1200"/>
        </a:spcAft>
        <a:buFont typeface="Arial" panose="020B0604020202020204" pitchFamily="34" charset="0"/>
        <a:buChar char="​"/>
        <a:defRPr sz="1600" b="1" kern="1200">
          <a:solidFill>
            <a:schemeClr val="tx1"/>
          </a:solidFill>
          <a:latin typeface="+mn-lt"/>
          <a:ea typeface="+mn-ea"/>
          <a:cs typeface="+mn-cs"/>
        </a:defRPr>
      </a:lvl4pPr>
      <a:lvl5pPr marL="0" indent="0" algn="l" defTabSz="914400" rtl="0" eaLnBrk="1" latinLnBrk="0" hangingPunct="1">
        <a:lnSpc>
          <a:spcPct val="110000"/>
        </a:lnSpc>
        <a:spcBef>
          <a:spcPts val="0"/>
        </a:spcBef>
        <a:buFont typeface="Arial" panose="020B0604020202020204" pitchFamily="34" charset="0"/>
        <a:buChar char="​"/>
        <a:defRPr sz="1600" kern="1200" baseline="0">
          <a:solidFill>
            <a:schemeClr val="tx1"/>
          </a:solidFill>
          <a:latin typeface="+mn-lt"/>
          <a:ea typeface="+mn-ea"/>
          <a:cs typeface="+mn-cs"/>
        </a:defRPr>
      </a:lvl5pPr>
      <a:lvl6pPr marL="252000" indent="-252000" algn="l" defTabSz="914400" rtl="0" eaLnBrk="1" latinLnBrk="0" hangingPunct="1">
        <a:lnSpc>
          <a:spcPct val="110000"/>
        </a:lnSpc>
        <a:spcBef>
          <a:spcPts val="0"/>
        </a:spcBef>
        <a:buFont typeface="Wingdings" panose="05000000000000000000" pitchFamily="2" charset="2"/>
        <a:buChar char="à"/>
        <a:defRPr sz="1200" kern="1200" baseline="0">
          <a:solidFill>
            <a:schemeClr val="tx1"/>
          </a:solidFill>
          <a:latin typeface="+mn-lt"/>
          <a:ea typeface="+mn-ea"/>
          <a:cs typeface="+mn-cs"/>
        </a:defRPr>
      </a:lvl6pPr>
      <a:lvl7pPr marL="504000" indent="-252000" algn="l" defTabSz="914400" rtl="0" eaLnBrk="1" latinLnBrk="0" hangingPunct="1">
        <a:lnSpc>
          <a:spcPct val="110000"/>
        </a:lnSpc>
        <a:spcBef>
          <a:spcPts val="0"/>
        </a:spcBef>
        <a:buFont typeface="Wingdings" panose="05000000000000000000" pitchFamily="2" charset="2"/>
        <a:buChar char="à"/>
        <a:defRPr sz="1200" kern="1200">
          <a:solidFill>
            <a:schemeClr val="tx1"/>
          </a:solidFill>
          <a:latin typeface="+mn-lt"/>
          <a:ea typeface="+mn-ea"/>
          <a:cs typeface="+mn-cs"/>
        </a:defRPr>
      </a:lvl7pPr>
      <a:lvl8pPr marL="0" indent="0" algn="l" defTabSz="914400" rtl="0" eaLnBrk="1" latinLnBrk="0" hangingPunct="1">
        <a:lnSpc>
          <a:spcPct val="110000"/>
        </a:lnSpc>
        <a:spcBef>
          <a:spcPts val="0"/>
        </a:spcBef>
        <a:spcAft>
          <a:spcPts val="1200"/>
        </a:spcAft>
        <a:buFont typeface="Arial" panose="020B0604020202020204" pitchFamily="34" charset="0"/>
        <a:buChar char="​"/>
        <a:defRPr sz="1200" b="1" kern="1200">
          <a:solidFill>
            <a:schemeClr val="tx1"/>
          </a:solidFill>
          <a:latin typeface="+mn-lt"/>
          <a:ea typeface="+mn-ea"/>
          <a:cs typeface="+mn-cs"/>
        </a:defRPr>
      </a:lvl8pPr>
      <a:lvl9pPr marL="0" indent="0" algn="l" defTabSz="914400" rtl="0" eaLnBrk="1" latinLnBrk="0" hangingPunct="1">
        <a:lnSpc>
          <a:spcPct val="110000"/>
        </a:lnSpc>
        <a:spcBef>
          <a:spcPts val="0"/>
        </a:spcBef>
        <a:buFont typeface="Arial" panose="020B0604020202020204" pitchFamily="34" charset="0"/>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2" orient="horz" pos="285" userDrawn="1">
          <p15:clr>
            <a:srgbClr val="F26B43"/>
          </p15:clr>
        </p15:guide>
        <p15:guide id="13" orient="horz" pos="1071" userDrawn="1">
          <p15:clr>
            <a:srgbClr val="F26B43"/>
          </p15:clr>
        </p15:guide>
        <p15:guide id="14" pos="259" userDrawn="1">
          <p15:clr>
            <a:srgbClr val="F26B43"/>
          </p15:clr>
        </p15:guide>
        <p15:guide id="15" pos="7421" userDrawn="1">
          <p15:clr>
            <a:srgbClr val="F26B43"/>
          </p15:clr>
        </p15:guide>
        <p15:guide id="16" orient="horz" pos="1253" userDrawn="1">
          <p15:clr>
            <a:srgbClr val="F26B43"/>
          </p15:clr>
        </p15:guide>
        <p15:guide id="17" orient="horz" pos="3680" userDrawn="1">
          <p15:clr>
            <a:srgbClr val="F26B43"/>
          </p15:clr>
        </p15:guide>
        <p15:guide id="18" orient="horz" pos="3916" userDrawn="1">
          <p15:clr>
            <a:srgbClr val="F26B43"/>
          </p15:clr>
        </p15:guide>
        <p15:guide id="19" orient="horz" pos="4094" userDrawn="1">
          <p15:clr>
            <a:srgbClr val="F26B43"/>
          </p15:clr>
        </p15:guide>
        <p15:guide id="20" pos="545"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slideLayout" Target="../slideLayouts/slideLayout2.xml"/><Relationship Id="rId7" Type="http://schemas.openxmlformats.org/officeDocument/2006/relationships/diagramQuickStyle" Target="../diagrams/quickStyle1.xml"/><Relationship Id="rId2" Type="http://schemas.openxmlformats.org/officeDocument/2006/relationships/customXml" Target="../../customXml/item20.xml"/><Relationship Id="rId1" Type="http://schemas.openxmlformats.org/officeDocument/2006/relationships/customXml" Target="../../customXml/item5.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notesSlide" Target="../notesSlides/notesSlide1.xml"/><Relationship Id="rId9" Type="http://schemas.microsoft.com/office/2007/relationships/diagramDrawing" Target="../diagrams/drawing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customXml" Target="../../customXml/item8.xml"/><Relationship Id="rId1" Type="http://schemas.openxmlformats.org/officeDocument/2006/relationships/customXml" Target="../../customXml/item14.xml"/><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hyperlink" Target="http://www.sdunet.dk/apvtrivse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1.xml"/><Relationship Id="rId2" Type="http://schemas.openxmlformats.org/officeDocument/2006/relationships/customXml" Target="../../customXml/item12.xml"/><Relationship Id="rId1" Type="http://schemas.openxmlformats.org/officeDocument/2006/relationships/customXml" Target="../../customXml/item15.xml"/><Relationship Id="rId6" Type="http://schemas.openxmlformats.org/officeDocument/2006/relationships/image" Target="../media/image3.png"/><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ustomXml" Target="../../customXml/item6.xml"/><Relationship Id="rId1" Type="http://schemas.openxmlformats.org/officeDocument/2006/relationships/customXml" Target="../../customXml/item9.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customXml" Target="../../customXml/item16.xml"/><Relationship Id="rId1" Type="http://schemas.openxmlformats.org/officeDocument/2006/relationships/customXml" Target="../../customXml/item21.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customXml" Target="../../customXml/item7.xml"/><Relationship Id="rId1" Type="http://schemas.openxmlformats.org/officeDocument/2006/relationships/customXml" Target="../../customXml/item13.xm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customXml" Target="../../customXml/item22.xml"/><Relationship Id="rId1" Type="http://schemas.openxmlformats.org/officeDocument/2006/relationships/customXml" Target="../../customXml/item2.xm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0.xml"/><Relationship Id="rId1" Type="http://schemas.openxmlformats.org/officeDocument/2006/relationships/tags" Target="../tags/tag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customXml" Target="../../customXml/item10.xml"/><Relationship Id="rId1" Type="http://schemas.openxmlformats.org/officeDocument/2006/relationships/customXml" Target="../../customXml/item17.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customXml" Target="../../customXml/item19.xml"/><Relationship Id="rId1" Type="http://schemas.openxmlformats.org/officeDocument/2006/relationships/customXml" Target="../../customXml/item3.xml"/><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el 31">
            <a:extLst>
              <a:ext uri="{FF2B5EF4-FFF2-40B4-BE49-F238E27FC236}">
                <a16:creationId xmlns:a16="http://schemas.microsoft.com/office/drawing/2014/main" id="{A51DA613-011A-5841-A3FA-68B2D005A18D}"/>
              </a:ext>
            </a:extLst>
          </p:cNvPr>
          <p:cNvSpPr>
            <a:spLocks noGrp="1"/>
          </p:cNvSpPr>
          <p:nvPr>
            <p:ph type="ctrTitle"/>
          </p:nvPr>
        </p:nvSpPr>
        <p:spPr>
          <a:xfrm>
            <a:off x="349384" y="1760373"/>
            <a:ext cx="4802701" cy="4070408"/>
          </a:xfrm>
        </p:spPr>
        <p:txBody>
          <a:bodyPr rtlCol="0"/>
          <a:lstStyle/>
          <a:p>
            <a:pPr rtl="0"/>
            <a:r>
              <a:rPr lang="en-gb"/>
              <a:t>WPA process</a:t>
            </a:r>
          </a:p>
        </p:txBody>
      </p:sp>
      <p:sp>
        <p:nvSpPr>
          <p:cNvPr id="3" name="Date Placeholder 2">
            <a:extLst>
              <a:ext uri="{FF2B5EF4-FFF2-40B4-BE49-F238E27FC236}">
                <a16:creationId xmlns:a16="http://schemas.microsoft.com/office/drawing/2014/main" id="{98CF08C6-7869-42F2-829E-6683126F4D25}"/>
              </a:ext>
            </a:extLst>
          </p:cNvPr>
          <p:cNvSpPr>
            <a:spLocks noGrp="1"/>
          </p:cNvSpPr>
          <p:nvPr>
            <p:ph type="dt" sz="half" idx="2"/>
          </p:nvPr>
        </p:nvSpPr>
        <p:spPr/>
        <p:txBody>
          <a:bodyPr rtlCol="0"/>
          <a:lstStyle/>
          <a:p>
            <a:pPr rtl="0"/>
            <a:r>
              <a:rPr lang="da-DK"/>
              <a:t>04/12/2024</a:t>
            </a:r>
            <a:endParaRPr lang="da-DK" dirty="0"/>
          </a:p>
        </p:txBody>
      </p:sp>
      <p:graphicFrame>
        <p:nvGraphicFramePr>
          <p:cNvPr id="2" name="Content Placeholder 5">
            <a:extLst>
              <a:ext uri="{FF2B5EF4-FFF2-40B4-BE49-F238E27FC236}">
                <a16:creationId xmlns:a16="http://schemas.microsoft.com/office/drawing/2014/main" id="{B0B6F55B-0336-A8C7-C152-FF8AD1F7F21A}"/>
              </a:ext>
            </a:extLst>
          </p:cNvPr>
          <p:cNvGraphicFramePr>
            <a:graphicFrameLocks/>
          </p:cNvGraphicFramePr>
          <p:nvPr>
            <p:extLst>
              <p:ext uri="{D42A27DB-BD31-4B8C-83A1-F6EECF244321}">
                <p14:modId xmlns:p14="http://schemas.microsoft.com/office/powerpoint/2010/main" val="2458224173"/>
              </p:ext>
            </p:extLst>
          </p:nvPr>
        </p:nvGraphicFramePr>
        <p:xfrm>
          <a:off x="5152085" y="-333697"/>
          <a:ext cx="7041515" cy="685799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ustDataLst>
      <p:custData r:id="rId1"/>
      <p:custData r:id="rId2"/>
    </p:custDataLst>
    <p:extLst>
      <p:ext uri="{BB962C8B-B14F-4D97-AF65-F5344CB8AC3E}">
        <p14:creationId xmlns:p14="http://schemas.microsoft.com/office/powerpoint/2010/main" val="126127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dsholder til indhold 3">
            <a:extLst>
              <a:ext uri="{FF2B5EF4-FFF2-40B4-BE49-F238E27FC236}">
                <a16:creationId xmlns:a16="http://schemas.microsoft.com/office/drawing/2014/main" id="{FDBBCC3B-ED0B-F54A-C9C3-B78A574C4A1F}"/>
              </a:ext>
            </a:extLst>
          </p:cNvPr>
          <p:cNvGraphicFramePr>
            <a:graphicFrameLocks noGrp="1"/>
          </p:cNvGraphicFramePr>
          <p:nvPr>
            <p:ph sz="quarter" idx="19"/>
            <p:extLst>
              <p:ext uri="{D42A27DB-BD31-4B8C-83A1-F6EECF244321}">
                <p14:modId xmlns:p14="http://schemas.microsoft.com/office/powerpoint/2010/main" val="731793321"/>
              </p:ext>
            </p:extLst>
          </p:nvPr>
        </p:nvGraphicFramePr>
        <p:xfrm>
          <a:off x="410715" y="985105"/>
          <a:ext cx="11335808" cy="4851400"/>
        </p:xfrm>
        <a:graphic>
          <a:graphicData uri="http://schemas.openxmlformats.org/drawingml/2006/table">
            <a:tbl>
              <a:tblPr firstRow="1" bandRow="1">
                <a:tableStyleId>{5C22544A-7EE6-4342-B048-85BDC9FD1C3A}</a:tableStyleId>
              </a:tblPr>
              <a:tblGrid>
                <a:gridCol w="1171900">
                  <a:extLst>
                    <a:ext uri="{9D8B030D-6E8A-4147-A177-3AD203B41FA5}">
                      <a16:colId xmlns:a16="http://schemas.microsoft.com/office/drawing/2014/main" val="58648772"/>
                    </a:ext>
                  </a:extLst>
                </a:gridCol>
                <a:gridCol w="3212774">
                  <a:extLst>
                    <a:ext uri="{9D8B030D-6E8A-4147-A177-3AD203B41FA5}">
                      <a16:colId xmlns:a16="http://schemas.microsoft.com/office/drawing/2014/main" val="4234733086"/>
                    </a:ext>
                  </a:extLst>
                </a:gridCol>
                <a:gridCol w="2192337">
                  <a:extLst>
                    <a:ext uri="{9D8B030D-6E8A-4147-A177-3AD203B41FA5}">
                      <a16:colId xmlns:a16="http://schemas.microsoft.com/office/drawing/2014/main" val="1782618849"/>
                    </a:ext>
                  </a:extLst>
                </a:gridCol>
                <a:gridCol w="2192337">
                  <a:extLst>
                    <a:ext uri="{9D8B030D-6E8A-4147-A177-3AD203B41FA5}">
                      <a16:colId xmlns:a16="http://schemas.microsoft.com/office/drawing/2014/main" val="3412619883"/>
                    </a:ext>
                  </a:extLst>
                </a:gridCol>
                <a:gridCol w="2566460">
                  <a:extLst>
                    <a:ext uri="{9D8B030D-6E8A-4147-A177-3AD203B41FA5}">
                      <a16:colId xmlns:a16="http://schemas.microsoft.com/office/drawing/2014/main" val="1890180888"/>
                    </a:ext>
                  </a:extLst>
                </a:gridCol>
              </a:tblGrid>
              <a:tr h="370840">
                <a:tc>
                  <a:txBody>
                    <a:bodyPr/>
                    <a:lstStyle/>
                    <a:p>
                      <a:pPr rtl="0"/>
                      <a:r>
                        <a:rPr lang="en-gb" sz="1200">
                          <a:solidFill>
                            <a:schemeClr val="tx1"/>
                          </a:solidFill>
                        </a:rPr>
                        <a:t>Time</a:t>
                      </a:r>
                    </a:p>
                  </a:txBody>
                  <a:tcPr>
                    <a:solidFill>
                      <a:schemeClr val="accent2"/>
                    </a:solidFill>
                  </a:tcPr>
                </a:tc>
                <a:tc>
                  <a:txBody>
                    <a:bodyPr/>
                    <a:lstStyle/>
                    <a:p>
                      <a:pPr rtl="0"/>
                      <a:r>
                        <a:rPr lang="en-gb" sz="1200">
                          <a:solidFill>
                            <a:schemeClr val="tx1"/>
                          </a:solidFill>
                        </a:rPr>
                        <a:t>Activity</a:t>
                      </a:r>
                    </a:p>
                  </a:txBody>
                  <a:tcPr>
                    <a:solidFill>
                      <a:schemeClr val="accent2"/>
                    </a:solidFill>
                  </a:tcPr>
                </a:tc>
                <a:tc>
                  <a:txBody>
                    <a:bodyPr/>
                    <a:lstStyle/>
                    <a:p>
                      <a:pPr rtl="0"/>
                      <a:r>
                        <a:rPr lang="en-gb" sz="1200">
                          <a:solidFill>
                            <a:schemeClr val="tx1"/>
                          </a:solidFill>
                        </a:rPr>
                        <a:t>Purpose</a:t>
                      </a:r>
                    </a:p>
                  </a:txBody>
                  <a:tcPr>
                    <a:solidFill>
                      <a:schemeClr val="accent2"/>
                    </a:solidFill>
                  </a:tcPr>
                </a:tc>
                <a:tc>
                  <a:txBody>
                    <a:bodyPr/>
                    <a:lstStyle/>
                    <a:p>
                      <a:pPr rtl="0"/>
                      <a:r>
                        <a:rPr lang="en-gb" sz="1200">
                          <a:solidFill>
                            <a:schemeClr val="tx1"/>
                          </a:solidFill>
                        </a:rPr>
                        <a:t>Process</a:t>
                      </a:r>
                    </a:p>
                  </a:txBody>
                  <a:tcPr>
                    <a:solidFill>
                      <a:schemeClr val="accent2"/>
                    </a:solidFill>
                  </a:tcPr>
                </a:tc>
                <a:tc>
                  <a:txBody>
                    <a:bodyPr/>
                    <a:lstStyle/>
                    <a:p>
                      <a:pPr rtl="0"/>
                      <a:r>
                        <a:rPr lang="en-gb" sz="1200">
                          <a:solidFill>
                            <a:schemeClr val="tx1"/>
                          </a:solidFill>
                        </a:rPr>
                        <a:t>Practical tasks</a:t>
                      </a:r>
                    </a:p>
                  </a:txBody>
                  <a:tcPr>
                    <a:solidFill>
                      <a:schemeClr val="accent2"/>
                    </a:solidFill>
                  </a:tcPr>
                </a:tc>
                <a:extLst>
                  <a:ext uri="{0D108BD9-81ED-4DB2-BD59-A6C34878D82A}">
                    <a16:rowId xmlns:a16="http://schemas.microsoft.com/office/drawing/2014/main" val="1283546280"/>
                  </a:ext>
                </a:extLst>
              </a:tr>
              <a:tr h="370840">
                <a:tc>
                  <a:txBody>
                    <a:bodyPr/>
                    <a:lstStyle/>
                    <a:p>
                      <a:pPr rtl="0"/>
                      <a:r>
                        <a:rPr lang="en-gb" sz="1200"/>
                        <a:t>20 min. </a:t>
                      </a:r>
                    </a:p>
                  </a:txBody>
                  <a:tcPr>
                    <a:solidFill>
                      <a:schemeClr val="accent2"/>
                    </a:solidFill>
                  </a:tcPr>
                </a:tc>
                <a:tc>
                  <a:txBody>
                    <a:bodyPr/>
                    <a:lstStyle/>
                    <a:p>
                      <a:pPr rtl="0"/>
                      <a:r>
                        <a:rPr lang="en-gb" sz="1200"/>
                        <a:t>BREAK</a:t>
                      </a:r>
                    </a:p>
                    <a:p>
                      <a:pPr rtl="0"/>
                      <a:endParaRPr lang="da-DK" sz="1200" dirty="0"/>
                    </a:p>
                  </a:txBody>
                  <a:tcPr>
                    <a:solidFill>
                      <a:schemeClr val="accent2"/>
                    </a:solidFill>
                  </a:tcPr>
                </a:tc>
                <a:tc>
                  <a:txBody>
                    <a:bodyPr/>
                    <a:lstStyle/>
                    <a:p>
                      <a:pPr rtl="0"/>
                      <a:endParaRPr lang="da-DK" sz="1200" dirty="0"/>
                    </a:p>
                  </a:txBody>
                  <a:tcPr>
                    <a:solidFill>
                      <a:schemeClr val="accent2"/>
                    </a:solidFill>
                  </a:tcPr>
                </a:tc>
                <a:tc>
                  <a:txBody>
                    <a:bodyPr/>
                    <a:lstStyle/>
                    <a:p>
                      <a:pPr rtl="0"/>
                      <a:endParaRPr lang="da-DK" sz="1200" dirty="0"/>
                    </a:p>
                  </a:txBody>
                  <a:tcPr>
                    <a:solidFill>
                      <a:schemeClr val="accent2"/>
                    </a:solidFill>
                  </a:tcPr>
                </a:tc>
                <a:tc>
                  <a:txBody>
                    <a:bodyPr/>
                    <a:lstStyle/>
                    <a:p>
                      <a:pPr rtl="0"/>
                      <a:r>
                        <a:rPr lang="en-gb" sz="1200"/>
                        <a:t>Coffee/tea, fruit/sweet</a:t>
                      </a:r>
                    </a:p>
                  </a:txBody>
                  <a:tcPr>
                    <a:solidFill>
                      <a:schemeClr val="accent2"/>
                    </a:solidFill>
                  </a:tcPr>
                </a:tc>
                <a:extLst>
                  <a:ext uri="{0D108BD9-81ED-4DB2-BD59-A6C34878D82A}">
                    <a16:rowId xmlns:a16="http://schemas.microsoft.com/office/drawing/2014/main" val="630480960"/>
                  </a:ext>
                </a:extLst>
              </a:tr>
              <a:tr h="370840">
                <a:tc>
                  <a:txBody>
                    <a:bodyPr/>
                    <a:lstStyle/>
                    <a:p>
                      <a:pPr rtl="0"/>
                      <a:r>
                        <a:rPr lang="en-gb" sz="1200"/>
                        <a:t>40 min.</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t>Second diamond: identifying possible solutions</a:t>
                      </a:r>
                    </a:p>
                    <a:p>
                      <a:pPr rtl="0"/>
                      <a:endParaRPr lang="da-DK" sz="1200" dirty="0"/>
                    </a:p>
                    <a:p>
                      <a:pPr rtl="0"/>
                      <a:r>
                        <a:rPr lang="en-gb" sz="1200"/>
                        <a:t>The groups identify and describe possible solutions/initiatives to identified challenges and conditions that must be preserved.</a:t>
                      </a:r>
                    </a:p>
                    <a:p>
                      <a:pPr rtl="0"/>
                      <a:endParaRPr lang="da-DK" sz="1200" dirty="0"/>
                    </a:p>
                    <a:p>
                      <a:pPr rtl="0"/>
                      <a:r>
                        <a:rPr lang="en-gb" sz="1200"/>
                        <a:t>Proposed solutions must be identified in relation to IGLO and for all four topics (2 pos + 2 neg):</a:t>
                      </a:r>
                    </a:p>
                    <a:p>
                      <a:pPr rtl="0"/>
                      <a:endParaRPr lang="da-DK" sz="1200" dirty="0"/>
                    </a:p>
                    <a:p>
                      <a:pPr rtl="0"/>
                      <a:r>
                        <a:rPr lang="en-gb" sz="1200"/>
                        <a:t>What ideas for initiatives do we have:</a:t>
                      </a:r>
                    </a:p>
                    <a:p>
                      <a:pPr marL="171450" indent="-171450" rtl="0">
                        <a:buFontTx/>
                        <a:buChar char="-"/>
                      </a:pPr>
                      <a:r>
                        <a:rPr lang="en-gb" sz="1200"/>
                        <a:t>What can the individual employee do?</a:t>
                      </a:r>
                    </a:p>
                    <a:p>
                      <a:pPr marL="171450" indent="-171450" rtl="0">
                        <a:buFontTx/>
                        <a:buChar char="-"/>
                      </a:pPr>
                      <a:r>
                        <a:rPr lang="en-gb" sz="1200"/>
                        <a:t>What can the group/team do?</a:t>
                      </a:r>
                    </a:p>
                    <a:p>
                      <a:pPr marL="171450" indent="-171450" rtl="0">
                        <a:buFontTx/>
                        <a:buChar char="-"/>
                      </a:pPr>
                      <a:r>
                        <a:rPr lang="en-gb" sz="1200"/>
                        <a:t>What can management do?</a:t>
                      </a:r>
                    </a:p>
                    <a:p>
                      <a:pPr marL="171450" indent="-171450" rtl="0">
                        <a:buFontTx/>
                        <a:buChar char="-"/>
                      </a:pPr>
                      <a:r>
                        <a:rPr lang="en-gb" sz="1200"/>
                        <a:t>What can the faculty do?</a:t>
                      </a:r>
                    </a:p>
                  </a:txBody>
                  <a:tcPr>
                    <a:solidFill>
                      <a:schemeClr val="accent1"/>
                    </a:solidFill>
                  </a:tcPr>
                </a:tc>
                <a:tc>
                  <a:txBody>
                    <a:bodyPr/>
                    <a:lstStyle/>
                    <a:p>
                      <a:pPr rtl="0"/>
                      <a:r>
                        <a:rPr lang="en-gb" sz="1200"/>
                        <a:t>Involving employees in solutions. </a:t>
                      </a:r>
                    </a:p>
                    <a:p>
                      <a:pPr rtl="0"/>
                      <a:r>
                        <a:rPr lang="en-gb" sz="1200"/>
                        <a:t>Support shared responsibility for making things work. </a:t>
                      </a:r>
                    </a:p>
                  </a:txBody>
                  <a:tcPr>
                    <a:solidFill>
                      <a:schemeClr val="accent1"/>
                    </a:solidFill>
                  </a:tcPr>
                </a:tc>
                <a:tc>
                  <a:txBody>
                    <a:bodyPr/>
                    <a:lstStyle/>
                    <a:p>
                      <a:pPr rtl="0"/>
                      <a:r>
                        <a:rPr lang="en-gb" sz="1200"/>
                        <a:t>AMG will start the exercise and explain what they will discuss and how:</a:t>
                      </a:r>
                    </a:p>
                    <a:p>
                      <a:pPr rtl="0"/>
                      <a:endParaRPr lang="da-DK" sz="1200" dirty="0"/>
                    </a:p>
                    <a:p>
                      <a:pPr rtl="0"/>
                      <a:r>
                        <a:rPr lang="en-gb" sz="1200"/>
                        <a:t>Individual reflection (5 min.) </a:t>
                      </a:r>
                      <a:br>
                        <a:rPr lang="da-DK" sz="1200" dirty="0"/>
                      </a:br>
                      <a:endParaRPr lang="da-DK" sz="1200" dirty="0"/>
                    </a:p>
                    <a:p>
                      <a:pPr rtl="0"/>
                      <a:r>
                        <a:rPr lang="en-gb" sz="1200"/>
                        <a:t>In groups of 6-7 people, the employees discuss solutions/initiatives for things that must be preserved. </a:t>
                      </a:r>
                    </a:p>
                    <a:p>
                      <a:pPr rtl="0"/>
                      <a:endParaRPr lang="da-DK" sz="1200" dirty="0"/>
                    </a:p>
                    <a:p>
                      <a:pPr rtl="0"/>
                      <a:r>
                        <a:rPr lang="en-gb" sz="1200"/>
                        <a:t>Solutions/initiatives are noted in the template for the schedule and action plan. </a:t>
                      </a:r>
                    </a:p>
                  </a:txBody>
                  <a:tcPr>
                    <a:solidFill>
                      <a:schemeClr val="accent1"/>
                    </a:solidFill>
                  </a:tcPr>
                </a:tc>
                <a:tc>
                  <a:txBody>
                    <a:bodyPr/>
                    <a:lstStyle/>
                    <a:p>
                      <a:pPr rtl="0"/>
                      <a:r>
                        <a:rPr lang="en-gb" sz="1200"/>
                        <a:t>The groups continue from the first diamond.</a:t>
                      </a:r>
                    </a:p>
                    <a:p>
                      <a:pPr rtl="0"/>
                      <a:endParaRPr lang="da-DK" sz="1200" dirty="0"/>
                    </a:p>
                  </a:txBody>
                  <a:tcPr>
                    <a:solidFill>
                      <a:schemeClr val="accent1"/>
                    </a:solidFill>
                  </a:tcPr>
                </a:tc>
                <a:extLst>
                  <a:ext uri="{0D108BD9-81ED-4DB2-BD59-A6C34878D82A}">
                    <a16:rowId xmlns:a16="http://schemas.microsoft.com/office/drawing/2014/main" val="3026446878"/>
                  </a:ext>
                </a:extLst>
              </a:tr>
              <a:tr h="370840">
                <a:tc>
                  <a:txBody>
                    <a:bodyPr/>
                    <a:lstStyle/>
                    <a:p>
                      <a:pPr rtl="0"/>
                      <a:r>
                        <a:rPr lang="en-gb" sz="1200"/>
                        <a:t>20 min.</a:t>
                      </a:r>
                    </a:p>
                  </a:txBody>
                  <a:tcPr>
                    <a:solidFill>
                      <a:schemeClr val="accent1"/>
                    </a:solidFill>
                  </a:tcPr>
                </a:tc>
                <a:tc>
                  <a:txBody>
                    <a:bodyPr/>
                    <a:lstStyle/>
                    <a:p>
                      <a:pPr rtl="0"/>
                      <a:r>
                        <a:rPr lang="en-gb" sz="1200"/>
                        <a:t>Summary</a:t>
                      </a:r>
                    </a:p>
                    <a:p>
                      <a:pPr rtl="0"/>
                      <a:r>
                        <a:rPr lang="en-gb" sz="1200"/>
                        <a:t>- The further plan for the WPA process</a:t>
                      </a:r>
                    </a:p>
                    <a:p>
                      <a:pPr rtl="0"/>
                      <a:endParaRPr lang="da-DK" sz="1200" dirty="0"/>
                    </a:p>
                  </a:txBody>
                  <a:tcPr>
                    <a:solidFill>
                      <a:schemeClr val="accent1"/>
                    </a:solidFill>
                  </a:tcPr>
                </a:tc>
                <a:tc>
                  <a:txBody>
                    <a:bodyPr/>
                    <a:lstStyle/>
                    <a:p>
                      <a:pPr rtl="0"/>
                      <a:r>
                        <a:rPr lang="en-gb" sz="1200"/>
                        <a:t>Transparent process for employees. When can they expect to hear more and how will they influence the further efforts?</a:t>
                      </a:r>
                    </a:p>
                  </a:txBody>
                  <a:tcPr>
                    <a:solidFill>
                      <a:schemeClr val="accent1"/>
                    </a:solidFill>
                  </a:tcPr>
                </a:tc>
                <a:tc>
                  <a:txBody>
                    <a:bodyPr/>
                    <a:lstStyle/>
                    <a:p>
                      <a:pPr rtl="0"/>
                      <a:r>
                        <a:rPr lang="en-gb" sz="1200"/>
                        <a:t>The head of department will summarise and explain the further agreed process with AMG. </a:t>
                      </a:r>
                    </a:p>
                  </a:txBody>
                  <a:tcPr>
                    <a:solidFill>
                      <a:schemeClr val="accent1"/>
                    </a:solidFill>
                  </a:tcPr>
                </a:tc>
                <a:tc>
                  <a:txBody>
                    <a:bodyPr/>
                    <a:lstStyle/>
                    <a:p>
                      <a:pPr rtl="0"/>
                      <a:endParaRPr lang="da-DK" sz="1200" dirty="0"/>
                    </a:p>
                  </a:txBody>
                  <a:tcPr>
                    <a:solidFill>
                      <a:schemeClr val="accent1"/>
                    </a:solidFill>
                  </a:tcPr>
                </a:tc>
                <a:extLst>
                  <a:ext uri="{0D108BD9-81ED-4DB2-BD59-A6C34878D82A}">
                    <a16:rowId xmlns:a16="http://schemas.microsoft.com/office/drawing/2014/main" val="4233304586"/>
                  </a:ext>
                </a:extLst>
              </a:tr>
            </a:tbl>
          </a:graphicData>
        </a:graphic>
      </p:graphicFrame>
      <p:sp>
        <p:nvSpPr>
          <p:cNvPr id="2" name="Titel 1">
            <a:extLst>
              <a:ext uri="{FF2B5EF4-FFF2-40B4-BE49-F238E27FC236}">
                <a16:creationId xmlns:a16="http://schemas.microsoft.com/office/drawing/2014/main" id="{55069B66-4C6D-B378-CD57-AB644225EC87}"/>
              </a:ext>
            </a:extLst>
          </p:cNvPr>
          <p:cNvSpPr>
            <a:spLocks noGrp="1"/>
          </p:cNvSpPr>
          <p:nvPr>
            <p:ph type="title"/>
          </p:nvPr>
        </p:nvSpPr>
        <p:spPr>
          <a:xfrm>
            <a:off x="410400" y="313138"/>
            <a:ext cx="10962000" cy="671967"/>
          </a:xfrm>
        </p:spPr>
        <p:txBody>
          <a:bodyPr rtlCol="0"/>
          <a:lstStyle/>
          <a:p>
            <a:pPr rtl="0"/>
            <a:r>
              <a:rPr lang="en-gb" sz="2800"/>
              <a:t>SAMPLE script for the dialogue meeting – second diamond</a:t>
            </a:r>
          </a:p>
        </p:txBody>
      </p:sp>
      <p:sp>
        <p:nvSpPr>
          <p:cNvPr id="5" name="Date Placeholder 4">
            <a:extLst>
              <a:ext uri="{FF2B5EF4-FFF2-40B4-BE49-F238E27FC236}">
                <a16:creationId xmlns:a16="http://schemas.microsoft.com/office/drawing/2014/main" id="{51904D85-4074-4715-A046-DE8E25150AF3}"/>
              </a:ext>
            </a:extLst>
          </p:cNvPr>
          <p:cNvSpPr>
            <a:spLocks noGrp="1"/>
          </p:cNvSpPr>
          <p:nvPr>
            <p:ph type="dt" sz="half" idx="20"/>
          </p:nvPr>
        </p:nvSpPr>
        <p:spPr/>
        <p:txBody>
          <a:bodyPr rtlCol="0"/>
          <a:lstStyle/>
          <a:p>
            <a:pPr rtl="0"/>
            <a:r>
              <a:rPr lang="da-DK"/>
              <a:t>04/12/2024</a:t>
            </a:r>
            <a:endParaRPr lang="da-DK" dirty="0"/>
          </a:p>
        </p:txBody>
      </p:sp>
    </p:spTree>
    <p:custDataLst>
      <p:custData r:id="rId1"/>
      <p:custData r:id="rId2"/>
    </p:custDataLst>
    <p:extLst>
      <p:ext uri="{BB962C8B-B14F-4D97-AF65-F5344CB8AC3E}">
        <p14:creationId xmlns:p14="http://schemas.microsoft.com/office/powerpoint/2010/main" val="903159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EAFF327B-9BBE-032A-EEA0-0D4538E2446D}"/>
              </a:ext>
            </a:extLst>
          </p:cNvPr>
          <p:cNvSpPr>
            <a:spLocks noGrp="1"/>
          </p:cNvSpPr>
          <p:nvPr>
            <p:ph type="ctrTitle"/>
          </p:nvPr>
        </p:nvSpPr>
        <p:spPr/>
        <p:txBody>
          <a:bodyPr rtlCol="0"/>
          <a:lstStyle/>
          <a:p>
            <a:pPr rtl="0"/>
            <a:r>
              <a:rPr lang="en-gb" sz="6000"/>
              <a:t>Information about the WPA and Well-Being Survey at SDU</a:t>
            </a:r>
            <a:br>
              <a:rPr lang="da-DK" sz="6000" dirty="0">
                <a:hlinkClick r:id="rId3"/>
              </a:rPr>
            </a:br>
            <a:br>
              <a:rPr lang="da-DK" sz="6000" dirty="0">
                <a:hlinkClick r:id="rId3"/>
              </a:rPr>
            </a:br>
            <a:r>
              <a:rPr lang="en-gb" sz="6000">
                <a:hlinkClick r:id="rId3"/>
              </a:rPr>
              <a:t>www.sdunet.dk/apvtrivsel</a:t>
            </a:r>
            <a:br>
              <a:rPr lang="da-DK" dirty="0"/>
            </a:br>
            <a:endParaRPr lang="da-DK" dirty="0"/>
          </a:p>
        </p:txBody>
      </p:sp>
      <p:sp>
        <p:nvSpPr>
          <p:cNvPr id="4" name="Pladsholder til dato 3">
            <a:extLst>
              <a:ext uri="{FF2B5EF4-FFF2-40B4-BE49-F238E27FC236}">
                <a16:creationId xmlns:a16="http://schemas.microsoft.com/office/drawing/2014/main" id="{31306757-2927-6ECB-6AD0-514EB4F4888B}"/>
              </a:ext>
            </a:extLst>
          </p:cNvPr>
          <p:cNvSpPr>
            <a:spLocks noGrp="1"/>
          </p:cNvSpPr>
          <p:nvPr>
            <p:ph type="dt" sz="half" idx="2"/>
          </p:nvPr>
        </p:nvSpPr>
        <p:spPr/>
        <p:txBody>
          <a:bodyPr rtlCol="0"/>
          <a:lstStyle/>
          <a:p>
            <a:pPr rtl="0"/>
            <a:r>
              <a:rPr lang="da-DK"/>
              <a:t>04/12/2024</a:t>
            </a:r>
            <a:endParaRPr lang="da-DK" dirty="0"/>
          </a:p>
        </p:txBody>
      </p:sp>
      <p:sp>
        <p:nvSpPr>
          <p:cNvPr id="5" name="Pladsholder til slidenummer 4">
            <a:extLst>
              <a:ext uri="{FF2B5EF4-FFF2-40B4-BE49-F238E27FC236}">
                <a16:creationId xmlns:a16="http://schemas.microsoft.com/office/drawing/2014/main" id="{30EEBD14-2A19-4FC5-10D0-7CA366FBE4E4}"/>
              </a:ext>
            </a:extLst>
          </p:cNvPr>
          <p:cNvSpPr>
            <a:spLocks noGrp="1"/>
          </p:cNvSpPr>
          <p:nvPr>
            <p:ph type="sldNum" sz="quarter" idx="4294967295"/>
          </p:nvPr>
        </p:nvSpPr>
        <p:spPr>
          <a:xfrm>
            <a:off x="0" y="6911975"/>
            <a:ext cx="0" cy="0"/>
          </a:xfrm>
        </p:spPr>
        <p:txBody>
          <a:bodyPr rtlCol="0"/>
          <a:lstStyle/>
          <a:p>
            <a:pPr rtl="0"/>
            <a:fld id="{45D37B1E-C366-494F-A587-962AD9AABC83}" type="slidenum">
              <a:rPr lang="da-DK" smtClean="0"/>
              <a:pPr/>
              <a:t>11</a:t>
            </a:fld>
            <a:endParaRPr lang="da-DK" dirty="0"/>
          </a:p>
        </p:txBody>
      </p:sp>
    </p:spTree>
    <p:extLst>
      <p:ext uri="{BB962C8B-B14F-4D97-AF65-F5344CB8AC3E}">
        <p14:creationId xmlns:p14="http://schemas.microsoft.com/office/powerpoint/2010/main" val="626257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6" name="Picture Placeholder 4">
            <a:extLst>
              <a:ext uri="{FF2B5EF4-FFF2-40B4-BE49-F238E27FC236}">
                <a16:creationId xmlns:a16="http://schemas.microsoft.com/office/drawing/2014/main" id="{98644134-9F5A-1B60-8A88-33532D9F63DA}"/>
              </a:ext>
            </a:extLst>
          </p:cNvPr>
          <p:cNvPicPr>
            <a:picLocks noGrp="1" noChangeAspect="1"/>
          </p:cNvPicPr>
          <p:nvPr>
            <p:ph type="pic" sz="quarter" idx="14"/>
            <p:custDataLst>
              <p:tags r:id="rId3"/>
            </p:custDataLst>
          </p:nvPr>
        </p:nvPicPr>
        <p:blipFill rotWithShape="1">
          <a:blip r:embed="rId6">
            <a:extLst>
              <a:ext uri="{28A0092B-C50C-407E-A947-70E740481C1C}">
                <a14:useLocalDpi xmlns:a14="http://schemas.microsoft.com/office/drawing/2010/main" val="0"/>
              </a:ext>
            </a:extLst>
          </a:blip>
          <a:srcRect t="1109" b="1109"/>
          <a:stretch/>
        </p:blipFill>
        <p:spPr>
          <a:xfrm>
            <a:off x="6415848" y="1000443"/>
            <a:ext cx="4951428" cy="4841557"/>
          </a:xfrm>
        </p:spPr>
      </p:pic>
      <p:sp>
        <p:nvSpPr>
          <p:cNvPr id="4" name="Title 3">
            <a:extLst>
              <a:ext uri="{FF2B5EF4-FFF2-40B4-BE49-F238E27FC236}">
                <a16:creationId xmlns:a16="http://schemas.microsoft.com/office/drawing/2014/main" id="{7BDCB872-5B43-441B-8FB1-E84C64914BE8}"/>
              </a:ext>
            </a:extLst>
          </p:cNvPr>
          <p:cNvSpPr>
            <a:spLocks noGrp="1"/>
          </p:cNvSpPr>
          <p:nvPr>
            <p:ph type="ctrTitle"/>
          </p:nvPr>
        </p:nvSpPr>
        <p:spPr/>
        <p:txBody>
          <a:bodyPr rtlCol="0"/>
          <a:lstStyle/>
          <a:p>
            <a:pPr rtl="0"/>
            <a:r>
              <a:rPr lang="en-gb" sz="4000"/>
              <a:t>Dialogue methods</a:t>
            </a:r>
            <a:br>
              <a:rPr lang="da-DK" dirty="0"/>
            </a:br>
            <a:r>
              <a:rPr lang="en-gb" sz="4400"/>
              <a:t>- Group conversations</a:t>
            </a:r>
            <a:endParaRPr lang="da-DK" dirty="0"/>
          </a:p>
        </p:txBody>
      </p:sp>
      <p:sp>
        <p:nvSpPr>
          <p:cNvPr id="3" name="Date Placeholder 2">
            <a:extLst>
              <a:ext uri="{FF2B5EF4-FFF2-40B4-BE49-F238E27FC236}">
                <a16:creationId xmlns:a16="http://schemas.microsoft.com/office/drawing/2014/main" id="{41DEABC6-0B5F-4868-9B49-112D6DB148F9}"/>
              </a:ext>
            </a:extLst>
          </p:cNvPr>
          <p:cNvSpPr>
            <a:spLocks noGrp="1"/>
          </p:cNvSpPr>
          <p:nvPr>
            <p:ph type="dt" sz="half" idx="4294967295"/>
          </p:nvPr>
        </p:nvSpPr>
        <p:spPr>
          <a:xfrm>
            <a:off x="0" y="6911975"/>
            <a:ext cx="0" cy="0"/>
          </a:xfrm>
        </p:spPr>
        <p:txBody>
          <a:bodyPr rtlCol="0"/>
          <a:lstStyle/>
          <a:p>
            <a:pPr rtl="0"/>
            <a:r>
              <a:rPr lang="da-DK"/>
              <a:t>04/12/2024</a:t>
            </a:r>
            <a:endParaRPr lang="da-DK" dirty="0"/>
          </a:p>
        </p:txBody>
      </p:sp>
    </p:spTree>
    <p:custDataLst>
      <p:custData r:id="rId1"/>
      <p:custData r:id="rId2"/>
    </p:custDataLst>
    <p:extLst>
      <p:ext uri="{BB962C8B-B14F-4D97-AF65-F5344CB8AC3E}">
        <p14:creationId xmlns:p14="http://schemas.microsoft.com/office/powerpoint/2010/main" val="3581486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F0F748A3-A3CF-ACFF-4ED9-53850E783A1B}"/>
              </a:ext>
            </a:extLst>
          </p:cNvPr>
          <p:cNvSpPr>
            <a:spLocks noGrp="1"/>
          </p:cNvSpPr>
          <p:nvPr>
            <p:ph type="title"/>
          </p:nvPr>
        </p:nvSpPr>
        <p:spPr>
          <a:xfrm>
            <a:off x="410400" y="1028246"/>
            <a:ext cx="5366267" cy="1884283"/>
          </a:xfrm>
        </p:spPr>
        <p:txBody>
          <a:bodyPr rtlCol="0"/>
          <a:lstStyle/>
          <a:p>
            <a:pPr rtl="0"/>
            <a:r>
              <a:rPr lang="en-gb"/>
              <a:t>The double-diamond method</a:t>
            </a:r>
            <a:endParaRPr lang="en-US" dirty="0"/>
          </a:p>
        </p:txBody>
      </p:sp>
      <p:pic>
        <p:nvPicPr>
          <p:cNvPr id="11" name="Pladsholder til indhold 10" descr="Ruder kontur">
            <a:extLst>
              <a:ext uri="{FF2B5EF4-FFF2-40B4-BE49-F238E27FC236}">
                <a16:creationId xmlns:a16="http://schemas.microsoft.com/office/drawing/2014/main" id="{DC39C1A3-7565-91ED-5863-1E375E20455A}"/>
              </a:ext>
            </a:extLst>
          </p:cNvPr>
          <p:cNvPicPr>
            <a:picLocks noGrp="1" noChangeAspect="1"/>
          </p:cNvPicPr>
          <p:nvPr>
            <p:ph sz="quarter" idx="19"/>
          </p:nvPr>
        </p:nvPicPr>
        <p:blipFill>
          <a:blip r:embed="rId5">
            <a:extLst>
              <a:ext uri="{96DAC541-7B7A-43D3-8B79-37D633B846F1}">
                <asvg:svgBlip xmlns:asvg="http://schemas.microsoft.com/office/drawing/2016/SVG/main" r:embed="rId6"/>
              </a:ext>
            </a:extLst>
          </a:blip>
          <a:stretch>
            <a:fillRect/>
          </a:stretch>
        </p:blipFill>
        <p:spPr>
          <a:xfrm rot="16200000">
            <a:off x="2275556" y="2203548"/>
            <a:ext cx="3908368" cy="3908368"/>
          </a:xfrm>
        </p:spPr>
      </p:pic>
      <p:sp>
        <p:nvSpPr>
          <p:cNvPr id="5" name="Date Placeholder 4">
            <a:extLst>
              <a:ext uri="{FF2B5EF4-FFF2-40B4-BE49-F238E27FC236}">
                <a16:creationId xmlns:a16="http://schemas.microsoft.com/office/drawing/2014/main" id="{6302FAC4-7F5E-46DC-8621-CFC297202B0B}"/>
              </a:ext>
            </a:extLst>
          </p:cNvPr>
          <p:cNvSpPr>
            <a:spLocks noGrp="1"/>
          </p:cNvSpPr>
          <p:nvPr>
            <p:ph type="dt" sz="half" idx="20"/>
          </p:nvPr>
        </p:nvSpPr>
        <p:spPr/>
        <p:txBody>
          <a:bodyPr rtlCol="0"/>
          <a:lstStyle/>
          <a:p>
            <a:pPr rtl="0">
              <a:spcAft>
                <a:spcPts val="600"/>
              </a:spcAft>
            </a:pPr>
            <a:r>
              <a:rPr lang="da-DK"/>
              <a:t>04/12/2024</a:t>
            </a:r>
          </a:p>
        </p:txBody>
      </p:sp>
      <p:pic>
        <p:nvPicPr>
          <p:cNvPr id="13" name="Pladsholder til indhold 10" descr="Ruder kontur">
            <a:extLst>
              <a:ext uri="{FF2B5EF4-FFF2-40B4-BE49-F238E27FC236}">
                <a16:creationId xmlns:a16="http://schemas.microsoft.com/office/drawing/2014/main" id="{2F3166DD-D9B9-74DC-5961-F0BA7020593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rot="16200000">
            <a:off x="5203548" y="2203548"/>
            <a:ext cx="3908368" cy="3908368"/>
          </a:xfrm>
          <a:prstGeom prst="rect">
            <a:avLst/>
          </a:prstGeom>
        </p:spPr>
      </p:pic>
      <p:cxnSp>
        <p:nvCxnSpPr>
          <p:cNvPr id="15" name="Lige forbindelse 14">
            <a:extLst>
              <a:ext uri="{FF2B5EF4-FFF2-40B4-BE49-F238E27FC236}">
                <a16:creationId xmlns:a16="http://schemas.microsoft.com/office/drawing/2014/main" id="{6384C6AD-F4C7-D6C3-77A3-20E4A07F6FE3}"/>
              </a:ext>
            </a:extLst>
          </p:cNvPr>
          <p:cNvCxnSpPr>
            <a:cxnSpLocks/>
          </p:cNvCxnSpPr>
          <p:nvPr/>
        </p:nvCxnSpPr>
        <p:spPr>
          <a:xfrm flipH="1">
            <a:off x="2729191" y="2765209"/>
            <a:ext cx="1" cy="281771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Lige forbindelse 15">
            <a:extLst>
              <a:ext uri="{FF2B5EF4-FFF2-40B4-BE49-F238E27FC236}">
                <a16:creationId xmlns:a16="http://schemas.microsoft.com/office/drawing/2014/main" id="{5C479FB9-E067-6667-C43F-AE7B9081C62A}"/>
              </a:ext>
            </a:extLst>
          </p:cNvPr>
          <p:cNvCxnSpPr>
            <a:cxnSpLocks/>
          </p:cNvCxnSpPr>
          <p:nvPr/>
        </p:nvCxnSpPr>
        <p:spPr>
          <a:xfrm flipH="1">
            <a:off x="5696056" y="2765209"/>
            <a:ext cx="1" cy="2817711"/>
          </a:xfrm>
          <a:prstGeom prst="line">
            <a:avLst/>
          </a:prstGeom>
          <a:ln w="762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Lige forbindelse 16">
            <a:extLst>
              <a:ext uri="{FF2B5EF4-FFF2-40B4-BE49-F238E27FC236}">
                <a16:creationId xmlns:a16="http://schemas.microsoft.com/office/drawing/2014/main" id="{535089E7-A188-6F0B-DC93-022F9A34E477}"/>
              </a:ext>
            </a:extLst>
          </p:cNvPr>
          <p:cNvCxnSpPr>
            <a:cxnSpLocks/>
          </p:cNvCxnSpPr>
          <p:nvPr/>
        </p:nvCxnSpPr>
        <p:spPr>
          <a:xfrm flipH="1">
            <a:off x="8646558" y="2765209"/>
            <a:ext cx="1" cy="2817711"/>
          </a:xfrm>
          <a:prstGeom prst="line">
            <a:avLst/>
          </a:prstGeom>
          <a:ln w="76200">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8" name="Tekstfelt 17">
            <a:extLst>
              <a:ext uri="{FF2B5EF4-FFF2-40B4-BE49-F238E27FC236}">
                <a16:creationId xmlns:a16="http://schemas.microsoft.com/office/drawing/2014/main" id="{F1A3647C-002D-AA08-BB2F-2C506FD826A3}"/>
              </a:ext>
            </a:extLst>
          </p:cNvPr>
          <p:cNvSpPr txBox="1"/>
          <p:nvPr/>
        </p:nvSpPr>
        <p:spPr>
          <a:xfrm>
            <a:off x="3691992" y="3804732"/>
            <a:ext cx="1854453" cy="369332"/>
          </a:xfrm>
          <a:prstGeom prst="rect">
            <a:avLst/>
          </a:prstGeom>
          <a:noFill/>
        </p:spPr>
        <p:txBody>
          <a:bodyPr wrap="square" lIns="0" tIns="0" rIns="0" bIns="0" rtlCol="0">
            <a:spAutoFit/>
          </a:bodyPr>
          <a:lstStyle/>
          <a:p>
            <a:pPr rtl="0"/>
            <a:r>
              <a:rPr lang="en-gb" sz="2400" dirty="0"/>
              <a:t>Analysis phase</a:t>
            </a:r>
          </a:p>
        </p:txBody>
      </p:sp>
      <p:sp>
        <p:nvSpPr>
          <p:cNvPr id="19" name="Tekstfelt 18">
            <a:extLst>
              <a:ext uri="{FF2B5EF4-FFF2-40B4-BE49-F238E27FC236}">
                <a16:creationId xmlns:a16="http://schemas.microsoft.com/office/drawing/2014/main" id="{273D4B55-1B23-0727-D2AC-97B1895DB10B}"/>
              </a:ext>
            </a:extLst>
          </p:cNvPr>
          <p:cNvSpPr txBox="1"/>
          <p:nvPr/>
        </p:nvSpPr>
        <p:spPr>
          <a:xfrm>
            <a:off x="6713351" y="3804732"/>
            <a:ext cx="1986488" cy="369332"/>
          </a:xfrm>
          <a:prstGeom prst="rect">
            <a:avLst/>
          </a:prstGeom>
          <a:noFill/>
        </p:spPr>
        <p:txBody>
          <a:bodyPr wrap="square" lIns="0" tIns="0" rIns="0" bIns="0" rtlCol="0">
            <a:spAutoFit/>
          </a:bodyPr>
          <a:lstStyle/>
          <a:p>
            <a:pPr rtl="0"/>
            <a:r>
              <a:rPr lang="en-gb" sz="2400" dirty="0"/>
              <a:t>Solution phase</a:t>
            </a:r>
          </a:p>
        </p:txBody>
      </p:sp>
      <p:cxnSp>
        <p:nvCxnSpPr>
          <p:cNvPr id="3" name="Lige forbindelse 2">
            <a:extLst>
              <a:ext uri="{FF2B5EF4-FFF2-40B4-BE49-F238E27FC236}">
                <a16:creationId xmlns:a16="http://schemas.microsoft.com/office/drawing/2014/main" id="{7495DEB4-3EF3-0169-07AA-C96BBCFDEBBF}"/>
              </a:ext>
            </a:extLst>
          </p:cNvPr>
          <p:cNvCxnSpPr>
            <a:cxnSpLocks/>
          </p:cNvCxnSpPr>
          <p:nvPr/>
        </p:nvCxnSpPr>
        <p:spPr>
          <a:xfrm flipV="1">
            <a:off x="4237477" y="2912529"/>
            <a:ext cx="0" cy="247833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 name="Lige forbindelse 5">
            <a:extLst>
              <a:ext uri="{FF2B5EF4-FFF2-40B4-BE49-F238E27FC236}">
                <a16:creationId xmlns:a16="http://schemas.microsoft.com/office/drawing/2014/main" id="{18FFABED-DB8F-3EF8-10FD-282E9D81815C}"/>
              </a:ext>
            </a:extLst>
          </p:cNvPr>
          <p:cNvCxnSpPr>
            <a:cxnSpLocks/>
          </p:cNvCxnSpPr>
          <p:nvPr/>
        </p:nvCxnSpPr>
        <p:spPr>
          <a:xfrm flipV="1">
            <a:off x="7146725" y="2912529"/>
            <a:ext cx="0" cy="247833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custDataLst>
      <p:custData r:id="rId1"/>
      <p:custData r:id="rId2"/>
    </p:custDataLst>
    <p:extLst>
      <p:ext uri="{BB962C8B-B14F-4D97-AF65-F5344CB8AC3E}">
        <p14:creationId xmlns:p14="http://schemas.microsoft.com/office/powerpoint/2010/main" val="508250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BAFE0706-2F15-4728-BA02-DEA0880EBAED}"/>
              </a:ext>
            </a:extLst>
          </p:cNvPr>
          <p:cNvSpPr>
            <a:spLocks noGrp="1"/>
          </p:cNvSpPr>
          <p:nvPr>
            <p:ph type="pic" sz="quarter" idx="13"/>
          </p:nvPr>
        </p:nvSpPr>
        <p:spPr>
          <a:xfrm>
            <a:off x="-3300" y="0"/>
            <a:ext cx="6099300" cy="6858000"/>
          </a:xfrm>
        </p:spPr>
        <p:txBody>
          <a:bodyPr rtlCol="0"/>
          <a:lstStyle/>
          <a:p>
            <a:pPr rtl="0"/>
            <a:endParaRPr lang="da-DK" dirty="0"/>
          </a:p>
        </p:txBody>
      </p:sp>
      <p:sp>
        <p:nvSpPr>
          <p:cNvPr id="7" name="Title 6">
            <a:extLst>
              <a:ext uri="{FF2B5EF4-FFF2-40B4-BE49-F238E27FC236}">
                <a16:creationId xmlns:a16="http://schemas.microsoft.com/office/drawing/2014/main" id="{A430C273-B194-4F7F-85F8-60EB0D871434}"/>
              </a:ext>
            </a:extLst>
          </p:cNvPr>
          <p:cNvSpPr>
            <a:spLocks noGrp="1"/>
          </p:cNvSpPr>
          <p:nvPr>
            <p:ph type="title"/>
          </p:nvPr>
        </p:nvSpPr>
        <p:spPr/>
        <p:txBody>
          <a:bodyPr rtlCol="0"/>
          <a:lstStyle/>
          <a:p>
            <a:pPr rtl="0"/>
            <a:r>
              <a:rPr lang="en-gb">
                <a:solidFill>
                  <a:schemeClr val="bg1"/>
                </a:solidFill>
              </a:rPr>
              <a:t>Framework for group conversations – preparation</a:t>
            </a:r>
          </a:p>
        </p:txBody>
      </p:sp>
      <p:sp>
        <p:nvSpPr>
          <p:cNvPr id="9" name="Content Placeholder 8">
            <a:extLst>
              <a:ext uri="{FF2B5EF4-FFF2-40B4-BE49-F238E27FC236}">
                <a16:creationId xmlns:a16="http://schemas.microsoft.com/office/drawing/2014/main" id="{C590E060-44E1-4C00-97A0-DCC08DBB531C}"/>
              </a:ext>
            </a:extLst>
          </p:cNvPr>
          <p:cNvSpPr>
            <a:spLocks noGrp="1"/>
          </p:cNvSpPr>
          <p:nvPr>
            <p:ph sz="quarter" idx="19"/>
          </p:nvPr>
        </p:nvSpPr>
        <p:spPr>
          <a:xfrm>
            <a:off x="6692400" y="3141785"/>
            <a:ext cx="5069942" cy="3059723"/>
          </a:xfrm>
        </p:spPr>
        <p:txBody>
          <a:bodyPr rtlCol="0"/>
          <a:lstStyle/>
          <a:p>
            <a:pPr rtl="0"/>
            <a:r>
              <a:rPr lang="en-gb">
                <a:solidFill>
                  <a:schemeClr val="bg1"/>
                </a:solidFill>
              </a:rPr>
              <a:t>Before the meeting, everyone has been given access to the results of the WPA</a:t>
            </a:r>
          </a:p>
          <a:p>
            <a:pPr rtl="0"/>
            <a:r>
              <a:rPr lang="en-gb">
                <a:solidFill>
                  <a:schemeClr val="bg1"/>
                </a:solidFill>
              </a:rPr>
              <a:t>Participants are divided into small groups (e.g. 5–7 people)</a:t>
            </a:r>
          </a:p>
          <a:p>
            <a:pPr lvl="1" rtl="0"/>
            <a:r>
              <a:rPr lang="en-gb">
                <a:solidFill>
                  <a:schemeClr val="bg1"/>
                </a:solidFill>
              </a:rPr>
              <a:t>Consider whether the participants should be informed about the groups in advance </a:t>
            </a:r>
          </a:p>
          <a:p>
            <a:pPr rtl="0"/>
            <a:r>
              <a:rPr lang="en-gb">
                <a:solidFill>
                  <a:schemeClr val="bg1"/>
                </a:solidFill>
              </a:rPr>
              <a:t>Introduce the participants to today’s programme</a:t>
            </a:r>
          </a:p>
          <a:p>
            <a:pPr rtl="0"/>
            <a:r>
              <a:rPr lang="en-gb">
                <a:solidFill>
                  <a:schemeClr val="bg1"/>
                </a:solidFill>
              </a:rPr>
              <a:t>Facilitate discussions with employees based on the double diamond method – see the two models on the following slides</a:t>
            </a:r>
          </a:p>
          <a:p>
            <a:pPr rtl="0"/>
            <a:r>
              <a:rPr lang="en-gb">
                <a:solidFill>
                  <a:schemeClr val="bg1"/>
                </a:solidFill>
              </a:rPr>
              <a:t>Remember to have planned the further WPA process and inform the employees about the plan.</a:t>
            </a:r>
          </a:p>
        </p:txBody>
      </p:sp>
      <p:sp>
        <p:nvSpPr>
          <p:cNvPr id="6" name="Date Placeholder 5">
            <a:extLst>
              <a:ext uri="{FF2B5EF4-FFF2-40B4-BE49-F238E27FC236}">
                <a16:creationId xmlns:a16="http://schemas.microsoft.com/office/drawing/2014/main" id="{B8894CB6-721F-4559-A1D3-11BF4A991363}"/>
              </a:ext>
            </a:extLst>
          </p:cNvPr>
          <p:cNvSpPr>
            <a:spLocks noGrp="1"/>
          </p:cNvSpPr>
          <p:nvPr>
            <p:ph type="dt" sz="half" idx="4294967295"/>
          </p:nvPr>
        </p:nvSpPr>
        <p:spPr>
          <a:xfrm>
            <a:off x="0" y="6911975"/>
            <a:ext cx="0" cy="0"/>
          </a:xfrm>
        </p:spPr>
        <p:txBody>
          <a:bodyPr rtlCol="0"/>
          <a:lstStyle/>
          <a:p>
            <a:pPr rtl="0"/>
            <a:r>
              <a:rPr lang="da-DK"/>
              <a:t>04/12/2024</a:t>
            </a:r>
            <a:endParaRPr lang="da-DK" dirty="0"/>
          </a:p>
        </p:txBody>
      </p:sp>
      <p:sp>
        <p:nvSpPr>
          <p:cNvPr id="2" name="Ellipse 1">
            <a:extLst>
              <a:ext uri="{FF2B5EF4-FFF2-40B4-BE49-F238E27FC236}">
                <a16:creationId xmlns:a16="http://schemas.microsoft.com/office/drawing/2014/main" id="{13FC50E5-E609-5ECA-F15C-55BABA93BF84}"/>
              </a:ext>
            </a:extLst>
          </p:cNvPr>
          <p:cNvSpPr/>
          <p:nvPr/>
        </p:nvSpPr>
        <p:spPr>
          <a:xfrm>
            <a:off x="2335576" y="1498295"/>
            <a:ext cx="1476260" cy="1244906"/>
          </a:xfrm>
          <a:prstGeom prst="ellipse">
            <a:avLst/>
          </a:prstGeom>
          <a:solidFill>
            <a:schemeClr val="accent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rtl="0"/>
            <a:r>
              <a:rPr lang="en-gb" sz="1600"/>
              <a:t>AMG</a:t>
            </a:r>
          </a:p>
        </p:txBody>
      </p:sp>
      <p:sp>
        <p:nvSpPr>
          <p:cNvPr id="5" name="Ellipse 4">
            <a:extLst>
              <a:ext uri="{FF2B5EF4-FFF2-40B4-BE49-F238E27FC236}">
                <a16:creationId xmlns:a16="http://schemas.microsoft.com/office/drawing/2014/main" id="{6AB17EB0-E65D-FB86-CF59-8CB3E4DBCE90}"/>
              </a:ext>
            </a:extLst>
          </p:cNvPr>
          <p:cNvSpPr/>
          <p:nvPr/>
        </p:nvSpPr>
        <p:spPr>
          <a:xfrm>
            <a:off x="4241494" y="3375694"/>
            <a:ext cx="1476260" cy="1244906"/>
          </a:xfrm>
          <a:prstGeom prst="ellipse">
            <a:avLst/>
          </a:prstGeom>
          <a:solidFill>
            <a:schemeClr val="accent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rtl="0"/>
            <a:r>
              <a:rPr lang="en-gb" sz="1600"/>
              <a:t>Group</a:t>
            </a:r>
          </a:p>
          <a:p>
            <a:pPr algn="ctr" rtl="0"/>
            <a:endParaRPr lang="da-DK" sz="1600" dirty="0"/>
          </a:p>
          <a:p>
            <a:pPr algn="ctr" rtl="0"/>
            <a:endParaRPr lang="da-DK" sz="1600" dirty="0"/>
          </a:p>
        </p:txBody>
      </p:sp>
      <p:sp>
        <p:nvSpPr>
          <p:cNvPr id="10" name="Ellipse 9">
            <a:extLst>
              <a:ext uri="{FF2B5EF4-FFF2-40B4-BE49-F238E27FC236}">
                <a16:creationId xmlns:a16="http://schemas.microsoft.com/office/drawing/2014/main" id="{D3C37250-BAEC-4442-11D4-129CAE40F61A}"/>
              </a:ext>
            </a:extLst>
          </p:cNvPr>
          <p:cNvSpPr/>
          <p:nvPr/>
        </p:nvSpPr>
        <p:spPr>
          <a:xfrm>
            <a:off x="2335576" y="3429000"/>
            <a:ext cx="1476260" cy="1244906"/>
          </a:xfrm>
          <a:prstGeom prst="ellipse">
            <a:avLst/>
          </a:prstGeom>
          <a:solidFill>
            <a:schemeClr val="accent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rtl="0"/>
            <a:r>
              <a:rPr lang="en-gb" sz="1600"/>
              <a:t>Group</a:t>
            </a:r>
          </a:p>
          <a:p>
            <a:pPr algn="ctr" rtl="0"/>
            <a:endParaRPr lang="da-DK" sz="1600" dirty="0"/>
          </a:p>
          <a:p>
            <a:pPr algn="ctr" rtl="0"/>
            <a:endParaRPr lang="da-DK" sz="1600" dirty="0"/>
          </a:p>
        </p:txBody>
      </p:sp>
      <p:sp>
        <p:nvSpPr>
          <p:cNvPr id="11" name="Ellipse 10">
            <a:extLst>
              <a:ext uri="{FF2B5EF4-FFF2-40B4-BE49-F238E27FC236}">
                <a16:creationId xmlns:a16="http://schemas.microsoft.com/office/drawing/2014/main" id="{0C26768A-F2C8-43AC-A55B-F5DB98EEA913}"/>
              </a:ext>
            </a:extLst>
          </p:cNvPr>
          <p:cNvSpPr/>
          <p:nvPr/>
        </p:nvSpPr>
        <p:spPr>
          <a:xfrm>
            <a:off x="429658" y="3375694"/>
            <a:ext cx="1476260" cy="1244906"/>
          </a:xfrm>
          <a:prstGeom prst="ellipse">
            <a:avLst/>
          </a:prstGeom>
          <a:solidFill>
            <a:schemeClr val="accent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rtl="0"/>
            <a:r>
              <a:rPr lang="en-gb" sz="1600"/>
              <a:t>Group</a:t>
            </a:r>
          </a:p>
          <a:p>
            <a:pPr algn="ctr" rtl="0"/>
            <a:endParaRPr lang="da-DK" sz="1600" dirty="0"/>
          </a:p>
          <a:p>
            <a:pPr algn="ctr" rtl="0"/>
            <a:endParaRPr lang="da-DK" sz="1600" dirty="0"/>
          </a:p>
        </p:txBody>
      </p:sp>
      <p:cxnSp>
        <p:nvCxnSpPr>
          <p:cNvPr id="13" name="Lige pilforbindelse 12">
            <a:extLst>
              <a:ext uri="{FF2B5EF4-FFF2-40B4-BE49-F238E27FC236}">
                <a16:creationId xmlns:a16="http://schemas.microsoft.com/office/drawing/2014/main" id="{91AF9DC8-4863-42C9-17E3-86DE31678FC8}"/>
              </a:ext>
            </a:extLst>
          </p:cNvPr>
          <p:cNvCxnSpPr>
            <a:stCxn id="2" idx="4"/>
            <a:endCxn id="10" idx="0"/>
          </p:cNvCxnSpPr>
          <p:nvPr/>
        </p:nvCxnSpPr>
        <p:spPr>
          <a:xfrm>
            <a:off x="3073706" y="2743201"/>
            <a:ext cx="0" cy="68579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Lige pilforbindelse 20">
            <a:extLst>
              <a:ext uri="{FF2B5EF4-FFF2-40B4-BE49-F238E27FC236}">
                <a16:creationId xmlns:a16="http://schemas.microsoft.com/office/drawing/2014/main" id="{4087729A-A012-EB95-BC8D-5EAA4848C71D}"/>
              </a:ext>
            </a:extLst>
          </p:cNvPr>
          <p:cNvCxnSpPr>
            <a:stCxn id="2" idx="5"/>
            <a:endCxn id="5" idx="0"/>
          </p:cNvCxnSpPr>
          <p:nvPr/>
        </p:nvCxnSpPr>
        <p:spPr>
          <a:xfrm>
            <a:off x="3595643" y="2560889"/>
            <a:ext cx="1383981" cy="814805"/>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Lige pilforbindelse 22">
            <a:extLst>
              <a:ext uri="{FF2B5EF4-FFF2-40B4-BE49-F238E27FC236}">
                <a16:creationId xmlns:a16="http://schemas.microsoft.com/office/drawing/2014/main" id="{903AFFE1-16CF-EFF7-41DB-4989879385B0}"/>
              </a:ext>
            </a:extLst>
          </p:cNvPr>
          <p:cNvCxnSpPr>
            <a:cxnSpLocks/>
            <a:endCxn id="11" idx="0"/>
          </p:cNvCxnSpPr>
          <p:nvPr/>
        </p:nvCxnSpPr>
        <p:spPr>
          <a:xfrm flipH="1">
            <a:off x="1167788" y="2560889"/>
            <a:ext cx="1366092" cy="814805"/>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29" name="Gruppe 28">
            <a:extLst>
              <a:ext uri="{FF2B5EF4-FFF2-40B4-BE49-F238E27FC236}">
                <a16:creationId xmlns:a16="http://schemas.microsoft.com/office/drawing/2014/main" id="{D16FC965-A46B-967A-DB19-30A36932EC91}"/>
              </a:ext>
            </a:extLst>
          </p:cNvPr>
          <p:cNvGrpSpPr/>
          <p:nvPr/>
        </p:nvGrpSpPr>
        <p:grpSpPr>
          <a:xfrm>
            <a:off x="897875" y="3942604"/>
            <a:ext cx="539826" cy="551790"/>
            <a:chOff x="2533880" y="5691130"/>
            <a:chExt cx="716096" cy="714260"/>
          </a:xfrm>
        </p:grpSpPr>
        <p:cxnSp>
          <p:nvCxnSpPr>
            <p:cNvPr id="26" name="Lige pilforbindelse 25">
              <a:extLst>
                <a:ext uri="{FF2B5EF4-FFF2-40B4-BE49-F238E27FC236}">
                  <a16:creationId xmlns:a16="http://schemas.microsoft.com/office/drawing/2014/main" id="{0CC7C9BE-17A1-79EE-C585-7D951D69475C}"/>
                </a:ext>
              </a:extLst>
            </p:cNvPr>
            <p:cNvCxnSpPr/>
            <p:nvPr/>
          </p:nvCxnSpPr>
          <p:spPr>
            <a:xfrm>
              <a:off x="2533880" y="6048260"/>
              <a:ext cx="716096" cy="0"/>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Lige pilforbindelse 26">
              <a:extLst>
                <a:ext uri="{FF2B5EF4-FFF2-40B4-BE49-F238E27FC236}">
                  <a16:creationId xmlns:a16="http://schemas.microsoft.com/office/drawing/2014/main" id="{BDE87BE3-C34F-3B0D-9C18-B071AF70249D}"/>
                </a:ext>
              </a:extLst>
            </p:cNvPr>
            <p:cNvCxnSpPr>
              <a:cxnSpLocks/>
            </p:cNvCxnSpPr>
            <p:nvPr/>
          </p:nvCxnSpPr>
          <p:spPr>
            <a:xfrm>
              <a:off x="2891928" y="5691130"/>
              <a:ext cx="0" cy="714260"/>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30" name="Gruppe 29">
            <a:extLst>
              <a:ext uri="{FF2B5EF4-FFF2-40B4-BE49-F238E27FC236}">
                <a16:creationId xmlns:a16="http://schemas.microsoft.com/office/drawing/2014/main" id="{0A3F694A-C35D-DF3C-224A-4868E9400C73}"/>
              </a:ext>
            </a:extLst>
          </p:cNvPr>
          <p:cNvGrpSpPr/>
          <p:nvPr/>
        </p:nvGrpSpPr>
        <p:grpSpPr>
          <a:xfrm>
            <a:off x="2803792" y="3998147"/>
            <a:ext cx="539826" cy="551790"/>
            <a:chOff x="2533880" y="5691130"/>
            <a:chExt cx="716096" cy="714260"/>
          </a:xfrm>
        </p:grpSpPr>
        <p:cxnSp>
          <p:nvCxnSpPr>
            <p:cNvPr id="31" name="Lige pilforbindelse 30">
              <a:extLst>
                <a:ext uri="{FF2B5EF4-FFF2-40B4-BE49-F238E27FC236}">
                  <a16:creationId xmlns:a16="http://schemas.microsoft.com/office/drawing/2014/main" id="{81F3678F-A3BE-6DA1-54F8-DEA414C367A1}"/>
                </a:ext>
              </a:extLst>
            </p:cNvPr>
            <p:cNvCxnSpPr/>
            <p:nvPr/>
          </p:nvCxnSpPr>
          <p:spPr>
            <a:xfrm>
              <a:off x="2533880" y="6048260"/>
              <a:ext cx="716096" cy="0"/>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Lige pilforbindelse 31">
              <a:extLst>
                <a:ext uri="{FF2B5EF4-FFF2-40B4-BE49-F238E27FC236}">
                  <a16:creationId xmlns:a16="http://schemas.microsoft.com/office/drawing/2014/main" id="{385FA9B7-F16E-011F-5CC8-13AEFB4F7E8E}"/>
                </a:ext>
              </a:extLst>
            </p:cNvPr>
            <p:cNvCxnSpPr>
              <a:cxnSpLocks/>
            </p:cNvCxnSpPr>
            <p:nvPr/>
          </p:nvCxnSpPr>
          <p:spPr>
            <a:xfrm>
              <a:off x="2891928" y="5691130"/>
              <a:ext cx="0" cy="714260"/>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33" name="Gruppe 32">
            <a:extLst>
              <a:ext uri="{FF2B5EF4-FFF2-40B4-BE49-F238E27FC236}">
                <a16:creationId xmlns:a16="http://schemas.microsoft.com/office/drawing/2014/main" id="{3950968E-BD56-875A-D59D-0C6796892F46}"/>
              </a:ext>
            </a:extLst>
          </p:cNvPr>
          <p:cNvGrpSpPr/>
          <p:nvPr/>
        </p:nvGrpSpPr>
        <p:grpSpPr>
          <a:xfrm>
            <a:off x="4685655" y="3942604"/>
            <a:ext cx="539826" cy="551790"/>
            <a:chOff x="2533880" y="5691130"/>
            <a:chExt cx="716096" cy="714260"/>
          </a:xfrm>
        </p:grpSpPr>
        <p:cxnSp>
          <p:nvCxnSpPr>
            <p:cNvPr id="34" name="Lige pilforbindelse 33">
              <a:extLst>
                <a:ext uri="{FF2B5EF4-FFF2-40B4-BE49-F238E27FC236}">
                  <a16:creationId xmlns:a16="http://schemas.microsoft.com/office/drawing/2014/main" id="{474A0617-3297-DAFF-F73F-9131CB8C9DFA}"/>
                </a:ext>
              </a:extLst>
            </p:cNvPr>
            <p:cNvCxnSpPr/>
            <p:nvPr/>
          </p:nvCxnSpPr>
          <p:spPr>
            <a:xfrm>
              <a:off x="2533880" y="6048260"/>
              <a:ext cx="716096" cy="0"/>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 name="Lige pilforbindelse 34">
              <a:extLst>
                <a:ext uri="{FF2B5EF4-FFF2-40B4-BE49-F238E27FC236}">
                  <a16:creationId xmlns:a16="http://schemas.microsoft.com/office/drawing/2014/main" id="{1341ED22-2EDB-8A7A-A507-611C33BC8105}"/>
                </a:ext>
              </a:extLst>
            </p:cNvPr>
            <p:cNvCxnSpPr>
              <a:cxnSpLocks/>
            </p:cNvCxnSpPr>
            <p:nvPr/>
          </p:nvCxnSpPr>
          <p:spPr>
            <a:xfrm>
              <a:off x="2891928" y="5691130"/>
              <a:ext cx="0" cy="714260"/>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grpSp>
    </p:spTree>
    <p:custDataLst>
      <p:custData r:id="rId1"/>
      <p:custData r:id="rId2"/>
    </p:custDataLst>
    <p:extLst>
      <p:ext uri="{BB962C8B-B14F-4D97-AF65-F5344CB8AC3E}">
        <p14:creationId xmlns:p14="http://schemas.microsoft.com/office/powerpoint/2010/main" val="2862745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BAFE0706-2F15-4728-BA02-DEA0880EBAED}"/>
              </a:ext>
            </a:extLst>
          </p:cNvPr>
          <p:cNvSpPr>
            <a:spLocks noGrp="1"/>
          </p:cNvSpPr>
          <p:nvPr>
            <p:ph type="pic" sz="quarter" idx="13"/>
          </p:nvPr>
        </p:nvSpPr>
        <p:spPr/>
        <p:txBody>
          <a:bodyPr rtlCol="0"/>
          <a:lstStyle/>
          <a:p>
            <a:pPr rtl="0"/>
            <a:endParaRPr lang="da-DK" dirty="0"/>
          </a:p>
        </p:txBody>
      </p:sp>
      <p:sp>
        <p:nvSpPr>
          <p:cNvPr id="7" name="Title 6">
            <a:extLst>
              <a:ext uri="{FF2B5EF4-FFF2-40B4-BE49-F238E27FC236}">
                <a16:creationId xmlns:a16="http://schemas.microsoft.com/office/drawing/2014/main" id="{A430C273-B194-4F7F-85F8-60EB0D871434}"/>
              </a:ext>
            </a:extLst>
          </p:cNvPr>
          <p:cNvSpPr>
            <a:spLocks noGrp="1"/>
          </p:cNvSpPr>
          <p:nvPr>
            <p:ph type="title"/>
          </p:nvPr>
        </p:nvSpPr>
        <p:spPr>
          <a:xfrm>
            <a:off x="6692400" y="451543"/>
            <a:ext cx="4680000" cy="1822734"/>
          </a:xfrm>
        </p:spPr>
        <p:txBody>
          <a:bodyPr rtlCol="0"/>
          <a:lstStyle/>
          <a:p>
            <a:pPr rtl="0"/>
            <a:r>
              <a:rPr lang="en-gb" sz="2800">
                <a:solidFill>
                  <a:schemeClr val="bg1"/>
                </a:solidFill>
              </a:rPr>
              <a:t>Facilitation of dialogue – group conversations (model 1)</a:t>
            </a:r>
          </a:p>
        </p:txBody>
      </p:sp>
      <p:sp>
        <p:nvSpPr>
          <p:cNvPr id="9" name="Content Placeholder 8">
            <a:extLst>
              <a:ext uri="{FF2B5EF4-FFF2-40B4-BE49-F238E27FC236}">
                <a16:creationId xmlns:a16="http://schemas.microsoft.com/office/drawing/2014/main" id="{C590E060-44E1-4C00-97A0-DCC08DBB531C}"/>
              </a:ext>
            </a:extLst>
          </p:cNvPr>
          <p:cNvSpPr>
            <a:spLocks noGrp="1"/>
          </p:cNvSpPr>
          <p:nvPr>
            <p:ph sz="quarter" idx="19"/>
          </p:nvPr>
        </p:nvSpPr>
        <p:spPr>
          <a:xfrm>
            <a:off x="6692400" y="1629509"/>
            <a:ext cx="4680000" cy="4776948"/>
          </a:xfrm>
        </p:spPr>
        <p:txBody>
          <a:bodyPr rtlCol="0"/>
          <a:lstStyle/>
          <a:p>
            <a:pPr marL="0" indent="0" rtl="0">
              <a:buNone/>
            </a:pPr>
            <a:r>
              <a:rPr lang="en-gb" u="sng">
                <a:solidFill>
                  <a:schemeClr val="bg1"/>
                </a:solidFill>
              </a:rPr>
              <a:t>First diamond</a:t>
            </a:r>
          </a:p>
          <a:p>
            <a:pPr marL="0" indent="0" rtl="0">
              <a:buNone/>
            </a:pPr>
            <a:r>
              <a:rPr lang="en-gb">
                <a:solidFill>
                  <a:schemeClr val="bg1"/>
                </a:solidFill>
              </a:rPr>
              <a:t>The groups shall discuss [draft questions]:</a:t>
            </a:r>
          </a:p>
          <a:p>
            <a:pPr lvl="1" rtl="0"/>
            <a:r>
              <a:rPr lang="en-gb" sz="1600" i="1">
                <a:solidFill>
                  <a:schemeClr val="bg1"/>
                </a:solidFill>
              </a:rPr>
              <a:t>What results are we happy with that show our strengths, and what results indicate a need for action?</a:t>
            </a:r>
          </a:p>
          <a:p>
            <a:pPr lvl="1" rtl="0"/>
            <a:r>
              <a:rPr lang="en-gb" sz="1600" i="1">
                <a:solidFill>
                  <a:schemeClr val="bg1"/>
                </a:solidFill>
              </a:rPr>
              <a:t>What can explain the results we see?</a:t>
            </a:r>
          </a:p>
          <a:p>
            <a:pPr lvl="1" rtl="0"/>
            <a:r>
              <a:rPr lang="en-gb" sz="1600" i="1">
                <a:solidFill>
                  <a:schemeClr val="bg1"/>
                </a:solidFill>
              </a:rPr>
              <a:t>Which 2 pos. and 2 neg. topics do we think the health and safety group should continue to address?</a:t>
            </a:r>
          </a:p>
          <a:p>
            <a:pPr marL="0" indent="0" rtl="0">
              <a:buNone/>
            </a:pPr>
            <a:r>
              <a:rPr lang="en-gb">
                <a:solidFill>
                  <a:schemeClr val="bg1"/>
                </a:solidFill>
              </a:rPr>
              <a:t>Written input to AMG</a:t>
            </a:r>
          </a:p>
          <a:p>
            <a:pPr marL="0" indent="0" rtl="0">
              <a:buNone/>
            </a:pPr>
            <a:br>
              <a:rPr lang="da-DK" sz="1800" i="1" u="sng" dirty="0">
                <a:solidFill>
                  <a:schemeClr val="bg1"/>
                </a:solidFill>
              </a:rPr>
            </a:br>
            <a:r>
              <a:rPr lang="en-gb" u="sng">
                <a:solidFill>
                  <a:schemeClr val="bg1"/>
                </a:solidFill>
              </a:rPr>
              <a:t>Second diamond</a:t>
            </a:r>
          </a:p>
          <a:p>
            <a:pPr marL="0" indent="0" rtl="0">
              <a:buNone/>
            </a:pPr>
            <a:r>
              <a:rPr lang="en-gb">
                <a:solidFill>
                  <a:schemeClr val="bg1"/>
                </a:solidFill>
              </a:rPr>
              <a:t>The groups shall discuss [draft questions]:</a:t>
            </a:r>
          </a:p>
          <a:p>
            <a:pPr lvl="1" rtl="0"/>
            <a:r>
              <a:rPr lang="en-gb" sz="1600" i="1">
                <a:solidFill>
                  <a:schemeClr val="bg1"/>
                </a:solidFill>
              </a:rPr>
              <a:t>What ideas do we have for initiatives?</a:t>
            </a:r>
            <a:endParaRPr lang="da-DK" i="1" dirty="0">
              <a:solidFill>
                <a:schemeClr val="bg1"/>
              </a:solidFill>
            </a:endParaRPr>
          </a:p>
          <a:p>
            <a:pPr lvl="1" rtl="0"/>
            <a:r>
              <a:rPr lang="en-gb" sz="1600" i="1">
                <a:solidFill>
                  <a:schemeClr val="bg1"/>
                </a:solidFill>
              </a:rPr>
              <a:t>How should the effort be carried out, who is involved and who follows up?</a:t>
            </a:r>
          </a:p>
          <a:p>
            <a:pPr marL="0" indent="0" rtl="0">
              <a:buNone/>
            </a:pPr>
            <a:r>
              <a:rPr lang="en-gb">
                <a:solidFill>
                  <a:schemeClr val="bg1"/>
                </a:solidFill>
              </a:rPr>
              <a:t>The groups note inputs and submit them to AMG</a:t>
            </a:r>
          </a:p>
          <a:p>
            <a:pPr lvl="1" rtl="0"/>
            <a:endParaRPr lang="da-DK" sz="1600" i="1" dirty="0">
              <a:solidFill>
                <a:schemeClr val="bg1"/>
              </a:solidFill>
            </a:endParaRPr>
          </a:p>
          <a:p>
            <a:pPr rtl="0"/>
            <a:endParaRPr lang="da-DK" dirty="0"/>
          </a:p>
        </p:txBody>
      </p:sp>
      <p:sp>
        <p:nvSpPr>
          <p:cNvPr id="6" name="Date Placeholder 5">
            <a:extLst>
              <a:ext uri="{FF2B5EF4-FFF2-40B4-BE49-F238E27FC236}">
                <a16:creationId xmlns:a16="http://schemas.microsoft.com/office/drawing/2014/main" id="{B8894CB6-721F-4559-A1D3-11BF4A991363}"/>
              </a:ext>
            </a:extLst>
          </p:cNvPr>
          <p:cNvSpPr>
            <a:spLocks noGrp="1"/>
          </p:cNvSpPr>
          <p:nvPr>
            <p:ph type="dt" sz="half" idx="4294967295"/>
          </p:nvPr>
        </p:nvSpPr>
        <p:spPr>
          <a:xfrm>
            <a:off x="0" y="6911975"/>
            <a:ext cx="0" cy="0"/>
          </a:xfrm>
        </p:spPr>
        <p:txBody>
          <a:bodyPr rtlCol="0"/>
          <a:lstStyle/>
          <a:p>
            <a:pPr rtl="0"/>
            <a:r>
              <a:rPr lang="da-DK"/>
              <a:t>04/12/2024</a:t>
            </a:r>
            <a:endParaRPr lang="da-DK" dirty="0"/>
          </a:p>
        </p:txBody>
      </p:sp>
      <p:sp>
        <p:nvSpPr>
          <p:cNvPr id="2" name="Ellipse 1">
            <a:extLst>
              <a:ext uri="{FF2B5EF4-FFF2-40B4-BE49-F238E27FC236}">
                <a16:creationId xmlns:a16="http://schemas.microsoft.com/office/drawing/2014/main" id="{13FC50E5-E609-5ECA-F15C-55BABA93BF84}"/>
              </a:ext>
            </a:extLst>
          </p:cNvPr>
          <p:cNvSpPr/>
          <p:nvPr/>
        </p:nvSpPr>
        <p:spPr>
          <a:xfrm>
            <a:off x="2335576" y="1498295"/>
            <a:ext cx="1476260" cy="1244906"/>
          </a:xfrm>
          <a:prstGeom prst="ellipse">
            <a:avLst/>
          </a:prstGeom>
          <a:solidFill>
            <a:schemeClr val="accent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rtl="0"/>
            <a:r>
              <a:rPr lang="en-gb" sz="1600"/>
              <a:t>AMG</a:t>
            </a:r>
          </a:p>
        </p:txBody>
      </p:sp>
      <p:sp>
        <p:nvSpPr>
          <p:cNvPr id="5" name="Ellipse 4">
            <a:extLst>
              <a:ext uri="{FF2B5EF4-FFF2-40B4-BE49-F238E27FC236}">
                <a16:creationId xmlns:a16="http://schemas.microsoft.com/office/drawing/2014/main" id="{6AB17EB0-E65D-FB86-CF59-8CB3E4DBCE90}"/>
              </a:ext>
            </a:extLst>
          </p:cNvPr>
          <p:cNvSpPr/>
          <p:nvPr/>
        </p:nvSpPr>
        <p:spPr>
          <a:xfrm>
            <a:off x="4241494" y="3375694"/>
            <a:ext cx="1476260" cy="1244906"/>
          </a:xfrm>
          <a:prstGeom prst="ellipse">
            <a:avLst/>
          </a:prstGeom>
          <a:solidFill>
            <a:schemeClr val="accent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rtl="0"/>
            <a:r>
              <a:rPr lang="en-gb" sz="1600"/>
              <a:t>Group</a:t>
            </a:r>
          </a:p>
          <a:p>
            <a:pPr algn="ctr" rtl="0"/>
            <a:endParaRPr lang="da-DK" sz="1600" dirty="0"/>
          </a:p>
          <a:p>
            <a:pPr algn="ctr" rtl="0"/>
            <a:endParaRPr lang="da-DK" sz="1600" dirty="0"/>
          </a:p>
        </p:txBody>
      </p:sp>
      <p:sp>
        <p:nvSpPr>
          <p:cNvPr id="10" name="Ellipse 9">
            <a:extLst>
              <a:ext uri="{FF2B5EF4-FFF2-40B4-BE49-F238E27FC236}">
                <a16:creationId xmlns:a16="http://schemas.microsoft.com/office/drawing/2014/main" id="{D3C37250-BAEC-4442-11D4-129CAE40F61A}"/>
              </a:ext>
            </a:extLst>
          </p:cNvPr>
          <p:cNvSpPr/>
          <p:nvPr/>
        </p:nvSpPr>
        <p:spPr>
          <a:xfrm>
            <a:off x="2335576" y="3429000"/>
            <a:ext cx="1476260" cy="1244906"/>
          </a:xfrm>
          <a:prstGeom prst="ellipse">
            <a:avLst/>
          </a:prstGeom>
          <a:solidFill>
            <a:schemeClr val="accent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rtl="0"/>
            <a:r>
              <a:rPr lang="en-gb" sz="1600"/>
              <a:t>Group</a:t>
            </a:r>
          </a:p>
          <a:p>
            <a:pPr algn="ctr" rtl="0"/>
            <a:endParaRPr lang="da-DK" sz="1600" dirty="0"/>
          </a:p>
          <a:p>
            <a:pPr algn="ctr" rtl="0"/>
            <a:endParaRPr lang="da-DK" sz="1600" dirty="0"/>
          </a:p>
        </p:txBody>
      </p:sp>
      <p:sp>
        <p:nvSpPr>
          <p:cNvPr id="11" name="Ellipse 10">
            <a:extLst>
              <a:ext uri="{FF2B5EF4-FFF2-40B4-BE49-F238E27FC236}">
                <a16:creationId xmlns:a16="http://schemas.microsoft.com/office/drawing/2014/main" id="{0C26768A-F2C8-43AC-A55B-F5DB98EEA913}"/>
              </a:ext>
            </a:extLst>
          </p:cNvPr>
          <p:cNvSpPr/>
          <p:nvPr/>
        </p:nvSpPr>
        <p:spPr>
          <a:xfrm>
            <a:off x="429658" y="3375694"/>
            <a:ext cx="1476260" cy="1244906"/>
          </a:xfrm>
          <a:prstGeom prst="ellipse">
            <a:avLst/>
          </a:prstGeom>
          <a:solidFill>
            <a:schemeClr val="accent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rtl="0"/>
            <a:r>
              <a:rPr lang="en-gb" sz="1600"/>
              <a:t>Group</a:t>
            </a:r>
          </a:p>
          <a:p>
            <a:pPr algn="ctr" rtl="0"/>
            <a:endParaRPr lang="da-DK" sz="1600" dirty="0"/>
          </a:p>
          <a:p>
            <a:pPr algn="ctr" rtl="0"/>
            <a:endParaRPr lang="da-DK" sz="1600" dirty="0"/>
          </a:p>
        </p:txBody>
      </p:sp>
      <p:cxnSp>
        <p:nvCxnSpPr>
          <p:cNvPr id="13" name="Lige pilforbindelse 12">
            <a:extLst>
              <a:ext uri="{FF2B5EF4-FFF2-40B4-BE49-F238E27FC236}">
                <a16:creationId xmlns:a16="http://schemas.microsoft.com/office/drawing/2014/main" id="{91AF9DC8-4863-42C9-17E3-86DE31678FC8}"/>
              </a:ext>
            </a:extLst>
          </p:cNvPr>
          <p:cNvCxnSpPr>
            <a:stCxn id="2" idx="4"/>
            <a:endCxn id="10" idx="0"/>
          </p:cNvCxnSpPr>
          <p:nvPr/>
        </p:nvCxnSpPr>
        <p:spPr>
          <a:xfrm>
            <a:off x="3073706" y="2743201"/>
            <a:ext cx="0" cy="68579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Lige pilforbindelse 20">
            <a:extLst>
              <a:ext uri="{FF2B5EF4-FFF2-40B4-BE49-F238E27FC236}">
                <a16:creationId xmlns:a16="http://schemas.microsoft.com/office/drawing/2014/main" id="{4087729A-A012-EB95-BC8D-5EAA4848C71D}"/>
              </a:ext>
            </a:extLst>
          </p:cNvPr>
          <p:cNvCxnSpPr>
            <a:stCxn id="2" idx="5"/>
            <a:endCxn id="5" idx="0"/>
          </p:cNvCxnSpPr>
          <p:nvPr/>
        </p:nvCxnSpPr>
        <p:spPr>
          <a:xfrm>
            <a:off x="3595643" y="2560889"/>
            <a:ext cx="1383981" cy="814805"/>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Lige pilforbindelse 22">
            <a:extLst>
              <a:ext uri="{FF2B5EF4-FFF2-40B4-BE49-F238E27FC236}">
                <a16:creationId xmlns:a16="http://schemas.microsoft.com/office/drawing/2014/main" id="{903AFFE1-16CF-EFF7-41DB-4989879385B0}"/>
              </a:ext>
            </a:extLst>
          </p:cNvPr>
          <p:cNvCxnSpPr>
            <a:cxnSpLocks/>
            <a:endCxn id="11" idx="0"/>
          </p:cNvCxnSpPr>
          <p:nvPr/>
        </p:nvCxnSpPr>
        <p:spPr>
          <a:xfrm flipH="1">
            <a:off x="1167788" y="2560889"/>
            <a:ext cx="1366092" cy="814805"/>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29" name="Gruppe 28">
            <a:extLst>
              <a:ext uri="{FF2B5EF4-FFF2-40B4-BE49-F238E27FC236}">
                <a16:creationId xmlns:a16="http://schemas.microsoft.com/office/drawing/2014/main" id="{D16FC965-A46B-967A-DB19-30A36932EC91}"/>
              </a:ext>
            </a:extLst>
          </p:cNvPr>
          <p:cNvGrpSpPr/>
          <p:nvPr/>
        </p:nvGrpSpPr>
        <p:grpSpPr>
          <a:xfrm>
            <a:off x="897875" y="3942604"/>
            <a:ext cx="539826" cy="551790"/>
            <a:chOff x="2533880" y="5691130"/>
            <a:chExt cx="716096" cy="714260"/>
          </a:xfrm>
        </p:grpSpPr>
        <p:cxnSp>
          <p:nvCxnSpPr>
            <p:cNvPr id="26" name="Lige pilforbindelse 25">
              <a:extLst>
                <a:ext uri="{FF2B5EF4-FFF2-40B4-BE49-F238E27FC236}">
                  <a16:creationId xmlns:a16="http://schemas.microsoft.com/office/drawing/2014/main" id="{0CC7C9BE-17A1-79EE-C585-7D951D69475C}"/>
                </a:ext>
              </a:extLst>
            </p:cNvPr>
            <p:cNvCxnSpPr/>
            <p:nvPr/>
          </p:nvCxnSpPr>
          <p:spPr>
            <a:xfrm>
              <a:off x="2533880" y="6048260"/>
              <a:ext cx="716096" cy="0"/>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Lige pilforbindelse 26">
              <a:extLst>
                <a:ext uri="{FF2B5EF4-FFF2-40B4-BE49-F238E27FC236}">
                  <a16:creationId xmlns:a16="http://schemas.microsoft.com/office/drawing/2014/main" id="{BDE87BE3-C34F-3B0D-9C18-B071AF70249D}"/>
                </a:ext>
              </a:extLst>
            </p:cNvPr>
            <p:cNvCxnSpPr>
              <a:cxnSpLocks/>
            </p:cNvCxnSpPr>
            <p:nvPr/>
          </p:nvCxnSpPr>
          <p:spPr>
            <a:xfrm>
              <a:off x="2891928" y="5691130"/>
              <a:ext cx="0" cy="714260"/>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30" name="Gruppe 29">
            <a:extLst>
              <a:ext uri="{FF2B5EF4-FFF2-40B4-BE49-F238E27FC236}">
                <a16:creationId xmlns:a16="http://schemas.microsoft.com/office/drawing/2014/main" id="{0A3F694A-C35D-DF3C-224A-4868E9400C73}"/>
              </a:ext>
            </a:extLst>
          </p:cNvPr>
          <p:cNvGrpSpPr/>
          <p:nvPr/>
        </p:nvGrpSpPr>
        <p:grpSpPr>
          <a:xfrm>
            <a:off x="2803792" y="3998147"/>
            <a:ext cx="539826" cy="551790"/>
            <a:chOff x="2533880" y="5691130"/>
            <a:chExt cx="716096" cy="714260"/>
          </a:xfrm>
        </p:grpSpPr>
        <p:cxnSp>
          <p:nvCxnSpPr>
            <p:cNvPr id="31" name="Lige pilforbindelse 30">
              <a:extLst>
                <a:ext uri="{FF2B5EF4-FFF2-40B4-BE49-F238E27FC236}">
                  <a16:creationId xmlns:a16="http://schemas.microsoft.com/office/drawing/2014/main" id="{81F3678F-A3BE-6DA1-54F8-DEA414C367A1}"/>
                </a:ext>
              </a:extLst>
            </p:cNvPr>
            <p:cNvCxnSpPr/>
            <p:nvPr/>
          </p:nvCxnSpPr>
          <p:spPr>
            <a:xfrm>
              <a:off x="2533880" y="6048260"/>
              <a:ext cx="716096" cy="0"/>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Lige pilforbindelse 31">
              <a:extLst>
                <a:ext uri="{FF2B5EF4-FFF2-40B4-BE49-F238E27FC236}">
                  <a16:creationId xmlns:a16="http://schemas.microsoft.com/office/drawing/2014/main" id="{385FA9B7-F16E-011F-5CC8-13AEFB4F7E8E}"/>
                </a:ext>
              </a:extLst>
            </p:cNvPr>
            <p:cNvCxnSpPr>
              <a:cxnSpLocks/>
            </p:cNvCxnSpPr>
            <p:nvPr/>
          </p:nvCxnSpPr>
          <p:spPr>
            <a:xfrm>
              <a:off x="2891928" y="5691130"/>
              <a:ext cx="0" cy="714260"/>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33" name="Gruppe 32">
            <a:extLst>
              <a:ext uri="{FF2B5EF4-FFF2-40B4-BE49-F238E27FC236}">
                <a16:creationId xmlns:a16="http://schemas.microsoft.com/office/drawing/2014/main" id="{3950968E-BD56-875A-D59D-0C6796892F46}"/>
              </a:ext>
            </a:extLst>
          </p:cNvPr>
          <p:cNvGrpSpPr/>
          <p:nvPr/>
        </p:nvGrpSpPr>
        <p:grpSpPr>
          <a:xfrm>
            <a:off x="4685655" y="3942604"/>
            <a:ext cx="539826" cy="551790"/>
            <a:chOff x="2533880" y="5691130"/>
            <a:chExt cx="716096" cy="714260"/>
          </a:xfrm>
        </p:grpSpPr>
        <p:cxnSp>
          <p:nvCxnSpPr>
            <p:cNvPr id="34" name="Lige pilforbindelse 33">
              <a:extLst>
                <a:ext uri="{FF2B5EF4-FFF2-40B4-BE49-F238E27FC236}">
                  <a16:creationId xmlns:a16="http://schemas.microsoft.com/office/drawing/2014/main" id="{474A0617-3297-DAFF-F73F-9131CB8C9DFA}"/>
                </a:ext>
              </a:extLst>
            </p:cNvPr>
            <p:cNvCxnSpPr/>
            <p:nvPr/>
          </p:nvCxnSpPr>
          <p:spPr>
            <a:xfrm>
              <a:off x="2533880" y="6048260"/>
              <a:ext cx="716096" cy="0"/>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 name="Lige pilforbindelse 34">
              <a:extLst>
                <a:ext uri="{FF2B5EF4-FFF2-40B4-BE49-F238E27FC236}">
                  <a16:creationId xmlns:a16="http://schemas.microsoft.com/office/drawing/2014/main" id="{1341ED22-2EDB-8A7A-A507-611C33BC8105}"/>
                </a:ext>
              </a:extLst>
            </p:cNvPr>
            <p:cNvCxnSpPr>
              <a:cxnSpLocks/>
            </p:cNvCxnSpPr>
            <p:nvPr/>
          </p:nvCxnSpPr>
          <p:spPr>
            <a:xfrm>
              <a:off x="2891928" y="5691130"/>
              <a:ext cx="0" cy="714260"/>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grpSp>
    </p:spTree>
    <p:custDataLst>
      <p:custData r:id="rId1"/>
      <p:custData r:id="rId2"/>
    </p:custDataLst>
    <p:extLst>
      <p:ext uri="{BB962C8B-B14F-4D97-AF65-F5344CB8AC3E}">
        <p14:creationId xmlns:p14="http://schemas.microsoft.com/office/powerpoint/2010/main" val="737347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BAFE0706-2F15-4728-BA02-DEA0880EBAED}"/>
              </a:ext>
            </a:extLst>
          </p:cNvPr>
          <p:cNvSpPr>
            <a:spLocks noGrp="1"/>
          </p:cNvSpPr>
          <p:nvPr>
            <p:ph type="pic" sz="quarter" idx="13"/>
          </p:nvPr>
        </p:nvSpPr>
        <p:spPr/>
        <p:txBody>
          <a:bodyPr rtlCol="0"/>
          <a:lstStyle/>
          <a:p>
            <a:pPr rtl="0"/>
            <a:endParaRPr lang="da-DK" dirty="0"/>
          </a:p>
        </p:txBody>
      </p:sp>
      <p:sp>
        <p:nvSpPr>
          <p:cNvPr id="7" name="Title 6">
            <a:extLst>
              <a:ext uri="{FF2B5EF4-FFF2-40B4-BE49-F238E27FC236}">
                <a16:creationId xmlns:a16="http://schemas.microsoft.com/office/drawing/2014/main" id="{A430C273-B194-4F7F-85F8-60EB0D871434}"/>
              </a:ext>
            </a:extLst>
          </p:cNvPr>
          <p:cNvSpPr>
            <a:spLocks noGrp="1"/>
          </p:cNvSpPr>
          <p:nvPr>
            <p:ph type="title"/>
          </p:nvPr>
        </p:nvSpPr>
        <p:spPr>
          <a:xfrm>
            <a:off x="6692400" y="407894"/>
            <a:ext cx="4680000" cy="1822734"/>
          </a:xfrm>
        </p:spPr>
        <p:txBody>
          <a:bodyPr rtlCol="0"/>
          <a:lstStyle/>
          <a:p>
            <a:pPr rtl="0"/>
            <a:r>
              <a:rPr lang="en-gb" sz="2400" dirty="0">
                <a:solidFill>
                  <a:schemeClr val="bg1"/>
                </a:solidFill>
              </a:rPr>
              <a:t>Facilitation of dialogue – group conversations (model 2)</a:t>
            </a:r>
          </a:p>
        </p:txBody>
      </p:sp>
      <p:sp>
        <p:nvSpPr>
          <p:cNvPr id="9" name="Content Placeholder 8">
            <a:extLst>
              <a:ext uri="{FF2B5EF4-FFF2-40B4-BE49-F238E27FC236}">
                <a16:creationId xmlns:a16="http://schemas.microsoft.com/office/drawing/2014/main" id="{C590E060-44E1-4C00-97A0-DCC08DBB531C}"/>
              </a:ext>
            </a:extLst>
          </p:cNvPr>
          <p:cNvSpPr>
            <a:spLocks noGrp="1"/>
          </p:cNvSpPr>
          <p:nvPr>
            <p:ph sz="quarter" idx="19"/>
          </p:nvPr>
        </p:nvSpPr>
        <p:spPr>
          <a:xfrm>
            <a:off x="6692400" y="1451403"/>
            <a:ext cx="5273102" cy="4832168"/>
          </a:xfrm>
        </p:spPr>
        <p:txBody>
          <a:bodyPr rtlCol="0"/>
          <a:lstStyle/>
          <a:p>
            <a:pPr marL="0" indent="0" rtl="0">
              <a:buNone/>
            </a:pPr>
            <a:r>
              <a:rPr lang="en-gb" u="sng" dirty="0">
                <a:solidFill>
                  <a:schemeClr val="bg1"/>
                </a:solidFill>
              </a:rPr>
              <a:t>First diamond</a:t>
            </a:r>
          </a:p>
          <a:p>
            <a:pPr lvl="1" rtl="0"/>
            <a:r>
              <a:rPr lang="en-gb" sz="1600" dirty="0">
                <a:solidFill>
                  <a:schemeClr val="bg1"/>
                </a:solidFill>
              </a:rPr>
              <a:t>The groups select, discuss and prioritise the 3 key development points from the WPA. Communicated in the plenary session</a:t>
            </a:r>
          </a:p>
          <a:p>
            <a:pPr lvl="1" rtl="0"/>
            <a:r>
              <a:rPr lang="en-gb" sz="1600" dirty="0">
                <a:solidFill>
                  <a:schemeClr val="bg1"/>
                </a:solidFill>
              </a:rPr>
              <a:t>The manager/AMG notes inputs on the flip chart</a:t>
            </a:r>
            <a:endParaRPr lang="da-DK" sz="1600" dirty="0">
              <a:solidFill>
                <a:schemeClr val="bg1"/>
              </a:solidFill>
            </a:endParaRPr>
          </a:p>
          <a:p>
            <a:pPr lvl="1" rtl="0"/>
            <a:r>
              <a:rPr lang="en-gb" sz="1600" dirty="0">
                <a:solidFill>
                  <a:schemeClr val="bg1"/>
                </a:solidFill>
              </a:rPr>
              <a:t>A plenary summary is made of the 3–5 key development points</a:t>
            </a:r>
          </a:p>
          <a:p>
            <a:pPr marL="0" indent="0" rtl="0">
              <a:buNone/>
            </a:pPr>
            <a:br>
              <a:rPr lang="da-DK" sz="1800" i="1" u="sng" dirty="0">
                <a:solidFill>
                  <a:schemeClr val="bg1"/>
                </a:solidFill>
              </a:rPr>
            </a:br>
            <a:r>
              <a:rPr lang="en-gb" u="sng" dirty="0">
                <a:solidFill>
                  <a:schemeClr val="bg1"/>
                </a:solidFill>
              </a:rPr>
              <a:t>Second diamond</a:t>
            </a:r>
          </a:p>
          <a:p>
            <a:pPr lvl="1" rtl="0"/>
            <a:r>
              <a:rPr lang="en-gb" sz="1600" dirty="0">
                <a:solidFill>
                  <a:schemeClr val="bg1"/>
                </a:solidFill>
              </a:rPr>
              <a:t>The groups select, discuss and prioritise the 3 key initiatives</a:t>
            </a:r>
          </a:p>
          <a:p>
            <a:pPr lvl="1" rtl="0"/>
            <a:r>
              <a:rPr lang="en-gb" sz="1600" dirty="0">
                <a:solidFill>
                  <a:schemeClr val="bg1"/>
                </a:solidFill>
              </a:rPr>
              <a:t>The manager/AMG notes inputs on the flip chart</a:t>
            </a:r>
            <a:endParaRPr lang="da-DK" sz="1600" dirty="0">
              <a:solidFill>
                <a:schemeClr val="bg1"/>
              </a:solidFill>
            </a:endParaRPr>
          </a:p>
          <a:p>
            <a:pPr lvl="1" rtl="0"/>
            <a:r>
              <a:rPr lang="en-gb" sz="1600" dirty="0">
                <a:solidFill>
                  <a:schemeClr val="bg1"/>
                </a:solidFill>
              </a:rPr>
              <a:t>A plenary summary is made of the 3–5 key initiatives</a:t>
            </a:r>
          </a:p>
          <a:p>
            <a:pPr lvl="1" rtl="0"/>
            <a:r>
              <a:rPr lang="en-gb" sz="1600" dirty="0">
                <a:solidFill>
                  <a:schemeClr val="bg1"/>
                </a:solidFill>
              </a:rPr>
              <a:t>The prioritised initiatives are distributed among the groups, which generate ideas for actions</a:t>
            </a:r>
          </a:p>
          <a:p>
            <a:pPr lvl="1" rtl="0"/>
            <a:r>
              <a:rPr lang="en-gb" sz="1600" dirty="0">
                <a:solidFill>
                  <a:schemeClr val="bg1"/>
                </a:solidFill>
              </a:rPr>
              <a:t>The manager/AMG notes the inputs on the flip chart in plenary session.</a:t>
            </a:r>
          </a:p>
          <a:p>
            <a:pPr lvl="1" rtl="0"/>
            <a:r>
              <a:rPr lang="en-gb" sz="1600" dirty="0">
                <a:solidFill>
                  <a:schemeClr val="bg1"/>
                </a:solidFill>
              </a:rPr>
              <a:t>Appointment of coordinators for initiatives. </a:t>
            </a:r>
          </a:p>
          <a:p>
            <a:pPr lvl="1" rtl="0"/>
            <a:endParaRPr lang="da-DK" sz="1600" dirty="0">
              <a:solidFill>
                <a:schemeClr val="bg1"/>
              </a:solidFill>
            </a:endParaRPr>
          </a:p>
        </p:txBody>
      </p:sp>
      <p:sp>
        <p:nvSpPr>
          <p:cNvPr id="6" name="Date Placeholder 5">
            <a:extLst>
              <a:ext uri="{FF2B5EF4-FFF2-40B4-BE49-F238E27FC236}">
                <a16:creationId xmlns:a16="http://schemas.microsoft.com/office/drawing/2014/main" id="{B8894CB6-721F-4559-A1D3-11BF4A991363}"/>
              </a:ext>
            </a:extLst>
          </p:cNvPr>
          <p:cNvSpPr>
            <a:spLocks noGrp="1"/>
          </p:cNvSpPr>
          <p:nvPr>
            <p:ph type="dt" sz="half" idx="4294967295"/>
          </p:nvPr>
        </p:nvSpPr>
        <p:spPr>
          <a:xfrm>
            <a:off x="0" y="6911975"/>
            <a:ext cx="0" cy="0"/>
          </a:xfrm>
        </p:spPr>
        <p:txBody>
          <a:bodyPr rtlCol="0"/>
          <a:lstStyle/>
          <a:p>
            <a:pPr rtl="0"/>
            <a:r>
              <a:rPr lang="da-DK"/>
              <a:t>04/12/2024</a:t>
            </a:r>
            <a:endParaRPr lang="da-DK" dirty="0"/>
          </a:p>
        </p:txBody>
      </p:sp>
      <p:sp>
        <p:nvSpPr>
          <p:cNvPr id="2" name="Ellipse 1">
            <a:extLst>
              <a:ext uri="{FF2B5EF4-FFF2-40B4-BE49-F238E27FC236}">
                <a16:creationId xmlns:a16="http://schemas.microsoft.com/office/drawing/2014/main" id="{13FC50E5-E609-5ECA-F15C-55BABA93BF84}"/>
              </a:ext>
            </a:extLst>
          </p:cNvPr>
          <p:cNvSpPr/>
          <p:nvPr/>
        </p:nvSpPr>
        <p:spPr>
          <a:xfrm>
            <a:off x="2335576" y="1498295"/>
            <a:ext cx="1476260" cy="1244906"/>
          </a:xfrm>
          <a:prstGeom prst="ellipse">
            <a:avLst/>
          </a:prstGeom>
          <a:solidFill>
            <a:schemeClr val="accent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rtl="0"/>
            <a:r>
              <a:rPr lang="en-gb" sz="1600"/>
              <a:t>Manager/AMG</a:t>
            </a:r>
          </a:p>
        </p:txBody>
      </p:sp>
      <p:sp>
        <p:nvSpPr>
          <p:cNvPr id="5" name="Ellipse 4">
            <a:extLst>
              <a:ext uri="{FF2B5EF4-FFF2-40B4-BE49-F238E27FC236}">
                <a16:creationId xmlns:a16="http://schemas.microsoft.com/office/drawing/2014/main" id="{6AB17EB0-E65D-FB86-CF59-8CB3E4DBCE90}"/>
              </a:ext>
            </a:extLst>
          </p:cNvPr>
          <p:cNvSpPr/>
          <p:nvPr/>
        </p:nvSpPr>
        <p:spPr>
          <a:xfrm>
            <a:off x="4241494" y="3375694"/>
            <a:ext cx="1476260" cy="1244906"/>
          </a:xfrm>
          <a:prstGeom prst="ellipse">
            <a:avLst/>
          </a:prstGeom>
          <a:solidFill>
            <a:schemeClr val="accent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rtl="0"/>
            <a:r>
              <a:rPr lang="en-gb" sz="1600"/>
              <a:t>Group</a:t>
            </a:r>
          </a:p>
          <a:p>
            <a:pPr algn="ctr" rtl="0"/>
            <a:endParaRPr lang="da-DK" sz="1600" dirty="0"/>
          </a:p>
          <a:p>
            <a:pPr algn="ctr" rtl="0"/>
            <a:endParaRPr lang="da-DK" sz="1600" dirty="0"/>
          </a:p>
        </p:txBody>
      </p:sp>
      <p:sp>
        <p:nvSpPr>
          <p:cNvPr id="10" name="Ellipse 9">
            <a:extLst>
              <a:ext uri="{FF2B5EF4-FFF2-40B4-BE49-F238E27FC236}">
                <a16:creationId xmlns:a16="http://schemas.microsoft.com/office/drawing/2014/main" id="{D3C37250-BAEC-4442-11D4-129CAE40F61A}"/>
              </a:ext>
            </a:extLst>
          </p:cNvPr>
          <p:cNvSpPr/>
          <p:nvPr/>
        </p:nvSpPr>
        <p:spPr>
          <a:xfrm>
            <a:off x="2335576" y="3429000"/>
            <a:ext cx="1476260" cy="1244906"/>
          </a:xfrm>
          <a:prstGeom prst="ellipse">
            <a:avLst/>
          </a:prstGeom>
          <a:solidFill>
            <a:schemeClr val="accent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rtl="0"/>
            <a:r>
              <a:rPr lang="en-gb" sz="1600"/>
              <a:t>Group</a:t>
            </a:r>
          </a:p>
          <a:p>
            <a:pPr algn="ctr" rtl="0"/>
            <a:endParaRPr lang="da-DK" sz="1600" dirty="0"/>
          </a:p>
          <a:p>
            <a:pPr algn="ctr" rtl="0"/>
            <a:endParaRPr lang="da-DK" sz="1600" dirty="0"/>
          </a:p>
        </p:txBody>
      </p:sp>
      <p:sp>
        <p:nvSpPr>
          <p:cNvPr id="11" name="Ellipse 10">
            <a:extLst>
              <a:ext uri="{FF2B5EF4-FFF2-40B4-BE49-F238E27FC236}">
                <a16:creationId xmlns:a16="http://schemas.microsoft.com/office/drawing/2014/main" id="{0C26768A-F2C8-43AC-A55B-F5DB98EEA913}"/>
              </a:ext>
            </a:extLst>
          </p:cNvPr>
          <p:cNvSpPr/>
          <p:nvPr/>
        </p:nvSpPr>
        <p:spPr>
          <a:xfrm>
            <a:off x="429658" y="3375694"/>
            <a:ext cx="1476260" cy="1244906"/>
          </a:xfrm>
          <a:prstGeom prst="ellipse">
            <a:avLst/>
          </a:prstGeom>
          <a:solidFill>
            <a:schemeClr val="accent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rtl="0"/>
            <a:r>
              <a:rPr lang="en-gb" sz="1600"/>
              <a:t>Group</a:t>
            </a:r>
          </a:p>
          <a:p>
            <a:pPr algn="ctr" rtl="0"/>
            <a:endParaRPr lang="da-DK" sz="1600" dirty="0"/>
          </a:p>
          <a:p>
            <a:pPr algn="ctr" rtl="0"/>
            <a:endParaRPr lang="da-DK" sz="1600" dirty="0"/>
          </a:p>
        </p:txBody>
      </p:sp>
      <p:cxnSp>
        <p:nvCxnSpPr>
          <p:cNvPr id="13" name="Lige pilforbindelse 12">
            <a:extLst>
              <a:ext uri="{FF2B5EF4-FFF2-40B4-BE49-F238E27FC236}">
                <a16:creationId xmlns:a16="http://schemas.microsoft.com/office/drawing/2014/main" id="{91AF9DC8-4863-42C9-17E3-86DE31678FC8}"/>
              </a:ext>
            </a:extLst>
          </p:cNvPr>
          <p:cNvCxnSpPr>
            <a:stCxn id="2" idx="4"/>
            <a:endCxn id="10" idx="0"/>
          </p:cNvCxnSpPr>
          <p:nvPr/>
        </p:nvCxnSpPr>
        <p:spPr>
          <a:xfrm>
            <a:off x="3073706" y="2743201"/>
            <a:ext cx="0" cy="68579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Lige pilforbindelse 20">
            <a:extLst>
              <a:ext uri="{FF2B5EF4-FFF2-40B4-BE49-F238E27FC236}">
                <a16:creationId xmlns:a16="http://schemas.microsoft.com/office/drawing/2014/main" id="{4087729A-A012-EB95-BC8D-5EAA4848C71D}"/>
              </a:ext>
            </a:extLst>
          </p:cNvPr>
          <p:cNvCxnSpPr>
            <a:stCxn id="2" idx="5"/>
            <a:endCxn id="5" idx="0"/>
          </p:cNvCxnSpPr>
          <p:nvPr/>
        </p:nvCxnSpPr>
        <p:spPr>
          <a:xfrm>
            <a:off x="3595643" y="2560889"/>
            <a:ext cx="1383981" cy="814805"/>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Lige pilforbindelse 22">
            <a:extLst>
              <a:ext uri="{FF2B5EF4-FFF2-40B4-BE49-F238E27FC236}">
                <a16:creationId xmlns:a16="http://schemas.microsoft.com/office/drawing/2014/main" id="{903AFFE1-16CF-EFF7-41DB-4989879385B0}"/>
              </a:ext>
            </a:extLst>
          </p:cNvPr>
          <p:cNvCxnSpPr>
            <a:cxnSpLocks/>
            <a:endCxn id="11" idx="0"/>
          </p:cNvCxnSpPr>
          <p:nvPr/>
        </p:nvCxnSpPr>
        <p:spPr>
          <a:xfrm flipH="1">
            <a:off x="1167788" y="2560889"/>
            <a:ext cx="1366092" cy="814805"/>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29" name="Gruppe 28">
            <a:extLst>
              <a:ext uri="{FF2B5EF4-FFF2-40B4-BE49-F238E27FC236}">
                <a16:creationId xmlns:a16="http://schemas.microsoft.com/office/drawing/2014/main" id="{D16FC965-A46B-967A-DB19-30A36932EC91}"/>
              </a:ext>
            </a:extLst>
          </p:cNvPr>
          <p:cNvGrpSpPr/>
          <p:nvPr/>
        </p:nvGrpSpPr>
        <p:grpSpPr>
          <a:xfrm>
            <a:off x="897875" y="3942604"/>
            <a:ext cx="539826" cy="551790"/>
            <a:chOff x="2533880" y="5691130"/>
            <a:chExt cx="716096" cy="714260"/>
          </a:xfrm>
        </p:grpSpPr>
        <p:cxnSp>
          <p:nvCxnSpPr>
            <p:cNvPr id="26" name="Lige pilforbindelse 25">
              <a:extLst>
                <a:ext uri="{FF2B5EF4-FFF2-40B4-BE49-F238E27FC236}">
                  <a16:creationId xmlns:a16="http://schemas.microsoft.com/office/drawing/2014/main" id="{0CC7C9BE-17A1-79EE-C585-7D951D69475C}"/>
                </a:ext>
              </a:extLst>
            </p:cNvPr>
            <p:cNvCxnSpPr/>
            <p:nvPr/>
          </p:nvCxnSpPr>
          <p:spPr>
            <a:xfrm>
              <a:off x="2533880" y="6048260"/>
              <a:ext cx="716096" cy="0"/>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Lige pilforbindelse 26">
              <a:extLst>
                <a:ext uri="{FF2B5EF4-FFF2-40B4-BE49-F238E27FC236}">
                  <a16:creationId xmlns:a16="http://schemas.microsoft.com/office/drawing/2014/main" id="{BDE87BE3-C34F-3B0D-9C18-B071AF70249D}"/>
                </a:ext>
              </a:extLst>
            </p:cNvPr>
            <p:cNvCxnSpPr>
              <a:cxnSpLocks/>
            </p:cNvCxnSpPr>
            <p:nvPr/>
          </p:nvCxnSpPr>
          <p:spPr>
            <a:xfrm>
              <a:off x="2891928" y="5691130"/>
              <a:ext cx="0" cy="714260"/>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30" name="Gruppe 29">
            <a:extLst>
              <a:ext uri="{FF2B5EF4-FFF2-40B4-BE49-F238E27FC236}">
                <a16:creationId xmlns:a16="http://schemas.microsoft.com/office/drawing/2014/main" id="{0A3F694A-C35D-DF3C-224A-4868E9400C73}"/>
              </a:ext>
            </a:extLst>
          </p:cNvPr>
          <p:cNvGrpSpPr/>
          <p:nvPr/>
        </p:nvGrpSpPr>
        <p:grpSpPr>
          <a:xfrm>
            <a:off x="2803792" y="3998147"/>
            <a:ext cx="539826" cy="551790"/>
            <a:chOff x="2533880" y="5691130"/>
            <a:chExt cx="716096" cy="714260"/>
          </a:xfrm>
        </p:grpSpPr>
        <p:cxnSp>
          <p:nvCxnSpPr>
            <p:cNvPr id="31" name="Lige pilforbindelse 30">
              <a:extLst>
                <a:ext uri="{FF2B5EF4-FFF2-40B4-BE49-F238E27FC236}">
                  <a16:creationId xmlns:a16="http://schemas.microsoft.com/office/drawing/2014/main" id="{81F3678F-A3BE-6DA1-54F8-DEA414C367A1}"/>
                </a:ext>
              </a:extLst>
            </p:cNvPr>
            <p:cNvCxnSpPr/>
            <p:nvPr/>
          </p:nvCxnSpPr>
          <p:spPr>
            <a:xfrm>
              <a:off x="2533880" y="6048260"/>
              <a:ext cx="716096" cy="0"/>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Lige pilforbindelse 31">
              <a:extLst>
                <a:ext uri="{FF2B5EF4-FFF2-40B4-BE49-F238E27FC236}">
                  <a16:creationId xmlns:a16="http://schemas.microsoft.com/office/drawing/2014/main" id="{385FA9B7-F16E-011F-5CC8-13AEFB4F7E8E}"/>
                </a:ext>
              </a:extLst>
            </p:cNvPr>
            <p:cNvCxnSpPr>
              <a:cxnSpLocks/>
            </p:cNvCxnSpPr>
            <p:nvPr/>
          </p:nvCxnSpPr>
          <p:spPr>
            <a:xfrm>
              <a:off x="2891928" y="5691130"/>
              <a:ext cx="0" cy="714260"/>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33" name="Gruppe 32">
            <a:extLst>
              <a:ext uri="{FF2B5EF4-FFF2-40B4-BE49-F238E27FC236}">
                <a16:creationId xmlns:a16="http://schemas.microsoft.com/office/drawing/2014/main" id="{3950968E-BD56-875A-D59D-0C6796892F46}"/>
              </a:ext>
            </a:extLst>
          </p:cNvPr>
          <p:cNvGrpSpPr/>
          <p:nvPr/>
        </p:nvGrpSpPr>
        <p:grpSpPr>
          <a:xfrm>
            <a:off x="4685655" y="3942604"/>
            <a:ext cx="539826" cy="551790"/>
            <a:chOff x="2533880" y="5691130"/>
            <a:chExt cx="716096" cy="714260"/>
          </a:xfrm>
        </p:grpSpPr>
        <p:cxnSp>
          <p:nvCxnSpPr>
            <p:cNvPr id="34" name="Lige pilforbindelse 33">
              <a:extLst>
                <a:ext uri="{FF2B5EF4-FFF2-40B4-BE49-F238E27FC236}">
                  <a16:creationId xmlns:a16="http://schemas.microsoft.com/office/drawing/2014/main" id="{474A0617-3297-DAFF-F73F-9131CB8C9DFA}"/>
                </a:ext>
              </a:extLst>
            </p:cNvPr>
            <p:cNvCxnSpPr/>
            <p:nvPr/>
          </p:nvCxnSpPr>
          <p:spPr>
            <a:xfrm>
              <a:off x="2533880" y="6048260"/>
              <a:ext cx="716096" cy="0"/>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 name="Lige pilforbindelse 34">
              <a:extLst>
                <a:ext uri="{FF2B5EF4-FFF2-40B4-BE49-F238E27FC236}">
                  <a16:creationId xmlns:a16="http://schemas.microsoft.com/office/drawing/2014/main" id="{1341ED22-2EDB-8A7A-A507-611C33BC8105}"/>
                </a:ext>
              </a:extLst>
            </p:cNvPr>
            <p:cNvCxnSpPr>
              <a:cxnSpLocks/>
            </p:cNvCxnSpPr>
            <p:nvPr/>
          </p:nvCxnSpPr>
          <p:spPr>
            <a:xfrm>
              <a:off x="2891928" y="5691130"/>
              <a:ext cx="0" cy="714260"/>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grpSp>
    </p:spTree>
    <p:custDataLst>
      <p:custData r:id="rId1"/>
      <p:custData r:id="rId2"/>
    </p:custDataLst>
    <p:extLst>
      <p:ext uri="{BB962C8B-B14F-4D97-AF65-F5344CB8AC3E}">
        <p14:creationId xmlns:p14="http://schemas.microsoft.com/office/powerpoint/2010/main" val="4107442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1">
            <a:extLst>
              <a:ext uri="{FF2B5EF4-FFF2-40B4-BE49-F238E27FC236}">
                <a16:creationId xmlns:a16="http://schemas.microsoft.com/office/drawing/2014/main" id="{994A2FFF-094A-CF4C-F4D0-2865E9C49840}"/>
              </a:ext>
            </a:extLst>
          </p:cNvPr>
          <p:cNvPicPr>
            <a:picLocks noGrp="1" noChangeAspect="1"/>
          </p:cNvPicPr>
          <p:nvPr>
            <p:ph type="pic" sz="quarter" idx="13"/>
            <p:custDataLst>
              <p:tags r:id="rId1"/>
            </p:custDataLst>
          </p:nvPr>
        </p:nvPicPr>
        <p:blipFill rotWithShape="1">
          <a:blip r:embed="rId4">
            <a:extLst>
              <a:ext uri="{28A0092B-C50C-407E-A947-70E740481C1C}">
                <a14:useLocalDpi xmlns:a14="http://schemas.microsoft.com/office/drawing/2010/main" val="0"/>
              </a:ext>
            </a:extLst>
          </a:blip>
          <a:srcRect l="5531" r="5531"/>
          <a:stretch/>
        </p:blipFill>
        <p:spPr>
          <a:xfrm>
            <a:off x="0" y="0"/>
            <a:ext cx="6099300" cy="6858000"/>
          </a:xfrm>
        </p:spPr>
      </p:pic>
      <p:sp>
        <p:nvSpPr>
          <p:cNvPr id="3" name="Titel 2">
            <a:extLst>
              <a:ext uri="{FF2B5EF4-FFF2-40B4-BE49-F238E27FC236}">
                <a16:creationId xmlns:a16="http://schemas.microsoft.com/office/drawing/2014/main" id="{51251ADD-2EE6-1619-2BD6-0EBA630278FC}"/>
              </a:ext>
            </a:extLst>
          </p:cNvPr>
          <p:cNvSpPr>
            <a:spLocks noGrp="1"/>
          </p:cNvSpPr>
          <p:nvPr>
            <p:ph type="title"/>
          </p:nvPr>
        </p:nvSpPr>
        <p:spPr/>
        <p:txBody>
          <a:bodyPr rtlCol="0"/>
          <a:lstStyle/>
          <a:p>
            <a:pPr rtl="0"/>
            <a:r>
              <a:rPr lang="en-gb"/>
              <a:t>Example of scheduling group conversations (model 1)</a:t>
            </a:r>
          </a:p>
        </p:txBody>
      </p:sp>
      <p:sp>
        <p:nvSpPr>
          <p:cNvPr id="7" name="Pladsholder til indhold 6">
            <a:extLst>
              <a:ext uri="{FF2B5EF4-FFF2-40B4-BE49-F238E27FC236}">
                <a16:creationId xmlns:a16="http://schemas.microsoft.com/office/drawing/2014/main" id="{6E368758-FD20-D833-4B6F-BA2298517873}"/>
              </a:ext>
            </a:extLst>
          </p:cNvPr>
          <p:cNvSpPr>
            <a:spLocks noGrp="1"/>
          </p:cNvSpPr>
          <p:nvPr>
            <p:ph sz="quarter" idx="19"/>
          </p:nvPr>
        </p:nvSpPr>
        <p:spPr>
          <a:xfrm>
            <a:off x="6692400" y="4913376"/>
            <a:ext cx="4680000" cy="940224"/>
          </a:xfrm>
        </p:spPr>
        <p:txBody>
          <a:bodyPr rtlCol="0"/>
          <a:lstStyle/>
          <a:p>
            <a:pPr rtl="0"/>
            <a:r>
              <a:rPr lang="en-gb" sz="1800"/>
              <a:t>Form for preparation</a:t>
            </a:r>
          </a:p>
          <a:p>
            <a:pPr rtl="0"/>
            <a:r>
              <a:rPr lang="en-gb" sz="1800"/>
              <a:t>Sample script</a:t>
            </a:r>
          </a:p>
        </p:txBody>
      </p:sp>
    </p:spTree>
    <p:extLst>
      <p:ext uri="{BB962C8B-B14F-4D97-AF65-F5344CB8AC3E}">
        <p14:creationId xmlns:p14="http://schemas.microsoft.com/office/powerpoint/2010/main" val="1793501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B165977A-CBFF-1DF3-510A-78D140A8A7E3}"/>
              </a:ext>
            </a:extLst>
          </p:cNvPr>
          <p:cNvSpPr>
            <a:spLocks noGrp="1"/>
          </p:cNvSpPr>
          <p:nvPr>
            <p:ph type="title"/>
          </p:nvPr>
        </p:nvSpPr>
        <p:spPr>
          <a:xfrm>
            <a:off x="411163" y="789633"/>
            <a:ext cx="10962000" cy="671967"/>
          </a:xfrm>
        </p:spPr>
        <p:txBody>
          <a:bodyPr rtlCol="0"/>
          <a:lstStyle/>
          <a:p>
            <a:pPr rtl="0"/>
            <a:r>
              <a:rPr lang="en-gb"/>
              <a:t>Preparation</a:t>
            </a:r>
          </a:p>
        </p:txBody>
      </p:sp>
      <p:sp>
        <p:nvSpPr>
          <p:cNvPr id="8" name="Pladsholder til indhold 7">
            <a:extLst>
              <a:ext uri="{FF2B5EF4-FFF2-40B4-BE49-F238E27FC236}">
                <a16:creationId xmlns:a16="http://schemas.microsoft.com/office/drawing/2014/main" id="{305AD215-11D5-ED90-AD3C-FDB769C61D8D}"/>
              </a:ext>
            </a:extLst>
          </p:cNvPr>
          <p:cNvSpPr>
            <a:spLocks noGrp="1"/>
          </p:cNvSpPr>
          <p:nvPr>
            <p:ph sz="quarter" idx="19"/>
          </p:nvPr>
        </p:nvSpPr>
        <p:spPr>
          <a:xfrm>
            <a:off x="411163" y="1634836"/>
            <a:ext cx="6470283" cy="4218764"/>
          </a:xfrm>
        </p:spPr>
        <p:txBody>
          <a:bodyPr rtlCol="0"/>
          <a:lstStyle/>
          <a:p>
            <a:pPr marL="0" indent="0" rtl="0">
              <a:buNone/>
            </a:pPr>
            <a:r>
              <a:rPr lang="en-gb" sz="1800" b="1"/>
              <a:t>It is important to have a good and well-considered reflection. Consider the following:</a:t>
            </a:r>
          </a:p>
          <a:p>
            <a:pPr marL="0" indent="0" rtl="0">
              <a:buNone/>
            </a:pPr>
            <a:endParaRPr lang="da-DK" sz="1800" b="1" dirty="0"/>
          </a:p>
          <a:p>
            <a:pPr rtl="0"/>
            <a:r>
              <a:rPr lang="en-gb"/>
              <a:t>How should the employees be divided into groups and how many in each group?</a:t>
            </a:r>
          </a:p>
          <a:p>
            <a:pPr rtl="0"/>
            <a:endParaRPr lang="da-DK" dirty="0"/>
          </a:p>
          <a:p>
            <a:pPr rtl="0"/>
            <a:r>
              <a:rPr lang="en-gb"/>
              <a:t>Do the participants need to know about the groups in advance?</a:t>
            </a:r>
          </a:p>
          <a:p>
            <a:pPr rtl="0"/>
            <a:endParaRPr lang="da-DK" dirty="0"/>
          </a:p>
          <a:p>
            <a:pPr rtl="0"/>
            <a:r>
              <a:rPr lang="en-gb"/>
              <a:t>How does the health and safety group apply knowledge gained from the dialogue in the further process?</a:t>
            </a:r>
          </a:p>
          <a:p>
            <a:pPr rtl="0"/>
            <a:endParaRPr lang="da-DK" dirty="0"/>
          </a:p>
          <a:p>
            <a:pPr rtl="0"/>
            <a:r>
              <a:rPr lang="en-gb"/>
              <a:t>What is the health and safety group’s plan for the further process after the dialogue meeting and how/when will the employees be involved?</a:t>
            </a:r>
          </a:p>
          <a:p>
            <a:pPr rtl="0"/>
            <a:endParaRPr lang="da-DK" dirty="0"/>
          </a:p>
          <a:p>
            <a:pPr rtl="0"/>
            <a:endParaRPr lang="da-DK" dirty="0"/>
          </a:p>
        </p:txBody>
      </p:sp>
      <p:sp>
        <p:nvSpPr>
          <p:cNvPr id="4" name="Date Placeholder 3">
            <a:extLst>
              <a:ext uri="{FF2B5EF4-FFF2-40B4-BE49-F238E27FC236}">
                <a16:creationId xmlns:a16="http://schemas.microsoft.com/office/drawing/2014/main" id="{4282FC63-F570-4742-8289-87118180BE44}"/>
              </a:ext>
            </a:extLst>
          </p:cNvPr>
          <p:cNvSpPr>
            <a:spLocks noGrp="1"/>
          </p:cNvSpPr>
          <p:nvPr>
            <p:ph type="dt" sz="half" idx="20"/>
          </p:nvPr>
        </p:nvSpPr>
        <p:spPr/>
        <p:txBody>
          <a:bodyPr rtlCol="0"/>
          <a:lstStyle/>
          <a:p>
            <a:pPr rtl="0"/>
            <a:r>
              <a:rPr lang="da-DK"/>
              <a:t>04/12/2024</a:t>
            </a:r>
            <a:endParaRPr lang="da-DK" dirty="0"/>
          </a:p>
        </p:txBody>
      </p:sp>
      <p:pic>
        <p:nvPicPr>
          <p:cNvPr id="3" name="Grafik 2" descr="Skriveplade afkrydset kontur">
            <a:extLst>
              <a:ext uri="{FF2B5EF4-FFF2-40B4-BE49-F238E27FC236}">
                <a16:creationId xmlns:a16="http://schemas.microsoft.com/office/drawing/2014/main" id="{EFCFE199-9D07-55D6-9F29-3737923F27F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966895" y="2140473"/>
            <a:ext cx="2999564" cy="2999564"/>
          </a:xfrm>
          <a:prstGeom prst="rect">
            <a:avLst/>
          </a:prstGeom>
        </p:spPr>
      </p:pic>
    </p:spTree>
    <p:custDataLst>
      <p:custData r:id="rId1"/>
      <p:custData r:id="rId2"/>
    </p:custDataLst>
    <p:extLst>
      <p:ext uri="{BB962C8B-B14F-4D97-AF65-F5344CB8AC3E}">
        <p14:creationId xmlns:p14="http://schemas.microsoft.com/office/powerpoint/2010/main" val="2545913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dsholder til indhold 3">
            <a:extLst>
              <a:ext uri="{FF2B5EF4-FFF2-40B4-BE49-F238E27FC236}">
                <a16:creationId xmlns:a16="http://schemas.microsoft.com/office/drawing/2014/main" id="{FDBBCC3B-ED0B-F54A-C9C3-B78A574C4A1F}"/>
              </a:ext>
            </a:extLst>
          </p:cNvPr>
          <p:cNvGraphicFramePr>
            <a:graphicFrameLocks noGrp="1"/>
          </p:cNvGraphicFramePr>
          <p:nvPr>
            <p:ph sz="quarter" idx="19"/>
            <p:extLst>
              <p:ext uri="{D42A27DB-BD31-4B8C-83A1-F6EECF244321}">
                <p14:modId xmlns:p14="http://schemas.microsoft.com/office/powerpoint/2010/main" val="4282284286"/>
              </p:ext>
            </p:extLst>
          </p:nvPr>
        </p:nvGraphicFramePr>
        <p:xfrm>
          <a:off x="398769" y="985105"/>
          <a:ext cx="11335808" cy="5491480"/>
        </p:xfrm>
        <a:graphic>
          <a:graphicData uri="http://schemas.openxmlformats.org/drawingml/2006/table">
            <a:tbl>
              <a:tblPr firstRow="1" bandRow="1">
                <a:tableStyleId>{5C22544A-7EE6-4342-B048-85BDC9FD1C3A}</a:tableStyleId>
              </a:tblPr>
              <a:tblGrid>
                <a:gridCol w="1171900">
                  <a:extLst>
                    <a:ext uri="{9D8B030D-6E8A-4147-A177-3AD203B41FA5}">
                      <a16:colId xmlns:a16="http://schemas.microsoft.com/office/drawing/2014/main" val="58648772"/>
                    </a:ext>
                  </a:extLst>
                </a:gridCol>
                <a:gridCol w="3212774">
                  <a:extLst>
                    <a:ext uri="{9D8B030D-6E8A-4147-A177-3AD203B41FA5}">
                      <a16:colId xmlns:a16="http://schemas.microsoft.com/office/drawing/2014/main" val="4234733086"/>
                    </a:ext>
                  </a:extLst>
                </a:gridCol>
                <a:gridCol w="2192337">
                  <a:extLst>
                    <a:ext uri="{9D8B030D-6E8A-4147-A177-3AD203B41FA5}">
                      <a16:colId xmlns:a16="http://schemas.microsoft.com/office/drawing/2014/main" val="1782618849"/>
                    </a:ext>
                  </a:extLst>
                </a:gridCol>
                <a:gridCol w="2192337">
                  <a:extLst>
                    <a:ext uri="{9D8B030D-6E8A-4147-A177-3AD203B41FA5}">
                      <a16:colId xmlns:a16="http://schemas.microsoft.com/office/drawing/2014/main" val="3412619883"/>
                    </a:ext>
                  </a:extLst>
                </a:gridCol>
                <a:gridCol w="2566460">
                  <a:extLst>
                    <a:ext uri="{9D8B030D-6E8A-4147-A177-3AD203B41FA5}">
                      <a16:colId xmlns:a16="http://schemas.microsoft.com/office/drawing/2014/main" val="1890180888"/>
                    </a:ext>
                  </a:extLst>
                </a:gridCol>
              </a:tblGrid>
              <a:tr h="370840">
                <a:tc>
                  <a:txBody>
                    <a:bodyPr/>
                    <a:lstStyle/>
                    <a:p>
                      <a:pPr rtl="0"/>
                      <a:r>
                        <a:rPr lang="en-gb" sz="1200">
                          <a:solidFill>
                            <a:schemeClr val="tx1"/>
                          </a:solidFill>
                        </a:rPr>
                        <a:t>Time</a:t>
                      </a:r>
                    </a:p>
                  </a:txBody>
                  <a:tcPr>
                    <a:solidFill>
                      <a:schemeClr val="accent2"/>
                    </a:solidFill>
                  </a:tcPr>
                </a:tc>
                <a:tc>
                  <a:txBody>
                    <a:bodyPr/>
                    <a:lstStyle/>
                    <a:p>
                      <a:pPr rtl="0"/>
                      <a:r>
                        <a:rPr lang="en-gb" sz="1200">
                          <a:solidFill>
                            <a:schemeClr val="tx1"/>
                          </a:solidFill>
                        </a:rPr>
                        <a:t>Activity</a:t>
                      </a:r>
                    </a:p>
                  </a:txBody>
                  <a:tcPr>
                    <a:solidFill>
                      <a:schemeClr val="accent2"/>
                    </a:solidFill>
                  </a:tcPr>
                </a:tc>
                <a:tc>
                  <a:txBody>
                    <a:bodyPr/>
                    <a:lstStyle/>
                    <a:p>
                      <a:pPr rtl="0"/>
                      <a:r>
                        <a:rPr lang="en-gb" sz="1200">
                          <a:solidFill>
                            <a:schemeClr val="tx1"/>
                          </a:solidFill>
                        </a:rPr>
                        <a:t>Purpose</a:t>
                      </a:r>
                    </a:p>
                  </a:txBody>
                  <a:tcPr>
                    <a:solidFill>
                      <a:schemeClr val="accent2"/>
                    </a:solidFill>
                  </a:tcPr>
                </a:tc>
                <a:tc>
                  <a:txBody>
                    <a:bodyPr/>
                    <a:lstStyle/>
                    <a:p>
                      <a:pPr rtl="0"/>
                      <a:r>
                        <a:rPr lang="en-gb" sz="1200">
                          <a:solidFill>
                            <a:schemeClr val="tx1"/>
                          </a:solidFill>
                        </a:rPr>
                        <a:t>Process</a:t>
                      </a:r>
                    </a:p>
                  </a:txBody>
                  <a:tcPr>
                    <a:solidFill>
                      <a:schemeClr val="accent2"/>
                    </a:solidFill>
                  </a:tcPr>
                </a:tc>
                <a:tc>
                  <a:txBody>
                    <a:bodyPr/>
                    <a:lstStyle/>
                    <a:p>
                      <a:pPr rtl="0"/>
                      <a:r>
                        <a:rPr lang="en-gb" sz="1200">
                          <a:solidFill>
                            <a:schemeClr val="tx1"/>
                          </a:solidFill>
                        </a:rPr>
                        <a:t>Practical tasks</a:t>
                      </a:r>
                    </a:p>
                  </a:txBody>
                  <a:tcPr>
                    <a:solidFill>
                      <a:schemeClr val="accent2"/>
                    </a:solidFill>
                  </a:tcPr>
                </a:tc>
                <a:extLst>
                  <a:ext uri="{0D108BD9-81ED-4DB2-BD59-A6C34878D82A}">
                    <a16:rowId xmlns:a16="http://schemas.microsoft.com/office/drawing/2014/main" val="1283546280"/>
                  </a:ext>
                </a:extLst>
              </a:tr>
              <a:tr h="370840">
                <a:tc>
                  <a:txBody>
                    <a:bodyPr/>
                    <a:lstStyle/>
                    <a:p>
                      <a:pPr rtl="0"/>
                      <a:r>
                        <a:rPr lang="en-gb" sz="1200"/>
                        <a:t>When/for how long?</a:t>
                      </a:r>
                    </a:p>
                  </a:txBody>
                  <a:tcPr>
                    <a:solidFill>
                      <a:schemeClr val="accent1"/>
                    </a:solidFill>
                  </a:tcPr>
                </a:tc>
                <a:tc>
                  <a:txBody>
                    <a:bodyPr/>
                    <a:lstStyle/>
                    <a:p>
                      <a:pPr rtl="0"/>
                      <a:r>
                        <a:rPr lang="en-gb" sz="1200"/>
                        <a:t>What is going to happen?</a:t>
                      </a:r>
                    </a:p>
                    <a:p>
                      <a:pPr rtl="0"/>
                      <a:endParaRPr lang="da-DK" sz="1200" dirty="0"/>
                    </a:p>
                  </a:txBody>
                  <a:tcPr>
                    <a:solidFill>
                      <a:schemeClr val="accent1"/>
                    </a:solidFill>
                  </a:tcPr>
                </a:tc>
                <a:tc>
                  <a:txBody>
                    <a:bodyPr/>
                    <a:lstStyle/>
                    <a:p>
                      <a:pPr rtl="0"/>
                      <a:r>
                        <a:rPr lang="en-gb" sz="1200"/>
                        <a:t>Why?</a:t>
                      </a:r>
                    </a:p>
                    <a:p>
                      <a:pPr rtl="0"/>
                      <a:endParaRPr lang="da-DK" sz="1200" dirty="0"/>
                    </a:p>
                  </a:txBody>
                  <a:tcPr>
                    <a:solidFill>
                      <a:schemeClr val="accent1"/>
                    </a:solidFill>
                  </a:tcPr>
                </a:tc>
                <a:tc>
                  <a:txBody>
                    <a:bodyPr/>
                    <a:lstStyle/>
                    <a:p>
                      <a:pPr rtl="0"/>
                      <a:r>
                        <a:rPr lang="en-gb" sz="1200"/>
                        <a:t>Who does what along the way?</a:t>
                      </a:r>
                    </a:p>
                  </a:txBody>
                  <a:tcPr>
                    <a:solidFill>
                      <a:schemeClr val="accent1"/>
                    </a:solidFill>
                  </a:tcPr>
                </a:tc>
                <a:tc>
                  <a:txBody>
                    <a:bodyPr/>
                    <a:lstStyle/>
                    <a:p>
                      <a:pPr rtl="0"/>
                      <a:r>
                        <a:rPr lang="en-gb" sz="1200"/>
                        <a:t>Remember!</a:t>
                      </a:r>
                    </a:p>
                    <a:p>
                      <a:pPr rtl="0"/>
                      <a:r>
                        <a:rPr lang="en-gb" sz="1200"/>
                        <a:t>Is there a need for meeting materials, paper, pen, post-its, etc.? </a:t>
                      </a:r>
                    </a:p>
                  </a:txBody>
                  <a:tcPr>
                    <a:solidFill>
                      <a:schemeClr val="accent1"/>
                    </a:solidFill>
                  </a:tcPr>
                </a:tc>
                <a:extLst>
                  <a:ext uri="{0D108BD9-81ED-4DB2-BD59-A6C34878D82A}">
                    <a16:rowId xmlns:a16="http://schemas.microsoft.com/office/drawing/2014/main" val="10432245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t>10 min.</a:t>
                      </a:r>
                    </a:p>
                    <a:p>
                      <a:pPr rtl="0"/>
                      <a:endParaRPr lang="da-DK" sz="1200" dirty="0"/>
                    </a:p>
                  </a:txBody>
                  <a:tcPr>
                    <a:solidFill>
                      <a:schemeClr val="accent1"/>
                    </a:solidFill>
                  </a:tcPr>
                </a:tc>
                <a:tc>
                  <a:txBody>
                    <a:bodyPr/>
                    <a:lstStyle/>
                    <a:p>
                      <a:pPr rtl="0"/>
                      <a:r>
                        <a:rPr lang="en-gb" sz="1200"/>
                        <a:t>Welcome and framing</a:t>
                      </a:r>
                    </a:p>
                    <a:p>
                      <a:pPr rtl="0"/>
                      <a:r>
                        <a:rPr lang="en-gb" sz="1200"/>
                        <a:t>- Presentation of today’s programme</a:t>
                      </a:r>
                    </a:p>
                    <a:p>
                      <a:pPr rtl="0"/>
                      <a:endParaRPr lang="da-DK" sz="1200" dirty="0"/>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t>Dialogue about WPA results, uncover causes/explanations for results</a:t>
                      </a:r>
                    </a:p>
                    <a:p>
                      <a:pPr rtl="0"/>
                      <a:endParaRPr lang="da-DK" sz="1200" dirty="0"/>
                    </a:p>
                  </a:txBody>
                  <a:tcPr>
                    <a:solidFill>
                      <a:schemeClr val="accent1"/>
                    </a:solidFill>
                  </a:tcPr>
                </a:tc>
                <a:tc>
                  <a:txBody>
                    <a:bodyPr/>
                    <a:lstStyle/>
                    <a:p>
                      <a:pPr rtl="0"/>
                      <a:r>
                        <a:rPr lang="en-gb" sz="1200"/>
                        <a:t>Head of department opens</a:t>
                      </a:r>
                    </a:p>
                    <a:p>
                      <a:pPr rtl="0"/>
                      <a:r>
                        <a:rPr lang="en-gb" sz="1200"/>
                        <a:t>AMG observes, assists and takes notes along the way</a:t>
                      </a:r>
                    </a:p>
                    <a:p>
                      <a:pPr rtl="0"/>
                      <a:endParaRPr lang="da-DK" sz="1200" dirty="0"/>
                    </a:p>
                  </a:txBody>
                  <a:tcPr>
                    <a:solidFill>
                      <a:schemeClr val="accent1"/>
                    </a:solidFill>
                  </a:tcPr>
                </a:tc>
                <a:tc>
                  <a:txBody>
                    <a:bodyPr/>
                    <a:lstStyle/>
                    <a:p>
                      <a:pPr rtl="0"/>
                      <a:endParaRPr lang="da-DK" sz="1200" dirty="0"/>
                    </a:p>
                  </a:txBody>
                  <a:tcPr>
                    <a:solidFill>
                      <a:schemeClr val="accent1"/>
                    </a:solidFill>
                  </a:tcPr>
                </a:tc>
                <a:extLst>
                  <a:ext uri="{0D108BD9-81ED-4DB2-BD59-A6C34878D82A}">
                    <a16:rowId xmlns:a16="http://schemas.microsoft.com/office/drawing/2014/main" val="630480960"/>
                  </a:ext>
                </a:extLst>
              </a:tr>
              <a:tr h="370840">
                <a:tc>
                  <a:txBody>
                    <a:bodyPr/>
                    <a:lstStyle/>
                    <a:p>
                      <a:pPr rtl="0"/>
                      <a:r>
                        <a:rPr lang="en-gb" sz="1200"/>
                        <a:t>30 min.</a:t>
                      </a:r>
                    </a:p>
                  </a:txBody>
                  <a:tcPr>
                    <a:solidFill>
                      <a:schemeClr val="accent1"/>
                    </a:solidFill>
                  </a:tcPr>
                </a:tc>
                <a:tc>
                  <a:txBody>
                    <a:bodyPr/>
                    <a:lstStyle/>
                    <a:p>
                      <a:pPr rtl="0"/>
                      <a:r>
                        <a:rPr lang="en-gb" sz="1200"/>
                        <a:t>First diamond: Initial discussion of possible causes:</a:t>
                      </a:r>
                      <a:br>
                        <a:rPr lang="da-DK" sz="1200" dirty="0"/>
                      </a:br>
                      <a:endParaRPr lang="da-DK" sz="1200" dirty="0"/>
                    </a:p>
                    <a:p>
                      <a:pPr marL="171450" indent="-171450" rtl="0">
                        <a:buFont typeface="Arial" panose="020B0604020202020204" pitchFamily="34" charset="0"/>
                        <a:buChar char="•"/>
                      </a:pPr>
                      <a:r>
                        <a:rPr lang="en-gb" sz="1200"/>
                        <a:t>What results are we happy with that show our strengths, and what results indicate a need for action?</a:t>
                      </a:r>
                    </a:p>
                    <a:p>
                      <a:pPr marL="171450" indent="-171450" rtl="0">
                        <a:buFont typeface="Arial" panose="020B0604020202020204" pitchFamily="34" charset="0"/>
                        <a:buChar char="•"/>
                      </a:pPr>
                      <a:r>
                        <a:rPr lang="en-gb" sz="1200"/>
                        <a:t>What can explain the results we see?</a:t>
                      </a:r>
                    </a:p>
                    <a:p>
                      <a:pPr rtl="0"/>
                      <a:endParaRPr lang="da-DK" sz="1200" dirty="0"/>
                    </a:p>
                  </a:txBody>
                  <a:tcPr>
                    <a:solidFill>
                      <a:schemeClr val="accent1"/>
                    </a:solidFill>
                  </a:tcPr>
                </a:tc>
                <a:tc>
                  <a:txBody>
                    <a:bodyPr/>
                    <a:lstStyle/>
                    <a:p>
                      <a:pPr rtl="0"/>
                      <a:r>
                        <a:rPr lang="en-gb" sz="1200"/>
                        <a:t>Involvement of the employees; opportunity to express their reasons for the distribution of responses</a:t>
                      </a:r>
                    </a:p>
                  </a:txBody>
                  <a:tcPr>
                    <a:solidFill>
                      <a:schemeClr val="accent1"/>
                    </a:solidFill>
                  </a:tcPr>
                </a:tc>
                <a:tc>
                  <a:txBody>
                    <a:bodyPr/>
                    <a:lstStyle/>
                    <a:p>
                      <a:pPr rtl="0"/>
                      <a:r>
                        <a:rPr lang="en-gb" sz="1200"/>
                        <a:t>AMG will start the exercise and explain what they will discuss and how:</a:t>
                      </a:r>
                    </a:p>
                    <a:p>
                      <a:pPr rtl="0"/>
                      <a:endParaRPr lang="da-DK" sz="1200" dirty="0"/>
                    </a:p>
                    <a:p>
                      <a:pPr rtl="0"/>
                      <a:r>
                        <a:rPr lang="en-gb" sz="1200"/>
                        <a:t>Individual reflection (5 min.) </a:t>
                      </a:r>
                      <a:br>
                        <a:rPr lang="da-DK" sz="1200" dirty="0"/>
                      </a:br>
                      <a:endParaRPr lang="da-DK" sz="1200" dirty="0"/>
                    </a:p>
                    <a:p>
                      <a:pPr rtl="0"/>
                      <a:r>
                        <a:rPr lang="en-gb" sz="1200"/>
                        <a:t>The employees discuss the questions in groups of 6–7 people. Each answer is noted on paper or post-its and placed on the wall.</a:t>
                      </a:r>
                    </a:p>
                  </a:txBody>
                  <a:tcPr>
                    <a:solidFill>
                      <a:schemeClr val="accent1"/>
                    </a:solidFill>
                  </a:tcPr>
                </a:tc>
                <a:tc>
                  <a:txBody>
                    <a:bodyPr/>
                    <a:lstStyle/>
                    <a:p>
                      <a:pPr rtl="0"/>
                      <a:r>
                        <a:rPr lang="en-gb" sz="1200"/>
                        <a:t>Employees are divided into groups of 6–7 people</a:t>
                      </a:r>
                    </a:p>
                    <a:p>
                      <a:pPr rtl="0"/>
                      <a:endParaRPr lang="da-DK" sz="1200" dirty="0"/>
                    </a:p>
                    <a:p>
                      <a:pPr rtl="0"/>
                      <a:r>
                        <a:rPr lang="en-gb" sz="1200"/>
                        <a:t>The management has its own group</a:t>
                      </a:r>
                    </a:p>
                    <a:p>
                      <a:pPr rtl="0"/>
                      <a:endParaRPr lang="da-DK" sz="1200" dirty="0"/>
                    </a:p>
                  </a:txBody>
                  <a:tcPr>
                    <a:solidFill>
                      <a:schemeClr val="accent1"/>
                    </a:solidFill>
                  </a:tcPr>
                </a:tc>
                <a:extLst>
                  <a:ext uri="{0D108BD9-81ED-4DB2-BD59-A6C34878D82A}">
                    <a16:rowId xmlns:a16="http://schemas.microsoft.com/office/drawing/2014/main" val="3026446878"/>
                  </a:ext>
                </a:extLst>
              </a:tr>
              <a:tr h="370840">
                <a:tc>
                  <a:txBody>
                    <a:bodyPr/>
                    <a:lstStyle/>
                    <a:p>
                      <a:pPr rtl="0"/>
                      <a:r>
                        <a:rPr lang="en-gb" sz="1200"/>
                        <a:t>30 min.</a:t>
                      </a:r>
                    </a:p>
                  </a:txBody>
                  <a:tcPr>
                    <a:solidFill>
                      <a:schemeClr val="accent1"/>
                    </a:solidFill>
                  </a:tcPr>
                </a:tc>
                <a:tc>
                  <a:txBody>
                    <a:bodyPr/>
                    <a:lstStyle/>
                    <a:p>
                      <a:pPr rtl="0"/>
                      <a:r>
                        <a:rPr lang="en-gb" sz="1200"/>
                        <a:t>First diamond: Prioritising topics</a:t>
                      </a:r>
                      <a:br>
                        <a:rPr lang="da-DK" sz="1200" dirty="0"/>
                      </a:br>
                      <a:endParaRPr lang="da-DK" sz="1200" dirty="0"/>
                    </a:p>
                    <a:p>
                      <a:pPr rtl="0"/>
                      <a:r>
                        <a:rPr lang="en-gb" sz="1200"/>
                        <a:t>Jointly identifies which 2 pos and 2 neg. health and safety conditions the health and safety group should work with in the schedule and action plan.</a:t>
                      </a:r>
                    </a:p>
                    <a:p>
                      <a:pPr rtl="0"/>
                      <a:endParaRPr lang="da-DK" sz="1200" dirty="0"/>
                    </a:p>
                  </a:txBody>
                  <a:tcPr>
                    <a:solidFill>
                      <a:schemeClr val="accent1"/>
                    </a:solidFill>
                  </a:tcPr>
                </a:tc>
                <a:tc>
                  <a:txBody>
                    <a:bodyPr/>
                    <a:lstStyle/>
                    <a:p>
                      <a:pPr rtl="0"/>
                      <a:r>
                        <a:rPr lang="en-gb" sz="1200"/>
                        <a:t>Prioritising what is considered most important for well-being and the working environment.</a:t>
                      </a:r>
                    </a:p>
                  </a:txBody>
                  <a:tcPr>
                    <a:solidFill>
                      <a:schemeClr val="accent1"/>
                    </a:solidFill>
                  </a:tcPr>
                </a:tc>
                <a:tc>
                  <a:txBody>
                    <a:bodyPr/>
                    <a:lstStyle/>
                    <a:p>
                      <a:pPr rtl="0"/>
                      <a:r>
                        <a:rPr lang="en-gb" sz="1200"/>
                        <a:t>AMG begins the exercise by explaining the task.</a:t>
                      </a:r>
                    </a:p>
                  </a:txBody>
                  <a:tcPr>
                    <a:solidFill>
                      <a:schemeClr val="accent1"/>
                    </a:solidFill>
                  </a:tcPr>
                </a:tc>
                <a:tc>
                  <a:txBody>
                    <a:bodyPr/>
                    <a:lstStyle/>
                    <a:p>
                      <a:pPr rtl="0"/>
                      <a:endParaRPr lang="da-DK" sz="1200" dirty="0"/>
                    </a:p>
                  </a:txBody>
                  <a:tcPr>
                    <a:solidFill>
                      <a:schemeClr val="accent1"/>
                    </a:solidFill>
                  </a:tcPr>
                </a:tc>
                <a:extLst>
                  <a:ext uri="{0D108BD9-81ED-4DB2-BD59-A6C34878D82A}">
                    <a16:rowId xmlns:a16="http://schemas.microsoft.com/office/drawing/2014/main" val="4233304586"/>
                  </a:ext>
                </a:extLst>
              </a:tr>
            </a:tbl>
          </a:graphicData>
        </a:graphic>
      </p:graphicFrame>
      <p:sp>
        <p:nvSpPr>
          <p:cNvPr id="2" name="Titel 1">
            <a:extLst>
              <a:ext uri="{FF2B5EF4-FFF2-40B4-BE49-F238E27FC236}">
                <a16:creationId xmlns:a16="http://schemas.microsoft.com/office/drawing/2014/main" id="{55069B66-4C6D-B378-CD57-AB644225EC87}"/>
              </a:ext>
            </a:extLst>
          </p:cNvPr>
          <p:cNvSpPr>
            <a:spLocks noGrp="1"/>
          </p:cNvSpPr>
          <p:nvPr>
            <p:ph type="title"/>
          </p:nvPr>
        </p:nvSpPr>
        <p:spPr>
          <a:xfrm>
            <a:off x="410400" y="313138"/>
            <a:ext cx="10962000" cy="671967"/>
          </a:xfrm>
        </p:spPr>
        <p:txBody>
          <a:bodyPr rtlCol="0"/>
          <a:lstStyle/>
          <a:p>
            <a:pPr rtl="0"/>
            <a:r>
              <a:rPr lang="en-gb" sz="2800"/>
              <a:t>SAMPLE script for the dialogue meeting – first diamond</a:t>
            </a:r>
          </a:p>
        </p:txBody>
      </p:sp>
      <p:sp>
        <p:nvSpPr>
          <p:cNvPr id="5" name="Date Placeholder 4">
            <a:extLst>
              <a:ext uri="{FF2B5EF4-FFF2-40B4-BE49-F238E27FC236}">
                <a16:creationId xmlns:a16="http://schemas.microsoft.com/office/drawing/2014/main" id="{51904D85-4074-4715-A046-DE8E25150AF3}"/>
              </a:ext>
            </a:extLst>
          </p:cNvPr>
          <p:cNvSpPr>
            <a:spLocks noGrp="1"/>
          </p:cNvSpPr>
          <p:nvPr>
            <p:ph type="dt" sz="half" idx="20"/>
          </p:nvPr>
        </p:nvSpPr>
        <p:spPr/>
        <p:txBody>
          <a:bodyPr rtlCol="0"/>
          <a:lstStyle/>
          <a:p>
            <a:pPr rtl="0"/>
            <a:r>
              <a:rPr lang="da-DK"/>
              <a:t>04/12/2024</a:t>
            </a:r>
            <a:endParaRPr lang="da-DK" dirty="0"/>
          </a:p>
        </p:txBody>
      </p:sp>
    </p:spTree>
    <p:custDataLst>
      <p:custData r:id="rId1"/>
      <p:custData r:id="rId2"/>
    </p:custDataLst>
    <p:extLst>
      <p:ext uri="{BB962C8B-B14F-4D97-AF65-F5344CB8AC3E}">
        <p14:creationId xmlns:p14="http://schemas.microsoft.com/office/powerpoint/2010/main" val="361784374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NTAINEDIMAGEPATH" val="C:\Users\luise\AppData\Local\Templafy\AddIns\PowerPointVsto\Brugerinddragelse.png"/>
</p:tagLst>
</file>

<file path=ppt/tags/tag2.xml><?xml version="1.0" encoding="utf-8"?>
<p:tagLst xmlns:a="http://schemas.openxmlformats.org/drawingml/2006/main" xmlns:r="http://schemas.openxmlformats.org/officeDocument/2006/relationships" xmlns:p="http://schemas.openxmlformats.org/presentationml/2006/main">
  <p:tag name="CONTAINEDIMAGEPATH" val="C:\Users\luise\AppData\Local\Templafy\AddIns\PowerPointVsto\Brugerinddragelse.png"/>
</p:tagLst>
</file>

<file path=ppt/theme/theme1.xml><?xml version="1.0" encoding="utf-8"?>
<a:theme xmlns:a="http://schemas.openxmlformats.org/drawingml/2006/main" name="SDU">
  <a:themeElements>
    <a:clrScheme name="SDU">
      <a:dk1>
        <a:srgbClr val="000000"/>
      </a:dk1>
      <a:lt1>
        <a:sysClr val="window" lastClr="FFFFFF"/>
      </a:lt1>
      <a:dk2>
        <a:srgbClr val="7A6040"/>
      </a:dk2>
      <a:lt2>
        <a:srgbClr val="DDCBA4"/>
      </a:lt2>
      <a:accent1>
        <a:srgbClr val="AEB862"/>
      </a:accent1>
      <a:accent2>
        <a:srgbClr val="789D4A"/>
      </a:accent2>
      <a:accent3>
        <a:srgbClr val="F2C75C"/>
      </a:accent3>
      <a:accent4>
        <a:srgbClr val="E07E3C"/>
      </a:accent4>
      <a:accent5>
        <a:srgbClr val="E1BBB4"/>
      </a:accent5>
      <a:accent6>
        <a:srgbClr val="D05A57"/>
      </a:accent6>
      <a:hlink>
        <a:srgbClr val="0563C1"/>
      </a:hlink>
      <a:folHlink>
        <a:srgbClr val="954F72"/>
      </a:folHlink>
    </a:clrScheme>
    <a:fontScheme name="SDU">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solidFill>
            <a:schemeClr val="accent1"/>
          </a:solidFill>
        </a:ln>
      </a:spPr>
      <a:bodyPr lIns="72000" tIns="72000" rIns="72000" bIns="72000" rtlCol="0" anchor="ctr"/>
      <a:lstStyle>
        <a:defPPr algn="ctr">
          <a:defRPr sz="1600" dirty="0" err="1"/>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a:defPPr>
      </a:lstStyle>
    </a:txDef>
  </a:objectDefaults>
  <a:extraClrSchemeLst/>
  <a:custClrLst>
    <a:custClr name="Grøn 1">
      <a:srgbClr val="4E5B31"/>
    </a:custClr>
    <a:custClr name="Grøn 2">
      <a:srgbClr val="789D4A"/>
    </a:custClr>
    <a:custClr name="Grøn 3">
      <a:srgbClr val="AEB862"/>
    </a:custClr>
    <a:custClr name="Grøn 4">
      <a:srgbClr val="EAE7B9"/>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Orange 1">
      <a:srgbClr val="D38235"/>
    </a:custClr>
    <a:custClr name="Orange 2">
      <a:srgbClr val="E0A526"/>
    </a:custClr>
    <a:custClr name="Orange 3">
      <a:srgbClr val="EED484"/>
    </a:custClr>
    <a:custClr name="Orange 4">
      <a:srgbClr val="FCF0C4"/>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Rød 1">
      <a:srgbClr val="862633"/>
    </a:custClr>
    <a:custClr name="Rød 2">
      <a:srgbClr val="D05A57"/>
    </a:custClr>
    <a:custClr name="Rød 3">
      <a:srgbClr val="E1BBB4"/>
    </a:custClr>
    <a:custClr name="Rød 4">
      <a:srgbClr val="F4E2DE"/>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Brun 1">
      <a:srgbClr val="473729"/>
    </a:custClr>
    <a:custClr name="Brun 2">
      <a:srgbClr val="946037"/>
    </a:custClr>
    <a:custClr name="Brun 3">
      <a:srgbClr val="DDCBA4"/>
    </a:custClr>
    <a:custClr name="Brun 4">
      <a:srgbClr val="EFE5D1"/>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Sort">
      <a:srgbClr val="000000"/>
    </a:custClr>
    <a:custClr name="Hvid">
      <a:srgbClr val="FFFFFF"/>
    </a:custClr>
  </a:custClrLst>
  <a:extLst>
    <a:ext uri="{05A4C25C-085E-4340-85A3-A5531E510DB2}">
      <thm15:themeFamily xmlns:thm15="http://schemas.microsoft.com/office/thememl/2012/main" name="SDU" id="{F00653A6-EDC9-4A26-A101-22DCF11D94E2}" vid="{4BE6CC0C-BBC1-44D2-9F45-8500ECBE5456}"/>
    </a:ext>
  </a:ext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Grøn 1">
      <a:srgbClr val="4E5B31"/>
    </a:custClr>
    <a:custClr name="Grøn 2">
      <a:srgbClr val="789D4A"/>
    </a:custClr>
    <a:custClr name="Grøn 3">
      <a:srgbClr val="AEB862"/>
    </a:custClr>
    <a:custClr name="Grøn 4">
      <a:srgbClr val="EAE7B9"/>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Orange 1">
      <a:srgbClr val="D38235"/>
    </a:custClr>
    <a:custClr name="Orange 2">
      <a:srgbClr val="E0A526"/>
    </a:custClr>
    <a:custClr name="Orange 3">
      <a:srgbClr val="EED484"/>
    </a:custClr>
    <a:custClr name="Orange 4">
      <a:srgbClr val="FCF0C4"/>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Rød 1">
      <a:srgbClr val="862633"/>
    </a:custClr>
    <a:custClr name="Rød 2">
      <a:srgbClr val="D05A57"/>
    </a:custClr>
    <a:custClr name="Rød 3">
      <a:srgbClr val="E1BBB4"/>
    </a:custClr>
    <a:custClr name="Rød 4">
      <a:srgbClr val="F4E2DE"/>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Brun 1">
      <a:srgbClr val="473729"/>
    </a:custClr>
    <a:custClr name="Brun 2">
      <a:srgbClr val="946037"/>
    </a:custClr>
    <a:custClr name="Brun 3">
      <a:srgbClr val="DDCBA4"/>
    </a:custClr>
    <a:custClr name="Brun 4">
      <a:srgbClr val="EFE5D1"/>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Sort">
      <a:srgbClr val="000000"/>
    </a:custClr>
    <a:custClr name="Hvid">
      <a:srgbClr val="FFFFFF"/>
    </a:custClr>
  </a:custClr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TemplafyTemplateConfiguration><![CDATA[{"elementsMetadata":[],"transformationConfigurations":[],"templateName":"SDU widescreen 16:9 - without department, dates and links","templateDescription":"SDU bredformat 16:9 skabelon - uden enhedsnavn, dato og links","enableDocumentContentUpdater":false,"version":"2.0"}]]></TemplafyTemplateConfiguration>
</file>

<file path=customXml/item10.xml><?xml version="1.0" encoding="utf-8"?>
<TemplafySlideTemplateConfiguration><![CDATA[{"slideVersion":1,"isValidatorEnabled":false,"isLocked":false,"elementsMetadata":[],"slideId":"637926249703965251","enableDocumentContentUpdater":false,"version":"2.0"}]]></TemplafySlideTemplateConfiguration>
</file>

<file path=customXml/item11.xml><?xml version="1.0" encoding="utf-8"?>
<?mso-contentType ?>
<FormTemplates xmlns="http://schemas.microsoft.com/sharepoint/v3/contenttype/forms">
  <Display>DocumentLibraryForm</Display>
  <Edit>DocumentLibraryForm</Edit>
  <New>DocumentLibraryForm</New>
</FormTemplates>
</file>

<file path=customXml/item12.xml><?xml version="1.0" encoding="utf-8"?>
<TemplafySlideFormConfiguration><![CDATA[{"formFields":[],"formDataEntries":[]}]]></TemplafySlideFormConfiguration>
</file>

<file path=customXml/item13.xml><?xml version="1.0" encoding="utf-8"?>
<TemplafySlideTemplateConfiguration><![CDATA[{"slideVersion":1,"isValidatorEnabled":false,"isLocked":false,"elementsMetadata":[],"slideId":"637926249703953430","enableDocumentContentUpdater":false,"version":"2.0"}]]></TemplafySlideTemplateConfiguration>
</file>

<file path=customXml/item14.xml><?xml version="1.0" encoding="utf-8"?>
<TemplafySlideTemplateConfiguration><![CDATA[{"slideVersion":1,"isValidatorEnabled":false,"isLocked":false,"elementsMetadata":[],"slideId":"637926249703959964","enableDocumentContentUpdater":false,"version":"2.0"}]]></TemplafySlideTemplateConfiguration>
</file>

<file path=customXml/item15.xml><?xml version="1.0" encoding="utf-8"?>
<TemplafySlideTemplateConfiguration><![CDATA[{"slideVersion":1,"isValidatorEnabled":false,"isLocked":false,"elementsMetadata":[],"slideId":"637926249703915302","enableDocumentContentUpdater":false,"version":"2.0"}]]></TemplafySlideTemplateConfiguration>
</file>

<file path=customXml/item16.xml><?xml version="1.0" encoding="utf-8"?>
<TemplafySlideFormConfiguration><![CDATA[{"formFields":[],"formDataEntries":[]}]]></TemplafySlideFormConfiguration>
</file>

<file path=customXml/item17.xml><?xml version="1.0" encoding="utf-8"?>
<TemplafySlideFormConfiguration><![CDATA[{"formFields":[],"formDataEntries":[]}]]></TemplafySlideFormConfiguration>
</file>

<file path=customXml/item18.xml><?xml version="1.0" encoding="utf-8"?>
<p:properties xmlns:p="http://schemas.microsoft.com/office/2006/metadata/properties" xmlns:xsi="http://www.w3.org/2001/XMLSchema-instance" xmlns:pc="http://schemas.microsoft.com/office/infopath/2007/PartnerControls">
  <documentManagement>
    <TaxCatchAll xmlns="cfd8d707-021b-4478-9cb8-a4b9c7b743f4"/>
    <lcf76f155ced4ddcb4097134ff3c332f xmlns="de0507ab-1106-4d22-a0cc-4ef3ec66db0f">
      <Terms xmlns="http://schemas.microsoft.com/office/infopath/2007/PartnerControls"/>
    </lcf76f155ced4ddcb4097134ff3c332f>
  </documentManagement>
</p:properties>
</file>

<file path=customXml/item19.xml><?xml version="1.0" encoding="utf-8"?>
<TemplafySlideFormConfiguration><![CDATA[{"formFields":[],"formDataEntries":[]}]]></TemplafySlideFormConfiguration>
</file>

<file path=customXml/item2.xml><?xml version="1.0" encoding="utf-8"?>
<TemplafySlideFormConfiguration><![CDATA[{"formFields":[],"formDataEntries":[]}]]></TemplafySlideFormConfiguration>
</file>

<file path=customXml/item20.xml><?xml version="1.0" encoding="utf-8"?>
<TemplafySlideFormConfiguration><![CDATA[{"formFields":[],"formDataEntries":[]}]]></TemplafySlideFormConfiguration>
</file>

<file path=customXml/item21.xml><?xml version="1.0" encoding="utf-8"?>
<TemplafySlideTemplateConfiguration><![CDATA[{"slideVersion":1,"isValidatorEnabled":false,"isLocked":false,"elementsMetadata":[],"slideId":"637926249703953430","enableDocumentContentUpdater":false,"version":"2.0"}]]></TemplafySlideTemplateConfiguration>
</file>

<file path=customXml/item22.xml><?xml version="1.0" encoding="utf-8"?>
<TemplafySlideTemplateConfiguration><![CDATA[{"slideVersion":1,"isValidatorEnabled":false,"isLocked":false,"elementsMetadata":[],"slideId":"637926249703953430","enableDocumentContentUpdater":false,"version":"2.0"}]]></TemplafySlideTemplateConfiguration>
</file>

<file path=customXml/item23.xml><?xml version="1.0" encoding="utf-8"?>
<ct:contentTypeSchema xmlns:ct="http://schemas.microsoft.com/office/2006/metadata/contentType" xmlns:ma="http://schemas.microsoft.com/office/2006/metadata/properties/metaAttributes" ct:_="" ma:_="" ma:contentTypeName="Dokument" ma:contentTypeID="0x010100C4D3655242FCC44FB7CB590DC70A16A0" ma:contentTypeVersion="14" ma:contentTypeDescription="Opret et nyt dokument." ma:contentTypeScope="" ma:versionID="7cb2d874ae2daa2b766e84d89e101f58">
  <xsd:schema xmlns:xsd="http://www.w3.org/2001/XMLSchema" xmlns:xs="http://www.w3.org/2001/XMLSchema" xmlns:p="http://schemas.microsoft.com/office/2006/metadata/properties" xmlns:ns2="de0507ab-1106-4d22-a0cc-4ef3ec66db0f" xmlns:ns3="cfd8d707-021b-4478-9cb8-a4b9c7b743f4" targetNamespace="http://schemas.microsoft.com/office/2006/metadata/properties" ma:root="true" ma:fieldsID="5565d26d0a7566232995ac2b3438a13f" ns2:_="" ns3:_="">
    <xsd:import namespace="de0507ab-1106-4d22-a0cc-4ef3ec66db0f"/>
    <xsd:import namespace="cfd8d707-021b-4478-9cb8-a4b9c7b743f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0507ab-1106-4d22-a0cc-4ef3ec66db0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Billedmærker" ma:readOnly="false" ma:fieldId="{5cf76f15-5ced-4ddc-b409-7134ff3c332f}" ma:taxonomyMulti="true" ma:sspId="f9553f63-5966-4a09-978d-72b299aea11b"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fd8d707-021b-4478-9cb8-a4b9c7b743f4" elementFormDefault="qualified">
    <xsd:import namespace="http://schemas.microsoft.com/office/2006/documentManagement/types"/>
    <xsd:import namespace="http://schemas.microsoft.com/office/infopath/2007/PartnerControls"/>
    <xsd:element name="SharedWithUsers" ma:index="12"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Delt med detaljer" ma:internalName="SharedWithDetails" ma:readOnly="true">
      <xsd:simpleType>
        <xsd:restriction base="dms:Note">
          <xsd:maxLength value="255"/>
        </xsd:restriction>
      </xsd:simpleType>
    </xsd:element>
    <xsd:element name="TaxCatchAll" ma:index="20" nillable="true" ma:displayName="Taxonomy Catch All Column" ma:hidden="true" ma:list="{7489f827-1376-42ba-aaba-aef0f51317b1}" ma:internalName="TaxCatchAll" ma:showField="CatchAllData" ma:web="cfd8d707-021b-4478-9cb8-a4b9c7b743f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TemplafySlideTemplateConfiguration><![CDATA[{"slideVersion":1,"isValidatorEnabled":false,"isLocked":false,"elementsMetadata":[],"slideId":"637926249703959964","enableDocumentContentUpdater":false,"version":"2.0"}]]></TemplafySlideTemplateConfiguration>
</file>

<file path=customXml/item4.xml><?xml version="1.0" encoding="utf-8"?>
<TemplafyFormConfiguration><![CDATA[{"formFields":[],"formDataEntries":[]}]]></TemplafyFormConfiguration>
</file>

<file path=customXml/item5.xml><?xml version="1.0" encoding="utf-8"?>
<TemplafySlideTemplateConfiguration><![CDATA[{"slideVersion":1,"isValidatorEnabled":false,"isLocked":false,"elementsMetadata":[],"slideId":"637926249703905038","enableDocumentContentUpdater":false,"version":"2.0"}]]></TemplafySlideTemplateConfiguration>
</file>

<file path=customXml/item6.xml><?xml version="1.0" encoding="utf-8"?>
<TemplafySlideFormConfiguration><![CDATA[{"formFields":[],"formDataEntries":[]}]]></TemplafySlideFormConfiguration>
</file>

<file path=customXml/item7.xml><?xml version="1.0" encoding="utf-8"?>
<TemplafySlideFormConfiguration><![CDATA[{"formFields":[],"formDataEntries":[]}]]></TemplafySlideFormConfiguration>
</file>

<file path=customXml/item8.xml><?xml version="1.0" encoding="utf-8"?>
<TemplafySlideFormConfiguration><![CDATA[{"formFields":[],"formDataEntries":[]}]]></TemplafySlideFormConfiguration>
</file>

<file path=customXml/item9.xml><?xml version="1.0" encoding="utf-8"?>
<TemplafySlideTemplateConfiguration><![CDATA[{"slideVersion":1,"isValidatorEnabled":false,"isLocked":false,"elementsMetadata":[],"slideId":"637926249703945740","enableDocumentContentUpdater":false,"version":"2.0"}]]></TemplafySlideTemplateConfiguration>
</file>

<file path=customXml/itemProps1.xml><?xml version="1.0" encoding="utf-8"?>
<ds:datastoreItem xmlns:ds="http://schemas.openxmlformats.org/officeDocument/2006/customXml" ds:itemID="{90DE47FB-CBD9-46EF-A4BB-64ED750A2AFD}">
  <ds:schemaRefs/>
</ds:datastoreItem>
</file>

<file path=customXml/itemProps10.xml><?xml version="1.0" encoding="utf-8"?>
<ds:datastoreItem xmlns:ds="http://schemas.openxmlformats.org/officeDocument/2006/customXml" ds:itemID="{5058C456-743B-4B4E-AE0B-F57177F8AF83}">
  <ds:schemaRefs/>
</ds:datastoreItem>
</file>

<file path=customXml/itemProps11.xml><?xml version="1.0" encoding="utf-8"?>
<ds:datastoreItem xmlns:ds="http://schemas.openxmlformats.org/officeDocument/2006/customXml" ds:itemID="{89382A4C-EA5B-4B4F-A7CA-C59EF522A66A}">
  <ds:schemaRefs>
    <ds:schemaRef ds:uri="http://schemas.microsoft.com/sharepoint/v3/contenttype/forms"/>
  </ds:schemaRefs>
</ds:datastoreItem>
</file>

<file path=customXml/itemProps12.xml><?xml version="1.0" encoding="utf-8"?>
<ds:datastoreItem xmlns:ds="http://schemas.openxmlformats.org/officeDocument/2006/customXml" ds:itemID="{C74E36E0-F7E6-462A-A5B4-71E2A45ED733}">
  <ds:schemaRefs/>
</ds:datastoreItem>
</file>

<file path=customXml/itemProps13.xml><?xml version="1.0" encoding="utf-8"?>
<ds:datastoreItem xmlns:ds="http://schemas.openxmlformats.org/officeDocument/2006/customXml" ds:itemID="{6EE65B4F-F7E5-4BC7-B63A-2987751D59BC}">
  <ds:schemaRefs/>
</ds:datastoreItem>
</file>

<file path=customXml/itemProps14.xml><?xml version="1.0" encoding="utf-8"?>
<ds:datastoreItem xmlns:ds="http://schemas.openxmlformats.org/officeDocument/2006/customXml" ds:itemID="{918D995C-E879-4B25-AD67-874F55E40042}">
  <ds:schemaRefs/>
</ds:datastoreItem>
</file>

<file path=customXml/itemProps15.xml><?xml version="1.0" encoding="utf-8"?>
<ds:datastoreItem xmlns:ds="http://schemas.openxmlformats.org/officeDocument/2006/customXml" ds:itemID="{0D53A917-4E29-405F-A95F-B003FE717CA6}">
  <ds:schemaRefs/>
</ds:datastoreItem>
</file>

<file path=customXml/itemProps16.xml><?xml version="1.0" encoding="utf-8"?>
<ds:datastoreItem xmlns:ds="http://schemas.openxmlformats.org/officeDocument/2006/customXml" ds:itemID="{53E138F0-A278-4C20-9F1E-79AB733CC62D}">
  <ds:schemaRefs/>
</ds:datastoreItem>
</file>

<file path=customXml/itemProps17.xml><?xml version="1.0" encoding="utf-8"?>
<ds:datastoreItem xmlns:ds="http://schemas.openxmlformats.org/officeDocument/2006/customXml" ds:itemID="{8A261E77-5A77-4D8F-AB57-7810AD410EC8}">
  <ds:schemaRefs/>
</ds:datastoreItem>
</file>

<file path=customXml/itemProps18.xml><?xml version="1.0" encoding="utf-8"?>
<ds:datastoreItem xmlns:ds="http://schemas.openxmlformats.org/officeDocument/2006/customXml" ds:itemID="{64ACA503-8488-42D0-8EF3-3122C8D3CD33}">
  <ds:schemaRefs>
    <ds:schemaRef ds:uri="cfd8d707-021b-4478-9cb8-a4b9c7b743f4"/>
    <ds:schemaRef ds:uri="http://purl.org/dc/terms/"/>
    <ds:schemaRef ds:uri="http://schemas.openxmlformats.org/package/2006/metadata/core-properties"/>
    <ds:schemaRef ds:uri="http://purl.org/dc/dcmitype/"/>
    <ds:schemaRef ds:uri="de0507ab-1106-4d22-a0cc-4ef3ec66db0f"/>
    <ds:schemaRef ds:uri="http://purl.org/dc/elements/1.1/"/>
    <ds:schemaRef ds:uri="http://schemas.microsoft.com/office/2006/documentManagement/types"/>
    <ds:schemaRef ds:uri="http://schemas.microsoft.com/office/infopath/2007/PartnerControls"/>
    <ds:schemaRef ds:uri="http://schemas.microsoft.com/office/2006/metadata/properties"/>
    <ds:schemaRef ds:uri="http://www.w3.org/XML/1998/namespace"/>
  </ds:schemaRefs>
</ds:datastoreItem>
</file>

<file path=customXml/itemProps19.xml><?xml version="1.0" encoding="utf-8"?>
<ds:datastoreItem xmlns:ds="http://schemas.openxmlformats.org/officeDocument/2006/customXml" ds:itemID="{1D100F0C-3B8F-45F9-9092-D297FD9272D3}">
  <ds:schemaRefs/>
</ds:datastoreItem>
</file>

<file path=customXml/itemProps2.xml><?xml version="1.0" encoding="utf-8"?>
<ds:datastoreItem xmlns:ds="http://schemas.openxmlformats.org/officeDocument/2006/customXml" ds:itemID="{2B258B60-3525-4417-89EF-67FE59F69B55}">
  <ds:schemaRefs/>
</ds:datastoreItem>
</file>

<file path=customXml/itemProps20.xml><?xml version="1.0" encoding="utf-8"?>
<ds:datastoreItem xmlns:ds="http://schemas.openxmlformats.org/officeDocument/2006/customXml" ds:itemID="{BEB2B9B7-9C71-4451-AD27-ED26CCFBE3BC}">
  <ds:schemaRefs/>
</ds:datastoreItem>
</file>

<file path=customXml/itemProps21.xml><?xml version="1.0" encoding="utf-8"?>
<ds:datastoreItem xmlns:ds="http://schemas.openxmlformats.org/officeDocument/2006/customXml" ds:itemID="{CB743F4C-9685-4433-85DC-86DFF74C4B1E}">
  <ds:schemaRefs/>
</ds:datastoreItem>
</file>

<file path=customXml/itemProps22.xml><?xml version="1.0" encoding="utf-8"?>
<ds:datastoreItem xmlns:ds="http://schemas.openxmlformats.org/officeDocument/2006/customXml" ds:itemID="{A6A796A8-D6B1-4A9B-BA98-65EF73AE8BD0}">
  <ds:schemaRefs/>
</ds:datastoreItem>
</file>

<file path=customXml/itemProps23.xml><?xml version="1.0" encoding="utf-8"?>
<ds:datastoreItem xmlns:ds="http://schemas.openxmlformats.org/officeDocument/2006/customXml" ds:itemID="{84444961-18B0-4982-B804-2B9FF8A79B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e0507ab-1106-4d22-a0cc-4ef3ec66db0f"/>
    <ds:schemaRef ds:uri="cfd8d707-021b-4478-9cb8-a4b9c7b743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479699-3D15-45EE-ABE1-2D7C054C5578}">
  <ds:schemaRefs/>
</ds:datastoreItem>
</file>

<file path=customXml/itemProps4.xml><?xml version="1.0" encoding="utf-8"?>
<ds:datastoreItem xmlns:ds="http://schemas.openxmlformats.org/officeDocument/2006/customXml" ds:itemID="{E58D0F7B-1F17-4E5D-BC63-2B0FB3F5A51A}">
  <ds:schemaRefs/>
</ds:datastoreItem>
</file>

<file path=customXml/itemProps5.xml><?xml version="1.0" encoding="utf-8"?>
<ds:datastoreItem xmlns:ds="http://schemas.openxmlformats.org/officeDocument/2006/customXml" ds:itemID="{FEB1901F-BF6C-471C-A3B9-C97FE7EC6A0F}">
  <ds:schemaRefs/>
</ds:datastoreItem>
</file>

<file path=customXml/itemProps6.xml><?xml version="1.0" encoding="utf-8"?>
<ds:datastoreItem xmlns:ds="http://schemas.openxmlformats.org/officeDocument/2006/customXml" ds:itemID="{1B7B40C5-5943-4605-8585-D9A1377C1F12}">
  <ds:schemaRefs/>
</ds:datastoreItem>
</file>

<file path=customXml/itemProps7.xml><?xml version="1.0" encoding="utf-8"?>
<ds:datastoreItem xmlns:ds="http://schemas.openxmlformats.org/officeDocument/2006/customXml" ds:itemID="{B17E99FB-DE62-40B4-8295-4BCDA4D9DE53}">
  <ds:schemaRefs/>
</ds:datastoreItem>
</file>

<file path=customXml/itemProps8.xml><?xml version="1.0" encoding="utf-8"?>
<ds:datastoreItem xmlns:ds="http://schemas.openxmlformats.org/officeDocument/2006/customXml" ds:itemID="{F934A9EE-FA4C-4A2A-81A3-185D3CE1D735}">
  <ds:schemaRefs/>
</ds:datastoreItem>
</file>

<file path=customXml/itemProps9.xml><?xml version="1.0" encoding="utf-8"?>
<ds:datastoreItem xmlns:ds="http://schemas.openxmlformats.org/officeDocument/2006/customXml" ds:itemID="{48A741E9-05F7-41FB-B2CA-86BBA3CFF660}">
  <ds:schemaRefs/>
</ds:datastoreItem>
</file>

<file path=docProps/app.xml><?xml version="1.0" encoding="utf-8"?>
<Properties xmlns="http://schemas.openxmlformats.org/officeDocument/2006/extended-properties" xmlns:vt="http://schemas.openxmlformats.org/officeDocument/2006/docPropsVTypes">
  <Template>SDU widescreen dateA</Template>
  <TotalTime>0</TotalTime>
  <Words>1757</Words>
  <Application>Microsoft Office PowerPoint</Application>
  <PresentationFormat>Widescreen</PresentationFormat>
  <Paragraphs>192</Paragraphs>
  <Slides>11</Slides>
  <Notes>11</Notes>
  <HiddenSlides>0</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11</vt:i4>
      </vt:variant>
    </vt:vector>
  </HeadingPairs>
  <TitlesOfParts>
    <vt:vector size="14" baseType="lpstr">
      <vt:lpstr>Arial</vt:lpstr>
      <vt:lpstr>Wingdings</vt:lpstr>
      <vt:lpstr>SDU</vt:lpstr>
      <vt:lpstr>WPA process</vt:lpstr>
      <vt:lpstr>Dialogue methods - Group conversations</vt:lpstr>
      <vt:lpstr>The double-diamond method</vt:lpstr>
      <vt:lpstr>Framework for group conversations – preparation</vt:lpstr>
      <vt:lpstr>Facilitation of dialogue – group conversations (model 1)</vt:lpstr>
      <vt:lpstr>Facilitation of dialogue – group conversations (model 2)</vt:lpstr>
      <vt:lpstr>Example of scheduling group conversations (model 1)</vt:lpstr>
      <vt:lpstr>Preparation</vt:lpstr>
      <vt:lpstr>SAMPLE script for the dialogue meeting – first diamond</vt:lpstr>
      <vt:lpstr>SAMPLE script for the dialogue meeting – second diamond</vt:lpstr>
      <vt:lpstr>Information about the WPA and Well-Being Survey at SDU  www.sdunet.dk/apvtrivsel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2024-12-02T11:32:30Z</dcterms:created>
  <dcterms:modified xsi:type="dcterms:W3CDTF">2025-02-03T12:51:46Z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fyTimeStamp">
    <vt:lpwstr>2022-08-15T11:26:23</vt:lpwstr>
  </property>
  <property fmtid="{D5CDD505-2E9C-101B-9397-08002B2CF9AE}" pid="3" name="TemplafyTenantId">
    <vt:lpwstr>sdu</vt:lpwstr>
  </property>
  <property fmtid="{D5CDD505-2E9C-101B-9397-08002B2CF9AE}" pid="4" name="TemplafyTemplateId">
    <vt:lpwstr>636921197437006162</vt:lpwstr>
  </property>
  <property fmtid="{D5CDD505-2E9C-101B-9397-08002B2CF9AE}" pid="5" name="TemplafyUserProfileId">
    <vt:lpwstr>637830413140992867</vt:lpwstr>
  </property>
  <property fmtid="{D5CDD505-2E9C-101B-9397-08002B2CF9AE}" pid="6" name="TemplafyLanguageCode">
    <vt:lpwstr>da-DK</vt:lpwstr>
  </property>
  <property fmtid="{D5CDD505-2E9C-101B-9397-08002B2CF9AE}" pid="7" name="TemplafyFromBlank">
    <vt:bool>false</vt:bool>
  </property>
  <property fmtid="{D5CDD505-2E9C-101B-9397-08002B2CF9AE}" pid="8" name="ContentTypeId">
    <vt:lpwstr>0x010100C4D3655242FCC44FB7CB590DC70A16A0</vt:lpwstr>
  </property>
  <property fmtid="{D5CDD505-2E9C-101B-9397-08002B2CF9AE}" pid="9" name="MediaServiceImageTags">
    <vt:lpwstr/>
  </property>
</Properties>
</file>