
<file path=[Content_Types].xml><?xml version="1.0" encoding="utf-8"?>
<Types xmlns="http://schemas.openxmlformats.org/package/2006/content-types">
  <Default Extension="bin" ContentType="image/x-emf"/>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3" r:id="rId22"/>
  </p:sldMasterIdLst>
  <p:notesMasterIdLst>
    <p:notesMasterId r:id="rId28"/>
  </p:notesMasterIdLst>
  <p:sldIdLst>
    <p:sldId id="257" r:id="rId23"/>
    <p:sldId id="258" r:id="rId24"/>
    <p:sldId id="263" r:id="rId25"/>
    <p:sldId id="278" r:id="rId26"/>
    <p:sldId id="275" r:id="rId27"/>
  </p:sldIdLst>
  <p:sldSz cx="12192000" cy="6858000"/>
  <p:notesSz cx="6858000" cy="9144000"/>
  <p:defaultTextStyle>
    <a:defPPr rtl="0">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40"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CB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67C252-9CF3-4A73-805A-2582312AE925}" v="9" dt="2024-12-04T10:06:10.697"/>
  </p1510:revLst>
</p1510:revInfo>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1" autoAdjust="0"/>
    <p:restoredTop sz="74501" autoAdjust="0"/>
  </p:normalViewPr>
  <p:slideViewPr>
    <p:cSldViewPr snapToGrid="0" showGuides="1">
      <p:cViewPr varScale="1">
        <p:scale>
          <a:sx n="47" d="100"/>
          <a:sy n="47" d="100"/>
        </p:scale>
        <p:origin x="704" y="60"/>
      </p:cViewPr>
      <p:guideLst>
        <p:guide orient="horz" pos="64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customXml" Target="../customXml/item13.xml"/><Relationship Id="rId18" Type="http://schemas.openxmlformats.org/officeDocument/2006/relationships/customXml" Target="../customXml/item18.xml"/><Relationship Id="rId26" Type="http://schemas.openxmlformats.org/officeDocument/2006/relationships/slide" Target="slides/slide4.xml"/><Relationship Id="rId3" Type="http://schemas.openxmlformats.org/officeDocument/2006/relationships/customXml" Target="../customXml/item3.xml"/><Relationship Id="rId21" Type="http://schemas.openxmlformats.org/officeDocument/2006/relationships/customXml" Target="../customXml/item21.xml"/><Relationship Id="rId7" Type="http://schemas.openxmlformats.org/officeDocument/2006/relationships/customXml" Target="../customXml/item7.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slide" Target="slides/slide3.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customXml" Target="../customXml/item16.xml"/><Relationship Id="rId20" Type="http://schemas.openxmlformats.org/officeDocument/2006/relationships/customXml" Target="../customXml/item20.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slide" Target="slides/slide2.xml"/><Relationship Id="rId32"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customXml" Target="../customXml/item15.xml"/><Relationship Id="rId23" Type="http://schemas.openxmlformats.org/officeDocument/2006/relationships/slide" Target="slides/slide1.xml"/><Relationship Id="rId28" Type="http://schemas.openxmlformats.org/officeDocument/2006/relationships/notesMaster" Target="notesMasters/notesMaster1.xml"/><Relationship Id="rId10" Type="http://schemas.openxmlformats.org/officeDocument/2006/relationships/customXml" Target="../customXml/item10.xml"/><Relationship Id="rId19" Type="http://schemas.openxmlformats.org/officeDocument/2006/relationships/customXml" Target="../customXml/item19.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slideMaster" Target="slideMasters/slideMaster1.xml"/><Relationship Id="rId27" Type="http://schemas.openxmlformats.org/officeDocument/2006/relationships/slide" Target="slides/slide5.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C7150F-F0A6-45ED-A81D-91409D3E1174}" type="doc">
      <dgm:prSet loTypeId="urn:microsoft.com/office/officeart/2005/8/layout/chart3" loCatId="cycle" qsTypeId="urn:microsoft.com/office/officeart/2005/8/quickstyle/simple1" qsCatId="simple" csTypeId="urn:microsoft.com/office/officeart/2005/8/colors/colorful1" csCatId="colorful" phldr="1"/>
      <dgm:spPr/>
    </dgm:pt>
    <dgm:pt modelId="{18870F9B-3ED9-4309-BE67-B310FE4E46E2}">
      <dgm:prSet phldrT="[Text]" custT="1"/>
      <dgm:spPr>
        <a:solidFill>
          <a:schemeClr val="accent6"/>
        </a:solidFill>
      </dgm:spPr>
      <dgm:t>
        <a:bodyPr rtlCol="0"/>
        <a:lstStyle/>
        <a:p>
          <a:pPr rtl="0"/>
          <a:r>
            <a:rPr lang="en-gb" sz="1400" b="0">
              <a:solidFill>
                <a:schemeClr val="tx1"/>
              </a:solidFill>
            </a:rPr>
            <a:t>Preparation of the WPA process</a:t>
          </a:r>
        </a:p>
      </dgm:t>
    </dgm:pt>
    <dgm:pt modelId="{55B92B45-F88A-4823-AE05-E1796476D7FF}" type="parTrans" cxnId="{AEDD65FD-735F-493F-A98B-0C05FBC9A547}">
      <dgm:prSet/>
      <dgm:spPr/>
      <dgm:t>
        <a:bodyPr rtlCol="0"/>
        <a:lstStyle/>
        <a:p>
          <a:pPr rtl="0"/>
          <a:endParaRPr lang="da-DK" sz="1400" b="0">
            <a:solidFill>
              <a:schemeClr val="tx1"/>
            </a:solidFill>
          </a:endParaRPr>
        </a:p>
      </dgm:t>
    </dgm:pt>
    <dgm:pt modelId="{371E69D1-9D07-4980-B170-A9BDBAA8DAF7}" type="sibTrans" cxnId="{AEDD65FD-735F-493F-A98B-0C05FBC9A547}">
      <dgm:prSet/>
      <dgm:spPr/>
      <dgm:t>
        <a:bodyPr rtlCol="0"/>
        <a:lstStyle/>
        <a:p>
          <a:pPr rtl="0"/>
          <a:endParaRPr lang="da-DK" sz="1400" b="0">
            <a:solidFill>
              <a:schemeClr val="tx1"/>
            </a:solidFill>
          </a:endParaRPr>
        </a:p>
      </dgm:t>
    </dgm:pt>
    <dgm:pt modelId="{EAF2F04A-855B-45E4-8DE0-799B26FED0AC}">
      <dgm:prSet phldrT="[Text]" custT="1"/>
      <dgm:spPr>
        <a:solidFill>
          <a:schemeClr val="accent4"/>
        </a:solidFill>
      </dgm:spPr>
      <dgm:t>
        <a:bodyPr rtlCol="0"/>
        <a:lstStyle/>
        <a:p>
          <a:pPr rtl="0"/>
          <a:r>
            <a:rPr lang="en-gb" sz="1400" b="0">
              <a:solidFill>
                <a:schemeClr val="tx1"/>
              </a:solidFill>
            </a:rPr>
            <a:t>Implementation of WPA and Well-Being Survey</a:t>
          </a:r>
        </a:p>
      </dgm:t>
    </dgm:pt>
    <dgm:pt modelId="{15A36733-C9FA-481F-87A2-4A56F59AB8B7}" type="parTrans" cxnId="{A90BD088-0EED-4152-8E4C-98E31DFBD945}">
      <dgm:prSet/>
      <dgm:spPr/>
      <dgm:t>
        <a:bodyPr rtlCol="0"/>
        <a:lstStyle/>
        <a:p>
          <a:pPr rtl="0"/>
          <a:endParaRPr lang="da-DK" sz="1400" b="0">
            <a:solidFill>
              <a:schemeClr val="tx1"/>
            </a:solidFill>
          </a:endParaRPr>
        </a:p>
      </dgm:t>
    </dgm:pt>
    <dgm:pt modelId="{E9BDA5AF-ED4D-4617-8CF6-B90D5E375724}" type="sibTrans" cxnId="{A90BD088-0EED-4152-8E4C-98E31DFBD945}">
      <dgm:prSet/>
      <dgm:spPr/>
      <dgm:t>
        <a:bodyPr rtlCol="0"/>
        <a:lstStyle/>
        <a:p>
          <a:pPr rtl="0"/>
          <a:endParaRPr lang="da-DK" sz="1400" b="0">
            <a:solidFill>
              <a:schemeClr val="tx1"/>
            </a:solidFill>
          </a:endParaRPr>
        </a:p>
      </dgm:t>
    </dgm:pt>
    <dgm:pt modelId="{42F16968-8020-4B57-BC48-CA9EA1C01F51}">
      <dgm:prSet phldrT="[Text]" custT="1"/>
      <dgm:spPr>
        <a:solidFill>
          <a:schemeClr val="accent3"/>
        </a:solidFill>
      </dgm:spPr>
      <dgm:t>
        <a:bodyPr rtlCol="0"/>
        <a:lstStyle/>
        <a:p>
          <a:pPr rtl="0"/>
          <a:r>
            <a:rPr lang="en-gb" sz="1400" b="0">
              <a:solidFill>
                <a:schemeClr val="tx1"/>
              </a:solidFill>
            </a:rPr>
            <a:t>Reporting of the results of the survey</a:t>
          </a:r>
        </a:p>
      </dgm:t>
    </dgm:pt>
    <dgm:pt modelId="{860D47AD-882B-4F7B-9BAB-B2C05956EBA9}" type="parTrans" cxnId="{8BBF1F27-485C-4ABD-AD62-A52A8606AD55}">
      <dgm:prSet/>
      <dgm:spPr/>
      <dgm:t>
        <a:bodyPr rtlCol="0"/>
        <a:lstStyle/>
        <a:p>
          <a:pPr rtl="0"/>
          <a:endParaRPr lang="da-DK" sz="1400" b="0">
            <a:solidFill>
              <a:schemeClr val="tx1"/>
            </a:solidFill>
          </a:endParaRPr>
        </a:p>
      </dgm:t>
    </dgm:pt>
    <dgm:pt modelId="{7714FC1C-584E-4FF1-865F-327416ED7D57}" type="sibTrans" cxnId="{8BBF1F27-485C-4ABD-AD62-A52A8606AD55}">
      <dgm:prSet/>
      <dgm:spPr/>
      <dgm:t>
        <a:bodyPr rtlCol="0"/>
        <a:lstStyle/>
        <a:p>
          <a:pPr rtl="0"/>
          <a:endParaRPr lang="da-DK" sz="1400" b="0">
            <a:solidFill>
              <a:schemeClr val="tx1"/>
            </a:solidFill>
          </a:endParaRPr>
        </a:p>
      </dgm:t>
    </dgm:pt>
    <dgm:pt modelId="{518B3F95-70CC-4CDB-BBE9-010CD9A22119}">
      <dgm:prSet phldrT="[Text]" custT="1"/>
      <dgm:spPr>
        <a:solidFill>
          <a:schemeClr val="bg2"/>
        </a:solidFill>
      </dgm:spPr>
      <dgm:t>
        <a:bodyPr rtlCol="0"/>
        <a:lstStyle/>
        <a:p>
          <a:pPr rtl="0"/>
          <a:r>
            <a:rPr lang="en-gb" sz="1400" b="0">
              <a:solidFill>
                <a:schemeClr val="tx1"/>
              </a:solidFill>
            </a:rPr>
            <a:t>Implementation: Concrete initiatives</a:t>
          </a:r>
        </a:p>
      </dgm:t>
    </dgm:pt>
    <dgm:pt modelId="{B8008EA9-B69F-4F7E-9C15-1C34F0B06F69}" type="parTrans" cxnId="{5EB2EFD1-FEFF-48DB-8F37-E73766725535}">
      <dgm:prSet/>
      <dgm:spPr/>
      <dgm:t>
        <a:bodyPr rtlCol="0"/>
        <a:lstStyle/>
        <a:p>
          <a:pPr rtl="0"/>
          <a:endParaRPr lang="da-DK" sz="1400" b="0">
            <a:solidFill>
              <a:schemeClr val="tx1"/>
            </a:solidFill>
          </a:endParaRPr>
        </a:p>
      </dgm:t>
    </dgm:pt>
    <dgm:pt modelId="{E078B7AA-6D5D-41B4-9BE8-2D98A298AB30}" type="sibTrans" cxnId="{5EB2EFD1-FEFF-48DB-8F37-E73766725535}">
      <dgm:prSet/>
      <dgm:spPr/>
      <dgm:t>
        <a:bodyPr rtlCol="0"/>
        <a:lstStyle/>
        <a:p>
          <a:pPr rtl="0"/>
          <a:endParaRPr lang="da-DK" sz="1400" b="0">
            <a:solidFill>
              <a:schemeClr val="tx1"/>
            </a:solidFill>
          </a:endParaRPr>
        </a:p>
      </dgm:t>
    </dgm:pt>
    <dgm:pt modelId="{1D7BC602-A551-4FF0-AC14-7D441988977C}">
      <dgm:prSet phldrT="[Text]" custT="1"/>
      <dgm:spPr>
        <a:solidFill>
          <a:schemeClr val="accent5"/>
        </a:solidFill>
      </dgm:spPr>
      <dgm:t>
        <a:bodyPr rtlCol="0"/>
        <a:lstStyle/>
        <a:p>
          <a:pPr rtl="0"/>
          <a:r>
            <a:rPr lang="en-gb" sz="1400" b="0">
              <a:solidFill>
                <a:schemeClr val="tx1"/>
              </a:solidFill>
            </a:rPr>
            <a:t>Follow-up: </a:t>
          </a:r>
        </a:p>
        <a:p>
          <a:pPr rtl="0"/>
          <a:r>
            <a:rPr lang="en-gb" sz="1400" b="0">
              <a:solidFill>
                <a:schemeClr val="tx1"/>
              </a:solidFill>
            </a:rPr>
            <a:t>Does it work?</a:t>
          </a:r>
        </a:p>
      </dgm:t>
    </dgm:pt>
    <dgm:pt modelId="{4A761511-A18B-4868-9A16-1640AABBF9E4}" type="parTrans" cxnId="{BD75EA05-455F-4D57-838E-6A25DE185354}">
      <dgm:prSet/>
      <dgm:spPr/>
      <dgm:t>
        <a:bodyPr rtlCol="0"/>
        <a:lstStyle/>
        <a:p>
          <a:pPr rtl="0"/>
          <a:endParaRPr lang="da-DK" sz="1400" b="0">
            <a:solidFill>
              <a:schemeClr val="tx1"/>
            </a:solidFill>
          </a:endParaRPr>
        </a:p>
      </dgm:t>
    </dgm:pt>
    <dgm:pt modelId="{82A5E525-1444-4858-A1EF-6C5C3D6EF03E}" type="sibTrans" cxnId="{BD75EA05-455F-4D57-838E-6A25DE185354}">
      <dgm:prSet/>
      <dgm:spPr/>
      <dgm:t>
        <a:bodyPr rtlCol="0"/>
        <a:lstStyle/>
        <a:p>
          <a:pPr rtl="0"/>
          <a:endParaRPr lang="da-DK" sz="1400" b="0">
            <a:solidFill>
              <a:schemeClr val="tx1"/>
            </a:solidFill>
          </a:endParaRPr>
        </a:p>
      </dgm:t>
    </dgm:pt>
    <dgm:pt modelId="{C167E9C0-C797-40D9-9AA5-0EBB065449BD}">
      <dgm:prSet phldrT="[Text]" custT="1"/>
      <dgm:spPr>
        <a:solidFill>
          <a:schemeClr val="accent1"/>
        </a:solidFill>
      </dgm:spPr>
      <dgm:t>
        <a:bodyPr rtlCol="0"/>
        <a:lstStyle/>
        <a:p>
          <a:pPr rtl="0"/>
          <a:r>
            <a:rPr lang="en-gb" sz="1400" b="0">
              <a:solidFill>
                <a:schemeClr val="tx1"/>
              </a:solidFill>
            </a:rPr>
            <a:t>Dialogue about and assessment of results</a:t>
          </a:r>
        </a:p>
      </dgm:t>
    </dgm:pt>
    <dgm:pt modelId="{309DB358-0DA0-4F5E-8F0F-641475D18C78}" type="parTrans" cxnId="{D9A2714C-4095-4039-8A37-290B0E7D3894}">
      <dgm:prSet/>
      <dgm:spPr/>
      <dgm:t>
        <a:bodyPr rtlCol="0"/>
        <a:lstStyle/>
        <a:p>
          <a:pPr rtl="0"/>
          <a:endParaRPr lang="da-DK"/>
        </a:p>
      </dgm:t>
    </dgm:pt>
    <dgm:pt modelId="{2E26125D-B222-480C-BDC0-06A8A5197478}" type="sibTrans" cxnId="{D9A2714C-4095-4039-8A37-290B0E7D3894}">
      <dgm:prSet/>
      <dgm:spPr/>
      <dgm:t>
        <a:bodyPr rtlCol="0"/>
        <a:lstStyle/>
        <a:p>
          <a:pPr rtl="0"/>
          <a:endParaRPr lang="da-DK"/>
        </a:p>
      </dgm:t>
    </dgm:pt>
    <dgm:pt modelId="{6EF80616-1C2A-443C-8AD2-59528A64FE2A}">
      <dgm:prSet phldrT="[Text]" custT="1"/>
      <dgm:spPr>
        <a:solidFill>
          <a:schemeClr val="accent2"/>
        </a:solidFill>
      </dgm:spPr>
      <dgm:t>
        <a:bodyPr rtlCol="0"/>
        <a:lstStyle/>
        <a:p>
          <a:pPr rtl="0"/>
          <a:r>
            <a:rPr lang="en-gb" sz="1400" b="0">
              <a:solidFill>
                <a:schemeClr val="tx1"/>
              </a:solidFill>
            </a:rPr>
            <a:t>Action plan: Planning of efforts</a:t>
          </a:r>
        </a:p>
      </dgm:t>
    </dgm:pt>
    <dgm:pt modelId="{6D51BB96-0539-4829-B109-1A5B9E8787FE}" type="sibTrans" cxnId="{D508FC94-B73F-4805-BA12-F6457033BDA6}">
      <dgm:prSet/>
      <dgm:spPr/>
      <dgm:t>
        <a:bodyPr rtlCol="0"/>
        <a:lstStyle/>
        <a:p>
          <a:pPr rtl="0"/>
          <a:endParaRPr lang="da-DK" sz="1400" b="0">
            <a:solidFill>
              <a:schemeClr val="tx1"/>
            </a:solidFill>
          </a:endParaRPr>
        </a:p>
      </dgm:t>
    </dgm:pt>
    <dgm:pt modelId="{42E6F531-D8E5-4501-B471-E68BA07E8C01}" type="parTrans" cxnId="{D508FC94-B73F-4805-BA12-F6457033BDA6}">
      <dgm:prSet/>
      <dgm:spPr/>
      <dgm:t>
        <a:bodyPr rtlCol="0"/>
        <a:lstStyle/>
        <a:p>
          <a:pPr rtl="0"/>
          <a:endParaRPr lang="da-DK" sz="1400" b="0">
            <a:solidFill>
              <a:schemeClr val="tx1"/>
            </a:solidFill>
          </a:endParaRPr>
        </a:p>
      </dgm:t>
    </dgm:pt>
    <dgm:pt modelId="{64204B5D-C486-484B-A7FA-3D19659529DF}" type="pres">
      <dgm:prSet presAssocID="{0FC7150F-F0A6-45ED-A81D-91409D3E1174}" presName="compositeShape" presStyleCnt="0">
        <dgm:presLayoutVars>
          <dgm:chMax val="7"/>
          <dgm:dir/>
          <dgm:resizeHandles val="exact"/>
        </dgm:presLayoutVars>
      </dgm:prSet>
      <dgm:spPr/>
    </dgm:pt>
    <dgm:pt modelId="{A9B1F35A-0696-45D5-B348-E4DDDA6D7113}" type="pres">
      <dgm:prSet presAssocID="{0FC7150F-F0A6-45ED-A81D-91409D3E1174}" presName="wedge1" presStyleLbl="node1" presStyleIdx="0" presStyleCnt="7" custLinFactNeighborX="-2530" custLinFactNeighborY="5521"/>
      <dgm:spPr/>
    </dgm:pt>
    <dgm:pt modelId="{894C371B-F7AA-4065-9F6C-11A96C875C96}" type="pres">
      <dgm:prSet presAssocID="{0FC7150F-F0A6-45ED-A81D-91409D3E1174}" presName="wedge1Tx" presStyleLbl="node1" presStyleIdx="0" presStyleCnt="7">
        <dgm:presLayoutVars>
          <dgm:chMax val="0"/>
          <dgm:chPref val="0"/>
          <dgm:bulletEnabled val="1"/>
        </dgm:presLayoutVars>
      </dgm:prSet>
      <dgm:spPr/>
    </dgm:pt>
    <dgm:pt modelId="{EEA73243-3CC5-4D69-89AA-9B43A094D79E}" type="pres">
      <dgm:prSet presAssocID="{0FC7150F-F0A6-45ED-A81D-91409D3E1174}" presName="wedge2" presStyleLbl="node1" presStyleIdx="1" presStyleCnt="7" custLinFactNeighborY="237"/>
      <dgm:spPr/>
    </dgm:pt>
    <dgm:pt modelId="{01957E96-905F-4A3F-B39B-B28DC7231DED}" type="pres">
      <dgm:prSet presAssocID="{0FC7150F-F0A6-45ED-A81D-91409D3E1174}" presName="wedge2Tx" presStyleLbl="node1" presStyleIdx="1" presStyleCnt="7">
        <dgm:presLayoutVars>
          <dgm:chMax val="0"/>
          <dgm:chPref val="0"/>
          <dgm:bulletEnabled val="1"/>
        </dgm:presLayoutVars>
      </dgm:prSet>
      <dgm:spPr/>
    </dgm:pt>
    <dgm:pt modelId="{CD67746C-B166-4CE0-8119-5F43CD3B6084}" type="pres">
      <dgm:prSet presAssocID="{0FC7150F-F0A6-45ED-A81D-91409D3E1174}" presName="wedge3" presStyleLbl="node1" presStyleIdx="2" presStyleCnt="7" custLinFactNeighborY="474"/>
      <dgm:spPr/>
    </dgm:pt>
    <dgm:pt modelId="{4B343DB9-BA29-46A7-90A9-19DBA5DBCA3C}" type="pres">
      <dgm:prSet presAssocID="{0FC7150F-F0A6-45ED-A81D-91409D3E1174}" presName="wedge3Tx" presStyleLbl="node1" presStyleIdx="2" presStyleCnt="7">
        <dgm:presLayoutVars>
          <dgm:chMax val="0"/>
          <dgm:chPref val="0"/>
          <dgm:bulletEnabled val="1"/>
        </dgm:presLayoutVars>
      </dgm:prSet>
      <dgm:spPr/>
    </dgm:pt>
    <dgm:pt modelId="{52E33B99-A641-4937-AA95-AFFE5026097E}" type="pres">
      <dgm:prSet presAssocID="{0FC7150F-F0A6-45ED-A81D-91409D3E1174}" presName="wedge4" presStyleLbl="node1" presStyleIdx="3" presStyleCnt="7" custLinFactNeighborY="8058"/>
      <dgm:spPr/>
    </dgm:pt>
    <dgm:pt modelId="{8E344630-1261-4DA7-8620-6BE291D3FB7F}" type="pres">
      <dgm:prSet presAssocID="{0FC7150F-F0A6-45ED-A81D-91409D3E1174}" presName="wedge4Tx" presStyleLbl="node1" presStyleIdx="3" presStyleCnt="7">
        <dgm:presLayoutVars>
          <dgm:chMax val="0"/>
          <dgm:chPref val="0"/>
          <dgm:bulletEnabled val="1"/>
        </dgm:presLayoutVars>
      </dgm:prSet>
      <dgm:spPr/>
    </dgm:pt>
    <dgm:pt modelId="{7BC9ADBD-79B6-4CDD-BD7A-917BB62C25C5}" type="pres">
      <dgm:prSet presAssocID="{0FC7150F-F0A6-45ED-A81D-91409D3E1174}" presName="wedge5" presStyleLbl="node1" presStyleIdx="4" presStyleCnt="7" custLinFactNeighborX="-239" custLinFactNeighborY="713"/>
      <dgm:spPr/>
    </dgm:pt>
    <dgm:pt modelId="{9E9EECDA-E9BF-42BD-A82F-ECFAF8D252EA}" type="pres">
      <dgm:prSet presAssocID="{0FC7150F-F0A6-45ED-A81D-91409D3E1174}" presName="wedge5Tx" presStyleLbl="node1" presStyleIdx="4" presStyleCnt="7">
        <dgm:presLayoutVars>
          <dgm:chMax val="0"/>
          <dgm:chPref val="0"/>
          <dgm:bulletEnabled val="1"/>
        </dgm:presLayoutVars>
      </dgm:prSet>
      <dgm:spPr/>
    </dgm:pt>
    <dgm:pt modelId="{ED6B7DD2-6D88-43AC-8FAC-0F85F20D1905}" type="pres">
      <dgm:prSet presAssocID="{0FC7150F-F0A6-45ED-A81D-91409D3E1174}" presName="wedge6" presStyleLbl="node1" presStyleIdx="5" presStyleCnt="7" custLinFactNeighborX="-405" custLinFactNeighborY="416"/>
      <dgm:spPr/>
    </dgm:pt>
    <dgm:pt modelId="{C4F97F3F-2A22-44D3-AA4C-09B5725968C8}" type="pres">
      <dgm:prSet presAssocID="{0FC7150F-F0A6-45ED-A81D-91409D3E1174}" presName="wedge6Tx" presStyleLbl="node1" presStyleIdx="5" presStyleCnt="7">
        <dgm:presLayoutVars>
          <dgm:chMax val="0"/>
          <dgm:chPref val="0"/>
          <dgm:bulletEnabled val="1"/>
        </dgm:presLayoutVars>
      </dgm:prSet>
      <dgm:spPr/>
    </dgm:pt>
    <dgm:pt modelId="{E5464C76-DB82-4316-94BA-629BD5EC22C4}" type="pres">
      <dgm:prSet presAssocID="{0FC7150F-F0A6-45ED-A81D-91409D3E1174}" presName="wedge7" presStyleLbl="node1" presStyleIdx="6" presStyleCnt="7" custLinFactNeighborX="-263" custLinFactNeighborY="378"/>
      <dgm:spPr/>
    </dgm:pt>
    <dgm:pt modelId="{4321A84A-CCDC-4296-967A-806E1435C011}" type="pres">
      <dgm:prSet presAssocID="{0FC7150F-F0A6-45ED-A81D-91409D3E1174}" presName="wedge7Tx" presStyleLbl="node1" presStyleIdx="6" presStyleCnt="7">
        <dgm:presLayoutVars>
          <dgm:chMax val="0"/>
          <dgm:chPref val="0"/>
          <dgm:bulletEnabled val="1"/>
        </dgm:presLayoutVars>
      </dgm:prSet>
      <dgm:spPr/>
    </dgm:pt>
  </dgm:ptLst>
  <dgm:cxnLst>
    <dgm:cxn modelId="{E7F82A03-E1D5-4FB6-9A07-E40D9DD45544}" type="presOf" srcId="{42F16968-8020-4B57-BC48-CA9EA1C01F51}" destId="{4B343DB9-BA29-46A7-90A9-19DBA5DBCA3C}" srcOrd="1" destOrd="0" presId="urn:microsoft.com/office/officeart/2005/8/layout/chart3"/>
    <dgm:cxn modelId="{B09B7F05-2048-4920-AA86-F96490585841}" type="presOf" srcId="{0FC7150F-F0A6-45ED-A81D-91409D3E1174}" destId="{64204B5D-C486-484B-A7FA-3D19659529DF}" srcOrd="0" destOrd="0" presId="urn:microsoft.com/office/officeart/2005/8/layout/chart3"/>
    <dgm:cxn modelId="{BD75EA05-455F-4D57-838E-6A25DE185354}" srcId="{0FC7150F-F0A6-45ED-A81D-91409D3E1174}" destId="{1D7BC602-A551-4FF0-AC14-7D441988977C}" srcOrd="6" destOrd="0" parTransId="{4A761511-A18B-4868-9A16-1640AABBF9E4}" sibTransId="{82A5E525-1444-4858-A1EF-6C5C3D6EF03E}"/>
    <dgm:cxn modelId="{6BF64109-D824-4972-B730-82319BCEC851}" type="presOf" srcId="{1D7BC602-A551-4FF0-AC14-7D441988977C}" destId="{4321A84A-CCDC-4296-967A-806E1435C011}" srcOrd="1" destOrd="0" presId="urn:microsoft.com/office/officeart/2005/8/layout/chart3"/>
    <dgm:cxn modelId="{431CA220-239E-43A6-A69B-9FF42F86C4E6}" type="presOf" srcId="{18870F9B-3ED9-4309-BE67-B310FE4E46E2}" destId="{894C371B-F7AA-4065-9F6C-11A96C875C96}" srcOrd="1" destOrd="0" presId="urn:microsoft.com/office/officeart/2005/8/layout/chart3"/>
    <dgm:cxn modelId="{8BBF1F27-485C-4ABD-AD62-A52A8606AD55}" srcId="{0FC7150F-F0A6-45ED-A81D-91409D3E1174}" destId="{42F16968-8020-4B57-BC48-CA9EA1C01F51}" srcOrd="2" destOrd="0" parTransId="{860D47AD-882B-4F7B-9BAB-B2C05956EBA9}" sibTransId="{7714FC1C-584E-4FF1-865F-327416ED7D57}"/>
    <dgm:cxn modelId="{891BBC5E-CE94-4878-987A-184C640B51CB}" type="presOf" srcId="{18870F9B-3ED9-4309-BE67-B310FE4E46E2}" destId="{A9B1F35A-0696-45D5-B348-E4DDDA6D7113}" srcOrd="0" destOrd="0" presId="urn:microsoft.com/office/officeart/2005/8/layout/chart3"/>
    <dgm:cxn modelId="{E81B8B6B-4368-4F8C-A960-8C63B29E4148}" type="presOf" srcId="{6EF80616-1C2A-443C-8AD2-59528A64FE2A}" destId="{7BC9ADBD-79B6-4CDD-BD7A-917BB62C25C5}" srcOrd="0" destOrd="0" presId="urn:microsoft.com/office/officeart/2005/8/layout/chart3"/>
    <dgm:cxn modelId="{D9A2714C-4095-4039-8A37-290B0E7D3894}" srcId="{0FC7150F-F0A6-45ED-A81D-91409D3E1174}" destId="{C167E9C0-C797-40D9-9AA5-0EBB065449BD}" srcOrd="3" destOrd="0" parTransId="{309DB358-0DA0-4F5E-8F0F-641475D18C78}" sibTransId="{2E26125D-B222-480C-BDC0-06A8A5197478}"/>
    <dgm:cxn modelId="{C7E0854D-1536-4BC3-91DE-1707828222C5}" type="presOf" srcId="{C167E9C0-C797-40D9-9AA5-0EBB065449BD}" destId="{52E33B99-A641-4937-AA95-AFFE5026097E}" srcOrd="0" destOrd="0" presId="urn:microsoft.com/office/officeart/2005/8/layout/chart3"/>
    <dgm:cxn modelId="{6708D558-D649-49B3-9EC9-AB0F75089A18}" type="presOf" srcId="{EAF2F04A-855B-45E4-8DE0-799B26FED0AC}" destId="{01957E96-905F-4A3F-B39B-B28DC7231DED}" srcOrd="1" destOrd="0" presId="urn:microsoft.com/office/officeart/2005/8/layout/chart3"/>
    <dgm:cxn modelId="{6D039A7A-3F1B-4228-8AFE-F3A6E9B373B6}" type="presOf" srcId="{518B3F95-70CC-4CDB-BBE9-010CD9A22119}" destId="{C4F97F3F-2A22-44D3-AA4C-09B5725968C8}" srcOrd="1" destOrd="0" presId="urn:microsoft.com/office/officeart/2005/8/layout/chart3"/>
    <dgm:cxn modelId="{C8E9817B-862F-46D3-973B-7A6EF78B52EA}" type="presOf" srcId="{C167E9C0-C797-40D9-9AA5-0EBB065449BD}" destId="{8E344630-1261-4DA7-8620-6BE291D3FB7F}" srcOrd="1" destOrd="0" presId="urn:microsoft.com/office/officeart/2005/8/layout/chart3"/>
    <dgm:cxn modelId="{92234B7D-5152-47B4-8A1E-968CDE00FBB7}" type="presOf" srcId="{6EF80616-1C2A-443C-8AD2-59528A64FE2A}" destId="{9E9EECDA-E9BF-42BD-A82F-ECFAF8D252EA}" srcOrd="1" destOrd="0" presId="urn:microsoft.com/office/officeart/2005/8/layout/chart3"/>
    <dgm:cxn modelId="{A90BD088-0EED-4152-8E4C-98E31DFBD945}" srcId="{0FC7150F-F0A6-45ED-A81D-91409D3E1174}" destId="{EAF2F04A-855B-45E4-8DE0-799B26FED0AC}" srcOrd="1" destOrd="0" parTransId="{15A36733-C9FA-481F-87A2-4A56F59AB8B7}" sibTransId="{E9BDA5AF-ED4D-4617-8CF6-B90D5E375724}"/>
    <dgm:cxn modelId="{D508FC94-B73F-4805-BA12-F6457033BDA6}" srcId="{0FC7150F-F0A6-45ED-A81D-91409D3E1174}" destId="{6EF80616-1C2A-443C-8AD2-59528A64FE2A}" srcOrd="4" destOrd="0" parTransId="{42E6F531-D8E5-4501-B471-E68BA07E8C01}" sibTransId="{6D51BB96-0539-4829-B109-1A5B9E8787FE}"/>
    <dgm:cxn modelId="{C907C3A8-E5F3-4E09-9EE6-259B9F3CB581}" type="presOf" srcId="{EAF2F04A-855B-45E4-8DE0-799B26FED0AC}" destId="{EEA73243-3CC5-4D69-89AA-9B43A094D79E}" srcOrd="0" destOrd="0" presId="urn:microsoft.com/office/officeart/2005/8/layout/chart3"/>
    <dgm:cxn modelId="{673269AB-A195-4122-A878-581B260BBD5C}" type="presOf" srcId="{1D7BC602-A551-4FF0-AC14-7D441988977C}" destId="{E5464C76-DB82-4316-94BA-629BD5EC22C4}" srcOrd="0" destOrd="0" presId="urn:microsoft.com/office/officeart/2005/8/layout/chart3"/>
    <dgm:cxn modelId="{517D11B5-B4B2-4D97-943B-92E59AD882FE}" type="presOf" srcId="{518B3F95-70CC-4CDB-BBE9-010CD9A22119}" destId="{ED6B7DD2-6D88-43AC-8FAC-0F85F20D1905}" srcOrd="0" destOrd="0" presId="urn:microsoft.com/office/officeart/2005/8/layout/chart3"/>
    <dgm:cxn modelId="{5EB2EFD1-FEFF-48DB-8F37-E73766725535}" srcId="{0FC7150F-F0A6-45ED-A81D-91409D3E1174}" destId="{518B3F95-70CC-4CDB-BBE9-010CD9A22119}" srcOrd="5" destOrd="0" parTransId="{B8008EA9-B69F-4F7E-9C15-1C34F0B06F69}" sibTransId="{E078B7AA-6D5D-41B4-9BE8-2D98A298AB30}"/>
    <dgm:cxn modelId="{15E149F9-8AC6-4EDF-A97F-B1C0DC0EC785}" type="presOf" srcId="{42F16968-8020-4B57-BC48-CA9EA1C01F51}" destId="{CD67746C-B166-4CE0-8119-5F43CD3B6084}" srcOrd="0" destOrd="0" presId="urn:microsoft.com/office/officeart/2005/8/layout/chart3"/>
    <dgm:cxn modelId="{AEDD65FD-735F-493F-A98B-0C05FBC9A547}" srcId="{0FC7150F-F0A6-45ED-A81D-91409D3E1174}" destId="{18870F9B-3ED9-4309-BE67-B310FE4E46E2}" srcOrd="0" destOrd="0" parTransId="{55B92B45-F88A-4823-AE05-E1796476D7FF}" sibTransId="{371E69D1-9D07-4980-B170-A9BDBAA8DAF7}"/>
    <dgm:cxn modelId="{ABB3F868-8811-46F4-ABA3-8CA6B3653F68}" type="presParOf" srcId="{64204B5D-C486-484B-A7FA-3D19659529DF}" destId="{A9B1F35A-0696-45D5-B348-E4DDDA6D7113}" srcOrd="0" destOrd="0" presId="urn:microsoft.com/office/officeart/2005/8/layout/chart3"/>
    <dgm:cxn modelId="{F4944CFA-76CC-48B4-9392-DF7E881EE11D}" type="presParOf" srcId="{64204B5D-C486-484B-A7FA-3D19659529DF}" destId="{894C371B-F7AA-4065-9F6C-11A96C875C96}" srcOrd="1" destOrd="0" presId="urn:microsoft.com/office/officeart/2005/8/layout/chart3"/>
    <dgm:cxn modelId="{33623F9F-AE1B-45CA-8E74-0EC590A31092}" type="presParOf" srcId="{64204B5D-C486-484B-A7FA-3D19659529DF}" destId="{EEA73243-3CC5-4D69-89AA-9B43A094D79E}" srcOrd="2" destOrd="0" presId="urn:microsoft.com/office/officeart/2005/8/layout/chart3"/>
    <dgm:cxn modelId="{2D863BAC-555D-4A34-8D02-843696634D9D}" type="presParOf" srcId="{64204B5D-C486-484B-A7FA-3D19659529DF}" destId="{01957E96-905F-4A3F-B39B-B28DC7231DED}" srcOrd="3" destOrd="0" presId="urn:microsoft.com/office/officeart/2005/8/layout/chart3"/>
    <dgm:cxn modelId="{FD86E2E5-E8C4-4F15-A7D6-E30C14E00045}" type="presParOf" srcId="{64204B5D-C486-484B-A7FA-3D19659529DF}" destId="{CD67746C-B166-4CE0-8119-5F43CD3B6084}" srcOrd="4" destOrd="0" presId="urn:microsoft.com/office/officeart/2005/8/layout/chart3"/>
    <dgm:cxn modelId="{1DF64E1A-1D06-476D-B71F-807AC2246131}" type="presParOf" srcId="{64204B5D-C486-484B-A7FA-3D19659529DF}" destId="{4B343DB9-BA29-46A7-90A9-19DBA5DBCA3C}" srcOrd="5" destOrd="0" presId="urn:microsoft.com/office/officeart/2005/8/layout/chart3"/>
    <dgm:cxn modelId="{BF159809-9B09-4817-9A37-ABCC98D1382E}" type="presParOf" srcId="{64204B5D-C486-484B-A7FA-3D19659529DF}" destId="{52E33B99-A641-4937-AA95-AFFE5026097E}" srcOrd="6" destOrd="0" presId="urn:microsoft.com/office/officeart/2005/8/layout/chart3"/>
    <dgm:cxn modelId="{EE2D2138-1615-4BD4-BE46-EE3629530BD7}" type="presParOf" srcId="{64204B5D-C486-484B-A7FA-3D19659529DF}" destId="{8E344630-1261-4DA7-8620-6BE291D3FB7F}" srcOrd="7" destOrd="0" presId="urn:microsoft.com/office/officeart/2005/8/layout/chart3"/>
    <dgm:cxn modelId="{313152E3-D2A0-45D5-B249-1D53521D2C81}" type="presParOf" srcId="{64204B5D-C486-484B-A7FA-3D19659529DF}" destId="{7BC9ADBD-79B6-4CDD-BD7A-917BB62C25C5}" srcOrd="8" destOrd="0" presId="urn:microsoft.com/office/officeart/2005/8/layout/chart3"/>
    <dgm:cxn modelId="{24966493-ED76-4232-B8D6-65B4E91F92C1}" type="presParOf" srcId="{64204B5D-C486-484B-A7FA-3D19659529DF}" destId="{9E9EECDA-E9BF-42BD-A82F-ECFAF8D252EA}" srcOrd="9" destOrd="0" presId="urn:microsoft.com/office/officeart/2005/8/layout/chart3"/>
    <dgm:cxn modelId="{B56D2598-0010-412D-8BE0-A86DBBDADADE}" type="presParOf" srcId="{64204B5D-C486-484B-A7FA-3D19659529DF}" destId="{ED6B7DD2-6D88-43AC-8FAC-0F85F20D1905}" srcOrd="10" destOrd="0" presId="urn:microsoft.com/office/officeart/2005/8/layout/chart3"/>
    <dgm:cxn modelId="{B553C123-BA26-4449-AAA9-DF44497E58A5}" type="presParOf" srcId="{64204B5D-C486-484B-A7FA-3D19659529DF}" destId="{C4F97F3F-2A22-44D3-AA4C-09B5725968C8}" srcOrd="11" destOrd="0" presId="urn:microsoft.com/office/officeart/2005/8/layout/chart3"/>
    <dgm:cxn modelId="{765C959B-A096-4534-AC8C-27FAC96616D3}" type="presParOf" srcId="{64204B5D-C486-484B-A7FA-3D19659529DF}" destId="{E5464C76-DB82-4316-94BA-629BD5EC22C4}" srcOrd="12" destOrd="0" presId="urn:microsoft.com/office/officeart/2005/8/layout/chart3"/>
    <dgm:cxn modelId="{1346E4C4-AF3E-476E-BD75-3CB61A6F8E04}" type="presParOf" srcId="{64204B5D-C486-484B-A7FA-3D19659529DF}" destId="{4321A84A-CCDC-4296-967A-806E1435C011}" srcOrd="13" destOrd="0" presId="urn:microsoft.com/office/officeart/2005/8/layout/chart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B1F35A-0696-45D5-B348-E4DDDA6D7113}">
      <dsp:nvSpPr>
        <dsp:cNvPr id="0" name=""/>
        <dsp:cNvSpPr/>
      </dsp:nvSpPr>
      <dsp:spPr>
        <a:xfrm>
          <a:off x="569061" y="712384"/>
          <a:ext cx="5760719" cy="5760719"/>
        </a:xfrm>
        <a:prstGeom prst="pie">
          <a:avLst>
            <a:gd name="adj1" fmla="val 16200000"/>
            <a:gd name="adj2" fmla="val 19285716"/>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rtlCol="0" anchor="ctr" anchorCtr="0">
          <a:noAutofit/>
        </a:bodyPr>
        <a:lstStyle/>
        <a:p>
          <a:pPr marL="0" lvl="0" indent="0" algn="ctr" defTabSz="622300" rtl="0">
            <a:lnSpc>
              <a:spcPct val="90000"/>
            </a:lnSpc>
            <a:spcBef>
              <a:spcPct val="0"/>
            </a:spcBef>
            <a:spcAft>
              <a:spcPct val="35000"/>
            </a:spcAft>
            <a:buNone/>
          </a:pPr>
          <a:r>
            <a:rPr lang="en-gb" sz="1400" b="0" kern="1200">
              <a:solidFill>
                <a:schemeClr val="tx1"/>
              </a:solidFill>
            </a:rPr>
            <a:t>Preparation of the WPA process</a:t>
          </a:r>
        </a:p>
      </dsp:txBody>
      <dsp:txXfrm>
        <a:off x="3506341" y="1261024"/>
        <a:ext cx="1577339" cy="994409"/>
      </dsp:txXfrm>
    </dsp:sp>
    <dsp:sp modelId="{EEA73243-3CC5-4D69-89AA-9B43A094D79E}">
      <dsp:nvSpPr>
        <dsp:cNvPr id="0" name=""/>
        <dsp:cNvSpPr/>
      </dsp:nvSpPr>
      <dsp:spPr>
        <a:xfrm>
          <a:off x="565988" y="716597"/>
          <a:ext cx="5760719" cy="5760719"/>
        </a:xfrm>
        <a:prstGeom prst="pie">
          <a:avLst>
            <a:gd name="adj1" fmla="val 19285716"/>
            <a:gd name="adj2" fmla="val 771428"/>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rtlCol="0" anchor="ctr" anchorCtr="0">
          <a:noAutofit/>
        </a:bodyPr>
        <a:lstStyle/>
        <a:p>
          <a:pPr marL="0" lvl="0" indent="0" algn="ctr" defTabSz="622300" rtl="0">
            <a:lnSpc>
              <a:spcPct val="90000"/>
            </a:lnSpc>
            <a:spcBef>
              <a:spcPct val="0"/>
            </a:spcBef>
            <a:spcAft>
              <a:spcPct val="35000"/>
            </a:spcAft>
            <a:buNone/>
          </a:pPr>
          <a:r>
            <a:rPr lang="en-gb" sz="1400" b="0" kern="1200">
              <a:solidFill>
                <a:schemeClr val="tx1"/>
              </a:solidFill>
            </a:rPr>
            <a:t>Implementation of WPA and Well-Being Survey</a:t>
          </a:r>
        </a:p>
      </dsp:txBody>
      <dsp:txXfrm>
        <a:off x="4509338" y="2773997"/>
        <a:ext cx="1673351" cy="1062989"/>
      </dsp:txXfrm>
    </dsp:sp>
    <dsp:sp modelId="{CD67746C-B166-4CE0-8119-5F43CD3B6084}">
      <dsp:nvSpPr>
        <dsp:cNvPr id="0" name=""/>
        <dsp:cNvSpPr/>
      </dsp:nvSpPr>
      <dsp:spPr>
        <a:xfrm>
          <a:off x="565988" y="730250"/>
          <a:ext cx="5760719" cy="5760719"/>
        </a:xfrm>
        <a:prstGeom prst="pie">
          <a:avLst>
            <a:gd name="adj1" fmla="val 771428"/>
            <a:gd name="adj2" fmla="val 3857143"/>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rtlCol="0" anchor="ctr" anchorCtr="0">
          <a:noAutofit/>
        </a:bodyPr>
        <a:lstStyle/>
        <a:p>
          <a:pPr marL="0" lvl="0" indent="0" algn="ctr" defTabSz="622300" rtl="0">
            <a:lnSpc>
              <a:spcPct val="90000"/>
            </a:lnSpc>
            <a:spcBef>
              <a:spcPct val="0"/>
            </a:spcBef>
            <a:spcAft>
              <a:spcPct val="35000"/>
            </a:spcAft>
            <a:buNone/>
          </a:pPr>
          <a:r>
            <a:rPr lang="en-gb" sz="1400" b="0" kern="1200">
              <a:solidFill>
                <a:schemeClr val="tx1"/>
              </a:solidFill>
            </a:rPr>
            <a:t>Reporting of the results of the survey</a:t>
          </a:r>
        </a:p>
      </dsp:txBody>
      <dsp:txXfrm>
        <a:off x="4269308" y="4159250"/>
        <a:ext cx="1508759" cy="1097279"/>
      </dsp:txXfrm>
    </dsp:sp>
    <dsp:sp modelId="{52E33B99-A641-4937-AA95-AFFE5026097E}">
      <dsp:nvSpPr>
        <dsp:cNvPr id="0" name=""/>
        <dsp:cNvSpPr/>
      </dsp:nvSpPr>
      <dsp:spPr>
        <a:xfrm>
          <a:off x="565988" y="1167143"/>
          <a:ext cx="5760719" cy="5760719"/>
        </a:xfrm>
        <a:prstGeom prst="pie">
          <a:avLst>
            <a:gd name="adj1" fmla="val 3857226"/>
            <a:gd name="adj2" fmla="val 6942858"/>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rtlCol="0" anchor="ctr" anchorCtr="0">
          <a:noAutofit/>
        </a:bodyPr>
        <a:lstStyle/>
        <a:p>
          <a:pPr marL="0" lvl="0" indent="0" algn="ctr" defTabSz="622300" rtl="0">
            <a:lnSpc>
              <a:spcPct val="90000"/>
            </a:lnSpc>
            <a:spcBef>
              <a:spcPct val="0"/>
            </a:spcBef>
            <a:spcAft>
              <a:spcPct val="35000"/>
            </a:spcAft>
            <a:buNone/>
          </a:pPr>
          <a:r>
            <a:rPr lang="en-gb" sz="1400" b="0" kern="1200">
              <a:solidFill>
                <a:schemeClr val="tx1"/>
              </a:solidFill>
            </a:rPr>
            <a:t>Dialogue about and assessment of results</a:t>
          </a:r>
        </a:p>
      </dsp:txBody>
      <dsp:txXfrm>
        <a:off x="2674823" y="5693422"/>
        <a:ext cx="1543049" cy="1097279"/>
      </dsp:txXfrm>
    </dsp:sp>
    <dsp:sp modelId="{7BC9ADBD-79B6-4CDD-BD7A-917BB62C25C5}">
      <dsp:nvSpPr>
        <dsp:cNvPr id="0" name=""/>
        <dsp:cNvSpPr/>
      </dsp:nvSpPr>
      <dsp:spPr>
        <a:xfrm>
          <a:off x="552220" y="744018"/>
          <a:ext cx="5760719" cy="5760719"/>
        </a:xfrm>
        <a:prstGeom prst="pie">
          <a:avLst>
            <a:gd name="adj1" fmla="val 6942858"/>
            <a:gd name="adj2" fmla="val 10028574"/>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rtlCol="0" anchor="ctr" anchorCtr="0">
          <a:noAutofit/>
        </a:bodyPr>
        <a:lstStyle/>
        <a:p>
          <a:pPr marL="0" lvl="0" indent="0" algn="ctr" defTabSz="622300" rtl="0">
            <a:lnSpc>
              <a:spcPct val="90000"/>
            </a:lnSpc>
            <a:spcBef>
              <a:spcPct val="0"/>
            </a:spcBef>
            <a:spcAft>
              <a:spcPct val="35000"/>
            </a:spcAft>
            <a:buNone/>
          </a:pPr>
          <a:r>
            <a:rPr lang="en-gb" sz="1400" b="0" kern="1200">
              <a:solidFill>
                <a:schemeClr val="tx1"/>
              </a:solidFill>
            </a:rPr>
            <a:t>Action plan: Planning of efforts</a:t>
          </a:r>
        </a:p>
      </dsp:txBody>
      <dsp:txXfrm>
        <a:off x="1100860" y="4173018"/>
        <a:ext cx="1508759" cy="1097279"/>
      </dsp:txXfrm>
    </dsp:sp>
    <dsp:sp modelId="{ED6B7DD2-6D88-43AC-8FAC-0F85F20D1905}">
      <dsp:nvSpPr>
        <dsp:cNvPr id="0" name=""/>
        <dsp:cNvSpPr/>
      </dsp:nvSpPr>
      <dsp:spPr>
        <a:xfrm>
          <a:off x="542657" y="726909"/>
          <a:ext cx="5760719" cy="5760719"/>
        </a:xfrm>
        <a:prstGeom prst="pie">
          <a:avLst>
            <a:gd name="adj1" fmla="val 10028574"/>
            <a:gd name="adj2" fmla="val 13114284"/>
          </a:avLst>
        </a:prstGeom>
        <a:solidFill>
          <a:schemeClr val="bg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rtlCol="0" anchor="ctr" anchorCtr="0">
          <a:noAutofit/>
        </a:bodyPr>
        <a:lstStyle/>
        <a:p>
          <a:pPr marL="0" lvl="0" indent="0" algn="ctr" defTabSz="622300" rtl="0">
            <a:lnSpc>
              <a:spcPct val="90000"/>
            </a:lnSpc>
            <a:spcBef>
              <a:spcPct val="0"/>
            </a:spcBef>
            <a:spcAft>
              <a:spcPct val="35000"/>
            </a:spcAft>
            <a:buNone/>
          </a:pPr>
          <a:r>
            <a:rPr lang="en-gb" sz="1400" b="0" kern="1200">
              <a:solidFill>
                <a:schemeClr val="tx1"/>
              </a:solidFill>
            </a:rPr>
            <a:t>Implementation: Concrete initiatives</a:t>
          </a:r>
        </a:p>
      </dsp:txBody>
      <dsp:txXfrm>
        <a:off x="686675" y="2784309"/>
        <a:ext cx="1673351" cy="1062989"/>
      </dsp:txXfrm>
    </dsp:sp>
    <dsp:sp modelId="{E5464C76-DB82-4316-94BA-629BD5EC22C4}">
      <dsp:nvSpPr>
        <dsp:cNvPr id="0" name=""/>
        <dsp:cNvSpPr/>
      </dsp:nvSpPr>
      <dsp:spPr>
        <a:xfrm>
          <a:off x="550837" y="724720"/>
          <a:ext cx="5760719" cy="5760719"/>
        </a:xfrm>
        <a:prstGeom prst="pie">
          <a:avLst>
            <a:gd name="adj1" fmla="val 13114284"/>
            <a:gd name="adj2" fmla="val 16200000"/>
          </a:avLst>
        </a:prstGeom>
        <a:solidFill>
          <a:schemeClr val="accent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rtlCol="0" anchor="ctr" anchorCtr="0">
          <a:noAutofit/>
        </a:bodyPr>
        <a:lstStyle/>
        <a:p>
          <a:pPr marL="0" lvl="0" indent="0" algn="ctr" defTabSz="622300" rtl="0">
            <a:lnSpc>
              <a:spcPct val="90000"/>
            </a:lnSpc>
            <a:spcBef>
              <a:spcPct val="0"/>
            </a:spcBef>
            <a:spcAft>
              <a:spcPct val="35000"/>
            </a:spcAft>
            <a:buNone/>
          </a:pPr>
          <a:r>
            <a:rPr lang="en-gb" sz="1400" b="0" kern="1200">
              <a:solidFill>
                <a:schemeClr val="tx1"/>
              </a:solidFill>
            </a:rPr>
            <a:t>Follow-up: </a:t>
          </a:r>
        </a:p>
        <a:p>
          <a:pPr marL="0" lvl="0" indent="0" algn="ctr" defTabSz="622300" rtl="0">
            <a:lnSpc>
              <a:spcPct val="90000"/>
            </a:lnSpc>
            <a:spcBef>
              <a:spcPct val="0"/>
            </a:spcBef>
            <a:spcAft>
              <a:spcPct val="35000"/>
            </a:spcAft>
            <a:buNone/>
          </a:pPr>
          <a:r>
            <a:rPr lang="en-gb" sz="1400" b="0" kern="1200">
              <a:solidFill>
                <a:schemeClr val="tx1"/>
              </a:solidFill>
            </a:rPr>
            <a:t>Does it work?</a:t>
          </a:r>
        </a:p>
      </dsp:txBody>
      <dsp:txXfrm>
        <a:off x="1798993" y="1273360"/>
        <a:ext cx="1577339" cy="994409"/>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defRPr>
            </a:lvl1pPr>
          </a:lstStyle>
          <a:p>
            <a:pPr rtl="0"/>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defRPr>
            </a:lvl1pPr>
          </a:lstStyle>
          <a:p>
            <a:pPr rtl="0"/>
            <a:fld id="{CD72A38B-F9FA-4036-A084-652409E98F08}" type="datetimeFigureOut">
              <a:rPr lang="en-GB"/>
              <a:pPr rtl="0"/>
              <a:t>03/02/2025</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rtl="0"/>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en-gb"/>
              <a:t>Click to edit Master text styles</a:t>
            </a:r>
          </a:p>
          <a:p>
            <a:pPr lvl="1" rtl="0"/>
            <a:r>
              <a:rPr lang="en-gb"/>
              <a:t>Second level</a:t>
            </a:r>
          </a:p>
          <a:p>
            <a:pPr lvl="2" rtl="0"/>
            <a:r>
              <a:rPr lang="en-gb"/>
              <a:t>Third level</a:t>
            </a:r>
          </a:p>
          <a:p>
            <a:pPr lvl="3" rtl="0"/>
            <a:r>
              <a:rPr lang="en-gb"/>
              <a:t>Fourth level</a:t>
            </a:r>
          </a:p>
          <a:p>
            <a:pPr lvl="4" rtl="0"/>
            <a:r>
              <a:rPr lang="en-gb"/>
              <a:t>Fifth level</a:t>
            </a:r>
            <a:endParaRPr lang="en-GB"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defRPr>
            </a:lvl1pPr>
          </a:lstStyle>
          <a:p>
            <a:pPr rtl="0"/>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anose="020B0604020202020204" pitchFamily="34" charset="0"/>
              </a:defRPr>
            </a:lvl1pPr>
          </a:lstStyle>
          <a:p>
            <a:pPr rtl="0"/>
            <a:fld id="{49436F85-577F-4A92-A47F-D540A2BCC821}" type="slidenum">
              <a:rPr lang="en-GB"/>
              <a:pPr/>
              <a:t>‹nr.›</a:t>
            </a:fld>
            <a:endParaRPr lang="en-GB" dirty="0"/>
          </a:p>
        </p:txBody>
      </p:sp>
    </p:spTree>
    <p:extLst>
      <p:ext uri="{BB962C8B-B14F-4D97-AF65-F5344CB8AC3E}">
        <p14:creationId xmlns:p14="http://schemas.microsoft.com/office/powerpoint/2010/main" val="3378091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rtlCol="0"/>
          <a:lstStyle/>
          <a:p>
            <a:pPr rtl="0"/>
            <a:endParaRPr lang="da-DK" dirty="0"/>
          </a:p>
        </p:txBody>
      </p:sp>
      <p:sp>
        <p:nvSpPr>
          <p:cNvPr id="4" name="Pladsholder til slidenummer 3"/>
          <p:cNvSpPr>
            <a:spLocks noGrp="1"/>
          </p:cNvSpPr>
          <p:nvPr>
            <p:ph type="sldNum" sz="quarter" idx="5"/>
          </p:nvPr>
        </p:nvSpPr>
        <p:spPr/>
        <p:txBody>
          <a:bodyPr rtlCol="0"/>
          <a:lstStyle/>
          <a:p>
            <a:pPr rtl="0"/>
            <a:fld id="{49436F85-577F-4A92-A47F-D540A2BCC821}" type="slidenum">
              <a:rPr lang="en-GB" smtClean="0"/>
              <a:pPr/>
              <a:t>1</a:t>
            </a:fld>
            <a:endParaRPr lang="en-GB" dirty="0"/>
          </a:p>
        </p:txBody>
      </p:sp>
    </p:spTree>
    <p:extLst>
      <p:ext uri="{BB962C8B-B14F-4D97-AF65-F5344CB8AC3E}">
        <p14:creationId xmlns:p14="http://schemas.microsoft.com/office/powerpoint/2010/main" val="3518546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rtlCol="0"/>
          <a:lstStyle/>
          <a:p>
            <a:pPr rtl="0"/>
            <a:r>
              <a:rPr lang="en-gb"/>
              <a:t>Risk assessment can be used to assess and compare different health and safety-related risk factors and/or their causes (e.g. access, indoor climate, co-operation, management, etc.) so that it becomes possible to prioritise which risks should be reduced. </a:t>
            </a:r>
          </a:p>
          <a:p>
            <a:pPr rtl="0"/>
            <a:endParaRPr lang="da-DK" dirty="0"/>
          </a:p>
          <a:p>
            <a:pPr rtl="0"/>
            <a:r>
              <a:rPr lang="en-gb"/>
              <a:t>For risk factors where the risk is assessed as acceptable (green), there will normally be no need to implement further prevention measures.</a:t>
            </a:r>
          </a:p>
          <a:p>
            <a:pPr rtl="0"/>
            <a:endParaRPr lang="da-DK"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a:t>For risk factors where the risk is assessed as significant (yellow), prevention measures should be implemented to make the risk acceptable. Action plans should be prepared for these conditions that describe short- and long-term solutions that can help to make the risk acceptable.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a:t>For risk factors where the risk is assessed as unacceptable (red), the activities must be put on hold until prevention measures have been implemented to reduce the risk to at least significant (yellow). Unless it is decided to cease the risky activity altogether, action plans must be prepared that describe solutions to make the risk acceptable.  </a:t>
            </a:r>
          </a:p>
          <a:p>
            <a:pPr rtl="0"/>
            <a:endParaRPr lang="da-DK" dirty="0"/>
          </a:p>
          <a:p>
            <a:pPr rtl="0"/>
            <a:r>
              <a:rPr lang="en-gb"/>
              <a:t> </a:t>
            </a:r>
          </a:p>
        </p:txBody>
      </p:sp>
      <p:sp>
        <p:nvSpPr>
          <p:cNvPr id="4" name="Pladsholder til slidenummer 3"/>
          <p:cNvSpPr>
            <a:spLocks noGrp="1"/>
          </p:cNvSpPr>
          <p:nvPr>
            <p:ph type="sldNum" sz="quarter" idx="5"/>
          </p:nvPr>
        </p:nvSpPr>
        <p:spPr/>
        <p:txBody>
          <a:bodyPr rtlCol="0"/>
          <a:lstStyle/>
          <a:p>
            <a:pPr rtl="0"/>
            <a:fld id="{49436F85-577F-4A92-A47F-D540A2BCC821}" type="slidenum">
              <a:rPr lang="en-GB" smtClean="0"/>
              <a:pPr/>
              <a:t>3</a:t>
            </a:fld>
            <a:endParaRPr lang="en-GB" dirty="0"/>
          </a:p>
        </p:txBody>
      </p:sp>
    </p:spTree>
    <p:extLst>
      <p:ext uri="{BB962C8B-B14F-4D97-AF65-F5344CB8AC3E}">
        <p14:creationId xmlns:p14="http://schemas.microsoft.com/office/powerpoint/2010/main" val="3011947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rtlCol="0"/>
          <a:lstStyle/>
          <a:p>
            <a:pPr rtl="0"/>
            <a:r>
              <a:rPr lang="en-gb"/>
              <a:t>Risk assessments can be used in the second half of the analysis phase to prioritise which risk factors/causes should be addressed in the solution phase. Risk assessment can be a tool used in connection with group conversations. </a:t>
            </a:r>
          </a:p>
        </p:txBody>
      </p:sp>
      <p:sp>
        <p:nvSpPr>
          <p:cNvPr id="4" name="Pladsholder til slidenummer 3"/>
          <p:cNvSpPr>
            <a:spLocks noGrp="1"/>
          </p:cNvSpPr>
          <p:nvPr>
            <p:ph type="sldNum" sz="quarter" idx="5"/>
          </p:nvPr>
        </p:nvSpPr>
        <p:spPr/>
        <p:txBody>
          <a:bodyPr rtlCol="0"/>
          <a:lstStyle/>
          <a:p>
            <a:pPr rtl="0"/>
            <a:fld id="{49436F85-577F-4A92-A47F-D540A2BCC821}" type="slidenum">
              <a:rPr lang="en-GB" smtClean="0"/>
              <a:pPr/>
              <a:t>4</a:t>
            </a:fld>
            <a:endParaRPr lang="en-GB" dirty="0"/>
          </a:p>
        </p:txBody>
      </p:sp>
    </p:spTree>
    <p:extLst>
      <p:ext uri="{BB962C8B-B14F-4D97-AF65-F5344CB8AC3E}">
        <p14:creationId xmlns:p14="http://schemas.microsoft.com/office/powerpoint/2010/main" val="3011947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rtlCol="0"/>
          <a:lstStyle/>
          <a:p>
            <a:pPr rtl="0"/>
            <a:r>
              <a:rPr lang="en-gb"/>
              <a:t>This is just an example and must be tailored to the local process, including how to summarise the groups' priorities and continue working with the prioritised risk factors. </a:t>
            </a:r>
          </a:p>
        </p:txBody>
      </p:sp>
      <p:sp>
        <p:nvSpPr>
          <p:cNvPr id="4" name="Pladsholder til slidenummer 3"/>
          <p:cNvSpPr>
            <a:spLocks noGrp="1"/>
          </p:cNvSpPr>
          <p:nvPr>
            <p:ph type="sldNum" sz="quarter" idx="5"/>
          </p:nvPr>
        </p:nvSpPr>
        <p:spPr/>
        <p:txBody>
          <a:bodyPr rtlCol="0"/>
          <a:lstStyle/>
          <a:p>
            <a:pPr rtl="0"/>
            <a:fld id="{49436F85-577F-4A92-A47F-D540A2BCC821}" type="slidenum">
              <a:rPr lang="en-GB" smtClean="0"/>
              <a:pPr/>
              <a:t>5</a:t>
            </a:fld>
            <a:endParaRPr lang="en-GB" dirty="0"/>
          </a:p>
        </p:txBody>
      </p:sp>
    </p:spTree>
    <p:extLst>
      <p:ext uri="{BB962C8B-B14F-4D97-AF65-F5344CB8AC3E}">
        <p14:creationId xmlns:p14="http://schemas.microsoft.com/office/powerpoint/2010/main" val="7444943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Sort forside">
    <p:spTree>
      <p:nvGrpSpPr>
        <p:cNvPr id="1" name=""/>
        <p:cNvGrpSpPr/>
        <p:nvPr/>
      </p:nvGrpSpPr>
      <p:grpSpPr>
        <a:xfrm>
          <a:off x="0" y="0"/>
          <a:ext cx="0" cy="0"/>
          <a:chOff x="0" y="0"/>
          <a:chExt cx="0" cy="0"/>
        </a:xfrm>
      </p:grpSpPr>
      <p:sp>
        <p:nvSpPr>
          <p:cNvPr id="3" name="Background">
            <a:extLst>
              <a:ext uri="{FF2B5EF4-FFF2-40B4-BE49-F238E27FC236}">
                <a16:creationId xmlns:a16="http://schemas.microsoft.com/office/drawing/2014/main" id="{BBCAF46D-9983-4AEE-9B8A-24654CDEDDB0}"/>
              </a:ext>
            </a:extLst>
          </p:cNvPr>
          <p:cNvSpPr/>
          <p:nvPr/>
        </p:nvSpPr>
        <p:spPr>
          <a:xfrm>
            <a:off x="0" y="0"/>
            <a:ext cx="121896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rtl="0"/>
            <a:endParaRPr lang="da-DK" sz="1600" dirty="0" err="1"/>
          </a:p>
        </p:txBody>
      </p:sp>
      <p:sp>
        <p:nvSpPr>
          <p:cNvPr id="2" name="Title 1"/>
          <p:cNvSpPr>
            <a:spLocks noGrp="1"/>
          </p:cNvSpPr>
          <p:nvPr>
            <p:ph type="ctrTitle" hasCustomPrompt="1"/>
          </p:nvPr>
        </p:nvSpPr>
        <p:spPr>
          <a:xfrm>
            <a:off x="349384" y="1760373"/>
            <a:ext cx="10069011" cy="4070408"/>
          </a:xfrm>
        </p:spPr>
        <p:txBody>
          <a:bodyPr rtlCol="0" anchor="t" anchorCtr="0"/>
          <a:lstStyle>
            <a:lvl1pPr algn="l">
              <a:lnSpc>
                <a:spcPct val="90000"/>
              </a:lnSpc>
              <a:defRPr sz="9400">
                <a:solidFill>
                  <a:schemeClr val="bg1"/>
                </a:solidFill>
              </a:defRPr>
            </a:lvl1pPr>
          </a:lstStyle>
          <a:p>
            <a:pPr rtl="0"/>
            <a:r>
              <a:rPr lang="en-gb"/>
              <a:t>Klik for at tilføje overskrift</a:t>
            </a:r>
            <a:endParaRPr lang="da-DK"/>
          </a:p>
        </p:txBody>
      </p:sp>
      <p:pic>
        <p:nvPicPr>
          <p:cNvPr id="7" name="Logo black">
            <a:extLst>
              <a:ext uri="{FF2B5EF4-FFF2-40B4-BE49-F238E27FC236}">
                <a16:creationId xmlns:a16="http://schemas.microsoft.com/office/drawing/2014/main" id="{E6E48129-FB3C-4F39-A5A1-63313B41D3C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200" y="6296400"/>
            <a:ext cx="786874" cy="212400"/>
          </a:xfrm>
          <a:prstGeom prst="rect">
            <a:avLst/>
          </a:prstGeom>
        </p:spPr>
      </p:pic>
      <p:sp>
        <p:nvSpPr>
          <p:cNvPr id="11" name="Date Placeholder 14">
            <a:extLst>
              <a:ext uri="{FF2B5EF4-FFF2-40B4-BE49-F238E27FC236}">
                <a16:creationId xmlns:a16="http://schemas.microsoft.com/office/drawing/2014/main" id="{D4E1389B-CA3B-4709-956D-F396D960BBC8}"/>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pPr rtl="0"/>
            <a:fld id="{F1A13B18-F5ED-4611-8DBB-F05123AFBA22}" type="datetimeFigureOut">
              <a:rPr lang="da-DK" smtClean="0"/>
              <a:pPr rtl="0"/>
              <a:t>03-02-2025</a:t>
            </a:fld>
            <a:endParaRPr lang="da-DK" dirty="0"/>
          </a:p>
        </p:txBody>
      </p:sp>
      <p:sp>
        <p:nvSpPr>
          <p:cNvPr id="14" name="Date Placeholder 14">
            <a:extLst>
              <a:ext uri="{FF2B5EF4-FFF2-40B4-BE49-F238E27FC236}">
                <a16:creationId xmlns:a16="http://schemas.microsoft.com/office/drawing/2014/main" id="{8A94F1C1-AE36-4BBA-B958-8FC614A9472A}"/>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pic>
        <p:nvPicPr>
          <p:cNvPr id="9" name="Logo black">
            <a:extLst>
              <a:ext uri="{FF2B5EF4-FFF2-40B4-BE49-F238E27FC236}">
                <a16:creationId xmlns:a16="http://schemas.microsoft.com/office/drawing/2014/main" id="{0ED8BC36-B577-26BE-E8AB-D6386371ACE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200" y="6296400"/>
            <a:ext cx="786874" cy="212400"/>
          </a:xfrm>
          <a:prstGeom prst="rect">
            <a:avLst/>
          </a:prstGeom>
        </p:spPr>
      </p:pic>
      <p:sp>
        <p:nvSpPr>
          <p:cNvPr id="15" name="Date Placeholder 14">
            <a:extLst>
              <a:ext uri="{FF2B5EF4-FFF2-40B4-BE49-F238E27FC236}">
                <a16:creationId xmlns:a16="http://schemas.microsoft.com/office/drawing/2014/main" id="{BE7A1B66-F625-FDDB-C3D9-E49C240D4359}"/>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17" name="Rectangle 12" descr="{&quot;templafy&quot;:{&quot;id&quot;:&quot;bc38619d-c2e2-4a88-8243-0589228e5727&quot;}}">
            <a:extLst>
              <a:ext uri="{FF2B5EF4-FFF2-40B4-BE49-F238E27FC236}">
                <a16:creationId xmlns:a16="http://schemas.microsoft.com/office/drawing/2014/main" id="{68DC1F35-862E-E2DC-03EA-20B788814B41}"/>
              </a:ext>
            </a:extLst>
          </p:cNvPr>
          <p:cNvSpPr/>
          <p:nvPr userDrawn="1"/>
        </p:nvSpPr>
        <p:spPr>
          <a:xfrm>
            <a:off x="9382125" y="6376129"/>
            <a:ext cx="2407622"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rtl="0"/>
            <a:endParaRPr lang="da-DK" sz="1600" dirty="0" err="1">
              <a:solidFill>
                <a:schemeClr val="bg1"/>
              </a:solidFill>
            </a:endParaRPr>
          </a:p>
        </p:txBody>
      </p:sp>
      <p:sp>
        <p:nvSpPr>
          <p:cNvPr id="18" name="TextBox 9">
            <a:extLst>
              <a:ext uri="{FF2B5EF4-FFF2-40B4-BE49-F238E27FC236}">
                <a16:creationId xmlns:a16="http://schemas.microsoft.com/office/drawing/2014/main" id="{2B46EFE7-9915-7860-9FCC-0BD439F69CB5}"/>
              </a:ext>
            </a:extLst>
          </p:cNvPr>
          <p:cNvSpPr txBox="1"/>
          <p:nvPr userDrawn="1"/>
        </p:nvSpPr>
        <p:spPr>
          <a:xfrm>
            <a:off x="0" y="-349741"/>
            <a:ext cx="11457183" cy="323165"/>
          </a:xfrm>
          <a:prstGeom prst="rect">
            <a:avLst/>
          </a:prstGeom>
          <a:noFill/>
        </p:spPr>
        <p:txBody>
          <a:bodyPr wrap="square" lIns="0" tIns="0" rIns="0" bIns="0" rtlCol="0">
            <a:spAutoFit/>
          </a:bodyPr>
          <a:lstStyle/>
          <a:p>
            <a:pPr rtl="0"/>
            <a:r>
              <a:rPr lang="en-gb" sz="1050" b="1" noProof="1"/>
              <a:t>Skift baggrundsfarve. </a:t>
            </a:r>
            <a:r>
              <a:rPr lang="en-gb" sz="1050" noProof="1"/>
              <a:t>Højreklik på slidet og vælg </a:t>
            </a:r>
            <a:r>
              <a:rPr lang="en-gb" sz="1050" b="1" noProof="1"/>
              <a:t>Formatér baggrund</a:t>
            </a:r>
            <a:r>
              <a:rPr lang="en-gb" sz="1050" noProof="1"/>
              <a:t>. Klik på </a:t>
            </a:r>
            <a:r>
              <a:rPr lang="en-gb" sz="1050" b="1" noProof="1"/>
              <a:t>Fyld farve </a:t>
            </a:r>
            <a:r>
              <a:rPr lang="en-gb" sz="1050" noProof="1"/>
              <a:t>i Formater baggrund vinduet og vælg farve fra øverste række i SDU’s farve palette eller fra den brugerdefinerede farvepalette</a:t>
            </a:r>
            <a:endParaRPr lang="da-DK" dirty="0"/>
          </a:p>
        </p:txBody>
      </p:sp>
    </p:spTree>
    <p:extLst>
      <p:ext uri="{BB962C8B-B14F-4D97-AF65-F5344CB8AC3E}">
        <p14:creationId xmlns:p14="http://schemas.microsoft.com/office/powerpoint/2010/main" val="3091394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Billede og indhold">
    <p:spTree>
      <p:nvGrpSpPr>
        <p:cNvPr id="1" name=""/>
        <p:cNvGrpSpPr/>
        <p:nvPr/>
      </p:nvGrpSpPr>
      <p:grpSpPr>
        <a:xfrm>
          <a:off x="0" y="0"/>
          <a:ext cx="0" cy="0"/>
          <a:chOff x="0" y="0"/>
          <a:chExt cx="0" cy="0"/>
        </a:xfrm>
      </p:grpSpPr>
      <p:sp>
        <p:nvSpPr>
          <p:cNvPr id="10" name="Pladsholder til billede 3"/>
          <p:cNvSpPr>
            <a:spLocks noGrp="1"/>
          </p:cNvSpPr>
          <p:nvPr>
            <p:ph type="pic" sz="quarter" idx="13" hasCustomPrompt="1"/>
          </p:nvPr>
        </p:nvSpPr>
        <p:spPr>
          <a:xfrm>
            <a:off x="0" y="0"/>
            <a:ext cx="6099300" cy="6858000"/>
          </a:xfrm>
          <a:solidFill>
            <a:schemeClr val="bg1"/>
          </a:solidFill>
        </p:spPr>
        <p:txBody>
          <a:bodyPr rtlCol="0"/>
          <a:lstStyle>
            <a:lvl1pPr marL="0" indent="0" algn="ctr">
              <a:buNone/>
              <a:defRPr sz="1200"/>
            </a:lvl1pPr>
          </a:lstStyle>
          <a:p>
            <a:pPr rtl="0"/>
            <a:r>
              <a:rPr lang="en-gb"/>
              <a:t>Vælg pladsholderen og indsæt billede via Templafy/Skyfish eller ikon eller logo via Templafy/Billeder</a:t>
            </a:r>
            <a:endParaRPr lang="da-DK"/>
          </a:p>
        </p:txBody>
      </p:sp>
      <p:sp>
        <p:nvSpPr>
          <p:cNvPr id="8" name="Titel 1"/>
          <p:cNvSpPr>
            <a:spLocks noGrp="1"/>
          </p:cNvSpPr>
          <p:nvPr>
            <p:ph type="title" hasCustomPrompt="1"/>
          </p:nvPr>
        </p:nvSpPr>
        <p:spPr>
          <a:xfrm>
            <a:off x="6692401" y="1076109"/>
            <a:ext cx="4680000" cy="1822734"/>
          </a:xfrm>
        </p:spPr>
        <p:txBody>
          <a:bodyPr rtlCol="0"/>
          <a:lstStyle>
            <a:lvl1pPr>
              <a:defRPr/>
            </a:lvl1pPr>
          </a:lstStyle>
          <a:p>
            <a:pPr rtl="0"/>
            <a:r>
              <a:rPr lang="en-gb"/>
              <a:t>Klik for at tilføje overskrift, maksimalt 3 linjer</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6692400" y="3387600"/>
            <a:ext cx="4680000" cy="2466000"/>
          </a:xfrm>
        </p:spPr>
        <p:txBody>
          <a:bodyPr rtlCol="0"/>
          <a:lstStyle>
            <a:lvl1pPr>
              <a:defRPr/>
            </a:lvl1pPr>
          </a:lstStyle>
          <a:p>
            <a:pPr lvl="0" rtl="0"/>
            <a:r>
              <a:rPr lang="en-gb"/>
              <a:t>Klik for at tilføje tekst</a:t>
            </a:r>
            <a:endParaRPr lang="da-DK"/>
          </a:p>
          <a:p>
            <a:pPr lvl="1" rtl="0"/>
            <a:r>
              <a:rPr lang="en-gb"/>
              <a:t>Second level</a:t>
            </a:r>
            <a:endParaRPr lang="da-DK" dirty="0"/>
          </a:p>
          <a:p>
            <a:pPr lvl="2" rtl="0"/>
            <a:r>
              <a:rPr lang="en-gb"/>
              <a:t>Third level</a:t>
            </a:r>
            <a:endParaRPr lang="da-DK" dirty="0"/>
          </a:p>
          <a:p>
            <a:pPr lvl="3" rtl="0"/>
            <a:r>
              <a:rPr lang="en-gb"/>
              <a:t>Fourth level</a:t>
            </a:r>
            <a:endParaRPr lang="da-DK" dirty="0"/>
          </a:p>
          <a:p>
            <a:pPr lvl="4" rtl="0"/>
            <a:r>
              <a:rPr lang="en-gb"/>
              <a:t>Fifth level</a:t>
            </a:r>
            <a:endParaRPr lang="da-DK" dirty="0"/>
          </a:p>
        </p:txBody>
      </p:sp>
      <p:pic>
        <p:nvPicPr>
          <p:cNvPr id="20" name="Logo black">
            <a:extLst>
              <a:ext uri="{FF2B5EF4-FFF2-40B4-BE49-F238E27FC236}">
                <a16:creationId xmlns:a16="http://schemas.microsoft.com/office/drawing/2014/main" id="{1421C492-A651-4EE4-BB8B-C6886E7B5C1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92400" y="6294893"/>
            <a:ext cx="784800" cy="211840"/>
          </a:xfrm>
          <a:prstGeom prst="rect">
            <a:avLst/>
          </a:prstGeom>
        </p:spPr>
      </p:pic>
      <p:sp>
        <p:nvSpPr>
          <p:cNvPr id="30" name="Date Placeholder 14">
            <a:extLst>
              <a:ext uri="{FF2B5EF4-FFF2-40B4-BE49-F238E27FC236}">
                <a16:creationId xmlns:a16="http://schemas.microsoft.com/office/drawing/2014/main" id="{2C4B35A0-F8F7-420F-9E06-CC0AAAA0B84F}"/>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pic>
        <p:nvPicPr>
          <p:cNvPr id="14" name="Logo black">
            <a:extLst>
              <a:ext uri="{FF2B5EF4-FFF2-40B4-BE49-F238E27FC236}">
                <a16:creationId xmlns:a16="http://schemas.microsoft.com/office/drawing/2014/main" id="{54810BE8-0056-B934-3B73-6F7C88E8FD7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92400" y="6294893"/>
            <a:ext cx="784800" cy="211840"/>
          </a:xfrm>
          <a:prstGeom prst="rect">
            <a:avLst/>
          </a:prstGeom>
        </p:spPr>
      </p:pic>
      <p:sp>
        <p:nvSpPr>
          <p:cNvPr id="15" name="Date Placeholder 14">
            <a:extLst>
              <a:ext uri="{FF2B5EF4-FFF2-40B4-BE49-F238E27FC236}">
                <a16:creationId xmlns:a16="http://schemas.microsoft.com/office/drawing/2014/main" id="{6DCEF6B8-A3E2-5AB8-A83D-9167158BC775}"/>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17" name="Rectangle 12" descr="{&quot;templafy&quot;:{&quot;id&quot;:&quot;9a90e810-3e26-4e42-927a-6454770bea52&quot;}}">
            <a:extLst>
              <a:ext uri="{FF2B5EF4-FFF2-40B4-BE49-F238E27FC236}">
                <a16:creationId xmlns:a16="http://schemas.microsoft.com/office/drawing/2014/main" id="{F8211E73-6A96-70B2-3271-81CE8B599C5A}"/>
              </a:ext>
            </a:extLst>
          </p:cNvPr>
          <p:cNvSpPr/>
          <p:nvPr userDrawn="1"/>
        </p:nvSpPr>
        <p:spPr>
          <a:xfrm>
            <a:off x="9382125" y="6376129"/>
            <a:ext cx="2407622"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rtl="0"/>
            <a:endParaRPr lang="da-DK" sz="1600" dirty="0" err="1">
              <a:solidFill>
                <a:schemeClr val="tx1"/>
              </a:solidFill>
            </a:endParaRPr>
          </a:p>
        </p:txBody>
      </p:sp>
      <p:sp>
        <p:nvSpPr>
          <p:cNvPr id="18" name="TextBox 9">
            <a:extLst>
              <a:ext uri="{FF2B5EF4-FFF2-40B4-BE49-F238E27FC236}">
                <a16:creationId xmlns:a16="http://schemas.microsoft.com/office/drawing/2014/main" id="{CA5063A4-8DAA-DF95-B099-AF0695E4FE0B}"/>
              </a:ext>
            </a:extLst>
          </p:cNvPr>
          <p:cNvSpPr txBox="1"/>
          <p:nvPr userDrawn="1"/>
        </p:nvSpPr>
        <p:spPr>
          <a:xfrm>
            <a:off x="0" y="-349741"/>
            <a:ext cx="11457183" cy="323165"/>
          </a:xfrm>
          <a:prstGeom prst="rect">
            <a:avLst/>
          </a:prstGeom>
          <a:noFill/>
        </p:spPr>
        <p:txBody>
          <a:bodyPr wrap="square" lIns="0" tIns="0" rIns="0" bIns="0" rtlCol="0">
            <a:spAutoFit/>
          </a:bodyPr>
          <a:lstStyle/>
          <a:p>
            <a:pPr rtl="0"/>
            <a:r>
              <a:rPr lang="en-gb" sz="1050" b="1" noProof="1"/>
              <a:t>Skift baggrundsfarve. </a:t>
            </a:r>
            <a:r>
              <a:rPr lang="en-gb" sz="1050" noProof="1"/>
              <a:t>Højreklik på slidet og vælg </a:t>
            </a:r>
            <a:r>
              <a:rPr lang="en-gb" sz="1050" b="1" noProof="1"/>
              <a:t>Formatér baggrund</a:t>
            </a:r>
            <a:r>
              <a:rPr lang="en-gb" sz="1050" noProof="1"/>
              <a:t>. Klik på </a:t>
            </a:r>
            <a:r>
              <a:rPr lang="en-gb" sz="1050" b="1" noProof="1"/>
              <a:t>Fyld farve </a:t>
            </a:r>
            <a:r>
              <a:rPr lang="en-gb" sz="1050" noProof="1"/>
              <a:t>i Formater baggrund vinduet og vælg farve fra øverste række i SDU’s farve palette eller fra den brugerdefinerede farvepalette</a:t>
            </a:r>
            <a:endParaRPr lang="da-DK" dirty="0"/>
          </a:p>
        </p:txBody>
      </p:sp>
    </p:spTree>
    <p:extLst>
      <p:ext uri="{BB962C8B-B14F-4D97-AF65-F5344CB8AC3E}">
        <p14:creationId xmlns:p14="http://schemas.microsoft.com/office/powerpoint/2010/main" val="2149418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illede og tekst (CV)">
    <p:spTree>
      <p:nvGrpSpPr>
        <p:cNvPr id="1" name=""/>
        <p:cNvGrpSpPr/>
        <p:nvPr/>
      </p:nvGrpSpPr>
      <p:grpSpPr>
        <a:xfrm>
          <a:off x="0" y="0"/>
          <a:ext cx="0" cy="0"/>
          <a:chOff x="0" y="0"/>
          <a:chExt cx="0" cy="0"/>
        </a:xfrm>
      </p:grpSpPr>
      <p:sp>
        <p:nvSpPr>
          <p:cNvPr id="7" name="Titel 1"/>
          <p:cNvSpPr>
            <a:spLocks noGrp="1"/>
          </p:cNvSpPr>
          <p:nvPr>
            <p:ph type="title" hasCustomPrompt="1"/>
          </p:nvPr>
        </p:nvSpPr>
        <p:spPr>
          <a:xfrm>
            <a:off x="6710399" y="1700213"/>
            <a:ext cx="4677070" cy="1436392"/>
          </a:xfrm>
        </p:spPr>
        <p:txBody>
          <a:bodyPr rtlCol="0"/>
          <a:lstStyle>
            <a:lvl1pPr>
              <a:defRPr sz="4800"/>
            </a:lvl1pPr>
          </a:lstStyle>
          <a:p>
            <a:pPr rtl="0"/>
            <a:r>
              <a:rPr lang="en-gb"/>
              <a:t>Overskrift i maks 2 linjer</a:t>
            </a:r>
            <a:endParaRPr lang="da-DK"/>
          </a:p>
        </p:txBody>
      </p:sp>
      <p:sp>
        <p:nvSpPr>
          <p:cNvPr id="15" name="Text Placeholder 4">
            <a:extLst>
              <a:ext uri="{FF2B5EF4-FFF2-40B4-BE49-F238E27FC236}">
                <a16:creationId xmlns:a16="http://schemas.microsoft.com/office/drawing/2014/main" id="{6FAAEFF0-FCE4-48D6-A0D1-A458F3CD3EB3}"/>
              </a:ext>
            </a:extLst>
          </p:cNvPr>
          <p:cNvSpPr>
            <a:spLocks noGrp="1"/>
          </p:cNvSpPr>
          <p:nvPr>
            <p:ph type="body" sz="quarter" idx="19" hasCustomPrompt="1"/>
          </p:nvPr>
        </p:nvSpPr>
        <p:spPr>
          <a:xfrm>
            <a:off x="6692202" y="3387600"/>
            <a:ext cx="4680000" cy="2466000"/>
          </a:xfrm>
        </p:spPr>
        <p:txBody>
          <a:bodyPr rtlCol="0"/>
          <a:lstStyle>
            <a:lvl1pPr>
              <a:defRPr/>
            </a:lvl1pPr>
          </a:lstStyle>
          <a:p>
            <a:pPr lvl="0" rtl="0"/>
            <a:r>
              <a:rPr lang="en-gb"/>
              <a:t>Klik for at tilføje tekst</a:t>
            </a:r>
            <a:endParaRPr lang="da-DK"/>
          </a:p>
          <a:p>
            <a:pPr lvl="1" rtl="0"/>
            <a:r>
              <a:rPr lang="en-gb"/>
              <a:t>Second level</a:t>
            </a:r>
            <a:endParaRPr lang="da-DK" dirty="0"/>
          </a:p>
          <a:p>
            <a:pPr lvl="2" rtl="0"/>
            <a:r>
              <a:rPr lang="en-gb"/>
              <a:t>Third level</a:t>
            </a:r>
            <a:endParaRPr lang="da-DK" dirty="0"/>
          </a:p>
          <a:p>
            <a:pPr lvl="3" rtl="0"/>
            <a:r>
              <a:rPr lang="en-gb"/>
              <a:t>Fourth level</a:t>
            </a:r>
            <a:endParaRPr lang="da-DK" dirty="0"/>
          </a:p>
          <a:p>
            <a:pPr lvl="4" rtl="0"/>
            <a:r>
              <a:rPr lang="en-gb"/>
              <a:t>Fifth level</a:t>
            </a:r>
            <a:endParaRPr lang="da-DK" dirty="0"/>
          </a:p>
        </p:txBody>
      </p:sp>
      <p:sp>
        <p:nvSpPr>
          <p:cNvPr id="6" name="Text Placeholder 5">
            <a:extLst>
              <a:ext uri="{FF2B5EF4-FFF2-40B4-BE49-F238E27FC236}">
                <a16:creationId xmlns:a16="http://schemas.microsoft.com/office/drawing/2014/main" id="{2F21E6D3-406B-4DA0-9B5A-6A2F208BAF71}"/>
              </a:ext>
            </a:extLst>
          </p:cNvPr>
          <p:cNvSpPr>
            <a:spLocks noGrp="1"/>
          </p:cNvSpPr>
          <p:nvPr>
            <p:ph type="body" sz="quarter" idx="18" hasCustomPrompt="1"/>
          </p:nvPr>
        </p:nvSpPr>
        <p:spPr>
          <a:xfrm>
            <a:off x="6710399" y="452437"/>
            <a:ext cx="4659277" cy="790493"/>
          </a:xfrm>
        </p:spPr>
        <p:txBody>
          <a:bodyPr rtlCol="0" anchor="b" anchorCtr="0"/>
          <a:lstStyle>
            <a:lvl1pPr marL="0" indent="0">
              <a:buFont typeface="Arial" panose="020B0604020202020204" pitchFamily="34" charset="0"/>
              <a:buNone/>
              <a:defRPr/>
            </a:lvl1pPr>
          </a:lstStyle>
          <a:p>
            <a:pPr lvl="0" rtl="0"/>
            <a:r>
              <a:rPr lang="en-gb"/>
              <a:t>Klik for at indsætte tekst (f.eks. job titel)</a:t>
            </a:r>
            <a:endParaRPr lang="da-DK"/>
          </a:p>
        </p:txBody>
      </p:sp>
      <p:sp>
        <p:nvSpPr>
          <p:cNvPr id="10" name="Pladsholder til billede 3"/>
          <p:cNvSpPr>
            <a:spLocks noGrp="1"/>
          </p:cNvSpPr>
          <p:nvPr>
            <p:ph type="pic" sz="quarter" idx="13" hasCustomPrompt="1"/>
          </p:nvPr>
        </p:nvSpPr>
        <p:spPr>
          <a:xfrm>
            <a:off x="411163" y="1016000"/>
            <a:ext cx="4043879" cy="4804038"/>
          </a:xfrm>
          <a:noFill/>
        </p:spPr>
        <p:txBody>
          <a:bodyPr rtlCol="0"/>
          <a:lstStyle>
            <a:lvl1pPr marL="0" indent="0" algn="ctr">
              <a:buNone/>
              <a:defRPr sz="1100"/>
            </a:lvl1pPr>
          </a:lstStyle>
          <a:p>
            <a:pPr rtl="0"/>
            <a:r>
              <a:rPr lang="en-gb"/>
              <a:t>Vælg pladsholderen og indsæt billede via Templafy/Skyfish eller ikon eller logo via Templafy/Billeder</a:t>
            </a:r>
            <a:endParaRPr lang="da-DK"/>
          </a:p>
        </p:txBody>
      </p:sp>
      <p:sp>
        <p:nvSpPr>
          <p:cNvPr id="18" name="Date Placeholder 14">
            <a:extLst>
              <a:ext uri="{FF2B5EF4-FFF2-40B4-BE49-F238E27FC236}">
                <a16:creationId xmlns:a16="http://schemas.microsoft.com/office/drawing/2014/main" id="{4AC2696B-BD55-4932-A36E-BCC4318F22B0}"/>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4" name="Date Placeholder 3">
            <a:extLst>
              <a:ext uri="{FF2B5EF4-FFF2-40B4-BE49-F238E27FC236}">
                <a16:creationId xmlns:a16="http://schemas.microsoft.com/office/drawing/2014/main" id="{01591D0A-163E-46D9-B4AE-DA2791457328}"/>
              </a:ext>
            </a:extLst>
          </p:cNvPr>
          <p:cNvSpPr>
            <a:spLocks noGrp="1"/>
          </p:cNvSpPr>
          <p:nvPr>
            <p:ph type="dt" sz="half" idx="20"/>
          </p:nvPr>
        </p:nvSpPr>
        <p:spPr/>
        <p:txBody>
          <a:bodyPr rtlCol="0"/>
          <a:lstStyle/>
          <a:p>
            <a:pPr rtl="0"/>
            <a:fld id="{F1A13B18-F5ED-4611-8DBB-F05123AFBA22}" type="datetimeFigureOut">
              <a:rPr lang="da-DK" smtClean="0"/>
              <a:pPr rtl="0"/>
              <a:t>03-02-2025</a:t>
            </a:fld>
            <a:endParaRPr lang="da-DK" dirty="0"/>
          </a:p>
        </p:txBody>
      </p:sp>
      <p:sp>
        <p:nvSpPr>
          <p:cNvPr id="11" name="Slide Number Placeholder 10">
            <a:extLst>
              <a:ext uri="{FF2B5EF4-FFF2-40B4-BE49-F238E27FC236}">
                <a16:creationId xmlns:a16="http://schemas.microsoft.com/office/drawing/2014/main" id="{DA9685AE-678B-466E-B97B-590BC795CFDA}"/>
              </a:ext>
            </a:extLst>
          </p:cNvPr>
          <p:cNvSpPr>
            <a:spLocks noGrp="1"/>
          </p:cNvSpPr>
          <p:nvPr>
            <p:ph type="sldNum" sz="quarter" idx="22"/>
          </p:nvPr>
        </p:nvSpPr>
        <p:spPr/>
        <p:txBody>
          <a:bodyPr rtlCol="0"/>
          <a:lstStyle/>
          <a:p>
            <a:pPr rtl="0"/>
            <a:fld id="{45D37B1E-C366-494F-A587-962AD9AABC83}" type="slidenum">
              <a:rPr lang="da-DK" smtClean="0"/>
              <a:pPr/>
              <a:t>‹nr.›</a:t>
            </a:fld>
            <a:endParaRPr lang="da-DK" dirty="0"/>
          </a:p>
        </p:txBody>
      </p:sp>
      <p:pic>
        <p:nvPicPr>
          <p:cNvPr id="13" name="Logo black">
            <a:extLst>
              <a:ext uri="{FF2B5EF4-FFF2-40B4-BE49-F238E27FC236}">
                <a16:creationId xmlns:a16="http://schemas.microsoft.com/office/drawing/2014/main" id="{16CDF92D-C78F-4CBE-853B-4E3CD39D2A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4" name="Date Placeholder 14">
            <a:extLst>
              <a:ext uri="{FF2B5EF4-FFF2-40B4-BE49-F238E27FC236}">
                <a16:creationId xmlns:a16="http://schemas.microsoft.com/office/drawing/2014/main" id="{DCF3C161-2674-A570-59C7-58B50E24D092}"/>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pic>
        <p:nvPicPr>
          <p:cNvPr id="17" name="Logo black">
            <a:extLst>
              <a:ext uri="{FF2B5EF4-FFF2-40B4-BE49-F238E27FC236}">
                <a16:creationId xmlns:a16="http://schemas.microsoft.com/office/drawing/2014/main" id="{C67574D4-E8FF-84D9-961A-6F713059FA5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23" name="TextBox 9">
            <a:extLst>
              <a:ext uri="{FF2B5EF4-FFF2-40B4-BE49-F238E27FC236}">
                <a16:creationId xmlns:a16="http://schemas.microsoft.com/office/drawing/2014/main" id="{D99C4AF5-2E43-20C7-4F2D-1A72F864A331}"/>
              </a:ext>
            </a:extLst>
          </p:cNvPr>
          <p:cNvSpPr txBox="1"/>
          <p:nvPr userDrawn="1"/>
        </p:nvSpPr>
        <p:spPr>
          <a:xfrm>
            <a:off x="0" y="-349741"/>
            <a:ext cx="11457183" cy="323165"/>
          </a:xfrm>
          <a:prstGeom prst="rect">
            <a:avLst/>
          </a:prstGeom>
          <a:noFill/>
        </p:spPr>
        <p:txBody>
          <a:bodyPr wrap="square" lIns="0" tIns="0" rIns="0" bIns="0" rtlCol="0">
            <a:spAutoFit/>
          </a:bodyPr>
          <a:lstStyle/>
          <a:p>
            <a:pPr rtl="0"/>
            <a:r>
              <a:rPr lang="en-gb" sz="1050" b="1" noProof="1"/>
              <a:t>Skift baggrundsfarve. </a:t>
            </a:r>
            <a:r>
              <a:rPr lang="en-gb" sz="1050" noProof="1"/>
              <a:t>Højreklik på slidet og vælg </a:t>
            </a:r>
            <a:r>
              <a:rPr lang="en-gb" sz="1050" b="1" noProof="1"/>
              <a:t>Formatér baggrund</a:t>
            </a:r>
            <a:r>
              <a:rPr lang="en-gb" sz="1050" noProof="1"/>
              <a:t>. Klik på </a:t>
            </a:r>
            <a:r>
              <a:rPr lang="en-gb" sz="1050" b="1" noProof="1"/>
              <a:t>Fyld farve </a:t>
            </a:r>
            <a:r>
              <a:rPr lang="en-gb" sz="1050" noProof="1"/>
              <a:t>i Formater baggrund vinduet og vælg farve fra øverste række i SDU’s farve palette eller fra den brugerdefinerede farvepalette</a:t>
            </a:r>
            <a:endParaRPr lang="da-DK" dirty="0"/>
          </a:p>
        </p:txBody>
      </p:sp>
    </p:spTree>
    <p:extLst>
      <p:ext uri="{BB962C8B-B14F-4D97-AF65-F5344CB8AC3E}">
        <p14:creationId xmlns:p14="http://schemas.microsoft.com/office/powerpoint/2010/main" val="20337350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verskrift og bille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rtlCol="0" anchor="t" anchorCtr="0"/>
          <a:lstStyle>
            <a:lvl1pPr algn="l">
              <a:lnSpc>
                <a:spcPct val="100000"/>
              </a:lnSpc>
              <a:defRPr sz="3600">
                <a:solidFill>
                  <a:schemeClr val="tx1"/>
                </a:solidFill>
              </a:defRPr>
            </a:lvl1pPr>
          </a:lstStyle>
          <a:p>
            <a:pPr rtl="0"/>
            <a:r>
              <a:rPr lang="en-gb"/>
              <a:t>Klik for at tilføje overskrift</a:t>
            </a:r>
            <a:endParaRPr lang="da-DK"/>
          </a:p>
        </p:txBody>
      </p:sp>
      <p:sp>
        <p:nvSpPr>
          <p:cNvPr id="14" name="Picture Placeholder 3">
            <a:extLst>
              <a:ext uri="{FF2B5EF4-FFF2-40B4-BE49-F238E27FC236}">
                <a16:creationId xmlns:a16="http://schemas.microsoft.com/office/drawing/2014/main" id="{BAC5FF5C-5A1F-4EF8-85A8-E1370E4FA7C5}"/>
              </a:ext>
            </a:extLst>
          </p:cNvPr>
          <p:cNvSpPr>
            <a:spLocks noGrp="1"/>
          </p:cNvSpPr>
          <p:nvPr>
            <p:ph type="pic" sz="quarter" idx="14" hasCustomPrompt="1"/>
          </p:nvPr>
        </p:nvSpPr>
        <p:spPr>
          <a:xfrm>
            <a:off x="6415848" y="1000443"/>
            <a:ext cx="4951428" cy="4841557"/>
          </a:xfrm>
        </p:spPr>
        <p:txBody>
          <a:bodyPr rtlCol="0"/>
          <a:lstStyle>
            <a:lvl1pPr marL="0" indent="0" algn="ctr">
              <a:buNone/>
              <a:defRPr sz="1400"/>
            </a:lvl1pPr>
          </a:lstStyle>
          <a:p>
            <a:pPr rtl="0"/>
            <a:r>
              <a:rPr lang="en-gb"/>
              <a:t>Vælg pladsholderen og indsæt billede via Templafy/Skyfish eller ikon eller logo via Templafy/Billeder</a:t>
            </a:r>
            <a:endParaRPr lang="da-DK"/>
          </a:p>
        </p:txBody>
      </p:sp>
      <p:sp>
        <p:nvSpPr>
          <p:cNvPr id="17" name="Date Placeholder 14">
            <a:extLst>
              <a:ext uri="{FF2B5EF4-FFF2-40B4-BE49-F238E27FC236}">
                <a16:creationId xmlns:a16="http://schemas.microsoft.com/office/drawing/2014/main" id="{360EC57D-D72D-43A3-90BC-3ACC9F8BC95A}"/>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pPr rtl="0"/>
            <a:fld id="{F1A13B18-F5ED-4611-8DBB-F05123AFBA22}" type="datetimeFigureOut">
              <a:rPr lang="da-DK" smtClean="0"/>
              <a:pPr rtl="0"/>
              <a:t>03-02-2025</a:t>
            </a:fld>
            <a:endParaRPr lang="da-DK" dirty="0"/>
          </a:p>
        </p:txBody>
      </p:sp>
      <p:sp>
        <p:nvSpPr>
          <p:cNvPr id="18" name="Date Placeholder 14">
            <a:extLst>
              <a:ext uri="{FF2B5EF4-FFF2-40B4-BE49-F238E27FC236}">
                <a16:creationId xmlns:a16="http://schemas.microsoft.com/office/drawing/2014/main" id="{36B2A848-B2AD-472A-AC10-0002D162D52D}"/>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4" name="Slide Number Placeholder 3">
            <a:extLst>
              <a:ext uri="{FF2B5EF4-FFF2-40B4-BE49-F238E27FC236}">
                <a16:creationId xmlns:a16="http://schemas.microsoft.com/office/drawing/2014/main" id="{417D6F82-73FC-4F13-BFEC-9200E77E1527}"/>
              </a:ext>
            </a:extLst>
          </p:cNvPr>
          <p:cNvSpPr>
            <a:spLocks noGrp="1"/>
          </p:cNvSpPr>
          <p:nvPr>
            <p:ph type="sldNum" sz="quarter" idx="16"/>
          </p:nvPr>
        </p:nvSpPr>
        <p:spPr/>
        <p:txBody>
          <a:bodyPr rtlCol="0"/>
          <a:lstStyle/>
          <a:p>
            <a:pPr rtl="0"/>
            <a:fld id="{45D37B1E-C366-494F-A587-962AD9AABC83}" type="slidenum">
              <a:rPr lang="da-DK" smtClean="0"/>
              <a:pPr/>
              <a:t>‹nr.›</a:t>
            </a:fld>
            <a:endParaRPr lang="da-DK" dirty="0"/>
          </a:p>
        </p:txBody>
      </p:sp>
      <p:sp>
        <p:nvSpPr>
          <p:cNvPr id="7" name="Date Placeholder 14">
            <a:extLst>
              <a:ext uri="{FF2B5EF4-FFF2-40B4-BE49-F238E27FC236}">
                <a16:creationId xmlns:a16="http://schemas.microsoft.com/office/drawing/2014/main" id="{73A00A9D-7213-5D3D-AFCA-2F7A4C0661DB}"/>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Tree>
    <p:extLst>
      <p:ext uri="{BB962C8B-B14F-4D97-AF65-F5344CB8AC3E}">
        <p14:creationId xmlns:p14="http://schemas.microsoft.com/office/powerpoint/2010/main" val="37682171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Fire ikoner">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2FA71C01-3350-42F9-9392-0F3379095A93}"/>
              </a:ext>
            </a:extLst>
          </p:cNvPr>
          <p:cNvSpPr>
            <a:spLocks noGrp="1"/>
          </p:cNvSpPr>
          <p:nvPr>
            <p:ph sz="quarter" idx="13" hasCustomPrompt="1"/>
          </p:nvPr>
        </p:nvSpPr>
        <p:spPr>
          <a:xfrm>
            <a:off x="2932902" y="1700213"/>
            <a:ext cx="936000" cy="936000"/>
          </a:xfrm>
        </p:spPr>
        <p:txBody>
          <a:bodyPr wrap="none" rtlCol="0"/>
          <a:lstStyle>
            <a:lvl1pPr marL="0" indent="0">
              <a:buNone/>
              <a:defRPr sz="1000"/>
            </a:lvl1pPr>
          </a:lstStyle>
          <a:p>
            <a:pPr lvl="0" rtl="0"/>
            <a:r>
              <a:rPr lang="en-gb"/>
              <a:t>Indsæt logo: Vælg pladsholderen, indsæt logo via Templafy/Billeder</a:t>
            </a:r>
            <a:endParaRPr lang="da-DK"/>
          </a:p>
        </p:txBody>
      </p:sp>
      <p:sp>
        <p:nvSpPr>
          <p:cNvPr id="11" name="Text Placeholder 10">
            <a:extLst>
              <a:ext uri="{FF2B5EF4-FFF2-40B4-BE49-F238E27FC236}">
                <a16:creationId xmlns:a16="http://schemas.microsoft.com/office/drawing/2014/main" id="{C0A09C85-3CCC-44AB-A808-AA96845B1281}"/>
              </a:ext>
            </a:extLst>
          </p:cNvPr>
          <p:cNvSpPr>
            <a:spLocks noGrp="1"/>
          </p:cNvSpPr>
          <p:nvPr>
            <p:ph type="body" sz="quarter" idx="14" hasCustomPrompt="1"/>
          </p:nvPr>
        </p:nvSpPr>
        <p:spPr>
          <a:xfrm>
            <a:off x="2932902" y="2733129"/>
            <a:ext cx="3564000" cy="756000"/>
          </a:xfrm>
        </p:spPr>
        <p:txBody>
          <a:bodyPr rtlCol="0"/>
          <a:lstStyle>
            <a:lvl1pPr marL="0" indent="0">
              <a:buFont typeface="Arial" panose="020B0604020202020204" pitchFamily="34" charset="0"/>
              <a:buChar char="​"/>
              <a:defRPr sz="2100" b="1"/>
            </a:lvl1pPr>
            <a:lvl2pPr marL="252000">
              <a:defRPr/>
            </a:lvl2pPr>
            <a:lvl3pPr marL="504000">
              <a:defRPr/>
            </a:lvl3pPr>
          </a:lstStyle>
          <a:p>
            <a:pPr lvl="0" rtl="0"/>
            <a:r>
              <a:rPr lang="en-gb"/>
              <a:t>Klik for at tilføje overskrift</a:t>
            </a:r>
          </a:p>
          <a:p>
            <a:pPr lvl="1" rtl="0"/>
            <a:r>
              <a:rPr lang="en-gb"/>
              <a:t>Second level</a:t>
            </a:r>
          </a:p>
          <a:p>
            <a:pPr lvl="2" rtl="0"/>
            <a:endParaRPr lang="da-DK" dirty="0"/>
          </a:p>
        </p:txBody>
      </p:sp>
      <p:sp>
        <p:nvSpPr>
          <p:cNvPr id="13" name="Content Placeholder 12">
            <a:extLst>
              <a:ext uri="{FF2B5EF4-FFF2-40B4-BE49-F238E27FC236}">
                <a16:creationId xmlns:a16="http://schemas.microsoft.com/office/drawing/2014/main" id="{3F35B7FD-E0E2-4581-BAC7-8858E530AFEA}"/>
              </a:ext>
            </a:extLst>
          </p:cNvPr>
          <p:cNvSpPr>
            <a:spLocks noGrp="1"/>
          </p:cNvSpPr>
          <p:nvPr>
            <p:ph sz="quarter" idx="15" hasCustomPrompt="1"/>
          </p:nvPr>
        </p:nvSpPr>
        <p:spPr>
          <a:xfrm>
            <a:off x="2934000" y="4012975"/>
            <a:ext cx="936000" cy="936000"/>
          </a:xfrm>
        </p:spPr>
        <p:txBody>
          <a:bodyPr wrap="none" rtlCol="0"/>
          <a:lstStyle>
            <a:lvl1pPr marL="0" indent="0">
              <a:buNone/>
              <a:defRPr sz="1000"/>
            </a:lvl1pPr>
          </a:lstStyle>
          <a:p>
            <a:pPr lvl="0" rtl="0"/>
            <a:r>
              <a:rPr lang="en-gb"/>
              <a:t>Indsæt logo: Vælg pladsholderen, indsæt logo via Templafy/Billeder</a:t>
            </a:r>
            <a:endParaRPr lang="da-DK"/>
          </a:p>
        </p:txBody>
      </p:sp>
      <p:sp>
        <p:nvSpPr>
          <p:cNvPr id="15" name="Text Placeholder 14">
            <a:extLst>
              <a:ext uri="{FF2B5EF4-FFF2-40B4-BE49-F238E27FC236}">
                <a16:creationId xmlns:a16="http://schemas.microsoft.com/office/drawing/2014/main" id="{52C92166-E723-47D5-9A87-3354EB28C43E}"/>
              </a:ext>
            </a:extLst>
          </p:cNvPr>
          <p:cNvSpPr>
            <a:spLocks noGrp="1"/>
          </p:cNvSpPr>
          <p:nvPr>
            <p:ph type="body" sz="quarter" idx="16" hasCustomPrompt="1"/>
          </p:nvPr>
        </p:nvSpPr>
        <p:spPr>
          <a:xfrm>
            <a:off x="2932112" y="5093240"/>
            <a:ext cx="3564000" cy="756000"/>
          </a:xfrm>
        </p:spPr>
        <p:txBody>
          <a:bodyPr rtlCol="0"/>
          <a:lstStyle>
            <a:lvl1pPr marL="0" indent="0">
              <a:buFont typeface="Arial" panose="020B0604020202020204" pitchFamily="34" charset="0"/>
              <a:buChar char="​"/>
              <a:defRPr sz="2000" b="1"/>
            </a:lvl1pPr>
            <a:lvl2pPr marL="252000">
              <a:defRPr/>
            </a:lvl2pPr>
            <a:lvl3pPr marL="252000" indent="0">
              <a:buNone/>
              <a:defRPr/>
            </a:lvl3pPr>
          </a:lstStyle>
          <a:p>
            <a:pPr lvl="0" rtl="0"/>
            <a:r>
              <a:rPr lang="en-gb"/>
              <a:t>Klik for at tilføje overskrift</a:t>
            </a:r>
          </a:p>
          <a:p>
            <a:pPr lvl="1" rtl="0"/>
            <a:r>
              <a:rPr lang="en-gb"/>
              <a:t>Second level</a:t>
            </a:r>
            <a:endParaRPr lang="da-DK" dirty="0"/>
          </a:p>
        </p:txBody>
      </p:sp>
      <p:sp>
        <p:nvSpPr>
          <p:cNvPr id="17" name="Content Placeholder 16">
            <a:extLst>
              <a:ext uri="{FF2B5EF4-FFF2-40B4-BE49-F238E27FC236}">
                <a16:creationId xmlns:a16="http://schemas.microsoft.com/office/drawing/2014/main" id="{AE23DA26-37CC-4CA7-8253-FD9AB459D2EF}"/>
              </a:ext>
            </a:extLst>
          </p:cNvPr>
          <p:cNvSpPr>
            <a:spLocks noGrp="1"/>
          </p:cNvSpPr>
          <p:nvPr>
            <p:ph sz="quarter" idx="17" hasCustomPrompt="1"/>
          </p:nvPr>
        </p:nvSpPr>
        <p:spPr>
          <a:xfrm>
            <a:off x="7474740" y="1700213"/>
            <a:ext cx="936000" cy="936000"/>
          </a:xfrm>
        </p:spPr>
        <p:txBody>
          <a:bodyPr wrap="none" rtlCol="0"/>
          <a:lstStyle>
            <a:lvl1pPr marL="0" indent="0">
              <a:buNone/>
              <a:defRPr sz="1000"/>
            </a:lvl1pPr>
            <a:lvl2pPr marL="252000" indent="0">
              <a:buNone/>
              <a:defRPr sz="1000"/>
            </a:lvl2pPr>
          </a:lstStyle>
          <a:p>
            <a:pPr lvl="0" rtl="0"/>
            <a:r>
              <a:rPr lang="en-gb"/>
              <a:t>Indsæt logo: Vælg pladsholderen, indsæt logo via Templafy/Billeder</a:t>
            </a:r>
            <a:endParaRPr lang="da-DK"/>
          </a:p>
        </p:txBody>
      </p:sp>
      <p:sp>
        <p:nvSpPr>
          <p:cNvPr id="19" name="Text Placeholder 18">
            <a:extLst>
              <a:ext uri="{FF2B5EF4-FFF2-40B4-BE49-F238E27FC236}">
                <a16:creationId xmlns:a16="http://schemas.microsoft.com/office/drawing/2014/main" id="{62682726-03AB-4490-8664-993881FA0BB1}"/>
              </a:ext>
            </a:extLst>
          </p:cNvPr>
          <p:cNvSpPr>
            <a:spLocks noGrp="1"/>
          </p:cNvSpPr>
          <p:nvPr>
            <p:ph type="body" sz="quarter" idx="18" hasCustomPrompt="1"/>
          </p:nvPr>
        </p:nvSpPr>
        <p:spPr>
          <a:xfrm>
            <a:off x="7459663" y="2732400"/>
            <a:ext cx="3564000" cy="756000"/>
          </a:xfrm>
        </p:spPr>
        <p:txBody>
          <a:bodyPr rtlCol="0"/>
          <a:lstStyle>
            <a:lvl1pPr marL="0" indent="0">
              <a:buFont typeface="Arial" panose="020B0604020202020204" pitchFamily="34" charset="0"/>
              <a:buChar char="​"/>
              <a:defRPr sz="2000" b="1"/>
            </a:lvl1pPr>
            <a:lvl2pPr marL="252000">
              <a:defRPr/>
            </a:lvl2pPr>
            <a:lvl3pPr marL="504000">
              <a:defRPr/>
            </a:lvl3pPr>
          </a:lstStyle>
          <a:p>
            <a:pPr lvl="0" rtl="0"/>
            <a:r>
              <a:rPr lang="en-gb"/>
              <a:t>Klik for at tilføje overskrift</a:t>
            </a:r>
          </a:p>
          <a:p>
            <a:pPr lvl="1" rtl="0"/>
            <a:r>
              <a:rPr lang="en-gb"/>
              <a:t>Second level</a:t>
            </a:r>
          </a:p>
          <a:p>
            <a:pPr lvl="2" rtl="0"/>
            <a:endParaRPr lang="da-DK" dirty="0"/>
          </a:p>
        </p:txBody>
      </p:sp>
      <p:sp>
        <p:nvSpPr>
          <p:cNvPr id="21" name="Content Placeholder 20">
            <a:extLst>
              <a:ext uri="{FF2B5EF4-FFF2-40B4-BE49-F238E27FC236}">
                <a16:creationId xmlns:a16="http://schemas.microsoft.com/office/drawing/2014/main" id="{762625AB-198B-4F37-9382-C78FD9118D5A}"/>
              </a:ext>
            </a:extLst>
          </p:cNvPr>
          <p:cNvSpPr>
            <a:spLocks noGrp="1"/>
          </p:cNvSpPr>
          <p:nvPr>
            <p:ph sz="quarter" idx="19" hasCustomPrompt="1"/>
          </p:nvPr>
        </p:nvSpPr>
        <p:spPr>
          <a:xfrm>
            <a:off x="7459663" y="4012975"/>
            <a:ext cx="936000" cy="936000"/>
          </a:xfrm>
        </p:spPr>
        <p:txBody>
          <a:bodyPr wrap="none" rtlCol="0"/>
          <a:lstStyle>
            <a:lvl1pPr marL="0" indent="0">
              <a:buNone/>
              <a:defRPr sz="1000"/>
            </a:lvl1pPr>
          </a:lstStyle>
          <a:p>
            <a:pPr lvl="0" rtl="0"/>
            <a:r>
              <a:rPr lang="en-gb"/>
              <a:t>Indsæt logo: Vælg pladsholderen, indsæt logo via Templafy/Billeder</a:t>
            </a:r>
            <a:endParaRPr lang="da-DK"/>
          </a:p>
        </p:txBody>
      </p:sp>
      <p:sp>
        <p:nvSpPr>
          <p:cNvPr id="23" name="Text Placeholder 22">
            <a:extLst>
              <a:ext uri="{FF2B5EF4-FFF2-40B4-BE49-F238E27FC236}">
                <a16:creationId xmlns:a16="http://schemas.microsoft.com/office/drawing/2014/main" id="{D8AE7F93-F2C6-4199-8D16-CFB4D977F63E}"/>
              </a:ext>
            </a:extLst>
          </p:cNvPr>
          <p:cNvSpPr>
            <a:spLocks noGrp="1"/>
          </p:cNvSpPr>
          <p:nvPr>
            <p:ph type="body" sz="quarter" idx="20" hasCustomPrompt="1"/>
          </p:nvPr>
        </p:nvSpPr>
        <p:spPr>
          <a:xfrm>
            <a:off x="7473948" y="5093240"/>
            <a:ext cx="3564000" cy="756000"/>
          </a:xfrm>
        </p:spPr>
        <p:txBody>
          <a:bodyPr rtlCol="0"/>
          <a:lstStyle>
            <a:lvl1pPr marL="0" indent="0">
              <a:buFont typeface="Arial" panose="020B0604020202020204" pitchFamily="34" charset="0"/>
              <a:buChar char="​"/>
              <a:defRPr sz="2000" b="1"/>
            </a:lvl1pPr>
            <a:lvl2pPr marL="252000">
              <a:defRPr/>
            </a:lvl2pPr>
            <a:lvl3pPr marL="504000">
              <a:defRPr/>
            </a:lvl3pPr>
          </a:lstStyle>
          <a:p>
            <a:pPr lvl="0" rtl="0"/>
            <a:r>
              <a:rPr lang="en-gb"/>
              <a:t>Klik for at tilføje overskrift</a:t>
            </a:r>
          </a:p>
          <a:p>
            <a:pPr lvl="1" rtl="0"/>
            <a:r>
              <a:rPr lang="en-gb"/>
              <a:t>Second level</a:t>
            </a:r>
            <a:endParaRPr lang="da-DK" dirty="0"/>
          </a:p>
        </p:txBody>
      </p:sp>
      <p:sp>
        <p:nvSpPr>
          <p:cNvPr id="4" name="Date Placeholder 3">
            <a:extLst>
              <a:ext uri="{FF2B5EF4-FFF2-40B4-BE49-F238E27FC236}">
                <a16:creationId xmlns:a16="http://schemas.microsoft.com/office/drawing/2014/main" id="{21133E6A-A4F4-491B-846E-1DACC83D9BB7}"/>
              </a:ext>
            </a:extLst>
          </p:cNvPr>
          <p:cNvSpPr>
            <a:spLocks noGrp="1"/>
          </p:cNvSpPr>
          <p:nvPr>
            <p:ph type="dt" sz="half" idx="11"/>
          </p:nvPr>
        </p:nvSpPr>
        <p:spPr/>
        <p:txBody>
          <a:bodyPr rtlCol="0"/>
          <a:lstStyle/>
          <a:p>
            <a:pPr rtl="0"/>
            <a:fld id="{F1A13B18-F5ED-4611-8DBB-F05123AFBA22}" type="datetimeFigureOut">
              <a:rPr lang="da-DK" smtClean="0"/>
              <a:pPr rtl="0"/>
              <a:t>03-02-2025</a:t>
            </a:fld>
            <a:endParaRPr lang="da-DK" dirty="0"/>
          </a:p>
        </p:txBody>
      </p:sp>
      <p:sp>
        <p:nvSpPr>
          <p:cNvPr id="5" name="Slide Number Placeholder 4">
            <a:extLst>
              <a:ext uri="{FF2B5EF4-FFF2-40B4-BE49-F238E27FC236}">
                <a16:creationId xmlns:a16="http://schemas.microsoft.com/office/drawing/2014/main" id="{6C38E8B2-EC82-4BE1-85C6-8F272596913A}"/>
              </a:ext>
            </a:extLst>
          </p:cNvPr>
          <p:cNvSpPr>
            <a:spLocks noGrp="1"/>
          </p:cNvSpPr>
          <p:nvPr>
            <p:ph type="sldNum" sz="quarter" idx="12"/>
          </p:nvPr>
        </p:nvSpPr>
        <p:spPr/>
        <p:txBody>
          <a:bodyPr rtlCol="0"/>
          <a:lstStyle/>
          <a:p>
            <a:pPr rtl="0"/>
            <a:fld id="{45D37B1E-C366-494F-A587-962AD9AABC83}" type="slidenum">
              <a:rPr lang="da-DK" smtClean="0"/>
              <a:pPr/>
              <a:t>‹nr.›</a:t>
            </a:fld>
            <a:endParaRPr lang="da-DK" dirty="0"/>
          </a:p>
        </p:txBody>
      </p:sp>
    </p:spTree>
    <p:extLst>
      <p:ext uri="{BB962C8B-B14F-4D97-AF65-F5344CB8AC3E}">
        <p14:creationId xmlns:p14="http://schemas.microsoft.com/office/powerpoint/2010/main" val="25771708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Overskrift og logo">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6F8A6A9-890A-4EA2-8FA4-EA834B1A12F4}"/>
              </a:ext>
            </a:extLst>
          </p:cNvPr>
          <p:cNvSpPr>
            <a:spLocks noGrp="1"/>
          </p:cNvSpPr>
          <p:nvPr>
            <p:ph type="ctrTitle" hasCustomPrompt="1"/>
          </p:nvPr>
        </p:nvSpPr>
        <p:spPr>
          <a:xfrm>
            <a:off x="414697" y="1700212"/>
            <a:ext cx="5367600" cy="4141787"/>
          </a:xfrm>
        </p:spPr>
        <p:txBody>
          <a:bodyPr rtlCol="0" anchor="t" anchorCtr="0"/>
          <a:lstStyle>
            <a:lvl1pPr algn="l">
              <a:lnSpc>
                <a:spcPct val="100000"/>
              </a:lnSpc>
              <a:defRPr sz="3600">
                <a:solidFill>
                  <a:schemeClr val="tx1"/>
                </a:solidFill>
              </a:defRPr>
            </a:lvl1pPr>
          </a:lstStyle>
          <a:p>
            <a:pPr rtl="0"/>
            <a:r>
              <a:rPr lang="en-gb"/>
              <a:t>Klik for at tilføje overskrift</a:t>
            </a:r>
            <a:endParaRPr lang="da-DK"/>
          </a:p>
        </p:txBody>
      </p:sp>
      <p:sp>
        <p:nvSpPr>
          <p:cNvPr id="11" name="Date Placeholder 14">
            <a:extLst>
              <a:ext uri="{FF2B5EF4-FFF2-40B4-BE49-F238E27FC236}">
                <a16:creationId xmlns:a16="http://schemas.microsoft.com/office/drawing/2014/main" id="{705F52FC-7E26-46C0-8E8B-4445D500B9C7}"/>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7" name="Date Placeholder 6">
            <a:extLst>
              <a:ext uri="{FF2B5EF4-FFF2-40B4-BE49-F238E27FC236}">
                <a16:creationId xmlns:a16="http://schemas.microsoft.com/office/drawing/2014/main" id="{D01B1D99-4B52-4731-AEC4-C722464A7D1B}"/>
              </a:ext>
            </a:extLst>
          </p:cNvPr>
          <p:cNvSpPr>
            <a:spLocks noGrp="1"/>
          </p:cNvSpPr>
          <p:nvPr>
            <p:ph type="dt" sz="half" idx="10"/>
          </p:nvPr>
        </p:nvSpPr>
        <p:spPr/>
        <p:txBody>
          <a:bodyPr rtlCol="0"/>
          <a:lstStyle/>
          <a:p>
            <a:pPr rtl="0"/>
            <a:fld id="{F1A13B18-F5ED-4611-8DBB-F05123AFBA22}" type="datetimeFigureOut">
              <a:rPr lang="da-DK" smtClean="0"/>
              <a:pPr rtl="0"/>
              <a:t>03-02-2025</a:t>
            </a:fld>
            <a:endParaRPr lang="da-DK" dirty="0"/>
          </a:p>
        </p:txBody>
      </p:sp>
      <p:sp>
        <p:nvSpPr>
          <p:cNvPr id="12" name="Slide Number Placeholder 11">
            <a:extLst>
              <a:ext uri="{FF2B5EF4-FFF2-40B4-BE49-F238E27FC236}">
                <a16:creationId xmlns:a16="http://schemas.microsoft.com/office/drawing/2014/main" id="{4B452C39-88DE-4155-8ED8-643714B1A9FE}"/>
              </a:ext>
            </a:extLst>
          </p:cNvPr>
          <p:cNvSpPr>
            <a:spLocks noGrp="1"/>
          </p:cNvSpPr>
          <p:nvPr>
            <p:ph type="sldNum" sz="quarter" idx="12"/>
          </p:nvPr>
        </p:nvSpPr>
        <p:spPr/>
        <p:txBody>
          <a:bodyPr rtlCol="0"/>
          <a:lstStyle/>
          <a:p>
            <a:pPr rtl="0"/>
            <a:fld id="{45D37B1E-C366-494F-A587-962AD9AABC83}" type="slidenum">
              <a:rPr lang="da-DK" smtClean="0"/>
              <a:pPr/>
              <a:t>‹nr.›</a:t>
            </a:fld>
            <a:endParaRPr lang="da-DK" dirty="0"/>
          </a:p>
        </p:txBody>
      </p:sp>
      <p:sp>
        <p:nvSpPr>
          <p:cNvPr id="6" name="Date Placeholder 14">
            <a:extLst>
              <a:ext uri="{FF2B5EF4-FFF2-40B4-BE49-F238E27FC236}">
                <a16:creationId xmlns:a16="http://schemas.microsoft.com/office/drawing/2014/main" id="{A30967DE-2972-4D89-E092-4DEECF158BA3}"/>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Tree>
    <p:extLst>
      <p:ext uri="{BB962C8B-B14F-4D97-AF65-F5344CB8AC3E}">
        <p14:creationId xmlns:p14="http://schemas.microsoft.com/office/powerpoint/2010/main" val="2304722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Hvid fors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49384" y="1760373"/>
            <a:ext cx="10069011" cy="4070408"/>
          </a:xfrm>
        </p:spPr>
        <p:txBody>
          <a:bodyPr rtlCol="0" anchor="t" anchorCtr="0"/>
          <a:lstStyle>
            <a:lvl1pPr algn="l">
              <a:lnSpc>
                <a:spcPct val="90000"/>
              </a:lnSpc>
              <a:defRPr sz="9400">
                <a:solidFill>
                  <a:schemeClr val="tx1"/>
                </a:solidFill>
              </a:defRPr>
            </a:lvl1pPr>
          </a:lstStyle>
          <a:p>
            <a:pPr rtl="0"/>
            <a:r>
              <a:rPr lang="en-gb"/>
              <a:t>Klik for at tilføje overskrift</a:t>
            </a:r>
            <a:endParaRPr lang="da-DK"/>
          </a:p>
        </p:txBody>
      </p:sp>
      <p:sp>
        <p:nvSpPr>
          <p:cNvPr id="13" name="Date Placeholder 14">
            <a:extLst>
              <a:ext uri="{FF2B5EF4-FFF2-40B4-BE49-F238E27FC236}">
                <a16:creationId xmlns:a16="http://schemas.microsoft.com/office/drawing/2014/main" id="{5161ABAB-6DB4-433A-ACC8-A0EC0AACAD0C}"/>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pPr rtl="0"/>
            <a:fld id="{F1A13B18-F5ED-4611-8DBB-F05123AFBA22}" type="datetimeFigureOut">
              <a:rPr lang="da-DK" smtClean="0"/>
              <a:pPr rtl="0"/>
              <a:t>03-02-2025</a:t>
            </a:fld>
            <a:endParaRPr lang="da-DK" dirty="0"/>
          </a:p>
        </p:txBody>
      </p:sp>
      <p:sp>
        <p:nvSpPr>
          <p:cNvPr id="14" name="Date Placeholder 14">
            <a:extLst>
              <a:ext uri="{FF2B5EF4-FFF2-40B4-BE49-F238E27FC236}">
                <a16:creationId xmlns:a16="http://schemas.microsoft.com/office/drawing/2014/main" id="{BC3A8B03-9EA5-416E-BD54-B87E6C4A6781}"/>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5" name="Date Placeholder 14">
            <a:extLst>
              <a:ext uri="{FF2B5EF4-FFF2-40B4-BE49-F238E27FC236}">
                <a16:creationId xmlns:a16="http://schemas.microsoft.com/office/drawing/2014/main" id="{9A7AFB7C-7952-9A29-30B0-EEB3ABEAFE92}"/>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Tree>
    <p:extLst>
      <p:ext uri="{BB962C8B-B14F-4D97-AF65-F5344CB8AC3E}">
        <p14:creationId xmlns:p14="http://schemas.microsoft.com/office/powerpoint/2010/main" val="4271445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Breaker A">
    <p:bg>
      <p:bgPr>
        <a:solidFill>
          <a:schemeClr val="bg1"/>
        </a:solidFill>
        <a:effectLst/>
      </p:bgPr>
    </p:bg>
    <p:spTree>
      <p:nvGrpSpPr>
        <p:cNvPr id="1" name=""/>
        <p:cNvGrpSpPr/>
        <p:nvPr/>
      </p:nvGrpSpPr>
      <p:grpSpPr>
        <a:xfrm>
          <a:off x="0" y="0"/>
          <a:ext cx="0" cy="0"/>
          <a:chOff x="0" y="0"/>
          <a:chExt cx="0" cy="0"/>
        </a:xfrm>
      </p:grpSpPr>
      <p:sp>
        <p:nvSpPr>
          <p:cNvPr id="14" name="Picture Placeholder 3">
            <a:extLst>
              <a:ext uri="{FF2B5EF4-FFF2-40B4-BE49-F238E27FC236}">
                <a16:creationId xmlns:a16="http://schemas.microsoft.com/office/drawing/2014/main" id="{BAC5FF5C-5A1F-4EF8-85A8-E1370E4FA7C5}"/>
              </a:ext>
            </a:extLst>
          </p:cNvPr>
          <p:cNvSpPr>
            <a:spLocks noGrp="1"/>
          </p:cNvSpPr>
          <p:nvPr>
            <p:ph type="pic" sz="quarter" idx="14" hasCustomPrompt="1"/>
          </p:nvPr>
        </p:nvSpPr>
        <p:spPr>
          <a:xfrm>
            <a:off x="6415848" y="1000443"/>
            <a:ext cx="4951428" cy="4841557"/>
          </a:xfrm>
        </p:spPr>
        <p:txBody>
          <a:bodyPr rtlCol="0"/>
          <a:lstStyle>
            <a:lvl1pPr marL="0" indent="0" algn="ctr">
              <a:buNone/>
              <a:defRPr sz="1200"/>
            </a:lvl1pPr>
          </a:lstStyle>
          <a:p>
            <a:pPr rtl="0"/>
            <a:r>
              <a:rPr lang="en-gb"/>
              <a:t>Vælg pladsholderen og indsæt billede via Templafy/Skyfish eller ikon eller logo via Templafy/Billeder</a:t>
            </a:r>
            <a:endParaRPr lang="da-DK"/>
          </a:p>
        </p:txBody>
      </p:sp>
      <p:sp>
        <p:nvSpPr>
          <p:cNvPr id="2" name="Title 1"/>
          <p:cNvSpPr>
            <a:spLocks noGrp="1"/>
          </p:cNvSpPr>
          <p:nvPr>
            <p:ph type="ctrTitle" hasCustomPrompt="1"/>
          </p:nvPr>
        </p:nvSpPr>
        <p:spPr>
          <a:xfrm>
            <a:off x="414697" y="1700212"/>
            <a:ext cx="5367600" cy="4141787"/>
          </a:xfrm>
        </p:spPr>
        <p:txBody>
          <a:bodyPr rtlCol="0" anchor="t" anchorCtr="0"/>
          <a:lstStyle>
            <a:lvl1pPr algn="l">
              <a:lnSpc>
                <a:spcPct val="100000"/>
              </a:lnSpc>
              <a:defRPr sz="4400">
                <a:solidFill>
                  <a:schemeClr val="tx1"/>
                </a:solidFill>
              </a:defRPr>
            </a:lvl1pPr>
          </a:lstStyle>
          <a:p>
            <a:pPr rtl="0"/>
            <a:r>
              <a:rPr lang="en-gb"/>
              <a:t>Klik for at tilføje overskrift</a:t>
            </a:r>
            <a:endParaRPr lang="da-DK"/>
          </a:p>
        </p:txBody>
      </p:sp>
      <p:pic>
        <p:nvPicPr>
          <p:cNvPr id="13" name="Logo black">
            <a:extLst>
              <a:ext uri="{FF2B5EF4-FFF2-40B4-BE49-F238E27FC236}">
                <a16:creationId xmlns:a16="http://schemas.microsoft.com/office/drawing/2014/main" id="{8790A71A-B09B-4B5F-9D31-846A17201C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7" name="Date Placeholder 14">
            <a:extLst>
              <a:ext uri="{FF2B5EF4-FFF2-40B4-BE49-F238E27FC236}">
                <a16:creationId xmlns:a16="http://schemas.microsoft.com/office/drawing/2014/main" id="{D63CFED0-47FC-4852-81C1-6B705FD6417D}"/>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pic>
        <p:nvPicPr>
          <p:cNvPr id="10" name="Logo black">
            <a:extLst>
              <a:ext uri="{FF2B5EF4-FFF2-40B4-BE49-F238E27FC236}">
                <a16:creationId xmlns:a16="http://schemas.microsoft.com/office/drawing/2014/main" id="{379A13EB-9E26-5940-506E-83EA2C2C3B4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1" name="Date Placeholder 14">
            <a:extLst>
              <a:ext uri="{FF2B5EF4-FFF2-40B4-BE49-F238E27FC236}">
                <a16:creationId xmlns:a16="http://schemas.microsoft.com/office/drawing/2014/main" id="{46B8B693-1011-4CB7-8C2A-F9570E0FBBBC}"/>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16" name="Rectangle 11" descr="{&quot;templafy&quot;:{&quot;id&quot;:&quot;cf462d99-8273-47e2-bd82-1eb9550e164e&quot;}}">
            <a:extLst>
              <a:ext uri="{FF2B5EF4-FFF2-40B4-BE49-F238E27FC236}">
                <a16:creationId xmlns:a16="http://schemas.microsoft.com/office/drawing/2014/main" id="{FDA88BBF-9C13-F084-FCD6-49B8E87EFFE5}"/>
              </a:ext>
            </a:extLst>
          </p:cNvPr>
          <p:cNvSpPr/>
          <p:nvPr userDrawn="1"/>
        </p:nvSpPr>
        <p:spPr>
          <a:xfrm>
            <a:off x="9382125" y="6376129"/>
            <a:ext cx="2407622"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rtl="0"/>
            <a:endParaRPr lang="da-DK" sz="1600" dirty="0" err="1">
              <a:solidFill>
                <a:schemeClr val="tx1"/>
              </a:solidFill>
            </a:endParaRPr>
          </a:p>
        </p:txBody>
      </p:sp>
      <p:sp>
        <p:nvSpPr>
          <p:cNvPr id="18" name="TextBox 9">
            <a:extLst>
              <a:ext uri="{FF2B5EF4-FFF2-40B4-BE49-F238E27FC236}">
                <a16:creationId xmlns:a16="http://schemas.microsoft.com/office/drawing/2014/main" id="{8F417A81-8CE1-67FD-14B6-47B4C1C0086A}"/>
              </a:ext>
            </a:extLst>
          </p:cNvPr>
          <p:cNvSpPr txBox="1"/>
          <p:nvPr userDrawn="1"/>
        </p:nvSpPr>
        <p:spPr>
          <a:xfrm>
            <a:off x="0" y="-349741"/>
            <a:ext cx="11457183" cy="323165"/>
          </a:xfrm>
          <a:prstGeom prst="rect">
            <a:avLst/>
          </a:prstGeom>
          <a:noFill/>
        </p:spPr>
        <p:txBody>
          <a:bodyPr wrap="square" lIns="0" tIns="0" rIns="0" bIns="0" rtlCol="0">
            <a:spAutoFit/>
          </a:bodyPr>
          <a:lstStyle/>
          <a:p>
            <a:pPr rtl="0"/>
            <a:r>
              <a:rPr lang="en-gb" sz="1050" b="1" noProof="1"/>
              <a:t>Skift baggrundsfarve. </a:t>
            </a:r>
            <a:r>
              <a:rPr lang="en-gb" sz="1050" noProof="1"/>
              <a:t>Højreklik på slidet og vælg </a:t>
            </a:r>
            <a:r>
              <a:rPr lang="en-gb" sz="1050" b="1" noProof="1"/>
              <a:t>Formatér baggrund</a:t>
            </a:r>
            <a:r>
              <a:rPr lang="en-gb" sz="1050" noProof="1"/>
              <a:t>. Klik på </a:t>
            </a:r>
            <a:r>
              <a:rPr lang="en-gb" sz="1050" b="1" noProof="1"/>
              <a:t>Fyld farve </a:t>
            </a:r>
            <a:r>
              <a:rPr lang="en-gb" sz="1050" noProof="1"/>
              <a:t>i Formater baggrund vinduet og vælg farve fra øverste række i SDU’s farve palette eller fra den brugerdefinerede farvepalette</a:t>
            </a:r>
            <a:endParaRPr lang="da-DK" dirty="0"/>
          </a:p>
        </p:txBody>
      </p:sp>
    </p:spTree>
    <p:extLst>
      <p:ext uri="{BB962C8B-B14F-4D97-AF65-F5344CB8AC3E}">
        <p14:creationId xmlns:p14="http://schemas.microsoft.com/office/powerpoint/2010/main" val="3550421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reaker B">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rtlCol="0" anchor="b" anchorCtr="0"/>
          <a:lstStyle>
            <a:lvl1pPr algn="l">
              <a:lnSpc>
                <a:spcPct val="100000"/>
              </a:lnSpc>
              <a:defRPr sz="4400">
                <a:solidFill>
                  <a:schemeClr val="tx1"/>
                </a:solidFill>
              </a:defRPr>
            </a:lvl1pPr>
          </a:lstStyle>
          <a:p>
            <a:pPr rtl="0"/>
            <a:r>
              <a:rPr lang="en-gb"/>
              <a:t>Klik for at tilføje overskrift</a:t>
            </a:r>
            <a:endParaRPr lang="da-DK"/>
          </a:p>
        </p:txBody>
      </p:sp>
      <p:sp>
        <p:nvSpPr>
          <p:cNvPr id="14" name="Picture Placeholder 3">
            <a:extLst>
              <a:ext uri="{FF2B5EF4-FFF2-40B4-BE49-F238E27FC236}">
                <a16:creationId xmlns:a16="http://schemas.microsoft.com/office/drawing/2014/main" id="{A915360E-F247-49FB-821B-5399F1326472}"/>
              </a:ext>
            </a:extLst>
          </p:cNvPr>
          <p:cNvSpPr>
            <a:spLocks noGrp="1"/>
          </p:cNvSpPr>
          <p:nvPr>
            <p:ph type="pic" sz="quarter" idx="14" hasCustomPrompt="1"/>
          </p:nvPr>
        </p:nvSpPr>
        <p:spPr>
          <a:xfrm>
            <a:off x="6415848" y="1000443"/>
            <a:ext cx="4951428" cy="4841557"/>
          </a:xfrm>
        </p:spPr>
        <p:txBody>
          <a:bodyPr rtlCol="0"/>
          <a:lstStyle>
            <a:lvl1pPr marL="0" indent="0" algn="ctr">
              <a:buNone/>
              <a:defRPr sz="1200"/>
            </a:lvl1pPr>
          </a:lstStyle>
          <a:p>
            <a:pPr rtl="0"/>
            <a:r>
              <a:rPr lang="en-gb"/>
              <a:t>Vælg pladsholderen og indsæt billede via Templafy/Skyfish eller ikon eller logo via Templafy/Billeder</a:t>
            </a:r>
            <a:endParaRPr lang="da-DK"/>
          </a:p>
        </p:txBody>
      </p:sp>
      <p:sp>
        <p:nvSpPr>
          <p:cNvPr id="7" name="Date Placeholder 14">
            <a:extLst>
              <a:ext uri="{FF2B5EF4-FFF2-40B4-BE49-F238E27FC236}">
                <a16:creationId xmlns:a16="http://schemas.microsoft.com/office/drawing/2014/main" id="{FB068F22-0263-44BB-8333-C5643293F39A}"/>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pPr rtl="0"/>
            <a:fld id="{F1A13B18-F5ED-4611-8DBB-F05123AFBA22}" type="datetimeFigureOut">
              <a:rPr lang="da-DK" smtClean="0"/>
              <a:pPr rtl="0"/>
              <a:t>03-02-2025</a:t>
            </a:fld>
            <a:endParaRPr lang="da-DK" dirty="0"/>
          </a:p>
        </p:txBody>
      </p:sp>
      <p:sp>
        <p:nvSpPr>
          <p:cNvPr id="8" name="Date Placeholder 14">
            <a:extLst>
              <a:ext uri="{FF2B5EF4-FFF2-40B4-BE49-F238E27FC236}">
                <a16:creationId xmlns:a16="http://schemas.microsoft.com/office/drawing/2014/main" id="{2D08A2CA-4B19-4B39-B540-F97244C446A4}"/>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9" name="Date Placeholder 14">
            <a:extLst>
              <a:ext uri="{FF2B5EF4-FFF2-40B4-BE49-F238E27FC236}">
                <a16:creationId xmlns:a16="http://schemas.microsoft.com/office/drawing/2014/main" id="{69000381-7908-86E6-BE2A-0A71056DEED2}"/>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Tree>
    <p:extLst>
      <p:ext uri="{BB962C8B-B14F-4D97-AF65-F5344CB8AC3E}">
        <p14:creationId xmlns:p14="http://schemas.microsoft.com/office/powerpoint/2010/main" val="2281403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verskrift og indhold A">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rtlCol="0" anchor="t" anchorCtr="0"/>
          <a:lstStyle>
            <a:lvl1pPr algn="l">
              <a:lnSpc>
                <a:spcPct val="100000"/>
              </a:lnSpc>
              <a:defRPr sz="3600">
                <a:solidFill>
                  <a:schemeClr val="tx1"/>
                </a:solidFill>
              </a:defRPr>
            </a:lvl1pPr>
          </a:lstStyle>
          <a:p>
            <a:pPr rtl="0"/>
            <a:r>
              <a:rPr lang="en-gb"/>
              <a:t>Klik for at tilføje overskrift</a:t>
            </a:r>
            <a:endParaRPr lang="da-DK"/>
          </a:p>
        </p:txBody>
      </p:sp>
      <p:sp>
        <p:nvSpPr>
          <p:cNvPr id="7" name="Content Placeholder 6">
            <a:extLst>
              <a:ext uri="{FF2B5EF4-FFF2-40B4-BE49-F238E27FC236}">
                <a16:creationId xmlns:a16="http://schemas.microsoft.com/office/drawing/2014/main" id="{A9D41ADC-5992-4476-8E55-8A709AA1B4B5}"/>
              </a:ext>
            </a:extLst>
          </p:cNvPr>
          <p:cNvSpPr>
            <a:spLocks noGrp="1"/>
          </p:cNvSpPr>
          <p:nvPr>
            <p:ph sz="quarter" idx="13" hasCustomPrompt="1"/>
          </p:nvPr>
        </p:nvSpPr>
        <p:spPr>
          <a:xfrm>
            <a:off x="6673356" y="1700212"/>
            <a:ext cx="4693920" cy="4141788"/>
          </a:xfrm>
        </p:spPr>
        <p:txBody>
          <a:bodyPr rtlCol="0"/>
          <a:lstStyle>
            <a:lvl1pPr>
              <a:defRPr/>
            </a:lvl1pPr>
          </a:lstStyle>
          <a:p>
            <a:pPr lvl="0" rtl="0"/>
            <a:r>
              <a:rPr lang="en-gb"/>
              <a:t>Klik for at tilføje tekst, klik ikon for at tilføje graf/tabel</a:t>
            </a:r>
            <a:endParaRPr lang="da-DK"/>
          </a:p>
          <a:p>
            <a:pPr lvl="1" rtl="0"/>
            <a:r>
              <a:rPr lang="en-gb"/>
              <a:t>Second level</a:t>
            </a:r>
            <a:endParaRPr lang="da-DK" dirty="0"/>
          </a:p>
          <a:p>
            <a:pPr lvl="2" rtl="0"/>
            <a:r>
              <a:rPr lang="en-gb"/>
              <a:t>Third level</a:t>
            </a:r>
            <a:endParaRPr lang="da-DK" dirty="0"/>
          </a:p>
          <a:p>
            <a:pPr lvl="3" rtl="0"/>
            <a:r>
              <a:rPr lang="en-gb"/>
              <a:t>Fourth level</a:t>
            </a:r>
            <a:endParaRPr lang="da-DK" dirty="0"/>
          </a:p>
          <a:p>
            <a:pPr lvl="4" rtl="0"/>
            <a:r>
              <a:rPr lang="en-gb"/>
              <a:t>Fifth level</a:t>
            </a:r>
            <a:endParaRPr lang="da-DK" dirty="0"/>
          </a:p>
        </p:txBody>
      </p:sp>
      <p:sp>
        <p:nvSpPr>
          <p:cNvPr id="10" name="Date Placeholder 14">
            <a:extLst>
              <a:ext uri="{FF2B5EF4-FFF2-40B4-BE49-F238E27FC236}">
                <a16:creationId xmlns:a16="http://schemas.microsoft.com/office/drawing/2014/main" id="{BBCDE8CE-8147-4B12-B358-7B7ACA92FFF2}"/>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pPr rtl="0"/>
            <a:fld id="{F1A13B18-F5ED-4611-8DBB-F05123AFBA22}" type="datetimeFigureOut">
              <a:rPr lang="da-DK" smtClean="0"/>
              <a:pPr rtl="0"/>
              <a:t>03-02-2025</a:t>
            </a:fld>
            <a:endParaRPr lang="da-DK" dirty="0"/>
          </a:p>
        </p:txBody>
      </p:sp>
      <p:sp>
        <p:nvSpPr>
          <p:cNvPr id="11" name="Date Placeholder 14">
            <a:extLst>
              <a:ext uri="{FF2B5EF4-FFF2-40B4-BE49-F238E27FC236}">
                <a16:creationId xmlns:a16="http://schemas.microsoft.com/office/drawing/2014/main" id="{7ACE2053-07AA-42FA-A789-E1430CAF7988}"/>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4" name="Slide Number Placeholder 3">
            <a:extLst>
              <a:ext uri="{FF2B5EF4-FFF2-40B4-BE49-F238E27FC236}">
                <a16:creationId xmlns:a16="http://schemas.microsoft.com/office/drawing/2014/main" id="{DBDCBB1C-1FE3-42F2-ACED-70B0664062BD}"/>
              </a:ext>
            </a:extLst>
          </p:cNvPr>
          <p:cNvSpPr>
            <a:spLocks noGrp="1"/>
          </p:cNvSpPr>
          <p:nvPr>
            <p:ph type="sldNum" sz="quarter" idx="15"/>
          </p:nvPr>
        </p:nvSpPr>
        <p:spPr/>
        <p:txBody>
          <a:bodyPr rtlCol="0"/>
          <a:lstStyle/>
          <a:p>
            <a:pPr rtl="0"/>
            <a:fld id="{45D37B1E-C366-494F-A587-962AD9AABC83}" type="slidenum">
              <a:rPr lang="da-DK" smtClean="0"/>
              <a:pPr/>
              <a:t>‹nr.›</a:t>
            </a:fld>
            <a:endParaRPr lang="da-DK" dirty="0"/>
          </a:p>
        </p:txBody>
      </p:sp>
      <p:sp>
        <p:nvSpPr>
          <p:cNvPr id="8" name="Date Placeholder 14">
            <a:extLst>
              <a:ext uri="{FF2B5EF4-FFF2-40B4-BE49-F238E27FC236}">
                <a16:creationId xmlns:a16="http://schemas.microsoft.com/office/drawing/2014/main" id="{B3FAC068-07A2-0457-4011-93E33A66873C}"/>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Tree>
    <p:extLst>
      <p:ext uri="{BB962C8B-B14F-4D97-AF65-F5344CB8AC3E}">
        <p14:creationId xmlns:p14="http://schemas.microsoft.com/office/powerpoint/2010/main" val="4284675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verskrift og indhold B">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C1A9A-6ADC-4F72-A312-ED1DBEF01BE1}"/>
              </a:ext>
            </a:extLst>
          </p:cNvPr>
          <p:cNvSpPr>
            <a:spLocks noGrp="1"/>
          </p:cNvSpPr>
          <p:nvPr>
            <p:ph type="title" hasCustomPrompt="1"/>
          </p:nvPr>
        </p:nvSpPr>
        <p:spPr>
          <a:xfrm>
            <a:off x="410400" y="1028246"/>
            <a:ext cx="5366267" cy="1884283"/>
          </a:xfrm>
        </p:spPr>
        <p:txBody>
          <a:bodyPr rtlCol="0"/>
          <a:lstStyle>
            <a:lvl1pPr>
              <a:defRPr/>
            </a:lvl1pPr>
          </a:lstStyle>
          <a:p>
            <a:pPr rtl="0"/>
            <a:r>
              <a:rPr lang="en-gb"/>
              <a:t>Klik for at tilføje overskrift</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6156000" y="1028246"/>
            <a:ext cx="5216400" cy="4825354"/>
          </a:xfrm>
        </p:spPr>
        <p:txBody>
          <a:bodyPr rtlCol="0"/>
          <a:lstStyle>
            <a:lvl1pPr>
              <a:defRPr/>
            </a:lvl1pPr>
          </a:lstStyle>
          <a:p>
            <a:pPr lvl="0" rtl="0"/>
            <a:r>
              <a:rPr lang="en-gb"/>
              <a:t>Klik for at tilføje tekst, klik ikon for at tilføje graf/tabel</a:t>
            </a:r>
            <a:endParaRPr lang="da-DK"/>
          </a:p>
          <a:p>
            <a:pPr lvl="1" rtl="0"/>
            <a:r>
              <a:rPr lang="en-gb"/>
              <a:t>Second level</a:t>
            </a:r>
            <a:endParaRPr lang="da-DK" dirty="0"/>
          </a:p>
          <a:p>
            <a:pPr lvl="2" rtl="0"/>
            <a:r>
              <a:rPr lang="en-gb"/>
              <a:t>Third level</a:t>
            </a:r>
            <a:endParaRPr lang="da-DK" dirty="0"/>
          </a:p>
          <a:p>
            <a:pPr lvl="3" rtl="0"/>
            <a:r>
              <a:rPr lang="en-gb"/>
              <a:t>Fourth level</a:t>
            </a:r>
            <a:endParaRPr lang="da-DK" dirty="0"/>
          </a:p>
          <a:p>
            <a:pPr lvl="4" rtl="0"/>
            <a:r>
              <a:rPr lang="en-gb"/>
              <a:t>Fifth level</a:t>
            </a:r>
            <a:endParaRPr lang="da-DK" dirty="0"/>
          </a:p>
        </p:txBody>
      </p:sp>
      <p:pic>
        <p:nvPicPr>
          <p:cNvPr id="22" name="Logo black">
            <a:extLst>
              <a:ext uri="{FF2B5EF4-FFF2-40B4-BE49-F238E27FC236}">
                <a16:creationId xmlns:a16="http://schemas.microsoft.com/office/drawing/2014/main" id="{CAAF367F-3818-457C-9EE1-320E9050AEB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3" name="Date Placeholder 2">
            <a:extLst>
              <a:ext uri="{FF2B5EF4-FFF2-40B4-BE49-F238E27FC236}">
                <a16:creationId xmlns:a16="http://schemas.microsoft.com/office/drawing/2014/main" id="{C0F779A9-E4FE-4412-9D9E-BF5BF84D02AB}"/>
              </a:ext>
            </a:extLst>
          </p:cNvPr>
          <p:cNvSpPr>
            <a:spLocks noGrp="1"/>
          </p:cNvSpPr>
          <p:nvPr>
            <p:ph type="dt" sz="half" idx="20"/>
          </p:nvPr>
        </p:nvSpPr>
        <p:spPr/>
        <p:txBody>
          <a:bodyPr rtlCol="0"/>
          <a:lstStyle/>
          <a:p>
            <a:pPr rtl="0"/>
            <a:fld id="{F1A13B18-F5ED-4611-8DBB-F05123AFBA22}" type="datetimeFigureOut">
              <a:rPr lang="da-DK" smtClean="0"/>
              <a:pPr rtl="0"/>
              <a:t>03-02-2025</a:t>
            </a:fld>
            <a:endParaRPr lang="da-DK" dirty="0"/>
          </a:p>
        </p:txBody>
      </p:sp>
      <p:sp>
        <p:nvSpPr>
          <p:cNvPr id="5" name="Slide Number Placeholder 4">
            <a:extLst>
              <a:ext uri="{FF2B5EF4-FFF2-40B4-BE49-F238E27FC236}">
                <a16:creationId xmlns:a16="http://schemas.microsoft.com/office/drawing/2014/main" id="{FB5949DE-6D77-480D-A4A9-E2E53BE1CE80}"/>
              </a:ext>
            </a:extLst>
          </p:cNvPr>
          <p:cNvSpPr>
            <a:spLocks noGrp="1"/>
          </p:cNvSpPr>
          <p:nvPr>
            <p:ph type="sldNum" sz="quarter" idx="22"/>
          </p:nvPr>
        </p:nvSpPr>
        <p:spPr/>
        <p:txBody>
          <a:bodyPr rtlCol="0"/>
          <a:lstStyle/>
          <a:p>
            <a:pPr rtl="0"/>
            <a:fld id="{45D37B1E-C366-494F-A587-962AD9AABC83}" type="slidenum">
              <a:rPr lang="da-DK" smtClean="0"/>
              <a:pPr/>
              <a:t>‹nr.›</a:t>
            </a:fld>
            <a:endParaRPr lang="da-DK" dirty="0"/>
          </a:p>
        </p:txBody>
      </p:sp>
      <p:pic>
        <p:nvPicPr>
          <p:cNvPr id="11" name="Logo black">
            <a:extLst>
              <a:ext uri="{FF2B5EF4-FFF2-40B4-BE49-F238E27FC236}">
                <a16:creationId xmlns:a16="http://schemas.microsoft.com/office/drawing/2014/main" id="{2C4953BD-5889-6049-2B6A-FE9F7B59BBF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4" name="Rectangle 14" descr="{&quot;templafy&quot;:{&quot;id&quot;:&quot;e4c6a651-f54d-49c0-814e-e9c3034a2593&quot;}}">
            <a:extLst>
              <a:ext uri="{FF2B5EF4-FFF2-40B4-BE49-F238E27FC236}">
                <a16:creationId xmlns:a16="http://schemas.microsoft.com/office/drawing/2014/main" id="{7CDB81BE-F585-F1FB-5D0F-D7D819C32734}"/>
              </a:ext>
            </a:extLst>
          </p:cNvPr>
          <p:cNvSpPr/>
          <p:nvPr userDrawn="1"/>
        </p:nvSpPr>
        <p:spPr>
          <a:xfrm>
            <a:off x="9382125" y="6376129"/>
            <a:ext cx="2407622"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rtl="0"/>
            <a:endParaRPr lang="da-DK" sz="1600" dirty="0" err="1">
              <a:solidFill>
                <a:schemeClr val="tx1"/>
              </a:solidFill>
            </a:endParaRPr>
          </a:p>
        </p:txBody>
      </p:sp>
    </p:spTree>
    <p:extLst>
      <p:ext uri="{BB962C8B-B14F-4D97-AF65-F5344CB8AC3E}">
        <p14:creationId xmlns:p14="http://schemas.microsoft.com/office/powerpoint/2010/main" val="547111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Overskrift og indhold 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C1A9A-6ADC-4F72-A312-ED1DBEF01BE1}"/>
              </a:ext>
            </a:extLst>
          </p:cNvPr>
          <p:cNvSpPr>
            <a:spLocks noGrp="1"/>
          </p:cNvSpPr>
          <p:nvPr>
            <p:ph type="title" hasCustomPrompt="1"/>
          </p:nvPr>
        </p:nvSpPr>
        <p:spPr>
          <a:xfrm>
            <a:off x="410400" y="1028246"/>
            <a:ext cx="10962000" cy="671967"/>
          </a:xfrm>
        </p:spPr>
        <p:txBody>
          <a:bodyPr rtlCol="0"/>
          <a:lstStyle>
            <a:lvl1pPr>
              <a:defRPr/>
            </a:lvl1pPr>
          </a:lstStyle>
          <a:p>
            <a:pPr rtl="0"/>
            <a:r>
              <a:rPr lang="en-gb"/>
              <a:t>Klik for at tilføje overskrift</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411163" y="1989138"/>
            <a:ext cx="10961237" cy="3864462"/>
          </a:xfrm>
        </p:spPr>
        <p:txBody>
          <a:bodyPr rtlCol="0"/>
          <a:lstStyle>
            <a:lvl1pPr>
              <a:defRPr/>
            </a:lvl1pPr>
          </a:lstStyle>
          <a:p>
            <a:pPr lvl="0" rtl="0"/>
            <a:r>
              <a:rPr lang="en-gb"/>
              <a:t>Klik for at tilføje tekst, klik ikon for at tilføje graf/tabel</a:t>
            </a:r>
            <a:endParaRPr lang="da-DK"/>
          </a:p>
          <a:p>
            <a:pPr lvl="1" rtl="0"/>
            <a:r>
              <a:rPr lang="en-gb"/>
              <a:t>Second level</a:t>
            </a:r>
            <a:endParaRPr lang="da-DK" dirty="0"/>
          </a:p>
          <a:p>
            <a:pPr lvl="2" rtl="0"/>
            <a:r>
              <a:rPr lang="en-gb"/>
              <a:t>Third level</a:t>
            </a:r>
            <a:endParaRPr lang="da-DK" dirty="0"/>
          </a:p>
          <a:p>
            <a:pPr lvl="3" rtl="0"/>
            <a:r>
              <a:rPr lang="en-gb"/>
              <a:t>Fourth level</a:t>
            </a:r>
            <a:endParaRPr lang="da-DK" dirty="0"/>
          </a:p>
          <a:p>
            <a:pPr lvl="4" rtl="0"/>
            <a:r>
              <a:rPr lang="en-gb"/>
              <a:t>Fifth level</a:t>
            </a:r>
            <a:endParaRPr lang="da-DK" dirty="0"/>
          </a:p>
        </p:txBody>
      </p:sp>
      <p:pic>
        <p:nvPicPr>
          <p:cNvPr id="22" name="Logo black">
            <a:extLst>
              <a:ext uri="{FF2B5EF4-FFF2-40B4-BE49-F238E27FC236}">
                <a16:creationId xmlns:a16="http://schemas.microsoft.com/office/drawing/2014/main" id="{CAAF367F-3818-457C-9EE1-320E9050AEB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3" name="Date Placeholder 2">
            <a:extLst>
              <a:ext uri="{FF2B5EF4-FFF2-40B4-BE49-F238E27FC236}">
                <a16:creationId xmlns:a16="http://schemas.microsoft.com/office/drawing/2014/main" id="{C0F779A9-E4FE-4412-9D9E-BF5BF84D02AB}"/>
              </a:ext>
            </a:extLst>
          </p:cNvPr>
          <p:cNvSpPr>
            <a:spLocks noGrp="1"/>
          </p:cNvSpPr>
          <p:nvPr>
            <p:ph type="dt" sz="half" idx="20"/>
          </p:nvPr>
        </p:nvSpPr>
        <p:spPr/>
        <p:txBody>
          <a:bodyPr rtlCol="0"/>
          <a:lstStyle/>
          <a:p>
            <a:pPr rtl="0"/>
            <a:fld id="{F1A13B18-F5ED-4611-8DBB-F05123AFBA22}" type="datetimeFigureOut">
              <a:rPr lang="da-DK" smtClean="0"/>
              <a:pPr rtl="0"/>
              <a:t>03-02-2025</a:t>
            </a:fld>
            <a:endParaRPr lang="da-DK" dirty="0"/>
          </a:p>
        </p:txBody>
      </p:sp>
      <p:sp>
        <p:nvSpPr>
          <p:cNvPr id="5" name="Slide Number Placeholder 4">
            <a:extLst>
              <a:ext uri="{FF2B5EF4-FFF2-40B4-BE49-F238E27FC236}">
                <a16:creationId xmlns:a16="http://schemas.microsoft.com/office/drawing/2014/main" id="{FB5949DE-6D77-480D-A4A9-E2E53BE1CE80}"/>
              </a:ext>
            </a:extLst>
          </p:cNvPr>
          <p:cNvSpPr>
            <a:spLocks noGrp="1"/>
          </p:cNvSpPr>
          <p:nvPr>
            <p:ph type="sldNum" sz="quarter" idx="22"/>
          </p:nvPr>
        </p:nvSpPr>
        <p:spPr/>
        <p:txBody>
          <a:bodyPr rtlCol="0"/>
          <a:lstStyle/>
          <a:p>
            <a:pPr rtl="0"/>
            <a:fld id="{45D37B1E-C366-494F-A587-962AD9AABC83}" type="slidenum">
              <a:rPr lang="da-DK" smtClean="0"/>
              <a:pPr/>
              <a:t>‹nr.›</a:t>
            </a:fld>
            <a:endParaRPr lang="da-DK" dirty="0"/>
          </a:p>
        </p:txBody>
      </p:sp>
    </p:spTree>
    <p:extLst>
      <p:ext uri="{BB962C8B-B14F-4D97-AF65-F5344CB8AC3E}">
        <p14:creationId xmlns:p14="http://schemas.microsoft.com/office/powerpoint/2010/main" val="4198049963"/>
      </p:ext>
    </p:extLst>
  </p:cSld>
  <p:clrMapOvr>
    <a:masterClrMapping/>
  </p:clrMapOvr>
  <p:hf hdr="0"/>
  <p:extLst>
    <p:ext uri="{DCECCB84-F9BA-43D5-87BE-67443E8EF086}">
      <p15:sldGuideLst xmlns:p15="http://schemas.microsoft.com/office/powerpoint/2012/main">
        <p15:guide id="1" orient="horz" pos="6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Indhold og teks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692202" y="1006605"/>
            <a:ext cx="4680000" cy="1938338"/>
          </a:xfrm>
        </p:spPr>
        <p:txBody>
          <a:bodyPr rtlCol="0" anchor="t" anchorCtr="0"/>
          <a:lstStyle>
            <a:lvl1pPr algn="l">
              <a:lnSpc>
                <a:spcPct val="100000"/>
              </a:lnSpc>
              <a:defRPr sz="3600">
                <a:solidFill>
                  <a:schemeClr val="tx1"/>
                </a:solidFill>
              </a:defRPr>
            </a:lvl1pPr>
          </a:lstStyle>
          <a:p>
            <a:pPr rtl="0"/>
            <a:r>
              <a:rPr lang="en-gb"/>
              <a:t>Klik for at tilføje overskrift</a:t>
            </a:r>
            <a:endParaRPr lang="da-DK"/>
          </a:p>
        </p:txBody>
      </p:sp>
      <p:sp>
        <p:nvSpPr>
          <p:cNvPr id="5" name="Text Placeholder 4">
            <a:extLst>
              <a:ext uri="{FF2B5EF4-FFF2-40B4-BE49-F238E27FC236}">
                <a16:creationId xmlns:a16="http://schemas.microsoft.com/office/drawing/2014/main" id="{BCB99C08-64C3-4ADA-9CD2-FBE2ED8551F6}"/>
              </a:ext>
            </a:extLst>
          </p:cNvPr>
          <p:cNvSpPr>
            <a:spLocks noGrp="1"/>
          </p:cNvSpPr>
          <p:nvPr>
            <p:ph type="body" sz="quarter" idx="13" hasCustomPrompt="1"/>
          </p:nvPr>
        </p:nvSpPr>
        <p:spPr>
          <a:xfrm>
            <a:off x="6692202" y="3387600"/>
            <a:ext cx="4680000" cy="2466000"/>
          </a:xfrm>
        </p:spPr>
        <p:txBody>
          <a:bodyPr rtlCol="0"/>
          <a:lstStyle>
            <a:lvl1pPr>
              <a:defRPr/>
            </a:lvl1pPr>
          </a:lstStyle>
          <a:p>
            <a:pPr lvl="0" rtl="0"/>
            <a:r>
              <a:rPr lang="en-gb"/>
              <a:t>Klik for at tilføje tekst</a:t>
            </a:r>
            <a:endParaRPr lang="da-DK"/>
          </a:p>
          <a:p>
            <a:pPr lvl="1" rtl="0"/>
            <a:r>
              <a:rPr lang="en-gb"/>
              <a:t>Second level</a:t>
            </a:r>
            <a:endParaRPr lang="da-DK" dirty="0"/>
          </a:p>
          <a:p>
            <a:pPr lvl="2" rtl="0"/>
            <a:r>
              <a:rPr lang="en-gb"/>
              <a:t>Third level</a:t>
            </a:r>
            <a:endParaRPr lang="da-DK" dirty="0"/>
          </a:p>
          <a:p>
            <a:pPr lvl="3" rtl="0"/>
            <a:r>
              <a:rPr lang="en-gb"/>
              <a:t>Fourth level</a:t>
            </a:r>
            <a:endParaRPr lang="da-DK" dirty="0"/>
          </a:p>
          <a:p>
            <a:pPr lvl="4" rtl="0"/>
            <a:r>
              <a:rPr lang="en-gb"/>
              <a:t>Fifth level</a:t>
            </a:r>
            <a:endParaRPr lang="da-DK" dirty="0"/>
          </a:p>
        </p:txBody>
      </p:sp>
      <p:pic>
        <p:nvPicPr>
          <p:cNvPr id="16" name="Logo black">
            <a:extLst>
              <a:ext uri="{FF2B5EF4-FFF2-40B4-BE49-F238E27FC236}">
                <a16:creationId xmlns:a16="http://schemas.microsoft.com/office/drawing/2014/main" id="{B52757AD-346A-4AA0-A5D6-36F8B1FE487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8" name="Date Placeholder 14">
            <a:extLst>
              <a:ext uri="{FF2B5EF4-FFF2-40B4-BE49-F238E27FC236}">
                <a16:creationId xmlns:a16="http://schemas.microsoft.com/office/drawing/2014/main" id="{A09FC7B4-885C-4F9D-BD71-AE2FBDB38698}"/>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6" name="Content Placeholder 5">
            <a:extLst>
              <a:ext uri="{FF2B5EF4-FFF2-40B4-BE49-F238E27FC236}">
                <a16:creationId xmlns:a16="http://schemas.microsoft.com/office/drawing/2014/main" id="{2B8FEE58-0FE9-4218-904C-188D46CD214D}"/>
              </a:ext>
            </a:extLst>
          </p:cNvPr>
          <p:cNvSpPr>
            <a:spLocks noGrp="1"/>
          </p:cNvSpPr>
          <p:nvPr>
            <p:ph sz="quarter" idx="15" hasCustomPrompt="1"/>
          </p:nvPr>
        </p:nvSpPr>
        <p:spPr>
          <a:xfrm>
            <a:off x="422432" y="1000443"/>
            <a:ext cx="5077365" cy="4853157"/>
          </a:xfrm>
        </p:spPr>
        <p:txBody>
          <a:bodyPr rtlCol="0"/>
          <a:lstStyle>
            <a:lvl1pPr>
              <a:defRPr/>
            </a:lvl1pPr>
          </a:lstStyle>
          <a:p>
            <a:pPr lvl="0" rtl="0"/>
            <a:r>
              <a:rPr lang="en-gb"/>
              <a:t>Klik for at tilføje tekst, klik ikon for at tilføje graf/tabel</a:t>
            </a:r>
            <a:endParaRPr lang="da-DK"/>
          </a:p>
          <a:p>
            <a:pPr lvl="1" rtl="0"/>
            <a:r>
              <a:rPr lang="en-gb"/>
              <a:t>Second level</a:t>
            </a:r>
            <a:endParaRPr lang="da-DK" dirty="0"/>
          </a:p>
          <a:p>
            <a:pPr lvl="2" rtl="0"/>
            <a:r>
              <a:rPr lang="en-gb"/>
              <a:t>Third level</a:t>
            </a:r>
            <a:endParaRPr lang="da-DK" dirty="0"/>
          </a:p>
          <a:p>
            <a:pPr lvl="3" rtl="0"/>
            <a:r>
              <a:rPr lang="en-gb"/>
              <a:t>Fourth level</a:t>
            </a:r>
            <a:endParaRPr lang="da-DK" dirty="0"/>
          </a:p>
          <a:p>
            <a:pPr lvl="4" rtl="0"/>
            <a:r>
              <a:rPr lang="en-gb"/>
              <a:t>Fifth level</a:t>
            </a:r>
            <a:endParaRPr lang="da-DK" dirty="0"/>
          </a:p>
        </p:txBody>
      </p:sp>
      <p:sp>
        <p:nvSpPr>
          <p:cNvPr id="13" name="Date Placeholder 12">
            <a:extLst>
              <a:ext uri="{FF2B5EF4-FFF2-40B4-BE49-F238E27FC236}">
                <a16:creationId xmlns:a16="http://schemas.microsoft.com/office/drawing/2014/main" id="{3F302217-B569-449A-8422-B6650C9BB084}"/>
              </a:ext>
            </a:extLst>
          </p:cNvPr>
          <p:cNvSpPr>
            <a:spLocks noGrp="1"/>
          </p:cNvSpPr>
          <p:nvPr>
            <p:ph type="dt" sz="half" idx="16"/>
          </p:nvPr>
        </p:nvSpPr>
        <p:spPr/>
        <p:txBody>
          <a:bodyPr rtlCol="0"/>
          <a:lstStyle/>
          <a:p>
            <a:pPr rtl="0"/>
            <a:fld id="{F1A13B18-F5ED-4611-8DBB-F05123AFBA22}" type="datetimeFigureOut">
              <a:rPr lang="da-DK" smtClean="0"/>
              <a:pPr rtl="0"/>
              <a:t>03-02-2025</a:t>
            </a:fld>
            <a:endParaRPr lang="da-DK" dirty="0"/>
          </a:p>
        </p:txBody>
      </p:sp>
      <p:sp>
        <p:nvSpPr>
          <p:cNvPr id="24" name="Slide Number Placeholder 23">
            <a:extLst>
              <a:ext uri="{FF2B5EF4-FFF2-40B4-BE49-F238E27FC236}">
                <a16:creationId xmlns:a16="http://schemas.microsoft.com/office/drawing/2014/main" id="{58D7263E-B2E5-4CB9-9AAF-C0006E4A0400}"/>
              </a:ext>
            </a:extLst>
          </p:cNvPr>
          <p:cNvSpPr>
            <a:spLocks noGrp="1"/>
          </p:cNvSpPr>
          <p:nvPr>
            <p:ph type="sldNum" sz="quarter" idx="18"/>
          </p:nvPr>
        </p:nvSpPr>
        <p:spPr/>
        <p:txBody>
          <a:bodyPr rtlCol="0"/>
          <a:lstStyle/>
          <a:p>
            <a:pPr rtl="0"/>
            <a:fld id="{45D37B1E-C366-494F-A587-962AD9AABC83}" type="slidenum">
              <a:rPr lang="da-DK" smtClean="0"/>
              <a:pPr/>
              <a:t>‹nr.›</a:t>
            </a:fld>
            <a:endParaRPr lang="da-DK" dirty="0"/>
          </a:p>
        </p:txBody>
      </p:sp>
      <p:pic>
        <p:nvPicPr>
          <p:cNvPr id="14" name="Logo black">
            <a:extLst>
              <a:ext uri="{FF2B5EF4-FFF2-40B4-BE49-F238E27FC236}">
                <a16:creationId xmlns:a16="http://schemas.microsoft.com/office/drawing/2014/main" id="{7374A1E7-EDA7-4FC4-2A9F-748497FC762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5" name="Date Placeholder 14">
            <a:extLst>
              <a:ext uri="{FF2B5EF4-FFF2-40B4-BE49-F238E27FC236}">
                <a16:creationId xmlns:a16="http://schemas.microsoft.com/office/drawing/2014/main" id="{979054D1-DBEB-DD04-EB6D-B0E0EAA569FF}"/>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21" name="Rectangle 18" descr="{&quot;templafy&quot;:{&quot;id&quot;:&quot;fad16c46-197c-420c-8e8d-d189db098442&quot;}}">
            <a:extLst>
              <a:ext uri="{FF2B5EF4-FFF2-40B4-BE49-F238E27FC236}">
                <a16:creationId xmlns:a16="http://schemas.microsoft.com/office/drawing/2014/main" id="{2D1F5D18-2C87-0FD6-208D-CF2BB213B943}"/>
              </a:ext>
            </a:extLst>
          </p:cNvPr>
          <p:cNvSpPr/>
          <p:nvPr userDrawn="1"/>
        </p:nvSpPr>
        <p:spPr>
          <a:xfrm>
            <a:off x="9382125" y="6376129"/>
            <a:ext cx="2407622"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rtl="0"/>
            <a:endParaRPr lang="da-DK" sz="1600" dirty="0" err="1">
              <a:solidFill>
                <a:schemeClr val="tx1"/>
              </a:solidFill>
            </a:endParaRPr>
          </a:p>
        </p:txBody>
      </p:sp>
      <p:sp>
        <p:nvSpPr>
          <p:cNvPr id="22" name="TextBox 9">
            <a:extLst>
              <a:ext uri="{FF2B5EF4-FFF2-40B4-BE49-F238E27FC236}">
                <a16:creationId xmlns:a16="http://schemas.microsoft.com/office/drawing/2014/main" id="{C5DE2490-AF4C-429F-A1C6-48B68AF6DCB5}"/>
              </a:ext>
            </a:extLst>
          </p:cNvPr>
          <p:cNvSpPr txBox="1"/>
          <p:nvPr userDrawn="1"/>
        </p:nvSpPr>
        <p:spPr>
          <a:xfrm>
            <a:off x="0" y="-349741"/>
            <a:ext cx="11457183" cy="323165"/>
          </a:xfrm>
          <a:prstGeom prst="rect">
            <a:avLst/>
          </a:prstGeom>
          <a:noFill/>
        </p:spPr>
        <p:txBody>
          <a:bodyPr wrap="square" lIns="0" tIns="0" rIns="0" bIns="0" rtlCol="0">
            <a:spAutoFit/>
          </a:bodyPr>
          <a:lstStyle/>
          <a:p>
            <a:pPr rtl="0"/>
            <a:r>
              <a:rPr lang="en-gb" sz="1050" b="1" noProof="1"/>
              <a:t>Skift baggrundsfarve. </a:t>
            </a:r>
            <a:r>
              <a:rPr lang="en-gb" sz="1050" noProof="1"/>
              <a:t>Højreklik på slidet og vælg </a:t>
            </a:r>
            <a:r>
              <a:rPr lang="en-gb" sz="1050" b="1" noProof="1"/>
              <a:t>Formatér baggrund</a:t>
            </a:r>
            <a:r>
              <a:rPr lang="en-gb" sz="1050" noProof="1"/>
              <a:t>. Klik på </a:t>
            </a:r>
            <a:r>
              <a:rPr lang="en-gb" sz="1050" b="1" noProof="1"/>
              <a:t>Fyld farve </a:t>
            </a:r>
            <a:r>
              <a:rPr lang="en-gb" sz="1050" noProof="1"/>
              <a:t>i Formater baggrund vinduet og vælg farve fra øverste række i SDU’s farve palette eller fra den brugerdefinerede farvepalette</a:t>
            </a:r>
            <a:endParaRPr lang="da-DK" dirty="0"/>
          </a:p>
        </p:txBody>
      </p:sp>
    </p:spTree>
    <p:extLst>
      <p:ext uri="{BB962C8B-B14F-4D97-AF65-F5344CB8AC3E}">
        <p14:creationId xmlns:p14="http://schemas.microsoft.com/office/powerpoint/2010/main" val="2680034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Fire indho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B9A67-E62D-400C-BC42-A3A96AAED25F}"/>
              </a:ext>
            </a:extLst>
          </p:cNvPr>
          <p:cNvSpPr>
            <a:spLocks noGrp="1"/>
          </p:cNvSpPr>
          <p:nvPr>
            <p:ph type="title" hasCustomPrompt="1"/>
          </p:nvPr>
        </p:nvSpPr>
        <p:spPr>
          <a:xfrm>
            <a:off x="410401" y="1028247"/>
            <a:ext cx="2502000" cy="432000"/>
          </a:xfrm>
        </p:spPr>
        <p:txBody>
          <a:bodyPr rtlCol="0"/>
          <a:lstStyle>
            <a:lvl1pPr>
              <a:lnSpc>
                <a:spcPct val="110000"/>
              </a:lnSpc>
              <a:defRPr sz="1200"/>
            </a:lvl1pPr>
          </a:lstStyle>
          <a:p>
            <a:pPr rtl="0"/>
            <a:r>
              <a:rPr lang="en-gb" noProof="0"/>
              <a:t>Klik for at tilføje underoverskrift</a:t>
            </a:r>
            <a:endParaRPr lang="da-DK"/>
          </a:p>
        </p:txBody>
      </p:sp>
      <p:sp>
        <p:nvSpPr>
          <p:cNvPr id="14" name="Content Placeholder 13">
            <a:extLst>
              <a:ext uri="{FF2B5EF4-FFF2-40B4-BE49-F238E27FC236}">
                <a16:creationId xmlns:a16="http://schemas.microsoft.com/office/drawing/2014/main" id="{E60E8CAC-51BD-4862-8B6E-BD3E315677C4}"/>
              </a:ext>
            </a:extLst>
          </p:cNvPr>
          <p:cNvSpPr>
            <a:spLocks noGrp="1"/>
          </p:cNvSpPr>
          <p:nvPr>
            <p:ph sz="quarter" idx="13" hasCustomPrompt="1"/>
          </p:nvPr>
        </p:nvSpPr>
        <p:spPr>
          <a:xfrm>
            <a:off x="411163" y="1475354"/>
            <a:ext cx="2502000" cy="4366646"/>
          </a:xfrm>
        </p:spPr>
        <p:txBody>
          <a:bodyPr rtlCol="0"/>
          <a:lstStyle>
            <a:lvl1pPr>
              <a:defRPr sz="1200"/>
            </a:lvl1pPr>
            <a:lvl2pPr>
              <a:defRPr sz="1200"/>
            </a:lvl2pPr>
            <a:lvl4pPr>
              <a:defRPr sz="1200"/>
            </a:lvl4pPr>
            <a:lvl5pPr>
              <a:defRPr sz="1200"/>
            </a:lvl5pPr>
          </a:lstStyle>
          <a:p>
            <a:pPr lvl="0" rtl="0"/>
            <a:r>
              <a:rPr lang="en-gb" noProof="0"/>
              <a:t>Klik for at tilføje tekst</a:t>
            </a:r>
            <a:endParaRPr lang="da-DK"/>
          </a:p>
          <a:p>
            <a:pPr lvl="1" rtl="0"/>
            <a:r>
              <a:rPr lang="en-gb" noProof="0"/>
              <a:t>Second level</a:t>
            </a:r>
            <a:endParaRPr lang="da-DK" noProof="0" dirty="0"/>
          </a:p>
          <a:p>
            <a:pPr lvl="2" rtl="0"/>
            <a:r>
              <a:rPr lang="en-gb" noProof="0"/>
              <a:t>Third level</a:t>
            </a:r>
            <a:endParaRPr lang="da-DK" noProof="0" dirty="0"/>
          </a:p>
          <a:p>
            <a:pPr lvl="3" rtl="0"/>
            <a:r>
              <a:rPr lang="en-gb" noProof="0"/>
              <a:t>Fourth level</a:t>
            </a:r>
            <a:endParaRPr lang="da-DK" noProof="0" dirty="0"/>
          </a:p>
          <a:p>
            <a:pPr lvl="4" rtl="0"/>
            <a:r>
              <a:rPr lang="en-gb" noProof="0"/>
              <a:t>Fifth level</a:t>
            </a:r>
            <a:endParaRPr lang="da-DK" noProof="0" dirty="0"/>
          </a:p>
        </p:txBody>
      </p:sp>
      <p:sp>
        <p:nvSpPr>
          <p:cNvPr id="15" name="Subtitle 2">
            <a:extLst>
              <a:ext uri="{FF2B5EF4-FFF2-40B4-BE49-F238E27FC236}">
                <a16:creationId xmlns:a16="http://schemas.microsoft.com/office/drawing/2014/main" id="{25135A09-8F8A-4D87-8C43-B3A0A80BE2F5}"/>
              </a:ext>
            </a:extLst>
          </p:cNvPr>
          <p:cNvSpPr>
            <a:spLocks noGrp="1"/>
          </p:cNvSpPr>
          <p:nvPr>
            <p:ph type="subTitle" idx="1" hasCustomPrompt="1"/>
          </p:nvPr>
        </p:nvSpPr>
        <p:spPr>
          <a:xfrm>
            <a:off x="3273164" y="1028246"/>
            <a:ext cx="2502000" cy="432000"/>
          </a:xfrm>
        </p:spPr>
        <p:txBody>
          <a:bodyPr rtlCol="0"/>
          <a:lstStyle>
            <a:lvl1pPr marL="0" indent="0" algn="l">
              <a:buNone/>
              <a:defRPr sz="12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n-gb" noProof="0"/>
              <a:t>Klik for at tilføje underoverskrift</a:t>
            </a:r>
            <a:endParaRPr lang="da-DK"/>
          </a:p>
        </p:txBody>
      </p:sp>
      <p:sp>
        <p:nvSpPr>
          <p:cNvPr id="17" name="Content Placeholder 16">
            <a:extLst>
              <a:ext uri="{FF2B5EF4-FFF2-40B4-BE49-F238E27FC236}">
                <a16:creationId xmlns:a16="http://schemas.microsoft.com/office/drawing/2014/main" id="{462D92C6-668E-491E-B394-72897FAB3085}"/>
              </a:ext>
            </a:extLst>
          </p:cNvPr>
          <p:cNvSpPr>
            <a:spLocks noGrp="1"/>
          </p:cNvSpPr>
          <p:nvPr>
            <p:ph sz="quarter" idx="14" hasCustomPrompt="1"/>
          </p:nvPr>
        </p:nvSpPr>
        <p:spPr>
          <a:xfrm>
            <a:off x="3273163" y="1475354"/>
            <a:ext cx="2502000" cy="4366646"/>
          </a:xfrm>
        </p:spPr>
        <p:txBody>
          <a:bodyPr rtlCol="0"/>
          <a:lstStyle>
            <a:lvl1pPr>
              <a:defRPr sz="1200"/>
            </a:lvl1pPr>
            <a:lvl2pPr>
              <a:defRPr sz="1200"/>
            </a:lvl2pPr>
            <a:lvl4pPr>
              <a:defRPr sz="1200"/>
            </a:lvl4pPr>
            <a:lvl5pPr>
              <a:defRPr sz="1200"/>
            </a:lvl5pPr>
          </a:lstStyle>
          <a:p>
            <a:pPr lvl="0" rtl="0"/>
            <a:r>
              <a:rPr lang="en-gb" noProof="0"/>
              <a:t>Klik for at tilføje tekst</a:t>
            </a:r>
            <a:endParaRPr lang="da-DK"/>
          </a:p>
          <a:p>
            <a:pPr lvl="1" rtl="0"/>
            <a:r>
              <a:rPr lang="en-gb" noProof="0"/>
              <a:t>Second level</a:t>
            </a:r>
            <a:endParaRPr lang="da-DK" noProof="0" dirty="0"/>
          </a:p>
          <a:p>
            <a:pPr lvl="2" rtl="0"/>
            <a:r>
              <a:rPr lang="en-gb" noProof="0"/>
              <a:t>Third level</a:t>
            </a:r>
            <a:endParaRPr lang="da-DK" noProof="0" dirty="0"/>
          </a:p>
          <a:p>
            <a:pPr lvl="3" rtl="0"/>
            <a:r>
              <a:rPr lang="en-gb" noProof="0"/>
              <a:t>Fourth level</a:t>
            </a:r>
            <a:endParaRPr lang="da-DK" noProof="0" dirty="0"/>
          </a:p>
          <a:p>
            <a:pPr lvl="4" rtl="0"/>
            <a:r>
              <a:rPr lang="en-gb" noProof="0"/>
              <a:t>Fifth level</a:t>
            </a:r>
            <a:endParaRPr lang="da-DK" noProof="0" dirty="0"/>
          </a:p>
        </p:txBody>
      </p:sp>
      <p:sp>
        <p:nvSpPr>
          <p:cNvPr id="19" name="Text Placeholder 18">
            <a:extLst>
              <a:ext uri="{FF2B5EF4-FFF2-40B4-BE49-F238E27FC236}">
                <a16:creationId xmlns:a16="http://schemas.microsoft.com/office/drawing/2014/main" id="{C0F1B1F1-CA40-4EA4-AB68-69DBBD61ED9D}"/>
              </a:ext>
            </a:extLst>
          </p:cNvPr>
          <p:cNvSpPr>
            <a:spLocks noGrp="1"/>
          </p:cNvSpPr>
          <p:nvPr>
            <p:ph type="body" sz="quarter" idx="15" hasCustomPrompt="1"/>
          </p:nvPr>
        </p:nvSpPr>
        <p:spPr>
          <a:xfrm>
            <a:off x="6135163" y="1028246"/>
            <a:ext cx="2502000" cy="432000"/>
          </a:xfrm>
        </p:spPr>
        <p:txBody>
          <a:bodyPr rtlCol="0"/>
          <a:lstStyle>
            <a:lvl1pPr marL="0" indent="0">
              <a:buNone/>
              <a:defRPr sz="1200" b="1"/>
            </a:lvl1pPr>
            <a:lvl2pPr marL="252000" indent="0">
              <a:buNone/>
              <a:defRPr/>
            </a:lvl2pPr>
          </a:lstStyle>
          <a:p>
            <a:pPr lvl="0" rtl="0"/>
            <a:r>
              <a:rPr lang="en-gb" noProof="0"/>
              <a:t>Klik for at tilføje underoverskrift</a:t>
            </a:r>
            <a:endParaRPr lang="da-DK"/>
          </a:p>
        </p:txBody>
      </p:sp>
      <p:sp>
        <p:nvSpPr>
          <p:cNvPr id="21" name="Content Placeholder 20">
            <a:extLst>
              <a:ext uri="{FF2B5EF4-FFF2-40B4-BE49-F238E27FC236}">
                <a16:creationId xmlns:a16="http://schemas.microsoft.com/office/drawing/2014/main" id="{3DBEE0FF-2C0E-499E-ACAF-B6F421AF13D5}"/>
              </a:ext>
            </a:extLst>
          </p:cNvPr>
          <p:cNvSpPr>
            <a:spLocks noGrp="1"/>
          </p:cNvSpPr>
          <p:nvPr>
            <p:ph sz="quarter" idx="16" hasCustomPrompt="1"/>
          </p:nvPr>
        </p:nvSpPr>
        <p:spPr>
          <a:xfrm>
            <a:off x="6135163" y="1475354"/>
            <a:ext cx="2502000" cy="4366646"/>
          </a:xfrm>
        </p:spPr>
        <p:txBody>
          <a:bodyPr rtlCol="0"/>
          <a:lstStyle>
            <a:lvl1pPr>
              <a:defRPr sz="1200"/>
            </a:lvl1pPr>
            <a:lvl2pPr>
              <a:defRPr sz="1200"/>
            </a:lvl2pPr>
            <a:lvl4pPr>
              <a:defRPr sz="1200"/>
            </a:lvl4pPr>
            <a:lvl5pPr>
              <a:defRPr sz="1200"/>
            </a:lvl5pPr>
          </a:lstStyle>
          <a:p>
            <a:pPr lvl="0" rtl="0"/>
            <a:r>
              <a:rPr lang="en-gb" noProof="0"/>
              <a:t>Klik for at tilføje tekst</a:t>
            </a:r>
            <a:endParaRPr lang="da-DK"/>
          </a:p>
          <a:p>
            <a:pPr lvl="1" rtl="0"/>
            <a:r>
              <a:rPr lang="en-gb" noProof="0"/>
              <a:t>Second level</a:t>
            </a:r>
            <a:endParaRPr lang="da-DK" noProof="0" dirty="0"/>
          </a:p>
          <a:p>
            <a:pPr lvl="2" rtl="0"/>
            <a:r>
              <a:rPr lang="en-gb" noProof="0"/>
              <a:t>Third level</a:t>
            </a:r>
            <a:endParaRPr lang="da-DK" noProof="0" dirty="0"/>
          </a:p>
          <a:p>
            <a:pPr lvl="3" rtl="0"/>
            <a:r>
              <a:rPr lang="en-gb" noProof="0"/>
              <a:t>Fourth level</a:t>
            </a:r>
            <a:endParaRPr lang="da-DK" noProof="0" dirty="0"/>
          </a:p>
          <a:p>
            <a:pPr lvl="4" rtl="0"/>
            <a:r>
              <a:rPr lang="en-gb" noProof="0"/>
              <a:t>Fifth level</a:t>
            </a:r>
            <a:endParaRPr lang="da-DK" noProof="0" dirty="0"/>
          </a:p>
        </p:txBody>
      </p:sp>
      <p:sp>
        <p:nvSpPr>
          <p:cNvPr id="23" name="Text Placeholder 22">
            <a:extLst>
              <a:ext uri="{FF2B5EF4-FFF2-40B4-BE49-F238E27FC236}">
                <a16:creationId xmlns:a16="http://schemas.microsoft.com/office/drawing/2014/main" id="{F091117C-5AED-4416-88BA-F1C88ACD7A25}"/>
              </a:ext>
            </a:extLst>
          </p:cNvPr>
          <p:cNvSpPr>
            <a:spLocks noGrp="1"/>
          </p:cNvSpPr>
          <p:nvPr>
            <p:ph type="body" sz="quarter" idx="17" hasCustomPrompt="1"/>
          </p:nvPr>
        </p:nvSpPr>
        <p:spPr>
          <a:xfrm>
            <a:off x="8997162" y="1028247"/>
            <a:ext cx="2502000" cy="432000"/>
          </a:xfrm>
        </p:spPr>
        <p:txBody>
          <a:bodyPr rtlCol="0"/>
          <a:lstStyle>
            <a:lvl1pPr marL="0" indent="0">
              <a:buNone/>
              <a:defRPr sz="1200" b="1"/>
            </a:lvl1pPr>
            <a:lvl2pPr marL="252000" indent="0">
              <a:buNone/>
              <a:defRPr/>
            </a:lvl2pPr>
          </a:lstStyle>
          <a:p>
            <a:pPr lvl="0" rtl="0"/>
            <a:r>
              <a:rPr lang="en-gb" noProof="0"/>
              <a:t>Klik for at tilføje underoverskrift</a:t>
            </a:r>
            <a:endParaRPr lang="da-DK"/>
          </a:p>
        </p:txBody>
      </p:sp>
      <p:sp>
        <p:nvSpPr>
          <p:cNvPr id="25" name="Content Placeholder 24">
            <a:extLst>
              <a:ext uri="{FF2B5EF4-FFF2-40B4-BE49-F238E27FC236}">
                <a16:creationId xmlns:a16="http://schemas.microsoft.com/office/drawing/2014/main" id="{C66F31E1-769E-4E9A-9DCC-2C64321A89C1}"/>
              </a:ext>
            </a:extLst>
          </p:cNvPr>
          <p:cNvSpPr>
            <a:spLocks noGrp="1"/>
          </p:cNvSpPr>
          <p:nvPr>
            <p:ph sz="quarter" idx="18" hasCustomPrompt="1"/>
          </p:nvPr>
        </p:nvSpPr>
        <p:spPr>
          <a:xfrm>
            <a:off x="8997161" y="1475354"/>
            <a:ext cx="2501999" cy="4366646"/>
          </a:xfrm>
        </p:spPr>
        <p:txBody>
          <a:bodyPr rtlCol="0"/>
          <a:lstStyle>
            <a:lvl1pPr>
              <a:defRPr sz="1200"/>
            </a:lvl1pPr>
            <a:lvl2pPr>
              <a:defRPr sz="1200"/>
            </a:lvl2pPr>
            <a:lvl4pPr>
              <a:defRPr sz="1200"/>
            </a:lvl4pPr>
            <a:lvl5pPr>
              <a:defRPr sz="1200"/>
            </a:lvl5pPr>
          </a:lstStyle>
          <a:p>
            <a:pPr lvl="0" rtl="0"/>
            <a:r>
              <a:rPr lang="en-gb" noProof="0"/>
              <a:t>Klik for at tilføje tekst</a:t>
            </a:r>
            <a:endParaRPr lang="da-DK"/>
          </a:p>
          <a:p>
            <a:pPr lvl="1" rtl="0"/>
            <a:r>
              <a:rPr lang="en-gb" noProof="0"/>
              <a:t>Second level</a:t>
            </a:r>
            <a:endParaRPr lang="da-DK" noProof="0" dirty="0"/>
          </a:p>
          <a:p>
            <a:pPr lvl="2" rtl="0"/>
            <a:r>
              <a:rPr lang="en-gb" noProof="0"/>
              <a:t>Third level</a:t>
            </a:r>
            <a:endParaRPr lang="da-DK" noProof="0" dirty="0"/>
          </a:p>
          <a:p>
            <a:pPr lvl="3" rtl="0"/>
            <a:r>
              <a:rPr lang="en-gb" noProof="0"/>
              <a:t>Fourth level</a:t>
            </a:r>
            <a:endParaRPr lang="da-DK" noProof="0" dirty="0"/>
          </a:p>
          <a:p>
            <a:pPr lvl="4" rtl="0"/>
            <a:r>
              <a:rPr lang="en-gb" noProof="0"/>
              <a:t>Fifth level</a:t>
            </a:r>
            <a:endParaRPr lang="da-DK" noProof="0" dirty="0"/>
          </a:p>
        </p:txBody>
      </p:sp>
      <p:sp>
        <p:nvSpPr>
          <p:cNvPr id="28" name="Date Placeholder 14">
            <a:extLst>
              <a:ext uri="{FF2B5EF4-FFF2-40B4-BE49-F238E27FC236}">
                <a16:creationId xmlns:a16="http://schemas.microsoft.com/office/drawing/2014/main" id="{1DCD95D8-07B6-42C0-8767-A640B7CA8534}"/>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5" name="Date Placeholder 4">
            <a:extLst>
              <a:ext uri="{FF2B5EF4-FFF2-40B4-BE49-F238E27FC236}">
                <a16:creationId xmlns:a16="http://schemas.microsoft.com/office/drawing/2014/main" id="{8E588C40-671D-463C-8463-D77B96C28D88}"/>
              </a:ext>
            </a:extLst>
          </p:cNvPr>
          <p:cNvSpPr>
            <a:spLocks noGrp="1"/>
          </p:cNvSpPr>
          <p:nvPr>
            <p:ph type="dt" sz="half" idx="19"/>
          </p:nvPr>
        </p:nvSpPr>
        <p:spPr/>
        <p:txBody>
          <a:bodyPr rtlCol="0"/>
          <a:lstStyle/>
          <a:p>
            <a:pPr rtl="0"/>
            <a:fld id="{F1A13B18-F5ED-4611-8DBB-F05123AFBA22}" type="datetimeFigureOut">
              <a:rPr lang="da-DK" smtClean="0"/>
              <a:pPr rtl="0"/>
              <a:t>03-02-2025</a:t>
            </a:fld>
            <a:endParaRPr lang="da-DK" dirty="0"/>
          </a:p>
        </p:txBody>
      </p:sp>
      <p:sp>
        <p:nvSpPr>
          <p:cNvPr id="7" name="Slide Number Placeholder 6">
            <a:extLst>
              <a:ext uri="{FF2B5EF4-FFF2-40B4-BE49-F238E27FC236}">
                <a16:creationId xmlns:a16="http://schemas.microsoft.com/office/drawing/2014/main" id="{35B93800-6F51-413B-BA21-0A9967FF3386}"/>
              </a:ext>
            </a:extLst>
          </p:cNvPr>
          <p:cNvSpPr>
            <a:spLocks noGrp="1"/>
          </p:cNvSpPr>
          <p:nvPr>
            <p:ph type="sldNum" sz="quarter" idx="21"/>
          </p:nvPr>
        </p:nvSpPr>
        <p:spPr/>
        <p:txBody>
          <a:bodyPr rtlCol="0"/>
          <a:lstStyle/>
          <a:p>
            <a:pPr rtl="0"/>
            <a:fld id="{45D37B1E-C366-494F-A587-962AD9AABC83}" type="slidenum">
              <a:rPr lang="da-DK" smtClean="0"/>
              <a:pPr/>
              <a:t>‹nr.›</a:t>
            </a:fld>
            <a:endParaRPr lang="da-DK" dirty="0"/>
          </a:p>
        </p:txBody>
      </p:sp>
      <p:sp>
        <p:nvSpPr>
          <p:cNvPr id="13" name="Date Placeholder 14">
            <a:extLst>
              <a:ext uri="{FF2B5EF4-FFF2-40B4-BE49-F238E27FC236}">
                <a16:creationId xmlns:a16="http://schemas.microsoft.com/office/drawing/2014/main" id="{DDE6B7B7-37A0-D480-07CB-15C7F591F938}"/>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Tree>
    <p:extLst>
      <p:ext uri="{BB962C8B-B14F-4D97-AF65-F5344CB8AC3E}">
        <p14:creationId xmlns:p14="http://schemas.microsoft.com/office/powerpoint/2010/main" val="1263359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0400" y="1028247"/>
            <a:ext cx="11379347" cy="1602672"/>
          </a:xfrm>
          <a:prstGeom prst="rect">
            <a:avLst/>
          </a:prstGeom>
        </p:spPr>
        <p:txBody>
          <a:bodyPr vert="horz" lIns="0" tIns="0" rIns="0" bIns="0" rtlCol="0" anchor="t" anchorCtr="0">
            <a:noAutofit/>
          </a:bodyPr>
          <a:lstStyle/>
          <a:p>
            <a:pPr rtl="0"/>
            <a:r>
              <a:rPr lang="en-gb"/>
              <a:t>Klik for at redigere i master</a:t>
            </a:r>
          </a:p>
        </p:txBody>
      </p:sp>
      <p:sp>
        <p:nvSpPr>
          <p:cNvPr id="3" name="Text Placeholder 2"/>
          <p:cNvSpPr>
            <a:spLocks noGrp="1"/>
          </p:cNvSpPr>
          <p:nvPr>
            <p:ph type="body" idx="1"/>
          </p:nvPr>
        </p:nvSpPr>
        <p:spPr>
          <a:xfrm>
            <a:off x="410400" y="3369040"/>
            <a:ext cx="11371905" cy="2472960"/>
          </a:xfrm>
          <a:prstGeom prst="rect">
            <a:avLst/>
          </a:prstGeom>
        </p:spPr>
        <p:txBody>
          <a:bodyPr vert="horz" lIns="0" tIns="0" rIns="0" bIns="0" rtlCol="0">
            <a:noAutofit/>
          </a:bodyPr>
          <a:lstStyle/>
          <a:p>
            <a:pPr lvl="0" rtl="0"/>
            <a:r>
              <a:rPr lang="en-gb"/>
              <a:t>Første niveau, bullet 16 pkt</a:t>
            </a:r>
            <a:endParaRPr lang="da-DK" dirty="0"/>
          </a:p>
          <a:p>
            <a:pPr lvl="1" rtl="0"/>
            <a:r>
              <a:rPr lang="en-gb"/>
              <a:t>Andet niveau, bullet 14 pkt</a:t>
            </a:r>
            <a:endParaRPr lang="da-DK" dirty="0"/>
          </a:p>
          <a:p>
            <a:pPr lvl="2" rtl="0"/>
            <a:r>
              <a:rPr lang="en-gb"/>
              <a:t>Tredje niveau, bullet 12 pkt</a:t>
            </a:r>
            <a:endParaRPr lang="da-DK" dirty="0"/>
          </a:p>
          <a:p>
            <a:pPr lvl="3" rtl="0"/>
            <a:r>
              <a:rPr lang="en-gb"/>
              <a:t>Fjerde niveau, Header bold 16 pkt</a:t>
            </a:r>
            <a:endParaRPr lang="da-DK" dirty="0"/>
          </a:p>
          <a:p>
            <a:pPr lvl="4" rtl="0"/>
            <a:r>
              <a:rPr lang="en-gb"/>
              <a:t>Femte niveau, Body regular 16 pkt</a:t>
            </a:r>
            <a:endParaRPr lang="da-DK" dirty="0"/>
          </a:p>
          <a:p>
            <a:pPr lvl="5" rtl="0"/>
            <a:r>
              <a:rPr lang="en-gb"/>
              <a:t>Sjette niveau, bullet 12 pkt</a:t>
            </a:r>
            <a:endParaRPr lang="da-DK" dirty="0"/>
          </a:p>
          <a:p>
            <a:pPr lvl="6" rtl="0"/>
            <a:r>
              <a:rPr lang="en-gb"/>
              <a:t>Syvende niveau, bullet 12 pkt (indryk 1 gang)</a:t>
            </a:r>
          </a:p>
          <a:p>
            <a:pPr lvl="7" rtl="0"/>
            <a:r>
              <a:rPr lang="en-gb"/>
              <a:t>Ottende niveau, Header bold, 12 pkt</a:t>
            </a:r>
            <a:endParaRPr lang="da-DK" dirty="0"/>
          </a:p>
          <a:p>
            <a:pPr lvl="8" rtl="0"/>
            <a:r>
              <a:rPr lang="en-gb"/>
              <a:t>Niende niveau, Body regular, 12 pkt</a:t>
            </a:r>
            <a:endParaRPr lang="da-DK" dirty="0"/>
          </a:p>
        </p:txBody>
      </p:sp>
      <p:sp>
        <p:nvSpPr>
          <p:cNvPr id="15" name="Date Placeholder 14">
            <a:extLst>
              <a:ext uri="{FF2B5EF4-FFF2-40B4-BE49-F238E27FC236}">
                <a16:creationId xmlns:a16="http://schemas.microsoft.com/office/drawing/2014/main" id="{A56ADEC3-98E1-4CEA-9AF5-46F4CDD2FA7D}"/>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pPr rtl="0"/>
            <a:fld id="{F1A13B18-F5ED-4611-8DBB-F05123AFBA22}" type="datetimeFigureOut">
              <a:rPr lang="da-DK" smtClean="0"/>
              <a:pPr rtl="0"/>
              <a:t>03-02-2025</a:t>
            </a:fld>
            <a:endParaRPr lang="da-DK" dirty="0"/>
          </a:p>
        </p:txBody>
      </p:sp>
      <p:pic>
        <p:nvPicPr>
          <p:cNvPr id="25" name="Logo black">
            <a:extLst>
              <a:ext uri="{FF2B5EF4-FFF2-40B4-BE49-F238E27FC236}">
                <a16:creationId xmlns:a16="http://schemas.microsoft.com/office/drawing/2014/main" id="{860AC4C2-E6D6-4DCE-950A-C298C0AE9B87}"/>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6" name="Slide Number Placeholder 5"/>
          <p:cNvSpPr>
            <a:spLocks noGrp="1"/>
          </p:cNvSpPr>
          <p:nvPr>
            <p:ph type="sldNum" sz="quarter" idx="4"/>
          </p:nvPr>
        </p:nvSpPr>
        <p:spPr>
          <a:xfrm>
            <a:off x="0" y="6912000"/>
            <a:ext cx="0" cy="0"/>
          </a:xfrm>
          <a:prstGeom prst="rect">
            <a:avLst/>
          </a:prstGeom>
        </p:spPr>
        <p:txBody>
          <a:bodyPr vert="horz" lIns="0" tIns="0" rIns="0" bIns="0" rtlCol="0" anchor="t" anchorCtr="0">
            <a:noAutofit/>
          </a:bodyPr>
          <a:lstStyle>
            <a:lvl1pPr algn="ctr">
              <a:defRPr sz="100">
                <a:noFill/>
              </a:defRPr>
            </a:lvl1pPr>
          </a:lstStyle>
          <a:p>
            <a:pPr rtl="0"/>
            <a:fld id="{45D37B1E-C366-494F-A587-962AD9AABC83}" type="slidenum">
              <a:rPr lang="da-DK" smtClean="0"/>
              <a:pPr/>
              <a:t>‹nr.›</a:t>
            </a:fld>
            <a:endParaRPr lang="da-DK" dirty="0"/>
          </a:p>
        </p:txBody>
      </p:sp>
      <p:sp>
        <p:nvSpPr>
          <p:cNvPr id="18" name="Date Placeholder 14">
            <a:extLst>
              <a:ext uri="{FF2B5EF4-FFF2-40B4-BE49-F238E27FC236}">
                <a16:creationId xmlns:a16="http://schemas.microsoft.com/office/drawing/2014/main" id="{7DF98717-AAEA-4E2B-96B8-AAAFF896C0EA}"/>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pic>
        <p:nvPicPr>
          <p:cNvPr id="10" name="Logo black">
            <a:extLst>
              <a:ext uri="{FF2B5EF4-FFF2-40B4-BE49-F238E27FC236}">
                <a16:creationId xmlns:a16="http://schemas.microsoft.com/office/drawing/2014/main" id="{902CE77C-069E-5E7A-8D8E-AB15811B63A5}"/>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2" name="Date Placeholder 14">
            <a:extLst>
              <a:ext uri="{FF2B5EF4-FFF2-40B4-BE49-F238E27FC236}">
                <a16:creationId xmlns:a16="http://schemas.microsoft.com/office/drawing/2014/main" id="{523BCE81-49FD-3EE2-35BF-BD057CE50D71}"/>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14" name="Rectangle 3" descr="{&quot;templafy&quot;:{&quot;id&quot;:&quot;1237cbd6-a3b0-44d1-aff4-09bbbee017af&quot;}}">
            <a:extLst>
              <a:ext uri="{FF2B5EF4-FFF2-40B4-BE49-F238E27FC236}">
                <a16:creationId xmlns:a16="http://schemas.microsoft.com/office/drawing/2014/main" id="{424105E5-06C8-CF1E-C432-CFC01960EB23}"/>
              </a:ext>
            </a:extLst>
          </p:cNvPr>
          <p:cNvSpPr/>
          <p:nvPr userDrawn="1"/>
        </p:nvSpPr>
        <p:spPr>
          <a:xfrm>
            <a:off x="9382125" y="6376129"/>
            <a:ext cx="2407622"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rtl="0"/>
            <a:endParaRPr lang="da-DK" sz="1600" dirty="0" err="1">
              <a:solidFill>
                <a:schemeClr val="tx1"/>
              </a:solidFill>
            </a:endParaRPr>
          </a:p>
        </p:txBody>
      </p:sp>
      <p:sp>
        <p:nvSpPr>
          <p:cNvPr id="16" name="TextBox 9">
            <a:extLst>
              <a:ext uri="{FF2B5EF4-FFF2-40B4-BE49-F238E27FC236}">
                <a16:creationId xmlns:a16="http://schemas.microsoft.com/office/drawing/2014/main" id="{6C36CED4-D7EC-2F5A-64CA-838805A4F998}"/>
              </a:ext>
            </a:extLst>
          </p:cNvPr>
          <p:cNvSpPr txBox="1"/>
          <p:nvPr userDrawn="1"/>
        </p:nvSpPr>
        <p:spPr>
          <a:xfrm>
            <a:off x="0" y="-349741"/>
            <a:ext cx="11457183" cy="323165"/>
          </a:xfrm>
          <a:prstGeom prst="rect">
            <a:avLst/>
          </a:prstGeom>
          <a:noFill/>
        </p:spPr>
        <p:txBody>
          <a:bodyPr wrap="square" lIns="0" tIns="0" rIns="0" bIns="0" rtlCol="0">
            <a:spAutoFit/>
          </a:bodyPr>
          <a:lstStyle/>
          <a:p>
            <a:pPr rtl="0"/>
            <a:r>
              <a:rPr lang="en-gb" sz="1050" b="1" noProof="1"/>
              <a:t>Skift baggrundsfarve. </a:t>
            </a:r>
            <a:r>
              <a:rPr lang="en-gb" sz="1050" noProof="1"/>
              <a:t>Højreklik på slidet og vælg </a:t>
            </a:r>
            <a:r>
              <a:rPr lang="en-gb" sz="1050" b="1" noProof="1"/>
              <a:t>Formatér baggrund</a:t>
            </a:r>
            <a:r>
              <a:rPr lang="en-gb" sz="1050" noProof="1"/>
              <a:t>. Klik på </a:t>
            </a:r>
            <a:r>
              <a:rPr lang="en-gb" sz="1050" b="1" noProof="1"/>
              <a:t>Fyld farve </a:t>
            </a:r>
            <a:r>
              <a:rPr lang="en-gb" sz="1050" noProof="1"/>
              <a:t>i Formater baggrund vinduet og vælg farve fra øverste række i SDU’s farve palette eller fra den brugerdefinerede farvepalette</a:t>
            </a:r>
            <a:endParaRPr lang="da-DK" dirty="0"/>
          </a:p>
        </p:txBody>
      </p:sp>
    </p:spTree>
    <p:extLst>
      <p:ext uri="{BB962C8B-B14F-4D97-AF65-F5344CB8AC3E}">
        <p14:creationId xmlns:p14="http://schemas.microsoft.com/office/powerpoint/2010/main" val="3839103081"/>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Lst>
  <p:hf hdr="0"/>
  <p:txStyles>
    <p:titleStyle>
      <a:lvl1pPr algn="l" defTabSz="914400" rtl="0" eaLnBrk="1" latinLnBrk="0" hangingPunct="1">
        <a:lnSpc>
          <a:spcPct val="97000"/>
        </a:lnSpc>
        <a:spcBef>
          <a:spcPct val="0"/>
        </a:spcBef>
        <a:buNone/>
        <a:tabLst>
          <a:tab pos="1438275" algn="l"/>
        </a:tabLst>
        <a:defRPr sz="3600" b="1" kern="1200">
          <a:solidFill>
            <a:schemeClr val="tx1"/>
          </a:solidFill>
          <a:latin typeface="+mj-lt"/>
          <a:ea typeface="+mj-ea"/>
          <a:cs typeface="+mj-cs"/>
        </a:defRPr>
      </a:lvl1pPr>
    </p:titleStyle>
    <p:bodyStyle>
      <a:lvl1pPr marL="252000" indent="-252000" algn="l" defTabSz="914400" rtl="0" eaLnBrk="1" latinLnBrk="0" hangingPunct="1">
        <a:lnSpc>
          <a:spcPct val="110000"/>
        </a:lnSpc>
        <a:spcBef>
          <a:spcPts val="0"/>
        </a:spcBef>
        <a:buFont typeface="Wingdings" panose="05000000000000000000" pitchFamily="2" charset="2"/>
        <a:buChar char=""/>
        <a:defRPr sz="1600" kern="1200">
          <a:solidFill>
            <a:schemeClr val="tx1"/>
          </a:solidFill>
          <a:latin typeface="+mn-lt"/>
          <a:ea typeface="+mn-ea"/>
          <a:cs typeface="+mn-cs"/>
        </a:defRPr>
      </a:lvl1pPr>
      <a:lvl2pPr marL="504000" indent="-252000" algn="l" defTabSz="914400" rtl="0" eaLnBrk="1" latinLnBrk="0" hangingPunct="1">
        <a:lnSpc>
          <a:spcPct val="110000"/>
        </a:lnSpc>
        <a:spcBef>
          <a:spcPts val="0"/>
        </a:spcBef>
        <a:buFont typeface="Wingdings" panose="05000000000000000000" pitchFamily="2" charset="2"/>
        <a:buChar char="à"/>
        <a:defRPr sz="1400" kern="1200">
          <a:solidFill>
            <a:schemeClr val="tx1"/>
          </a:solidFill>
          <a:latin typeface="+mn-lt"/>
          <a:ea typeface="+mn-ea"/>
          <a:cs typeface="+mn-cs"/>
        </a:defRPr>
      </a:lvl2pPr>
      <a:lvl3pPr marL="756000" indent="-252000" algn="l" defTabSz="914400" rtl="0" eaLnBrk="1" latinLnBrk="0" hangingPunct="1">
        <a:lnSpc>
          <a:spcPct val="110000"/>
        </a:lnSpc>
        <a:spcBef>
          <a:spcPts val="0"/>
        </a:spcBef>
        <a:buFont typeface="Wingdings" panose="05000000000000000000" pitchFamily="2" charset="2"/>
        <a:buChar char="à"/>
        <a:defRPr sz="1200" kern="1200">
          <a:solidFill>
            <a:schemeClr val="tx1"/>
          </a:solidFill>
          <a:latin typeface="+mn-lt"/>
          <a:ea typeface="+mn-ea"/>
          <a:cs typeface="+mn-cs"/>
        </a:defRPr>
      </a:lvl3pPr>
      <a:lvl4pPr marL="0" indent="0" algn="l" defTabSz="914400" rtl="0" eaLnBrk="1" latinLnBrk="0" hangingPunct="1">
        <a:lnSpc>
          <a:spcPct val="110000"/>
        </a:lnSpc>
        <a:spcBef>
          <a:spcPts val="0"/>
        </a:spcBef>
        <a:spcAft>
          <a:spcPts val="1200"/>
        </a:spcAft>
        <a:buFont typeface="Arial" panose="020B0604020202020204" pitchFamily="34" charset="0"/>
        <a:buChar char="​"/>
        <a:defRPr sz="1600" b="1" kern="1200">
          <a:solidFill>
            <a:schemeClr val="tx1"/>
          </a:solidFill>
          <a:latin typeface="+mn-lt"/>
          <a:ea typeface="+mn-ea"/>
          <a:cs typeface="+mn-cs"/>
        </a:defRPr>
      </a:lvl4pPr>
      <a:lvl5pPr marL="0" indent="0" algn="l" defTabSz="914400" rtl="0" eaLnBrk="1" latinLnBrk="0" hangingPunct="1">
        <a:lnSpc>
          <a:spcPct val="110000"/>
        </a:lnSpc>
        <a:spcBef>
          <a:spcPts val="0"/>
        </a:spcBef>
        <a:buFont typeface="Arial" panose="020B0604020202020204" pitchFamily="34" charset="0"/>
        <a:buChar char="​"/>
        <a:defRPr sz="1600" kern="1200" baseline="0">
          <a:solidFill>
            <a:schemeClr val="tx1"/>
          </a:solidFill>
          <a:latin typeface="+mn-lt"/>
          <a:ea typeface="+mn-ea"/>
          <a:cs typeface="+mn-cs"/>
        </a:defRPr>
      </a:lvl5pPr>
      <a:lvl6pPr marL="252000" indent="-252000" algn="l" defTabSz="914400" rtl="0" eaLnBrk="1" latinLnBrk="0" hangingPunct="1">
        <a:lnSpc>
          <a:spcPct val="110000"/>
        </a:lnSpc>
        <a:spcBef>
          <a:spcPts val="0"/>
        </a:spcBef>
        <a:buFont typeface="Wingdings" panose="05000000000000000000" pitchFamily="2" charset="2"/>
        <a:buChar char="à"/>
        <a:defRPr sz="1200" kern="1200" baseline="0">
          <a:solidFill>
            <a:schemeClr val="tx1"/>
          </a:solidFill>
          <a:latin typeface="+mn-lt"/>
          <a:ea typeface="+mn-ea"/>
          <a:cs typeface="+mn-cs"/>
        </a:defRPr>
      </a:lvl6pPr>
      <a:lvl7pPr marL="504000" indent="-252000" algn="l" defTabSz="914400" rtl="0" eaLnBrk="1" latinLnBrk="0" hangingPunct="1">
        <a:lnSpc>
          <a:spcPct val="110000"/>
        </a:lnSpc>
        <a:spcBef>
          <a:spcPts val="0"/>
        </a:spcBef>
        <a:buFont typeface="Wingdings" panose="05000000000000000000" pitchFamily="2" charset="2"/>
        <a:buChar char="à"/>
        <a:defRPr sz="1200" kern="1200">
          <a:solidFill>
            <a:schemeClr val="tx1"/>
          </a:solidFill>
          <a:latin typeface="+mn-lt"/>
          <a:ea typeface="+mn-ea"/>
          <a:cs typeface="+mn-cs"/>
        </a:defRPr>
      </a:lvl7pPr>
      <a:lvl8pPr marL="0" indent="0" algn="l" defTabSz="914400" rtl="0" eaLnBrk="1" latinLnBrk="0" hangingPunct="1">
        <a:lnSpc>
          <a:spcPct val="110000"/>
        </a:lnSpc>
        <a:spcBef>
          <a:spcPts val="0"/>
        </a:spcBef>
        <a:spcAft>
          <a:spcPts val="1200"/>
        </a:spcAft>
        <a:buFont typeface="Arial" panose="020B0604020202020204" pitchFamily="34" charset="0"/>
        <a:buChar char="​"/>
        <a:defRPr sz="1200" b="1" kern="1200">
          <a:solidFill>
            <a:schemeClr val="tx1"/>
          </a:solidFill>
          <a:latin typeface="+mn-lt"/>
          <a:ea typeface="+mn-ea"/>
          <a:cs typeface="+mn-cs"/>
        </a:defRPr>
      </a:lvl8pPr>
      <a:lvl9pPr marL="0" indent="0" algn="l" defTabSz="914400" rtl="0" eaLnBrk="1" latinLnBrk="0" hangingPunct="1">
        <a:lnSpc>
          <a:spcPct val="110000"/>
        </a:lnSpc>
        <a:spcBef>
          <a:spcPts val="0"/>
        </a:spcBef>
        <a:buFont typeface="Arial" panose="020B0604020202020204" pitchFamily="34" charset="0"/>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2" orient="horz" pos="285" userDrawn="1">
          <p15:clr>
            <a:srgbClr val="F26B43"/>
          </p15:clr>
        </p15:guide>
        <p15:guide id="13" orient="horz" pos="1071" userDrawn="1">
          <p15:clr>
            <a:srgbClr val="F26B43"/>
          </p15:clr>
        </p15:guide>
        <p15:guide id="14" pos="259" userDrawn="1">
          <p15:clr>
            <a:srgbClr val="F26B43"/>
          </p15:clr>
        </p15:guide>
        <p15:guide id="15" pos="7421" userDrawn="1">
          <p15:clr>
            <a:srgbClr val="F26B43"/>
          </p15:clr>
        </p15:guide>
        <p15:guide id="16" orient="horz" pos="1253" userDrawn="1">
          <p15:clr>
            <a:srgbClr val="F26B43"/>
          </p15:clr>
        </p15:guide>
        <p15:guide id="17" orient="horz" pos="3680" userDrawn="1">
          <p15:clr>
            <a:srgbClr val="F26B43"/>
          </p15:clr>
        </p15:guide>
        <p15:guide id="18" orient="horz" pos="3916" userDrawn="1">
          <p15:clr>
            <a:srgbClr val="F26B43"/>
          </p15:clr>
        </p15:guide>
        <p15:guide id="19" orient="horz" pos="4094" userDrawn="1">
          <p15:clr>
            <a:srgbClr val="F26B43"/>
          </p15:clr>
        </p15:guide>
        <p15:guide id="20" pos="545"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slideLayout" Target="../slideLayouts/slideLayout2.xml"/><Relationship Id="rId7" Type="http://schemas.openxmlformats.org/officeDocument/2006/relationships/diagramQuickStyle" Target="../diagrams/quickStyle1.xml"/><Relationship Id="rId2" Type="http://schemas.openxmlformats.org/officeDocument/2006/relationships/customXml" Target="../../customXml/item17.xml"/><Relationship Id="rId1" Type="http://schemas.openxmlformats.org/officeDocument/2006/relationships/customXml" Target="../../customXml/item19.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notesSlide" Target="../notesSlides/notesSlide1.xml"/><Relationship Id="rId9" Type="http://schemas.microsoft.com/office/2007/relationships/diagramDrawing" Target="../diagrams/drawing1.xml"/></Relationships>
</file>

<file path=ppt/slides/_rels/slide2.xml.rels><?xml version="1.0" encoding="UTF-8" standalone="yes"?>
<Relationships xmlns="http://schemas.openxmlformats.org/package/2006/relationships"><Relationship Id="rId3" Type="http://schemas.openxmlformats.org/officeDocument/2006/relationships/tags" Target="../tags/tag1.xml"/><Relationship Id="rId2" Type="http://schemas.openxmlformats.org/officeDocument/2006/relationships/customXml" Target="../../customXml/item10.xml"/><Relationship Id="rId1" Type="http://schemas.openxmlformats.org/officeDocument/2006/relationships/customXml" Target="../../customXml/item15.xml"/><Relationship Id="rId5" Type="http://schemas.openxmlformats.org/officeDocument/2006/relationships/image" Target="../media/image3.png"/><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ustomXml" Target="../../customXml/item8.xml"/><Relationship Id="rId1" Type="http://schemas.openxmlformats.org/officeDocument/2006/relationships/customXml" Target="../../customXml/item20.xml"/><Relationship Id="rId4"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ustomXml" Target="../../customXml/item21.xml"/><Relationship Id="rId1" Type="http://schemas.openxmlformats.org/officeDocument/2006/relationships/customXml" Target="../../customXml/item13.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customXml" Target="../../customXml/item9.xml"/><Relationship Id="rId1" Type="http://schemas.openxmlformats.org/officeDocument/2006/relationships/customXml" Target="../../customXml/item2.xml"/><Relationship Id="rId4"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el 31">
            <a:extLst>
              <a:ext uri="{FF2B5EF4-FFF2-40B4-BE49-F238E27FC236}">
                <a16:creationId xmlns:a16="http://schemas.microsoft.com/office/drawing/2014/main" id="{A51DA613-011A-5841-A3FA-68B2D005A18D}"/>
              </a:ext>
            </a:extLst>
          </p:cNvPr>
          <p:cNvSpPr>
            <a:spLocks noGrp="1"/>
          </p:cNvSpPr>
          <p:nvPr>
            <p:ph type="ctrTitle"/>
          </p:nvPr>
        </p:nvSpPr>
        <p:spPr>
          <a:xfrm>
            <a:off x="349384" y="1760373"/>
            <a:ext cx="4802701" cy="4070408"/>
          </a:xfrm>
        </p:spPr>
        <p:txBody>
          <a:bodyPr rtlCol="0"/>
          <a:lstStyle/>
          <a:p>
            <a:pPr rtl="0"/>
            <a:r>
              <a:rPr lang="en-gb"/>
              <a:t>WPA process</a:t>
            </a:r>
          </a:p>
        </p:txBody>
      </p:sp>
      <p:sp>
        <p:nvSpPr>
          <p:cNvPr id="3" name="Date Placeholder 2">
            <a:extLst>
              <a:ext uri="{FF2B5EF4-FFF2-40B4-BE49-F238E27FC236}">
                <a16:creationId xmlns:a16="http://schemas.microsoft.com/office/drawing/2014/main" id="{98CF08C6-7869-42F2-829E-6683126F4D25}"/>
              </a:ext>
            </a:extLst>
          </p:cNvPr>
          <p:cNvSpPr>
            <a:spLocks noGrp="1"/>
          </p:cNvSpPr>
          <p:nvPr>
            <p:ph type="dt" sz="half" idx="2"/>
          </p:nvPr>
        </p:nvSpPr>
        <p:spPr/>
        <p:txBody>
          <a:bodyPr rtlCol="0"/>
          <a:lstStyle/>
          <a:p>
            <a:pPr rtl="0"/>
            <a:r>
              <a:rPr lang="da-DK"/>
              <a:t>05/12/2024</a:t>
            </a:r>
            <a:endParaRPr lang="da-DK" dirty="0"/>
          </a:p>
        </p:txBody>
      </p:sp>
      <p:graphicFrame>
        <p:nvGraphicFramePr>
          <p:cNvPr id="2" name="Content Placeholder 5">
            <a:extLst>
              <a:ext uri="{FF2B5EF4-FFF2-40B4-BE49-F238E27FC236}">
                <a16:creationId xmlns:a16="http://schemas.microsoft.com/office/drawing/2014/main" id="{B0B6F55B-0336-A8C7-C152-FF8AD1F7F21A}"/>
              </a:ext>
            </a:extLst>
          </p:cNvPr>
          <p:cNvGraphicFramePr>
            <a:graphicFrameLocks/>
          </p:cNvGraphicFramePr>
          <p:nvPr>
            <p:extLst>
              <p:ext uri="{D42A27DB-BD31-4B8C-83A1-F6EECF244321}">
                <p14:modId xmlns:p14="http://schemas.microsoft.com/office/powerpoint/2010/main" val="2458224173"/>
              </p:ext>
            </p:extLst>
          </p:nvPr>
        </p:nvGraphicFramePr>
        <p:xfrm>
          <a:off x="5152085" y="-333697"/>
          <a:ext cx="7041515" cy="685799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ustDataLst>
      <p:custData r:id="rId1"/>
      <p:custData r:id="rId2"/>
    </p:custDataLst>
    <p:extLst>
      <p:ext uri="{BB962C8B-B14F-4D97-AF65-F5344CB8AC3E}">
        <p14:creationId xmlns:p14="http://schemas.microsoft.com/office/powerpoint/2010/main" val="126127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6" name="Picture Placeholder 4">
            <a:extLst>
              <a:ext uri="{FF2B5EF4-FFF2-40B4-BE49-F238E27FC236}">
                <a16:creationId xmlns:a16="http://schemas.microsoft.com/office/drawing/2014/main" id="{98644134-9F5A-1B60-8A88-33532D9F63DA}"/>
              </a:ext>
            </a:extLst>
          </p:cNvPr>
          <p:cNvPicPr>
            <a:picLocks noGrp="1" noChangeAspect="1"/>
          </p:cNvPicPr>
          <p:nvPr>
            <p:ph type="pic" sz="quarter" idx="14"/>
            <p:custDataLst>
              <p:tags r:id="rId3"/>
            </p:custDataLst>
          </p:nvPr>
        </p:nvPicPr>
        <p:blipFill rotWithShape="1">
          <a:blip r:embed="rId5">
            <a:extLst>
              <a:ext uri="{28A0092B-C50C-407E-A947-70E740481C1C}">
                <a14:useLocalDpi xmlns:a14="http://schemas.microsoft.com/office/drawing/2010/main" val="0"/>
              </a:ext>
            </a:extLst>
          </a:blip>
          <a:srcRect t="1109" b="1109"/>
          <a:stretch/>
        </p:blipFill>
        <p:spPr>
          <a:xfrm>
            <a:off x="6415848" y="1000443"/>
            <a:ext cx="4951428" cy="4841557"/>
          </a:xfrm>
        </p:spPr>
      </p:pic>
      <p:sp>
        <p:nvSpPr>
          <p:cNvPr id="4" name="Title 3">
            <a:extLst>
              <a:ext uri="{FF2B5EF4-FFF2-40B4-BE49-F238E27FC236}">
                <a16:creationId xmlns:a16="http://schemas.microsoft.com/office/drawing/2014/main" id="{7BDCB872-5B43-441B-8FB1-E84C64914BE8}"/>
              </a:ext>
            </a:extLst>
          </p:cNvPr>
          <p:cNvSpPr>
            <a:spLocks noGrp="1"/>
          </p:cNvSpPr>
          <p:nvPr>
            <p:ph type="ctrTitle"/>
          </p:nvPr>
        </p:nvSpPr>
        <p:spPr/>
        <p:txBody>
          <a:bodyPr rtlCol="0"/>
          <a:lstStyle/>
          <a:p>
            <a:pPr rtl="0"/>
            <a:r>
              <a:rPr lang="en-gb" sz="4000"/>
              <a:t>Dialogue tool</a:t>
            </a:r>
            <a:br>
              <a:rPr lang="da-DK" dirty="0"/>
            </a:br>
            <a:r>
              <a:rPr lang="en-gb" sz="4400"/>
              <a:t>- Risk assessment</a:t>
            </a:r>
            <a:endParaRPr lang="da-DK" dirty="0"/>
          </a:p>
        </p:txBody>
      </p:sp>
      <p:sp>
        <p:nvSpPr>
          <p:cNvPr id="3" name="Date Placeholder 2">
            <a:extLst>
              <a:ext uri="{FF2B5EF4-FFF2-40B4-BE49-F238E27FC236}">
                <a16:creationId xmlns:a16="http://schemas.microsoft.com/office/drawing/2014/main" id="{41DEABC6-0B5F-4868-9B49-112D6DB148F9}"/>
              </a:ext>
            </a:extLst>
          </p:cNvPr>
          <p:cNvSpPr>
            <a:spLocks noGrp="1"/>
          </p:cNvSpPr>
          <p:nvPr>
            <p:ph type="dt" sz="half" idx="4294967295"/>
          </p:nvPr>
        </p:nvSpPr>
        <p:spPr>
          <a:xfrm>
            <a:off x="0" y="6911975"/>
            <a:ext cx="0" cy="0"/>
          </a:xfrm>
        </p:spPr>
        <p:txBody>
          <a:bodyPr rtlCol="0"/>
          <a:lstStyle/>
          <a:p>
            <a:pPr rtl="0"/>
            <a:r>
              <a:rPr lang="da-DK"/>
              <a:t>05/12/2024</a:t>
            </a:r>
            <a:endParaRPr lang="da-DK" dirty="0"/>
          </a:p>
        </p:txBody>
      </p:sp>
    </p:spTree>
    <p:custDataLst>
      <p:custData r:id="rId1"/>
      <p:custData r:id="rId2"/>
    </p:custDataLst>
    <p:extLst>
      <p:ext uri="{BB962C8B-B14F-4D97-AF65-F5344CB8AC3E}">
        <p14:creationId xmlns:p14="http://schemas.microsoft.com/office/powerpoint/2010/main" val="3581486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F0F748A3-A3CF-ACFF-4ED9-53850E783A1B}"/>
              </a:ext>
            </a:extLst>
          </p:cNvPr>
          <p:cNvSpPr>
            <a:spLocks noGrp="1"/>
          </p:cNvSpPr>
          <p:nvPr>
            <p:ph type="title"/>
          </p:nvPr>
        </p:nvSpPr>
        <p:spPr>
          <a:xfrm>
            <a:off x="410400" y="677518"/>
            <a:ext cx="11326487" cy="1884283"/>
          </a:xfrm>
        </p:spPr>
        <p:txBody>
          <a:bodyPr rtlCol="0"/>
          <a:lstStyle/>
          <a:p>
            <a:pPr rtl="0"/>
            <a:r>
              <a:rPr lang="en-gb"/>
              <a:t>Risk matrix: </a:t>
            </a:r>
            <a:br>
              <a:rPr lang="en-US" dirty="0"/>
            </a:br>
            <a:r>
              <a:rPr lang="en-gb"/>
              <a:t>           Probability x Consequence = Risk</a:t>
            </a:r>
            <a:endParaRPr lang="en-US" dirty="0"/>
          </a:p>
        </p:txBody>
      </p:sp>
      <p:sp>
        <p:nvSpPr>
          <p:cNvPr id="5" name="Date Placeholder 4">
            <a:extLst>
              <a:ext uri="{FF2B5EF4-FFF2-40B4-BE49-F238E27FC236}">
                <a16:creationId xmlns:a16="http://schemas.microsoft.com/office/drawing/2014/main" id="{6302FAC4-7F5E-46DC-8621-CFC297202B0B}"/>
              </a:ext>
            </a:extLst>
          </p:cNvPr>
          <p:cNvSpPr>
            <a:spLocks noGrp="1"/>
          </p:cNvSpPr>
          <p:nvPr>
            <p:ph type="dt" sz="half" idx="20"/>
          </p:nvPr>
        </p:nvSpPr>
        <p:spPr/>
        <p:txBody>
          <a:bodyPr rtlCol="0"/>
          <a:lstStyle/>
          <a:p>
            <a:pPr rtl="0">
              <a:spcAft>
                <a:spcPts val="600"/>
              </a:spcAft>
            </a:pPr>
            <a:r>
              <a:rPr lang="da-DK"/>
              <a:t>05/12/2024</a:t>
            </a:r>
          </a:p>
        </p:txBody>
      </p:sp>
      <p:graphicFrame>
        <p:nvGraphicFramePr>
          <p:cNvPr id="4" name="Tabel 3">
            <a:extLst>
              <a:ext uri="{FF2B5EF4-FFF2-40B4-BE49-F238E27FC236}">
                <a16:creationId xmlns:a16="http://schemas.microsoft.com/office/drawing/2014/main" id="{47148154-01A2-E624-9324-23C0414F3713}"/>
              </a:ext>
            </a:extLst>
          </p:cNvPr>
          <p:cNvGraphicFramePr>
            <a:graphicFrameLocks noGrp="1"/>
          </p:cNvGraphicFramePr>
          <p:nvPr>
            <p:extLst>
              <p:ext uri="{D42A27DB-BD31-4B8C-83A1-F6EECF244321}">
                <p14:modId xmlns:p14="http://schemas.microsoft.com/office/powerpoint/2010/main" val="1139528920"/>
              </p:ext>
            </p:extLst>
          </p:nvPr>
        </p:nvGraphicFramePr>
        <p:xfrm>
          <a:off x="2844800" y="2193080"/>
          <a:ext cx="6502400" cy="3931920"/>
        </p:xfrm>
        <a:graphic>
          <a:graphicData uri="http://schemas.openxmlformats.org/drawingml/2006/table">
            <a:tbl>
              <a:tblPr>
                <a:tableStyleId>{5C22544A-7EE6-4342-B048-85BDC9FD1C3A}</a:tableStyleId>
              </a:tblPr>
              <a:tblGrid>
                <a:gridCol w="1813490">
                  <a:extLst>
                    <a:ext uri="{9D8B030D-6E8A-4147-A177-3AD203B41FA5}">
                      <a16:colId xmlns:a16="http://schemas.microsoft.com/office/drawing/2014/main" val="1865535443"/>
                    </a:ext>
                  </a:extLst>
                </a:gridCol>
                <a:gridCol w="1567146">
                  <a:extLst>
                    <a:ext uri="{9D8B030D-6E8A-4147-A177-3AD203B41FA5}">
                      <a16:colId xmlns:a16="http://schemas.microsoft.com/office/drawing/2014/main" val="1975531974"/>
                    </a:ext>
                  </a:extLst>
                </a:gridCol>
                <a:gridCol w="1496164">
                  <a:extLst>
                    <a:ext uri="{9D8B030D-6E8A-4147-A177-3AD203B41FA5}">
                      <a16:colId xmlns:a16="http://schemas.microsoft.com/office/drawing/2014/main" val="3026633231"/>
                    </a:ext>
                  </a:extLst>
                </a:gridCol>
                <a:gridCol w="1625600">
                  <a:extLst>
                    <a:ext uri="{9D8B030D-6E8A-4147-A177-3AD203B41FA5}">
                      <a16:colId xmlns:a16="http://schemas.microsoft.com/office/drawing/2014/main" val="534959784"/>
                    </a:ext>
                  </a:extLst>
                </a:gridCol>
              </a:tblGrid>
              <a:tr h="0">
                <a:tc>
                  <a:txBody>
                    <a:bodyPr/>
                    <a:lstStyle/>
                    <a:p>
                      <a:pPr rtl="0"/>
                      <a:endParaRPr lang="da-DK" dirty="0"/>
                    </a:p>
                    <a:p>
                      <a:pPr rtl="0"/>
                      <a:r>
                        <a:rPr lang="en-gb"/>
                        <a:t>Major</a:t>
                      </a:r>
                    </a:p>
                    <a:p>
                      <a:pPr rtl="0"/>
                      <a:endParaRPr lang="da-DK"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endParaRPr lang="da-DK" dirty="0"/>
                    </a:p>
                    <a:p>
                      <a:pPr algn="ctr" rtl="0"/>
                      <a:r>
                        <a:rPr lang="en-gb"/>
                        <a:t>Significant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0"/>
                      <a:endParaRPr lang="da-DK" dirty="0"/>
                    </a:p>
                    <a:p>
                      <a:pPr algn="ctr" rtl="0"/>
                      <a:r>
                        <a:rPr lang="en-gb"/>
                        <a:t>Unacceptable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rtl="0"/>
                      <a:endParaRPr lang="da-DK"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a:t>Unacceptable</a:t>
                      </a:r>
                    </a:p>
                    <a:p>
                      <a:pPr algn="ctr" rtl="0"/>
                      <a:endParaRPr lang="da-DK"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169232810"/>
                  </a:ext>
                </a:extLst>
              </a:tr>
              <a:tr h="370840">
                <a:tc>
                  <a:txBody>
                    <a:bodyPr/>
                    <a:lstStyle/>
                    <a:p>
                      <a:pPr rtl="0"/>
                      <a:endParaRPr lang="da-DK" dirty="0"/>
                    </a:p>
                    <a:p>
                      <a:pPr rtl="0"/>
                      <a:r>
                        <a:rPr lang="en-gb"/>
                        <a:t>Moderate</a:t>
                      </a:r>
                    </a:p>
                    <a:p>
                      <a:pPr rtl="0"/>
                      <a:endParaRPr lang="da-DK"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endParaRPr lang="da-DK" dirty="0"/>
                    </a:p>
                    <a:p>
                      <a:pPr algn="ctr" rtl="0"/>
                      <a:r>
                        <a:rPr lang="en-gb"/>
                        <a:t>Acceptable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rtl="0"/>
                      <a:endParaRPr lang="da-DK" dirty="0"/>
                    </a:p>
                    <a:p>
                      <a:pPr algn="ctr" rtl="0"/>
                      <a:r>
                        <a:rPr lang="en-gb"/>
                        <a:t>Significant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0"/>
                      <a:endParaRPr lang="da-DK"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a:t>Unacceptable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281387043"/>
                  </a:ext>
                </a:extLst>
              </a:tr>
              <a:tr h="370840">
                <a:tc>
                  <a:txBody>
                    <a:bodyPr/>
                    <a:lstStyle/>
                    <a:p>
                      <a:pPr rtl="0"/>
                      <a:endParaRPr lang="da-DK" dirty="0"/>
                    </a:p>
                    <a:p>
                      <a:pPr rtl="0"/>
                      <a:r>
                        <a:rPr lang="en-gb"/>
                        <a:t>Minor</a:t>
                      </a:r>
                    </a:p>
                    <a:p>
                      <a:pPr rtl="0"/>
                      <a:endParaRPr lang="da-DK"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endParaRPr lang="da-DK" dirty="0"/>
                    </a:p>
                    <a:p>
                      <a:pPr algn="ctr" rtl="0"/>
                      <a:r>
                        <a:rPr lang="en-gb"/>
                        <a:t>Acceptable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rtl="0"/>
                      <a:endParaRPr lang="da-DK" dirty="0"/>
                    </a:p>
                    <a:p>
                      <a:pPr algn="ctr" rtl="0"/>
                      <a:r>
                        <a:rPr lang="en-gb"/>
                        <a:t>Acceptable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rtl="0"/>
                      <a:endParaRPr lang="da-DK" dirty="0"/>
                    </a:p>
                    <a:p>
                      <a:pPr algn="ctr" rtl="0"/>
                      <a:r>
                        <a:rPr lang="en-gb"/>
                        <a:t>Significant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838442121"/>
                  </a:ext>
                </a:extLst>
              </a:tr>
              <a:tr h="370840">
                <a:tc>
                  <a:txBody>
                    <a:bodyPr/>
                    <a:lstStyle/>
                    <a:p>
                      <a:pPr rtl="0"/>
                      <a:r>
                        <a:rPr lang="en-gb"/>
                        <a:t>Proba-</a:t>
                      </a:r>
                    </a:p>
                    <a:p>
                      <a:pPr rtl="0"/>
                      <a:r>
                        <a:rPr lang="en-gb"/>
                        <a:t>bility</a:t>
                      </a:r>
                    </a:p>
                    <a:p>
                      <a:pPr rtl="0"/>
                      <a:r>
                        <a:rPr lang="en-gb"/>
                        <a:t>      Consequence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solidFill>
                        <a:schemeClr val="tx1"/>
                      </a:solidFill>
                      <a:prstDash val="solid"/>
                      <a:round/>
                      <a:headEnd type="none" w="med" len="med"/>
                      <a:tailEnd type="none" w="med" len="med"/>
                    </a:lnBlToTr>
                    <a:solidFill>
                      <a:schemeClr val="bg1"/>
                    </a:solidFill>
                  </a:tcPr>
                </a:tc>
                <a:tc>
                  <a:txBody>
                    <a:bodyPr/>
                    <a:lstStyle/>
                    <a:p>
                      <a:pPr algn="ctr" rtl="0"/>
                      <a:r>
                        <a:rPr lang="en-gb"/>
                        <a:t>Limited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gb"/>
                        <a:t>Serious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gb"/>
                        <a:t>Catastrophic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1669047"/>
                  </a:ext>
                </a:extLst>
              </a:tr>
            </a:tbl>
          </a:graphicData>
        </a:graphic>
      </p:graphicFrame>
    </p:spTree>
    <p:custDataLst>
      <p:custData r:id="rId1"/>
      <p:custData r:id="rId2"/>
    </p:custDataLst>
    <p:extLst>
      <p:ext uri="{BB962C8B-B14F-4D97-AF65-F5344CB8AC3E}">
        <p14:creationId xmlns:p14="http://schemas.microsoft.com/office/powerpoint/2010/main" val="2116458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F0F748A3-A3CF-ACFF-4ED9-53850E783A1B}"/>
              </a:ext>
            </a:extLst>
          </p:cNvPr>
          <p:cNvSpPr>
            <a:spLocks noGrp="1"/>
          </p:cNvSpPr>
          <p:nvPr>
            <p:ph type="title"/>
          </p:nvPr>
        </p:nvSpPr>
        <p:spPr>
          <a:xfrm>
            <a:off x="410399" y="1028247"/>
            <a:ext cx="10224198" cy="913288"/>
          </a:xfrm>
        </p:spPr>
        <p:txBody>
          <a:bodyPr rtlCol="0"/>
          <a:lstStyle/>
          <a:p>
            <a:pPr rtl="0"/>
            <a:r>
              <a:rPr lang="en-gb"/>
              <a:t>The double-diamond method and </a:t>
            </a:r>
            <a:br>
              <a:rPr lang="en-US" dirty="0"/>
            </a:br>
            <a:r>
              <a:rPr lang="en-gb"/>
              <a:t>prioritisation through risk assessment</a:t>
            </a:r>
            <a:endParaRPr lang="en-US" dirty="0"/>
          </a:p>
        </p:txBody>
      </p:sp>
      <p:pic>
        <p:nvPicPr>
          <p:cNvPr id="11" name="Pladsholder til indhold 10" descr="Ruder kontur">
            <a:extLst>
              <a:ext uri="{FF2B5EF4-FFF2-40B4-BE49-F238E27FC236}">
                <a16:creationId xmlns:a16="http://schemas.microsoft.com/office/drawing/2014/main" id="{DC39C1A3-7565-91ED-5863-1E375E20455A}"/>
              </a:ext>
            </a:extLst>
          </p:cNvPr>
          <p:cNvPicPr>
            <a:picLocks noGrp="1" noChangeAspect="1"/>
          </p:cNvPicPr>
          <p:nvPr>
            <p:ph sz="quarter" idx="19"/>
          </p:nvPr>
        </p:nvPicPr>
        <p:blipFill>
          <a:blip r:embed="rId5">
            <a:extLst>
              <a:ext uri="{96DAC541-7B7A-43D3-8B79-37D633B846F1}">
                <asvg:svgBlip xmlns:asvg="http://schemas.microsoft.com/office/drawing/2016/SVG/main" r:embed="rId6"/>
              </a:ext>
            </a:extLst>
          </a:blip>
          <a:stretch>
            <a:fillRect/>
          </a:stretch>
        </p:blipFill>
        <p:spPr>
          <a:xfrm rot="16200000">
            <a:off x="2275556" y="2203548"/>
            <a:ext cx="3908368" cy="3908368"/>
          </a:xfrm>
        </p:spPr>
      </p:pic>
      <p:sp>
        <p:nvSpPr>
          <p:cNvPr id="5" name="Date Placeholder 4">
            <a:extLst>
              <a:ext uri="{FF2B5EF4-FFF2-40B4-BE49-F238E27FC236}">
                <a16:creationId xmlns:a16="http://schemas.microsoft.com/office/drawing/2014/main" id="{6302FAC4-7F5E-46DC-8621-CFC297202B0B}"/>
              </a:ext>
            </a:extLst>
          </p:cNvPr>
          <p:cNvSpPr>
            <a:spLocks noGrp="1"/>
          </p:cNvSpPr>
          <p:nvPr>
            <p:ph type="dt" sz="half" idx="20"/>
          </p:nvPr>
        </p:nvSpPr>
        <p:spPr/>
        <p:txBody>
          <a:bodyPr rtlCol="0"/>
          <a:lstStyle/>
          <a:p>
            <a:pPr rtl="0">
              <a:spcAft>
                <a:spcPts val="600"/>
              </a:spcAft>
            </a:pPr>
            <a:r>
              <a:rPr lang="da-DK"/>
              <a:t>05/12/2024</a:t>
            </a:r>
          </a:p>
        </p:txBody>
      </p:sp>
      <p:pic>
        <p:nvPicPr>
          <p:cNvPr id="13" name="Pladsholder til indhold 10" descr="Ruder kontur">
            <a:extLst>
              <a:ext uri="{FF2B5EF4-FFF2-40B4-BE49-F238E27FC236}">
                <a16:creationId xmlns:a16="http://schemas.microsoft.com/office/drawing/2014/main" id="{2F3166DD-D9B9-74DC-5961-F0BA7020593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rot="16200000">
            <a:off x="5203548" y="2203548"/>
            <a:ext cx="3908368" cy="3908368"/>
          </a:xfrm>
          <a:prstGeom prst="rect">
            <a:avLst/>
          </a:prstGeom>
        </p:spPr>
      </p:pic>
      <p:cxnSp>
        <p:nvCxnSpPr>
          <p:cNvPr id="15" name="Lige forbindelse 14">
            <a:extLst>
              <a:ext uri="{FF2B5EF4-FFF2-40B4-BE49-F238E27FC236}">
                <a16:creationId xmlns:a16="http://schemas.microsoft.com/office/drawing/2014/main" id="{6384C6AD-F4C7-D6C3-77A3-20E4A07F6FE3}"/>
              </a:ext>
            </a:extLst>
          </p:cNvPr>
          <p:cNvCxnSpPr>
            <a:cxnSpLocks/>
          </p:cNvCxnSpPr>
          <p:nvPr/>
        </p:nvCxnSpPr>
        <p:spPr>
          <a:xfrm flipH="1">
            <a:off x="2729191" y="2765209"/>
            <a:ext cx="1" cy="281771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Lige forbindelse 15">
            <a:extLst>
              <a:ext uri="{FF2B5EF4-FFF2-40B4-BE49-F238E27FC236}">
                <a16:creationId xmlns:a16="http://schemas.microsoft.com/office/drawing/2014/main" id="{5C479FB9-E067-6667-C43F-AE7B9081C62A}"/>
              </a:ext>
            </a:extLst>
          </p:cNvPr>
          <p:cNvCxnSpPr>
            <a:cxnSpLocks/>
          </p:cNvCxnSpPr>
          <p:nvPr/>
        </p:nvCxnSpPr>
        <p:spPr>
          <a:xfrm flipH="1">
            <a:off x="5696056" y="2765209"/>
            <a:ext cx="1" cy="2817711"/>
          </a:xfrm>
          <a:prstGeom prst="line">
            <a:avLst/>
          </a:prstGeom>
          <a:ln w="762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Lige forbindelse 16">
            <a:extLst>
              <a:ext uri="{FF2B5EF4-FFF2-40B4-BE49-F238E27FC236}">
                <a16:creationId xmlns:a16="http://schemas.microsoft.com/office/drawing/2014/main" id="{535089E7-A188-6F0B-DC93-022F9A34E477}"/>
              </a:ext>
            </a:extLst>
          </p:cNvPr>
          <p:cNvCxnSpPr>
            <a:cxnSpLocks/>
          </p:cNvCxnSpPr>
          <p:nvPr/>
        </p:nvCxnSpPr>
        <p:spPr>
          <a:xfrm flipH="1">
            <a:off x="8646558" y="2765209"/>
            <a:ext cx="1" cy="2817711"/>
          </a:xfrm>
          <a:prstGeom prst="line">
            <a:avLst/>
          </a:prstGeom>
          <a:ln w="76200">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8" name="Tekstfelt 17">
            <a:extLst>
              <a:ext uri="{FF2B5EF4-FFF2-40B4-BE49-F238E27FC236}">
                <a16:creationId xmlns:a16="http://schemas.microsoft.com/office/drawing/2014/main" id="{F1A3647C-002D-AA08-BB2F-2C506FD826A3}"/>
              </a:ext>
            </a:extLst>
          </p:cNvPr>
          <p:cNvSpPr txBox="1"/>
          <p:nvPr/>
        </p:nvSpPr>
        <p:spPr>
          <a:xfrm>
            <a:off x="3268486" y="3699250"/>
            <a:ext cx="1176234" cy="738664"/>
          </a:xfrm>
          <a:prstGeom prst="rect">
            <a:avLst/>
          </a:prstGeom>
          <a:noFill/>
        </p:spPr>
        <p:txBody>
          <a:bodyPr wrap="square" lIns="0" tIns="0" rIns="0" bIns="0" rtlCol="0">
            <a:spAutoFit/>
          </a:bodyPr>
          <a:lstStyle/>
          <a:p>
            <a:pPr rtl="0"/>
            <a:r>
              <a:rPr lang="en-gb" sz="2400"/>
              <a:t>Analysis phase</a:t>
            </a:r>
            <a:endParaRPr lang="da-DK" sz="2400" dirty="0"/>
          </a:p>
        </p:txBody>
      </p:sp>
      <p:sp>
        <p:nvSpPr>
          <p:cNvPr id="19" name="Tekstfelt 18">
            <a:extLst>
              <a:ext uri="{FF2B5EF4-FFF2-40B4-BE49-F238E27FC236}">
                <a16:creationId xmlns:a16="http://schemas.microsoft.com/office/drawing/2014/main" id="{273D4B55-1B23-0727-D2AC-97B1895DB10B}"/>
              </a:ext>
            </a:extLst>
          </p:cNvPr>
          <p:cNvSpPr txBox="1"/>
          <p:nvPr/>
        </p:nvSpPr>
        <p:spPr>
          <a:xfrm>
            <a:off x="6183926" y="3945472"/>
            <a:ext cx="1986488" cy="369332"/>
          </a:xfrm>
          <a:prstGeom prst="rect">
            <a:avLst/>
          </a:prstGeom>
          <a:noFill/>
        </p:spPr>
        <p:txBody>
          <a:bodyPr wrap="square" lIns="0" tIns="0" rIns="0" bIns="0" rtlCol="0">
            <a:spAutoFit/>
          </a:bodyPr>
          <a:lstStyle/>
          <a:p>
            <a:pPr rtl="0"/>
            <a:r>
              <a:rPr lang="en-gb" sz="2400"/>
              <a:t>Solution phase</a:t>
            </a:r>
          </a:p>
        </p:txBody>
      </p:sp>
      <p:sp>
        <p:nvSpPr>
          <p:cNvPr id="2" name="Ellipse 1">
            <a:extLst>
              <a:ext uri="{FF2B5EF4-FFF2-40B4-BE49-F238E27FC236}">
                <a16:creationId xmlns:a16="http://schemas.microsoft.com/office/drawing/2014/main" id="{567F75E4-847C-7E74-C46E-B7B2E2CB3B12}"/>
              </a:ext>
            </a:extLst>
          </p:cNvPr>
          <p:cNvSpPr/>
          <p:nvPr/>
        </p:nvSpPr>
        <p:spPr>
          <a:xfrm>
            <a:off x="4348111" y="3477358"/>
            <a:ext cx="1220121" cy="1305560"/>
          </a:xfrm>
          <a:prstGeom prst="ellipse">
            <a:avLst/>
          </a:prstGeom>
          <a:solidFill>
            <a:schemeClr val="accent1">
              <a:alpha val="61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rtl="0"/>
            <a:endParaRPr lang="da-DK" sz="1600" dirty="0" err="1"/>
          </a:p>
        </p:txBody>
      </p:sp>
      <p:sp>
        <p:nvSpPr>
          <p:cNvPr id="3" name="Tekstfelt 2">
            <a:extLst>
              <a:ext uri="{FF2B5EF4-FFF2-40B4-BE49-F238E27FC236}">
                <a16:creationId xmlns:a16="http://schemas.microsoft.com/office/drawing/2014/main" id="{88119C89-6EA2-0843-29DA-5AE077954294}"/>
              </a:ext>
            </a:extLst>
          </p:cNvPr>
          <p:cNvSpPr txBox="1"/>
          <p:nvPr/>
        </p:nvSpPr>
        <p:spPr>
          <a:xfrm>
            <a:off x="4564070" y="3837601"/>
            <a:ext cx="945772" cy="492443"/>
          </a:xfrm>
          <a:prstGeom prst="rect">
            <a:avLst/>
          </a:prstGeom>
          <a:noFill/>
        </p:spPr>
        <p:txBody>
          <a:bodyPr wrap="none" lIns="0" tIns="0" rIns="0" bIns="0" rtlCol="0">
            <a:spAutoFit/>
          </a:bodyPr>
          <a:lstStyle/>
          <a:p>
            <a:pPr rtl="0"/>
            <a:r>
              <a:rPr lang="en-gb" sz="1600" b="1"/>
              <a:t>Risk</a:t>
            </a:r>
          </a:p>
          <a:p>
            <a:pPr rtl="0"/>
            <a:r>
              <a:rPr lang="en-gb" sz="1600" b="1"/>
              <a:t>evaluation</a:t>
            </a:r>
          </a:p>
        </p:txBody>
      </p:sp>
    </p:spTree>
    <p:custDataLst>
      <p:custData r:id="rId1"/>
      <p:custData r:id="rId2"/>
    </p:custDataLst>
    <p:extLst>
      <p:ext uri="{BB962C8B-B14F-4D97-AF65-F5344CB8AC3E}">
        <p14:creationId xmlns:p14="http://schemas.microsoft.com/office/powerpoint/2010/main" val="1987785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AECFDB5C-C83A-5F24-74BD-D664699FBB9F}"/>
              </a:ext>
            </a:extLst>
          </p:cNvPr>
          <p:cNvSpPr/>
          <p:nvPr/>
        </p:nvSpPr>
        <p:spPr>
          <a:xfrm>
            <a:off x="0" y="0"/>
            <a:ext cx="6096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rtl="0"/>
            <a:endParaRPr lang="da-DK" sz="1600" dirty="0" err="1"/>
          </a:p>
        </p:txBody>
      </p:sp>
      <p:sp>
        <p:nvSpPr>
          <p:cNvPr id="7" name="Title 6">
            <a:extLst>
              <a:ext uri="{FF2B5EF4-FFF2-40B4-BE49-F238E27FC236}">
                <a16:creationId xmlns:a16="http://schemas.microsoft.com/office/drawing/2014/main" id="{A430C273-B194-4F7F-85F8-60EB0D871434}"/>
              </a:ext>
            </a:extLst>
          </p:cNvPr>
          <p:cNvSpPr>
            <a:spLocks noGrp="1"/>
          </p:cNvSpPr>
          <p:nvPr>
            <p:ph type="title"/>
          </p:nvPr>
        </p:nvSpPr>
        <p:spPr>
          <a:xfrm>
            <a:off x="6692401" y="1076109"/>
            <a:ext cx="4680000" cy="1011771"/>
          </a:xfrm>
        </p:spPr>
        <p:txBody>
          <a:bodyPr rtlCol="0"/>
          <a:lstStyle/>
          <a:p>
            <a:pPr rtl="0"/>
            <a:r>
              <a:rPr lang="en-gb" sz="3200">
                <a:solidFill>
                  <a:schemeClr val="bg1"/>
                </a:solidFill>
              </a:rPr>
              <a:t>Prioritisation using risk assessment</a:t>
            </a:r>
          </a:p>
        </p:txBody>
      </p:sp>
      <p:sp>
        <p:nvSpPr>
          <p:cNvPr id="9" name="Content Placeholder 8">
            <a:extLst>
              <a:ext uri="{FF2B5EF4-FFF2-40B4-BE49-F238E27FC236}">
                <a16:creationId xmlns:a16="http://schemas.microsoft.com/office/drawing/2014/main" id="{C590E060-44E1-4C00-97A0-DCC08DBB531C}"/>
              </a:ext>
            </a:extLst>
          </p:cNvPr>
          <p:cNvSpPr>
            <a:spLocks noGrp="1"/>
          </p:cNvSpPr>
          <p:nvPr>
            <p:ph sz="quarter" idx="19"/>
          </p:nvPr>
        </p:nvSpPr>
        <p:spPr>
          <a:xfrm>
            <a:off x="6692400" y="2149409"/>
            <a:ext cx="5069942" cy="4068511"/>
          </a:xfrm>
        </p:spPr>
        <p:txBody>
          <a:bodyPr rtlCol="0"/>
          <a:lstStyle/>
          <a:p>
            <a:pPr marL="0" indent="0" rtl="0">
              <a:buNone/>
            </a:pPr>
            <a:r>
              <a:rPr lang="en-gb" u="sng">
                <a:solidFill>
                  <a:schemeClr val="bg1"/>
                </a:solidFill>
              </a:rPr>
              <a:t>First diamond, second half</a:t>
            </a:r>
          </a:p>
          <a:p>
            <a:pPr lvl="1" rtl="0"/>
            <a:r>
              <a:rPr lang="en-gb" sz="1600" i="1">
                <a:solidFill>
                  <a:schemeClr val="bg1"/>
                </a:solidFill>
              </a:rPr>
              <a:t>Groups are given a printed colour sheet with the risk matrix </a:t>
            </a:r>
          </a:p>
          <a:p>
            <a:pPr lvl="1" rtl="0"/>
            <a:r>
              <a:rPr lang="en-gb" sz="1600" i="1">
                <a:solidFill>
                  <a:schemeClr val="bg1"/>
                </a:solidFill>
              </a:rPr>
              <a:t>The groups record the risk factors and/or causes that the group has identified in the first half of the analysis process on post-its. </a:t>
            </a:r>
          </a:p>
          <a:p>
            <a:pPr lvl="1" rtl="0"/>
            <a:r>
              <a:rPr lang="en-gb" sz="1600" i="1">
                <a:solidFill>
                  <a:schemeClr val="bg1"/>
                </a:solidFill>
              </a:rPr>
              <a:t>The group discusses where to place the notes on the matrix based on an assessment of the probabilities and consequences of the different risk factors/causes. </a:t>
            </a:r>
          </a:p>
          <a:p>
            <a:pPr lvl="1" rtl="0"/>
            <a:r>
              <a:rPr lang="en-gb" sz="1600" i="1">
                <a:solidFill>
                  <a:schemeClr val="bg1"/>
                </a:solidFill>
              </a:rPr>
              <a:t>Based on the risk assessment, the group selects 2 positive/acceptable and 2 negative/significant or unacceptable risk factors/issues they think the health and safety group should address.</a:t>
            </a:r>
          </a:p>
          <a:p>
            <a:pPr marL="0" indent="0" rtl="0">
              <a:buNone/>
            </a:pPr>
            <a:endParaRPr lang="da-DK" dirty="0"/>
          </a:p>
        </p:txBody>
      </p:sp>
      <p:sp>
        <p:nvSpPr>
          <p:cNvPr id="6" name="Date Placeholder 5">
            <a:extLst>
              <a:ext uri="{FF2B5EF4-FFF2-40B4-BE49-F238E27FC236}">
                <a16:creationId xmlns:a16="http://schemas.microsoft.com/office/drawing/2014/main" id="{B8894CB6-721F-4559-A1D3-11BF4A991363}"/>
              </a:ext>
            </a:extLst>
          </p:cNvPr>
          <p:cNvSpPr>
            <a:spLocks noGrp="1"/>
          </p:cNvSpPr>
          <p:nvPr>
            <p:ph type="dt" sz="half" idx="4294967295"/>
          </p:nvPr>
        </p:nvSpPr>
        <p:spPr>
          <a:xfrm>
            <a:off x="0" y="6911975"/>
            <a:ext cx="0" cy="0"/>
          </a:xfrm>
        </p:spPr>
        <p:txBody>
          <a:bodyPr rtlCol="0"/>
          <a:lstStyle/>
          <a:p>
            <a:pPr rtl="0"/>
            <a:r>
              <a:rPr lang="da-DK"/>
              <a:t>05/12/2024</a:t>
            </a:r>
            <a:endParaRPr lang="da-DK" dirty="0"/>
          </a:p>
        </p:txBody>
      </p:sp>
      <p:sp>
        <p:nvSpPr>
          <p:cNvPr id="2" name="Ellipse 1">
            <a:extLst>
              <a:ext uri="{FF2B5EF4-FFF2-40B4-BE49-F238E27FC236}">
                <a16:creationId xmlns:a16="http://schemas.microsoft.com/office/drawing/2014/main" id="{13FC50E5-E609-5ECA-F15C-55BABA93BF84}"/>
              </a:ext>
            </a:extLst>
          </p:cNvPr>
          <p:cNvSpPr/>
          <p:nvPr/>
        </p:nvSpPr>
        <p:spPr>
          <a:xfrm>
            <a:off x="2335576" y="1498295"/>
            <a:ext cx="1476260" cy="1244906"/>
          </a:xfrm>
          <a:prstGeom prst="ellipse">
            <a:avLst/>
          </a:prstGeom>
          <a:solidFill>
            <a:schemeClr val="accent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rtl="0"/>
            <a:r>
              <a:rPr lang="en-gb" sz="1600"/>
              <a:t>AMG</a:t>
            </a:r>
          </a:p>
        </p:txBody>
      </p:sp>
      <p:sp>
        <p:nvSpPr>
          <p:cNvPr id="5" name="Ellipse 4">
            <a:extLst>
              <a:ext uri="{FF2B5EF4-FFF2-40B4-BE49-F238E27FC236}">
                <a16:creationId xmlns:a16="http://schemas.microsoft.com/office/drawing/2014/main" id="{6AB17EB0-E65D-FB86-CF59-8CB3E4DBCE90}"/>
              </a:ext>
            </a:extLst>
          </p:cNvPr>
          <p:cNvSpPr/>
          <p:nvPr/>
        </p:nvSpPr>
        <p:spPr>
          <a:xfrm>
            <a:off x="4241494" y="3375694"/>
            <a:ext cx="1476260" cy="1244906"/>
          </a:xfrm>
          <a:prstGeom prst="ellipse">
            <a:avLst/>
          </a:prstGeom>
          <a:solidFill>
            <a:schemeClr val="accent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rtl="0"/>
            <a:r>
              <a:rPr lang="en-gb" sz="1600"/>
              <a:t>Group</a:t>
            </a:r>
          </a:p>
          <a:p>
            <a:pPr algn="ctr" rtl="0"/>
            <a:endParaRPr lang="da-DK" sz="1600" dirty="0"/>
          </a:p>
          <a:p>
            <a:pPr algn="ctr" rtl="0"/>
            <a:endParaRPr lang="da-DK" sz="1600" dirty="0"/>
          </a:p>
        </p:txBody>
      </p:sp>
      <p:sp>
        <p:nvSpPr>
          <p:cNvPr id="10" name="Ellipse 9">
            <a:extLst>
              <a:ext uri="{FF2B5EF4-FFF2-40B4-BE49-F238E27FC236}">
                <a16:creationId xmlns:a16="http://schemas.microsoft.com/office/drawing/2014/main" id="{D3C37250-BAEC-4442-11D4-129CAE40F61A}"/>
              </a:ext>
            </a:extLst>
          </p:cNvPr>
          <p:cNvSpPr/>
          <p:nvPr/>
        </p:nvSpPr>
        <p:spPr>
          <a:xfrm>
            <a:off x="2335576" y="3429000"/>
            <a:ext cx="1476260" cy="1244906"/>
          </a:xfrm>
          <a:prstGeom prst="ellipse">
            <a:avLst/>
          </a:prstGeom>
          <a:solidFill>
            <a:schemeClr val="accent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rtl="0"/>
            <a:r>
              <a:rPr lang="en-gb" sz="1600"/>
              <a:t>Group</a:t>
            </a:r>
          </a:p>
          <a:p>
            <a:pPr algn="ctr" rtl="0"/>
            <a:endParaRPr lang="da-DK" sz="1600" dirty="0"/>
          </a:p>
          <a:p>
            <a:pPr algn="ctr" rtl="0"/>
            <a:endParaRPr lang="da-DK" sz="1600" dirty="0"/>
          </a:p>
        </p:txBody>
      </p:sp>
      <p:sp>
        <p:nvSpPr>
          <p:cNvPr id="11" name="Ellipse 10">
            <a:extLst>
              <a:ext uri="{FF2B5EF4-FFF2-40B4-BE49-F238E27FC236}">
                <a16:creationId xmlns:a16="http://schemas.microsoft.com/office/drawing/2014/main" id="{0C26768A-F2C8-43AC-A55B-F5DB98EEA913}"/>
              </a:ext>
            </a:extLst>
          </p:cNvPr>
          <p:cNvSpPr/>
          <p:nvPr/>
        </p:nvSpPr>
        <p:spPr>
          <a:xfrm>
            <a:off x="429658" y="3375694"/>
            <a:ext cx="1476260" cy="1244906"/>
          </a:xfrm>
          <a:prstGeom prst="ellipse">
            <a:avLst/>
          </a:prstGeom>
          <a:solidFill>
            <a:schemeClr val="accent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rtl="0"/>
            <a:r>
              <a:rPr lang="en-gb" sz="1600"/>
              <a:t>Group</a:t>
            </a:r>
          </a:p>
          <a:p>
            <a:pPr algn="ctr" rtl="0"/>
            <a:endParaRPr lang="da-DK" sz="1600" dirty="0"/>
          </a:p>
          <a:p>
            <a:pPr algn="ctr" rtl="0"/>
            <a:endParaRPr lang="da-DK" sz="1600" dirty="0"/>
          </a:p>
        </p:txBody>
      </p:sp>
      <p:cxnSp>
        <p:nvCxnSpPr>
          <p:cNvPr id="13" name="Lige pilforbindelse 12">
            <a:extLst>
              <a:ext uri="{FF2B5EF4-FFF2-40B4-BE49-F238E27FC236}">
                <a16:creationId xmlns:a16="http://schemas.microsoft.com/office/drawing/2014/main" id="{91AF9DC8-4863-42C9-17E3-86DE31678FC8}"/>
              </a:ext>
            </a:extLst>
          </p:cNvPr>
          <p:cNvCxnSpPr>
            <a:stCxn id="2" idx="4"/>
            <a:endCxn id="10" idx="0"/>
          </p:cNvCxnSpPr>
          <p:nvPr/>
        </p:nvCxnSpPr>
        <p:spPr>
          <a:xfrm>
            <a:off x="3073706" y="2743201"/>
            <a:ext cx="0" cy="68579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Lige pilforbindelse 20">
            <a:extLst>
              <a:ext uri="{FF2B5EF4-FFF2-40B4-BE49-F238E27FC236}">
                <a16:creationId xmlns:a16="http://schemas.microsoft.com/office/drawing/2014/main" id="{4087729A-A012-EB95-BC8D-5EAA4848C71D}"/>
              </a:ext>
            </a:extLst>
          </p:cNvPr>
          <p:cNvCxnSpPr>
            <a:stCxn id="2" idx="5"/>
            <a:endCxn id="5" idx="0"/>
          </p:cNvCxnSpPr>
          <p:nvPr/>
        </p:nvCxnSpPr>
        <p:spPr>
          <a:xfrm>
            <a:off x="3595643" y="2560889"/>
            <a:ext cx="1383981" cy="814805"/>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Lige pilforbindelse 22">
            <a:extLst>
              <a:ext uri="{FF2B5EF4-FFF2-40B4-BE49-F238E27FC236}">
                <a16:creationId xmlns:a16="http://schemas.microsoft.com/office/drawing/2014/main" id="{903AFFE1-16CF-EFF7-41DB-4989879385B0}"/>
              </a:ext>
            </a:extLst>
          </p:cNvPr>
          <p:cNvCxnSpPr>
            <a:cxnSpLocks/>
            <a:endCxn id="11" idx="0"/>
          </p:cNvCxnSpPr>
          <p:nvPr/>
        </p:nvCxnSpPr>
        <p:spPr>
          <a:xfrm flipH="1">
            <a:off x="1167788" y="2560889"/>
            <a:ext cx="1366092" cy="814805"/>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29" name="Gruppe 28">
            <a:extLst>
              <a:ext uri="{FF2B5EF4-FFF2-40B4-BE49-F238E27FC236}">
                <a16:creationId xmlns:a16="http://schemas.microsoft.com/office/drawing/2014/main" id="{D16FC965-A46B-967A-DB19-30A36932EC91}"/>
              </a:ext>
            </a:extLst>
          </p:cNvPr>
          <p:cNvGrpSpPr/>
          <p:nvPr/>
        </p:nvGrpSpPr>
        <p:grpSpPr>
          <a:xfrm>
            <a:off x="897875" y="3942604"/>
            <a:ext cx="539826" cy="551790"/>
            <a:chOff x="2533880" y="5691130"/>
            <a:chExt cx="716096" cy="714260"/>
          </a:xfrm>
        </p:grpSpPr>
        <p:cxnSp>
          <p:nvCxnSpPr>
            <p:cNvPr id="26" name="Lige pilforbindelse 25">
              <a:extLst>
                <a:ext uri="{FF2B5EF4-FFF2-40B4-BE49-F238E27FC236}">
                  <a16:creationId xmlns:a16="http://schemas.microsoft.com/office/drawing/2014/main" id="{0CC7C9BE-17A1-79EE-C585-7D951D69475C}"/>
                </a:ext>
              </a:extLst>
            </p:cNvPr>
            <p:cNvCxnSpPr/>
            <p:nvPr/>
          </p:nvCxnSpPr>
          <p:spPr>
            <a:xfrm>
              <a:off x="2533880" y="6048260"/>
              <a:ext cx="716096" cy="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Lige pilforbindelse 26">
              <a:extLst>
                <a:ext uri="{FF2B5EF4-FFF2-40B4-BE49-F238E27FC236}">
                  <a16:creationId xmlns:a16="http://schemas.microsoft.com/office/drawing/2014/main" id="{BDE87BE3-C34F-3B0D-9C18-B071AF70249D}"/>
                </a:ext>
              </a:extLst>
            </p:cNvPr>
            <p:cNvCxnSpPr>
              <a:cxnSpLocks/>
            </p:cNvCxnSpPr>
            <p:nvPr/>
          </p:nvCxnSpPr>
          <p:spPr>
            <a:xfrm>
              <a:off x="2891928" y="5691130"/>
              <a:ext cx="0" cy="71426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30" name="Gruppe 29">
            <a:extLst>
              <a:ext uri="{FF2B5EF4-FFF2-40B4-BE49-F238E27FC236}">
                <a16:creationId xmlns:a16="http://schemas.microsoft.com/office/drawing/2014/main" id="{0A3F694A-C35D-DF3C-224A-4868E9400C73}"/>
              </a:ext>
            </a:extLst>
          </p:cNvPr>
          <p:cNvGrpSpPr/>
          <p:nvPr/>
        </p:nvGrpSpPr>
        <p:grpSpPr>
          <a:xfrm>
            <a:off x="2803792" y="3998147"/>
            <a:ext cx="539826" cy="551790"/>
            <a:chOff x="2533880" y="5691130"/>
            <a:chExt cx="716096" cy="714260"/>
          </a:xfrm>
        </p:grpSpPr>
        <p:cxnSp>
          <p:nvCxnSpPr>
            <p:cNvPr id="31" name="Lige pilforbindelse 30">
              <a:extLst>
                <a:ext uri="{FF2B5EF4-FFF2-40B4-BE49-F238E27FC236}">
                  <a16:creationId xmlns:a16="http://schemas.microsoft.com/office/drawing/2014/main" id="{81F3678F-A3BE-6DA1-54F8-DEA414C367A1}"/>
                </a:ext>
              </a:extLst>
            </p:cNvPr>
            <p:cNvCxnSpPr/>
            <p:nvPr/>
          </p:nvCxnSpPr>
          <p:spPr>
            <a:xfrm>
              <a:off x="2533880" y="6048260"/>
              <a:ext cx="716096" cy="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Lige pilforbindelse 31">
              <a:extLst>
                <a:ext uri="{FF2B5EF4-FFF2-40B4-BE49-F238E27FC236}">
                  <a16:creationId xmlns:a16="http://schemas.microsoft.com/office/drawing/2014/main" id="{385FA9B7-F16E-011F-5CC8-13AEFB4F7E8E}"/>
                </a:ext>
              </a:extLst>
            </p:cNvPr>
            <p:cNvCxnSpPr>
              <a:cxnSpLocks/>
            </p:cNvCxnSpPr>
            <p:nvPr/>
          </p:nvCxnSpPr>
          <p:spPr>
            <a:xfrm>
              <a:off x="2891928" y="5691130"/>
              <a:ext cx="0" cy="71426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33" name="Gruppe 32">
            <a:extLst>
              <a:ext uri="{FF2B5EF4-FFF2-40B4-BE49-F238E27FC236}">
                <a16:creationId xmlns:a16="http://schemas.microsoft.com/office/drawing/2014/main" id="{3950968E-BD56-875A-D59D-0C6796892F46}"/>
              </a:ext>
            </a:extLst>
          </p:cNvPr>
          <p:cNvGrpSpPr/>
          <p:nvPr/>
        </p:nvGrpSpPr>
        <p:grpSpPr>
          <a:xfrm>
            <a:off x="4685655" y="3942604"/>
            <a:ext cx="539826" cy="551790"/>
            <a:chOff x="2533880" y="5691130"/>
            <a:chExt cx="716096" cy="714260"/>
          </a:xfrm>
        </p:grpSpPr>
        <p:cxnSp>
          <p:nvCxnSpPr>
            <p:cNvPr id="34" name="Lige pilforbindelse 33">
              <a:extLst>
                <a:ext uri="{FF2B5EF4-FFF2-40B4-BE49-F238E27FC236}">
                  <a16:creationId xmlns:a16="http://schemas.microsoft.com/office/drawing/2014/main" id="{474A0617-3297-DAFF-F73F-9131CB8C9DFA}"/>
                </a:ext>
              </a:extLst>
            </p:cNvPr>
            <p:cNvCxnSpPr/>
            <p:nvPr/>
          </p:nvCxnSpPr>
          <p:spPr>
            <a:xfrm>
              <a:off x="2533880" y="6048260"/>
              <a:ext cx="716096" cy="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Lige pilforbindelse 34">
              <a:extLst>
                <a:ext uri="{FF2B5EF4-FFF2-40B4-BE49-F238E27FC236}">
                  <a16:creationId xmlns:a16="http://schemas.microsoft.com/office/drawing/2014/main" id="{1341ED22-2EDB-8A7A-A507-611C33BC8105}"/>
                </a:ext>
              </a:extLst>
            </p:cNvPr>
            <p:cNvCxnSpPr>
              <a:cxnSpLocks/>
            </p:cNvCxnSpPr>
            <p:nvPr/>
          </p:nvCxnSpPr>
          <p:spPr>
            <a:xfrm>
              <a:off x="2891928" y="5691130"/>
              <a:ext cx="0" cy="71426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grpSp>
    </p:spTree>
    <p:custDataLst>
      <p:custData r:id="rId1"/>
      <p:custData r:id="rId2"/>
    </p:custDataLst>
    <p:extLst>
      <p:ext uri="{BB962C8B-B14F-4D97-AF65-F5344CB8AC3E}">
        <p14:creationId xmlns:p14="http://schemas.microsoft.com/office/powerpoint/2010/main" val="7373474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NTAINEDIMAGEPATH" val="C:\Users\luise\AppData\Local\Templafy\AddIns\PowerPointVsto\Brugerinddragelse.png"/>
</p:tagLst>
</file>

<file path=ppt/theme/theme1.xml><?xml version="1.0" encoding="utf-8"?>
<a:theme xmlns:a="http://schemas.openxmlformats.org/drawingml/2006/main" name="SDU">
  <a:themeElements>
    <a:clrScheme name="SDU">
      <a:dk1>
        <a:srgbClr val="000000"/>
      </a:dk1>
      <a:lt1>
        <a:sysClr val="window" lastClr="FFFFFF"/>
      </a:lt1>
      <a:dk2>
        <a:srgbClr val="7A6040"/>
      </a:dk2>
      <a:lt2>
        <a:srgbClr val="DDCBA4"/>
      </a:lt2>
      <a:accent1>
        <a:srgbClr val="AEB862"/>
      </a:accent1>
      <a:accent2>
        <a:srgbClr val="789D4A"/>
      </a:accent2>
      <a:accent3>
        <a:srgbClr val="F2C75C"/>
      </a:accent3>
      <a:accent4>
        <a:srgbClr val="E07E3C"/>
      </a:accent4>
      <a:accent5>
        <a:srgbClr val="E1BBB4"/>
      </a:accent5>
      <a:accent6>
        <a:srgbClr val="D05A57"/>
      </a:accent6>
      <a:hlink>
        <a:srgbClr val="0563C1"/>
      </a:hlink>
      <a:folHlink>
        <a:srgbClr val="954F72"/>
      </a:folHlink>
    </a:clrScheme>
    <a:fontScheme name="SD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solidFill>
            <a:schemeClr val="accent1"/>
          </a:solidFill>
        </a:ln>
      </a:spPr>
      <a:bodyPr lIns="72000" tIns="72000" rIns="72000" bIns="72000" rtlCol="0" anchor="ctr"/>
      <a:lstStyle>
        <a:defPPr algn="ctr">
          <a:defRPr sz="1600" dirty="0" err="1"/>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a:defPPr>
      </a:lstStyle>
    </a:txDef>
  </a:objectDefaults>
  <a:extraClrSchemeLst/>
  <a:custClrLst>
    <a:custClr name="Grøn 1">
      <a:srgbClr val="4E5B31"/>
    </a:custClr>
    <a:custClr name="Grøn 2">
      <a:srgbClr val="789D4A"/>
    </a:custClr>
    <a:custClr name="Grøn 3">
      <a:srgbClr val="AEB862"/>
    </a:custClr>
    <a:custClr name="Grøn 4">
      <a:srgbClr val="EAE7B9"/>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Orange 1">
      <a:srgbClr val="D38235"/>
    </a:custClr>
    <a:custClr name="Orange 2">
      <a:srgbClr val="E0A526"/>
    </a:custClr>
    <a:custClr name="Orange 3">
      <a:srgbClr val="EED484"/>
    </a:custClr>
    <a:custClr name="Orange 4">
      <a:srgbClr val="FCF0C4"/>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ød 1">
      <a:srgbClr val="862633"/>
    </a:custClr>
    <a:custClr name="Rød 2">
      <a:srgbClr val="D05A57"/>
    </a:custClr>
    <a:custClr name="Rød 3">
      <a:srgbClr val="E1BBB4"/>
    </a:custClr>
    <a:custClr name="Rød 4">
      <a:srgbClr val="F4E2DE"/>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Brun 1">
      <a:srgbClr val="473729"/>
    </a:custClr>
    <a:custClr name="Brun 2">
      <a:srgbClr val="946037"/>
    </a:custClr>
    <a:custClr name="Brun 3">
      <a:srgbClr val="DDCBA4"/>
    </a:custClr>
    <a:custClr name="Brun 4">
      <a:srgbClr val="EFE5D1"/>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Sort">
      <a:srgbClr val="000000"/>
    </a:custClr>
    <a:custClr name="Hvid">
      <a:srgbClr val="FFFFFF"/>
    </a:custClr>
  </a:custClrLst>
  <a:extLst>
    <a:ext uri="{05A4C25C-085E-4340-85A3-A5531E510DB2}">
      <thm15:themeFamily xmlns:thm15="http://schemas.microsoft.com/office/thememl/2012/main" name="SDU" id="{F00653A6-EDC9-4A26-A101-22DCF11D94E2}" vid="{4BE6CC0C-BBC1-44D2-9F45-8500ECBE5456}"/>
    </a:ext>
  </a:ext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Grøn 1">
      <a:srgbClr val="4E5B31"/>
    </a:custClr>
    <a:custClr name="Grøn 2">
      <a:srgbClr val="789D4A"/>
    </a:custClr>
    <a:custClr name="Grøn 3">
      <a:srgbClr val="AEB862"/>
    </a:custClr>
    <a:custClr name="Grøn 4">
      <a:srgbClr val="EAE7B9"/>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Orange 1">
      <a:srgbClr val="D38235"/>
    </a:custClr>
    <a:custClr name="Orange 2">
      <a:srgbClr val="E0A526"/>
    </a:custClr>
    <a:custClr name="Orange 3">
      <a:srgbClr val="EED484"/>
    </a:custClr>
    <a:custClr name="Orange 4">
      <a:srgbClr val="FCF0C4"/>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ød 1">
      <a:srgbClr val="862633"/>
    </a:custClr>
    <a:custClr name="Rød 2">
      <a:srgbClr val="D05A57"/>
    </a:custClr>
    <a:custClr name="Rød 3">
      <a:srgbClr val="E1BBB4"/>
    </a:custClr>
    <a:custClr name="Rød 4">
      <a:srgbClr val="F4E2DE"/>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Brun 1">
      <a:srgbClr val="473729"/>
    </a:custClr>
    <a:custClr name="Brun 2">
      <a:srgbClr val="946037"/>
    </a:custClr>
    <a:custClr name="Brun 3">
      <a:srgbClr val="DDCBA4"/>
    </a:custClr>
    <a:custClr name="Brun 4">
      <a:srgbClr val="EFE5D1"/>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Sort">
      <a:srgbClr val="000000"/>
    </a:custClr>
    <a:custClr name="Hvid">
      <a:srgbClr val="FFFFFF"/>
    </a:custClr>
  </a:custClr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TemplafyTemplateConfiguration><![CDATA[{"elementsMetadata":[],"transformationConfigurations":[],"templateName":"SDU widescreen 16:9 - without department, dates and links","templateDescription":"SDU bredformat 16:9 skabelon - uden enhedsnavn, dato og links","enableDocumentContentUpdater":false,"version":"2.0"}]]></TemplafyTemplateConfiguration>
</file>

<file path=customXml/item10.xml><?xml version="1.0" encoding="utf-8"?>
<TemplafySlideFormConfiguration><![CDATA[{"formFields":[],"formDataEntries":[]}]]></TemplafySlideFormConfiguration>
</file>

<file path=customXml/item11.xml><?xml version="1.0" encoding="utf-8"?>
<TemplafyFormConfiguration><![CDATA[{"formFields":[],"formDataEntries":[]}]]></TemplafyFormConfiguration>
</file>

<file path=customXml/item12.xml><?xml version="1.0" encoding="utf-8"?>
<TemplafySlideFormConfiguration><![CDATA[{"formFields":[],"formDataEntries":[]}]]></TemplafySlideFormConfiguration>
</file>

<file path=customXml/item13.xml><?xml version="1.0" encoding="utf-8"?>
<TemplafySlideFormConfiguration><![CDATA[{"formFields":[],"formDataEntries":[]}]]></TemplafySlideFormConfiguration>
</file>

<file path=customXml/item14.xml><?xml version="1.0" encoding="utf-8"?>
<TemplafySlideTemplateConfiguration><![CDATA[{"slideVersion":1,"isValidatorEnabled":false,"isLocked":false,"elementsMetadata":[],"slideId":"637926249703959964","enableDocumentContentUpdater":false,"version":"2.0"}]]></TemplafySlideTemplateConfiguration>
</file>

<file path=customXml/item15.xml><?xml version="1.0" encoding="utf-8"?>
<TemplafySlideTemplateConfiguration><![CDATA[{"slideVersion":1,"isValidatorEnabled":false,"isLocked":false,"elementsMetadata":[],"slideId":"637926249703915302","enableDocumentContentUpdater":false,"version":"2.0"}]]></TemplafySlideTemplateConfiguration>
</file>

<file path=customXml/item16.xml><?xml version="1.0" encoding="utf-8"?>
<p:properties xmlns:p="http://schemas.microsoft.com/office/2006/metadata/properties" xmlns:xsi="http://www.w3.org/2001/XMLSchema-instance" xmlns:pc="http://schemas.microsoft.com/office/infopath/2007/PartnerControls">
  <documentManagement>
    <TaxCatchAll xmlns="cfd8d707-021b-4478-9cb8-a4b9c7b743f4" xsi:nil="true"/>
    <lcf76f155ced4ddcb4097134ff3c332f xmlns="de0507ab-1106-4d22-a0cc-4ef3ec66db0f">
      <Terms xmlns="http://schemas.microsoft.com/office/infopath/2007/PartnerControls"/>
    </lcf76f155ced4ddcb4097134ff3c332f>
  </documentManagement>
</p:properties>
</file>

<file path=customXml/item17.xml><?xml version="1.0" encoding="utf-8"?>
<TemplafySlideFormConfiguration><![CDATA[{"formFields":[],"formDataEntries":[]}]]></TemplafySlideFormConfiguration>
</file>

<file path=customXml/item18.xml><?xml version="1.0" encoding="utf-8"?>
<ct:contentTypeSchema xmlns:ct="http://schemas.microsoft.com/office/2006/metadata/contentType" xmlns:ma="http://schemas.microsoft.com/office/2006/metadata/properties/metaAttributes" ct:_="" ma:_="" ma:contentTypeName="Dokument" ma:contentTypeID="0x010100C4D3655242FCC44FB7CB590DC70A16A0" ma:contentTypeVersion="14" ma:contentTypeDescription="Opret et nyt dokument." ma:contentTypeScope="" ma:versionID="7cb2d874ae2daa2b766e84d89e101f58">
  <xsd:schema xmlns:xsd="http://www.w3.org/2001/XMLSchema" xmlns:xs="http://www.w3.org/2001/XMLSchema" xmlns:p="http://schemas.microsoft.com/office/2006/metadata/properties" xmlns:ns2="de0507ab-1106-4d22-a0cc-4ef3ec66db0f" xmlns:ns3="cfd8d707-021b-4478-9cb8-a4b9c7b743f4" targetNamespace="http://schemas.microsoft.com/office/2006/metadata/properties" ma:root="true" ma:fieldsID="5565d26d0a7566232995ac2b3438a13f" ns2:_="" ns3:_="">
    <xsd:import namespace="de0507ab-1106-4d22-a0cc-4ef3ec66db0f"/>
    <xsd:import namespace="cfd8d707-021b-4478-9cb8-a4b9c7b743f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0507ab-1106-4d22-a0cc-4ef3ec66db0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Billedmærker" ma:readOnly="false" ma:fieldId="{5cf76f15-5ced-4ddc-b409-7134ff3c332f}" ma:taxonomyMulti="true" ma:sspId="f9553f63-5966-4a09-978d-72b299aea11b"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fd8d707-021b-4478-9cb8-a4b9c7b743f4" elementFormDefault="qualified">
    <xsd:import namespace="http://schemas.microsoft.com/office/2006/documentManagement/types"/>
    <xsd:import namespace="http://schemas.microsoft.com/office/infopath/2007/PartnerControls"/>
    <xsd:element name="SharedWithUsers" ma:index="12"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lt med detaljer" ma:internalName="SharedWithDetails" ma:readOnly="true">
      <xsd:simpleType>
        <xsd:restriction base="dms:Note">
          <xsd:maxLength value="255"/>
        </xsd:restriction>
      </xsd:simpleType>
    </xsd:element>
    <xsd:element name="TaxCatchAll" ma:index="20" nillable="true" ma:displayName="Taxonomy Catch All Column" ma:hidden="true" ma:list="{7489f827-1376-42ba-aaba-aef0f51317b1}" ma:internalName="TaxCatchAll" ma:showField="CatchAllData" ma:web="cfd8d707-021b-4478-9cb8-a4b9c7b743f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19.xml><?xml version="1.0" encoding="utf-8"?>
<TemplafySlideTemplateConfiguration><![CDATA[{"slideVersion":1,"isValidatorEnabled":false,"isLocked":false,"elementsMetadata":[],"slideId":"637926249703905038","enableDocumentContentUpdater":false,"version":"2.0"}]]></TemplafySlideTemplateConfiguration>
</file>

<file path=customXml/item2.xml><?xml version="1.0" encoding="utf-8"?>
<TemplafySlideTemplateConfiguration><![CDATA[{"slideVersion":1,"isValidatorEnabled":false,"isLocked":false,"elementsMetadata":[],"slideId":"637926249703953430","enableDocumentContentUpdater":false,"version":"2.0"}]]></TemplafySlideTemplateConfiguration>
</file>

<file path=customXml/item20.xml><?xml version="1.0" encoding="utf-8"?>
<TemplafySlideFormConfiguration><![CDATA[{"formFields":[],"formDataEntries":[]}]]></TemplafySlideFormConfiguration>
</file>

<file path=customXml/item21.xml><?xml version="1.0" encoding="utf-8"?>
<TemplafySlideTemplateConfiguration><![CDATA[{"slideVersion":1,"isValidatorEnabled":false,"isLocked":false,"elementsMetadata":[],"slideId":"637926249703945740","enableDocumentContentUpdater":false,"version":"2.0"}]]></TemplafySlideTemplateConfiguration>
</file>

<file path=customXml/item3.xml><?xml version="1.0" encoding="utf-8"?>
<TemplafySlideTemplateConfiguration><![CDATA[{"slideVersion":1,"isValidatorEnabled":false,"isLocked":false,"elementsMetadata":[],"slideId":"637926249703959964","enableDocumentContentUpdater":false,"version":"2.0"}]]></TemplafySlideTemplateConfiguration>
</file>

<file path=customXml/item4.xml><?xml version="1.0" encoding="utf-8"?>
<TemplafySlideFormConfiguration><![CDATA[{"formFields":[],"formDataEntries":[]}]]></TemplafySlideFormConfiguration>
</file>

<file path=customXml/item5.xml><?xml version="1.0" encoding="utf-8"?>
<?mso-contentType ?>
<FormTemplates xmlns="http://schemas.microsoft.com/sharepoint/v3/contenttype/forms">
  <Display>DocumentLibraryForm</Display>
  <Edit>DocumentLibraryForm</Edit>
  <New>DocumentLibraryForm</New>
</FormTemplates>
</file>

<file path=customXml/item6.xml><?xml version="1.0" encoding="utf-8"?>
<TemplafySlideFormConfiguration><![CDATA[{"formFields":[],"formDataEntries":[]}]]></TemplafySlideFormConfiguration>
</file>

<file path=customXml/item7.xml><?xml version="1.0" encoding="utf-8"?>
<TemplafySlideTemplateConfiguration><![CDATA[{"slideVersion":1,"isValidatorEnabled":false,"isLocked":false,"elementsMetadata":[],"slideId":"637926249703965251","enableDocumentContentUpdater":false,"version":"2.0"}]]></TemplafySlideTemplateConfiguration>
</file>

<file path=customXml/item8.xml><?xml version="1.0" encoding="utf-8"?>
<TemplafySlideTemplateConfiguration><![CDATA[{"slideVersion":1,"isValidatorEnabled":false,"isLocked":false,"elementsMetadata":[],"slideId":"637926249703945740","enableDocumentContentUpdater":false,"version":"2.0"}]]></TemplafySlideTemplateConfiguration>
</file>

<file path=customXml/item9.xml><?xml version="1.0" encoding="utf-8"?>
<TemplafySlideFormConfiguration><![CDATA[{"formFields":[],"formDataEntries":[]}]]></TemplafySlideFormConfiguration>
</file>

<file path=customXml/itemProps1.xml><?xml version="1.0" encoding="utf-8"?>
<ds:datastoreItem xmlns:ds="http://schemas.openxmlformats.org/officeDocument/2006/customXml" ds:itemID="{90DE47FB-CBD9-46EF-A4BB-64ED750A2AFD}">
  <ds:schemaRefs/>
</ds:datastoreItem>
</file>

<file path=customXml/itemProps10.xml><?xml version="1.0" encoding="utf-8"?>
<ds:datastoreItem xmlns:ds="http://schemas.openxmlformats.org/officeDocument/2006/customXml" ds:itemID="{C74E36E0-F7E6-462A-A5B4-71E2A45ED733}">
  <ds:schemaRefs/>
</ds:datastoreItem>
</file>

<file path=customXml/itemProps11.xml><?xml version="1.0" encoding="utf-8"?>
<ds:datastoreItem xmlns:ds="http://schemas.openxmlformats.org/officeDocument/2006/customXml" ds:itemID="{E58D0F7B-1F17-4E5D-BC63-2B0FB3F5A51A}">
  <ds:schemaRefs/>
</ds:datastoreItem>
</file>

<file path=customXml/itemProps12.xml><?xml version="1.0" encoding="utf-8"?>
<ds:datastoreItem xmlns:ds="http://schemas.openxmlformats.org/officeDocument/2006/customXml" ds:itemID="{1D100F0C-3B8F-45F9-9092-D297FD9272D3}">
  <ds:schemaRefs/>
</ds:datastoreItem>
</file>

<file path=customXml/itemProps13.xml><?xml version="1.0" encoding="utf-8"?>
<ds:datastoreItem xmlns:ds="http://schemas.openxmlformats.org/officeDocument/2006/customXml" ds:itemID="{6C2F43E7-0F4E-42B7-8B2C-024CF43B0677}">
  <ds:schemaRefs/>
</ds:datastoreItem>
</file>

<file path=customXml/itemProps14.xml><?xml version="1.0" encoding="utf-8"?>
<ds:datastoreItem xmlns:ds="http://schemas.openxmlformats.org/officeDocument/2006/customXml" ds:itemID="{37479699-3D15-45EE-ABE1-2D7C054C5578}">
  <ds:schemaRefs/>
</ds:datastoreItem>
</file>

<file path=customXml/itemProps15.xml><?xml version="1.0" encoding="utf-8"?>
<ds:datastoreItem xmlns:ds="http://schemas.openxmlformats.org/officeDocument/2006/customXml" ds:itemID="{0D53A917-4E29-405F-A95F-B003FE717CA6}">
  <ds:schemaRefs/>
</ds:datastoreItem>
</file>

<file path=customXml/itemProps16.xml><?xml version="1.0" encoding="utf-8"?>
<ds:datastoreItem xmlns:ds="http://schemas.openxmlformats.org/officeDocument/2006/customXml" ds:itemID="{64ACA503-8488-42D0-8EF3-3122C8D3CD33}">
  <ds:schemaRefs>
    <ds:schemaRef ds:uri="http://schemas.microsoft.com/office/2006/metadata/properties"/>
    <ds:schemaRef ds:uri="http://schemas.microsoft.com/office/infopath/2007/PartnerControls"/>
    <ds:schemaRef ds:uri="cfd8d707-021b-4478-9cb8-a4b9c7b743f4"/>
    <ds:schemaRef ds:uri="de0507ab-1106-4d22-a0cc-4ef3ec66db0f"/>
    <ds:schemaRef ds:uri="b7e199fa-4f84-4f70-a5cd-05e525bf6a19"/>
    <ds:schemaRef ds:uri="9794cce0-bd36-4ae3-85c9-22c0023d506b"/>
  </ds:schemaRefs>
</ds:datastoreItem>
</file>

<file path=customXml/itemProps17.xml><?xml version="1.0" encoding="utf-8"?>
<ds:datastoreItem xmlns:ds="http://schemas.openxmlformats.org/officeDocument/2006/customXml" ds:itemID="{BEB2B9B7-9C71-4451-AD27-ED26CCFBE3BC}">
  <ds:schemaRefs/>
</ds:datastoreItem>
</file>

<file path=customXml/itemProps18.xml><?xml version="1.0" encoding="utf-8"?>
<ds:datastoreItem xmlns:ds="http://schemas.openxmlformats.org/officeDocument/2006/customXml" ds:itemID="{F09A5F48-0104-4901-8938-961C02CD51AE}"/>
</file>

<file path=customXml/itemProps19.xml><?xml version="1.0" encoding="utf-8"?>
<ds:datastoreItem xmlns:ds="http://schemas.openxmlformats.org/officeDocument/2006/customXml" ds:itemID="{FEB1901F-BF6C-471C-A3B9-C97FE7EC6A0F}">
  <ds:schemaRefs/>
</ds:datastoreItem>
</file>

<file path=customXml/itemProps2.xml><?xml version="1.0" encoding="utf-8"?>
<ds:datastoreItem xmlns:ds="http://schemas.openxmlformats.org/officeDocument/2006/customXml" ds:itemID="{6EE65B4F-F7E5-4BC7-B63A-2987751D59BC}">
  <ds:schemaRefs/>
</ds:datastoreItem>
</file>

<file path=customXml/itemProps20.xml><?xml version="1.0" encoding="utf-8"?>
<ds:datastoreItem xmlns:ds="http://schemas.openxmlformats.org/officeDocument/2006/customXml" ds:itemID="{47A3E515-FE9A-4E4E-BF48-72FBFDABA94E}">
  <ds:schemaRefs/>
</ds:datastoreItem>
</file>

<file path=customXml/itemProps21.xml><?xml version="1.0" encoding="utf-8"?>
<ds:datastoreItem xmlns:ds="http://schemas.openxmlformats.org/officeDocument/2006/customXml" ds:itemID="{6F6A70F1-82B7-4354-A8B7-6D3FCC472B50}">
  <ds:schemaRefs/>
</ds:datastoreItem>
</file>

<file path=customXml/itemProps3.xml><?xml version="1.0" encoding="utf-8"?>
<ds:datastoreItem xmlns:ds="http://schemas.openxmlformats.org/officeDocument/2006/customXml" ds:itemID="{918D995C-E879-4B25-AD67-874F55E40042}">
  <ds:schemaRefs/>
</ds:datastoreItem>
</file>

<file path=customXml/itemProps4.xml><?xml version="1.0" encoding="utf-8"?>
<ds:datastoreItem xmlns:ds="http://schemas.openxmlformats.org/officeDocument/2006/customXml" ds:itemID="{8A261E77-5A77-4D8F-AB57-7810AD410EC8}">
  <ds:schemaRefs/>
</ds:datastoreItem>
</file>

<file path=customXml/itemProps5.xml><?xml version="1.0" encoding="utf-8"?>
<ds:datastoreItem xmlns:ds="http://schemas.openxmlformats.org/officeDocument/2006/customXml" ds:itemID="{89382A4C-EA5B-4B4F-A7CA-C59EF522A66A}">
  <ds:schemaRefs>
    <ds:schemaRef ds:uri="http://schemas.microsoft.com/sharepoint/v3/contenttype/forms"/>
  </ds:schemaRefs>
</ds:datastoreItem>
</file>

<file path=customXml/itemProps6.xml><?xml version="1.0" encoding="utf-8"?>
<ds:datastoreItem xmlns:ds="http://schemas.openxmlformats.org/officeDocument/2006/customXml" ds:itemID="{F934A9EE-FA4C-4A2A-81A3-185D3CE1D735}">
  <ds:schemaRefs/>
</ds:datastoreItem>
</file>

<file path=customXml/itemProps7.xml><?xml version="1.0" encoding="utf-8"?>
<ds:datastoreItem xmlns:ds="http://schemas.openxmlformats.org/officeDocument/2006/customXml" ds:itemID="{5058C456-743B-4B4E-AE0B-F57177F8AF83}">
  <ds:schemaRefs/>
</ds:datastoreItem>
</file>

<file path=customXml/itemProps8.xml><?xml version="1.0" encoding="utf-8"?>
<ds:datastoreItem xmlns:ds="http://schemas.openxmlformats.org/officeDocument/2006/customXml" ds:itemID="{80E35074-8722-4F20-88CC-87A31F7F991B}">
  <ds:schemaRefs/>
</ds:datastoreItem>
</file>

<file path=customXml/itemProps9.xml><?xml version="1.0" encoding="utf-8"?>
<ds:datastoreItem xmlns:ds="http://schemas.openxmlformats.org/officeDocument/2006/customXml" ds:itemID="{B17E99FB-DE62-40B4-8295-4BCDA4D9DE53}">
  <ds:schemaRefs/>
</ds:datastoreItem>
</file>

<file path=docProps/app.xml><?xml version="1.0" encoding="utf-8"?>
<Properties xmlns="http://schemas.openxmlformats.org/officeDocument/2006/extended-properties" xmlns:vt="http://schemas.openxmlformats.org/officeDocument/2006/docPropsVTypes">
  <Template>SDU widescreen dateA</Template>
  <TotalTime>0</TotalTime>
  <Words>469</Words>
  <Application>Microsoft Office PowerPoint</Application>
  <PresentationFormat>Widescreen</PresentationFormat>
  <Paragraphs>76</Paragraphs>
  <Slides>5</Slides>
  <Notes>4</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5</vt:i4>
      </vt:variant>
    </vt:vector>
  </HeadingPairs>
  <TitlesOfParts>
    <vt:vector size="8" baseType="lpstr">
      <vt:lpstr>Arial</vt:lpstr>
      <vt:lpstr>Wingdings</vt:lpstr>
      <vt:lpstr>SDU</vt:lpstr>
      <vt:lpstr>WPA process</vt:lpstr>
      <vt:lpstr>Dialogue tool - Risk assessment</vt:lpstr>
      <vt:lpstr>Risk matrix:             Probability x Consequence = Risk</vt:lpstr>
      <vt:lpstr>The double-diamond method and  prioritisation through risk assessment</vt:lpstr>
      <vt:lpstr>Prioritisation using risk assessment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2024-12-02T11:32:30Z</dcterms:created>
  <dcterms:modified xsi:type="dcterms:W3CDTF">2025-02-03T12:55:25Z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fyTimeStamp">
    <vt:lpwstr>2022-08-15T11:26:23</vt:lpwstr>
  </property>
  <property fmtid="{D5CDD505-2E9C-101B-9397-08002B2CF9AE}" pid="3" name="TemplafyTenantId">
    <vt:lpwstr>sdu</vt:lpwstr>
  </property>
  <property fmtid="{D5CDD505-2E9C-101B-9397-08002B2CF9AE}" pid="4" name="TemplafyTemplateId">
    <vt:lpwstr>636921197437006162</vt:lpwstr>
  </property>
  <property fmtid="{D5CDD505-2E9C-101B-9397-08002B2CF9AE}" pid="5" name="TemplafyUserProfileId">
    <vt:lpwstr>637830413140992867</vt:lpwstr>
  </property>
  <property fmtid="{D5CDD505-2E9C-101B-9397-08002B2CF9AE}" pid="6" name="TemplafyLanguageCode">
    <vt:lpwstr>da-DK</vt:lpwstr>
  </property>
  <property fmtid="{D5CDD505-2E9C-101B-9397-08002B2CF9AE}" pid="7" name="TemplafyFromBlank">
    <vt:bool>false</vt:bool>
  </property>
  <property fmtid="{D5CDD505-2E9C-101B-9397-08002B2CF9AE}" pid="8" name="ContentTypeId">
    <vt:lpwstr>0x010100C4D3655242FCC44FB7CB590DC70A16A0</vt:lpwstr>
  </property>
  <property fmtid="{D5CDD505-2E9C-101B-9397-08002B2CF9AE}" pid="9" name="MediaServiceImageTags">
    <vt:lpwstr/>
  </property>
</Properties>
</file>