
<file path=[Content_Types].xml><?xml version="1.0" encoding="utf-8"?>
<Types xmlns="http://schemas.openxmlformats.org/package/2006/content-types">
  <Default Extension="bin" ContentType="image/x-emf"/>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24"/>
  </p:sldMasterIdLst>
  <p:notesMasterIdLst>
    <p:notesMasterId r:id="rId36"/>
  </p:notesMasterIdLst>
  <p:sldIdLst>
    <p:sldId id="257" r:id="rId25"/>
    <p:sldId id="258" r:id="rId26"/>
    <p:sldId id="263" r:id="rId27"/>
    <p:sldId id="264" r:id="rId28"/>
    <p:sldId id="275" r:id="rId29"/>
    <p:sldId id="281" r:id="rId30"/>
    <p:sldId id="277" r:id="rId31"/>
    <p:sldId id="266" r:id="rId32"/>
    <p:sldId id="282" r:id="rId33"/>
    <p:sldId id="276" r:id="rId34"/>
    <p:sldId id="280" r:id="rId3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1" autoAdjust="0"/>
    <p:restoredTop sz="74501" autoAdjust="0"/>
  </p:normalViewPr>
  <p:slideViewPr>
    <p:cSldViewPr snapToGrid="0" showGuides="1">
      <p:cViewPr varScale="1">
        <p:scale>
          <a:sx n="47" d="100"/>
          <a:sy n="47" d="100"/>
        </p:scale>
        <p:origin x="1228" y="52"/>
      </p:cViewPr>
      <p:guideLst>
        <p:guide orient="horz" pos="64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10.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5.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Master" Target="slideMasters/slideMaster1.xml"/><Relationship Id="rId32" Type="http://schemas.openxmlformats.org/officeDocument/2006/relationships/slide" Target="slides/slide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4.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C7150F-F0A6-45ED-A81D-91409D3E1174}" type="doc">
      <dgm:prSet loTypeId="urn:microsoft.com/office/officeart/2005/8/layout/chart3" loCatId="cycle" qsTypeId="urn:microsoft.com/office/officeart/2005/8/quickstyle/simple1" qsCatId="simple" csTypeId="urn:microsoft.com/office/officeart/2005/8/colors/colorful1" csCatId="colorful" phldr="1"/>
      <dgm:spPr/>
    </dgm:pt>
    <dgm:pt modelId="{18870F9B-3ED9-4309-BE67-B310FE4E46E2}">
      <dgm:prSet phldrT="[Text]" custT="1"/>
      <dgm:spPr>
        <a:solidFill>
          <a:schemeClr val="accent6"/>
        </a:solidFill>
      </dgm:spPr>
      <dgm:t>
        <a:bodyPr rtlCol="0"/>
        <a:lstStyle/>
        <a:p>
          <a:pPr rtl="0"/>
          <a:r>
            <a:rPr lang="en-gb" sz="1400" b="0">
              <a:solidFill>
                <a:schemeClr val="tx1"/>
              </a:solidFill>
            </a:rPr>
            <a:t>Preparation of the WPA process</a:t>
          </a:r>
        </a:p>
      </dgm:t>
    </dgm:pt>
    <dgm:pt modelId="{55B92B45-F88A-4823-AE05-E1796476D7FF}" type="parTrans" cxnId="{AEDD65FD-735F-493F-A98B-0C05FBC9A547}">
      <dgm:prSet/>
      <dgm:spPr/>
      <dgm:t>
        <a:bodyPr rtlCol="0"/>
        <a:lstStyle/>
        <a:p>
          <a:pPr rtl="0"/>
          <a:endParaRPr lang="da-DK" sz="1400" b="0">
            <a:solidFill>
              <a:schemeClr val="tx1"/>
            </a:solidFill>
          </a:endParaRPr>
        </a:p>
      </dgm:t>
    </dgm:pt>
    <dgm:pt modelId="{371E69D1-9D07-4980-B170-A9BDBAA8DAF7}" type="sibTrans" cxnId="{AEDD65FD-735F-493F-A98B-0C05FBC9A547}">
      <dgm:prSet/>
      <dgm:spPr/>
      <dgm:t>
        <a:bodyPr rtlCol="0"/>
        <a:lstStyle/>
        <a:p>
          <a:pPr rtl="0"/>
          <a:endParaRPr lang="da-DK" sz="1400" b="0">
            <a:solidFill>
              <a:schemeClr val="tx1"/>
            </a:solidFill>
          </a:endParaRPr>
        </a:p>
      </dgm:t>
    </dgm:pt>
    <dgm:pt modelId="{EAF2F04A-855B-45E4-8DE0-799B26FED0AC}">
      <dgm:prSet phldrT="[Text]" custT="1"/>
      <dgm:spPr>
        <a:solidFill>
          <a:schemeClr val="accent4"/>
        </a:solidFill>
      </dgm:spPr>
      <dgm:t>
        <a:bodyPr rtlCol="0"/>
        <a:lstStyle/>
        <a:p>
          <a:pPr rtl="0"/>
          <a:r>
            <a:rPr lang="en-gb" sz="1400" b="0">
              <a:solidFill>
                <a:schemeClr val="tx1"/>
              </a:solidFill>
            </a:rPr>
            <a:t>Implementation of WPA and Well-Being Survey</a:t>
          </a:r>
        </a:p>
      </dgm:t>
    </dgm:pt>
    <dgm:pt modelId="{15A36733-C9FA-481F-87A2-4A56F59AB8B7}" type="parTrans" cxnId="{A90BD088-0EED-4152-8E4C-98E31DFBD945}">
      <dgm:prSet/>
      <dgm:spPr/>
      <dgm:t>
        <a:bodyPr rtlCol="0"/>
        <a:lstStyle/>
        <a:p>
          <a:pPr rtl="0"/>
          <a:endParaRPr lang="da-DK" sz="1400" b="0">
            <a:solidFill>
              <a:schemeClr val="tx1"/>
            </a:solidFill>
          </a:endParaRPr>
        </a:p>
      </dgm:t>
    </dgm:pt>
    <dgm:pt modelId="{E9BDA5AF-ED4D-4617-8CF6-B90D5E375724}" type="sibTrans" cxnId="{A90BD088-0EED-4152-8E4C-98E31DFBD945}">
      <dgm:prSet/>
      <dgm:spPr/>
      <dgm:t>
        <a:bodyPr rtlCol="0"/>
        <a:lstStyle/>
        <a:p>
          <a:pPr rtl="0"/>
          <a:endParaRPr lang="da-DK" sz="1400" b="0">
            <a:solidFill>
              <a:schemeClr val="tx1"/>
            </a:solidFill>
          </a:endParaRPr>
        </a:p>
      </dgm:t>
    </dgm:pt>
    <dgm:pt modelId="{42F16968-8020-4B57-BC48-CA9EA1C01F51}">
      <dgm:prSet phldrT="[Text]" custT="1"/>
      <dgm:spPr>
        <a:solidFill>
          <a:schemeClr val="accent3"/>
        </a:solidFill>
      </dgm:spPr>
      <dgm:t>
        <a:bodyPr rtlCol="0"/>
        <a:lstStyle/>
        <a:p>
          <a:pPr rtl="0"/>
          <a:r>
            <a:rPr lang="en-gb" sz="1400" b="0">
              <a:solidFill>
                <a:schemeClr val="tx1"/>
              </a:solidFill>
            </a:rPr>
            <a:t>Reporting of the results of the survey</a:t>
          </a:r>
        </a:p>
      </dgm:t>
    </dgm:pt>
    <dgm:pt modelId="{860D47AD-882B-4F7B-9BAB-B2C05956EBA9}" type="parTrans" cxnId="{8BBF1F27-485C-4ABD-AD62-A52A8606AD55}">
      <dgm:prSet/>
      <dgm:spPr/>
      <dgm:t>
        <a:bodyPr rtlCol="0"/>
        <a:lstStyle/>
        <a:p>
          <a:pPr rtl="0"/>
          <a:endParaRPr lang="da-DK" sz="1400" b="0">
            <a:solidFill>
              <a:schemeClr val="tx1"/>
            </a:solidFill>
          </a:endParaRPr>
        </a:p>
      </dgm:t>
    </dgm:pt>
    <dgm:pt modelId="{7714FC1C-584E-4FF1-865F-327416ED7D57}" type="sibTrans" cxnId="{8BBF1F27-485C-4ABD-AD62-A52A8606AD55}">
      <dgm:prSet/>
      <dgm:spPr/>
      <dgm:t>
        <a:bodyPr rtlCol="0"/>
        <a:lstStyle/>
        <a:p>
          <a:pPr rtl="0"/>
          <a:endParaRPr lang="da-DK" sz="1400" b="0">
            <a:solidFill>
              <a:schemeClr val="tx1"/>
            </a:solidFill>
          </a:endParaRPr>
        </a:p>
      </dgm:t>
    </dgm:pt>
    <dgm:pt modelId="{518B3F95-70CC-4CDB-BBE9-010CD9A22119}">
      <dgm:prSet phldrT="[Text]" custT="1"/>
      <dgm:spPr>
        <a:solidFill>
          <a:schemeClr val="bg2"/>
        </a:solidFill>
      </dgm:spPr>
      <dgm:t>
        <a:bodyPr rtlCol="0"/>
        <a:lstStyle/>
        <a:p>
          <a:pPr rtl="0"/>
          <a:r>
            <a:rPr lang="en-gb" sz="1400" b="0">
              <a:solidFill>
                <a:schemeClr val="tx1"/>
              </a:solidFill>
            </a:rPr>
            <a:t>Implementation: Concrete initiatives</a:t>
          </a:r>
        </a:p>
      </dgm:t>
    </dgm:pt>
    <dgm:pt modelId="{B8008EA9-B69F-4F7E-9C15-1C34F0B06F69}" type="parTrans" cxnId="{5EB2EFD1-FEFF-48DB-8F37-E73766725535}">
      <dgm:prSet/>
      <dgm:spPr/>
      <dgm:t>
        <a:bodyPr rtlCol="0"/>
        <a:lstStyle/>
        <a:p>
          <a:pPr rtl="0"/>
          <a:endParaRPr lang="da-DK" sz="1400" b="0">
            <a:solidFill>
              <a:schemeClr val="tx1"/>
            </a:solidFill>
          </a:endParaRPr>
        </a:p>
      </dgm:t>
    </dgm:pt>
    <dgm:pt modelId="{E078B7AA-6D5D-41B4-9BE8-2D98A298AB30}" type="sibTrans" cxnId="{5EB2EFD1-FEFF-48DB-8F37-E73766725535}">
      <dgm:prSet/>
      <dgm:spPr/>
      <dgm:t>
        <a:bodyPr rtlCol="0"/>
        <a:lstStyle/>
        <a:p>
          <a:pPr rtl="0"/>
          <a:endParaRPr lang="da-DK" sz="1400" b="0">
            <a:solidFill>
              <a:schemeClr val="tx1"/>
            </a:solidFill>
          </a:endParaRPr>
        </a:p>
      </dgm:t>
    </dgm:pt>
    <dgm:pt modelId="{1D7BC602-A551-4FF0-AC14-7D441988977C}">
      <dgm:prSet phldrT="[Text]" custT="1"/>
      <dgm:spPr>
        <a:solidFill>
          <a:schemeClr val="accent5"/>
        </a:solidFill>
      </dgm:spPr>
      <dgm:t>
        <a:bodyPr rtlCol="0"/>
        <a:lstStyle/>
        <a:p>
          <a:pPr rtl="0"/>
          <a:r>
            <a:rPr lang="en-gb" sz="1400" b="0">
              <a:solidFill>
                <a:schemeClr val="tx1"/>
              </a:solidFill>
            </a:rPr>
            <a:t>Follow-up: </a:t>
          </a:r>
        </a:p>
        <a:p>
          <a:pPr rtl="0"/>
          <a:r>
            <a:rPr lang="en-gb" sz="1400" b="0">
              <a:solidFill>
                <a:schemeClr val="tx1"/>
              </a:solidFill>
            </a:rPr>
            <a:t>Does it work?</a:t>
          </a:r>
        </a:p>
      </dgm:t>
    </dgm:pt>
    <dgm:pt modelId="{4A761511-A18B-4868-9A16-1640AABBF9E4}" type="parTrans" cxnId="{BD75EA05-455F-4D57-838E-6A25DE185354}">
      <dgm:prSet/>
      <dgm:spPr/>
      <dgm:t>
        <a:bodyPr rtlCol="0"/>
        <a:lstStyle/>
        <a:p>
          <a:pPr rtl="0"/>
          <a:endParaRPr lang="da-DK" sz="1400" b="0">
            <a:solidFill>
              <a:schemeClr val="tx1"/>
            </a:solidFill>
          </a:endParaRPr>
        </a:p>
      </dgm:t>
    </dgm:pt>
    <dgm:pt modelId="{82A5E525-1444-4858-A1EF-6C5C3D6EF03E}" type="sibTrans" cxnId="{BD75EA05-455F-4D57-838E-6A25DE185354}">
      <dgm:prSet/>
      <dgm:spPr/>
      <dgm:t>
        <a:bodyPr rtlCol="0"/>
        <a:lstStyle/>
        <a:p>
          <a:pPr rtl="0"/>
          <a:endParaRPr lang="da-DK" sz="1400" b="0">
            <a:solidFill>
              <a:schemeClr val="tx1"/>
            </a:solidFill>
          </a:endParaRPr>
        </a:p>
      </dgm:t>
    </dgm:pt>
    <dgm:pt modelId="{C167E9C0-C797-40D9-9AA5-0EBB065449BD}">
      <dgm:prSet phldrT="[Text]" custT="1"/>
      <dgm:spPr>
        <a:solidFill>
          <a:schemeClr val="accent1"/>
        </a:solidFill>
      </dgm:spPr>
      <dgm:t>
        <a:bodyPr rtlCol="0"/>
        <a:lstStyle/>
        <a:p>
          <a:pPr rtl="0"/>
          <a:r>
            <a:rPr lang="en-gb" sz="1400" b="0">
              <a:solidFill>
                <a:schemeClr val="tx1"/>
              </a:solidFill>
            </a:rPr>
            <a:t>Dialogue about and assessment of results</a:t>
          </a:r>
        </a:p>
      </dgm:t>
    </dgm:pt>
    <dgm:pt modelId="{309DB358-0DA0-4F5E-8F0F-641475D18C78}" type="parTrans" cxnId="{D9A2714C-4095-4039-8A37-290B0E7D3894}">
      <dgm:prSet/>
      <dgm:spPr/>
      <dgm:t>
        <a:bodyPr rtlCol="0"/>
        <a:lstStyle/>
        <a:p>
          <a:pPr rtl="0"/>
          <a:endParaRPr lang="da-DK"/>
        </a:p>
      </dgm:t>
    </dgm:pt>
    <dgm:pt modelId="{2E26125D-B222-480C-BDC0-06A8A5197478}" type="sibTrans" cxnId="{D9A2714C-4095-4039-8A37-290B0E7D3894}">
      <dgm:prSet/>
      <dgm:spPr/>
      <dgm:t>
        <a:bodyPr rtlCol="0"/>
        <a:lstStyle/>
        <a:p>
          <a:pPr rtl="0"/>
          <a:endParaRPr lang="da-DK"/>
        </a:p>
      </dgm:t>
    </dgm:pt>
    <dgm:pt modelId="{6EF80616-1C2A-443C-8AD2-59528A64FE2A}">
      <dgm:prSet phldrT="[Text]" custT="1"/>
      <dgm:spPr>
        <a:solidFill>
          <a:schemeClr val="accent2"/>
        </a:solidFill>
      </dgm:spPr>
      <dgm:t>
        <a:bodyPr rtlCol="0"/>
        <a:lstStyle/>
        <a:p>
          <a:pPr rtl="0"/>
          <a:r>
            <a:rPr lang="en-gb" sz="1400" b="0">
              <a:solidFill>
                <a:schemeClr val="tx1"/>
              </a:solidFill>
            </a:rPr>
            <a:t>Action plan: Planning of efforts</a:t>
          </a:r>
        </a:p>
      </dgm:t>
    </dgm:pt>
    <dgm:pt modelId="{6D51BB96-0539-4829-B109-1A5B9E8787FE}" type="sibTrans" cxnId="{D508FC94-B73F-4805-BA12-F6457033BDA6}">
      <dgm:prSet/>
      <dgm:spPr/>
      <dgm:t>
        <a:bodyPr rtlCol="0"/>
        <a:lstStyle/>
        <a:p>
          <a:pPr rtl="0"/>
          <a:endParaRPr lang="da-DK" sz="1400" b="0">
            <a:solidFill>
              <a:schemeClr val="tx1"/>
            </a:solidFill>
          </a:endParaRPr>
        </a:p>
      </dgm:t>
    </dgm:pt>
    <dgm:pt modelId="{42E6F531-D8E5-4501-B471-E68BA07E8C01}" type="parTrans" cxnId="{D508FC94-B73F-4805-BA12-F6457033BDA6}">
      <dgm:prSet/>
      <dgm:spPr/>
      <dgm:t>
        <a:bodyPr rtlCol="0"/>
        <a:lstStyle/>
        <a:p>
          <a:pPr rtl="0"/>
          <a:endParaRPr lang="da-DK" sz="1400" b="0">
            <a:solidFill>
              <a:schemeClr val="tx1"/>
            </a:solidFill>
          </a:endParaRPr>
        </a:p>
      </dgm:t>
    </dgm:pt>
    <dgm:pt modelId="{64204B5D-C486-484B-A7FA-3D19659529DF}" type="pres">
      <dgm:prSet presAssocID="{0FC7150F-F0A6-45ED-A81D-91409D3E1174}" presName="compositeShape" presStyleCnt="0">
        <dgm:presLayoutVars>
          <dgm:chMax val="7"/>
          <dgm:dir/>
          <dgm:resizeHandles val="exact"/>
        </dgm:presLayoutVars>
      </dgm:prSet>
      <dgm:spPr/>
    </dgm:pt>
    <dgm:pt modelId="{A9B1F35A-0696-45D5-B348-E4DDDA6D7113}" type="pres">
      <dgm:prSet presAssocID="{0FC7150F-F0A6-45ED-A81D-91409D3E1174}" presName="wedge1" presStyleLbl="node1" presStyleIdx="0" presStyleCnt="7" custLinFactNeighborX="-2530" custLinFactNeighborY="5521"/>
      <dgm:spPr/>
    </dgm:pt>
    <dgm:pt modelId="{894C371B-F7AA-4065-9F6C-11A96C875C96}" type="pres">
      <dgm:prSet presAssocID="{0FC7150F-F0A6-45ED-A81D-91409D3E1174}" presName="wedge1Tx" presStyleLbl="node1" presStyleIdx="0" presStyleCnt="7">
        <dgm:presLayoutVars>
          <dgm:chMax val="0"/>
          <dgm:chPref val="0"/>
          <dgm:bulletEnabled val="1"/>
        </dgm:presLayoutVars>
      </dgm:prSet>
      <dgm:spPr/>
    </dgm:pt>
    <dgm:pt modelId="{EEA73243-3CC5-4D69-89AA-9B43A094D79E}" type="pres">
      <dgm:prSet presAssocID="{0FC7150F-F0A6-45ED-A81D-91409D3E1174}" presName="wedge2" presStyleLbl="node1" presStyleIdx="1" presStyleCnt="7" custLinFactNeighborY="237"/>
      <dgm:spPr/>
    </dgm:pt>
    <dgm:pt modelId="{01957E96-905F-4A3F-B39B-B28DC7231DED}" type="pres">
      <dgm:prSet presAssocID="{0FC7150F-F0A6-45ED-A81D-91409D3E1174}" presName="wedge2Tx" presStyleLbl="node1" presStyleIdx="1" presStyleCnt="7">
        <dgm:presLayoutVars>
          <dgm:chMax val="0"/>
          <dgm:chPref val="0"/>
          <dgm:bulletEnabled val="1"/>
        </dgm:presLayoutVars>
      </dgm:prSet>
      <dgm:spPr/>
    </dgm:pt>
    <dgm:pt modelId="{CD67746C-B166-4CE0-8119-5F43CD3B6084}" type="pres">
      <dgm:prSet presAssocID="{0FC7150F-F0A6-45ED-A81D-91409D3E1174}" presName="wedge3" presStyleLbl="node1" presStyleIdx="2" presStyleCnt="7" custLinFactNeighborY="474"/>
      <dgm:spPr/>
    </dgm:pt>
    <dgm:pt modelId="{4B343DB9-BA29-46A7-90A9-19DBA5DBCA3C}" type="pres">
      <dgm:prSet presAssocID="{0FC7150F-F0A6-45ED-A81D-91409D3E1174}" presName="wedge3Tx" presStyleLbl="node1" presStyleIdx="2" presStyleCnt="7">
        <dgm:presLayoutVars>
          <dgm:chMax val="0"/>
          <dgm:chPref val="0"/>
          <dgm:bulletEnabled val="1"/>
        </dgm:presLayoutVars>
      </dgm:prSet>
      <dgm:spPr/>
    </dgm:pt>
    <dgm:pt modelId="{52E33B99-A641-4937-AA95-AFFE5026097E}" type="pres">
      <dgm:prSet presAssocID="{0FC7150F-F0A6-45ED-A81D-91409D3E1174}" presName="wedge4" presStyleLbl="node1" presStyleIdx="3" presStyleCnt="7" custLinFactNeighborY="8058"/>
      <dgm:spPr/>
    </dgm:pt>
    <dgm:pt modelId="{8E344630-1261-4DA7-8620-6BE291D3FB7F}" type="pres">
      <dgm:prSet presAssocID="{0FC7150F-F0A6-45ED-A81D-91409D3E1174}" presName="wedge4Tx" presStyleLbl="node1" presStyleIdx="3" presStyleCnt="7">
        <dgm:presLayoutVars>
          <dgm:chMax val="0"/>
          <dgm:chPref val="0"/>
          <dgm:bulletEnabled val="1"/>
        </dgm:presLayoutVars>
      </dgm:prSet>
      <dgm:spPr/>
    </dgm:pt>
    <dgm:pt modelId="{7BC9ADBD-79B6-4CDD-BD7A-917BB62C25C5}" type="pres">
      <dgm:prSet presAssocID="{0FC7150F-F0A6-45ED-A81D-91409D3E1174}" presName="wedge5" presStyleLbl="node1" presStyleIdx="4" presStyleCnt="7" custLinFactNeighborX="-239" custLinFactNeighborY="713"/>
      <dgm:spPr/>
    </dgm:pt>
    <dgm:pt modelId="{9E9EECDA-E9BF-42BD-A82F-ECFAF8D252EA}" type="pres">
      <dgm:prSet presAssocID="{0FC7150F-F0A6-45ED-A81D-91409D3E1174}" presName="wedge5Tx" presStyleLbl="node1" presStyleIdx="4" presStyleCnt="7">
        <dgm:presLayoutVars>
          <dgm:chMax val="0"/>
          <dgm:chPref val="0"/>
          <dgm:bulletEnabled val="1"/>
        </dgm:presLayoutVars>
      </dgm:prSet>
      <dgm:spPr/>
    </dgm:pt>
    <dgm:pt modelId="{ED6B7DD2-6D88-43AC-8FAC-0F85F20D1905}" type="pres">
      <dgm:prSet presAssocID="{0FC7150F-F0A6-45ED-A81D-91409D3E1174}" presName="wedge6" presStyleLbl="node1" presStyleIdx="5" presStyleCnt="7" custLinFactNeighborX="-405" custLinFactNeighborY="416"/>
      <dgm:spPr/>
    </dgm:pt>
    <dgm:pt modelId="{C4F97F3F-2A22-44D3-AA4C-09B5725968C8}" type="pres">
      <dgm:prSet presAssocID="{0FC7150F-F0A6-45ED-A81D-91409D3E1174}" presName="wedge6Tx" presStyleLbl="node1" presStyleIdx="5" presStyleCnt="7">
        <dgm:presLayoutVars>
          <dgm:chMax val="0"/>
          <dgm:chPref val="0"/>
          <dgm:bulletEnabled val="1"/>
        </dgm:presLayoutVars>
      </dgm:prSet>
      <dgm:spPr/>
    </dgm:pt>
    <dgm:pt modelId="{E5464C76-DB82-4316-94BA-629BD5EC22C4}" type="pres">
      <dgm:prSet presAssocID="{0FC7150F-F0A6-45ED-A81D-91409D3E1174}" presName="wedge7" presStyleLbl="node1" presStyleIdx="6" presStyleCnt="7" custLinFactNeighborX="-263" custLinFactNeighborY="378"/>
      <dgm:spPr/>
    </dgm:pt>
    <dgm:pt modelId="{4321A84A-CCDC-4296-967A-806E1435C011}" type="pres">
      <dgm:prSet presAssocID="{0FC7150F-F0A6-45ED-A81D-91409D3E1174}" presName="wedge7Tx" presStyleLbl="node1" presStyleIdx="6" presStyleCnt="7">
        <dgm:presLayoutVars>
          <dgm:chMax val="0"/>
          <dgm:chPref val="0"/>
          <dgm:bulletEnabled val="1"/>
        </dgm:presLayoutVars>
      </dgm:prSet>
      <dgm:spPr/>
    </dgm:pt>
  </dgm:ptLst>
  <dgm:cxnLst>
    <dgm:cxn modelId="{E7F82A03-E1D5-4FB6-9A07-E40D9DD45544}" type="presOf" srcId="{42F16968-8020-4B57-BC48-CA9EA1C01F51}" destId="{4B343DB9-BA29-46A7-90A9-19DBA5DBCA3C}" srcOrd="1" destOrd="0" presId="urn:microsoft.com/office/officeart/2005/8/layout/chart3"/>
    <dgm:cxn modelId="{B09B7F05-2048-4920-AA86-F96490585841}" type="presOf" srcId="{0FC7150F-F0A6-45ED-A81D-91409D3E1174}" destId="{64204B5D-C486-484B-A7FA-3D19659529DF}" srcOrd="0" destOrd="0" presId="urn:microsoft.com/office/officeart/2005/8/layout/chart3"/>
    <dgm:cxn modelId="{BD75EA05-455F-4D57-838E-6A25DE185354}" srcId="{0FC7150F-F0A6-45ED-A81D-91409D3E1174}" destId="{1D7BC602-A551-4FF0-AC14-7D441988977C}" srcOrd="6" destOrd="0" parTransId="{4A761511-A18B-4868-9A16-1640AABBF9E4}" sibTransId="{82A5E525-1444-4858-A1EF-6C5C3D6EF03E}"/>
    <dgm:cxn modelId="{6BF64109-D824-4972-B730-82319BCEC851}" type="presOf" srcId="{1D7BC602-A551-4FF0-AC14-7D441988977C}" destId="{4321A84A-CCDC-4296-967A-806E1435C011}" srcOrd="1" destOrd="0" presId="urn:microsoft.com/office/officeart/2005/8/layout/chart3"/>
    <dgm:cxn modelId="{431CA220-239E-43A6-A69B-9FF42F86C4E6}" type="presOf" srcId="{18870F9B-3ED9-4309-BE67-B310FE4E46E2}" destId="{894C371B-F7AA-4065-9F6C-11A96C875C96}" srcOrd="1" destOrd="0" presId="urn:microsoft.com/office/officeart/2005/8/layout/chart3"/>
    <dgm:cxn modelId="{8BBF1F27-485C-4ABD-AD62-A52A8606AD55}" srcId="{0FC7150F-F0A6-45ED-A81D-91409D3E1174}" destId="{42F16968-8020-4B57-BC48-CA9EA1C01F51}" srcOrd="2" destOrd="0" parTransId="{860D47AD-882B-4F7B-9BAB-B2C05956EBA9}" sibTransId="{7714FC1C-584E-4FF1-865F-327416ED7D57}"/>
    <dgm:cxn modelId="{891BBC5E-CE94-4878-987A-184C640B51CB}" type="presOf" srcId="{18870F9B-3ED9-4309-BE67-B310FE4E46E2}" destId="{A9B1F35A-0696-45D5-B348-E4DDDA6D7113}" srcOrd="0" destOrd="0" presId="urn:microsoft.com/office/officeart/2005/8/layout/chart3"/>
    <dgm:cxn modelId="{E81B8B6B-4368-4F8C-A960-8C63B29E4148}" type="presOf" srcId="{6EF80616-1C2A-443C-8AD2-59528A64FE2A}" destId="{7BC9ADBD-79B6-4CDD-BD7A-917BB62C25C5}" srcOrd="0" destOrd="0" presId="urn:microsoft.com/office/officeart/2005/8/layout/chart3"/>
    <dgm:cxn modelId="{D9A2714C-4095-4039-8A37-290B0E7D3894}" srcId="{0FC7150F-F0A6-45ED-A81D-91409D3E1174}" destId="{C167E9C0-C797-40D9-9AA5-0EBB065449BD}" srcOrd="3" destOrd="0" parTransId="{309DB358-0DA0-4F5E-8F0F-641475D18C78}" sibTransId="{2E26125D-B222-480C-BDC0-06A8A5197478}"/>
    <dgm:cxn modelId="{C7E0854D-1536-4BC3-91DE-1707828222C5}" type="presOf" srcId="{C167E9C0-C797-40D9-9AA5-0EBB065449BD}" destId="{52E33B99-A641-4937-AA95-AFFE5026097E}" srcOrd="0" destOrd="0" presId="urn:microsoft.com/office/officeart/2005/8/layout/chart3"/>
    <dgm:cxn modelId="{6708D558-D649-49B3-9EC9-AB0F75089A18}" type="presOf" srcId="{EAF2F04A-855B-45E4-8DE0-799B26FED0AC}" destId="{01957E96-905F-4A3F-B39B-B28DC7231DED}" srcOrd="1" destOrd="0" presId="urn:microsoft.com/office/officeart/2005/8/layout/chart3"/>
    <dgm:cxn modelId="{6D039A7A-3F1B-4228-8AFE-F3A6E9B373B6}" type="presOf" srcId="{518B3F95-70CC-4CDB-BBE9-010CD9A22119}" destId="{C4F97F3F-2A22-44D3-AA4C-09B5725968C8}" srcOrd="1" destOrd="0" presId="urn:microsoft.com/office/officeart/2005/8/layout/chart3"/>
    <dgm:cxn modelId="{C8E9817B-862F-46D3-973B-7A6EF78B52EA}" type="presOf" srcId="{C167E9C0-C797-40D9-9AA5-0EBB065449BD}" destId="{8E344630-1261-4DA7-8620-6BE291D3FB7F}" srcOrd="1" destOrd="0" presId="urn:microsoft.com/office/officeart/2005/8/layout/chart3"/>
    <dgm:cxn modelId="{92234B7D-5152-47B4-8A1E-968CDE00FBB7}" type="presOf" srcId="{6EF80616-1C2A-443C-8AD2-59528A64FE2A}" destId="{9E9EECDA-E9BF-42BD-A82F-ECFAF8D252EA}" srcOrd="1" destOrd="0" presId="urn:microsoft.com/office/officeart/2005/8/layout/chart3"/>
    <dgm:cxn modelId="{A90BD088-0EED-4152-8E4C-98E31DFBD945}" srcId="{0FC7150F-F0A6-45ED-A81D-91409D3E1174}" destId="{EAF2F04A-855B-45E4-8DE0-799B26FED0AC}" srcOrd="1" destOrd="0" parTransId="{15A36733-C9FA-481F-87A2-4A56F59AB8B7}" sibTransId="{E9BDA5AF-ED4D-4617-8CF6-B90D5E375724}"/>
    <dgm:cxn modelId="{D508FC94-B73F-4805-BA12-F6457033BDA6}" srcId="{0FC7150F-F0A6-45ED-A81D-91409D3E1174}" destId="{6EF80616-1C2A-443C-8AD2-59528A64FE2A}" srcOrd="4" destOrd="0" parTransId="{42E6F531-D8E5-4501-B471-E68BA07E8C01}" sibTransId="{6D51BB96-0539-4829-B109-1A5B9E8787FE}"/>
    <dgm:cxn modelId="{C907C3A8-E5F3-4E09-9EE6-259B9F3CB581}" type="presOf" srcId="{EAF2F04A-855B-45E4-8DE0-799B26FED0AC}" destId="{EEA73243-3CC5-4D69-89AA-9B43A094D79E}" srcOrd="0" destOrd="0" presId="urn:microsoft.com/office/officeart/2005/8/layout/chart3"/>
    <dgm:cxn modelId="{673269AB-A195-4122-A878-581B260BBD5C}" type="presOf" srcId="{1D7BC602-A551-4FF0-AC14-7D441988977C}" destId="{E5464C76-DB82-4316-94BA-629BD5EC22C4}" srcOrd="0" destOrd="0" presId="urn:microsoft.com/office/officeart/2005/8/layout/chart3"/>
    <dgm:cxn modelId="{517D11B5-B4B2-4D97-943B-92E59AD882FE}" type="presOf" srcId="{518B3F95-70CC-4CDB-BBE9-010CD9A22119}" destId="{ED6B7DD2-6D88-43AC-8FAC-0F85F20D1905}" srcOrd="0" destOrd="0" presId="urn:microsoft.com/office/officeart/2005/8/layout/chart3"/>
    <dgm:cxn modelId="{5EB2EFD1-FEFF-48DB-8F37-E73766725535}" srcId="{0FC7150F-F0A6-45ED-A81D-91409D3E1174}" destId="{518B3F95-70CC-4CDB-BBE9-010CD9A22119}" srcOrd="5" destOrd="0" parTransId="{B8008EA9-B69F-4F7E-9C15-1C34F0B06F69}" sibTransId="{E078B7AA-6D5D-41B4-9BE8-2D98A298AB30}"/>
    <dgm:cxn modelId="{15E149F9-8AC6-4EDF-A97F-B1C0DC0EC785}" type="presOf" srcId="{42F16968-8020-4B57-BC48-CA9EA1C01F51}" destId="{CD67746C-B166-4CE0-8119-5F43CD3B6084}" srcOrd="0" destOrd="0" presId="urn:microsoft.com/office/officeart/2005/8/layout/chart3"/>
    <dgm:cxn modelId="{AEDD65FD-735F-493F-A98B-0C05FBC9A547}" srcId="{0FC7150F-F0A6-45ED-A81D-91409D3E1174}" destId="{18870F9B-3ED9-4309-BE67-B310FE4E46E2}" srcOrd="0" destOrd="0" parTransId="{55B92B45-F88A-4823-AE05-E1796476D7FF}" sibTransId="{371E69D1-9D07-4980-B170-A9BDBAA8DAF7}"/>
    <dgm:cxn modelId="{ABB3F868-8811-46F4-ABA3-8CA6B3653F68}" type="presParOf" srcId="{64204B5D-C486-484B-A7FA-3D19659529DF}" destId="{A9B1F35A-0696-45D5-B348-E4DDDA6D7113}" srcOrd="0" destOrd="0" presId="urn:microsoft.com/office/officeart/2005/8/layout/chart3"/>
    <dgm:cxn modelId="{F4944CFA-76CC-48B4-9392-DF7E881EE11D}" type="presParOf" srcId="{64204B5D-C486-484B-A7FA-3D19659529DF}" destId="{894C371B-F7AA-4065-9F6C-11A96C875C96}" srcOrd="1" destOrd="0" presId="urn:microsoft.com/office/officeart/2005/8/layout/chart3"/>
    <dgm:cxn modelId="{33623F9F-AE1B-45CA-8E74-0EC590A31092}" type="presParOf" srcId="{64204B5D-C486-484B-A7FA-3D19659529DF}" destId="{EEA73243-3CC5-4D69-89AA-9B43A094D79E}" srcOrd="2" destOrd="0" presId="urn:microsoft.com/office/officeart/2005/8/layout/chart3"/>
    <dgm:cxn modelId="{2D863BAC-555D-4A34-8D02-843696634D9D}" type="presParOf" srcId="{64204B5D-C486-484B-A7FA-3D19659529DF}" destId="{01957E96-905F-4A3F-B39B-B28DC7231DED}" srcOrd="3" destOrd="0" presId="urn:microsoft.com/office/officeart/2005/8/layout/chart3"/>
    <dgm:cxn modelId="{FD86E2E5-E8C4-4F15-A7D6-E30C14E00045}" type="presParOf" srcId="{64204B5D-C486-484B-A7FA-3D19659529DF}" destId="{CD67746C-B166-4CE0-8119-5F43CD3B6084}" srcOrd="4" destOrd="0" presId="urn:microsoft.com/office/officeart/2005/8/layout/chart3"/>
    <dgm:cxn modelId="{1DF64E1A-1D06-476D-B71F-807AC2246131}" type="presParOf" srcId="{64204B5D-C486-484B-A7FA-3D19659529DF}" destId="{4B343DB9-BA29-46A7-90A9-19DBA5DBCA3C}" srcOrd="5" destOrd="0" presId="urn:microsoft.com/office/officeart/2005/8/layout/chart3"/>
    <dgm:cxn modelId="{BF159809-9B09-4817-9A37-ABCC98D1382E}" type="presParOf" srcId="{64204B5D-C486-484B-A7FA-3D19659529DF}" destId="{52E33B99-A641-4937-AA95-AFFE5026097E}" srcOrd="6" destOrd="0" presId="urn:microsoft.com/office/officeart/2005/8/layout/chart3"/>
    <dgm:cxn modelId="{EE2D2138-1615-4BD4-BE46-EE3629530BD7}" type="presParOf" srcId="{64204B5D-C486-484B-A7FA-3D19659529DF}" destId="{8E344630-1261-4DA7-8620-6BE291D3FB7F}" srcOrd="7" destOrd="0" presId="urn:microsoft.com/office/officeart/2005/8/layout/chart3"/>
    <dgm:cxn modelId="{313152E3-D2A0-45D5-B249-1D53521D2C81}" type="presParOf" srcId="{64204B5D-C486-484B-A7FA-3D19659529DF}" destId="{7BC9ADBD-79B6-4CDD-BD7A-917BB62C25C5}" srcOrd="8" destOrd="0" presId="urn:microsoft.com/office/officeart/2005/8/layout/chart3"/>
    <dgm:cxn modelId="{24966493-ED76-4232-B8D6-65B4E91F92C1}" type="presParOf" srcId="{64204B5D-C486-484B-A7FA-3D19659529DF}" destId="{9E9EECDA-E9BF-42BD-A82F-ECFAF8D252EA}" srcOrd="9" destOrd="0" presId="urn:microsoft.com/office/officeart/2005/8/layout/chart3"/>
    <dgm:cxn modelId="{B56D2598-0010-412D-8BE0-A86DBBDADADE}" type="presParOf" srcId="{64204B5D-C486-484B-A7FA-3D19659529DF}" destId="{ED6B7DD2-6D88-43AC-8FAC-0F85F20D1905}" srcOrd="10" destOrd="0" presId="urn:microsoft.com/office/officeart/2005/8/layout/chart3"/>
    <dgm:cxn modelId="{B553C123-BA26-4449-AAA9-DF44497E58A5}" type="presParOf" srcId="{64204B5D-C486-484B-A7FA-3D19659529DF}" destId="{C4F97F3F-2A22-44D3-AA4C-09B5725968C8}" srcOrd="11" destOrd="0" presId="urn:microsoft.com/office/officeart/2005/8/layout/chart3"/>
    <dgm:cxn modelId="{765C959B-A096-4534-AC8C-27FAC96616D3}" type="presParOf" srcId="{64204B5D-C486-484B-A7FA-3D19659529DF}" destId="{E5464C76-DB82-4316-94BA-629BD5EC22C4}" srcOrd="12" destOrd="0" presId="urn:microsoft.com/office/officeart/2005/8/layout/chart3"/>
    <dgm:cxn modelId="{1346E4C4-AF3E-476E-BD75-3CB61A6F8E04}" type="presParOf" srcId="{64204B5D-C486-484B-A7FA-3D19659529DF}" destId="{4321A84A-CCDC-4296-967A-806E1435C011}" srcOrd="13" destOrd="0" presId="urn:microsoft.com/office/officeart/2005/8/layout/char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11A2AB-A0A6-4629-A513-66265C666FE1}" type="doc">
      <dgm:prSet loTypeId="urn:microsoft.com/office/officeart/2005/8/layout/arrow2" loCatId="process" qsTypeId="urn:microsoft.com/office/officeart/2005/8/quickstyle/simple1" qsCatId="simple" csTypeId="urn:microsoft.com/office/officeart/2005/8/colors/accent1_2" csCatId="accent1" phldr="1"/>
      <dgm:spPr/>
    </dgm:pt>
    <dgm:pt modelId="{1259F98A-71F0-47FF-A741-05F41A2959D5}">
      <dgm:prSet phldrT="[Tekst]"/>
      <dgm:spPr/>
      <dgm:t>
        <a:bodyPr rtlCol="0"/>
        <a:lstStyle/>
        <a:p>
          <a:pPr rtl="0"/>
          <a:r>
            <a:rPr lang="en-gb"/>
            <a:t>One-on-one dialogue</a:t>
          </a:r>
        </a:p>
      </dgm:t>
    </dgm:pt>
    <dgm:pt modelId="{28F438C5-B3D1-4E3C-A466-960F39ADCEA0}" type="parTrans" cxnId="{C2BCF37E-049A-4251-BB54-24C8F4F91DBA}">
      <dgm:prSet/>
      <dgm:spPr/>
      <dgm:t>
        <a:bodyPr rtlCol="0"/>
        <a:lstStyle/>
        <a:p>
          <a:pPr rtl="0"/>
          <a:endParaRPr lang="da-DK"/>
        </a:p>
      </dgm:t>
    </dgm:pt>
    <dgm:pt modelId="{C0A72600-45A8-42DC-94CA-DDE8FF316557}" type="sibTrans" cxnId="{C2BCF37E-049A-4251-BB54-24C8F4F91DBA}">
      <dgm:prSet/>
      <dgm:spPr/>
      <dgm:t>
        <a:bodyPr rtlCol="0"/>
        <a:lstStyle/>
        <a:p>
          <a:pPr rtl="0"/>
          <a:endParaRPr lang="da-DK"/>
        </a:p>
      </dgm:t>
    </dgm:pt>
    <dgm:pt modelId="{FECEA4ED-88D1-464F-A59C-A05C01A697DE}">
      <dgm:prSet phldrT="[Tekst]"/>
      <dgm:spPr/>
      <dgm:t>
        <a:bodyPr rtlCol="0"/>
        <a:lstStyle/>
        <a:p>
          <a:pPr rtl="0"/>
          <a:r>
            <a:rPr lang="en-gb"/>
            <a:t>Two-on-two dialogue</a:t>
          </a:r>
        </a:p>
      </dgm:t>
    </dgm:pt>
    <dgm:pt modelId="{E462EA36-A4D7-4B7C-B0C9-67F969AB89C7}" type="parTrans" cxnId="{EF2F4905-1B04-46E7-829D-9148C87A5077}">
      <dgm:prSet/>
      <dgm:spPr/>
      <dgm:t>
        <a:bodyPr rtlCol="0"/>
        <a:lstStyle/>
        <a:p>
          <a:pPr rtl="0"/>
          <a:endParaRPr lang="da-DK"/>
        </a:p>
      </dgm:t>
    </dgm:pt>
    <dgm:pt modelId="{7FF64D8F-2EFC-44F0-A61F-4147385E7F66}" type="sibTrans" cxnId="{EF2F4905-1B04-46E7-829D-9148C87A5077}">
      <dgm:prSet/>
      <dgm:spPr/>
      <dgm:t>
        <a:bodyPr rtlCol="0"/>
        <a:lstStyle/>
        <a:p>
          <a:pPr rtl="0"/>
          <a:endParaRPr lang="da-DK"/>
        </a:p>
      </dgm:t>
    </dgm:pt>
    <dgm:pt modelId="{6CDAFF38-7B80-4EEE-B8FC-D7B22D6CF75D}">
      <dgm:prSet phldrT="[Tekst]"/>
      <dgm:spPr/>
      <dgm:t>
        <a:bodyPr rtlCol="0"/>
        <a:lstStyle/>
        <a:p>
          <a:pPr rtl="0"/>
          <a:r>
            <a:rPr lang="en-gb"/>
            <a:t>Individual reflection</a:t>
          </a:r>
        </a:p>
      </dgm:t>
    </dgm:pt>
    <dgm:pt modelId="{F9FB864B-42FB-4248-A9C8-B085C1D2868C}" type="parTrans" cxnId="{254CE76D-A2F1-46B2-A25D-82243618A749}">
      <dgm:prSet/>
      <dgm:spPr/>
      <dgm:t>
        <a:bodyPr rtlCol="0"/>
        <a:lstStyle/>
        <a:p>
          <a:pPr rtl="0"/>
          <a:endParaRPr lang="da-DK"/>
        </a:p>
      </dgm:t>
    </dgm:pt>
    <dgm:pt modelId="{EBA62221-A98D-492D-A11C-7EC56C50091B}" type="sibTrans" cxnId="{254CE76D-A2F1-46B2-A25D-82243618A749}">
      <dgm:prSet/>
      <dgm:spPr/>
      <dgm:t>
        <a:bodyPr rtlCol="0"/>
        <a:lstStyle/>
        <a:p>
          <a:pPr rtl="0"/>
          <a:endParaRPr lang="da-DK"/>
        </a:p>
      </dgm:t>
    </dgm:pt>
    <dgm:pt modelId="{7F208B58-FABB-4DD1-AB56-C4211036FB52}">
      <dgm:prSet phldrT="[Tekst]"/>
      <dgm:spPr/>
      <dgm:t>
        <a:bodyPr rtlCol="0"/>
        <a:lstStyle/>
        <a:p>
          <a:pPr rtl="0"/>
          <a:r>
            <a:rPr lang="en-gb"/>
            <a:t>Four-on-four dialogue</a:t>
          </a:r>
        </a:p>
      </dgm:t>
    </dgm:pt>
    <dgm:pt modelId="{63C4DE24-9124-47C6-9377-98D7F2196143}" type="parTrans" cxnId="{82280F23-D2B4-457C-9EA4-A74EC6FD098F}">
      <dgm:prSet/>
      <dgm:spPr/>
      <dgm:t>
        <a:bodyPr rtlCol="0"/>
        <a:lstStyle/>
        <a:p>
          <a:pPr rtl="0"/>
          <a:endParaRPr lang="da-DK"/>
        </a:p>
      </dgm:t>
    </dgm:pt>
    <dgm:pt modelId="{EC39405E-AA45-4ECE-8531-A8C00C67C779}" type="sibTrans" cxnId="{82280F23-D2B4-457C-9EA4-A74EC6FD098F}">
      <dgm:prSet/>
      <dgm:spPr/>
      <dgm:t>
        <a:bodyPr rtlCol="0"/>
        <a:lstStyle/>
        <a:p>
          <a:pPr rtl="0"/>
          <a:endParaRPr lang="da-DK"/>
        </a:p>
      </dgm:t>
    </dgm:pt>
    <dgm:pt modelId="{6C298981-AE3D-422E-9479-80FFCDFB27DF}">
      <dgm:prSet phldrT="[Tekst]"/>
      <dgm:spPr/>
      <dgm:t>
        <a:bodyPr rtlCol="0"/>
        <a:lstStyle/>
        <a:p>
          <a:pPr rtl="0"/>
          <a:r>
            <a:rPr lang="en-gb"/>
            <a:t>Plenary</a:t>
          </a:r>
        </a:p>
      </dgm:t>
    </dgm:pt>
    <dgm:pt modelId="{82D21DBB-9135-44AB-A28D-14EAC5B84A5B}" type="parTrans" cxnId="{709E92EF-F90E-4447-A25E-B2012AB08885}">
      <dgm:prSet/>
      <dgm:spPr/>
      <dgm:t>
        <a:bodyPr rtlCol="0"/>
        <a:lstStyle/>
        <a:p>
          <a:pPr rtl="0"/>
          <a:endParaRPr lang="da-DK"/>
        </a:p>
      </dgm:t>
    </dgm:pt>
    <dgm:pt modelId="{227BC330-0BF8-447E-9E20-80ED2D7F3D8E}" type="sibTrans" cxnId="{709E92EF-F90E-4447-A25E-B2012AB08885}">
      <dgm:prSet/>
      <dgm:spPr/>
      <dgm:t>
        <a:bodyPr rtlCol="0"/>
        <a:lstStyle/>
        <a:p>
          <a:pPr rtl="0"/>
          <a:endParaRPr lang="da-DK"/>
        </a:p>
      </dgm:t>
    </dgm:pt>
    <dgm:pt modelId="{A609F2D9-FFE6-4C71-87D3-D5A47F487523}" type="pres">
      <dgm:prSet presAssocID="{3B11A2AB-A0A6-4629-A513-66265C666FE1}" presName="arrowDiagram" presStyleCnt="0">
        <dgm:presLayoutVars>
          <dgm:chMax val="5"/>
          <dgm:dir/>
          <dgm:resizeHandles val="exact"/>
        </dgm:presLayoutVars>
      </dgm:prSet>
      <dgm:spPr/>
    </dgm:pt>
    <dgm:pt modelId="{F11BBEC1-5591-4DFB-AE2A-5EFAC423A32F}" type="pres">
      <dgm:prSet presAssocID="{3B11A2AB-A0A6-4629-A513-66265C666FE1}" presName="arrow" presStyleLbl="bgShp" presStyleIdx="0" presStyleCnt="1"/>
      <dgm:spPr/>
    </dgm:pt>
    <dgm:pt modelId="{F993713B-E1D7-4905-B048-0BE2023B798A}" type="pres">
      <dgm:prSet presAssocID="{3B11A2AB-A0A6-4629-A513-66265C666FE1}" presName="arrowDiagram5" presStyleCnt="0"/>
      <dgm:spPr/>
    </dgm:pt>
    <dgm:pt modelId="{F1B63D6B-9006-4167-9518-B2B14FF3F1DB}" type="pres">
      <dgm:prSet presAssocID="{6CDAFF38-7B80-4EEE-B8FC-D7B22D6CF75D}" presName="bullet5a" presStyleLbl="node1" presStyleIdx="0" presStyleCnt="5"/>
      <dgm:spPr/>
    </dgm:pt>
    <dgm:pt modelId="{C8534723-EAF8-46FB-81BB-0F090B74F4E8}" type="pres">
      <dgm:prSet presAssocID="{6CDAFF38-7B80-4EEE-B8FC-D7B22D6CF75D}" presName="textBox5a" presStyleLbl="revTx" presStyleIdx="0" presStyleCnt="5">
        <dgm:presLayoutVars>
          <dgm:bulletEnabled val="1"/>
        </dgm:presLayoutVars>
      </dgm:prSet>
      <dgm:spPr/>
    </dgm:pt>
    <dgm:pt modelId="{D158810D-429A-4650-AC6D-9D54247C54E9}" type="pres">
      <dgm:prSet presAssocID="{1259F98A-71F0-47FF-A741-05F41A2959D5}" presName="bullet5b" presStyleLbl="node1" presStyleIdx="1" presStyleCnt="5"/>
      <dgm:spPr/>
    </dgm:pt>
    <dgm:pt modelId="{574D9BEA-D043-442E-AE1F-9306D05EFF7B}" type="pres">
      <dgm:prSet presAssocID="{1259F98A-71F0-47FF-A741-05F41A2959D5}" presName="textBox5b" presStyleLbl="revTx" presStyleIdx="1" presStyleCnt="5">
        <dgm:presLayoutVars>
          <dgm:bulletEnabled val="1"/>
        </dgm:presLayoutVars>
      </dgm:prSet>
      <dgm:spPr/>
    </dgm:pt>
    <dgm:pt modelId="{7A11C5C6-809F-4F24-9B69-7F9AB3A1AC78}" type="pres">
      <dgm:prSet presAssocID="{FECEA4ED-88D1-464F-A59C-A05C01A697DE}" presName="bullet5c" presStyleLbl="node1" presStyleIdx="2" presStyleCnt="5"/>
      <dgm:spPr/>
    </dgm:pt>
    <dgm:pt modelId="{7D28AB79-B33C-4CDC-BC87-049C862719A1}" type="pres">
      <dgm:prSet presAssocID="{FECEA4ED-88D1-464F-A59C-A05C01A697DE}" presName="textBox5c" presStyleLbl="revTx" presStyleIdx="2" presStyleCnt="5">
        <dgm:presLayoutVars>
          <dgm:bulletEnabled val="1"/>
        </dgm:presLayoutVars>
      </dgm:prSet>
      <dgm:spPr/>
    </dgm:pt>
    <dgm:pt modelId="{C692B4BD-9FCA-4FE7-A3A6-DD593ED9F2E2}" type="pres">
      <dgm:prSet presAssocID="{7F208B58-FABB-4DD1-AB56-C4211036FB52}" presName="bullet5d" presStyleLbl="node1" presStyleIdx="3" presStyleCnt="5"/>
      <dgm:spPr/>
    </dgm:pt>
    <dgm:pt modelId="{90E3CD1A-455A-43B5-A3D4-3153AA282A8B}" type="pres">
      <dgm:prSet presAssocID="{7F208B58-FABB-4DD1-AB56-C4211036FB52}" presName="textBox5d" presStyleLbl="revTx" presStyleIdx="3" presStyleCnt="5">
        <dgm:presLayoutVars>
          <dgm:bulletEnabled val="1"/>
        </dgm:presLayoutVars>
      </dgm:prSet>
      <dgm:spPr/>
    </dgm:pt>
    <dgm:pt modelId="{A230E3DF-FD8A-4274-86CD-75A5F62B7EF3}" type="pres">
      <dgm:prSet presAssocID="{6C298981-AE3D-422E-9479-80FFCDFB27DF}" presName="bullet5e" presStyleLbl="node1" presStyleIdx="4" presStyleCnt="5"/>
      <dgm:spPr/>
    </dgm:pt>
    <dgm:pt modelId="{4A066FE3-4EDB-4E8C-9A56-5E66AAAA1375}" type="pres">
      <dgm:prSet presAssocID="{6C298981-AE3D-422E-9479-80FFCDFB27DF}" presName="textBox5e" presStyleLbl="revTx" presStyleIdx="4" presStyleCnt="5">
        <dgm:presLayoutVars>
          <dgm:bulletEnabled val="1"/>
        </dgm:presLayoutVars>
      </dgm:prSet>
      <dgm:spPr/>
    </dgm:pt>
  </dgm:ptLst>
  <dgm:cxnLst>
    <dgm:cxn modelId="{A7A07504-255C-4580-A8D2-CA48B96BC753}" type="presOf" srcId="{6C298981-AE3D-422E-9479-80FFCDFB27DF}" destId="{4A066FE3-4EDB-4E8C-9A56-5E66AAAA1375}" srcOrd="0" destOrd="0" presId="urn:microsoft.com/office/officeart/2005/8/layout/arrow2"/>
    <dgm:cxn modelId="{EF2F4905-1B04-46E7-829D-9148C87A5077}" srcId="{3B11A2AB-A0A6-4629-A513-66265C666FE1}" destId="{FECEA4ED-88D1-464F-A59C-A05C01A697DE}" srcOrd="2" destOrd="0" parTransId="{E462EA36-A4D7-4B7C-B0C9-67F969AB89C7}" sibTransId="{7FF64D8F-2EFC-44F0-A61F-4147385E7F66}"/>
    <dgm:cxn modelId="{C2A4781E-39B8-43AA-996F-7E703EE451EA}" type="presOf" srcId="{6CDAFF38-7B80-4EEE-B8FC-D7B22D6CF75D}" destId="{C8534723-EAF8-46FB-81BB-0F090B74F4E8}" srcOrd="0" destOrd="0" presId="urn:microsoft.com/office/officeart/2005/8/layout/arrow2"/>
    <dgm:cxn modelId="{82280F23-D2B4-457C-9EA4-A74EC6FD098F}" srcId="{3B11A2AB-A0A6-4629-A513-66265C666FE1}" destId="{7F208B58-FABB-4DD1-AB56-C4211036FB52}" srcOrd="3" destOrd="0" parTransId="{63C4DE24-9124-47C6-9377-98D7F2196143}" sibTransId="{EC39405E-AA45-4ECE-8531-A8C00C67C779}"/>
    <dgm:cxn modelId="{A8EA9548-83FC-4751-86B7-D4ED34B9713A}" type="presOf" srcId="{3B11A2AB-A0A6-4629-A513-66265C666FE1}" destId="{A609F2D9-FFE6-4C71-87D3-D5A47F487523}" srcOrd="0" destOrd="0" presId="urn:microsoft.com/office/officeart/2005/8/layout/arrow2"/>
    <dgm:cxn modelId="{4D72AF68-CA48-474B-BC70-EE8E6AA3F831}" type="presOf" srcId="{1259F98A-71F0-47FF-A741-05F41A2959D5}" destId="{574D9BEA-D043-442E-AE1F-9306D05EFF7B}" srcOrd="0" destOrd="0" presId="urn:microsoft.com/office/officeart/2005/8/layout/arrow2"/>
    <dgm:cxn modelId="{254CE76D-A2F1-46B2-A25D-82243618A749}" srcId="{3B11A2AB-A0A6-4629-A513-66265C666FE1}" destId="{6CDAFF38-7B80-4EEE-B8FC-D7B22D6CF75D}" srcOrd="0" destOrd="0" parTransId="{F9FB864B-42FB-4248-A9C8-B085C1D2868C}" sibTransId="{EBA62221-A98D-492D-A11C-7EC56C50091B}"/>
    <dgm:cxn modelId="{C2BCF37E-049A-4251-BB54-24C8F4F91DBA}" srcId="{3B11A2AB-A0A6-4629-A513-66265C666FE1}" destId="{1259F98A-71F0-47FF-A741-05F41A2959D5}" srcOrd="1" destOrd="0" parTransId="{28F438C5-B3D1-4E3C-A466-960F39ADCEA0}" sibTransId="{C0A72600-45A8-42DC-94CA-DDE8FF316557}"/>
    <dgm:cxn modelId="{423DE0AA-B045-47A0-9364-F8075DC51C0A}" type="presOf" srcId="{FECEA4ED-88D1-464F-A59C-A05C01A697DE}" destId="{7D28AB79-B33C-4CDC-BC87-049C862719A1}" srcOrd="0" destOrd="0" presId="urn:microsoft.com/office/officeart/2005/8/layout/arrow2"/>
    <dgm:cxn modelId="{B5DFDBBB-370E-4D27-A3B1-FCF4306AADC2}" type="presOf" srcId="{7F208B58-FABB-4DD1-AB56-C4211036FB52}" destId="{90E3CD1A-455A-43B5-A3D4-3153AA282A8B}" srcOrd="0" destOrd="0" presId="urn:microsoft.com/office/officeart/2005/8/layout/arrow2"/>
    <dgm:cxn modelId="{709E92EF-F90E-4447-A25E-B2012AB08885}" srcId="{3B11A2AB-A0A6-4629-A513-66265C666FE1}" destId="{6C298981-AE3D-422E-9479-80FFCDFB27DF}" srcOrd="4" destOrd="0" parTransId="{82D21DBB-9135-44AB-A28D-14EAC5B84A5B}" sibTransId="{227BC330-0BF8-447E-9E20-80ED2D7F3D8E}"/>
    <dgm:cxn modelId="{8699EE4A-6F5E-4153-B1B7-28E8D480A5E4}" type="presParOf" srcId="{A609F2D9-FFE6-4C71-87D3-D5A47F487523}" destId="{F11BBEC1-5591-4DFB-AE2A-5EFAC423A32F}" srcOrd="0" destOrd="0" presId="urn:microsoft.com/office/officeart/2005/8/layout/arrow2"/>
    <dgm:cxn modelId="{D5E1F2D6-2B69-49B5-99AF-EBAE974876EC}" type="presParOf" srcId="{A609F2D9-FFE6-4C71-87D3-D5A47F487523}" destId="{F993713B-E1D7-4905-B048-0BE2023B798A}" srcOrd="1" destOrd="0" presId="urn:microsoft.com/office/officeart/2005/8/layout/arrow2"/>
    <dgm:cxn modelId="{D71C3E74-1166-4F05-9615-426386C4F517}" type="presParOf" srcId="{F993713B-E1D7-4905-B048-0BE2023B798A}" destId="{F1B63D6B-9006-4167-9518-B2B14FF3F1DB}" srcOrd="0" destOrd="0" presId="urn:microsoft.com/office/officeart/2005/8/layout/arrow2"/>
    <dgm:cxn modelId="{8FF0839B-1B7D-450E-B9F7-6D429BEAFA4F}" type="presParOf" srcId="{F993713B-E1D7-4905-B048-0BE2023B798A}" destId="{C8534723-EAF8-46FB-81BB-0F090B74F4E8}" srcOrd="1" destOrd="0" presId="urn:microsoft.com/office/officeart/2005/8/layout/arrow2"/>
    <dgm:cxn modelId="{0B471E5B-EC0A-4075-B937-7BF80590B06B}" type="presParOf" srcId="{F993713B-E1D7-4905-B048-0BE2023B798A}" destId="{D158810D-429A-4650-AC6D-9D54247C54E9}" srcOrd="2" destOrd="0" presId="urn:microsoft.com/office/officeart/2005/8/layout/arrow2"/>
    <dgm:cxn modelId="{795DB1B9-E31D-455A-86E8-75E894851176}" type="presParOf" srcId="{F993713B-E1D7-4905-B048-0BE2023B798A}" destId="{574D9BEA-D043-442E-AE1F-9306D05EFF7B}" srcOrd="3" destOrd="0" presId="urn:microsoft.com/office/officeart/2005/8/layout/arrow2"/>
    <dgm:cxn modelId="{6D48A558-496B-4EEA-8865-E8FFBD5CD15D}" type="presParOf" srcId="{F993713B-E1D7-4905-B048-0BE2023B798A}" destId="{7A11C5C6-809F-4F24-9B69-7F9AB3A1AC78}" srcOrd="4" destOrd="0" presId="urn:microsoft.com/office/officeart/2005/8/layout/arrow2"/>
    <dgm:cxn modelId="{62B96E64-8FF8-44AC-8764-6E573A0644D4}" type="presParOf" srcId="{F993713B-E1D7-4905-B048-0BE2023B798A}" destId="{7D28AB79-B33C-4CDC-BC87-049C862719A1}" srcOrd="5" destOrd="0" presId="urn:microsoft.com/office/officeart/2005/8/layout/arrow2"/>
    <dgm:cxn modelId="{650DC23C-400B-45D0-AC89-E058D11D909A}" type="presParOf" srcId="{F993713B-E1D7-4905-B048-0BE2023B798A}" destId="{C692B4BD-9FCA-4FE7-A3A6-DD593ED9F2E2}" srcOrd="6" destOrd="0" presId="urn:microsoft.com/office/officeart/2005/8/layout/arrow2"/>
    <dgm:cxn modelId="{21BF9A64-A434-4FCB-9DC9-D9A4100C4EE0}" type="presParOf" srcId="{F993713B-E1D7-4905-B048-0BE2023B798A}" destId="{90E3CD1A-455A-43B5-A3D4-3153AA282A8B}" srcOrd="7" destOrd="0" presId="urn:microsoft.com/office/officeart/2005/8/layout/arrow2"/>
    <dgm:cxn modelId="{AFE953DC-D20B-4F73-80DE-00872191F783}" type="presParOf" srcId="{F993713B-E1D7-4905-B048-0BE2023B798A}" destId="{A230E3DF-FD8A-4274-86CD-75A5F62B7EF3}" srcOrd="8" destOrd="0" presId="urn:microsoft.com/office/officeart/2005/8/layout/arrow2"/>
    <dgm:cxn modelId="{5FCC0490-B0F3-4E2D-9740-D953E6B3715B}" type="presParOf" srcId="{F993713B-E1D7-4905-B048-0BE2023B798A}" destId="{4A066FE3-4EDB-4E8C-9A56-5E66AAAA1375}" srcOrd="9"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11A2AB-A0A6-4629-A513-66265C666FE1}" type="doc">
      <dgm:prSet loTypeId="urn:microsoft.com/office/officeart/2005/8/layout/arrow2" loCatId="process" qsTypeId="urn:microsoft.com/office/officeart/2005/8/quickstyle/simple1" qsCatId="simple" csTypeId="urn:microsoft.com/office/officeart/2005/8/colors/accent1_2" csCatId="accent1" phldr="1"/>
      <dgm:spPr/>
    </dgm:pt>
    <dgm:pt modelId="{1259F98A-71F0-47FF-A741-05F41A2959D5}">
      <dgm:prSet phldrT="[Tekst]"/>
      <dgm:spPr/>
      <dgm:t>
        <a:bodyPr rtlCol="0"/>
        <a:lstStyle/>
        <a:p>
          <a:pPr rtl="0"/>
          <a:r>
            <a:rPr lang="en-gb"/>
            <a:t>One-on-one dialogue</a:t>
          </a:r>
        </a:p>
      </dgm:t>
    </dgm:pt>
    <dgm:pt modelId="{28F438C5-B3D1-4E3C-A466-960F39ADCEA0}" type="parTrans" cxnId="{C2BCF37E-049A-4251-BB54-24C8F4F91DBA}">
      <dgm:prSet/>
      <dgm:spPr/>
      <dgm:t>
        <a:bodyPr rtlCol="0"/>
        <a:lstStyle/>
        <a:p>
          <a:pPr rtl="0"/>
          <a:endParaRPr lang="da-DK"/>
        </a:p>
      </dgm:t>
    </dgm:pt>
    <dgm:pt modelId="{C0A72600-45A8-42DC-94CA-DDE8FF316557}" type="sibTrans" cxnId="{C2BCF37E-049A-4251-BB54-24C8F4F91DBA}">
      <dgm:prSet/>
      <dgm:spPr/>
      <dgm:t>
        <a:bodyPr rtlCol="0"/>
        <a:lstStyle/>
        <a:p>
          <a:pPr rtl="0"/>
          <a:endParaRPr lang="da-DK"/>
        </a:p>
      </dgm:t>
    </dgm:pt>
    <dgm:pt modelId="{FECEA4ED-88D1-464F-A59C-A05C01A697DE}">
      <dgm:prSet phldrT="[Tekst]"/>
      <dgm:spPr/>
      <dgm:t>
        <a:bodyPr rtlCol="0"/>
        <a:lstStyle/>
        <a:p>
          <a:pPr rtl="0"/>
          <a:r>
            <a:rPr lang="en-gb"/>
            <a:t>Two-on-two dialogue</a:t>
          </a:r>
        </a:p>
      </dgm:t>
    </dgm:pt>
    <dgm:pt modelId="{E462EA36-A4D7-4B7C-B0C9-67F969AB89C7}" type="parTrans" cxnId="{EF2F4905-1B04-46E7-829D-9148C87A5077}">
      <dgm:prSet/>
      <dgm:spPr/>
      <dgm:t>
        <a:bodyPr rtlCol="0"/>
        <a:lstStyle/>
        <a:p>
          <a:pPr rtl="0"/>
          <a:endParaRPr lang="da-DK"/>
        </a:p>
      </dgm:t>
    </dgm:pt>
    <dgm:pt modelId="{7FF64D8F-2EFC-44F0-A61F-4147385E7F66}" type="sibTrans" cxnId="{EF2F4905-1B04-46E7-829D-9148C87A5077}">
      <dgm:prSet/>
      <dgm:spPr/>
      <dgm:t>
        <a:bodyPr rtlCol="0"/>
        <a:lstStyle/>
        <a:p>
          <a:pPr rtl="0"/>
          <a:endParaRPr lang="da-DK"/>
        </a:p>
      </dgm:t>
    </dgm:pt>
    <dgm:pt modelId="{6CDAFF38-7B80-4EEE-B8FC-D7B22D6CF75D}">
      <dgm:prSet phldrT="[Tekst]"/>
      <dgm:spPr/>
      <dgm:t>
        <a:bodyPr rtlCol="0"/>
        <a:lstStyle/>
        <a:p>
          <a:pPr rtl="0"/>
          <a:r>
            <a:rPr lang="en-gb"/>
            <a:t>Individual reflection</a:t>
          </a:r>
        </a:p>
      </dgm:t>
    </dgm:pt>
    <dgm:pt modelId="{F9FB864B-42FB-4248-A9C8-B085C1D2868C}" type="parTrans" cxnId="{254CE76D-A2F1-46B2-A25D-82243618A749}">
      <dgm:prSet/>
      <dgm:spPr/>
      <dgm:t>
        <a:bodyPr rtlCol="0"/>
        <a:lstStyle/>
        <a:p>
          <a:pPr rtl="0"/>
          <a:endParaRPr lang="da-DK"/>
        </a:p>
      </dgm:t>
    </dgm:pt>
    <dgm:pt modelId="{EBA62221-A98D-492D-A11C-7EC56C50091B}" type="sibTrans" cxnId="{254CE76D-A2F1-46B2-A25D-82243618A749}">
      <dgm:prSet/>
      <dgm:spPr/>
      <dgm:t>
        <a:bodyPr rtlCol="0"/>
        <a:lstStyle/>
        <a:p>
          <a:pPr rtl="0"/>
          <a:endParaRPr lang="da-DK"/>
        </a:p>
      </dgm:t>
    </dgm:pt>
    <dgm:pt modelId="{7F208B58-FABB-4DD1-AB56-C4211036FB52}">
      <dgm:prSet phldrT="[Tekst]"/>
      <dgm:spPr/>
      <dgm:t>
        <a:bodyPr rtlCol="0"/>
        <a:lstStyle/>
        <a:p>
          <a:pPr rtl="0"/>
          <a:r>
            <a:rPr lang="en-gb"/>
            <a:t>Four-on-four dialogue</a:t>
          </a:r>
        </a:p>
      </dgm:t>
    </dgm:pt>
    <dgm:pt modelId="{63C4DE24-9124-47C6-9377-98D7F2196143}" type="parTrans" cxnId="{82280F23-D2B4-457C-9EA4-A74EC6FD098F}">
      <dgm:prSet/>
      <dgm:spPr/>
      <dgm:t>
        <a:bodyPr rtlCol="0"/>
        <a:lstStyle/>
        <a:p>
          <a:pPr rtl="0"/>
          <a:endParaRPr lang="da-DK"/>
        </a:p>
      </dgm:t>
    </dgm:pt>
    <dgm:pt modelId="{EC39405E-AA45-4ECE-8531-A8C00C67C779}" type="sibTrans" cxnId="{82280F23-D2B4-457C-9EA4-A74EC6FD098F}">
      <dgm:prSet/>
      <dgm:spPr/>
      <dgm:t>
        <a:bodyPr rtlCol="0"/>
        <a:lstStyle/>
        <a:p>
          <a:pPr rtl="0"/>
          <a:endParaRPr lang="da-DK"/>
        </a:p>
      </dgm:t>
    </dgm:pt>
    <dgm:pt modelId="{6C298981-AE3D-422E-9479-80FFCDFB27DF}">
      <dgm:prSet phldrT="[Tekst]"/>
      <dgm:spPr/>
      <dgm:t>
        <a:bodyPr rtlCol="0"/>
        <a:lstStyle/>
        <a:p>
          <a:pPr rtl="0"/>
          <a:r>
            <a:rPr lang="en-gb"/>
            <a:t>Plenary</a:t>
          </a:r>
        </a:p>
      </dgm:t>
    </dgm:pt>
    <dgm:pt modelId="{82D21DBB-9135-44AB-A28D-14EAC5B84A5B}" type="parTrans" cxnId="{709E92EF-F90E-4447-A25E-B2012AB08885}">
      <dgm:prSet/>
      <dgm:spPr/>
      <dgm:t>
        <a:bodyPr rtlCol="0"/>
        <a:lstStyle/>
        <a:p>
          <a:pPr rtl="0"/>
          <a:endParaRPr lang="da-DK"/>
        </a:p>
      </dgm:t>
    </dgm:pt>
    <dgm:pt modelId="{227BC330-0BF8-447E-9E20-80ED2D7F3D8E}" type="sibTrans" cxnId="{709E92EF-F90E-4447-A25E-B2012AB08885}">
      <dgm:prSet/>
      <dgm:spPr/>
      <dgm:t>
        <a:bodyPr rtlCol="0"/>
        <a:lstStyle/>
        <a:p>
          <a:pPr rtl="0"/>
          <a:endParaRPr lang="da-DK"/>
        </a:p>
      </dgm:t>
    </dgm:pt>
    <dgm:pt modelId="{A609F2D9-FFE6-4C71-87D3-D5A47F487523}" type="pres">
      <dgm:prSet presAssocID="{3B11A2AB-A0A6-4629-A513-66265C666FE1}" presName="arrowDiagram" presStyleCnt="0">
        <dgm:presLayoutVars>
          <dgm:chMax val="5"/>
          <dgm:dir/>
          <dgm:resizeHandles val="exact"/>
        </dgm:presLayoutVars>
      </dgm:prSet>
      <dgm:spPr/>
    </dgm:pt>
    <dgm:pt modelId="{F11BBEC1-5591-4DFB-AE2A-5EFAC423A32F}" type="pres">
      <dgm:prSet presAssocID="{3B11A2AB-A0A6-4629-A513-66265C666FE1}" presName="arrow" presStyleLbl="bgShp" presStyleIdx="0" presStyleCnt="1"/>
      <dgm:spPr/>
    </dgm:pt>
    <dgm:pt modelId="{F993713B-E1D7-4905-B048-0BE2023B798A}" type="pres">
      <dgm:prSet presAssocID="{3B11A2AB-A0A6-4629-A513-66265C666FE1}" presName="arrowDiagram5" presStyleCnt="0"/>
      <dgm:spPr/>
    </dgm:pt>
    <dgm:pt modelId="{F1B63D6B-9006-4167-9518-B2B14FF3F1DB}" type="pres">
      <dgm:prSet presAssocID="{6CDAFF38-7B80-4EEE-B8FC-D7B22D6CF75D}" presName="bullet5a" presStyleLbl="node1" presStyleIdx="0" presStyleCnt="5"/>
      <dgm:spPr/>
    </dgm:pt>
    <dgm:pt modelId="{C8534723-EAF8-46FB-81BB-0F090B74F4E8}" type="pres">
      <dgm:prSet presAssocID="{6CDAFF38-7B80-4EEE-B8FC-D7B22D6CF75D}" presName="textBox5a" presStyleLbl="revTx" presStyleIdx="0" presStyleCnt="5">
        <dgm:presLayoutVars>
          <dgm:bulletEnabled val="1"/>
        </dgm:presLayoutVars>
      </dgm:prSet>
      <dgm:spPr/>
    </dgm:pt>
    <dgm:pt modelId="{D158810D-429A-4650-AC6D-9D54247C54E9}" type="pres">
      <dgm:prSet presAssocID="{1259F98A-71F0-47FF-A741-05F41A2959D5}" presName="bullet5b" presStyleLbl="node1" presStyleIdx="1" presStyleCnt="5"/>
      <dgm:spPr/>
    </dgm:pt>
    <dgm:pt modelId="{574D9BEA-D043-442E-AE1F-9306D05EFF7B}" type="pres">
      <dgm:prSet presAssocID="{1259F98A-71F0-47FF-A741-05F41A2959D5}" presName="textBox5b" presStyleLbl="revTx" presStyleIdx="1" presStyleCnt="5">
        <dgm:presLayoutVars>
          <dgm:bulletEnabled val="1"/>
        </dgm:presLayoutVars>
      </dgm:prSet>
      <dgm:spPr/>
    </dgm:pt>
    <dgm:pt modelId="{7A11C5C6-809F-4F24-9B69-7F9AB3A1AC78}" type="pres">
      <dgm:prSet presAssocID="{FECEA4ED-88D1-464F-A59C-A05C01A697DE}" presName="bullet5c" presStyleLbl="node1" presStyleIdx="2" presStyleCnt="5"/>
      <dgm:spPr/>
    </dgm:pt>
    <dgm:pt modelId="{7D28AB79-B33C-4CDC-BC87-049C862719A1}" type="pres">
      <dgm:prSet presAssocID="{FECEA4ED-88D1-464F-A59C-A05C01A697DE}" presName="textBox5c" presStyleLbl="revTx" presStyleIdx="2" presStyleCnt="5">
        <dgm:presLayoutVars>
          <dgm:bulletEnabled val="1"/>
        </dgm:presLayoutVars>
      </dgm:prSet>
      <dgm:spPr/>
    </dgm:pt>
    <dgm:pt modelId="{C692B4BD-9FCA-4FE7-A3A6-DD593ED9F2E2}" type="pres">
      <dgm:prSet presAssocID="{7F208B58-FABB-4DD1-AB56-C4211036FB52}" presName="bullet5d" presStyleLbl="node1" presStyleIdx="3" presStyleCnt="5"/>
      <dgm:spPr/>
    </dgm:pt>
    <dgm:pt modelId="{90E3CD1A-455A-43B5-A3D4-3153AA282A8B}" type="pres">
      <dgm:prSet presAssocID="{7F208B58-FABB-4DD1-AB56-C4211036FB52}" presName="textBox5d" presStyleLbl="revTx" presStyleIdx="3" presStyleCnt="5">
        <dgm:presLayoutVars>
          <dgm:bulletEnabled val="1"/>
        </dgm:presLayoutVars>
      </dgm:prSet>
      <dgm:spPr/>
    </dgm:pt>
    <dgm:pt modelId="{A230E3DF-FD8A-4274-86CD-75A5F62B7EF3}" type="pres">
      <dgm:prSet presAssocID="{6C298981-AE3D-422E-9479-80FFCDFB27DF}" presName="bullet5e" presStyleLbl="node1" presStyleIdx="4" presStyleCnt="5"/>
      <dgm:spPr/>
    </dgm:pt>
    <dgm:pt modelId="{4A066FE3-4EDB-4E8C-9A56-5E66AAAA1375}" type="pres">
      <dgm:prSet presAssocID="{6C298981-AE3D-422E-9479-80FFCDFB27DF}" presName="textBox5e" presStyleLbl="revTx" presStyleIdx="4" presStyleCnt="5">
        <dgm:presLayoutVars>
          <dgm:bulletEnabled val="1"/>
        </dgm:presLayoutVars>
      </dgm:prSet>
      <dgm:spPr/>
    </dgm:pt>
  </dgm:ptLst>
  <dgm:cxnLst>
    <dgm:cxn modelId="{A7A07504-255C-4580-A8D2-CA48B96BC753}" type="presOf" srcId="{6C298981-AE3D-422E-9479-80FFCDFB27DF}" destId="{4A066FE3-4EDB-4E8C-9A56-5E66AAAA1375}" srcOrd="0" destOrd="0" presId="urn:microsoft.com/office/officeart/2005/8/layout/arrow2"/>
    <dgm:cxn modelId="{EF2F4905-1B04-46E7-829D-9148C87A5077}" srcId="{3B11A2AB-A0A6-4629-A513-66265C666FE1}" destId="{FECEA4ED-88D1-464F-A59C-A05C01A697DE}" srcOrd="2" destOrd="0" parTransId="{E462EA36-A4D7-4B7C-B0C9-67F969AB89C7}" sibTransId="{7FF64D8F-2EFC-44F0-A61F-4147385E7F66}"/>
    <dgm:cxn modelId="{C2A4781E-39B8-43AA-996F-7E703EE451EA}" type="presOf" srcId="{6CDAFF38-7B80-4EEE-B8FC-D7B22D6CF75D}" destId="{C8534723-EAF8-46FB-81BB-0F090B74F4E8}" srcOrd="0" destOrd="0" presId="urn:microsoft.com/office/officeart/2005/8/layout/arrow2"/>
    <dgm:cxn modelId="{82280F23-D2B4-457C-9EA4-A74EC6FD098F}" srcId="{3B11A2AB-A0A6-4629-A513-66265C666FE1}" destId="{7F208B58-FABB-4DD1-AB56-C4211036FB52}" srcOrd="3" destOrd="0" parTransId="{63C4DE24-9124-47C6-9377-98D7F2196143}" sibTransId="{EC39405E-AA45-4ECE-8531-A8C00C67C779}"/>
    <dgm:cxn modelId="{A8EA9548-83FC-4751-86B7-D4ED34B9713A}" type="presOf" srcId="{3B11A2AB-A0A6-4629-A513-66265C666FE1}" destId="{A609F2D9-FFE6-4C71-87D3-D5A47F487523}" srcOrd="0" destOrd="0" presId="urn:microsoft.com/office/officeart/2005/8/layout/arrow2"/>
    <dgm:cxn modelId="{4D72AF68-CA48-474B-BC70-EE8E6AA3F831}" type="presOf" srcId="{1259F98A-71F0-47FF-A741-05F41A2959D5}" destId="{574D9BEA-D043-442E-AE1F-9306D05EFF7B}" srcOrd="0" destOrd="0" presId="urn:microsoft.com/office/officeart/2005/8/layout/arrow2"/>
    <dgm:cxn modelId="{254CE76D-A2F1-46B2-A25D-82243618A749}" srcId="{3B11A2AB-A0A6-4629-A513-66265C666FE1}" destId="{6CDAFF38-7B80-4EEE-B8FC-D7B22D6CF75D}" srcOrd="0" destOrd="0" parTransId="{F9FB864B-42FB-4248-A9C8-B085C1D2868C}" sibTransId="{EBA62221-A98D-492D-A11C-7EC56C50091B}"/>
    <dgm:cxn modelId="{C2BCF37E-049A-4251-BB54-24C8F4F91DBA}" srcId="{3B11A2AB-A0A6-4629-A513-66265C666FE1}" destId="{1259F98A-71F0-47FF-A741-05F41A2959D5}" srcOrd="1" destOrd="0" parTransId="{28F438C5-B3D1-4E3C-A466-960F39ADCEA0}" sibTransId="{C0A72600-45A8-42DC-94CA-DDE8FF316557}"/>
    <dgm:cxn modelId="{423DE0AA-B045-47A0-9364-F8075DC51C0A}" type="presOf" srcId="{FECEA4ED-88D1-464F-A59C-A05C01A697DE}" destId="{7D28AB79-B33C-4CDC-BC87-049C862719A1}" srcOrd="0" destOrd="0" presId="urn:microsoft.com/office/officeart/2005/8/layout/arrow2"/>
    <dgm:cxn modelId="{B5DFDBBB-370E-4D27-A3B1-FCF4306AADC2}" type="presOf" srcId="{7F208B58-FABB-4DD1-AB56-C4211036FB52}" destId="{90E3CD1A-455A-43B5-A3D4-3153AA282A8B}" srcOrd="0" destOrd="0" presId="urn:microsoft.com/office/officeart/2005/8/layout/arrow2"/>
    <dgm:cxn modelId="{709E92EF-F90E-4447-A25E-B2012AB08885}" srcId="{3B11A2AB-A0A6-4629-A513-66265C666FE1}" destId="{6C298981-AE3D-422E-9479-80FFCDFB27DF}" srcOrd="4" destOrd="0" parTransId="{82D21DBB-9135-44AB-A28D-14EAC5B84A5B}" sibTransId="{227BC330-0BF8-447E-9E20-80ED2D7F3D8E}"/>
    <dgm:cxn modelId="{8699EE4A-6F5E-4153-B1B7-28E8D480A5E4}" type="presParOf" srcId="{A609F2D9-FFE6-4C71-87D3-D5A47F487523}" destId="{F11BBEC1-5591-4DFB-AE2A-5EFAC423A32F}" srcOrd="0" destOrd="0" presId="urn:microsoft.com/office/officeart/2005/8/layout/arrow2"/>
    <dgm:cxn modelId="{D5E1F2D6-2B69-49B5-99AF-EBAE974876EC}" type="presParOf" srcId="{A609F2D9-FFE6-4C71-87D3-D5A47F487523}" destId="{F993713B-E1D7-4905-B048-0BE2023B798A}" srcOrd="1" destOrd="0" presId="urn:microsoft.com/office/officeart/2005/8/layout/arrow2"/>
    <dgm:cxn modelId="{D71C3E74-1166-4F05-9615-426386C4F517}" type="presParOf" srcId="{F993713B-E1D7-4905-B048-0BE2023B798A}" destId="{F1B63D6B-9006-4167-9518-B2B14FF3F1DB}" srcOrd="0" destOrd="0" presId="urn:microsoft.com/office/officeart/2005/8/layout/arrow2"/>
    <dgm:cxn modelId="{8FF0839B-1B7D-450E-B9F7-6D429BEAFA4F}" type="presParOf" srcId="{F993713B-E1D7-4905-B048-0BE2023B798A}" destId="{C8534723-EAF8-46FB-81BB-0F090B74F4E8}" srcOrd="1" destOrd="0" presId="urn:microsoft.com/office/officeart/2005/8/layout/arrow2"/>
    <dgm:cxn modelId="{0B471E5B-EC0A-4075-B937-7BF80590B06B}" type="presParOf" srcId="{F993713B-E1D7-4905-B048-0BE2023B798A}" destId="{D158810D-429A-4650-AC6D-9D54247C54E9}" srcOrd="2" destOrd="0" presId="urn:microsoft.com/office/officeart/2005/8/layout/arrow2"/>
    <dgm:cxn modelId="{795DB1B9-E31D-455A-86E8-75E894851176}" type="presParOf" srcId="{F993713B-E1D7-4905-B048-0BE2023B798A}" destId="{574D9BEA-D043-442E-AE1F-9306D05EFF7B}" srcOrd="3" destOrd="0" presId="urn:microsoft.com/office/officeart/2005/8/layout/arrow2"/>
    <dgm:cxn modelId="{6D48A558-496B-4EEA-8865-E8FFBD5CD15D}" type="presParOf" srcId="{F993713B-E1D7-4905-B048-0BE2023B798A}" destId="{7A11C5C6-809F-4F24-9B69-7F9AB3A1AC78}" srcOrd="4" destOrd="0" presId="urn:microsoft.com/office/officeart/2005/8/layout/arrow2"/>
    <dgm:cxn modelId="{62B96E64-8FF8-44AC-8764-6E573A0644D4}" type="presParOf" srcId="{F993713B-E1D7-4905-B048-0BE2023B798A}" destId="{7D28AB79-B33C-4CDC-BC87-049C862719A1}" srcOrd="5" destOrd="0" presId="urn:microsoft.com/office/officeart/2005/8/layout/arrow2"/>
    <dgm:cxn modelId="{650DC23C-400B-45D0-AC89-E058D11D909A}" type="presParOf" srcId="{F993713B-E1D7-4905-B048-0BE2023B798A}" destId="{C692B4BD-9FCA-4FE7-A3A6-DD593ED9F2E2}" srcOrd="6" destOrd="0" presId="urn:microsoft.com/office/officeart/2005/8/layout/arrow2"/>
    <dgm:cxn modelId="{21BF9A64-A434-4FCB-9DC9-D9A4100C4EE0}" type="presParOf" srcId="{F993713B-E1D7-4905-B048-0BE2023B798A}" destId="{90E3CD1A-455A-43B5-A3D4-3153AA282A8B}" srcOrd="7" destOrd="0" presId="urn:microsoft.com/office/officeart/2005/8/layout/arrow2"/>
    <dgm:cxn modelId="{AFE953DC-D20B-4F73-80DE-00872191F783}" type="presParOf" srcId="{F993713B-E1D7-4905-B048-0BE2023B798A}" destId="{A230E3DF-FD8A-4274-86CD-75A5F62B7EF3}" srcOrd="8" destOrd="0" presId="urn:microsoft.com/office/officeart/2005/8/layout/arrow2"/>
    <dgm:cxn modelId="{5FCC0490-B0F3-4E2D-9740-D953E6B3715B}" type="presParOf" srcId="{F993713B-E1D7-4905-B048-0BE2023B798A}" destId="{4A066FE3-4EDB-4E8C-9A56-5E66AAAA1375}" srcOrd="9"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11A2AB-A0A6-4629-A513-66265C666FE1}" type="doc">
      <dgm:prSet loTypeId="urn:microsoft.com/office/officeart/2005/8/layout/arrow2" loCatId="process" qsTypeId="urn:microsoft.com/office/officeart/2005/8/quickstyle/simple1" qsCatId="simple" csTypeId="urn:microsoft.com/office/officeart/2005/8/colors/accent1_2" csCatId="accent1" phldr="1"/>
      <dgm:spPr/>
    </dgm:pt>
    <dgm:pt modelId="{1259F98A-71F0-47FF-A741-05F41A2959D5}">
      <dgm:prSet phldrT="[Tekst]"/>
      <dgm:spPr/>
      <dgm:t>
        <a:bodyPr rtlCol="0"/>
        <a:lstStyle/>
        <a:p>
          <a:pPr rtl="0"/>
          <a:r>
            <a:rPr lang="en-gb"/>
            <a:t>One-on-one dialogue</a:t>
          </a:r>
        </a:p>
      </dgm:t>
    </dgm:pt>
    <dgm:pt modelId="{28F438C5-B3D1-4E3C-A466-960F39ADCEA0}" type="parTrans" cxnId="{C2BCF37E-049A-4251-BB54-24C8F4F91DBA}">
      <dgm:prSet/>
      <dgm:spPr/>
      <dgm:t>
        <a:bodyPr rtlCol="0"/>
        <a:lstStyle/>
        <a:p>
          <a:pPr rtl="0"/>
          <a:endParaRPr lang="da-DK"/>
        </a:p>
      </dgm:t>
    </dgm:pt>
    <dgm:pt modelId="{C0A72600-45A8-42DC-94CA-DDE8FF316557}" type="sibTrans" cxnId="{C2BCF37E-049A-4251-BB54-24C8F4F91DBA}">
      <dgm:prSet/>
      <dgm:spPr/>
      <dgm:t>
        <a:bodyPr rtlCol="0"/>
        <a:lstStyle/>
        <a:p>
          <a:pPr rtl="0"/>
          <a:endParaRPr lang="da-DK"/>
        </a:p>
      </dgm:t>
    </dgm:pt>
    <dgm:pt modelId="{FECEA4ED-88D1-464F-A59C-A05C01A697DE}">
      <dgm:prSet phldrT="[Tekst]"/>
      <dgm:spPr/>
      <dgm:t>
        <a:bodyPr rtlCol="0"/>
        <a:lstStyle/>
        <a:p>
          <a:pPr rtl="0"/>
          <a:r>
            <a:rPr lang="en-gb"/>
            <a:t>Two-on-two dialogue</a:t>
          </a:r>
        </a:p>
      </dgm:t>
    </dgm:pt>
    <dgm:pt modelId="{E462EA36-A4D7-4B7C-B0C9-67F969AB89C7}" type="parTrans" cxnId="{EF2F4905-1B04-46E7-829D-9148C87A5077}">
      <dgm:prSet/>
      <dgm:spPr/>
      <dgm:t>
        <a:bodyPr rtlCol="0"/>
        <a:lstStyle/>
        <a:p>
          <a:pPr rtl="0"/>
          <a:endParaRPr lang="da-DK"/>
        </a:p>
      </dgm:t>
    </dgm:pt>
    <dgm:pt modelId="{7FF64D8F-2EFC-44F0-A61F-4147385E7F66}" type="sibTrans" cxnId="{EF2F4905-1B04-46E7-829D-9148C87A5077}">
      <dgm:prSet/>
      <dgm:spPr/>
      <dgm:t>
        <a:bodyPr rtlCol="0"/>
        <a:lstStyle/>
        <a:p>
          <a:pPr rtl="0"/>
          <a:endParaRPr lang="da-DK"/>
        </a:p>
      </dgm:t>
    </dgm:pt>
    <dgm:pt modelId="{6CDAFF38-7B80-4EEE-B8FC-D7B22D6CF75D}">
      <dgm:prSet phldrT="[Tekst]"/>
      <dgm:spPr/>
      <dgm:t>
        <a:bodyPr rtlCol="0"/>
        <a:lstStyle/>
        <a:p>
          <a:pPr rtl="0"/>
          <a:r>
            <a:rPr lang="en-gb"/>
            <a:t>Individual reflection</a:t>
          </a:r>
        </a:p>
      </dgm:t>
    </dgm:pt>
    <dgm:pt modelId="{F9FB864B-42FB-4248-A9C8-B085C1D2868C}" type="parTrans" cxnId="{254CE76D-A2F1-46B2-A25D-82243618A749}">
      <dgm:prSet/>
      <dgm:spPr/>
      <dgm:t>
        <a:bodyPr rtlCol="0"/>
        <a:lstStyle/>
        <a:p>
          <a:pPr rtl="0"/>
          <a:endParaRPr lang="da-DK"/>
        </a:p>
      </dgm:t>
    </dgm:pt>
    <dgm:pt modelId="{EBA62221-A98D-492D-A11C-7EC56C50091B}" type="sibTrans" cxnId="{254CE76D-A2F1-46B2-A25D-82243618A749}">
      <dgm:prSet/>
      <dgm:spPr/>
      <dgm:t>
        <a:bodyPr rtlCol="0"/>
        <a:lstStyle/>
        <a:p>
          <a:pPr rtl="0"/>
          <a:endParaRPr lang="da-DK"/>
        </a:p>
      </dgm:t>
    </dgm:pt>
    <dgm:pt modelId="{7F208B58-FABB-4DD1-AB56-C4211036FB52}">
      <dgm:prSet phldrT="[Tekst]"/>
      <dgm:spPr/>
      <dgm:t>
        <a:bodyPr rtlCol="0"/>
        <a:lstStyle/>
        <a:p>
          <a:pPr rtl="0"/>
          <a:r>
            <a:rPr lang="en-gb"/>
            <a:t>Four-on-four dialogue</a:t>
          </a:r>
        </a:p>
      </dgm:t>
    </dgm:pt>
    <dgm:pt modelId="{63C4DE24-9124-47C6-9377-98D7F2196143}" type="parTrans" cxnId="{82280F23-D2B4-457C-9EA4-A74EC6FD098F}">
      <dgm:prSet/>
      <dgm:spPr/>
      <dgm:t>
        <a:bodyPr rtlCol="0"/>
        <a:lstStyle/>
        <a:p>
          <a:pPr rtl="0"/>
          <a:endParaRPr lang="da-DK"/>
        </a:p>
      </dgm:t>
    </dgm:pt>
    <dgm:pt modelId="{EC39405E-AA45-4ECE-8531-A8C00C67C779}" type="sibTrans" cxnId="{82280F23-D2B4-457C-9EA4-A74EC6FD098F}">
      <dgm:prSet/>
      <dgm:spPr/>
      <dgm:t>
        <a:bodyPr rtlCol="0"/>
        <a:lstStyle/>
        <a:p>
          <a:pPr rtl="0"/>
          <a:endParaRPr lang="da-DK"/>
        </a:p>
      </dgm:t>
    </dgm:pt>
    <dgm:pt modelId="{6C298981-AE3D-422E-9479-80FFCDFB27DF}">
      <dgm:prSet phldrT="[Tekst]"/>
      <dgm:spPr/>
      <dgm:t>
        <a:bodyPr rtlCol="0"/>
        <a:lstStyle/>
        <a:p>
          <a:pPr rtl="0"/>
          <a:r>
            <a:rPr lang="en-gb"/>
            <a:t>Plenary</a:t>
          </a:r>
        </a:p>
      </dgm:t>
    </dgm:pt>
    <dgm:pt modelId="{82D21DBB-9135-44AB-A28D-14EAC5B84A5B}" type="parTrans" cxnId="{709E92EF-F90E-4447-A25E-B2012AB08885}">
      <dgm:prSet/>
      <dgm:spPr/>
      <dgm:t>
        <a:bodyPr rtlCol="0"/>
        <a:lstStyle/>
        <a:p>
          <a:pPr rtl="0"/>
          <a:endParaRPr lang="da-DK"/>
        </a:p>
      </dgm:t>
    </dgm:pt>
    <dgm:pt modelId="{227BC330-0BF8-447E-9E20-80ED2D7F3D8E}" type="sibTrans" cxnId="{709E92EF-F90E-4447-A25E-B2012AB08885}">
      <dgm:prSet/>
      <dgm:spPr/>
      <dgm:t>
        <a:bodyPr rtlCol="0"/>
        <a:lstStyle/>
        <a:p>
          <a:pPr rtl="0"/>
          <a:endParaRPr lang="da-DK"/>
        </a:p>
      </dgm:t>
    </dgm:pt>
    <dgm:pt modelId="{A609F2D9-FFE6-4C71-87D3-D5A47F487523}" type="pres">
      <dgm:prSet presAssocID="{3B11A2AB-A0A6-4629-A513-66265C666FE1}" presName="arrowDiagram" presStyleCnt="0">
        <dgm:presLayoutVars>
          <dgm:chMax val="5"/>
          <dgm:dir/>
          <dgm:resizeHandles val="exact"/>
        </dgm:presLayoutVars>
      </dgm:prSet>
      <dgm:spPr/>
    </dgm:pt>
    <dgm:pt modelId="{F11BBEC1-5591-4DFB-AE2A-5EFAC423A32F}" type="pres">
      <dgm:prSet presAssocID="{3B11A2AB-A0A6-4629-A513-66265C666FE1}" presName="arrow" presStyleLbl="bgShp" presStyleIdx="0" presStyleCnt="1"/>
      <dgm:spPr/>
    </dgm:pt>
    <dgm:pt modelId="{F993713B-E1D7-4905-B048-0BE2023B798A}" type="pres">
      <dgm:prSet presAssocID="{3B11A2AB-A0A6-4629-A513-66265C666FE1}" presName="arrowDiagram5" presStyleCnt="0"/>
      <dgm:spPr/>
    </dgm:pt>
    <dgm:pt modelId="{F1B63D6B-9006-4167-9518-B2B14FF3F1DB}" type="pres">
      <dgm:prSet presAssocID="{6CDAFF38-7B80-4EEE-B8FC-D7B22D6CF75D}" presName="bullet5a" presStyleLbl="node1" presStyleIdx="0" presStyleCnt="5"/>
      <dgm:spPr/>
    </dgm:pt>
    <dgm:pt modelId="{C8534723-EAF8-46FB-81BB-0F090B74F4E8}" type="pres">
      <dgm:prSet presAssocID="{6CDAFF38-7B80-4EEE-B8FC-D7B22D6CF75D}" presName="textBox5a" presStyleLbl="revTx" presStyleIdx="0" presStyleCnt="5">
        <dgm:presLayoutVars>
          <dgm:bulletEnabled val="1"/>
        </dgm:presLayoutVars>
      </dgm:prSet>
      <dgm:spPr/>
    </dgm:pt>
    <dgm:pt modelId="{D158810D-429A-4650-AC6D-9D54247C54E9}" type="pres">
      <dgm:prSet presAssocID="{1259F98A-71F0-47FF-A741-05F41A2959D5}" presName="bullet5b" presStyleLbl="node1" presStyleIdx="1" presStyleCnt="5"/>
      <dgm:spPr/>
    </dgm:pt>
    <dgm:pt modelId="{574D9BEA-D043-442E-AE1F-9306D05EFF7B}" type="pres">
      <dgm:prSet presAssocID="{1259F98A-71F0-47FF-A741-05F41A2959D5}" presName="textBox5b" presStyleLbl="revTx" presStyleIdx="1" presStyleCnt="5">
        <dgm:presLayoutVars>
          <dgm:bulletEnabled val="1"/>
        </dgm:presLayoutVars>
      </dgm:prSet>
      <dgm:spPr/>
    </dgm:pt>
    <dgm:pt modelId="{7A11C5C6-809F-4F24-9B69-7F9AB3A1AC78}" type="pres">
      <dgm:prSet presAssocID="{FECEA4ED-88D1-464F-A59C-A05C01A697DE}" presName="bullet5c" presStyleLbl="node1" presStyleIdx="2" presStyleCnt="5"/>
      <dgm:spPr/>
    </dgm:pt>
    <dgm:pt modelId="{7D28AB79-B33C-4CDC-BC87-049C862719A1}" type="pres">
      <dgm:prSet presAssocID="{FECEA4ED-88D1-464F-A59C-A05C01A697DE}" presName="textBox5c" presStyleLbl="revTx" presStyleIdx="2" presStyleCnt="5">
        <dgm:presLayoutVars>
          <dgm:bulletEnabled val="1"/>
        </dgm:presLayoutVars>
      </dgm:prSet>
      <dgm:spPr/>
    </dgm:pt>
    <dgm:pt modelId="{C692B4BD-9FCA-4FE7-A3A6-DD593ED9F2E2}" type="pres">
      <dgm:prSet presAssocID="{7F208B58-FABB-4DD1-AB56-C4211036FB52}" presName="bullet5d" presStyleLbl="node1" presStyleIdx="3" presStyleCnt="5"/>
      <dgm:spPr/>
    </dgm:pt>
    <dgm:pt modelId="{90E3CD1A-455A-43B5-A3D4-3153AA282A8B}" type="pres">
      <dgm:prSet presAssocID="{7F208B58-FABB-4DD1-AB56-C4211036FB52}" presName="textBox5d" presStyleLbl="revTx" presStyleIdx="3" presStyleCnt="5">
        <dgm:presLayoutVars>
          <dgm:bulletEnabled val="1"/>
        </dgm:presLayoutVars>
      </dgm:prSet>
      <dgm:spPr/>
    </dgm:pt>
    <dgm:pt modelId="{A230E3DF-FD8A-4274-86CD-75A5F62B7EF3}" type="pres">
      <dgm:prSet presAssocID="{6C298981-AE3D-422E-9479-80FFCDFB27DF}" presName="bullet5e" presStyleLbl="node1" presStyleIdx="4" presStyleCnt="5"/>
      <dgm:spPr/>
    </dgm:pt>
    <dgm:pt modelId="{4A066FE3-4EDB-4E8C-9A56-5E66AAAA1375}" type="pres">
      <dgm:prSet presAssocID="{6C298981-AE3D-422E-9479-80FFCDFB27DF}" presName="textBox5e" presStyleLbl="revTx" presStyleIdx="4" presStyleCnt="5">
        <dgm:presLayoutVars>
          <dgm:bulletEnabled val="1"/>
        </dgm:presLayoutVars>
      </dgm:prSet>
      <dgm:spPr/>
    </dgm:pt>
  </dgm:ptLst>
  <dgm:cxnLst>
    <dgm:cxn modelId="{A7A07504-255C-4580-A8D2-CA48B96BC753}" type="presOf" srcId="{6C298981-AE3D-422E-9479-80FFCDFB27DF}" destId="{4A066FE3-4EDB-4E8C-9A56-5E66AAAA1375}" srcOrd="0" destOrd="0" presId="urn:microsoft.com/office/officeart/2005/8/layout/arrow2"/>
    <dgm:cxn modelId="{EF2F4905-1B04-46E7-829D-9148C87A5077}" srcId="{3B11A2AB-A0A6-4629-A513-66265C666FE1}" destId="{FECEA4ED-88D1-464F-A59C-A05C01A697DE}" srcOrd="2" destOrd="0" parTransId="{E462EA36-A4D7-4B7C-B0C9-67F969AB89C7}" sibTransId="{7FF64D8F-2EFC-44F0-A61F-4147385E7F66}"/>
    <dgm:cxn modelId="{C2A4781E-39B8-43AA-996F-7E703EE451EA}" type="presOf" srcId="{6CDAFF38-7B80-4EEE-B8FC-D7B22D6CF75D}" destId="{C8534723-EAF8-46FB-81BB-0F090B74F4E8}" srcOrd="0" destOrd="0" presId="urn:microsoft.com/office/officeart/2005/8/layout/arrow2"/>
    <dgm:cxn modelId="{82280F23-D2B4-457C-9EA4-A74EC6FD098F}" srcId="{3B11A2AB-A0A6-4629-A513-66265C666FE1}" destId="{7F208B58-FABB-4DD1-AB56-C4211036FB52}" srcOrd="3" destOrd="0" parTransId="{63C4DE24-9124-47C6-9377-98D7F2196143}" sibTransId="{EC39405E-AA45-4ECE-8531-A8C00C67C779}"/>
    <dgm:cxn modelId="{A8EA9548-83FC-4751-86B7-D4ED34B9713A}" type="presOf" srcId="{3B11A2AB-A0A6-4629-A513-66265C666FE1}" destId="{A609F2D9-FFE6-4C71-87D3-D5A47F487523}" srcOrd="0" destOrd="0" presId="urn:microsoft.com/office/officeart/2005/8/layout/arrow2"/>
    <dgm:cxn modelId="{4D72AF68-CA48-474B-BC70-EE8E6AA3F831}" type="presOf" srcId="{1259F98A-71F0-47FF-A741-05F41A2959D5}" destId="{574D9BEA-D043-442E-AE1F-9306D05EFF7B}" srcOrd="0" destOrd="0" presId="urn:microsoft.com/office/officeart/2005/8/layout/arrow2"/>
    <dgm:cxn modelId="{254CE76D-A2F1-46B2-A25D-82243618A749}" srcId="{3B11A2AB-A0A6-4629-A513-66265C666FE1}" destId="{6CDAFF38-7B80-4EEE-B8FC-D7B22D6CF75D}" srcOrd="0" destOrd="0" parTransId="{F9FB864B-42FB-4248-A9C8-B085C1D2868C}" sibTransId="{EBA62221-A98D-492D-A11C-7EC56C50091B}"/>
    <dgm:cxn modelId="{C2BCF37E-049A-4251-BB54-24C8F4F91DBA}" srcId="{3B11A2AB-A0A6-4629-A513-66265C666FE1}" destId="{1259F98A-71F0-47FF-A741-05F41A2959D5}" srcOrd="1" destOrd="0" parTransId="{28F438C5-B3D1-4E3C-A466-960F39ADCEA0}" sibTransId="{C0A72600-45A8-42DC-94CA-DDE8FF316557}"/>
    <dgm:cxn modelId="{423DE0AA-B045-47A0-9364-F8075DC51C0A}" type="presOf" srcId="{FECEA4ED-88D1-464F-A59C-A05C01A697DE}" destId="{7D28AB79-B33C-4CDC-BC87-049C862719A1}" srcOrd="0" destOrd="0" presId="urn:microsoft.com/office/officeart/2005/8/layout/arrow2"/>
    <dgm:cxn modelId="{B5DFDBBB-370E-4D27-A3B1-FCF4306AADC2}" type="presOf" srcId="{7F208B58-FABB-4DD1-AB56-C4211036FB52}" destId="{90E3CD1A-455A-43B5-A3D4-3153AA282A8B}" srcOrd="0" destOrd="0" presId="urn:microsoft.com/office/officeart/2005/8/layout/arrow2"/>
    <dgm:cxn modelId="{709E92EF-F90E-4447-A25E-B2012AB08885}" srcId="{3B11A2AB-A0A6-4629-A513-66265C666FE1}" destId="{6C298981-AE3D-422E-9479-80FFCDFB27DF}" srcOrd="4" destOrd="0" parTransId="{82D21DBB-9135-44AB-A28D-14EAC5B84A5B}" sibTransId="{227BC330-0BF8-447E-9E20-80ED2D7F3D8E}"/>
    <dgm:cxn modelId="{8699EE4A-6F5E-4153-B1B7-28E8D480A5E4}" type="presParOf" srcId="{A609F2D9-FFE6-4C71-87D3-D5A47F487523}" destId="{F11BBEC1-5591-4DFB-AE2A-5EFAC423A32F}" srcOrd="0" destOrd="0" presId="urn:microsoft.com/office/officeart/2005/8/layout/arrow2"/>
    <dgm:cxn modelId="{D5E1F2D6-2B69-49B5-99AF-EBAE974876EC}" type="presParOf" srcId="{A609F2D9-FFE6-4C71-87D3-D5A47F487523}" destId="{F993713B-E1D7-4905-B048-0BE2023B798A}" srcOrd="1" destOrd="0" presId="urn:microsoft.com/office/officeart/2005/8/layout/arrow2"/>
    <dgm:cxn modelId="{D71C3E74-1166-4F05-9615-426386C4F517}" type="presParOf" srcId="{F993713B-E1D7-4905-B048-0BE2023B798A}" destId="{F1B63D6B-9006-4167-9518-B2B14FF3F1DB}" srcOrd="0" destOrd="0" presId="urn:microsoft.com/office/officeart/2005/8/layout/arrow2"/>
    <dgm:cxn modelId="{8FF0839B-1B7D-450E-B9F7-6D429BEAFA4F}" type="presParOf" srcId="{F993713B-E1D7-4905-B048-0BE2023B798A}" destId="{C8534723-EAF8-46FB-81BB-0F090B74F4E8}" srcOrd="1" destOrd="0" presId="urn:microsoft.com/office/officeart/2005/8/layout/arrow2"/>
    <dgm:cxn modelId="{0B471E5B-EC0A-4075-B937-7BF80590B06B}" type="presParOf" srcId="{F993713B-E1D7-4905-B048-0BE2023B798A}" destId="{D158810D-429A-4650-AC6D-9D54247C54E9}" srcOrd="2" destOrd="0" presId="urn:microsoft.com/office/officeart/2005/8/layout/arrow2"/>
    <dgm:cxn modelId="{795DB1B9-E31D-455A-86E8-75E894851176}" type="presParOf" srcId="{F993713B-E1D7-4905-B048-0BE2023B798A}" destId="{574D9BEA-D043-442E-AE1F-9306D05EFF7B}" srcOrd="3" destOrd="0" presId="urn:microsoft.com/office/officeart/2005/8/layout/arrow2"/>
    <dgm:cxn modelId="{6D48A558-496B-4EEA-8865-E8FFBD5CD15D}" type="presParOf" srcId="{F993713B-E1D7-4905-B048-0BE2023B798A}" destId="{7A11C5C6-809F-4F24-9B69-7F9AB3A1AC78}" srcOrd="4" destOrd="0" presId="urn:microsoft.com/office/officeart/2005/8/layout/arrow2"/>
    <dgm:cxn modelId="{62B96E64-8FF8-44AC-8764-6E573A0644D4}" type="presParOf" srcId="{F993713B-E1D7-4905-B048-0BE2023B798A}" destId="{7D28AB79-B33C-4CDC-BC87-049C862719A1}" srcOrd="5" destOrd="0" presId="urn:microsoft.com/office/officeart/2005/8/layout/arrow2"/>
    <dgm:cxn modelId="{650DC23C-400B-45D0-AC89-E058D11D909A}" type="presParOf" srcId="{F993713B-E1D7-4905-B048-0BE2023B798A}" destId="{C692B4BD-9FCA-4FE7-A3A6-DD593ED9F2E2}" srcOrd="6" destOrd="0" presId="urn:microsoft.com/office/officeart/2005/8/layout/arrow2"/>
    <dgm:cxn modelId="{21BF9A64-A434-4FCB-9DC9-D9A4100C4EE0}" type="presParOf" srcId="{F993713B-E1D7-4905-B048-0BE2023B798A}" destId="{90E3CD1A-455A-43B5-A3D4-3153AA282A8B}" srcOrd="7" destOrd="0" presId="urn:microsoft.com/office/officeart/2005/8/layout/arrow2"/>
    <dgm:cxn modelId="{AFE953DC-D20B-4F73-80DE-00872191F783}" type="presParOf" srcId="{F993713B-E1D7-4905-B048-0BE2023B798A}" destId="{A230E3DF-FD8A-4274-86CD-75A5F62B7EF3}" srcOrd="8" destOrd="0" presId="urn:microsoft.com/office/officeart/2005/8/layout/arrow2"/>
    <dgm:cxn modelId="{5FCC0490-B0F3-4E2D-9740-D953E6B3715B}" type="presParOf" srcId="{F993713B-E1D7-4905-B048-0BE2023B798A}" destId="{4A066FE3-4EDB-4E8C-9A56-5E66AAAA1375}" srcOrd="9"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1F35A-0696-45D5-B348-E4DDDA6D7113}">
      <dsp:nvSpPr>
        <dsp:cNvPr id="0" name=""/>
        <dsp:cNvSpPr/>
      </dsp:nvSpPr>
      <dsp:spPr>
        <a:xfrm>
          <a:off x="569061" y="712384"/>
          <a:ext cx="5760719" cy="5760719"/>
        </a:xfrm>
        <a:prstGeom prst="pie">
          <a:avLst>
            <a:gd name="adj1" fmla="val 16200000"/>
            <a:gd name="adj2" fmla="val 19285716"/>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Preparation of the WPA process</a:t>
          </a:r>
        </a:p>
      </dsp:txBody>
      <dsp:txXfrm>
        <a:off x="3506341" y="1261024"/>
        <a:ext cx="1577339" cy="994409"/>
      </dsp:txXfrm>
    </dsp:sp>
    <dsp:sp modelId="{EEA73243-3CC5-4D69-89AA-9B43A094D79E}">
      <dsp:nvSpPr>
        <dsp:cNvPr id="0" name=""/>
        <dsp:cNvSpPr/>
      </dsp:nvSpPr>
      <dsp:spPr>
        <a:xfrm>
          <a:off x="565988" y="716597"/>
          <a:ext cx="5760719" cy="5760719"/>
        </a:xfrm>
        <a:prstGeom prst="pie">
          <a:avLst>
            <a:gd name="adj1" fmla="val 19285716"/>
            <a:gd name="adj2" fmla="val 771428"/>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of WPA and Well-Being Survey</a:t>
          </a:r>
        </a:p>
      </dsp:txBody>
      <dsp:txXfrm>
        <a:off x="4509338" y="2773997"/>
        <a:ext cx="1673351" cy="1062989"/>
      </dsp:txXfrm>
    </dsp:sp>
    <dsp:sp modelId="{CD67746C-B166-4CE0-8119-5F43CD3B6084}">
      <dsp:nvSpPr>
        <dsp:cNvPr id="0" name=""/>
        <dsp:cNvSpPr/>
      </dsp:nvSpPr>
      <dsp:spPr>
        <a:xfrm>
          <a:off x="565988" y="730250"/>
          <a:ext cx="5760719" cy="5760719"/>
        </a:xfrm>
        <a:prstGeom prst="pie">
          <a:avLst>
            <a:gd name="adj1" fmla="val 771428"/>
            <a:gd name="adj2" fmla="val 3857143"/>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Reporting of the results of the survey</a:t>
          </a:r>
        </a:p>
      </dsp:txBody>
      <dsp:txXfrm>
        <a:off x="4269308" y="4159250"/>
        <a:ext cx="1508759" cy="1097279"/>
      </dsp:txXfrm>
    </dsp:sp>
    <dsp:sp modelId="{52E33B99-A641-4937-AA95-AFFE5026097E}">
      <dsp:nvSpPr>
        <dsp:cNvPr id="0" name=""/>
        <dsp:cNvSpPr/>
      </dsp:nvSpPr>
      <dsp:spPr>
        <a:xfrm>
          <a:off x="565988" y="1167143"/>
          <a:ext cx="5760719" cy="5760719"/>
        </a:xfrm>
        <a:prstGeom prst="pie">
          <a:avLst>
            <a:gd name="adj1" fmla="val 3857226"/>
            <a:gd name="adj2" fmla="val 6942858"/>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Dialogue about and assessment of results</a:t>
          </a:r>
        </a:p>
      </dsp:txBody>
      <dsp:txXfrm>
        <a:off x="2674823" y="5693422"/>
        <a:ext cx="1543049" cy="1097279"/>
      </dsp:txXfrm>
    </dsp:sp>
    <dsp:sp modelId="{7BC9ADBD-79B6-4CDD-BD7A-917BB62C25C5}">
      <dsp:nvSpPr>
        <dsp:cNvPr id="0" name=""/>
        <dsp:cNvSpPr/>
      </dsp:nvSpPr>
      <dsp:spPr>
        <a:xfrm>
          <a:off x="552220" y="744018"/>
          <a:ext cx="5760719" cy="5760719"/>
        </a:xfrm>
        <a:prstGeom prst="pie">
          <a:avLst>
            <a:gd name="adj1" fmla="val 6942858"/>
            <a:gd name="adj2" fmla="val 10028574"/>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Action plan: Planning of efforts</a:t>
          </a:r>
        </a:p>
      </dsp:txBody>
      <dsp:txXfrm>
        <a:off x="1100860" y="4173018"/>
        <a:ext cx="1508759" cy="1097279"/>
      </dsp:txXfrm>
    </dsp:sp>
    <dsp:sp modelId="{ED6B7DD2-6D88-43AC-8FAC-0F85F20D1905}">
      <dsp:nvSpPr>
        <dsp:cNvPr id="0" name=""/>
        <dsp:cNvSpPr/>
      </dsp:nvSpPr>
      <dsp:spPr>
        <a:xfrm>
          <a:off x="542657" y="726909"/>
          <a:ext cx="5760719" cy="5760719"/>
        </a:xfrm>
        <a:prstGeom prst="pie">
          <a:avLst>
            <a:gd name="adj1" fmla="val 10028574"/>
            <a:gd name="adj2" fmla="val 13114284"/>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Implementation: Concrete initiatives</a:t>
          </a:r>
        </a:p>
      </dsp:txBody>
      <dsp:txXfrm>
        <a:off x="686675" y="2784309"/>
        <a:ext cx="1673351" cy="1062989"/>
      </dsp:txXfrm>
    </dsp:sp>
    <dsp:sp modelId="{E5464C76-DB82-4316-94BA-629BD5EC22C4}">
      <dsp:nvSpPr>
        <dsp:cNvPr id="0" name=""/>
        <dsp:cNvSpPr/>
      </dsp:nvSpPr>
      <dsp:spPr>
        <a:xfrm>
          <a:off x="550837" y="724720"/>
          <a:ext cx="5760719" cy="5760719"/>
        </a:xfrm>
        <a:prstGeom prst="pie">
          <a:avLst>
            <a:gd name="adj1" fmla="val 13114284"/>
            <a:gd name="adj2" fmla="val 16200000"/>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rtlCol="0" anchor="ctr" anchorCtr="0">
          <a:noAutofit/>
        </a:bodyPr>
        <a:lstStyle/>
        <a:p>
          <a:pPr marL="0" lvl="0" indent="0" algn="ctr" defTabSz="622300" rtl="0">
            <a:lnSpc>
              <a:spcPct val="90000"/>
            </a:lnSpc>
            <a:spcBef>
              <a:spcPct val="0"/>
            </a:spcBef>
            <a:spcAft>
              <a:spcPct val="35000"/>
            </a:spcAft>
            <a:buNone/>
          </a:pPr>
          <a:r>
            <a:rPr lang="en-gb" sz="1400" b="0" kern="1200">
              <a:solidFill>
                <a:schemeClr val="tx1"/>
              </a:solidFill>
            </a:rPr>
            <a:t>Follow-up: </a:t>
          </a:r>
        </a:p>
        <a:p>
          <a:pPr marL="0" lvl="0" indent="0" algn="ctr" defTabSz="622300" rtl="0">
            <a:lnSpc>
              <a:spcPct val="90000"/>
            </a:lnSpc>
            <a:spcBef>
              <a:spcPct val="0"/>
            </a:spcBef>
            <a:spcAft>
              <a:spcPct val="35000"/>
            </a:spcAft>
            <a:buNone/>
          </a:pPr>
          <a:r>
            <a:rPr lang="en-gb" sz="1400" b="0" kern="1200">
              <a:solidFill>
                <a:schemeClr val="tx1"/>
              </a:solidFill>
            </a:rPr>
            <a:t>Does it work?</a:t>
          </a:r>
        </a:p>
      </dsp:txBody>
      <dsp:txXfrm>
        <a:off x="1798993" y="1273360"/>
        <a:ext cx="1577339" cy="994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BBEC1-5591-4DFB-AE2A-5EFAC423A32F}">
      <dsp:nvSpPr>
        <dsp:cNvPr id="0" name=""/>
        <dsp:cNvSpPr/>
      </dsp:nvSpPr>
      <dsp:spPr>
        <a:xfrm>
          <a:off x="0" y="286184"/>
          <a:ext cx="6099300" cy="381206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63D6B-9006-4167-9518-B2B14FF3F1DB}">
      <dsp:nvSpPr>
        <dsp:cNvPr id="0" name=""/>
        <dsp:cNvSpPr/>
      </dsp:nvSpPr>
      <dsp:spPr>
        <a:xfrm>
          <a:off x="600781" y="3120833"/>
          <a:ext cx="140283" cy="1402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34723-EAF8-46FB-81BB-0F090B74F4E8}">
      <dsp:nvSpPr>
        <dsp:cNvPr id="0" name=""/>
        <dsp:cNvSpPr/>
      </dsp:nvSpPr>
      <dsp:spPr>
        <a:xfrm>
          <a:off x="670923" y="3190975"/>
          <a:ext cx="799008" cy="907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334"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Individual reflection</a:t>
          </a:r>
        </a:p>
      </dsp:txBody>
      <dsp:txXfrm>
        <a:off x="670923" y="3190975"/>
        <a:ext cx="799008" cy="907270"/>
      </dsp:txXfrm>
    </dsp:sp>
    <dsp:sp modelId="{D158810D-429A-4650-AC6D-9D54247C54E9}">
      <dsp:nvSpPr>
        <dsp:cNvPr id="0" name=""/>
        <dsp:cNvSpPr/>
      </dsp:nvSpPr>
      <dsp:spPr>
        <a:xfrm>
          <a:off x="1360143" y="2391205"/>
          <a:ext cx="219574" cy="2195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4D9BEA-D043-442E-AE1F-9306D05EFF7B}">
      <dsp:nvSpPr>
        <dsp:cNvPr id="0" name=""/>
        <dsp:cNvSpPr/>
      </dsp:nvSpPr>
      <dsp:spPr>
        <a:xfrm>
          <a:off x="1469931" y="2500992"/>
          <a:ext cx="1012483" cy="1597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348"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One-on-one dialogue</a:t>
          </a:r>
        </a:p>
      </dsp:txBody>
      <dsp:txXfrm>
        <a:off x="1469931" y="2500992"/>
        <a:ext cx="1012483" cy="1597254"/>
      </dsp:txXfrm>
    </dsp:sp>
    <dsp:sp modelId="{7A11C5C6-809F-4F24-9B69-7F9AB3A1AC78}">
      <dsp:nvSpPr>
        <dsp:cNvPr id="0" name=""/>
        <dsp:cNvSpPr/>
      </dsp:nvSpPr>
      <dsp:spPr>
        <a:xfrm>
          <a:off x="2336031" y="1809484"/>
          <a:ext cx="292766" cy="292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28AB79-B33C-4CDC-BC87-049C862719A1}">
      <dsp:nvSpPr>
        <dsp:cNvPr id="0" name=""/>
        <dsp:cNvSpPr/>
      </dsp:nvSpPr>
      <dsp:spPr>
        <a:xfrm>
          <a:off x="2482415" y="1955867"/>
          <a:ext cx="1177164" cy="2142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31"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Two-on-two dialogue</a:t>
          </a:r>
        </a:p>
      </dsp:txBody>
      <dsp:txXfrm>
        <a:off x="2482415" y="1955867"/>
        <a:ext cx="1177164" cy="2142379"/>
      </dsp:txXfrm>
    </dsp:sp>
    <dsp:sp modelId="{C692B4BD-9FCA-4FE7-A3A6-DD593ED9F2E2}">
      <dsp:nvSpPr>
        <dsp:cNvPr id="0" name=""/>
        <dsp:cNvSpPr/>
      </dsp:nvSpPr>
      <dsp:spPr>
        <a:xfrm>
          <a:off x="3470501" y="1355086"/>
          <a:ext cx="378156" cy="3781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E3CD1A-455A-43B5-A3D4-3153AA282A8B}">
      <dsp:nvSpPr>
        <dsp:cNvPr id="0" name=""/>
        <dsp:cNvSpPr/>
      </dsp:nvSpPr>
      <dsp:spPr>
        <a:xfrm>
          <a:off x="3659580" y="1544164"/>
          <a:ext cx="1219860" cy="2554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377"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Four-on-four dialogue</a:t>
          </a:r>
        </a:p>
      </dsp:txBody>
      <dsp:txXfrm>
        <a:off x="3659580" y="1544164"/>
        <a:ext cx="1219860" cy="2554081"/>
      </dsp:txXfrm>
    </dsp:sp>
    <dsp:sp modelId="{A230E3DF-FD8A-4274-86CD-75A5F62B7EF3}">
      <dsp:nvSpPr>
        <dsp:cNvPr id="0" name=""/>
        <dsp:cNvSpPr/>
      </dsp:nvSpPr>
      <dsp:spPr>
        <a:xfrm>
          <a:off x="4638517" y="1051646"/>
          <a:ext cx="481844" cy="4818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66FE3-4EDB-4E8C-9A56-5E66AAAA1375}">
      <dsp:nvSpPr>
        <dsp:cNvPr id="0" name=""/>
        <dsp:cNvSpPr/>
      </dsp:nvSpPr>
      <dsp:spPr>
        <a:xfrm>
          <a:off x="4879440" y="1292568"/>
          <a:ext cx="1219860" cy="2805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320"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Plenary</a:t>
          </a:r>
        </a:p>
      </dsp:txBody>
      <dsp:txXfrm>
        <a:off x="4879440" y="1292568"/>
        <a:ext cx="1219860" cy="28056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BBEC1-5591-4DFB-AE2A-5EFAC423A32F}">
      <dsp:nvSpPr>
        <dsp:cNvPr id="0" name=""/>
        <dsp:cNvSpPr/>
      </dsp:nvSpPr>
      <dsp:spPr>
        <a:xfrm>
          <a:off x="0" y="286184"/>
          <a:ext cx="6099300" cy="381206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63D6B-9006-4167-9518-B2B14FF3F1DB}">
      <dsp:nvSpPr>
        <dsp:cNvPr id="0" name=""/>
        <dsp:cNvSpPr/>
      </dsp:nvSpPr>
      <dsp:spPr>
        <a:xfrm>
          <a:off x="600781" y="3120833"/>
          <a:ext cx="140283" cy="1402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34723-EAF8-46FB-81BB-0F090B74F4E8}">
      <dsp:nvSpPr>
        <dsp:cNvPr id="0" name=""/>
        <dsp:cNvSpPr/>
      </dsp:nvSpPr>
      <dsp:spPr>
        <a:xfrm>
          <a:off x="670923" y="3190975"/>
          <a:ext cx="799008" cy="907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334"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Individual reflection</a:t>
          </a:r>
        </a:p>
      </dsp:txBody>
      <dsp:txXfrm>
        <a:off x="670923" y="3190975"/>
        <a:ext cx="799008" cy="907270"/>
      </dsp:txXfrm>
    </dsp:sp>
    <dsp:sp modelId="{D158810D-429A-4650-AC6D-9D54247C54E9}">
      <dsp:nvSpPr>
        <dsp:cNvPr id="0" name=""/>
        <dsp:cNvSpPr/>
      </dsp:nvSpPr>
      <dsp:spPr>
        <a:xfrm>
          <a:off x="1360143" y="2391205"/>
          <a:ext cx="219574" cy="2195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4D9BEA-D043-442E-AE1F-9306D05EFF7B}">
      <dsp:nvSpPr>
        <dsp:cNvPr id="0" name=""/>
        <dsp:cNvSpPr/>
      </dsp:nvSpPr>
      <dsp:spPr>
        <a:xfrm>
          <a:off x="1469931" y="2500992"/>
          <a:ext cx="1012483" cy="1597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348"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One-on-one dialogue</a:t>
          </a:r>
        </a:p>
      </dsp:txBody>
      <dsp:txXfrm>
        <a:off x="1469931" y="2500992"/>
        <a:ext cx="1012483" cy="1597254"/>
      </dsp:txXfrm>
    </dsp:sp>
    <dsp:sp modelId="{7A11C5C6-809F-4F24-9B69-7F9AB3A1AC78}">
      <dsp:nvSpPr>
        <dsp:cNvPr id="0" name=""/>
        <dsp:cNvSpPr/>
      </dsp:nvSpPr>
      <dsp:spPr>
        <a:xfrm>
          <a:off x="2336031" y="1809484"/>
          <a:ext cx="292766" cy="292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28AB79-B33C-4CDC-BC87-049C862719A1}">
      <dsp:nvSpPr>
        <dsp:cNvPr id="0" name=""/>
        <dsp:cNvSpPr/>
      </dsp:nvSpPr>
      <dsp:spPr>
        <a:xfrm>
          <a:off x="2482415" y="1955867"/>
          <a:ext cx="1177164" cy="2142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31"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Two-on-two dialogue</a:t>
          </a:r>
        </a:p>
      </dsp:txBody>
      <dsp:txXfrm>
        <a:off x="2482415" y="1955867"/>
        <a:ext cx="1177164" cy="2142379"/>
      </dsp:txXfrm>
    </dsp:sp>
    <dsp:sp modelId="{C692B4BD-9FCA-4FE7-A3A6-DD593ED9F2E2}">
      <dsp:nvSpPr>
        <dsp:cNvPr id="0" name=""/>
        <dsp:cNvSpPr/>
      </dsp:nvSpPr>
      <dsp:spPr>
        <a:xfrm>
          <a:off x="3470501" y="1355086"/>
          <a:ext cx="378156" cy="3781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E3CD1A-455A-43B5-A3D4-3153AA282A8B}">
      <dsp:nvSpPr>
        <dsp:cNvPr id="0" name=""/>
        <dsp:cNvSpPr/>
      </dsp:nvSpPr>
      <dsp:spPr>
        <a:xfrm>
          <a:off x="3659580" y="1544164"/>
          <a:ext cx="1219860" cy="2554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377"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Four-on-four dialogue</a:t>
          </a:r>
        </a:p>
      </dsp:txBody>
      <dsp:txXfrm>
        <a:off x="3659580" y="1544164"/>
        <a:ext cx="1219860" cy="2554081"/>
      </dsp:txXfrm>
    </dsp:sp>
    <dsp:sp modelId="{A230E3DF-FD8A-4274-86CD-75A5F62B7EF3}">
      <dsp:nvSpPr>
        <dsp:cNvPr id="0" name=""/>
        <dsp:cNvSpPr/>
      </dsp:nvSpPr>
      <dsp:spPr>
        <a:xfrm>
          <a:off x="4638517" y="1051646"/>
          <a:ext cx="481844" cy="4818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66FE3-4EDB-4E8C-9A56-5E66AAAA1375}">
      <dsp:nvSpPr>
        <dsp:cNvPr id="0" name=""/>
        <dsp:cNvSpPr/>
      </dsp:nvSpPr>
      <dsp:spPr>
        <a:xfrm>
          <a:off x="4879440" y="1292568"/>
          <a:ext cx="1219860" cy="2805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320"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Plenary</a:t>
          </a:r>
        </a:p>
      </dsp:txBody>
      <dsp:txXfrm>
        <a:off x="4879440" y="1292568"/>
        <a:ext cx="1219860" cy="2805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BBEC1-5591-4DFB-AE2A-5EFAC423A32F}">
      <dsp:nvSpPr>
        <dsp:cNvPr id="0" name=""/>
        <dsp:cNvSpPr/>
      </dsp:nvSpPr>
      <dsp:spPr>
        <a:xfrm>
          <a:off x="0" y="286184"/>
          <a:ext cx="6099300" cy="381206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B63D6B-9006-4167-9518-B2B14FF3F1DB}">
      <dsp:nvSpPr>
        <dsp:cNvPr id="0" name=""/>
        <dsp:cNvSpPr/>
      </dsp:nvSpPr>
      <dsp:spPr>
        <a:xfrm>
          <a:off x="600781" y="3120833"/>
          <a:ext cx="140283" cy="14028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34723-EAF8-46FB-81BB-0F090B74F4E8}">
      <dsp:nvSpPr>
        <dsp:cNvPr id="0" name=""/>
        <dsp:cNvSpPr/>
      </dsp:nvSpPr>
      <dsp:spPr>
        <a:xfrm>
          <a:off x="670923" y="3190975"/>
          <a:ext cx="799008" cy="9072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334"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Individual reflection</a:t>
          </a:r>
        </a:p>
      </dsp:txBody>
      <dsp:txXfrm>
        <a:off x="670923" y="3190975"/>
        <a:ext cx="799008" cy="907270"/>
      </dsp:txXfrm>
    </dsp:sp>
    <dsp:sp modelId="{D158810D-429A-4650-AC6D-9D54247C54E9}">
      <dsp:nvSpPr>
        <dsp:cNvPr id="0" name=""/>
        <dsp:cNvSpPr/>
      </dsp:nvSpPr>
      <dsp:spPr>
        <a:xfrm>
          <a:off x="1360143" y="2391205"/>
          <a:ext cx="219574" cy="2195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4D9BEA-D043-442E-AE1F-9306D05EFF7B}">
      <dsp:nvSpPr>
        <dsp:cNvPr id="0" name=""/>
        <dsp:cNvSpPr/>
      </dsp:nvSpPr>
      <dsp:spPr>
        <a:xfrm>
          <a:off x="1469931" y="2500992"/>
          <a:ext cx="1012483" cy="1597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348"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One-on-one dialogue</a:t>
          </a:r>
        </a:p>
      </dsp:txBody>
      <dsp:txXfrm>
        <a:off x="1469931" y="2500992"/>
        <a:ext cx="1012483" cy="1597254"/>
      </dsp:txXfrm>
    </dsp:sp>
    <dsp:sp modelId="{7A11C5C6-809F-4F24-9B69-7F9AB3A1AC78}">
      <dsp:nvSpPr>
        <dsp:cNvPr id="0" name=""/>
        <dsp:cNvSpPr/>
      </dsp:nvSpPr>
      <dsp:spPr>
        <a:xfrm>
          <a:off x="2336031" y="1809484"/>
          <a:ext cx="292766" cy="292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28AB79-B33C-4CDC-BC87-049C862719A1}">
      <dsp:nvSpPr>
        <dsp:cNvPr id="0" name=""/>
        <dsp:cNvSpPr/>
      </dsp:nvSpPr>
      <dsp:spPr>
        <a:xfrm>
          <a:off x="2482415" y="1955867"/>
          <a:ext cx="1177164" cy="2142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131"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Two-on-two dialogue</a:t>
          </a:r>
        </a:p>
      </dsp:txBody>
      <dsp:txXfrm>
        <a:off x="2482415" y="1955867"/>
        <a:ext cx="1177164" cy="2142379"/>
      </dsp:txXfrm>
    </dsp:sp>
    <dsp:sp modelId="{C692B4BD-9FCA-4FE7-A3A6-DD593ED9F2E2}">
      <dsp:nvSpPr>
        <dsp:cNvPr id="0" name=""/>
        <dsp:cNvSpPr/>
      </dsp:nvSpPr>
      <dsp:spPr>
        <a:xfrm>
          <a:off x="3470501" y="1355086"/>
          <a:ext cx="378156" cy="3781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E3CD1A-455A-43B5-A3D4-3153AA282A8B}">
      <dsp:nvSpPr>
        <dsp:cNvPr id="0" name=""/>
        <dsp:cNvSpPr/>
      </dsp:nvSpPr>
      <dsp:spPr>
        <a:xfrm>
          <a:off x="3659580" y="1544164"/>
          <a:ext cx="1219860" cy="2554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377"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Four-on-four dialogue</a:t>
          </a:r>
        </a:p>
      </dsp:txBody>
      <dsp:txXfrm>
        <a:off x="3659580" y="1544164"/>
        <a:ext cx="1219860" cy="2554081"/>
      </dsp:txXfrm>
    </dsp:sp>
    <dsp:sp modelId="{A230E3DF-FD8A-4274-86CD-75A5F62B7EF3}">
      <dsp:nvSpPr>
        <dsp:cNvPr id="0" name=""/>
        <dsp:cNvSpPr/>
      </dsp:nvSpPr>
      <dsp:spPr>
        <a:xfrm>
          <a:off x="4638517" y="1051646"/>
          <a:ext cx="481844" cy="4818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66FE3-4EDB-4E8C-9A56-5E66AAAA1375}">
      <dsp:nvSpPr>
        <dsp:cNvPr id="0" name=""/>
        <dsp:cNvSpPr/>
      </dsp:nvSpPr>
      <dsp:spPr>
        <a:xfrm>
          <a:off x="4879440" y="1292568"/>
          <a:ext cx="1219860" cy="2805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320" tIns="0" rIns="0" bIns="0" numCol="1" spcCol="1270" rtlCol="0" anchor="t" anchorCtr="0">
          <a:noAutofit/>
        </a:bodyPr>
        <a:lstStyle/>
        <a:p>
          <a:pPr marL="0" lvl="0" indent="0" algn="l" defTabSz="577850" rtl="0">
            <a:lnSpc>
              <a:spcPct val="90000"/>
            </a:lnSpc>
            <a:spcBef>
              <a:spcPct val="0"/>
            </a:spcBef>
            <a:spcAft>
              <a:spcPct val="35000"/>
            </a:spcAft>
            <a:buNone/>
          </a:pPr>
          <a:r>
            <a:rPr lang="en-gb" sz="1300" kern="1200"/>
            <a:t>Plenary</a:t>
          </a:r>
        </a:p>
      </dsp:txBody>
      <dsp:txXfrm>
        <a:off x="4879440" y="1292568"/>
        <a:ext cx="1219860" cy="280567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rtl="0"/>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rtl="0"/>
            <a:fld id="{CD72A38B-F9FA-4036-A084-652409E98F08}" type="datetimeFigureOut">
              <a:rPr lang="en-GB"/>
              <a:pPr rtl="0"/>
              <a:t>03/02/2025</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rtl="0"/>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pPr rtl="0"/>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a:t>
            </a:fld>
            <a:endParaRPr lang="en-GB" dirty="0"/>
          </a:p>
        </p:txBody>
      </p:sp>
    </p:spTree>
    <p:extLst>
      <p:ext uri="{BB962C8B-B14F-4D97-AF65-F5344CB8AC3E}">
        <p14:creationId xmlns:p14="http://schemas.microsoft.com/office/powerpoint/2010/main" val="351854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10</a:t>
            </a:fld>
            <a:endParaRPr lang="en-GB" dirty="0"/>
          </a:p>
        </p:txBody>
      </p:sp>
    </p:spTree>
    <p:extLst>
      <p:ext uri="{BB962C8B-B14F-4D97-AF65-F5344CB8AC3E}">
        <p14:creationId xmlns:p14="http://schemas.microsoft.com/office/powerpoint/2010/main" val="423105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11</a:t>
            </a:fld>
            <a:endParaRPr lang="en-GB" dirty="0"/>
          </a:p>
        </p:txBody>
      </p:sp>
    </p:spTree>
    <p:extLst>
      <p:ext uri="{BB962C8B-B14F-4D97-AF65-F5344CB8AC3E}">
        <p14:creationId xmlns:p14="http://schemas.microsoft.com/office/powerpoint/2010/main" val="2960874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tool is particularly useful among academic staff or groups with a low level of psychological safety</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2</a:t>
            </a:fld>
            <a:endParaRPr lang="en-GB" dirty="0"/>
          </a:p>
        </p:txBody>
      </p:sp>
    </p:spTree>
    <p:extLst>
      <p:ext uri="{BB962C8B-B14F-4D97-AF65-F5344CB8AC3E}">
        <p14:creationId xmlns:p14="http://schemas.microsoft.com/office/powerpoint/2010/main" val="338984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method is designed to ensure that the dialogue and discussion of the working environment is a holistic reflection. </a:t>
            </a:r>
          </a:p>
          <a:p>
            <a:pPr rtl="0"/>
            <a:endParaRPr lang="da-DK" dirty="0"/>
          </a:p>
          <a:p>
            <a:pPr rtl="0"/>
            <a:r>
              <a:rPr lang="en-gb"/>
              <a:t>The first diamond is about opening up to possible explanations for a health and safety challenge and then narrowing down a prioritisation of topics to be addressed in the second diamond. The diamond illustrates one phase of the dialogue: the analysis phase. This is where we unfold possible causes (the immediate and underlying causes) of a health and safety challenge. The phase can be divided into a first part and second part, and different tools can be used to kickstart the dialogue and to limit it towards the solution phase. </a:t>
            </a:r>
          </a:p>
          <a:p>
            <a:pPr rtl="0"/>
            <a:endParaRPr lang="da-DK" dirty="0"/>
          </a:p>
          <a:p>
            <a:pPr rtl="0"/>
            <a:r>
              <a:rPr lang="en-gb"/>
              <a:t>The second diamond is about opening up to possible solutions to the challenge (or efforts to preserve/develop what works well). This diamond illustrates another phase of the dialogue: the idea generation/solution phase. </a:t>
            </a:r>
          </a:p>
          <a:p>
            <a:pPr rtl="0"/>
            <a:r>
              <a:rPr lang="en-gb"/>
              <a:t>The phase begins by starting with your priorities and unfolding possible solutions in the dialogue, based on the reasons identified in the first phase. Again, you can work in two parts. The first part of the second diamond is about being open to possibilities, while the second part of the diamond is about prioritising actions/solutions. </a:t>
            </a:r>
          </a:p>
          <a:p>
            <a:pPr rtl="0"/>
            <a:endParaRPr lang="da-DK" dirty="0"/>
          </a:p>
          <a:p>
            <a:pPr rtl="0"/>
            <a:r>
              <a:rPr lang="en-gb"/>
              <a:t>The dotted line illustrates that the process is open and not concluded between the first and second diamond. After the second diamond, the dashed line illustrates that another diamond can be inserted at this stage in the dialogue, or that there will be a follow-up phase later in the process where efforts are evaluated with the employees.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3</a:t>
            </a:fld>
            <a:endParaRPr lang="en-GB" dirty="0"/>
          </a:p>
        </p:txBody>
      </p:sp>
    </p:spTree>
    <p:extLst>
      <p:ext uri="{BB962C8B-B14F-4D97-AF65-F5344CB8AC3E}">
        <p14:creationId xmlns:p14="http://schemas.microsoft.com/office/powerpoint/2010/main" val="301194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funnel model is good for bringing many perspectives into play equally.</a:t>
            </a:r>
          </a:p>
          <a:p>
            <a:pPr rtl="0"/>
            <a:endParaRPr lang="da-DK" baseline="0" dirty="0"/>
          </a:p>
          <a:p>
            <a:pPr rtl="0"/>
            <a:r>
              <a:rPr lang="en-gb"/>
              <a:t>Questions should be prepared in advance so that participants are aware of what will be discussed.</a:t>
            </a:r>
          </a:p>
          <a:p>
            <a:pPr rtl="0"/>
            <a:endParaRPr lang="da-DK" baseline="0" dirty="0"/>
          </a:p>
          <a:p>
            <a:pPr rtl="0"/>
            <a:r>
              <a:rPr lang="en-gb"/>
              <a:t>It is up to the health and safety group and management to organise the specific process locally, including the questions to be addressed. </a:t>
            </a:r>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4</a:t>
            </a:fld>
            <a:endParaRPr lang="en-GB" dirty="0"/>
          </a:p>
        </p:txBody>
      </p:sp>
    </p:spTree>
    <p:extLst>
      <p:ext uri="{BB962C8B-B14F-4D97-AF65-F5344CB8AC3E}">
        <p14:creationId xmlns:p14="http://schemas.microsoft.com/office/powerpoint/2010/main" val="71455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5</a:t>
            </a:fld>
            <a:endParaRPr lang="en-GB" dirty="0"/>
          </a:p>
        </p:txBody>
      </p:sp>
    </p:spTree>
    <p:extLst>
      <p:ext uri="{BB962C8B-B14F-4D97-AF65-F5344CB8AC3E}">
        <p14:creationId xmlns:p14="http://schemas.microsoft.com/office/powerpoint/2010/main" val="74449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6</a:t>
            </a:fld>
            <a:endParaRPr lang="en-GB" dirty="0"/>
          </a:p>
        </p:txBody>
      </p:sp>
    </p:spTree>
    <p:extLst>
      <p:ext uri="{BB962C8B-B14F-4D97-AF65-F5344CB8AC3E}">
        <p14:creationId xmlns:p14="http://schemas.microsoft.com/office/powerpoint/2010/main" val="1988480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The following example is developed from group conversation model 1, with IGLO added in the second diamond. </a:t>
            </a:r>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7</a:t>
            </a:fld>
            <a:endParaRPr lang="en-GB" dirty="0"/>
          </a:p>
        </p:txBody>
      </p:sp>
    </p:spTree>
    <p:extLst>
      <p:ext uri="{BB962C8B-B14F-4D97-AF65-F5344CB8AC3E}">
        <p14:creationId xmlns:p14="http://schemas.microsoft.com/office/powerpoint/2010/main" val="1271318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r>
              <a:rPr lang="en-gb"/>
              <a:t>In the funnel model, the framework is such that it minimises the possibility of identifying individual perspectives when reaching the plenary summary. However, it might be worth considering how many participants to invite per dialogue meeting and how to place them in the room, either randomly or strategically placed to foster a dynamic dialogue. What creates the best conditions for good dialogues? </a:t>
            </a:r>
          </a:p>
          <a:p>
            <a:pPr rtl="0"/>
            <a:endParaRPr lang="da-DK" dirty="0"/>
          </a:p>
          <a:p>
            <a:pPr rtl="0"/>
            <a:r>
              <a:rPr lang="en-gb"/>
              <a:t>If the WPA results warrant caution, e.g. in dialogues about more sensitive topics such as management, offensive actions, etc. Or if psychological safety is low, knowing their dialogue buddy in advance can create a sense of security. </a:t>
            </a:r>
          </a:p>
          <a:p>
            <a:pPr rtl="0"/>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It can be beneficial to supplement the dialogues with writing – both to give AMG material for their further work and to create a common conclusion for the participants in the groups.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t>A transparent process is important for employee engagement. Therefore, it is important that the health and safety group informs employees about their plan and pays attention to how employees are involved in the process and in the execution of actions.</a:t>
            </a:r>
          </a:p>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8</a:t>
            </a:fld>
            <a:endParaRPr lang="en-GB" dirty="0"/>
          </a:p>
        </p:txBody>
      </p:sp>
    </p:spTree>
    <p:extLst>
      <p:ext uri="{BB962C8B-B14F-4D97-AF65-F5344CB8AC3E}">
        <p14:creationId xmlns:p14="http://schemas.microsoft.com/office/powerpoint/2010/main" val="2471048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rtlCol="0"/>
          <a:lstStyle/>
          <a:p>
            <a:pPr rtl="0"/>
            <a:endParaRPr lang="da-DK" dirty="0"/>
          </a:p>
        </p:txBody>
      </p:sp>
      <p:sp>
        <p:nvSpPr>
          <p:cNvPr id="4" name="Pladsholder til slidenummer 3"/>
          <p:cNvSpPr>
            <a:spLocks noGrp="1"/>
          </p:cNvSpPr>
          <p:nvPr>
            <p:ph type="sldNum" sz="quarter" idx="5"/>
          </p:nvPr>
        </p:nvSpPr>
        <p:spPr/>
        <p:txBody>
          <a:bodyPr rtlCol="0"/>
          <a:lstStyle/>
          <a:p>
            <a:pPr rtl="0"/>
            <a:fld id="{49436F85-577F-4A92-A47F-D540A2BCC821}" type="slidenum">
              <a:rPr lang="en-GB" smtClean="0"/>
              <a:pPr/>
              <a:t>9</a:t>
            </a:fld>
            <a:endParaRPr lang="en-GB" dirty="0"/>
          </a:p>
        </p:txBody>
      </p:sp>
    </p:spTree>
    <p:extLst>
      <p:ext uri="{BB962C8B-B14F-4D97-AF65-F5344CB8AC3E}">
        <p14:creationId xmlns:p14="http://schemas.microsoft.com/office/powerpoint/2010/main" val="4109836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bg1"/>
                </a:solidFill>
              </a:defRPr>
            </a:lvl1pPr>
          </a:lstStyle>
          <a:p>
            <a:pPr rtl="0"/>
            <a:r>
              <a:rPr lang="en-gb"/>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0913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rtlCol="0"/>
          <a:lstStyle>
            <a:lvl1pPr>
              <a:defRPr/>
            </a:lvl1pPr>
          </a:lstStyle>
          <a:p>
            <a:pPr rtl="0"/>
            <a:r>
              <a:rPr lang="en-gb"/>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941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rtlCol="0"/>
          <a:lstStyle>
            <a:lvl1pPr>
              <a:defRPr sz="4800"/>
            </a:lvl1pPr>
          </a:lstStyle>
          <a:p>
            <a:pPr rtl="0"/>
            <a:r>
              <a:rPr lang="en-gb"/>
              <a:t>Overskrift i maks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rtlCol="0" anchor="b" anchorCtr="0"/>
          <a:lstStyle>
            <a:lvl1pPr marL="0" indent="0">
              <a:buFont typeface="Arial" panose="020B0604020202020204" pitchFamily="34" charset="0"/>
              <a:buNone/>
              <a:defRPr/>
            </a:lvl1pPr>
          </a:lstStyle>
          <a:p>
            <a:pPr lvl="0" rtl="0"/>
            <a:r>
              <a:rPr lang="en-gb"/>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rtlCol="0"/>
          <a:lstStyle>
            <a:lvl1pPr marL="0" indent="0" algn="ctr">
              <a:buNone/>
              <a:defRPr sz="1100"/>
            </a:lvl1pPr>
          </a:lstStyle>
          <a:p>
            <a:pPr rtl="0"/>
            <a:r>
              <a:rPr lang="en-gb"/>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033735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400"/>
            </a:lvl1pPr>
          </a:lstStyle>
          <a:p>
            <a:pPr rtl="0"/>
            <a:r>
              <a:rPr lang="en-gb"/>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rtlCol="0"/>
          <a:lstStyle/>
          <a:p>
            <a:pPr rtl="0"/>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376821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rtlCol="0"/>
          <a:lstStyle>
            <a:lvl1pPr marL="0" indent="0">
              <a:buFont typeface="Arial" panose="020B0604020202020204" pitchFamily="34" charset="0"/>
              <a:buChar char="​"/>
              <a:defRPr sz="21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rtlCol="0"/>
          <a:lstStyle>
            <a:lvl1pPr marL="0" indent="0">
              <a:buFont typeface="Arial" panose="020B0604020202020204" pitchFamily="34" charset="0"/>
              <a:buChar char="​"/>
              <a:defRPr sz="2000" b="1"/>
            </a:lvl1pPr>
            <a:lvl2pPr marL="252000">
              <a:defRPr/>
            </a:lvl2pPr>
            <a:lvl3pPr marL="252000" indent="0">
              <a:buNone/>
              <a:defRPr/>
            </a:lvl3pPr>
          </a:lstStyle>
          <a:p>
            <a:pPr lvl="0" rtl="0"/>
            <a:r>
              <a:rPr lang="en-gb"/>
              <a:t>Klik for at tilføje overskrift</a:t>
            </a:r>
          </a:p>
          <a:p>
            <a:pPr lvl="1" rtl="0"/>
            <a:r>
              <a:rPr lang="en-gb"/>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rtlCol="0"/>
          <a:lstStyle>
            <a:lvl1pPr marL="0" indent="0">
              <a:buNone/>
              <a:defRPr sz="1000"/>
            </a:lvl1pPr>
            <a:lvl2pPr marL="252000" indent="0">
              <a:buNone/>
              <a:defRPr sz="1000"/>
            </a:lvl2pPr>
          </a:lstStyle>
          <a:p>
            <a:pPr lvl="0" rtl="0"/>
            <a:r>
              <a:rPr lang="en-gb"/>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p>
          <a:p>
            <a:pPr lvl="2" rtl="0"/>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rtlCol="0"/>
          <a:lstStyle>
            <a:lvl1pPr marL="0" indent="0">
              <a:buNone/>
              <a:defRPr sz="1000"/>
            </a:lvl1pPr>
          </a:lstStyle>
          <a:p>
            <a:pPr lvl="0" rtl="0"/>
            <a:r>
              <a:rPr lang="en-gb"/>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rtlCol="0"/>
          <a:lstStyle>
            <a:lvl1pPr marL="0" indent="0">
              <a:buFont typeface="Arial" panose="020B0604020202020204" pitchFamily="34" charset="0"/>
              <a:buChar char="​"/>
              <a:defRPr sz="2000" b="1"/>
            </a:lvl1pPr>
            <a:lvl2pPr marL="252000">
              <a:defRPr/>
            </a:lvl2pPr>
            <a:lvl3pPr marL="504000">
              <a:defRPr/>
            </a:lvl3pPr>
          </a:lstStyle>
          <a:p>
            <a:pPr lvl="0" rtl="0"/>
            <a:r>
              <a:rPr lang="en-gb"/>
              <a:t>Klik for at tilføje overskrift</a:t>
            </a:r>
          </a:p>
          <a:p>
            <a:pPr lvl="1" rtl="0"/>
            <a:r>
              <a:rPr lang="en-gb"/>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257717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rtlCol="0"/>
          <a:lstStyle/>
          <a:p>
            <a:pPr rtl="0"/>
            <a:fld id="{F1A13B18-F5ED-4611-8DBB-F05123AFBA22}" type="datetimeFigureOut">
              <a:rPr lang="da-DK" smtClean="0"/>
              <a:pPr rtl="0"/>
              <a:t>03-02-2025</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rtlCol="0"/>
          <a:lstStyle/>
          <a:p>
            <a:pPr rtl="0"/>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3047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rtlCol="0" anchor="t" anchorCtr="0"/>
          <a:lstStyle>
            <a:lvl1pPr algn="l">
              <a:lnSpc>
                <a:spcPct val="90000"/>
              </a:lnSpc>
              <a:defRPr sz="9400">
                <a:solidFill>
                  <a:schemeClr val="tx1"/>
                </a:solidFill>
              </a:defRPr>
            </a:lvl1pPr>
          </a:lstStyle>
          <a:p>
            <a:pPr rtl="0"/>
            <a:r>
              <a:rPr lang="en-gb"/>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7144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4400">
                <a:solidFill>
                  <a:schemeClr val="tx1"/>
                </a:solidFill>
              </a:defRPr>
            </a:lvl1pPr>
          </a:lstStyle>
          <a:p>
            <a:pPr rtl="0"/>
            <a:r>
              <a:rPr lang="en-gb"/>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5504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b" anchorCtr="0"/>
          <a:lstStyle>
            <a:lvl1pPr algn="l">
              <a:lnSpc>
                <a:spcPct val="100000"/>
              </a:lnSpc>
              <a:defRPr sz="4400">
                <a:solidFill>
                  <a:schemeClr val="tx1"/>
                </a:solidFill>
              </a:defRPr>
            </a:lvl1pPr>
          </a:lstStyle>
          <a:p>
            <a:pPr rtl="0"/>
            <a:r>
              <a:rPr lang="en-gb"/>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rtlCol="0"/>
          <a:lstStyle>
            <a:lvl1pPr marL="0" indent="0" algn="ctr">
              <a:buNone/>
              <a:defRPr sz="1200"/>
            </a:lvl1pPr>
          </a:lstStyle>
          <a:p>
            <a:pPr rtl="0"/>
            <a:r>
              <a:rPr lang="en-gb"/>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22814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rtlCol="0"/>
          <a:lstStyle/>
          <a:p>
            <a:pPr rtl="0"/>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428467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Tree>
    <p:extLst>
      <p:ext uri="{BB962C8B-B14F-4D97-AF65-F5344CB8AC3E}">
        <p14:creationId xmlns:p14="http://schemas.microsoft.com/office/powerpoint/2010/main" val="547111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rtlCol="0"/>
          <a:lstStyle>
            <a:lvl1pPr>
              <a:defRPr/>
            </a:lvl1pPr>
          </a:lstStyle>
          <a:p>
            <a:pPr rtl="0"/>
            <a:r>
              <a:rPr lang="en-gb"/>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rtlCol="0"/>
          <a:lstStyle/>
          <a:p>
            <a:pPr rtl="0"/>
            <a:fld id="{F1A13B18-F5ED-4611-8DBB-F05123AFBA22}" type="datetimeFigureOut">
              <a:rPr lang="da-DK" smtClean="0"/>
              <a:pPr rtl="0"/>
              <a:t>03-02-2025</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rtlCol="0"/>
          <a:lstStyle/>
          <a:p>
            <a:pPr rtl="0"/>
            <a:fld id="{45D37B1E-C366-494F-A587-962AD9AABC83}" type="slidenum">
              <a:rPr lang="da-DK" smtClean="0"/>
              <a:pPr/>
              <a:t>‹nr.›</a:t>
            </a:fld>
            <a:endParaRPr lang="da-DK" dirty="0"/>
          </a:p>
        </p:txBody>
      </p:sp>
    </p:spTree>
    <p:extLst>
      <p:ext uri="{BB962C8B-B14F-4D97-AF65-F5344CB8AC3E}">
        <p14:creationId xmlns:p14="http://schemas.microsoft.com/office/powerpoint/2010/main" val="4198049963"/>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rtlCol="0" anchor="t" anchorCtr="0"/>
          <a:lstStyle>
            <a:lvl1pPr algn="l">
              <a:lnSpc>
                <a:spcPct val="100000"/>
              </a:lnSpc>
              <a:defRPr sz="3600">
                <a:solidFill>
                  <a:schemeClr val="tx1"/>
                </a:solidFill>
              </a:defRPr>
            </a:lvl1pPr>
          </a:lstStyle>
          <a:p>
            <a:pPr rtl="0"/>
            <a:r>
              <a:rPr lang="en-gb"/>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rtlCol="0"/>
          <a:lstStyle>
            <a:lvl1pPr>
              <a:defRPr/>
            </a:lvl1pPr>
          </a:lstStyle>
          <a:p>
            <a:pPr lvl="0" rtl="0"/>
            <a:r>
              <a:rPr lang="en-gb"/>
              <a:t>Klik for at tilføje tekst</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rtlCol="0"/>
          <a:lstStyle>
            <a:lvl1pPr>
              <a:defRPr/>
            </a:lvl1pPr>
          </a:lstStyle>
          <a:p>
            <a:pPr lvl="0" rtl="0"/>
            <a:r>
              <a:rPr lang="en-gb"/>
              <a:t>Klik for at tilføje tekst, klik ikon for at tilføje graf/tabel</a:t>
            </a:r>
            <a:endParaRPr lang="da-DK"/>
          </a:p>
          <a:p>
            <a:pPr lvl="1" rtl="0"/>
            <a:r>
              <a:rPr lang="en-gb"/>
              <a:t>Second level</a:t>
            </a:r>
            <a:endParaRPr lang="da-DK" dirty="0"/>
          </a:p>
          <a:p>
            <a:pPr lvl="2" rtl="0"/>
            <a:r>
              <a:rPr lang="en-gb"/>
              <a:t>Third level</a:t>
            </a:r>
            <a:endParaRPr lang="da-DK" dirty="0"/>
          </a:p>
          <a:p>
            <a:pPr lvl="3" rtl="0"/>
            <a:r>
              <a:rPr lang="en-gb"/>
              <a:t>Fourth level</a:t>
            </a:r>
            <a:endParaRPr lang="da-DK" dirty="0"/>
          </a:p>
          <a:p>
            <a:pPr lvl="4" rtl="0"/>
            <a:r>
              <a:rPr lang="en-gb"/>
              <a:t>Fifth 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rtlCol="0"/>
          <a:lstStyle/>
          <a:p>
            <a:pPr rtl="0"/>
            <a:fld id="{F1A13B18-F5ED-4611-8DBB-F05123AFBA22}" type="datetimeFigureOut">
              <a:rPr lang="da-DK" smtClean="0"/>
              <a:pPr rtl="0"/>
              <a:t>03-02-2025</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rtlCol="0"/>
          <a:lstStyle/>
          <a:p>
            <a:pPr rtl="0"/>
            <a:fld id="{45D37B1E-C366-494F-A587-962AD9AABC83}" type="slidenum">
              <a:rPr lang="da-DK" smtClean="0"/>
              <a:pPr/>
              <a:t>‹nr.›</a:t>
            </a:fld>
            <a:endParaRPr lang="da-DK" dirty="0"/>
          </a:p>
        </p:txBody>
      </p: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68003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rtlCol="0"/>
          <a:lstStyle>
            <a:lvl1pPr>
              <a:lnSpc>
                <a:spcPct val="110000"/>
              </a:lnSpc>
              <a:defRPr sz="1200"/>
            </a:lvl1pPr>
          </a:lstStyle>
          <a:p>
            <a:pPr rtl="0"/>
            <a:r>
              <a:rPr lang="en-gb" noProof="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rtlCol="0"/>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rtlCol="0"/>
          <a:lstStyle>
            <a:lvl1pPr marL="0" indent="0">
              <a:buNone/>
              <a:defRPr sz="1200" b="1"/>
            </a:lvl1pPr>
            <a:lvl2pPr marL="252000" indent="0">
              <a:buNone/>
              <a:defRPr/>
            </a:lvl2pPr>
          </a:lstStyle>
          <a:p>
            <a:pPr lvl="0" rtl="0"/>
            <a:r>
              <a:rPr lang="en-gb" noProof="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rtlCol="0"/>
          <a:lstStyle>
            <a:lvl1pPr>
              <a:defRPr sz="1200"/>
            </a:lvl1pPr>
            <a:lvl2pPr>
              <a:defRPr sz="1200"/>
            </a:lvl2pPr>
            <a:lvl4pPr>
              <a:defRPr sz="1200"/>
            </a:lvl4pPr>
            <a:lvl5pPr>
              <a:defRPr sz="1200"/>
            </a:lvl5pPr>
          </a:lstStyle>
          <a:p>
            <a:pPr lvl="0" rtl="0"/>
            <a:r>
              <a:rPr lang="en-gb" noProof="0"/>
              <a:t>Klik for at tilføje tekst</a:t>
            </a:r>
            <a:endParaRPr lang="da-DK"/>
          </a:p>
          <a:p>
            <a:pPr lvl="1" rtl="0"/>
            <a:r>
              <a:rPr lang="en-gb" noProof="0"/>
              <a:t>Second level</a:t>
            </a:r>
            <a:endParaRPr lang="da-DK" noProof="0" dirty="0"/>
          </a:p>
          <a:p>
            <a:pPr lvl="2" rtl="0"/>
            <a:r>
              <a:rPr lang="en-gb" noProof="0"/>
              <a:t>Third level</a:t>
            </a:r>
            <a:endParaRPr lang="da-DK" noProof="0" dirty="0"/>
          </a:p>
          <a:p>
            <a:pPr lvl="3" rtl="0"/>
            <a:r>
              <a:rPr lang="en-gb" noProof="0"/>
              <a:t>Fourth level</a:t>
            </a:r>
            <a:endParaRPr lang="da-DK" noProof="0" dirty="0"/>
          </a:p>
          <a:p>
            <a:pPr lvl="4" rtl="0"/>
            <a:r>
              <a:rPr lang="en-gb" noProof="0"/>
              <a:t>Fifth 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rtlCol="0"/>
          <a:lstStyle/>
          <a:p>
            <a:pPr rtl="0"/>
            <a:fld id="{F1A13B18-F5ED-4611-8DBB-F05123AFBA22}" type="datetimeFigureOut">
              <a:rPr lang="da-DK" smtClean="0"/>
              <a:pPr rtl="0"/>
              <a:t>03-02-2025</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rtlCol="0"/>
          <a:lstStyle/>
          <a:p>
            <a:pPr rtl="0"/>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Tree>
    <p:extLst>
      <p:ext uri="{BB962C8B-B14F-4D97-AF65-F5344CB8AC3E}">
        <p14:creationId xmlns:p14="http://schemas.microsoft.com/office/powerpoint/2010/main" val="126335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pPr rtl="0"/>
            <a:r>
              <a:rPr lang="en-gb"/>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rtl="0"/>
            <a:r>
              <a:rPr lang="en-gb"/>
              <a:t>Første niveau, bullet 16 pkt</a:t>
            </a:r>
            <a:endParaRPr lang="da-DK" dirty="0"/>
          </a:p>
          <a:p>
            <a:pPr lvl="1" rtl="0"/>
            <a:r>
              <a:rPr lang="en-gb"/>
              <a:t>Andet niveau, bullet 14 pkt</a:t>
            </a:r>
            <a:endParaRPr lang="da-DK" dirty="0"/>
          </a:p>
          <a:p>
            <a:pPr lvl="2" rtl="0"/>
            <a:r>
              <a:rPr lang="en-gb"/>
              <a:t>Tredje niveau, bullet 12 pkt</a:t>
            </a:r>
            <a:endParaRPr lang="da-DK" dirty="0"/>
          </a:p>
          <a:p>
            <a:pPr lvl="3" rtl="0"/>
            <a:r>
              <a:rPr lang="en-gb"/>
              <a:t>Fjerde niveau, Header bold 16 pkt</a:t>
            </a:r>
            <a:endParaRPr lang="da-DK" dirty="0"/>
          </a:p>
          <a:p>
            <a:pPr lvl="4" rtl="0"/>
            <a:r>
              <a:rPr lang="en-gb"/>
              <a:t>Femte niveau, Body regular 16 pkt</a:t>
            </a:r>
            <a:endParaRPr lang="da-DK" dirty="0"/>
          </a:p>
          <a:p>
            <a:pPr lvl="5" rtl="0"/>
            <a:r>
              <a:rPr lang="en-gb"/>
              <a:t>Sjette niveau, bullet 12 pkt</a:t>
            </a:r>
            <a:endParaRPr lang="da-DK" dirty="0"/>
          </a:p>
          <a:p>
            <a:pPr lvl="6" rtl="0"/>
            <a:r>
              <a:rPr lang="en-gb"/>
              <a:t>Syvende niveau, bullet 12 pkt (indryk 1 gang)</a:t>
            </a:r>
          </a:p>
          <a:p>
            <a:pPr lvl="7" rtl="0"/>
            <a:r>
              <a:rPr lang="en-gb"/>
              <a:t>Ottende niveau, Header bold, 12 pkt</a:t>
            </a:r>
            <a:endParaRPr lang="da-DK" dirty="0"/>
          </a:p>
          <a:p>
            <a:pPr lvl="8" rtl="0"/>
            <a:r>
              <a:rPr lang="en-gb"/>
              <a:t>Niende niveau, Body regular, 12 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pPr rtl="0"/>
            <a:fld id="{F1A13B18-F5ED-4611-8DBB-F05123AFBA22}" type="datetimeFigureOut">
              <a:rPr lang="da-DK" smtClean="0"/>
              <a:pPr rtl="0"/>
              <a:t>03-02-2025</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pPr rtl="0"/>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0"/>
            <a:fld id="{F1A13B18-F5ED-4611-8DBB-F05123AFBA22}" type="datetimeFigureOut">
              <a:rPr lang="da-DK" smtClean="0"/>
              <a:pPr rtl="0"/>
              <a:t>03-02-2025</a:t>
            </a:fld>
            <a:endParaRPr lang="da-DK" dirty="0"/>
          </a:p>
        </p:txBody>
      </p:sp>
      <p:sp>
        <p:nvSpPr>
          <p:cNvPr id="14" name="Rectangle 3" descr="{&quot;templafy&quot;:{&quot;id&quot;:&quot;1237cbd6-a3b0-44d1-aff4-09bbbee017af&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rtl="0"/>
            <a:endParaRPr lang="da-DK" sz="1600" dirty="0" err="1">
              <a:solidFill>
                <a:schemeClr val="tx1"/>
              </a:solidFill>
            </a:endParaRP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pPr rtl="0"/>
            <a:r>
              <a:rPr lang="en-gb" sz="1050" b="1" noProof="1"/>
              <a:t>Skift baggrundsfarve. </a:t>
            </a:r>
            <a:r>
              <a:rPr lang="en-gb" sz="1050" noProof="1"/>
              <a:t>Højreklik på slidet og vælg </a:t>
            </a:r>
            <a:r>
              <a:rPr lang="en-gb" sz="1050" b="1" noProof="1"/>
              <a:t>Formatér baggrund</a:t>
            </a:r>
            <a:r>
              <a:rPr lang="en-gb" sz="1050" noProof="1"/>
              <a:t>. Klik på </a:t>
            </a:r>
            <a:r>
              <a:rPr lang="en-gb" sz="1050" b="1" noProof="1"/>
              <a:t>Fyld farve </a:t>
            </a:r>
            <a:r>
              <a:rPr lang="en-gb"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383910308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userDrawn="1">
          <p15:clr>
            <a:srgbClr val="F26B43"/>
          </p15:clr>
        </p15:guide>
        <p15:guide id="13" orient="horz" pos="1071" userDrawn="1">
          <p15:clr>
            <a:srgbClr val="F26B43"/>
          </p15:clr>
        </p15:guide>
        <p15:guide id="14" pos="259" userDrawn="1">
          <p15:clr>
            <a:srgbClr val="F26B43"/>
          </p15:clr>
        </p15:guide>
        <p15:guide id="15" pos="7421" userDrawn="1">
          <p15:clr>
            <a:srgbClr val="F26B43"/>
          </p15:clr>
        </p15:guide>
        <p15:guide id="16" orient="horz" pos="1253" userDrawn="1">
          <p15:clr>
            <a:srgbClr val="F26B43"/>
          </p15:clr>
        </p15:guide>
        <p15:guide id="17" orient="horz" pos="3680" userDrawn="1">
          <p15:clr>
            <a:srgbClr val="F26B43"/>
          </p15:clr>
        </p15:guide>
        <p15:guide id="18" orient="horz" pos="3916" userDrawn="1">
          <p15:clr>
            <a:srgbClr val="F26B43"/>
          </p15:clr>
        </p15:guide>
        <p15:guide id="19" orient="horz" pos="4094" userDrawn="1">
          <p15:clr>
            <a:srgbClr val="F26B43"/>
          </p15:clr>
        </p15:guide>
        <p15:guide id="20" pos="5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7.xml"/><Relationship Id="rId1" Type="http://schemas.openxmlformats.org/officeDocument/2006/relationships/customXml" Target="../../customXml/item6.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1.xml"/><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23.xml"/><Relationship Id="rId1" Type="http://schemas.openxmlformats.org/officeDocument/2006/relationships/customXml" Target="../../customXml/item22.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sdunet.dk/apvtrivse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customXml" Target="../../customXml/item9.xml"/><Relationship Id="rId1" Type="http://schemas.openxmlformats.org/officeDocument/2006/relationships/customXml" Target="../../customXml/item8.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1.xml"/><Relationship Id="rId1" Type="http://schemas.openxmlformats.org/officeDocument/2006/relationships/customXml" Target="../../customXml/item10.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10.xml"/><Relationship Id="rId7" Type="http://schemas.openxmlformats.org/officeDocument/2006/relationships/diagramQuickStyle" Target="../diagrams/quickStyle2.xml"/><Relationship Id="rId2" Type="http://schemas.openxmlformats.org/officeDocument/2006/relationships/customXml" Target="../../customXml/item13.xml"/><Relationship Id="rId1" Type="http://schemas.openxmlformats.org/officeDocument/2006/relationships/customXml" Target="../../customXml/item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4.xml"/><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10.xml"/><Relationship Id="rId7" Type="http://schemas.openxmlformats.org/officeDocument/2006/relationships/diagramQuickStyle" Target="../diagrams/quickStyle3.xml"/><Relationship Id="rId2" Type="http://schemas.openxmlformats.org/officeDocument/2006/relationships/customXml" Target="../../customXml/item15.xml"/><Relationship Id="rId1" Type="http://schemas.openxmlformats.org/officeDocument/2006/relationships/customXml" Target="../../customXml/item14.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5.xml"/><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10.xml"/><Relationship Id="rId7" Type="http://schemas.openxmlformats.org/officeDocument/2006/relationships/diagramQuickStyle" Target="../diagrams/quickStyle4.xml"/><Relationship Id="rId2" Type="http://schemas.openxmlformats.org/officeDocument/2006/relationships/customXml" Target="../../customXml/item17.xml"/><Relationship Id="rId1" Type="http://schemas.openxmlformats.org/officeDocument/2006/relationships/customXml" Target="../../customXml/item16.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6.xml"/><Relationship Id="rId9" Type="http://schemas.microsoft.com/office/2007/relationships/diagramDrawing" Target="../diagrams/drawin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0.xml"/><Relationship Id="rId1" Type="http://schemas.openxmlformats.org/officeDocument/2006/relationships/tags" Target="../tags/tag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19.xml"/><Relationship Id="rId1" Type="http://schemas.openxmlformats.org/officeDocument/2006/relationships/customXml" Target="../../customXml/item18.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ustomXml" Target="../../customXml/item21.xml"/><Relationship Id="rId1" Type="http://schemas.openxmlformats.org/officeDocument/2006/relationships/customXml" Target="../../customXml/item20.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a:extLst>
              <a:ext uri="{FF2B5EF4-FFF2-40B4-BE49-F238E27FC236}">
                <a16:creationId xmlns:a16="http://schemas.microsoft.com/office/drawing/2014/main" id="{A51DA613-011A-5841-A3FA-68B2D005A18D}"/>
              </a:ext>
            </a:extLst>
          </p:cNvPr>
          <p:cNvSpPr>
            <a:spLocks noGrp="1"/>
          </p:cNvSpPr>
          <p:nvPr>
            <p:ph type="ctrTitle"/>
          </p:nvPr>
        </p:nvSpPr>
        <p:spPr>
          <a:xfrm>
            <a:off x="349384" y="1760373"/>
            <a:ext cx="4802701" cy="4070408"/>
          </a:xfrm>
        </p:spPr>
        <p:txBody>
          <a:bodyPr rtlCol="0"/>
          <a:lstStyle/>
          <a:p>
            <a:pPr rtl="0"/>
            <a:r>
              <a:rPr lang="en-gb"/>
              <a:t>WPA process</a:t>
            </a:r>
          </a:p>
        </p:txBody>
      </p:sp>
      <p:sp>
        <p:nvSpPr>
          <p:cNvPr id="3" name="Date Placeholder 2">
            <a:extLst>
              <a:ext uri="{FF2B5EF4-FFF2-40B4-BE49-F238E27FC236}">
                <a16:creationId xmlns:a16="http://schemas.microsoft.com/office/drawing/2014/main" id="{98CF08C6-7869-42F2-829E-6683126F4D25}"/>
              </a:ext>
            </a:extLst>
          </p:cNvPr>
          <p:cNvSpPr>
            <a:spLocks noGrp="1"/>
          </p:cNvSpPr>
          <p:nvPr>
            <p:ph type="dt" sz="half" idx="2"/>
          </p:nvPr>
        </p:nvSpPr>
        <p:spPr/>
        <p:txBody>
          <a:bodyPr rtlCol="0"/>
          <a:lstStyle/>
          <a:p>
            <a:pPr rtl="0"/>
            <a:r>
              <a:rPr lang="da-DK"/>
              <a:t>04/12/2024</a:t>
            </a:r>
            <a:endParaRPr lang="da-DK" dirty="0"/>
          </a:p>
        </p:txBody>
      </p:sp>
      <p:graphicFrame>
        <p:nvGraphicFramePr>
          <p:cNvPr id="2" name="Content Placeholder 5">
            <a:extLst>
              <a:ext uri="{FF2B5EF4-FFF2-40B4-BE49-F238E27FC236}">
                <a16:creationId xmlns:a16="http://schemas.microsoft.com/office/drawing/2014/main" id="{B0B6F55B-0336-A8C7-C152-FF8AD1F7F21A}"/>
              </a:ext>
            </a:extLst>
          </p:cNvPr>
          <p:cNvGraphicFramePr>
            <a:graphicFrameLocks/>
          </p:cNvGraphicFramePr>
          <p:nvPr>
            <p:extLst>
              <p:ext uri="{D42A27DB-BD31-4B8C-83A1-F6EECF244321}">
                <p14:modId xmlns:p14="http://schemas.microsoft.com/office/powerpoint/2010/main" val="2458224173"/>
              </p:ext>
            </p:extLst>
          </p:nvPr>
        </p:nvGraphicFramePr>
        <p:xfrm>
          <a:off x="5152085" y="-333697"/>
          <a:ext cx="7041515" cy="685799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custData r:id="rId1"/>
      <p:custData r:id="rId2"/>
    </p:custDataLst>
    <p:extLst>
      <p:ext uri="{BB962C8B-B14F-4D97-AF65-F5344CB8AC3E}">
        <p14:creationId xmlns:p14="http://schemas.microsoft.com/office/powerpoint/2010/main" val="12612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DBBCC3B-ED0B-F54A-C9C3-B78A574C4A1F}"/>
              </a:ext>
            </a:extLst>
          </p:cNvPr>
          <p:cNvGraphicFramePr>
            <a:graphicFrameLocks noGrp="1"/>
          </p:cNvGraphicFramePr>
          <p:nvPr>
            <p:ph sz="quarter" idx="19"/>
            <p:extLst>
              <p:ext uri="{D42A27DB-BD31-4B8C-83A1-F6EECF244321}">
                <p14:modId xmlns:p14="http://schemas.microsoft.com/office/powerpoint/2010/main" val="689006210"/>
              </p:ext>
            </p:extLst>
          </p:nvPr>
        </p:nvGraphicFramePr>
        <p:xfrm>
          <a:off x="410400" y="1689100"/>
          <a:ext cx="11370886" cy="3845560"/>
        </p:xfrm>
        <a:graphic>
          <a:graphicData uri="http://schemas.openxmlformats.org/drawingml/2006/table">
            <a:tbl>
              <a:tblPr firstRow="1" bandRow="1">
                <a:tableStyleId>{5C22544A-7EE6-4342-B048-85BDC9FD1C3A}</a:tableStyleId>
              </a:tblPr>
              <a:tblGrid>
                <a:gridCol w="797950">
                  <a:extLst>
                    <a:ext uri="{9D8B030D-6E8A-4147-A177-3AD203B41FA5}">
                      <a16:colId xmlns:a16="http://schemas.microsoft.com/office/drawing/2014/main" val="58648772"/>
                    </a:ext>
                  </a:extLst>
                </a:gridCol>
                <a:gridCol w="3342066">
                  <a:extLst>
                    <a:ext uri="{9D8B030D-6E8A-4147-A177-3AD203B41FA5}">
                      <a16:colId xmlns:a16="http://schemas.microsoft.com/office/drawing/2014/main" val="4234733086"/>
                    </a:ext>
                  </a:extLst>
                </a:gridCol>
                <a:gridCol w="2644812">
                  <a:extLst>
                    <a:ext uri="{9D8B030D-6E8A-4147-A177-3AD203B41FA5}">
                      <a16:colId xmlns:a16="http://schemas.microsoft.com/office/drawing/2014/main" val="1782618849"/>
                    </a:ext>
                  </a:extLst>
                </a:gridCol>
                <a:gridCol w="2527064">
                  <a:extLst>
                    <a:ext uri="{9D8B030D-6E8A-4147-A177-3AD203B41FA5}">
                      <a16:colId xmlns:a16="http://schemas.microsoft.com/office/drawing/2014/main" val="3412619883"/>
                    </a:ext>
                  </a:extLst>
                </a:gridCol>
                <a:gridCol w="2058994">
                  <a:extLst>
                    <a:ext uri="{9D8B030D-6E8A-4147-A177-3AD203B41FA5}">
                      <a16:colId xmlns:a16="http://schemas.microsoft.com/office/drawing/2014/main" val="1890180888"/>
                    </a:ext>
                  </a:extLst>
                </a:gridCol>
              </a:tblGrid>
              <a:tr h="370840">
                <a:tc>
                  <a:txBody>
                    <a:bodyPr/>
                    <a:lstStyle/>
                    <a:p>
                      <a:pPr rtl="0"/>
                      <a:r>
                        <a:rPr lang="en-gb" sz="1200">
                          <a:solidFill>
                            <a:schemeClr val="tx1"/>
                          </a:solidFill>
                        </a:rPr>
                        <a:t>Time</a:t>
                      </a:r>
                    </a:p>
                  </a:txBody>
                  <a:tcPr>
                    <a:solidFill>
                      <a:schemeClr val="accent2"/>
                    </a:solidFill>
                  </a:tcPr>
                </a:tc>
                <a:tc>
                  <a:txBody>
                    <a:bodyPr/>
                    <a:lstStyle/>
                    <a:p>
                      <a:pPr rtl="0"/>
                      <a:r>
                        <a:rPr lang="en-gb" sz="1200">
                          <a:solidFill>
                            <a:schemeClr val="tx1"/>
                          </a:solidFill>
                        </a:rPr>
                        <a:t>Activity</a:t>
                      </a:r>
                    </a:p>
                  </a:txBody>
                  <a:tcPr>
                    <a:solidFill>
                      <a:schemeClr val="accent2"/>
                    </a:solidFill>
                  </a:tcPr>
                </a:tc>
                <a:tc>
                  <a:txBody>
                    <a:bodyPr/>
                    <a:lstStyle/>
                    <a:p>
                      <a:pPr rtl="0"/>
                      <a:r>
                        <a:rPr lang="en-gb" sz="1200">
                          <a:solidFill>
                            <a:schemeClr val="tx1"/>
                          </a:solidFill>
                        </a:rPr>
                        <a:t>Purpose</a:t>
                      </a:r>
                    </a:p>
                  </a:txBody>
                  <a:tcPr>
                    <a:solidFill>
                      <a:schemeClr val="accent2"/>
                    </a:solidFill>
                  </a:tcPr>
                </a:tc>
                <a:tc>
                  <a:txBody>
                    <a:bodyPr/>
                    <a:lstStyle/>
                    <a:p>
                      <a:pPr rtl="0"/>
                      <a:r>
                        <a:rPr lang="en-gb" sz="1200">
                          <a:solidFill>
                            <a:schemeClr val="tx1"/>
                          </a:solidFill>
                        </a:rPr>
                        <a:t>Process</a:t>
                      </a:r>
                    </a:p>
                  </a:txBody>
                  <a:tcPr>
                    <a:solidFill>
                      <a:schemeClr val="accent2"/>
                    </a:solidFill>
                  </a:tcPr>
                </a:tc>
                <a:tc>
                  <a:txBody>
                    <a:bodyPr/>
                    <a:lstStyle/>
                    <a:p>
                      <a:pPr rtl="0"/>
                      <a:r>
                        <a:rPr lang="en-gb" sz="1200">
                          <a:solidFill>
                            <a:schemeClr val="tx1"/>
                          </a:solidFill>
                        </a:rPr>
                        <a:t>Practical tasks</a:t>
                      </a:r>
                    </a:p>
                  </a:txBody>
                  <a:tcPr>
                    <a:solidFill>
                      <a:schemeClr val="accent2"/>
                    </a:solidFill>
                  </a:tcPr>
                </a:tc>
                <a:extLst>
                  <a:ext uri="{0D108BD9-81ED-4DB2-BD59-A6C34878D82A}">
                    <a16:rowId xmlns:a16="http://schemas.microsoft.com/office/drawing/2014/main" val="1283546280"/>
                  </a:ext>
                </a:extLst>
              </a:tr>
              <a:tr h="370840">
                <a:tc>
                  <a:txBody>
                    <a:bodyPr/>
                    <a:lstStyle/>
                    <a:p>
                      <a:pPr rtl="0"/>
                      <a:r>
                        <a:rPr lang="en-gb" sz="1200"/>
                        <a:t>10 min. </a:t>
                      </a:r>
                    </a:p>
                  </a:txBody>
                  <a:tcPr>
                    <a:solidFill>
                      <a:schemeClr val="accent2"/>
                    </a:solidFill>
                  </a:tcPr>
                </a:tc>
                <a:tc>
                  <a:txBody>
                    <a:bodyPr/>
                    <a:lstStyle/>
                    <a:p>
                      <a:pPr rtl="0"/>
                      <a:r>
                        <a:rPr lang="en-gb" sz="1200"/>
                        <a:t>BREAK</a:t>
                      </a:r>
                    </a:p>
                    <a:p>
                      <a:pPr rtl="0"/>
                      <a:endParaRPr lang="da-DK" sz="1200" dirty="0"/>
                    </a:p>
                  </a:txBody>
                  <a:tcPr>
                    <a:solidFill>
                      <a:schemeClr val="accent2"/>
                    </a:solidFill>
                  </a:tcPr>
                </a:tc>
                <a:tc>
                  <a:txBody>
                    <a:bodyPr/>
                    <a:lstStyle/>
                    <a:p>
                      <a:pPr rtl="0"/>
                      <a:endParaRPr lang="da-DK" sz="1200" dirty="0"/>
                    </a:p>
                  </a:txBody>
                  <a:tcPr>
                    <a:solidFill>
                      <a:schemeClr val="accent2"/>
                    </a:solidFill>
                  </a:tcPr>
                </a:tc>
                <a:tc>
                  <a:txBody>
                    <a:bodyPr/>
                    <a:lstStyle/>
                    <a:p>
                      <a:pPr rtl="0"/>
                      <a:endParaRPr lang="da-DK" sz="1200" dirty="0"/>
                    </a:p>
                  </a:txBody>
                  <a:tcPr>
                    <a:solidFill>
                      <a:schemeClr val="accent2"/>
                    </a:solidFill>
                  </a:tcPr>
                </a:tc>
                <a:tc>
                  <a:txBody>
                    <a:bodyPr/>
                    <a:lstStyle/>
                    <a:p>
                      <a:pPr rtl="0"/>
                      <a:r>
                        <a:rPr lang="en-gb" sz="1200"/>
                        <a:t>Coffee/tea, fruit/sweet</a:t>
                      </a:r>
                    </a:p>
                  </a:txBody>
                  <a:tcPr>
                    <a:solidFill>
                      <a:schemeClr val="accent2"/>
                    </a:solidFill>
                  </a:tcPr>
                </a:tc>
                <a:extLst>
                  <a:ext uri="{0D108BD9-81ED-4DB2-BD59-A6C34878D82A}">
                    <a16:rowId xmlns:a16="http://schemas.microsoft.com/office/drawing/2014/main" val="630480960"/>
                  </a:ext>
                </a:extLst>
              </a:tr>
              <a:tr h="370840">
                <a:tc>
                  <a:txBody>
                    <a:bodyPr/>
                    <a:lstStyle/>
                    <a:p>
                      <a:pPr rtl="0"/>
                      <a:r>
                        <a:rPr lang="en-gb" sz="1200"/>
                        <a:t>30 min.</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Second diamond: identifying possible solutions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Common questions:</a:t>
                      </a:r>
                    </a:p>
                    <a:p>
                      <a:pPr marL="171450" indent="-171450" rtl="0">
                        <a:buFont typeface="Arial" panose="020B0604020202020204" pitchFamily="34" charset="0"/>
                        <a:buChar char="•"/>
                      </a:pPr>
                      <a:r>
                        <a:rPr lang="en-gb" sz="1200"/>
                        <a:t>What ideas do we have for initiatives? </a:t>
                      </a:r>
                    </a:p>
                    <a:p>
                      <a:pPr marL="171450" indent="-171450" rtl="0">
                        <a:buFont typeface="Arial" panose="020B0604020202020204" pitchFamily="34" charset="0"/>
                        <a:buChar char="•"/>
                      </a:pPr>
                      <a:r>
                        <a:rPr lang="en-gb" sz="1200"/>
                        <a:t>What can I do? What can we do? What can management do?</a:t>
                      </a:r>
                    </a:p>
                    <a:p>
                      <a:pPr rtl="0"/>
                      <a:endParaRPr lang="da-DK" sz="1200" dirty="0"/>
                    </a:p>
                  </a:txBody>
                  <a:tcPr>
                    <a:solidFill>
                      <a:schemeClr val="accent1"/>
                    </a:solidFill>
                  </a:tcPr>
                </a:tc>
                <a:tc>
                  <a:txBody>
                    <a:bodyPr/>
                    <a:lstStyle/>
                    <a:p>
                      <a:pPr rtl="0"/>
                      <a:r>
                        <a:rPr lang="en-gb" sz="1200"/>
                        <a:t>Involving employees in solutions. </a:t>
                      </a:r>
                    </a:p>
                    <a:p>
                      <a:pPr rtl="0"/>
                      <a:r>
                        <a:rPr lang="en-gb" sz="1200"/>
                        <a:t>Support shared responsibility for making things work. </a:t>
                      </a:r>
                    </a:p>
                  </a:txBody>
                  <a:tcPr>
                    <a:solidFill>
                      <a:schemeClr val="accent1"/>
                    </a:solidFill>
                  </a:tcPr>
                </a:tc>
                <a:tc>
                  <a:txBody>
                    <a:bodyPr/>
                    <a:lstStyle/>
                    <a:p>
                      <a:pPr rtl="0"/>
                      <a:r>
                        <a:rPr lang="en-gb" sz="1200"/>
                        <a:t>AMG will start the exercise and explain what they will discuss and how:</a:t>
                      </a:r>
                    </a:p>
                    <a:p>
                      <a:pPr rtl="0"/>
                      <a:endParaRPr lang="da-DK" sz="1200" dirty="0"/>
                    </a:p>
                    <a:p>
                      <a:pPr rtl="0"/>
                      <a:r>
                        <a:rPr lang="en-gb" sz="1200"/>
                        <a:t>The groups of 4 people continue the discussion with the common questions. </a:t>
                      </a:r>
                      <a:br>
                        <a:rPr lang="da-DK" sz="1200" dirty="0"/>
                      </a:br>
                      <a:r>
                        <a:rPr lang="en-gb" sz="1200"/>
                        <a:t>It is agreed who will present in the plenary session.</a:t>
                      </a:r>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30264468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20 min.</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Plenary wrap-up: prioritising the groups’ inputs for topics and solutions</a:t>
                      </a:r>
                    </a:p>
                  </a:txBody>
                  <a:tcPr>
                    <a:solidFill>
                      <a:schemeClr val="accent1"/>
                    </a:solidFill>
                  </a:tcPr>
                </a:tc>
                <a:tc>
                  <a:txBody>
                    <a:bodyPr/>
                    <a:lstStyle/>
                    <a:p>
                      <a:pPr rtl="0"/>
                      <a:r>
                        <a:rPr lang="en-gb" sz="1200"/>
                        <a:t>Joint picture of the working environment and prioritisation</a:t>
                      </a:r>
                    </a:p>
                  </a:txBody>
                  <a:tcPr>
                    <a:solidFill>
                      <a:schemeClr val="accent1"/>
                    </a:solidFill>
                  </a:tcPr>
                </a:tc>
                <a:tc>
                  <a:txBody>
                    <a:bodyPr/>
                    <a:lstStyle/>
                    <a:p>
                      <a:pPr rtl="0"/>
                      <a:r>
                        <a:rPr lang="en-gb" sz="1200"/>
                        <a:t>Head of department/AMG notes inputs in order of priority</a:t>
                      </a:r>
                    </a:p>
                  </a:txBody>
                  <a:tcPr>
                    <a:solidFill>
                      <a:schemeClr val="accent1"/>
                    </a:solidFill>
                  </a:tcPr>
                </a:tc>
                <a:tc>
                  <a:txBody>
                    <a:bodyPr/>
                    <a:lstStyle/>
                    <a:p>
                      <a:pPr rtl="0"/>
                      <a:r>
                        <a:rPr lang="en-gb" sz="1200"/>
                        <a:t>Flip chart paper and + felt tips</a:t>
                      </a:r>
                      <a:endParaRPr lang="da-DK" sz="1200" dirty="0"/>
                    </a:p>
                  </a:txBody>
                  <a:tcPr>
                    <a:solidFill>
                      <a:schemeClr val="accent1"/>
                    </a:solidFill>
                  </a:tcPr>
                </a:tc>
                <a:extLst>
                  <a:ext uri="{0D108BD9-81ED-4DB2-BD59-A6C34878D82A}">
                    <a16:rowId xmlns:a16="http://schemas.microsoft.com/office/drawing/2014/main" val="4185858803"/>
                  </a:ext>
                </a:extLst>
              </a:tr>
              <a:tr h="370840">
                <a:tc>
                  <a:txBody>
                    <a:bodyPr/>
                    <a:lstStyle/>
                    <a:p>
                      <a:pPr rtl="0"/>
                      <a:r>
                        <a:rPr lang="en-gb" sz="1200"/>
                        <a:t>10 min.</a:t>
                      </a:r>
                    </a:p>
                  </a:txBody>
                  <a:tcPr>
                    <a:solidFill>
                      <a:schemeClr val="accent1"/>
                    </a:solidFill>
                  </a:tcPr>
                </a:tc>
                <a:tc>
                  <a:txBody>
                    <a:bodyPr/>
                    <a:lstStyle/>
                    <a:p>
                      <a:pPr rtl="0"/>
                      <a:r>
                        <a:rPr lang="en-gb" sz="1200"/>
                        <a:t>Summary</a:t>
                      </a:r>
                    </a:p>
                    <a:p>
                      <a:pPr rtl="0"/>
                      <a:r>
                        <a:rPr lang="en-gb" sz="1200"/>
                        <a:t>- The further plan for the WPA process</a:t>
                      </a:r>
                    </a:p>
                  </a:txBody>
                  <a:tcPr>
                    <a:solidFill>
                      <a:schemeClr val="accent1"/>
                    </a:solidFill>
                  </a:tcPr>
                </a:tc>
                <a:tc>
                  <a:txBody>
                    <a:bodyPr/>
                    <a:lstStyle/>
                    <a:p>
                      <a:pPr rtl="0"/>
                      <a:r>
                        <a:rPr lang="en-gb" sz="1200"/>
                        <a:t>Transparent process for employees. When can they expect to hear more and how will they influence the further efforts?</a:t>
                      </a:r>
                    </a:p>
                  </a:txBody>
                  <a:tcPr>
                    <a:solidFill>
                      <a:schemeClr val="accent1"/>
                    </a:solidFill>
                  </a:tcPr>
                </a:tc>
                <a:tc>
                  <a:txBody>
                    <a:bodyPr/>
                    <a:lstStyle/>
                    <a:p>
                      <a:pPr rtl="0"/>
                      <a:r>
                        <a:rPr lang="en-gb" sz="1200"/>
                        <a:t>The head of department will summarise and explain the further agreed process with AMG. </a:t>
                      </a:r>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1475874916"/>
                  </a:ext>
                </a:extLst>
              </a:tr>
            </a:tbl>
          </a:graphicData>
        </a:graphic>
      </p:graphicFrame>
      <p:sp>
        <p:nvSpPr>
          <p:cNvPr id="2" name="Titel 1">
            <a:extLst>
              <a:ext uri="{FF2B5EF4-FFF2-40B4-BE49-F238E27FC236}">
                <a16:creationId xmlns:a16="http://schemas.microsoft.com/office/drawing/2014/main" id="{55069B66-4C6D-B378-CD57-AB644225EC87}"/>
              </a:ext>
            </a:extLst>
          </p:cNvPr>
          <p:cNvSpPr>
            <a:spLocks noGrp="1"/>
          </p:cNvSpPr>
          <p:nvPr>
            <p:ph type="title"/>
          </p:nvPr>
        </p:nvSpPr>
        <p:spPr>
          <a:xfrm>
            <a:off x="410400" y="695275"/>
            <a:ext cx="10962000" cy="671967"/>
          </a:xfrm>
        </p:spPr>
        <p:txBody>
          <a:bodyPr rtlCol="0"/>
          <a:lstStyle/>
          <a:p>
            <a:pPr rtl="0"/>
            <a:r>
              <a:rPr lang="en-gb" sz="2800"/>
              <a:t>SAMPLE script for the dialogue meeting – second diamond</a:t>
            </a:r>
          </a:p>
        </p:txBody>
      </p:sp>
      <p:sp>
        <p:nvSpPr>
          <p:cNvPr id="5" name="Date Placeholder 4">
            <a:extLst>
              <a:ext uri="{FF2B5EF4-FFF2-40B4-BE49-F238E27FC236}">
                <a16:creationId xmlns:a16="http://schemas.microsoft.com/office/drawing/2014/main" id="{51904D85-4074-4715-A046-DE8E25150AF3}"/>
              </a:ext>
            </a:extLst>
          </p:cNvPr>
          <p:cNvSpPr>
            <a:spLocks noGrp="1"/>
          </p:cNvSpPr>
          <p:nvPr>
            <p:ph type="dt" sz="half" idx="20"/>
          </p:nvPr>
        </p:nvSpPr>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90315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FF327B-9BBE-032A-EEA0-0D4538E2446D}"/>
              </a:ext>
            </a:extLst>
          </p:cNvPr>
          <p:cNvSpPr>
            <a:spLocks noGrp="1"/>
          </p:cNvSpPr>
          <p:nvPr>
            <p:ph type="ctrTitle"/>
          </p:nvPr>
        </p:nvSpPr>
        <p:spPr/>
        <p:txBody>
          <a:bodyPr rtlCol="0"/>
          <a:lstStyle/>
          <a:p>
            <a:pPr rtl="0"/>
            <a:r>
              <a:rPr lang="en-gb" sz="6000"/>
              <a:t>Information about the WPA and Well-Being Survey at SDU</a:t>
            </a:r>
            <a:br>
              <a:rPr lang="da-DK" sz="6000" dirty="0">
                <a:hlinkClick r:id="rId3"/>
              </a:rPr>
            </a:br>
            <a:br>
              <a:rPr lang="da-DK" sz="6000" dirty="0">
                <a:hlinkClick r:id="rId3"/>
              </a:rPr>
            </a:br>
            <a:r>
              <a:rPr lang="en-gb" sz="6000">
                <a:hlinkClick r:id="rId3"/>
              </a:rPr>
              <a:t>www.sdunet.dk/apvtrivsel</a:t>
            </a:r>
            <a:br>
              <a:rPr lang="da-DK" dirty="0"/>
            </a:br>
            <a:endParaRPr lang="da-DK" dirty="0"/>
          </a:p>
        </p:txBody>
      </p:sp>
      <p:sp>
        <p:nvSpPr>
          <p:cNvPr id="4" name="Pladsholder til dato 3">
            <a:extLst>
              <a:ext uri="{FF2B5EF4-FFF2-40B4-BE49-F238E27FC236}">
                <a16:creationId xmlns:a16="http://schemas.microsoft.com/office/drawing/2014/main" id="{31306757-2927-6ECB-6AD0-514EB4F4888B}"/>
              </a:ext>
            </a:extLst>
          </p:cNvPr>
          <p:cNvSpPr>
            <a:spLocks noGrp="1"/>
          </p:cNvSpPr>
          <p:nvPr>
            <p:ph type="dt" sz="half" idx="2"/>
          </p:nvPr>
        </p:nvSpPr>
        <p:spPr/>
        <p:txBody>
          <a:bodyPr rtlCol="0"/>
          <a:lstStyle/>
          <a:p>
            <a:pPr rtl="0"/>
            <a:r>
              <a:rPr lang="da-DK"/>
              <a:t>04/12/2024</a:t>
            </a:r>
            <a:endParaRPr lang="da-DK" dirty="0"/>
          </a:p>
        </p:txBody>
      </p:sp>
      <p:sp>
        <p:nvSpPr>
          <p:cNvPr id="5" name="Pladsholder til slidenummer 4">
            <a:extLst>
              <a:ext uri="{FF2B5EF4-FFF2-40B4-BE49-F238E27FC236}">
                <a16:creationId xmlns:a16="http://schemas.microsoft.com/office/drawing/2014/main" id="{30EEBD14-2A19-4FC5-10D0-7CA366FBE4E4}"/>
              </a:ext>
            </a:extLst>
          </p:cNvPr>
          <p:cNvSpPr>
            <a:spLocks noGrp="1"/>
          </p:cNvSpPr>
          <p:nvPr>
            <p:ph type="sldNum" sz="quarter" idx="4294967295"/>
          </p:nvPr>
        </p:nvSpPr>
        <p:spPr>
          <a:xfrm>
            <a:off x="0" y="6911975"/>
            <a:ext cx="0" cy="0"/>
          </a:xfrm>
        </p:spPr>
        <p:txBody>
          <a:bodyPr rtlCol="0"/>
          <a:lstStyle/>
          <a:p>
            <a:pPr rtl="0"/>
            <a:fld id="{45D37B1E-C366-494F-A587-962AD9AABC83}" type="slidenum">
              <a:rPr lang="da-DK" smtClean="0"/>
              <a:pPr/>
              <a:t>11</a:t>
            </a:fld>
            <a:endParaRPr lang="da-DK" dirty="0"/>
          </a:p>
        </p:txBody>
      </p:sp>
    </p:spTree>
    <p:extLst>
      <p:ext uri="{BB962C8B-B14F-4D97-AF65-F5344CB8AC3E}">
        <p14:creationId xmlns:p14="http://schemas.microsoft.com/office/powerpoint/2010/main" val="62625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6" name="Picture Placeholder 4">
            <a:extLst>
              <a:ext uri="{FF2B5EF4-FFF2-40B4-BE49-F238E27FC236}">
                <a16:creationId xmlns:a16="http://schemas.microsoft.com/office/drawing/2014/main" id="{98644134-9F5A-1B60-8A88-33532D9F63DA}"/>
              </a:ext>
            </a:extLst>
          </p:cNvPr>
          <p:cNvPicPr>
            <a:picLocks noGrp="1" noChangeAspect="1"/>
          </p:cNvPicPr>
          <p:nvPr>
            <p:ph type="pic" sz="quarter" idx="14"/>
            <p:custDataLst>
              <p:tags r:id="rId3"/>
            </p:custDataLst>
          </p:nvPr>
        </p:nvPicPr>
        <p:blipFill rotWithShape="1">
          <a:blip r:embed="rId6">
            <a:extLst>
              <a:ext uri="{28A0092B-C50C-407E-A947-70E740481C1C}">
                <a14:useLocalDpi xmlns:a14="http://schemas.microsoft.com/office/drawing/2010/main" val="0"/>
              </a:ext>
            </a:extLst>
          </a:blip>
          <a:srcRect t="1109" b="1109"/>
          <a:stretch/>
        </p:blipFill>
        <p:spPr>
          <a:xfrm>
            <a:off x="6415848" y="1000443"/>
            <a:ext cx="4951428" cy="4841557"/>
          </a:xfrm>
        </p:spPr>
      </p:pic>
      <p:sp>
        <p:nvSpPr>
          <p:cNvPr id="4" name="Title 3">
            <a:extLst>
              <a:ext uri="{FF2B5EF4-FFF2-40B4-BE49-F238E27FC236}">
                <a16:creationId xmlns:a16="http://schemas.microsoft.com/office/drawing/2014/main" id="{7BDCB872-5B43-441B-8FB1-E84C64914BE8}"/>
              </a:ext>
            </a:extLst>
          </p:cNvPr>
          <p:cNvSpPr>
            <a:spLocks noGrp="1"/>
          </p:cNvSpPr>
          <p:nvPr>
            <p:ph type="ctrTitle"/>
          </p:nvPr>
        </p:nvSpPr>
        <p:spPr/>
        <p:txBody>
          <a:bodyPr rtlCol="0"/>
          <a:lstStyle/>
          <a:p>
            <a:pPr rtl="0"/>
            <a:r>
              <a:rPr lang="en-gb" sz="4000"/>
              <a:t>Dialogue methods</a:t>
            </a:r>
            <a:br>
              <a:rPr lang="da-DK" dirty="0"/>
            </a:br>
            <a:r>
              <a:rPr lang="en-gb" sz="4400"/>
              <a:t>- The funnel model</a:t>
            </a:r>
            <a:endParaRPr lang="da-DK" dirty="0"/>
          </a:p>
        </p:txBody>
      </p:sp>
      <p:sp>
        <p:nvSpPr>
          <p:cNvPr id="3" name="Date Placeholder 2">
            <a:extLst>
              <a:ext uri="{FF2B5EF4-FFF2-40B4-BE49-F238E27FC236}">
                <a16:creationId xmlns:a16="http://schemas.microsoft.com/office/drawing/2014/main" id="{41DEABC6-0B5F-4868-9B49-112D6DB148F9}"/>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358148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F748A3-A3CF-ACFF-4ED9-53850E783A1B}"/>
              </a:ext>
            </a:extLst>
          </p:cNvPr>
          <p:cNvSpPr>
            <a:spLocks noGrp="1"/>
          </p:cNvSpPr>
          <p:nvPr>
            <p:ph type="title"/>
          </p:nvPr>
        </p:nvSpPr>
        <p:spPr>
          <a:xfrm>
            <a:off x="410400" y="1028246"/>
            <a:ext cx="5366267" cy="1884283"/>
          </a:xfrm>
        </p:spPr>
        <p:txBody>
          <a:bodyPr rtlCol="0"/>
          <a:lstStyle/>
          <a:p>
            <a:pPr rtl="0"/>
            <a:r>
              <a:rPr lang="en-gb"/>
              <a:t>The double-diamond method</a:t>
            </a:r>
            <a:endParaRPr lang="en-US" dirty="0"/>
          </a:p>
        </p:txBody>
      </p:sp>
      <p:pic>
        <p:nvPicPr>
          <p:cNvPr id="11" name="Pladsholder til indhold 10" descr="Ruder kontur">
            <a:extLst>
              <a:ext uri="{FF2B5EF4-FFF2-40B4-BE49-F238E27FC236}">
                <a16:creationId xmlns:a16="http://schemas.microsoft.com/office/drawing/2014/main" id="{DC39C1A3-7565-91ED-5863-1E375E20455A}"/>
              </a:ext>
            </a:extLst>
          </p:cNvPr>
          <p:cNvPicPr>
            <a:picLocks noGrp="1" noChangeAspect="1"/>
          </p:cNvPicPr>
          <p:nvPr>
            <p:ph sz="quarter" idx="19"/>
          </p:nvPr>
        </p:nvPicPr>
        <p:blipFill>
          <a:blip r:embed="rId5">
            <a:extLst>
              <a:ext uri="{96DAC541-7B7A-43D3-8B79-37D633B846F1}">
                <asvg:svgBlip xmlns:asvg="http://schemas.microsoft.com/office/drawing/2016/SVG/main" r:embed="rId6"/>
              </a:ext>
            </a:extLst>
          </a:blip>
          <a:stretch>
            <a:fillRect/>
          </a:stretch>
        </p:blipFill>
        <p:spPr>
          <a:xfrm rot="16200000">
            <a:off x="2275556" y="2203548"/>
            <a:ext cx="3908368" cy="3908368"/>
          </a:xfrm>
        </p:spPr>
      </p:pic>
      <p:sp>
        <p:nvSpPr>
          <p:cNvPr id="5" name="Date Placeholder 4">
            <a:extLst>
              <a:ext uri="{FF2B5EF4-FFF2-40B4-BE49-F238E27FC236}">
                <a16:creationId xmlns:a16="http://schemas.microsoft.com/office/drawing/2014/main" id="{6302FAC4-7F5E-46DC-8621-CFC297202B0B}"/>
              </a:ext>
            </a:extLst>
          </p:cNvPr>
          <p:cNvSpPr>
            <a:spLocks noGrp="1"/>
          </p:cNvSpPr>
          <p:nvPr>
            <p:ph type="dt" sz="half" idx="20"/>
          </p:nvPr>
        </p:nvSpPr>
        <p:spPr/>
        <p:txBody>
          <a:bodyPr rtlCol="0"/>
          <a:lstStyle/>
          <a:p>
            <a:pPr rtl="0">
              <a:spcAft>
                <a:spcPts val="600"/>
              </a:spcAft>
            </a:pPr>
            <a:r>
              <a:rPr lang="da-DK"/>
              <a:t>04/12/2024</a:t>
            </a:r>
          </a:p>
        </p:txBody>
      </p:sp>
      <p:pic>
        <p:nvPicPr>
          <p:cNvPr id="13" name="Pladsholder til indhold 10" descr="Ruder kontur">
            <a:extLst>
              <a:ext uri="{FF2B5EF4-FFF2-40B4-BE49-F238E27FC236}">
                <a16:creationId xmlns:a16="http://schemas.microsoft.com/office/drawing/2014/main" id="{2F3166DD-D9B9-74DC-5961-F0BA7020593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6200000">
            <a:off x="5203548" y="2203548"/>
            <a:ext cx="3908368" cy="3908368"/>
          </a:xfrm>
          <a:prstGeom prst="rect">
            <a:avLst/>
          </a:prstGeom>
        </p:spPr>
      </p:pic>
      <p:cxnSp>
        <p:nvCxnSpPr>
          <p:cNvPr id="15" name="Lige forbindelse 14">
            <a:extLst>
              <a:ext uri="{FF2B5EF4-FFF2-40B4-BE49-F238E27FC236}">
                <a16:creationId xmlns:a16="http://schemas.microsoft.com/office/drawing/2014/main" id="{6384C6AD-F4C7-D6C3-77A3-20E4A07F6FE3}"/>
              </a:ext>
            </a:extLst>
          </p:cNvPr>
          <p:cNvCxnSpPr>
            <a:cxnSpLocks/>
          </p:cNvCxnSpPr>
          <p:nvPr/>
        </p:nvCxnSpPr>
        <p:spPr>
          <a:xfrm flipH="1">
            <a:off x="2729191" y="2765209"/>
            <a:ext cx="1" cy="281771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Lige forbindelse 15">
            <a:extLst>
              <a:ext uri="{FF2B5EF4-FFF2-40B4-BE49-F238E27FC236}">
                <a16:creationId xmlns:a16="http://schemas.microsoft.com/office/drawing/2014/main" id="{5C479FB9-E067-6667-C43F-AE7B9081C62A}"/>
              </a:ext>
            </a:extLst>
          </p:cNvPr>
          <p:cNvCxnSpPr>
            <a:cxnSpLocks/>
          </p:cNvCxnSpPr>
          <p:nvPr/>
        </p:nvCxnSpPr>
        <p:spPr>
          <a:xfrm flipH="1">
            <a:off x="5696056" y="2765209"/>
            <a:ext cx="1" cy="2817711"/>
          </a:xfrm>
          <a:prstGeom prst="line">
            <a:avLst/>
          </a:prstGeom>
          <a:ln w="762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Lige forbindelse 16">
            <a:extLst>
              <a:ext uri="{FF2B5EF4-FFF2-40B4-BE49-F238E27FC236}">
                <a16:creationId xmlns:a16="http://schemas.microsoft.com/office/drawing/2014/main" id="{535089E7-A188-6F0B-DC93-022F9A34E477}"/>
              </a:ext>
            </a:extLst>
          </p:cNvPr>
          <p:cNvCxnSpPr>
            <a:cxnSpLocks/>
          </p:cNvCxnSpPr>
          <p:nvPr/>
        </p:nvCxnSpPr>
        <p:spPr>
          <a:xfrm flipH="1">
            <a:off x="8646558" y="2765209"/>
            <a:ext cx="1" cy="2817711"/>
          </a:xfrm>
          <a:prstGeom prst="line">
            <a:avLst/>
          </a:prstGeom>
          <a:ln w="762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8" name="Tekstfelt 17">
            <a:extLst>
              <a:ext uri="{FF2B5EF4-FFF2-40B4-BE49-F238E27FC236}">
                <a16:creationId xmlns:a16="http://schemas.microsoft.com/office/drawing/2014/main" id="{F1A3647C-002D-AA08-BB2F-2C506FD826A3}"/>
              </a:ext>
            </a:extLst>
          </p:cNvPr>
          <p:cNvSpPr txBox="1"/>
          <p:nvPr/>
        </p:nvSpPr>
        <p:spPr>
          <a:xfrm>
            <a:off x="3643810" y="3782365"/>
            <a:ext cx="1854453" cy="369332"/>
          </a:xfrm>
          <a:prstGeom prst="rect">
            <a:avLst/>
          </a:prstGeom>
          <a:noFill/>
        </p:spPr>
        <p:txBody>
          <a:bodyPr wrap="square" lIns="0" tIns="0" rIns="0" bIns="0" rtlCol="0">
            <a:spAutoFit/>
          </a:bodyPr>
          <a:lstStyle/>
          <a:p>
            <a:pPr rtl="0"/>
            <a:r>
              <a:rPr lang="en-gb" sz="2400" dirty="0"/>
              <a:t>Analysis phase</a:t>
            </a:r>
          </a:p>
        </p:txBody>
      </p:sp>
      <p:sp>
        <p:nvSpPr>
          <p:cNvPr id="19" name="Tekstfelt 18">
            <a:extLst>
              <a:ext uri="{FF2B5EF4-FFF2-40B4-BE49-F238E27FC236}">
                <a16:creationId xmlns:a16="http://schemas.microsoft.com/office/drawing/2014/main" id="{273D4B55-1B23-0727-D2AC-97B1895DB10B}"/>
              </a:ext>
            </a:extLst>
          </p:cNvPr>
          <p:cNvSpPr txBox="1"/>
          <p:nvPr/>
        </p:nvSpPr>
        <p:spPr>
          <a:xfrm>
            <a:off x="6637560" y="3782365"/>
            <a:ext cx="1986488" cy="369332"/>
          </a:xfrm>
          <a:prstGeom prst="rect">
            <a:avLst/>
          </a:prstGeom>
          <a:noFill/>
        </p:spPr>
        <p:txBody>
          <a:bodyPr wrap="square" lIns="0" tIns="0" rIns="0" bIns="0" rtlCol="0">
            <a:spAutoFit/>
          </a:bodyPr>
          <a:lstStyle/>
          <a:p>
            <a:pPr rtl="0"/>
            <a:r>
              <a:rPr lang="en-gb" sz="2400"/>
              <a:t>Solution phase</a:t>
            </a:r>
          </a:p>
        </p:txBody>
      </p:sp>
      <p:cxnSp>
        <p:nvCxnSpPr>
          <p:cNvPr id="3" name="Lige forbindelse 2">
            <a:extLst>
              <a:ext uri="{FF2B5EF4-FFF2-40B4-BE49-F238E27FC236}">
                <a16:creationId xmlns:a16="http://schemas.microsoft.com/office/drawing/2014/main" id="{7495DEB4-3EF3-0169-07AA-C96BBCFDEBBF}"/>
              </a:ext>
            </a:extLst>
          </p:cNvPr>
          <p:cNvCxnSpPr>
            <a:cxnSpLocks/>
          </p:cNvCxnSpPr>
          <p:nvPr/>
        </p:nvCxnSpPr>
        <p:spPr>
          <a:xfrm flipV="1">
            <a:off x="4237477" y="2912529"/>
            <a:ext cx="0" cy="247833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 name="Lige forbindelse 5">
            <a:extLst>
              <a:ext uri="{FF2B5EF4-FFF2-40B4-BE49-F238E27FC236}">
                <a16:creationId xmlns:a16="http://schemas.microsoft.com/office/drawing/2014/main" id="{18FFABED-DB8F-3EF8-10FD-282E9D81815C}"/>
              </a:ext>
            </a:extLst>
          </p:cNvPr>
          <p:cNvCxnSpPr>
            <a:cxnSpLocks/>
          </p:cNvCxnSpPr>
          <p:nvPr/>
        </p:nvCxnSpPr>
        <p:spPr>
          <a:xfrm flipV="1">
            <a:off x="7146725" y="2912529"/>
            <a:ext cx="0" cy="247833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ustDataLst>
      <p:custData r:id="rId1"/>
      <p:custData r:id="rId2"/>
    </p:custDataLst>
    <p:extLst>
      <p:ext uri="{BB962C8B-B14F-4D97-AF65-F5344CB8AC3E}">
        <p14:creationId xmlns:p14="http://schemas.microsoft.com/office/powerpoint/2010/main" val="211645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a:xfrm>
            <a:off x="-5166" y="0"/>
            <a:ext cx="6099300" cy="6858000"/>
          </a:xfrm>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p:txBody>
          <a:bodyPr rtlCol="0"/>
          <a:lstStyle/>
          <a:p>
            <a:pPr rtl="0"/>
            <a:r>
              <a:rPr lang="en-gb">
                <a:solidFill>
                  <a:schemeClr val="bg1"/>
                </a:solidFill>
              </a:rPr>
              <a:t>Framework for group conversations – preparation</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692400" y="3141785"/>
            <a:ext cx="5069942" cy="3059723"/>
          </a:xfrm>
        </p:spPr>
        <p:txBody>
          <a:bodyPr rtlCol="0"/>
          <a:lstStyle/>
          <a:p>
            <a:pPr rtl="0"/>
            <a:r>
              <a:rPr lang="en-gb">
                <a:solidFill>
                  <a:schemeClr val="bg1"/>
                </a:solidFill>
              </a:rPr>
              <a:t>Before the meeting, everyone has been given access to the results of the WPA</a:t>
            </a:r>
          </a:p>
          <a:p>
            <a:pPr rtl="0"/>
            <a:r>
              <a:rPr lang="en-gb">
                <a:solidFill>
                  <a:schemeClr val="bg1"/>
                </a:solidFill>
              </a:rPr>
              <a:t>Questions to work on are set up in advance</a:t>
            </a:r>
          </a:p>
          <a:p>
            <a:pPr rtl="0"/>
            <a:r>
              <a:rPr lang="en-gb">
                <a:solidFill>
                  <a:schemeClr val="bg1"/>
                </a:solidFill>
              </a:rPr>
              <a:t>Introduce the participants to today’s programme</a:t>
            </a:r>
          </a:p>
          <a:p>
            <a:pPr rtl="0"/>
            <a:r>
              <a:rPr lang="en-gb">
                <a:solidFill>
                  <a:schemeClr val="bg1"/>
                </a:solidFill>
              </a:rPr>
              <a:t>Facilitate discussions with employees using the double diamond method (see the model described in the next slide).</a:t>
            </a:r>
          </a:p>
          <a:p>
            <a:pPr rtl="0"/>
            <a:r>
              <a:rPr lang="en-gb">
                <a:solidFill>
                  <a:schemeClr val="bg1"/>
                </a:solidFill>
              </a:rPr>
              <a:t>Remember to have planned the further WPA process and inform the employees about the plan.</a:t>
            </a:r>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5" name="Gruppe 14">
            <a:extLst>
              <a:ext uri="{FF2B5EF4-FFF2-40B4-BE49-F238E27FC236}">
                <a16:creationId xmlns:a16="http://schemas.microsoft.com/office/drawing/2014/main" id="{31DBBD1C-ACF4-C248-7CE8-33E2AC13E37C}"/>
              </a:ext>
            </a:extLst>
          </p:cNvPr>
          <p:cNvGrpSpPr/>
          <p:nvPr/>
        </p:nvGrpSpPr>
        <p:grpSpPr>
          <a:xfrm>
            <a:off x="23152" y="1359877"/>
            <a:ext cx="6099300" cy="4384431"/>
            <a:chOff x="34875" y="1395047"/>
            <a:chExt cx="6099301" cy="4349261"/>
          </a:xfrm>
        </p:grpSpPr>
        <p:graphicFrame>
          <p:nvGraphicFramePr>
            <p:cNvPr id="3" name="Diagram 2">
              <a:extLst>
                <a:ext uri="{FF2B5EF4-FFF2-40B4-BE49-F238E27FC236}">
                  <a16:creationId xmlns:a16="http://schemas.microsoft.com/office/drawing/2014/main" id="{EC04789B-CAA3-F119-C3EB-FAEC07E316A3}"/>
                </a:ext>
              </a:extLst>
            </p:cNvPr>
            <p:cNvGraphicFramePr/>
            <p:nvPr>
              <p:extLst>
                <p:ext uri="{D42A27DB-BD31-4B8C-83A1-F6EECF244321}">
                  <p14:modId xmlns:p14="http://schemas.microsoft.com/office/powerpoint/2010/main" val="1436038870"/>
                </p:ext>
              </p:extLst>
            </p:nvPr>
          </p:nvGraphicFramePr>
          <p:xfrm>
            <a:off x="34875" y="1395047"/>
            <a:ext cx="6099301" cy="43492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Ellipse 11">
              <a:extLst>
                <a:ext uri="{FF2B5EF4-FFF2-40B4-BE49-F238E27FC236}">
                  <a16:creationId xmlns:a16="http://schemas.microsoft.com/office/drawing/2014/main" id="{4F77D047-8DA9-D5C1-1A0B-C34086FDD4A5}"/>
                </a:ext>
              </a:extLst>
            </p:cNvPr>
            <p:cNvSpPr/>
            <p:nvPr/>
          </p:nvSpPr>
          <p:spPr>
            <a:xfrm>
              <a:off x="34875" y="5313174"/>
              <a:ext cx="100800" cy="10080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14" name="Tekstfelt 13">
              <a:extLst>
                <a:ext uri="{FF2B5EF4-FFF2-40B4-BE49-F238E27FC236}">
                  <a16:creationId xmlns:a16="http://schemas.microsoft.com/office/drawing/2014/main" id="{C35ACD76-7567-9D96-5120-B3E762E1230F}"/>
                </a:ext>
              </a:extLst>
            </p:cNvPr>
            <p:cNvSpPr txBox="1"/>
            <p:nvPr/>
          </p:nvSpPr>
          <p:spPr>
            <a:xfrm>
              <a:off x="135675" y="5343510"/>
              <a:ext cx="909880" cy="200055"/>
            </a:xfrm>
            <a:prstGeom prst="rect">
              <a:avLst/>
            </a:prstGeom>
            <a:noFill/>
          </p:spPr>
          <p:txBody>
            <a:bodyPr wrap="square" lIns="0" tIns="0" rIns="0" bIns="0" rtlCol="0">
              <a:spAutoFit/>
            </a:bodyPr>
            <a:lstStyle/>
            <a:p>
              <a:pPr rtl="0"/>
              <a:r>
                <a:rPr lang="en-gb" sz="1300"/>
                <a:t>Questions</a:t>
              </a:r>
            </a:p>
          </p:txBody>
        </p:sp>
      </p:grpSp>
    </p:spTree>
    <p:custDataLst>
      <p:custData r:id="rId1"/>
      <p:custData r:id="rId2"/>
    </p:custDataLst>
    <p:extLst>
      <p:ext uri="{BB962C8B-B14F-4D97-AF65-F5344CB8AC3E}">
        <p14:creationId xmlns:p14="http://schemas.microsoft.com/office/powerpoint/2010/main" val="2862745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0" y="315065"/>
            <a:ext cx="4680000" cy="749460"/>
          </a:xfrm>
        </p:spPr>
        <p:txBody>
          <a:bodyPr rtlCol="0"/>
          <a:lstStyle/>
          <a:p>
            <a:pPr rtl="0"/>
            <a:r>
              <a:rPr lang="en-gb" sz="2400">
                <a:solidFill>
                  <a:schemeClr val="bg1"/>
                </a:solidFill>
              </a:rPr>
              <a:t>Facilitating dialogue</a:t>
            </a:r>
            <a:br>
              <a:rPr lang="da-DK" sz="2400" dirty="0">
                <a:solidFill>
                  <a:schemeClr val="bg1"/>
                </a:solidFill>
              </a:rPr>
            </a:br>
            <a:r>
              <a:rPr lang="en-gb" sz="2400">
                <a:solidFill>
                  <a:schemeClr val="bg1"/>
                </a:solidFill>
              </a:rPr>
              <a:t>- funnel model</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324289" y="1064525"/>
            <a:ext cx="5742856" cy="5219102"/>
          </a:xfrm>
        </p:spPr>
        <p:txBody>
          <a:bodyPr rtlCol="0"/>
          <a:lstStyle/>
          <a:p>
            <a:pPr marL="0" indent="0" rtl="0">
              <a:buNone/>
            </a:pPr>
            <a:r>
              <a:rPr lang="en-gb" u="sng" dirty="0">
                <a:solidFill>
                  <a:schemeClr val="bg1"/>
                </a:solidFill>
              </a:rPr>
              <a:t>First diamond</a:t>
            </a:r>
          </a:p>
          <a:p>
            <a:pPr marL="0" indent="0" rtl="0">
              <a:buNone/>
            </a:pPr>
            <a:r>
              <a:rPr lang="en-gb" dirty="0">
                <a:solidFill>
                  <a:schemeClr val="bg1"/>
                </a:solidFill>
              </a:rPr>
              <a:t>Questions [suggestions]: </a:t>
            </a:r>
          </a:p>
          <a:p>
            <a:pPr lvl="1" rtl="0"/>
            <a:r>
              <a:rPr lang="en-gb" sz="1600" i="1" dirty="0">
                <a:solidFill>
                  <a:schemeClr val="bg1"/>
                </a:solidFill>
              </a:rPr>
              <a:t>What results are we happy with that show our strengths? What could explain this?</a:t>
            </a:r>
          </a:p>
          <a:p>
            <a:pPr lvl="1" rtl="0"/>
            <a:r>
              <a:rPr lang="en-gb" sz="1600" i="1" dirty="0">
                <a:solidFill>
                  <a:schemeClr val="bg1"/>
                </a:solidFill>
              </a:rPr>
              <a:t>What results indicate that action is needed? What could explain this?</a:t>
            </a:r>
          </a:p>
          <a:p>
            <a:pPr lvl="1" rtl="0"/>
            <a:r>
              <a:rPr lang="en-gb" sz="1600" i="1" dirty="0">
                <a:solidFill>
                  <a:schemeClr val="bg1"/>
                </a:solidFill>
              </a:rPr>
              <a:t>What do we want to preserve in the working environment?</a:t>
            </a:r>
          </a:p>
          <a:p>
            <a:pPr lvl="1" rtl="0"/>
            <a:r>
              <a:rPr lang="en-gb" sz="1600" i="1" dirty="0">
                <a:solidFill>
                  <a:schemeClr val="bg1"/>
                </a:solidFill>
              </a:rPr>
              <a:t>What would we like to change in the working environment?</a:t>
            </a:r>
          </a:p>
          <a:p>
            <a:pPr marL="0" indent="0" rtl="0">
              <a:buNone/>
            </a:pPr>
            <a:endParaRPr lang="da-DK" u="sng" dirty="0">
              <a:solidFill>
                <a:schemeClr val="bg1"/>
              </a:solidFill>
            </a:endParaRPr>
          </a:p>
          <a:p>
            <a:pPr marL="0" indent="0" rtl="0">
              <a:buNone/>
            </a:pPr>
            <a:r>
              <a:rPr lang="en-gb" dirty="0">
                <a:solidFill>
                  <a:schemeClr val="bg1"/>
                </a:solidFill>
              </a:rPr>
              <a:t>First, work individually on reflecting on the questions one at a time.</a:t>
            </a:r>
          </a:p>
          <a:p>
            <a:pPr marL="0" indent="0" rtl="0">
              <a:buNone/>
            </a:pPr>
            <a:r>
              <a:rPr lang="en-gb" dirty="0">
                <a:solidFill>
                  <a:schemeClr val="bg1"/>
                </a:solidFill>
              </a:rPr>
              <a:t>The participants then sit together in pairs and discuss their perspectives. Afterwards, the 4 participants get together and discuss the teams’ reflections.</a:t>
            </a:r>
          </a:p>
          <a:p>
            <a:pPr marL="0" indent="0" rtl="0">
              <a:buNone/>
            </a:pPr>
            <a:r>
              <a:rPr lang="en-gb" dirty="0">
                <a:solidFill>
                  <a:schemeClr val="bg1"/>
                </a:solidFill>
              </a:rPr>
              <a:t>The groups conclude their dialogue by prioritising the 3 key inputs and sharing them in the plenary session.</a:t>
            </a:r>
          </a:p>
          <a:p>
            <a:pPr marL="0" indent="0" rtl="0">
              <a:buNone/>
            </a:pPr>
            <a:endParaRPr lang="da-DK" dirty="0">
              <a:solidFill>
                <a:schemeClr val="bg1"/>
              </a:solidFill>
            </a:endParaRPr>
          </a:p>
          <a:p>
            <a:pPr marL="0" indent="0" rtl="0">
              <a:buNone/>
            </a:pPr>
            <a:r>
              <a:rPr lang="en-gb" dirty="0">
                <a:solidFill>
                  <a:schemeClr val="bg1"/>
                </a:solidFill>
              </a:rPr>
              <a:t>The manager/AMG makes sure that the groups' inputs are prioritised in the plenary session.</a:t>
            </a:r>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 name="Gruppe 2">
            <a:extLst>
              <a:ext uri="{FF2B5EF4-FFF2-40B4-BE49-F238E27FC236}">
                <a16:creationId xmlns:a16="http://schemas.microsoft.com/office/drawing/2014/main" id="{BCD4BD51-5F03-C501-724E-2DA1DD4ACFB3}"/>
              </a:ext>
            </a:extLst>
          </p:cNvPr>
          <p:cNvGrpSpPr/>
          <p:nvPr/>
        </p:nvGrpSpPr>
        <p:grpSpPr>
          <a:xfrm>
            <a:off x="24055" y="1359877"/>
            <a:ext cx="6099300" cy="4384431"/>
            <a:chOff x="34875" y="1395047"/>
            <a:chExt cx="6099301" cy="4349261"/>
          </a:xfrm>
        </p:grpSpPr>
        <p:graphicFrame>
          <p:nvGraphicFramePr>
            <p:cNvPr id="4" name="Diagram 3">
              <a:extLst>
                <a:ext uri="{FF2B5EF4-FFF2-40B4-BE49-F238E27FC236}">
                  <a16:creationId xmlns:a16="http://schemas.microsoft.com/office/drawing/2014/main" id="{A5D7B0C4-A984-F7EA-5BCC-C010D5BB0F84}"/>
                </a:ext>
              </a:extLst>
            </p:cNvPr>
            <p:cNvGraphicFramePr/>
            <p:nvPr>
              <p:extLst>
                <p:ext uri="{D42A27DB-BD31-4B8C-83A1-F6EECF244321}">
                  <p14:modId xmlns:p14="http://schemas.microsoft.com/office/powerpoint/2010/main" val="150856759"/>
                </p:ext>
              </p:extLst>
            </p:nvPr>
          </p:nvGraphicFramePr>
          <p:xfrm>
            <a:off x="34875" y="1395047"/>
            <a:ext cx="6099301" cy="43492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Ellipse 11">
              <a:extLst>
                <a:ext uri="{FF2B5EF4-FFF2-40B4-BE49-F238E27FC236}">
                  <a16:creationId xmlns:a16="http://schemas.microsoft.com/office/drawing/2014/main" id="{513ED368-A1F5-234A-C698-6C4B873C7896}"/>
                </a:ext>
              </a:extLst>
            </p:cNvPr>
            <p:cNvSpPr/>
            <p:nvPr/>
          </p:nvSpPr>
          <p:spPr>
            <a:xfrm>
              <a:off x="34875" y="5313174"/>
              <a:ext cx="100800" cy="10080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14" name="Tekstfelt 13">
              <a:extLst>
                <a:ext uri="{FF2B5EF4-FFF2-40B4-BE49-F238E27FC236}">
                  <a16:creationId xmlns:a16="http://schemas.microsoft.com/office/drawing/2014/main" id="{63525FDA-E4BA-0CA2-E906-1EE2D109BFEE}"/>
                </a:ext>
              </a:extLst>
            </p:cNvPr>
            <p:cNvSpPr txBox="1"/>
            <p:nvPr/>
          </p:nvSpPr>
          <p:spPr>
            <a:xfrm>
              <a:off x="135675" y="5343510"/>
              <a:ext cx="909880" cy="200055"/>
            </a:xfrm>
            <a:prstGeom prst="rect">
              <a:avLst/>
            </a:prstGeom>
            <a:noFill/>
          </p:spPr>
          <p:txBody>
            <a:bodyPr wrap="square" lIns="0" tIns="0" rIns="0" bIns="0" rtlCol="0">
              <a:spAutoFit/>
            </a:bodyPr>
            <a:lstStyle/>
            <a:p>
              <a:pPr rtl="0"/>
              <a:r>
                <a:rPr lang="en-gb" sz="1300"/>
                <a:t>Questions</a:t>
              </a:r>
            </a:p>
          </p:txBody>
        </p:sp>
      </p:grpSp>
    </p:spTree>
    <p:custDataLst>
      <p:custData r:id="rId1"/>
      <p:custData r:id="rId2"/>
    </p:custDataLst>
    <p:extLst>
      <p:ext uri="{BB962C8B-B14F-4D97-AF65-F5344CB8AC3E}">
        <p14:creationId xmlns:p14="http://schemas.microsoft.com/office/powerpoint/2010/main" val="73734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AFE0706-2F15-4728-BA02-DEA0880EBAED}"/>
              </a:ext>
            </a:extLst>
          </p:cNvPr>
          <p:cNvSpPr>
            <a:spLocks noGrp="1"/>
          </p:cNvSpPr>
          <p:nvPr>
            <p:ph type="pic" sz="quarter" idx="13"/>
          </p:nvPr>
        </p:nvSpPr>
        <p:spPr/>
        <p:txBody>
          <a:bodyPr rtlCol="0"/>
          <a:lstStyle/>
          <a:p>
            <a:pPr rtl="0"/>
            <a:endParaRPr lang="da-DK" dirty="0"/>
          </a:p>
        </p:txBody>
      </p:sp>
      <p:sp>
        <p:nvSpPr>
          <p:cNvPr id="7" name="Title 6">
            <a:extLst>
              <a:ext uri="{FF2B5EF4-FFF2-40B4-BE49-F238E27FC236}">
                <a16:creationId xmlns:a16="http://schemas.microsoft.com/office/drawing/2014/main" id="{A430C273-B194-4F7F-85F8-60EB0D871434}"/>
              </a:ext>
            </a:extLst>
          </p:cNvPr>
          <p:cNvSpPr>
            <a:spLocks noGrp="1"/>
          </p:cNvSpPr>
          <p:nvPr>
            <p:ph type="title"/>
          </p:nvPr>
        </p:nvSpPr>
        <p:spPr>
          <a:xfrm>
            <a:off x="6692400" y="315065"/>
            <a:ext cx="4680000" cy="749460"/>
          </a:xfrm>
        </p:spPr>
        <p:txBody>
          <a:bodyPr rtlCol="0"/>
          <a:lstStyle/>
          <a:p>
            <a:pPr rtl="0"/>
            <a:r>
              <a:rPr lang="en-gb" sz="2400">
                <a:solidFill>
                  <a:schemeClr val="bg1"/>
                </a:solidFill>
              </a:rPr>
              <a:t>Facilitating dialogue</a:t>
            </a:r>
            <a:br>
              <a:rPr lang="da-DK" sz="2400" dirty="0">
                <a:solidFill>
                  <a:schemeClr val="bg1"/>
                </a:solidFill>
              </a:rPr>
            </a:br>
            <a:r>
              <a:rPr lang="en-gb" sz="2400">
                <a:solidFill>
                  <a:schemeClr val="bg1"/>
                </a:solidFill>
              </a:rPr>
              <a:t>- funnel model</a:t>
            </a:r>
          </a:p>
        </p:txBody>
      </p:sp>
      <p:sp>
        <p:nvSpPr>
          <p:cNvPr id="9" name="Content Placeholder 8">
            <a:extLst>
              <a:ext uri="{FF2B5EF4-FFF2-40B4-BE49-F238E27FC236}">
                <a16:creationId xmlns:a16="http://schemas.microsoft.com/office/drawing/2014/main" id="{C590E060-44E1-4C00-97A0-DCC08DBB531C}"/>
              </a:ext>
            </a:extLst>
          </p:cNvPr>
          <p:cNvSpPr>
            <a:spLocks noGrp="1"/>
          </p:cNvSpPr>
          <p:nvPr>
            <p:ph sz="quarter" idx="19"/>
          </p:nvPr>
        </p:nvSpPr>
        <p:spPr>
          <a:xfrm>
            <a:off x="6369213" y="1160060"/>
            <a:ext cx="5572577" cy="5246397"/>
          </a:xfrm>
        </p:spPr>
        <p:txBody>
          <a:bodyPr rtlCol="0"/>
          <a:lstStyle/>
          <a:p>
            <a:pPr marL="0" indent="0" rtl="0">
              <a:buNone/>
            </a:pPr>
            <a:r>
              <a:rPr lang="en-gb" u="sng">
                <a:solidFill>
                  <a:schemeClr val="bg1"/>
                </a:solidFill>
              </a:rPr>
              <a:t>Second diamond</a:t>
            </a:r>
          </a:p>
          <a:p>
            <a:pPr marL="0" indent="0" rtl="0">
              <a:buNone/>
            </a:pPr>
            <a:r>
              <a:rPr lang="en-gb">
                <a:solidFill>
                  <a:schemeClr val="bg1"/>
                </a:solidFill>
              </a:rPr>
              <a:t>Questions [suggestions]: </a:t>
            </a:r>
          </a:p>
          <a:p>
            <a:pPr lvl="1" rtl="0"/>
            <a:r>
              <a:rPr lang="en-gb" sz="1600" i="1">
                <a:solidFill>
                  <a:schemeClr val="bg1"/>
                </a:solidFill>
              </a:rPr>
              <a:t>What ideas do we have for initiatives? </a:t>
            </a:r>
          </a:p>
          <a:p>
            <a:pPr lvl="1" rtl="0"/>
            <a:r>
              <a:rPr lang="en-gb" sz="1600" i="1">
                <a:solidFill>
                  <a:schemeClr val="bg1"/>
                </a:solidFill>
              </a:rPr>
              <a:t>What can I do? What can we do? What can management do?</a:t>
            </a:r>
          </a:p>
          <a:p>
            <a:pPr lvl="1" rtl="0"/>
            <a:r>
              <a:rPr lang="en-gb" sz="1600" i="1">
                <a:solidFill>
                  <a:schemeClr val="bg1"/>
                </a:solidFill>
              </a:rPr>
              <a:t>How will the action(s) happen, who is involved and who follows up?</a:t>
            </a:r>
          </a:p>
          <a:p>
            <a:pPr marL="0" indent="0" rtl="0">
              <a:buNone/>
            </a:pPr>
            <a:endParaRPr lang="da-DK" u="sng" dirty="0">
              <a:solidFill>
                <a:schemeClr val="bg1"/>
              </a:solidFill>
            </a:endParaRPr>
          </a:p>
          <a:p>
            <a:pPr marL="0" indent="0" rtl="0">
              <a:buNone/>
            </a:pPr>
            <a:r>
              <a:rPr lang="en-gb">
                <a:solidFill>
                  <a:schemeClr val="bg1"/>
                </a:solidFill>
              </a:rPr>
              <a:t>First, work individually on reflecting on the questions one at a time.</a:t>
            </a:r>
          </a:p>
          <a:p>
            <a:pPr marL="0" indent="0" rtl="0">
              <a:buNone/>
            </a:pPr>
            <a:r>
              <a:rPr lang="en-gb">
                <a:solidFill>
                  <a:schemeClr val="bg1"/>
                </a:solidFill>
              </a:rPr>
              <a:t>The participants then sit together in pairs and discuss their perspectives. Afterwards, the 4 participants get together and discuss the teams’ reflections.</a:t>
            </a:r>
          </a:p>
          <a:p>
            <a:pPr marL="0" indent="0" rtl="0">
              <a:buNone/>
            </a:pPr>
            <a:r>
              <a:rPr lang="en-gb">
                <a:solidFill>
                  <a:schemeClr val="bg1"/>
                </a:solidFill>
              </a:rPr>
              <a:t>The groups conclude their dialogue by prioritising the 3 key actions and sharing them in the plenary session.</a:t>
            </a:r>
          </a:p>
          <a:p>
            <a:pPr marL="0" indent="0" rtl="0">
              <a:buNone/>
            </a:pPr>
            <a:endParaRPr lang="da-DK" dirty="0">
              <a:solidFill>
                <a:schemeClr val="bg1"/>
              </a:solidFill>
            </a:endParaRPr>
          </a:p>
          <a:p>
            <a:pPr marL="0" indent="0" rtl="0">
              <a:buNone/>
            </a:pPr>
            <a:r>
              <a:rPr lang="en-gb">
                <a:solidFill>
                  <a:schemeClr val="bg1"/>
                </a:solidFill>
              </a:rPr>
              <a:t>The manager/AMG makes sure that the groups' inputs are prioritised in the plenary session.</a:t>
            </a:r>
          </a:p>
          <a:p>
            <a:pPr marL="0" indent="0" rtl="0">
              <a:buNone/>
            </a:pPr>
            <a:endParaRPr lang="da-DK" dirty="0">
              <a:solidFill>
                <a:schemeClr val="bg1"/>
              </a:solidFill>
            </a:endParaRPr>
          </a:p>
          <a:p>
            <a:pPr marL="0" indent="0" rtl="0">
              <a:buNone/>
            </a:pPr>
            <a:endParaRPr lang="da-DK" dirty="0">
              <a:solidFill>
                <a:schemeClr val="bg1"/>
              </a:solidFill>
            </a:endParaRPr>
          </a:p>
          <a:p>
            <a:pPr marL="0" indent="0" rtl="0">
              <a:buNone/>
            </a:pPr>
            <a:br>
              <a:rPr lang="da-DK" sz="1800" i="1" u="sng" dirty="0">
                <a:solidFill>
                  <a:schemeClr val="bg1"/>
                </a:solidFill>
              </a:rPr>
            </a:br>
            <a:endParaRPr lang="da-DK" dirty="0"/>
          </a:p>
        </p:txBody>
      </p:sp>
      <p:sp>
        <p:nvSpPr>
          <p:cNvPr id="6" name="Date Placeholder 5">
            <a:extLst>
              <a:ext uri="{FF2B5EF4-FFF2-40B4-BE49-F238E27FC236}">
                <a16:creationId xmlns:a16="http://schemas.microsoft.com/office/drawing/2014/main" id="{B8894CB6-721F-4559-A1D3-11BF4A991363}"/>
              </a:ext>
            </a:extLst>
          </p:cNvPr>
          <p:cNvSpPr>
            <a:spLocks noGrp="1"/>
          </p:cNvSpPr>
          <p:nvPr>
            <p:ph type="dt" sz="half" idx="4294967295"/>
          </p:nvPr>
        </p:nvSpPr>
        <p:spPr>
          <a:xfrm>
            <a:off x="0" y="6911975"/>
            <a:ext cx="0" cy="0"/>
          </a:xfrm>
        </p:spPr>
        <p:txBody>
          <a:bodyPr rtlCol="0"/>
          <a:lstStyle/>
          <a:p>
            <a:pPr rtl="0"/>
            <a:r>
              <a:rPr lang="da-DK"/>
              <a:t>04/12/2024</a:t>
            </a:r>
            <a:endParaRPr lang="da-DK" dirty="0"/>
          </a:p>
        </p:txBody>
      </p:sp>
      <p:grpSp>
        <p:nvGrpSpPr>
          <p:cNvPr id="29" name="Gruppe 28">
            <a:extLst>
              <a:ext uri="{FF2B5EF4-FFF2-40B4-BE49-F238E27FC236}">
                <a16:creationId xmlns:a16="http://schemas.microsoft.com/office/drawing/2014/main" id="{D16FC965-A46B-967A-DB19-30A36932EC91}"/>
              </a:ext>
            </a:extLst>
          </p:cNvPr>
          <p:cNvGrpSpPr/>
          <p:nvPr/>
        </p:nvGrpSpPr>
        <p:grpSpPr>
          <a:xfrm>
            <a:off x="897875" y="3942604"/>
            <a:ext cx="539826" cy="551790"/>
            <a:chOff x="2533880" y="5691130"/>
            <a:chExt cx="716096" cy="714260"/>
          </a:xfrm>
        </p:grpSpPr>
        <p:cxnSp>
          <p:nvCxnSpPr>
            <p:cNvPr id="26" name="Lige pilforbindelse 25">
              <a:extLst>
                <a:ext uri="{FF2B5EF4-FFF2-40B4-BE49-F238E27FC236}">
                  <a16:creationId xmlns:a16="http://schemas.microsoft.com/office/drawing/2014/main" id="{0CC7C9BE-17A1-79EE-C585-7D951D69475C}"/>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Lige pilforbindelse 26">
              <a:extLst>
                <a:ext uri="{FF2B5EF4-FFF2-40B4-BE49-F238E27FC236}">
                  <a16:creationId xmlns:a16="http://schemas.microsoft.com/office/drawing/2014/main" id="{BDE87BE3-C34F-3B0D-9C18-B071AF70249D}"/>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0" name="Gruppe 29">
            <a:extLst>
              <a:ext uri="{FF2B5EF4-FFF2-40B4-BE49-F238E27FC236}">
                <a16:creationId xmlns:a16="http://schemas.microsoft.com/office/drawing/2014/main" id="{0A3F694A-C35D-DF3C-224A-4868E9400C73}"/>
              </a:ext>
            </a:extLst>
          </p:cNvPr>
          <p:cNvGrpSpPr/>
          <p:nvPr/>
        </p:nvGrpSpPr>
        <p:grpSpPr>
          <a:xfrm>
            <a:off x="2803792" y="3998147"/>
            <a:ext cx="539826" cy="551790"/>
            <a:chOff x="2533880" y="5691130"/>
            <a:chExt cx="716096" cy="714260"/>
          </a:xfrm>
        </p:grpSpPr>
        <p:cxnSp>
          <p:nvCxnSpPr>
            <p:cNvPr id="31" name="Lige pilforbindelse 30">
              <a:extLst>
                <a:ext uri="{FF2B5EF4-FFF2-40B4-BE49-F238E27FC236}">
                  <a16:creationId xmlns:a16="http://schemas.microsoft.com/office/drawing/2014/main" id="{81F3678F-A3BE-6DA1-54F8-DEA414C367A1}"/>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Lige pilforbindelse 31">
              <a:extLst>
                <a:ext uri="{FF2B5EF4-FFF2-40B4-BE49-F238E27FC236}">
                  <a16:creationId xmlns:a16="http://schemas.microsoft.com/office/drawing/2014/main" id="{385FA9B7-F16E-011F-5CC8-13AEFB4F7E8E}"/>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3" name="Gruppe 32">
            <a:extLst>
              <a:ext uri="{FF2B5EF4-FFF2-40B4-BE49-F238E27FC236}">
                <a16:creationId xmlns:a16="http://schemas.microsoft.com/office/drawing/2014/main" id="{3950968E-BD56-875A-D59D-0C6796892F46}"/>
              </a:ext>
            </a:extLst>
          </p:cNvPr>
          <p:cNvGrpSpPr/>
          <p:nvPr/>
        </p:nvGrpSpPr>
        <p:grpSpPr>
          <a:xfrm>
            <a:off x="4685655" y="3942604"/>
            <a:ext cx="539826" cy="551790"/>
            <a:chOff x="2533880" y="5691130"/>
            <a:chExt cx="716096" cy="714260"/>
          </a:xfrm>
        </p:grpSpPr>
        <p:cxnSp>
          <p:nvCxnSpPr>
            <p:cNvPr id="34" name="Lige pilforbindelse 33">
              <a:extLst>
                <a:ext uri="{FF2B5EF4-FFF2-40B4-BE49-F238E27FC236}">
                  <a16:creationId xmlns:a16="http://schemas.microsoft.com/office/drawing/2014/main" id="{474A0617-3297-DAFF-F73F-9131CB8C9DFA}"/>
                </a:ext>
              </a:extLst>
            </p:cNvPr>
            <p:cNvCxnSpPr/>
            <p:nvPr/>
          </p:nvCxnSpPr>
          <p:spPr>
            <a:xfrm>
              <a:off x="2533880" y="6048260"/>
              <a:ext cx="716096" cy="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Lige pilforbindelse 34">
              <a:extLst>
                <a:ext uri="{FF2B5EF4-FFF2-40B4-BE49-F238E27FC236}">
                  <a16:creationId xmlns:a16="http://schemas.microsoft.com/office/drawing/2014/main" id="{1341ED22-2EDB-8A7A-A507-611C33BC8105}"/>
                </a:ext>
              </a:extLst>
            </p:cNvPr>
            <p:cNvCxnSpPr>
              <a:cxnSpLocks/>
            </p:cNvCxnSpPr>
            <p:nvPr/>
          </p:nvCxnSpPr>
          <p:spPr>
            <a:xfrm>
              <a:off x="2891928" y="5691130"/>
              <a:ext cx="0" cy="714260"/>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3" name="Gruppe 2">
            <a:extLst>
              <a:ext uri="{FF2B5EF4-FFF2-40B4-BE49-F238E27FC236}">
                <a16:creationId xmlns:a16="http://schemas.microsoft.com/office/drawing/2014/main" id="{BCD4BD51-5F03-C501-724E-2DA1DD4ACFB3}"/>
              </a:ext>
            </a:extLst>
          </p:cNvPr>
          <p:cNvGrpSpPr/>
          <p:nvPr/>
        </p:nvGrpSpPr>
        <p:grpSpPr>
          <a:xfrm>
            <a:off x="24055" y="1359877"/>
            <a:ext cx="6099300" cy="4384431"/>
            <a:chOff x="34875" y="1395047"/>
            <a:chExt cx="6099301" cy="4349261"/>
          </a:xfrm>
        </p:grpSpPr>
        <p:graphicFrame>
          <p:nvGraphicFramePr>
            <p:cNvPr id="4" name="Diagram 3">
              <a:extLst>
                <a:ext uri="{FF2B5EF4-FFF2-40B4-BE49-F238E27FC236}">
                  <a16:creationId xmlns:a16="http://schemas.microsoft.com/office/drawing/2014/main" id="{A5D7B0C4-A984-F7EA-5BCC-C010D5BB0F84}"/>
                </a:ext>
              </a:extLst>
            </p:cNvPr>
            <p:cNvGraphicFramePr/>
            <p:nvPr/>
          </p:nvGraphicFramePr>
          <p:xfrm>
            <a:off x="34875" y="1395047"/>
            <a:ext cx="6099301" cy="43492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Ellipse 11">
              <a:extLst>
                <a:ext uri="{FF2B5EF4-FFF2-40B4-BE49-F238E27FC236}">
                  <a16:creationId xmlns:a16="http://schemas.microsoft.com/office/drawing/2014/main" id="{513ED368-A1F5-234A-C698-6C4B873C7896}"/>
                </a:ext>
              </a:extLst>
            </p:cNvPr>
            <p:cNvSpPr/>
            <p:nvPr/>
          </p:nvSpPr>
          <p:spPr>
            <a:xfrm>
              <a:off x="34875" y="5313174"/>
              <a:ext cx="100800" cy="100800"/>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rtl="0"/>
              <a:endParaRPr lang="da-DK" sz="1600" dirty="0" err="1"/>
            </a:p>
          </p:txBody>
        </p:sp>
        <p:sp>
          <p:nvSpPr>
            <p:cNvPr id="14" name="Tekstfelt 13">
              <a:extLst>
                <a:ext uri="{FF2B5EF4-FFF2-40B4-BE49-F238E27FC236}">
                  <a16:creationId xmlns:a16="http://schemas.microsoft.com/office/drawing/2014/main" id="{63525FDA-E4BA-0CA2-E906-1EE2D109BFEE}"/>
                </a:ext>
              </a:extLst>
            </p:cNvPr>
            <p:cNvSpPr txBox="1"/>
            <p:nvPr/>
          </p:nvSpPr>
          <p:spPr>
            <a:xfrm>
              <a:off x="135675" y="5343510"/>
              <a:ext cx="909880" cy="200055"/>
            </a:xfrm>
            <a:prstGeom prst="rect">
              <a:avLst/>
            </a:prstGeom>
            <a:noFill/>
          </p:spPr>
          <p:txBody>
            <a:bodyPr wrap="square" lIns="0" tIns="0" rIns="0" bIns="0" rtlCol="0">
              <a:spAutoFit/>
            </a:bodyPr>
            <a:lstStyle/>
            <a:p>
              <a:pPr rtl="0"/>
              <a:r>
                <a:rPr lang="en-gb" sz="1300"/>
                <a:t>Questions</a:t>
              </a:r>
            </a:p>
          </p:txBody>
        </p:sp>
      </p:grpSp>
    </p:spTree>
    <p:custDataLst>
      <p:custData r:id="rId1"/>
      <p:custData r:id="rId2"/>
    </p:custDataLst>
    <p:extLst>
      <p:ext uri="{BB962C8B-B14F-4D97-AF65-F5344CB8AC3E}">
        <p14:creationId xmlns:p14="http://schemas.microsoft.com/office/powerpoint/2010/main" val="2077139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1">
            <a:extLst>
              <a:ext uri="{FF2B5EF4-FFF2-40B4-BE49-F238E27FC236}">
                <a16:creationId xmlns:a16="http://schemas.microsoft.com/office/drawing/2014/main" id="{994A2FFF-094A-CF4C-F4D0-2865E9C49840}"/>
              </a:ext>
            </a:extLst>
          </p:cNvPr>
          <p:cNvPicPr>
            <a:picLocks noGrp="1" noChangeAspect="1"/>
          </p:cNvPicPr>
          <p:nvPr>
            <p:ph type="pic" sz="quarter" idx="13"/>
            <p:custDataLst>
              <p:tags r:id="rId1"/>
            </p:custDataLst>
          </p:nvPr>
        </p:nvPicPr>
        <p:blipFill rotWithShape="1">
          <a:blip r:embed="rId4">
            <a:extLst>
              <a:ext uri="{28A0092B-C50C-407E-A947-70E740481C1C}">
                <a14:useLocalDpi xmlns:a14="http://schemas.microsoft.com/office/drawing/2010/main" val="0"/>
              </a:ext>
            </a:extLst>
          </a:blip>
          <a:srcRect l="5531" r="5531"/>
          <a:stretch/>
        </p:blipFill>
        <p:spPr>
          <a:xfrm>
            <a:off x="0" y="0"/>
            <a:ext cx="6099300" cy="6858000"/>
          </a:xfrm>
        </p:spPr>
      </p:pic>
      <p:sp>
        <p:nvSpPr>
          <p:cNvPr id="3" name="Titel 2">
            <a:extLst>
              <a:ext uri="{FF2B5EF4-FFF2-40B4-BE49-F238E27FC236}">
                <a16:creationId xmlns:a16="http://schemas.microsoft.com/office/drawing/2014/main" id="{51251ADD-2EE6-1619-2BD6-0EBA630278FC}"/>
              </a:ext>
            </a:extLst>
          </p:cNvPr>
          <p:cNvSpPr>
            <a:spLocks noGrp="1"/>
          </p:cNvSpPr>
          <p:nvPr>
            <p:ph type="title"/>
          </p:nvPr>
        </p:nvSpPr>
        <p:spPr/>
        <p:txBody>
          <a:bodyPr rtlCol="0"/>
          <a:lstStyle/>
          <a:p>
            <a:pPr rtl="0"/>
            <a:r>
              <a:rPr lang="en-gb"/>
              <a:t>Example of funnel model planning</a:t>
            </a:r>
          </a:p>
        </p:txBody>
      </p:sp>
      <p:sp>
        <p:nvSpPr>
          <p:cNvPr id="7" name="Pladsholder til indhold 6">
            <a:extLst>
              <a:ext uri="{FF2B5EF4-FFF2-40B4-BE49-F238E27FC236}">
                <a16:creationId xmlns:a16="http://schemas.microsoft.com/office/drawing/2014/main" id="{6E368758-FD20-D833-4B6F-BA2298517873}"/>
              </a:ext>
            </a:extLst>
          </p:cNvPr>
          <p:cNvSpPr>
            <a:spLocks noGrp="1"/>
          </p:cNvSpPr>
          <p:nvPr>
            <p:ph sz="quarter" idx="19"/>
          </p:nvPr>
        </p:nvSpPr>
        <p:spPr>
          <a:xfrm>
            <a:off x="6692400" y="4913376"/>
            <a:ext cx="4680000" cy="940224"/>
          </a:xfrm>
        </p:spPr>
        <p:txBody>
          <a:bodyPr rtlCol="0"/>
          <a:lstStyle/>
          <a:p>
            <a:pPr rtl="0"/>
            <a:r>
              <a:rPr lang="en-gb" sz="1800"/>
              <a:t>Form for preparation</a:t>
            </a:r>
          </a:p>
          <a:p>
            <a:pPr rtl="0"/>
            <a:r>
              <a:rPr lang="en-gb" sz="1800"/>
              <a:t>Sample script</a:t>
            </a:r>
          </a:p>
        </p:txBody>
      </p:sp>
    </p:spTree>
    <p:extLst>
      <p:ext uri="{BB962C8B-B14F-4D97-AF65-F5344CB8AC3E}">
        <p14:creationId xmlns:p14="http://schemas.microsoft.com/office/powerpoint/2010/main" val="179350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B165977A-CBFF-1DF3-510A-78D140A8A7E3}"/>
              </a:ext>
            </a:extLst>
          </p:cNvPr>
          <p:cNvSpPr>
            <a:spLocks noGrp="1"/>
          </p:cNvSpPr>
          <p:nvPr>
            <p:ph type="title"/>
          </p:nvPr>
        </p:nvSpPr>
        <p:spPr>
          <a:xfrm>
            <a:off x="411163" y="789633"/>
            <a:ext cx="10962000" cy="671967"/>
          </a:xfrm>
        </p:spPr>
        <p:txBody>
          <a:bodyPr rtlCol="0"/>
          <a:lstStyle/>
          <a:p>
            <a:pPr rtl="0"/>
            <a:r>
              <a:rPr lang="en-gb"/>
              <a:t>Preparation</a:t>
            </a:r>
          </a:p>
        </p:txBody>
      </p:sp>
      <p:sp>
        <p:nvSpPr>
          <p:cNvPr id="8" name="Pladsholder til indhold 7">
            <a:extLst>
              <a:ext uri="{FF2B5EF4-FFF2-40B4-BE49-F238E27FC236}">
                <a16:creationId xmlns:a16="http://schemas.microsoft.com/office/drawing/2014/main" id="{305AD215-11D5-ED90-AD3C-FDB769C61D8D}"/>
              </a:ext>
            </a:extLst>
          </p:cNvPr>
          <p:cNvSpPr>
            <a:spLocks noGrp="1"/>
          </p:cNvSpPr>
          <p:nvPr>
            <p:ph sz="quarter" idx="19"/>
          </p:nvPr>
        </p:nvSpPr>
        <p:spPr>
          <a:xfrm>
            <a:off x="411163" y="1634836"/>
            <a:ext cx="6470283" cy="4218764"/>
          </a:xfrm>
        </p:spPr>
        <p:txBody>
          <a:bodyPr rtlCol="0"/>
          <a:lstStyle/>
          <a:p>
            <a:pPr marL="0" indent="0" rtl="0">
              <a:buNone/>
            </a:pPr>
            <a:r>
              <a:rPr lang="en-gb" sz="1800" b="1"/>
              <a:t>It is important to have a good and well-considered reflection. Consider the following:</a:t>
            </a:r>
          </a:p>
          <a:p>
            <a:pPr marL="0" indent="0" rtl="0">
              <a:buNone/>
            </a:pPr>
            <a:endParaRPr lang="da-DK" sz="1800" b="1" dirty="0"/>
          </a:p>
          <a:p>
            <a:pPr rtl="0"/>
            <a:r>
              <a:rPr lang="en-gb"/>
              <a:t>How large groups of employees should participate in the same dialogue? </a:t>
            </a:r>
          </a:p>
          <a:p>
            <a:pPr rtl="0"/>
            <a:endParaRPr lang="da-DK" dirty="0"/>
          </a:p>
          <a:p>
            <a:pPr rtl="0"/>
            <a:r>
              <a:rPr lang="en-gb"/>
              <a:t>How should participants be positioned in the room? </a:t>
            </a:r>
          </a:p>
          <a:p>
            <a:pPr rtl="0"/>
            <a:endParaRPr lang="da-DK" dirty="0"/>
          </a:p>
          <a:p>
            <a:pPr rtl="0"/>
            <a:r>
              <a:rPr lang="en-gb"/>
              <a:t>How does the health and safety group apply knowledge gained from the dialogue in the further process?</a:t>
            </a:r>
          </a:p>
          <a:p>
            <a:pPr rtl="0"/>
            <a:endParaRPr lang="da-DK" dirty="0"/>
          </a:p>
          <a:p>
            <a:pPr rtl="0"/>
            <a:r>
              <a:rPr lang="en-gb"/>
              <a:t>What is the health and safety group’s plan for the further process after the dialogue meeting and how/when will the employees be involved?</a:t>
            </a:r>
          </a:p>
          <a:p>
            <a:pPr rtl="0"/>
            <a:endParaRPr lang="da-DK" dirty="0"/>
          </a:p>
          <a:p>
            <a:pPr rtl="0"/>
            <a:endParaRPr lang="da-DK" dirty="0"/>
          </a:p>
        </p:txBody>
      </p:sp>
      <p:sp>
        <p:nvSpPr>
          <p:cNvPr id="4" name="Date Placeholder 3">
            <a:extLst>
              <a:ext uri="{FF2B5EF4-FFF2-40B4-BE49-F238E27FC236}">
                <a16:creationId xmlns:a16="http://schemas.microsoft.com/office/drawing/2014/main" id="{4282FC63-F570-4742-8289-87118180BE44}"/>
              </a:ext>
            </a:extLst>
          </p:cNvPr>
          <p:cNvSpPr>
            <a:spLocks noGrp="1"/>
          </p:cNvSpPr>
          <p:nvPr>
            <p:ph type="dt" sz="half" idx="20"/>
          </p:nvPr>
        </p:nvSpPr>
        <p:spPr/>
        <p:txBody>
          <a:bodyPr rtlCol="0"/>
          <a:lstStyle/>
          <a:p>
            <a:pPr rtl="0"/>
            <a:r>
              <a:rPr lang="da-DK"/>
              <a:t>04/12/2024</a:t>
            </a:r>
            <a:endParaRPr lang="da-DK" dirty="0"/>
          </a:p>
        </p:txBody>
      </p:sp>
      <p:pic>
        <p:nvPicPr>
          <p:cNvPr id="3" name="Grafik 2" descr="Skriveplade afkrydset kontur">
            <a:extLst>
              <a:ext uri="{FF2B5EF4-FFF2-40B4-BE49-F238E27FC236}">
                <a16:creationId xmlns:a16="http://schemas.microsoft.com/office/drawing/2014/main" id="{EFCFE199-9D07-55D6-9F29-3737923F27F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966895" y="2140473"/>
            <a:ext cx="2999564" cy="2999564"/>
          </a:xfrm>
          <a:prstGeom prst="rect">
            <a:avLst/>
          </a:prstGeom>
        </p:spPr>
      </p:pic>
    </p:spTree>
    <p:custDataLst>
      <p:custData r:id="rId1"/>
      <p:custData r:id="rId2"/>
    </p:custDataLst>
    <p:extLst>
      <p:ext uri="{BB962C8B-B14F-4D97-AF65-F5344CB8AC3E}">
        <p14:creationId xmlns:p14="http://schemas.microsoft.com/office/powerpoint/2010/main" val="2545913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DBBCC3B-ED0B-F54A-C9C3-B78A574C4A1F}"/>
              </a:ext>
            </a:extLst>
          </p:cNvPr>
          <p:cNvGraphicFramePr>
            <a:graphicFrameLocks noGrp="1"/>
          </p:cNvGraphicFramePr>
          <p:nvPr>
            <p:ph sz="quarter" idx="19"/>
            <p:extLst>
              <p:ext uri="{D42A27DB-BD31-4B8C-83A1-F6EECF244321}">
                <p14:modId xmlns:p14="http://schemas.microsoft.com/office/powerpoint/2010/main" val="3502731222"/>
              </p:ext>
            </p:extLst>
          </p:nvPr>
        </p:nvGraphicFramePr>
        <p:xfrm>
          <a:off x="410400" y="780388"/>
          <a:ext cx="11335808" cy="5491480"/>
        </p:xfrm>
        <a:graphic>
          <a:graphicData uri="http://schemas.openxmlformats.org/drawingml/2006/table">
            <a:tbl>
              <a:tblPr firstRow="1" bandRow="1">
                <a:tableStyleId>{5C22544A-7EE6-4342-B048-85BDC9FD1C3A}</a:tableStyleId>
              </a:tblPr>
              <a:tblGrid>
                <a:gridCol w="1171900">
                  <a:extLst>
                    <a:ext uri="{9D8B030D-6E8A-4147-A177-3AD203B41FA5}">
                      <a16:colId xmlns:a16="http://schemas.microsoft.com/office/drawing/2014/main" val="58648772"/>
                    </a:ext>
                  </a:extLst>
                </a:gridCol>
                <a:gridCol w="3212774">
                  <a:extLst>
                    <a:ext uri="{9D8B030D-6E8A-4147-A177-3AD203B41FA5}">
                      <a16:colId xmlns:a16="http://schemas.microsoft.com/office/drawing/2014/main" val="4234733086"/>
                    </a:ext>
                  </a:extLst>
                </a:gridCol>
                <a:gridCol w="2192337">
                  <a:extLst>
                    <a:ext uri="{9D8B030D-6E8A-4147-A177-3AD203B41FA5}">
                      <a16:colId xmlns:a16="http://schemas.microsoft.com/office/drawing/2014/main" val="1782618849"/>
                    </a:ext>
                  </a:extLst>
                </a:gridCol>
                <a:gridCol w="2192337">
                  <a:extLst>
                    <a:ext uri="{9D8B030D-6E8A-4147-A177-3AD203B41FA5}">
                      <a16:colId xmlns:a16="http://schemas.microsoft.com/office/drawing/2014/main" val="3412619883"/>
                    </a:ext>
                  </a:extLst>
                </a:gridCol>
                <a:gridCol w="2566460">
                  <a:extLst>
                    <a:ext uri="{9D8B030D-6E8A-4147-A177-3AD203B41FA5}">
                      <a16:colId xmlns:a16="http://schemas.microsoft.com/office/drawing/2014/main" val="1890180888"/>
                    </a:ext>
                  </a:extLst>
                </a:gridCol>
              </a:tblGrid>
              <a:tr h="370840">
                <a:tc>
                  <a:txBody>
                    <a:bodyPr/>
                    <a:lstStyle/>
                    <a:p>
                      <a:pPr rtl="0"/>
                      <a:r>
                        <a:rPr lang="en-gb" sz="1200">
                          <a:solidFill>
                            <a:schemeClr val="tx1"/>
                          </a:solidFill>
                        </a:rPr>
                        <a:t>Time</a:t>
                      </a:r>
                    </a:p>
                  </a:txBody>
                  <a:tcPr>
                    <a:solidFill>
                      <a:schemeClr val="accent2"/>
                    </a:solidFill>
                  </a:tcPr>
                </a:tc>
                <a:tc>
                  <a:txBody>
                    <a:bodyPr/>
                    <a:lstStyle/>
                    <a:p>
                      <a:pPr rtl="0"/>
                      <a:r>
                        <a:rPr lang="en-gb" sz="1200">
                          <a:solidFill>
                            <a:schemeClr val="tx1"/>
                          </a:solidFill>
                        </a:rPr>
                        <a:t>Activity</a:t>
                      </a:r>
                    </a:p>
                  </a:txBody>
                  <a:tcPr>
                    <a:solidFill>
                      <a:schemeClr val="accent2"/>
                    </a:solidFill>
                  </a:tcPr>
                </a:tc>
                <a:tc>
                  <a:txBody>
                    <a:bodyPr/>
                    <a:lstStyle/>
                    <a:p>
                      <a:pPr rtl="0"/>
                      <a:r>
                        <a:rPr lang="en-gb" sz="1200">
                          <a:solidFill>
                            <a:schemeClr val="tx1"/>
                          </a:solidFill>
                        </a:rPr>
                        <a:t>Purpose</a:t>
                      </a:r>
                    </a:p>
                  </a:txBody>
                  <a:tcPr>
                    <a:solidFill>
                      <a:schemeClr val="accent2"/>
                    </a:solidFill>
                  </a:tcPr>
                </a:tc>
                <a:tc>
                  <a:txBody>
                    <a:bodyPr/>
                    <a:lstStyle/>
                    <a:p>
                      <a:pPr rtl="0"/>
                      <a:r>
                        <a:rPr lang="en-gb" sz="1200">
                          <a:solidFill>
                            <a:schemeClr val="tx1"/>
                          </a:solidFill>
                        </a:rPr>
                        <a:t>Process</a:t>
                      </a:r>
                    </a:p>
                  </a:txBody>
                  <a:tcPr>
                    <a:solidFill>
                      <a:schemeClr val="accent2"/>
                    </a:solidFill>
                  </a:tcPr>
                </a:tc>
                <a:tc>
                  <a:txBody>
                    <a:bodyPr/>
                    <a:lstStyle/>
                    <a:p>
                      <a:pPr rtl="0"/>
                      <a:r>
                        <a:rPr lang="en-gb" sz="1200">
                          <a:solidFill>
                            <a:schemeClr val="tx1"/>
                          </a:solidFill>
                        </a:rPr>
                        <a:t>Practical tasks</a:t>
                      </a:r>
                    </a:p>
                  </a:txBody>
                  <a:tcPr>
                    <a:solidFill>
                      <a:schemeClr val="accent2"/>
                    </a:solidFill>
                  </a:tcPr>
                </a:tc>
                <a:extLst>
                  <a:ext uri="{0D108BD9-81ED-4DB2-BD59-A6C34878D82A}">
                    <a16:rowId xmlns:a16="http://schemas.microsoft.com/office/drawing/2014/main" val="1283546280"/>
                  </a:ext>
                </a:extLst>
              </a:tr>
              <a:tr h="370840">
                <a:tc>
                  <a:txBody>
                    <a:bodyPr/>
                    <a:lstStyle/>
                    <a:p>
                      <a:pPr rtl="0"/>
                      <a:r>
                        <a:rPr lang="en-gb" sz="1200"/>
                        <a:t>When/for how long?</a:t>
                      </a:r>
                    </a:p>
                  </a:txBody>
                  <a:tcPr>
                    <a:solidFill>
                      <a:schemeClr val="accent1"/>
                    </a:solidFill>
                  </a:tcPr>
                </a:tc>
                <a:tc>
                  <a:txBody>
                    <a:bodyPr/>
                    <a:lstStyle/>
                    <a:p>
                      <a:pPr rtl="0"/>
                      <a:r>
                        <a:rPr lang="en-gb" sz="1200"/>
                        <a:t>What is going to happen?</a:t>
                      </a:r>
                    </a:p>
                    <a:p>
                      <a:pPr rtl="0"/>
                      <a:endParaRPr lang="da-DK" sz="1200" dirty="0"/>
                    </a:p>
                  </a:txBody>
                  <a:tcPr>
                    <a:solidFill>
                      <a:schemeClr val="accent1"/>
                    </a:solidFill>
                  </a:tcPr>
                </a:tc>
                <a:tc>
                  <a:txBody>
                    <a:bodyPr/>
                    <a:lstStyle/>
                    <a:p>
                      <a:pPr rtl="0"/>
                      <a:r>
                        <a:rPr lang="en-gb" sz="1200"/>
                        <a:t>Why?</a:t>
                      </a:r>
                    </a:p>
                    <a:p>
                      <a:pPr rtl="0"/>
                      <a:endParaRPr lang="da-DK" sz="1200" dirty="0"/>
                    </a:p>
                  </a:txBody>
                  <a:tcPr>
                    <a:solidFill>
                      <a:schemeClr val="accent1"/>
                    </a:solidFill>
                  </a:tcPr>
                </a:tc>
                <a:tc>
                  <a:txBody>
                    <a:bodyPr/>
                    <a:lstStyle/>
                    <a:p>
                      <a:pPr rtl="0"/>
                      <a:r>
                        <a:rPr lang="en-gb" sz="1200"/>
                        <a:t>Who does what along the way?</a:t>
                      </a:r>
                    </a:p>
                  </a:txBody>
                  <a:tcPr>
                    <a:solidFill>
                      <a:schemeClr val="accent1"/>
                    </a:solidFill>
                  </a:tcPr>
                </a:tc>
                <a:tc>
                  <a:txBody>
                    <a:bodyPr/>
                    <a:lstStyle/>
                    <a:p>
                      <a:pPr rtl="0"/>
                      <a:r>
                        <a:rPr lang="en-gb" sz="1200"/>
                        <a:t>Remember!</a:t>
                      </a:r>
                    </a:p>
                    <a:p>
                      <a:pPr rtl="0"/>
                      <a:r>
                        <a:rPr lang="en-gb" sz="1200"/>
                        <a:t>Is there a need for meeting materials, paper, pen, post-its, etc.? </a:t>
                      </a:r>
                    </a:p>
                  </a:txBody>
                  <a:tcPr>
                    <a:solidFill>
                      <a:schemeClr val="accent1"/>
                    </a:solidFill>
                  </a:tcPr>
                </a:tc>
                <a:extLst>
                  <a:ext uri="{0D108BD9-81ED-4DB2-BD59-A6C34878D82A}">
                    <a16:rowId xmlns:a16="http://schemas.microsoft.com/office/drawing/2014/main" val="10432245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10 min.</a:t>
                      </a:r>
                    </a:p>
                    <a:p>
                      <a:pPr rtl="0"/>
                      <a:endParaRPr lang="da-DK" sz="1200" dirty="0"/>
                    </a:p>
                  </a:txBody>
                  <a:tcPr>
                    <a:solidFill>
                      <a:schemeClr val="accent1"/>
                    </a:solidFill>
                  </a:tcPr>
                </a:tc>
                <a:tc>
                  <a:txBody>
                    <a:bodyPr/>
                    <a:lstStyle/>
                    <a:p>
                      <a:pPr rtl="0"/>
                      <a:r>
                        <a:rPr lang="en-gb" sz="1200"/>
                        <a:t>Welcome and framing</a:t>
                      </a:r>
                    </a:p>
                    <a:p>
                      <a:pPr rtl="0"/>
                      <a:r>
                        <a:rPr lang="en-gb" sz="1200"/>
                        <a:t>- Presentation of today’s programme</a:t>
                      </a:r>
                    </a:p>
                    <a:p>
                      <a:pPr rtl="0"/>
                      <a:endParaRPr lang="da-DK" sz="1200" dirty="0"/>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Dialogue about WPA results, uncover causes/explanations for results</a:t>
                      </a:r>
                    </a:p>
                    <a:p>
                      <a:pPr rtl="0"/>
                      <a:endParaRPr lang="da-DK" sz="1200" dirty="0"/>
                    </a:p>
                  </a:txBody>
                  <a:tcPr>
                    <a:solidFill>
                      <a:schemeClr val="accent1"/>
                    </a:solidFill>
                  </a:tcPr>
                </a:tc>
                <a:tc>
                  <a:txBody>
                    <a:bodyPr/>
                    <a:lstStyle/>
                    <a:p>
                      <a:pPr rtl="0"/>
                      <a:r>
                        <a:rPr lang="en-gb" sz="1200"/>
                        <a:t>Head of department opens</a:t>
                      </a:r>
                    </a:p>
                    <a:p>
                      <a:pPr rtl="0"/>
                      <a:r>
                        <a:rPr lang="en-gb" sz="1200"/>
                        <a:t>AMG observes, assists and takes notes along the way</a:t>
                      </a:r>
                    </a:p>
                    <a:p>
                      <a:pPr rtl="0"/>
                      <a:endParaRPr lang="da-DK" sz="1200" dirty="0"/>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630480960"/>
                  </a:ext>
                </a:extLst>
              </a:tr>
              <a:tr h="550268">
                <a:tc>
                  <a:txBody>
                    <a:bodyPr/>
                    <a:lstStyle/>
                    <a:p>
                      <a:pPr rtl="0"/>
                      <a:r>
                        <a:rPr lang="en-gb" sz="1200"/>
                        <a:t>20 min.</a:t>
                      </a:r>
                    </a:p>
                  </a:txBody>
                  <a:tcPr>
                    <a:solidFill>
                      <a:schemeClr val="accent1"/>
                    </a:solidFill>
                  </a:tcPr>
                </a:tc>
                <a:tc>
                  <a:txBody>
                    <a:bodyPr/>
                    <a:lstStyle/>
                    <a:p>
                      <a:pPr rtl="0"/>
                      <a:r>
                        <a:rPr lang="en-gb" sz="1200"/>
                        <a:t>First diamond, part 1: Reflection and discussion</a:t>
                      </a:r>
                    </a:p>
                    <a:p>
                      <a:pPr rtl="0"/>
                      <a:endParaRPr lang="da-DK" sz="1200" dirty="0"/>
                    </a:p>
                    <a:p>
                      <a:pPr rtl="0"/>
                      <a:r>
                        <a:rPr lang="en-gb" sz="1200"/>
                        <a:t>Common questions:</a:t>
                      </a:r>
                      <a:br>
                        <a:rPr lang="da-DK" sz="1200" dirty="0"/>
                      </a:br>
                      <a:endParaRPr lang="da-DK" sz="1200" dirty="0"/>
                    </a:p>
                    <a:p>
                      <a:pPr marL="171450" indent="-171450" rtl="0">
                        <a:buFont typeface="Arial" panose="020B0604020202020204" pitchFamily="34" charset="0"/>
                        <a:buChar char="•"/>
                      </a:pPr>
                      <a:r>
                        <a:rPr lang="en-gb" sz="1200"/>
                        <a:t>What results are we happy with that show our strengths? What could explain this?</a:t>
                      </a:r>
                    </a:p>
                    <a:p>
                      <a:pPr marL="171450" indent="-171450" rtl="0">
                        <a:buFont typeface="Arial" panose="020B0604020202020204" pitchFamily="34" charset="0"/>
                        <a:buChar char="•"/>
                      </a:pPr>
                      <a:r>
                        <a:rPr lang="en-gb" sz="1200"/>
                        <a:t>What results indicate that action is needed? What could explain this?</a:t>
                      </a:r>
                    </a:p>
                    <a:p>
                      <a:pPr rtl="0"/>
                      <a:endParaRPr lang="da-DK" sz="1200" dirty="0"/>
                    </a:p>
                  </a:txBody>
                  <a:tcPr>
                    <a:solidFill>
                      <a:schemeClr val="accent1"/>
                    </a:solidFill>
                  </a:tcPr>
                </a:tc>
                <a:tc>
                  <a:txBody>
                    <a:bodyPr/>
                    <a:lstStyle/>
                    <a:p>
                      <a:pPr rtl="0"/>
                      <a:r>
                        <a:rPr lang="en-gb" sz="1200"/>
                        <a:t>Involvement of the employees; opportunity to express their reasons for the distribution of responses</a:t>
                      </a:r>
                    </a:p>
                  </a:txBody>
                  <a:tcPr>
                    <a:solidFill>
                      <a:schemeClr val="accent1"/>
                    </a:solidFill>
                  </a:tcPr>
                </a:tc>
                <a:tc>
                  <a:txBody>
                    <a:bodyPr/>
                    <a:lstStyle/>
                    <a:p>
                      <a:pPr rtl="0"/>
                      <a:r>
                        <a:rPr lang="en-gb" sz="1200"/>
                        <a:t>AMG will start the exercise and explain what they will discuss and how:</a:t>
                      </a:r>
                    </a:p>
                    <a:p>
                      <a:pPr rtl="0"/>
                      <a:endParaRPr lang="da-DK" sz="1200" dirty="0"/>
                    </a:p>
                    <a:p>
                      <a:pPr rtl="0"/>
                      <a:r>
                        <a:rPr lang="en-gb" sz="1200"/>
                        <a:t>Individual reflection (5 min.) </a:t>
                      </a:r>
                      <a:br>
                        <a:rPr lang="da-DK" sz="1200" dirty="0"/>
                      </a:br>
                      <a:endParaRPr lang="da-DK" sz="1200" dirty="0"/>
                    </a:p>
                    <a:p>
                      <a:pPr rtl="0"/>
                      <a:r>
                        <a:rPr lang="en-gb" sz="1200"/>
                        <a:t>Participant discusses own perspectives with another participant.</a:t>
                      </a:r>
                    </a:p>
                    <a:p>
                      <a:pPr rtl="0"/>
                      <a:endParaRPr lang="da-DK" sz="1200" dirty="0"/>
                    </a:p>
                  </a:txBody>
                  <a:tcPr>
                    <a:solidFill>
                      <a:schemeClr val="accent1"/>
                    </a:solidFill>
                  </a:tcPr>
                </a:tc>
                <a:tc>
                  <a:txBody>
                    <a:bodyPr/>
                    <a:lstStyle/>
                    <a:p>
                      <a:pPr rtl="0"/>
                      <a:r>
                        <a:rPr lang="en-gb" sz="1200"/>
                        <a:t>Employees are divided into groups of 6–7 people</a:t>
                      </a:r>
                    </a:p>
                    <a:p>
                      <a:pPr rtl="0"/>
                      <a:endParaRPr lang="da-DK" sz="1200" dirty="0"/>
                    </a:p>
                    <a:p>
                      <a:pPr rtl="0"/>
                      <a:r>
                        <a:rPr lang="en-gb" sz="1200"/>
                        <a:t>The management has its own group</a:t>
                      </a:r>
                    </a:p>
                    <a:p>
                      <a:pPr rtl="0"/>
                      <a:endParaRPr lang="da-DK" sz="1200" dirty="0"/>
                    </a:p>
                  </a:txBody>
                  <a:tcPr>
                    <a:solidFill>
                      <a:schemeClr val="accent1"/>
                    </a:solidFill>
                  </a:tcPr>
                </a:tc>
                <a:extLst>
                  <a:ext uri="{0D108BD9-81ED-4DB2-BD59-A6C34878D82A}">
                    <a16:rowId xmlns:a16="http://schemas.microsoft.com/office/drawing/2014/main" val="30264468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20 min. </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First diamond, part 2: Reflection and prioritisation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2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Participants team up 4 people and discuss the teams' reflections.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noProof="0">
                          <a:ln>
                            <a:noFill/>
                          </a:ln>
                          <a:solidFill>
                            <a:srgbClr val="000000"/>
                          </a:solidFill>
                          <a:effectLst/>
                          <a:uLnTx/>
                          <a:uFillTx/>
                          <a:latin typeface="Arial"/>
                          <a:ea typeface="+mn-ea"/>
                          <a:cs typeface="+mn-cs"/>
                        </a:rPr>
                        <a:t>The groups jointly select the 3 key inputs for the plenary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200" b="0" i="0" u="none" strike="noStrike" kern="1200" cap="none" spc="0" normalizeH="0" baseline="0" noProof="0" dirty="0">
                        <a:ln>
                          <a:noFill/>
                        </a:ln>
                        <a:solidFill>
                          <a:srgbClr val="000000"/>
                        </a:solidFill>
                        <a:effectLst/>
                        <a:uLnTx/>
                        <a:uFillTx/>
                        <a:latin typeface="Arial"/>
                        <a:ea typeface="+mn-ea"/>
                        <a:cs typeface="+mn-cs"/>
                      </a:endParaRPr>
                    </a:p>
                  </a:txBody>
                  <a:tcPr>
                    <a:solidFill>
                      <a:schemeClr val="accent1"/>
                    </a:solidFill>
                  </a:tcPr>
                </a:tc>
                <a:tc>
                  <a:txBody>
                    <a:bodyPr/>
                    <a:lstStyle/>
                    <a:p>
                      <a:pPr rtl="0"/>
                      <a:r>
                        <a:rPr lang="en-gb" sz="1200"/>
                        <a:t>A common understanding of working environments and a shared prioritisation of what is considered key to well-being and work environment.</a:t>
                      </a:r>
                    </a:p>
                  </a:txBody>
                  <a:tcPr>
                    <a:solidFill>
                      <a:schemeClr val="accent1"/>
                    </a:solidFill>
                  </a:tcPr>
                </a:tc>
                <a:tc>
                  <a:txBody>
                    <a:bodyPr/>
                    <a:lstStyle/>
                    <a:p>
                      <a:pPr rtl="0"/>
                      <a:r>
                        <a:rPr lang="en-gb" sz="1200"/>
                        <a:t>The pairs present their reflections to each other.</a:t>
                      </a:r>
                    </a:p>
                    <a:p>
                      <a:pPr rtl="0"/>
                      <a:endParaRPr lang="da-DK" sz="1200" dirty="0"/>
                    </a:p>
                    <a:p>
                      <a:pPr rtl="0"/>
                      <a:r>
                        <a:rPr lang="en-gb" sz="1200"/>
                        <a:t>Agreement is reached on 3 key inputs.</a:t>
                      </a:r>
                    </a:p>
                  </a:txBody>
                  <a:tcPr>
                    <a:solidFill>
                      <a:schemeClr val="accent1"/>
                    </a:solidFill>
                  </a:tcPr>
                </a:tc>
                <a:tc>
                  <a:txBody>
                    <a:bodyPr/>
                    <a:lstStyle/>
                    <a:p>
                      <a:pPr rtl="0"/>
                      <a:endParaRPr lang="da-DK" sz="1200" dirty="0"/>
                    </a:p>
                  </a:txBody>
                  <a:tcPr>
                    <a:solidFill>
                      <a:schemeClr val="accent1"/>
                    </a:solidFill>
                  </a:tcPr>
                </a:tc>
                <a:extLst>
                  <a:ext uri="{0D108BD9-81ED-4DB2-BD59-A6C34878D82A}">
                    <a16:rowId xmlns:a16="http://schemas.microsoft.com/office/drawing/2014/main" val="4233304586"/>
                  </a:ext>
                </a:extLst>
              </a:tr>
            </a:tbl>
          </a:graphicData>
        </a:graphic>
      </p:graphicFrame>
      <p:sp>
        <p:nvSpPr>
          <p:cNvPr id="2" name="Titel 1">
            <a:extLst>
              <a:ext uri="{FF2B5EF4-FFF2-40B4-BE49-F238E27FC236}">
                <a16:creationId xmlns:a16="http://schemas.microsoft.com/office/drawing/2014/main" id="{55069B66-4C6D-B378-CD57-AB644225EC87}"/>
              </a:ext>
            </a:extLst>
          </p:cNvPr>
          <p:cNvSpPr>
            <a:spLocks noGrp="1"/>
          </p:cNvSpPr>
          <p:nvPr>
            <p:ph type="title"/>
          </p:nvPr>
        </p:nvSpPr>
        <p:spPr>
          <a:xfrm>
            <a:off x="410400" y="313138"/>
            <a:ext cx="10962000" cy="671967"/>
          </a:xfrm>
        </p:spPr>
        <p:txBody>
          <a:bodyPr rtlCol="0"/>
          <a:lstStyle/>
          <a:p>
            <a:pPr rtl="0"/>
            <a:r>
              <a:rPr lang="en-gb" sz="2800"/>
              <a:t>SAMPLE script for the dialogue meeting – first diamond</a:t>
            </a:r>
          </a:p>
        </p:txBody>
      </p:sp>
      <p:sp>
        <p:nvSpPr>
          <p:cNvPr id="5" name="Date Placeholder 4">
            <a:extLst>
              <a:ext uri="{FF2B5EF4-FFF2-40B4-BE49-F238E27FC236}">
                <a16:creationId xmlns:a16="http://schemas.microsoft.com/office/drawing/2014/main" id="{51904D85-4074-4715-A046-DE8E25150AF3}"/>
              </a:ext>
            </a:extLst>
          </p:cNvPr>
          <p:cNvSpPr>
            <a:spLocks noGrp="1"/>
          </p:cNvSpPr>
          <p:nvPr>
            <p:ph type="dt" sz="half" idx="20"/>
          </p:nvPr>
        </p:nvSpPr>
        <p:spPr/>
        <p:txBody>
          <a:bodyPr rtlCol="0"/>
          <a:lstStyle/>
          <a:p>
            <a:pPr rtl="0"/>
            <a:r>
              <a:rPr lang="da-DK"/>
              <a:t>04/12/2024</a:t>
            </a:r>
            <a:endParaRPr lang="da-DK" dirty="0"/>
          </a:p>
        </p:txBody>
      </p:sp>
    </p:spTree>
    <p:custDataLst>
      <p:custData r:id="rId1"/>
      <p:custData r:id="rId2"/>
    </p:custDataLst>
    <p:extLst>
      <p:ext uri="{BB962C8B-B14F-4D97-AF65-F5344CB8AC3E}">
        <p14:creationId xmlns:p14="http://schemas.microsoft.com/office/powerpoint/2010/main" val="17525558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ags/tag2.xml><?xml version="1.0" encoding="utf-8"?>
<p:tagLst xmlns:a="http://schemas.openxmlformats.org/drawingml/2006/main" xmlns:r="http://schemas.openxmlformats.org/officeDocument/2006/relationships" xmlns:p="http://schemas.openxmlformats.org/presentationml/2006/main">
  <p:tag name="CONTAINEDIMAGEPATH" val="C:\Users\luise\AppData\Local\Templafy\AddIns\PowerPointVsto\Brugerinddragelse.png"/>
</p:tagLst>
</file>

<file path=ppt/theme/theme1.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fd8d707-021b-4478-9cb8-a4b9c7b743f4" xsi:nil="true"/>
    <lcf76f155ced4ddcb4097134ff3c332f xmlns="de0507ab-1106-4d22-a0cc-4ef3ec66db0f">
      <Terms xmlns="http://schemas.microsoft.com/office/infopath/2007/PartnerControls"/>
    </lcf76f155ced4ddcb4097134ff3c332f>
  </documentManagement>
</p:properties>
</file>

<file path=customXml/item10.xml><?xml version="1.0" encoding="utf-8"?>
<TemplafySlideFormConfiguration><![CDATA[{"formFields":[],"formDataEntries":[]}]]></TemplafySlideFormConfiguration>
</file>

<file path=customXml/item11.xml><?xml version="1.0" encoding="utf-8"?>
<TemplafySlideTemplateConfiguration><![CDATA[{"slideVersion":1,"isValidatorEnabled":false,"isLocked":false,"elementsMetadata":[],"slideId":"637926249703945740","enableDocumentContentUpdater":false,"version":"2.0"}]]></TemplafySlideTemplateConfiguration>
</file>

<file path=customXml/item12.xml><?xml version="1.0" encoding="utf-8"?>
<TemplafySlideTemplateConfiguration><![CDATA[{"slideVersion":1,"isValidatorEnabled":false,"isLocked":false,"elementsMetadata":[],"slideId":"637926249703953430","enableDocumentContentUpdater":false,"version":"2.0"}]]></TemplafySlideTemplateConfiguration>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7926249703953430","enableDocumentContentUpdater":false,"version":"2.0"}]]></TemplafySlideTemplateConfiguration>
</file>

<file path=customXml/item15.xml><?xml version="1.0" encoding="utf-8"?>
<TemplafySlideFormConfiguration><![CDATA[{"formFields":[],"formDataEntries":[]}]]></TemplafySlideForm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slideId":"637926249703953430","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7926249703965251","enableDocumentContentUpdater":false,"version":"2.0"}]]></TemplafySlideTemplateConfiguration>
</file>

<file path=customXml/item2.xml><?xml version="1.0" encoding="utf-8"?>
<TemplafyTemplateConfiguration><![CDATA[{"elementsMetadata":[],"transformationConfigurations":[],"templateName":"SDU widescreen 16:9 - without department, dates and links","templateDescription":"SDU bredformat 16:9 skabelon - uden enhedsnavn, dato og links","enableDocumentContentUpdater":false,"version":"2.0"}]]></Templafy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926249703959964","enableDocumentContentUpdater":false,"version":"2.0"}]]></TemplafySlideTemplateConfiguration>
</file>

<file path=customXml/item22.xml><?xml version="1.0" encoding="utf-8"?>
<TemplafySlideTemplateConfiguration><![CDATA[{"slideVersion":1,"isValidatorEnabled":false,"isLocked":false,"elementsMetadata":[],"slideId":"637926249703959964","enableDocumentContentUpdater":false,"version":"2.0"}]]></TemplafySlideTemplateConfiguration>
</file>

<file path=customXml/item23.xml><?xml version="1.0" encoding="utf-8"?>
<TemplafySlideFormConfiguration><![CDATA[{"formFields":[],"formDataEntries":[]}]]></TemplafySlideFormConfiguration>
</file>

<file path=customXml/item3.xml><?xml version="1.0" encoding="utf-8"?>
<TemplafyFormConfiguration><![CDATA[{"formFields":[],"formDataEntries":[]}]]></TemplafyFormConfiguration>
</file>

<file path=customXml/item4.xml><?xml version="1.0" encoding="utf-8"?>
<ct:contentTypeSchema xmlns:ct="http://schemas.microsoft.com/office/2006/metadata/contentType" xmlns:ma="http://schemas.microsoft.com/office/2006/metadata/properties/metaAttributes" ct:_="" ma:_="" ma:contentTypeName="Dokument" ma:contentTypeID="0x010100C4D3655242FCC44FB7CB590DC70A16A0" ma:contentTypeVersion="14" ma:contentTypeDescription="Opret et nyt dokument." ma:contentTypeScope="" ma:versionID="7cb2d874ae2daa2b766e84d89e101f58">
  <xsd:schema xmlns:xsd="http://www.w3.org/2001/XMLSchema" xmlns:xs="http://www.w3.org/2001/XMLSchema" xmlns:p="http://schemas.microsoft.com/office/2006/metadata/properties" xmlns:ns2="de0507ab-1106-4d22-a0cc-4ef3ec66db0f" xmlns:ns3="cfd8d707-021b-4478-9cb8-a4b9c7b743f4" targetNamespace="http://schemas.microsoft.com/office/2006/metadata/properties" ma:root="true" ma:fieldsID="5565d26d0a7566232995ac2b3438a13f" ns2:_="" ns3:_="">
    <xsd:import namespace="de0507ab-1106-4d22-a0cc-4ef3ec66db0f"/>
    <xsd:import namespace="cfd8d707-021b-4478-9cb8-a4b9c7b743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507ab-1106-4d22-a0cc-4ef3ec66d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d8d707-021b-4478-9cb8-a4b9c7b743f4"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20" nillable="true" ma:displayName="Taxonomy Catch All Column" ma:hidden="true" ma:list="{7489f827-1376-42ba-aaba-aef0f51317b1}" ma:internalName="TaxCatchAll" ma:showField="CatchAllData" ma:web="cfd8d707-021b-4478-9cb8-a4b9c7b74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TemplafySlideTemplateConfiguration><![CDATA[{"slideVersion":1,"isValidatorEnabled":false,"isLocked":false,"elementsMetadata":[],"slideId":"637926249703905038","enableDocumentContentUpdater":false,"version":"2.0"}]]></TemplafySlideTemplateConfiguration>
</file>

<file path=customXml/item7.xml><?xml version="1.0" encoding="utf-8"?>
<TemplafySlideFormConfiguration><![CDATA[{"formFields":[],"formDataEntries":[]}]]></TemplafySlideFormConfiguration>
</file>

<file path=customXml/item8.xml><?xml version="1.0" encoding="utf-8"?>
<TemplafySlideTemplateConfiguration><![CDATA[{"slideVersion":1,"isValidatorEnabled":false,"isLocked":false,"elementsMetadata":[],"slideId":"637926249703915302","enableDocumentContentUpdater":false,"version":"2.0"}]]></TemplafySlideTemplate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64ACA503-8488-42D0-8EF3-3122C8D3CD33}">
  <ds:schemaRefs>
    <ds:schemaRef ds:uri="http://schemas.microsoft.com/office/2006/metadata/properties"/>
    <ds:schemaRef ds:uri="http://schemas.microsoft.com/office/infopath/2007/PartnerControls"/>
    <ds:schemaRef ds:uri="cfd8d707-021b-4478-9cb8-a4b9c7b743f4"/>
    <ds:schemaRef ds:uri="de0507ab-1106-4d22-a0cc-4ef3ec66db0f"/>
    <ds:schemaRef ds:uri="b7e199fa-4f84-4f70-a5cd-05e525bf6a19"/>
    <ds:schemaRef ds:uri="9794cce0-bd36-4ae3-85c9-22c0023d506b"/>
  </ds:schemaRefs>
</ds:datastoreItem>
</file>

<file path=customXml/itemProps10.xml><?xml version="1.0" encoding="utf-8"?>
<ds:datastoreItem xmlns:ds="http://schemas.openxmlformats.org/officeDocument/2006/customXml" ds:itemID="{47A3E515-FE9A-4E4E-BF48-72FBFDABA94E}">
  <ds:schemaRefs/>
</ds:datastoreItem>
</file>

<file path=customXml/itemProps11.xml><?xml version="1.0" encoding="utf-8"?>
<ds:datastoreItem xmlns:ds="http://schemas.openxmlformats.org/officeDocument/2006/customXml" ds:itemID="{80E35074-8722-4F20-88CC-87A31F7F991B}">
  <ds:schemaRefs/>
</ds:datastoreItem>
</file>

<file path=customXml/itemProps12.xml><?xml version="1.0" encoding="utf-8"?>
<ds:datastoreItem xmlns:ds="http://schemas.openxmlformats.org/officeDocument/2006/customXml" ds:itemID="{CB743F4C-9685-4433-85DC-86DFF74C4B1E}">
  <ds:schemaRefs/>
</ds:datastoreItem>
</file>

<file path=customXml/itemProps13.xml><?xml version="1.0" encoding="utf-8"?>
<ds:datastoreItem xmlns:ds="http://schemas.openxmlformats.org/officeDocument/2006/customXml" ds:itemID="{53E138F0-A278-4C20-9F1E-79AB733CC62D}">
  <ds:schemaRefs/>
</ds:datastoreItem>
</file>

<file path=customXml/itemProps14.xml><?xml version="1.0" encoding="utf-8"?>
<ds:datastoreItem xmlns:ds="http://schemas.openxmlformats.org/officeDocument/2006/customXml" ds:itemID="{6EE65B4F-F7E5-4BC7-B63A-2987751D59BC}">
  <ds:schemaRefs/>
</ds:datastoreItem>
</file>

<file path=customXml/itemProps15.xml><?xml version="1.0" encoding="utf-8"?>
<ds:datastoreItem xmlns:ds="http://schemas.openxmlformats.org/officeDocument/2006/customXml" ds:itemID="{B17E99FB-DE62-40B4-8295-4BCDA4D9DE53}">
  <ds:schemaRefs/>
</ds:datastoreItem>
</file>

<file path=customXml/itemProps16.xml><?xml version="1.0" encoding="utf-8"?>
<ds:datastoreItem xmlns:ds="http://schemas.openxmlformats.org/officeDocument/2006/customXml" ds:itemID="{1E3FAB36-DA00-4ACA-8636-ABCE2A7F87E4}">
  <ds:schemaRefs/>
</ds:datastoreItem>
</file>

<file path=customXml/itemProps17.xml><?xml version="1.0" encoding="utf-8"?>
<ds:datastoreItem xmlns:ds="http://schemas.openxmlformats.org/officeDocument/2006/customXml" ds:itemID="{E86F5FEB-2604-48AC-B152-DBCDE5BAF7A3}">
  <ds:schemaRefs/>
</ds:datastoreItem>
</file>

<file path=customXml/itemProps18.xml><?xml version="1.0" encoding="utf-8"?>
<ds:datastoreItem xmlns:ds="http://schemas.openxmlformats.org/officeDocument/2006/customXml" ds:itemID="{8A261E77-5A77-4D8F-AB57-7810AD410EC8}">
  <ds:schemaRefs/>
</ds:datastoreItem>
</file>

<file path=customXml/itemProps19.xml><?xml version="1.0" encoding="utf-8"?>
<ds:datastoreItem xmlns:ds="http://schemas.openxmlformats.org/officeDocument/2006/customXml" ds:itemID="{5058C456-743B-4B4E-AE0B-F57177F8AF83}">
  <ds:schemaRefs/>
</ds:datastoreItem>
</file>

<file path=customXml/itemProps2.xml><?xml version="1.0" encoding="utf-8"?>
<ds:datastoreItem xmlns:ds="http://schemas.openxmlformats.org/officeDocument/2006/customXml" ds:itemID="{90DE47FB-CBD9-46EF-A4BB-64ED750A2AFD}">
  <ds:schemaRefs/>
</ds:datastoreItem>
</file>

<file path=customXml/itemProps20.xml><?xml version="1.0" encoding="utf-8"?>
<ds:datastoreItem xmlns:ds="http://schemas.openxmlformats.org/officeDocument/2006/customXml" ds:itemID="{6B6EEBFC-58DD-4510-B02C-37D1E2CD2173}">
  <ds:schemaRefs/>
</ds:datastoreItem>
</file>

<file path=customXml/itemProps21.xml><?xml version="1.0" encoding="utf-8"?>
<ds:datastoreItem xmlns:ds="http://schemas.openxmlformats.org/officeDocument/2006/customXml" ds:itemID="{D02846DF-D2C6-4139-B880-92C8D4AF8533}">
  <ds:schemaRefs/>
</ds:datastoreItem>
</file>

<file path=customXml/itemProps22.xml><?xml version="1.0" encoding="utf-8"?>
<ds:datastoreItem xmlns:ds="http://schemas.openxmlformats.org/officeDocument/2006/customXml" ds:itemID="{918D995C-E879-4B25-AD67-874F55E40042}">
  <ds:schemaRefs/>
</ds:datastoreItem>
</file>

<file path=customXml/itemProps23.xml><?xml version="1.0" encoding="utf-8"?>
<ds:datastoreItem xmlns:ds="http://schemas.openxmlformats.org/officeDocument/2006/customXml" ds:itemID="{F934A9EE-FA4C-4A2A-81A3-185D3CE1D735}">
  <ds:schemaRefs/>
</ds:datastoreItem>
</file>

<file path=customXml/itemProps3.xml><?xml version="1.0" encoding="utf-8"?>
<ds:datastoreItem xmlns:ds="http://schemas.openxmlformats.org/officeDocument/2006/customXml" ds:itemID="{E58D0F7B-1F17-4E5D-BC63-2B0FB3F5A51A}">
  <ds:schemaRefs/>
</ds:datastoreItem>
</file>

<file path=customXml/itemProps4.xml><?xml version="1.0" encoding="utf-8"?>
<ds:datastoreItem xmlns:ds="http://schemas.openxmlformats.org/officeDocument/2006/customXml" ds:itemID="{AB40CBFF-4981-4F47-8B5C-7F384C194B1A}"/>
</file>

<file path=customXml/itemProps5.xml><?xml version="1.0" encoding="utf-8"?>
<ds:datastoreItem xmlns:ds="http://schemas.openxmlformats.org/officeDocument/2006/customXml" ds:itemID="{89382A4C-EA5B-4B4F-A7CA-C59EF522A66A}">
  <ds:schemaRefs>
    <ds:schemaRef ds:uri="http://schemas.microsoft.com/sharepoint/v3/contenttype/forms"/>
  </ds:schemaRefs>
</ds:datastoreItem>
</file>

<file path=customXml/itemProps6.xml><?xml version="1.0" encoding="utf-8"?>
<ds:datastoreItem xmlns:ds="http://schemas.openxmlformats.org/officeDocument/2006/customXml" ds:itemID="{FEB1901F-BF6C-471C-A3B9-C97FE7EC6A0F}">
  <ds:schemaRefs/>
</ds:datastoreItem>
</file>

<file path=customXml/itemProps7.xml><?xml version="1.0" encoding="utf-8"?>
<ds:datastoreItem xmlns:ds="http://schemas.openxmlformats.org/officeDocument/2006/customXml" ds:itemID="{BEB2B9B7-9C71-4451-AD27-ED26CCFBE3BC}">
  <ds:schemaRefs/>
</ds:datastoreItem>
</file>

<file path=customXml/itemProps8.xml><?xml version="1.0" encoding="utf-8"?>
<ds:datastoreItem xmlns:ds="http://schemas.openxmlformats.org/officeDocument/2006/customXml" ds:itemID="{0D53A917-4E29-405F-A95F-B003FE717CA6}">
  <ds:schemaRefs/>
</ds:datastoreItem>
</file>

<file path=customXml/itemProps9.xml><?xml version="1.0" encoding="utf-8"?>
<ds:datastoreItem xmlns:ds="http://schemas.openxmlformats.org/officeDocument/2006/customXml" ds:itemID="{C74E36E0-F7E6-462A-A5B4-71E2A45ED733}">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1590</Words>
  <Application>Microsoft Office PowerPoint</Application>
  <PresentationFormat>Widescreen</PresentationFormat>
  <Paragraphs>194</Paragraphs>
  <Slides>11</Slides>
  <Notes>11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Wingdings</vt:lpstr>
      <vt:lpstr>SDU</vt:lpstr>
      <vt:lpstr>WPA process</vt:lpstr>
      <vt:lpstr>Dialogue methods - The funnel model</vt:lpstr>
      <vt:lpstr>The double-diamond method</vt:lpstr>
      <vt:lpstr>Framework for group conversations – preparation</vt:lpstr>
      <vt:lpstr>Facilitating dialogue - funnel model</vt:lpstr>
      <vt:lpstr>Facilitating dialogue - funnel model</vt:lpstr>
      <vt:lpstr>Example of funnel model planning</vt:lpstr>
      <vt:lpstr>Preparation</vt:lpstr>
      <vt:lpstr>SAMPLE script for the dialogue meeting – first diamond</vt:lpstr>
      <vt:lpstr>SAMPLE script for the dialogue meeting – second diamond</vt:lpstr>
      <vt:lpstr>Information about the WPA and Well-Being Survey at SDU  www.sdunet.dk/apvtrivsel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2024-12-02T11:32:30Z</dcterms:created>
  <dcterms:modified xsi:type="dcterms:W3CDTF">2025-02-03T12:57:41Z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2022-08-15T11:26:23</vt:lpwstr>
  </property>
  <property fmtid="{D5CDD505-2E9C-101B-9397-08002B2CF9AE}" pid="3" name="TemplafyTenantId">
    <vt:lpwstr>sdu</vt:lpwstr>
  </property>
  <property fmtid="{D5CDD505-2E9C-101B-9397-08002B2CF9AE}" pid="4" name="TemplafyTemplateId">
    <vt:lpwstr>636921197437006162</vt:lpwstr>
  </property>
  <property fmtid="{D5CDD505-2E9C-101B-9397-08002B2CF9AE}" pid="5" name="TemplafyUserProfileId">
    <vt:lpwstr>637830413140992867</vt:lpwstr>
  </property>
  <property fmtid="{D5CDD505-2E9C-101B-9397-08002B2CF9AE}" pid="6" name="TemplafyLanguageCode">
    <vt:lpwstr>da-DK</vt:lpwstr>
  </property>
  <property fmtid="{D5CDD505-2E9C-101B-9397-08002B2CF9AE}" pid="7" name="TemplafyFromBlank">
    <vt:bool>false</vt:bool>
  </property>
  <property fmtid="{D5CDD505-2E9C-101B-9397-08002B2CF9AE}" pid="8" name="ContentTypeId">
    <vt:lpwstr>0x010100C4D3655242FCC44FB7CB590DC70A16A0</vt:lpwstr>
  </property>
  <property fmtid="{D5CDD505-2E9C-101B-9397-08002B2CF9AE}" pid="9" name="MediaServiceImageTags">
    <vt:lpwstr/>
  </property>
</Properties>
</file>