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225AF-4609-46AD-B5EE-8809DC98997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7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EE8BE-C2E0-4A0E-810D-71DFC37A2E9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95E1A-B65C-4C76-86B3-9094B7FE9D2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8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DEE14-D2EC-4F66-BB8E-E6BEC286C30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6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4623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357431"/>
            <a:ext cx="4040188" cy="37687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64623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357429"/>
            <a:ext cx="4041775" cy="37687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CF7FC-365B-4055-8D04-3AC756F2BD8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6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7E2F6-1ACE-4565-BD34-C0415289EA6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5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C70A1-50D1-4EB0-8AB8-9D38C6335BD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6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25741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000364" y="273050"/>
            <a:ext cx="5686436" cy="585311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2574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E9432-16F3-49A2-A767-31356FBA66B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2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85918" y="500063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57158" y="357166"/>
            <a:ext cx="8429684" cy="464347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85918" y="5567374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96B6A-59F1-4812-AD1B-CAAD3122F2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1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4150"/>
            <a:ext cx="9144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8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57188" y="6572250"/>
            <a:ext cx="857250" cy="2857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Gill Sans MT" pitchFamily="18" charset="-1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>
              <a:sym typeface="Gill Sans" pitchFamily="18" charset="0"/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143000" y="6572250"/>
            <a:ext cx="2895600" cy="2857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Gill Sans MT" pitchFamily="18" charset="-1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>
              <a:sym typeface="Gill Sans" pitchFamily="18" charset="0"/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0" y="6572250"/>
            <a:ext cx="428625" cy="2857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Gill Sans MT" pitchFamily="18" charset="-1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7AE05C-54B3-47E8-BD58-40DE250CA129}" type="slidenum">
              <a:rPr lang="en-US">
                <a:sym typeface="Gill Sans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>
              <a:sym typeface="Gill San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227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  <a:ea typeface="ＭＳ Ｐゴシック" pitchFamily="-106" charset="-128"/>
          <a:cs typeface="ＭＳ Ｐゴシック" pitchFamily="-106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  <a:ea typeface="ＭＳ Ｐゴシック" pitchFamily="-106" charset="-128"/>
          <a:cs typeface="ＭＳ Ｐゴシック" pitchFamily="-106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  <a:ea typeface="ＭＳ Ｐゴシック" pitchFamily="-106" charset="-128"/>
          <a:cs typeface="ＭＳ Ｐゴシック" pitchFamily="-106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  <a:ea typeface="ＭＳ Ｐゴシック" pitchFamily="-106" charset="-128"/>
          <a:cs typeface="ＭＳ Ｐゴシック" pitchFamily="-10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Wingdings" pitchFamily="18" charset="2"/>
        <a:buChar char="§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Wingdings" pitchFamily="18" charset="2"/>
        <a:buChar char="§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Wingdings" pitchFamily="18" charset="2"/>
        <a:buChar char="§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Wingdings" pitchFamily="18" charset="2"/>
        <a:buChar char="§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Wingdings" pitchFamily="18" charset="2"/>
        <a:buChar char="§"/>
        <a:defRPr kern="12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dunet.d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Ansættelsesudvalg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err="1" smtClean="0"/>
              <a:t>Lightbrugere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25AF-4609-46AD-B5EE-8809DC9899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46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Ansættelsesudvalg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Når ansættelsesudvalget har valgt en kandidat skal formanden for ansættelsesudvalget meddele dette til sagsbehandleren </a:t>
            </a:r>
            <a:r>
              <a:rPr lang="da-DK" smtClean="0"/>
              <a:t>på fakultetet </a:t>
            </a:r>
            <a:r>
              <a:rPr lang="da-DK" dirty="0" smtClean="0"/>
              <a:t>og angive</a:t>
            </a:r>
          </a:p>
          <a:p>
            <a:pPr lvl="1"/>
            <a:r>
              <a:rPr lang="da-DK" dirty="0" smtClean="0"/>
              <a:t>Kandidatens fulde cpr.nr.</a:t>
            </a:r>
          </a:p>
          <a:p>
            <a:pPr lvl="1"/>
            <a:r>
              <a:rPr lang="da-DK" dirty="0" smtClean="0"/>
              <a:t>Forslag til lønniveau</a:t>
            </a:r>
          </a:p>
          <a:p>
            <a:pPr lvl="1"/>
            <a:r>
              <a:rPr lang="da-DK" dirty="0" smtClean="0"/>
              <a:t>Navnene på de ansøgere der har været til samtale</a:t>
            </a:r>
          </a:p>
          <a:p>
            <a:pPr lvl="1"/>
            <a:r>
              <a:rPr lang="da-DK" dirty="0" smtClean="0"/>
              <a:t>Begrundelse for afslag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E8BE-C2E0-4A0E-810D-71DFC37A2E9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02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Ansættelsesudvalg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Når ansøgningsfristen er udløbet har Ansættelsesudvalget adgang til ansøgningerne via portalen for Ansættelsesudvalget</a:t>
            </a:r>
          </a:p>
          <a:p>
            <a:r>
              <a:rPr lang="da-DK" smtClean="0"/>
              <a:t>MAN </a:t>
            </a:r>
            <a:r>
              <a:rPr lang="da-DK" dirty="0"/>
              <a:t>MÅ IKKE </a:t>
            </a:r>
            <a:r>
              <a:rPr lang="da-DK" dirty="0" smtClean="0"/>
              <a:t>TILGÅ </a:t>
            </a:r>
            <a:r>
              <a:rPr lang="da-DK" dirty="0"/>
              <a:t>ANSØGNINGERNE FØR EFTER FRISTENS </a:t>
            </a:r>
            <a:r>
              <a:rPr lang="da-DK" dirty="0" smtClean="0"/>
              <a:t>UDLØB!</a:t>
            </a:r>
          </a:p>
          <a:p>
            <a:r>
              <a:rPr lang="da-DK" smtClean="0"/>
              <a:t>Bedømmelser </a:t>
            </a:r>
            <a:r>
              <a:rPr lang="da-DK" dirty="0"/>
              <a:t>og CV på de kvalificerede ansøgere fremsendes på e-mail til institutlederen</a:t>
            </a:r>
          </a:p>
          <a:p>
            <a:r>
              <a:rPr lang="da-DK" dirty="0" smtClean="0">
                <a:hlinkClick r:id="rId2"/>
              </a:rPr>
              <a:t>SDUnet.dk</a:t>
            </a:r>
            <a:r>
              <a:rPr lang="da-DK" dirty="0" smtClean="0"/>
              <a:t> </a:t>
            </a:r>
            <a:r>
              <a:rPr lang="da-DK" dirty="0"/>
              <a:t>-&gt; Værktøjer -&gt; </a:t>
            </a:r>
            <a:r>
              <a:rPr lang="da-DK" dirty="0" err="1"/>
              <a:t>Login</a:t>
            </a:r>
            <a:r>
              <a:rPr lang="da-DK" dirty="0"/>
              <a:t> til systemer -&gt; </a:t>
            </a:r>
            <a:r>
              <a:rPr lang="da-DK" dirty="0" err="1"/>
              <a:t>SDUjob</a:t>
            </a:r>
            <a:r>
              <a:rPr lang="da-DK" dirty="0"/>
              <a:t> – rekrutteringsportal</a:t>
            </a:r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E8BE-C2E0-4A0E-810D-71DFC37A2E9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0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SDUjob benytter WAYF til </a:t>
            </a:r>
            <a:r>
              <a:rPr lang="da-DK" dirty="0" err="1"/>
              <a:t>login</a:t>
            </a:r>
            <a:r>
              <a:rPr lang="da-DK" dirty="0"/>
              <a:t>. </a:t>
            </a:r>
            <a:r>
              <a:rPr lang="da-DK" dirty="0" err="1"/>
              <a:t>Dvs</a:t>
            </a:r>
            <a:r>
              <a:rPr lang="da-DK" dirty="0"/>
              <a:t> at du logger ind med dit SDU-brugernavn og password.</a:t>
            </a:r>
          </a:p>
          <a:p>
            <a:endParaRPr lang="da-DK" dirty="0"/>
          </a:p>
          <a:p>
            <a:r>
              <a:rPr lang="da-DK" dirty="0" err="1"/>
              <a:t>Login</a:t>
            </a:r>
            <a:r>
              <a:rPr lang="da-DK" dirty="0"/>
              <a:t> findes via </a:t>
            </a:r>
            <a:r>
              <a:rPr lang="da-DK" dirty="0" err="1"/>
              <a:t>SDUnet</a:t>
            </a:r>
            <a:r>
              <a:rPr lang="da-DK" dirty="0"/>
              <a:t> -&gt; Værktøjer -&gt; </a:t>
            </a:r>
            <a:r>
              <a:rPr lang="da-DK" dirty="0" err="1"/>
              <a:t>Login</a:t>
            </a:r>
            <a:r>
              <a:rPr lang="da-DK" dirty="0"/>
              <a:t> til systemer -&gt; SDUjob –e-rekruttering</a:t>
            </a:r>
          </a:p>
          <a:p>
            <a:endParaRPr lang="da-DK" dirty="0" smtClean="0"/>
          </a:p>
          <a:p>
            <a:pPr lvl="0"/>
            <a:r>
              <a:rPr lang="da-DK" dirty="0">
                <a:solidFill>
                  <a:prstClr val="black"/>
                </a:solidFill>
              </a:rPr>
              <a:t>Klik på </a:t>
            </a:r>
            <a:r>
              <a:rPr lang="da-DK" i="1" dirty="0" smtClean="0">
                <a:solidFill>
                  <a:prstClr val="black"/>
                </a:solidFill>
              </a:rPr>
              <a:t>Vis </a:t>
            </a:r>
            <a:r>
              <a:rPr lang="da-DK" dirty="0" smtClean="0">
                <a:solidFill>
                  <a:prstClr val="black"/>
                </a:solidFill>
              </a:rPr>
              <a:t>ud for den ledige stilling for at se ansøgerne</a:t>
            </a:r>
            <a:r>
              <a:rPr lang="da-DK" i="1" dirty="0" smtClean="0">
                <a:solidFill>
                  <a:prstClr val="black"/>
                </a:solidFill>
              </a:rPr>
              <a:t> </a:t>
            </a:r>
            <a:endParaRPr lang="da-DK" i="1" dirty="0">
              <a:solidFill>
                <a:prstClr val="black"/>
              </a:solidFill>
            </a:endParaRP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E8BE-C2E0-4A0E-810D-71DFC37A2E9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 smtClean="0"/>
              <a:t>Ansættelsesudvalg</a:t>
            </a:r>
            <a:endParaRPr lang="da-DK" sz="28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64" y="4725144"/>
            <a:ext cx="74295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148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Ansættelsesudvalg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Hvad ser ansættelsesudvalget?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E8BE-C2E0-4A0E-810D-71DFC37A2E9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6890643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61048"/>
            <a:ext cx="78676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368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Ansættelsesudvalg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Om kandidaten</a:t>
            </a:r>
          </a:p>
          <a:p>
            <a:pPr lvl="1"/>
            <a:r>
              <a:rPr lang="da-DK" dirty="0" smtClean="0"/>
              <a:t>Personlige oplysninger</a:t>
            </a:r>
          </a:p>
          <a:p>
            <a:pPr lvl="1"/>
            <a:r>
              <a:rPr lang="da-DK" dirty="0" smtClean="0"/>
              <a:t>Ansøgningsmaterialet</a:t>
            </a:r>
          </a:p>
          <a:p>
            <a:r>
              <a:rPr lang="da-DK" dirty="0" smtClean="0"/>
              <a:t>Du </a:t>
            </a:r>
            <a:r>
              <a:rPr lang="da-DK" dirty="0"/>
              <a:t>har mulighed for selv at danne pdf-filer af en eller ansøgere </a:t>
            </a:r>
          </a:p>
          <a:p>
            <a:r>
              <a:rPr lang="da-DK" dirty="0"/>
              <a:t>Stå på listen over ansøgere</a:t>
            </a:r>
          </a:p>
          <a:p>
            <a:r>
              <a:rPr lang="da-DK" dirty="0"/>
              <a:t>Marker de ønskede ansøgere med flueben og klik </a:t>
            </a:r>
            <a:r>
              <a:rPr lang="da-DK" i="1" dirty="0"/>
              <a:t>Dan PDF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E8BE-C2E0-4A0E-810D-71DFC37A2E9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803981"/>
            <a:ext cx="4800532" cy="115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202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Ansættelsesudvalg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Du ser nu dette skærmbillede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r>
              <a:rPr lang="da-DK" dirty="0" smtClean="0"/>
              <a:t>Vælg </a:t>
            </a:r>
            <a:r>
              <a:rPr lang="da-DK" i="1" dirty="0" smtClean="0"/>
              <a:t>Næste</a:t>
            </a:r>
          </a:p>
          <a:p>
            <a:endParaRPr lang="da-DK" i="1" dirty="0"/>
          </a:p>
          <a:p>
            <a:endParaRPr lang="da-DK" i="1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E8BE-C2E0-4A0E-810D-71DFC37A2E9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669" y="2294874"/>
            <a:ext cx="5280587" cy="303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61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Ansættelsesudvalg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Du ser nu følgende skærmbillede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Under punktet </a:t>
            </a:r>
            <a:r>
              <a:rPr lang="da-DK" i="1" dirty="0" smtClean="0"/>
              <a:t>Vælg skabelon som forside </a:t>
            </a:r>
          </a:p>
          <a:p>
            <a:pPr marL="355600" indent="0">
              <a:buNone/>
            </a:pPr>
            <a:r>
              <a:rPr lang="da-DK" dirty="0" smtClean="0"/>
              <a:t>vælg </a:t>
            </a:r>
            <a:r>
              <a:rPr lang="da-DK" i="1" dirty="0" smtClean="0"/>
              <a:t>PDF over ansøgere – PRINT ALL PDF over kandidater </a:t>
            </a: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E8BE-C2E0-4A0E-810D-71DFC37A2E9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32856"/>
            <a:ext cx="8112901" cy="1836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229200"/>
            <a:ext cx="609614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27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Ansættelsesudvalg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Scroll</a:t>
            </a:r>
            <a:r>
              <a:rPr lang="da-DK" dirty="0" smtClean="0"/>
              <a:t> ned og vælg </a:t>
            </a:r>
            <a:r>
              <a:rPr lang="da-DK" i="1" dirty="0" smtClean="0"/>
              <a:t>Print de valgte dokumenter</a:t>
            </a:r>
          </a:p>
          <a:p>
            <a:endParaRPr lang="da-DK" i="1" dirty="0"/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Systemet danner nu en samlet PDF med bogmærker – Dette kan tage et stykke tid</a:t>
            </a:r>
          </a:p>
          <a:p>
            <a:endParaRPr lang="da-DK" i="1" dirty="0"/>
          </a:p>
          <a:p>
            <a:endParaRPr lang="da-DK" dirty="0" smtClean="0"/>
          </a:p>
          <a:p>
            <a:r>
              <a:rPr lang="da-DK" dirty="0" smtClean="0"/>
              <a:t>Når filen er færdig står der dette øverst i skærmbilledet</a:t>
            </a:r>
          </a:p>
          <a:p>
            <a:r>
              <a:rPr lang="da-DK" dirty="0" smtClean="0"/>
              <a:t>Klik </a:t>
            </a:r>
            <a:r>
              <a:rPr lang="da-DK" i="1" dirty="0" smtClean="0"/>
              <a:t>Download nu</a:t>
            </a:r>
            <a:r>
              <a:rPr lang="da-DK" dirty="0" smtClean="0"/>
              <a:t> og gem filen på din computer </a:t>
            </a:r>
            <a:r>
              <a:rPr lang="da-DK" i="1" dirty="0" smtClean="0"/>
              <a:t> 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E8BE-C2E0-4A0E-810D-71DFC37A2E9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632" y="2363429"/>
            <a:ext cx="2400267" cy="677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593" y="3933056"/>
            <a:ext cx="2766809" cy="79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96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Ansættelsesudvalg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Du har mulighed for at give den enkelte kandidat en ”egnet”, ”ikke egnet”, ”måske egnet” vurdering samt skrive en kommentar</a:t>
            </a:r>
          </a:p>
          <a:p>
            <a:r>
              <a:rPr lang="da-DK" dirty="0" smtClean="0"/>
              <a:t>De andre medlemmer af udvalget kan se dine vurderinger og kommentarer lige som du kan se deres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pPr marL="0" indent="0">
              <a:buNone/>
            </a:pPr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E8BE-C2E0-4A0E-810D-71DFC37A2E9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68" y="3861048"/>
            <a:ext cx="8149056" cy="223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632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prasentation_blaa_dk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mbusfletvær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296</Words>
  <Application>Microsoft Office PowerPoint</Application>
  <PresentationFormat>Skærmshow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Powerpoint_prasentation_blaa_dk</vt:lpstr>
      <vt:lpstr>Ansættelsesudvalg</vt:lpstr>
      <vt:lpstr>Ansættelsesudvalg</vt:lpstr>
      <vt:lpstr>Ansættelsesudvalg</vt:lpstr>
      <vt:lpstr>Ansættelsesudvalg</vt:lpstr>
      <vt:lpstr>Ansættelsesudvalg</vt:lpstr>
      <vt:lpstr>Ansættelsesudvalg</vt:lpstr>
      <vt:lpstr>Ansættelsesudvalg</vt:lpstr>
      <vt:lpstr>Ansættelsesudvalg</vt:lpstr>
      <vt:lpstr>Ansættelsesudvalg</vt:lpstr>
      <vt:lpstr>Ansættelsesudvalg</vt:lpstr>
    </vt:vector>
  </TitlesOfParts>
  <Company>Syddansk Unversitet - University of Southern Denmark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Sådan tilgår du ansøgningerne ifm samtale</dc:title>
  <dc:creator>Lone Granhøj</dc:creator>
  <cp:lastModifiedBy>Kim Andersen</cp:lastModifiedBy>
  <cp:revision>8</cp:revision>
  <dcterms:created xsi:type="dcterms:W3CDTF">2013-03-04T13:18:47Z</dcterms:created>
  <dcterms:modified xsi:type="dcterms:W3CDTF">2016-01-06T09:13:24Z</dcterms:modified>
</cp:coreProperties>
</file>