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8"/>
  </p:sldMasterIdLst>
  <p:notesMasterIdLst>
    <p:notesMasterId r:id="rId12"/>
  </p:notesMasterIdLst>
  <p:sldIdLst>
    <p:sldId id="257" r:id="rId9"/>
    <p:sldId id="288" r:id="rId10"/>
    <p:sldId id="28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85263" autoAdjust="0"/>
  </p:normalViewPr>
  <p:slideViewPr>
    <p:cSldViewPr snapToGrid="0" showGuides="1">
      <p:cViewPr varScale="1">
        <p:scale>
          <a:sx n="71" d="100"/>
          <a:sy n="71" d="100"/>
        </p:scale>
        <p:origin x="67" y="1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09/10/2022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Anya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975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173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Projektledelsessporet er primært henvendt til projektledere, mens transformationssporet udvider målgruppen til også at vedrøre ledelseslaget o.a. med interesse større forandringer.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347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08762-F27B-4C02-A3F6-05048278412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565F4-7FB3-4F2B-AED8-4859D42935AE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9F81D-3EAD-42E8-88EC-432C25D7A8F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BAA208-28D6-470D-B539-73F9AC20E86C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94981C-CC58-4018-9B19-5053EFA6B6A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  <a:endParaRPr lang="da-DK"/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09-10-2022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88" r:id="rId4"/>
    <p:sldLayoutId id="2147483690" r:id="rId5"/>
    <p:sldLayoutId id="2147483686" r:id="rId6"/>
    <p:sldLayoutId id="2147483682" r:id="rId7"/>
    <p:sldLayoutId id="2147483689" r:id="rId8"/>
    <p:sldLayoutId id="2147483676" r:id="rId9"/>
    <p:sldLayoutId id="2147483654" r:id="rId10"/>
    <p:sldLayoutId id="2147483685" r:id="rId11"/>
    <p:sldLayoutId id="2147483691" r:id="rId12"/>
    <p:sldLayoutId id="2147483662" r:id="rId13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7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findresearcher.sdu.dk/da/organisations/institut-for-virksomhedsledelse-iv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s://portal.findresearcher.sdu.dk/da/organisations/management-of-people-ma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7F894D-9FFA-4C7B-8630-45BFFAEF2F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8800" dirty="0"/>
              <a:t>Projekt- og porteføljenetværk</a:t>
            </a:r>
            <a:br>
              <a:rPr lang="da-DK" sz="8800" dirty="0"/>
            </a:br>
            <a:br>
              <a:rPr lang="da-DK" sz="4800" dirty="0"/>
            </a:br>
            <a:r>
              <a:rPr lang="da-DK" sz="4800" dirty="0"/>
              <a:t>5. oktober 2022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F08C6-7869-42F2-829E-6683126F4D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C7CD7C-F7E2-4FF3-B441-BD5C13FCA230}" type="datetime1">
              <a:rPr lang="da-DK" smtClean="0"/>
              <a:t>09-10-2022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612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D635C36-FE7A-4203-9D8F-A0C43411B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Program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3EDBE6F5-D4AA-4746-B799-FB70CE5ED77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096000" y="446888"/>
            <a:ext cx="5216400" cy="6098694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da-DK" sz="1200" b="1" dirty="0">
                <a:effectLst/>
                <a:ea typeface="Calibri" panose="020F0502020204030204" pitchFamily="34" charset="0"/>
              </a:rPr>
              <a:t>12.30 - 12.35 </a:t>
            </a:r>
          </a:p>
          <a:p>
            <a:pPr marL="0" indent="0">
              <a:buNone/>
            </a:pPr>
            <a:r>
              <a:rPr lang="da-DK" sz="1200" dirty="0">
                <a:ea typeface="Calibri" panose="020F0502020204030204" pitchFamily="34" charset="0"/>
              </a:rPr>
              <a:t>Velkommen og introduktion til dagens program</a:t>
            </a:r>
            <a:r>
              <a:rPr lang="da-DK" sz="1200" dirty="0">
                <a:effectLst/>
                <a:ea typeface="Calibri" panose="020F0502020204030204" pitchFamily="34" charset="0"/>
              </a:rPr>
              <a:t> v/Mads Lildholdt og Rie Zimmer fra Planlægningsgruppen</a:t>
            </a:r>
          </a:p>
          <a:p>
            <a:pPr marL="0" indent="0">
              <a:buNone/>
            </a:pPr>
            <a:endParaRPr lang="da-DK" sz="12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200" b="1" dirty="0">
                <a:effectLst/>
                <a:ea typeface="Calibri" panose="020F0502020204030204" pitchFamily="34" charset="0"/>
              </a:rPr>
              <a:t>12.35 -13.15</a:t>
            </a:r>
          </a:p>
          <a:p>
            <a:pPr marL="0" indent="0">
              <a:buNone/>
            </a:pPr>
            <a:r>
              <a:rPr lang="da-DK" sz="1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Kompleksitet og usikkerhedsanalyse v/Eva Riis, Postdoc, Center for Integrerende Innovationsledelse, Det Samfundsvidenskabelige Fakultet</a:t>
            </a:r>
            <a:r>
              <a:rPr lang="da-DK" sz="1200" dirty="0">
                <a:effectLst/>
                <a:ea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da-DK" sz="12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200" b="1" dirty="0">
                <a:effectLst/>
                <a:ea typeface="Calibri" panose="020F0502020204030204" pitchFamily="34" charset="0"/>
              </a:rPr>
              <a:t>13.15 – 13.25 </a:t>
            </a:r>
          </a:p>
          <a:p>
            <a:pPr marL="0" indent="0">
              <a:buNone/>
            </a:pPr>
            <a:r>
              <a:rPr lang="da-DK" sz="1200" dirty="0">
                <a:effectLst/>
                <a:ea typeface="Calibri" panose="020F0502020204030204" pitchFamily="34" charset="0"/>
              </a:rPr>
              <a:t>Pause</a:t>
            </a:r>
          </a:p>
          <a:p>
            <a:pPr marL="0" indent="0">
              <a:buNone/>
            </a:pPr>
            <a:endParaRPr lang="da-DK" sz="12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200" b="1" dirty="0">
                <a:effectLst/>
                <a:ea typeface="Calibri" panose="020F0502020204030204" pitchFamily="34" charset="0"/>
              </a:rPr>
              <a:t>13.25 – 13.45</a:t>
            </a:r>
            <a:br>
              <a:rPr lang="da-DK" sz="1200" dirty="0">
                <a:effectLst/>
                <a:ea typeface="Calibri" panose="020F0502020204030204" pitchFamily="34" charset="0"/>
              </a:rPr>
            </a:br>
            <a:r>
              <a:rPr lang="da-DK" sz="1200" dirty="0">
                <a:effectLst/>
                <a:ea typeface="Calibri" panose="020F0502020204030204" pitchFamily="34" charset="0"/>
              </a:rPr>
              <a:t>Risici og </a:t>
            </a:r>
            <a:r>
              <a:rPr lang="da-DK" sz="1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det </a:t>
            </a:r>
            <a:r>
              <a:rPr lang="da-DK" sz="12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testbaserede</a:t>
            </a:r>
            <a:r>
              <a:rPr lang="da-DK" sz="1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optag (TBO) v/Stine Laursen, projektleder, SDU IT</a:t>
            </a:r>
            <a:endParaRPr lang="da-DK" sz="12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da-DK" sz="12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200" b="1" dirty="0">
                <a:effectLst/>
                <a:ea typeface="Calibri" panose="020F0502020204030204" pitchFamily="34" charset="0"/>
              </a:rPr>
              <a:t>13.45 – 14.05</a:t>
            </a:r>
          </a:p>
          <a:p>
            <a:pPr marL="0" indent="0">
              <a:buNone/>
            </a:pPr>
            <a:r>
              <a:rPr lang="da-DK" sz="1200" dirty="0">
                <a:solidFill>
                  <a:srgbClr val="000000"/>
                </a:solidFill>
                <a:ea typeface="Calibri" panose="020F0502020204030204" pitchFamily="34" charset="0"/>
              </a:rPr>
              <a:t>Erfaringer med risikostyring og risikohåndtering i større og mindre projekter v/Poul </a:t>
            </a:r>
            <a:r>
              <a:rPr lang="da-DK" sz="1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Basse, projektleder ved SDU Digital</a:t>
            </a:r>
            <a:endParaRPr lang="da-DK" sz="12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da-DK" sz="12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200" b="1" dirty="0">
                <a:effectLst/>
                <a:ea typeface="Calibri" panose="020F0502020204030204" pitchFamily="34" charset="0"/>
              </a:rPr>
              <a:t>14.05 – 14.30</a:t>
            </a:r>
          </a:p>
          <a:p>
            <a:pPr marL="0" indent="0">
              <a:buNone/>
            </a:pPr>
            <a:r>
              <a:rPr lang="da-DK" sz="1200" dirty="0">
                <a:effectLst/>
                <a:ea typeface="Calibri" panose="020F0502020204030204" pitchFamily="34" charset="0"/>
              </a:rPr>
              <a:t>Pause med tid til at netværke</a:t>
            </a:r>
          </a:p>
          <a:p>
            <a:pPr marL="0" indent="0">
              <a:buNone/>
            </a:pPr>
            <a:endParaRPr lang="da-DK" sz="12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200" b="1" dirty="0">
                <a:effectLst/>
                <a:ea typeface="Calibri" panose="020F0502020204030204" pitchFamily="34" charset="0"/>
              </a:rPr>
              <a:t>14.30 – 15.15 </a:t>
            </a:r>
          </a:p>
          <a:p>
            <a:pPr marL="0" indent="0">
              <a:buNone/>
            </a:pPr>
            <a:r>
              <a:rPr lang="da-DK" sz="1200" dirty="0">
                <a:effectLst/>
                <a:ea typeface="Calibri" panose="020F0502020204030204" pitchFamily="34" charset="0"/>
              </a:rPr>
              <a:t>Gruppearbejde om usikkerhedsanalyse faciliteret af Eva Riis</a:t>
            </a:r>
          </a:p>
          <a:p>
            <a:pPr marL="0" indent="0">
              <a:buNone/>
            </a:pPr>
            <a:endParaRPr lang="da-DK" sz="12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200" b="1" dirty="0">
                <a:effectLst/>
                <a:ea typeface="Calibri" panose="020F0502020204030204" pitchFamily="34" charset="0"/>
              </a:rPr>
              <a:t>15.15- 15.25 </a:t>
            </a:r>
          </a:p>
          <a:p>
            <a:pPr marL="0" indent="0">
              <a:buNone/>
            </a:pPr>
            <a:r>
              <a:rPr lang="da-DK" sz="1200" dirty="0">
                <a:effectLst/>
                <a:ea typeface="Calibri" panose="020F0502020204030204" pitchFamily="34" charset="0"/>
              </a:rPr>
              <a:t>Opsamling på gruppearbejde</a:t>
            </a:r>
          </a:p>
          <a:p>
            <a:pPr marL="0" indent="0">
              <a:buNone/>
            </a:pPr>
            <a:endParaRPr lang="da-DK" sz="12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200" b="1" dirty="0">
                <a:effectLst/>
                <a:ea typeface="Calibri" panose="020F0502020204030204" pitchFamily="34" charset="0"/>
              </a:rPr>
              <a:t>15.25 – 15.30 </a:t>
            </a:r>
          </a:p>
          <a:p>
            <a:pPr marL="0" indent="0">
              <a:buNone/>
            </a:pPr>
            <a:r>
              <a:rPr lang="da-DK" sz="1200" dirty="0">
                <a:effectLst/>
                <a:ea typeface="Calibri" panose="020F0502020204030204" pitchFamily="34" charset="0"/>
              </a:rPr>
              <a:t>Afrunding v/Birgitte Hjelm Paulsen, SDU Digital</a:t>
            </a:r>
            <a:endParaRPr lang="da-DK" sz="1200" dirty="0">
              <a:effectLst/>
              <a:ea typeface="Calibri" panose="020F0502020204030204" pitchFamily="34" charset="0"/>
              <a:cs typeface="Arial"/>
            </a:endParaRP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BFBBFC6-41C8-465D-8B67-F8A35C33C21C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511AECDE-CFB6-4B6D-926C-405B4690EC08}" type="datetime1">
              <a:rPr lang="da-DK" smtClean="0"/>
              <a:t>09-10-2022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8627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EF3BA-D4DA-3FE8-153F-92C0BCAB4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Et netværk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03548E-08B2-FCE9-AFE8-FF696CB2F5A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281432" y="558160"/>
            <a:ext cx="5978399" cy="5959694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da-DK" dirty="0"/>
              <a:t>Flere spor:</a:t>
            </a:r>
          </a:p>
          <a:p>
            <a:pPr marL="251460" indent="-251460"/>
            <a:r>
              <a:rPr lang="da-DK" dirty="0"/>
              <a:t>Projektledelse</a:t>
            </a:r>
            <a:endParaRPr lang="da-DK" dirty="0">
              <a:cs typeface="Arial"/>
            </a:endParaRPr>
          </a:p>
          <a:p>
            <a:pPr marL="251460" indent="-251460"/>
            <a:r>
              <a:rPr lang="da-DK" dirty="0"/>
              <a:t>Transformation</a:t>
            </a:r>
            <a:endParaRPr lang="da-DK" dirty="0">
              <a:cs typeface="Arial"/>
            </a:endParaRPr>
          </a:p>
          <a:p>
            <a:pPr marL="251460" indent="-251460"/>
            <a:endParaRPr lang="da-DK" dirty="0">
              <a:cs typeface="Arial"/>
            </a:endParaRPr>
          </a:p>
          <a:p>
            <a:pPr marL="0" indent="0" algn="l" rtl="0" fontAlgn="base">
              <a:buNone/>
            </a:pPr>
            <a:r>
              <a:rPr lang="da-DK" b="0" i="0" dirty="0">
                <a:solidFill>
                  <a:srgbClr val="000000"/>
                </a:solidFill>
                <a:effectLst/>
              </a:rPr>
              <a:t>For at gøre netværksarrangementerne mere målrettede vil vi fremadrettet udbyde arrangementer inden for de to spor.</a:t>
            </a:r>
          </a:p>
          <a:p>
            <a:pPr marL="0" indent="0" algn="l" rtl="0" fontAlgn="base">
              <a:buNone/>
            </a:pPr>
            <a:endParaRPr lang="da-DK" dirty="0">
              <a:solidFill>
                <a:srgbClr val="000000"/>
              </a:solidFill>
            </a:endParaRPr>
          </a:p>
          <a:p>
            <a:pPr marL="0" indent="0" algn="l" rtl="0" fontAlgn="base">
              <a:spcAft>
                <a:spcPts val="600"/>
              </a:spcAft>
              <a:buNone/>
            </a:pPr>
            <a:r>
              <a:rPr lang="da-DK" dirty="0">
                <a:solidFill>
                  <a:srgbClr val="000000"/>
                </a:solidFill>
              </a:rPr>
              <a:t>Følgende arrangementer er på bedding i projektledersporet:</a:t>
            </a:r>
          </a:p>
          <a:p>
            <a:pPr marL="251460" indent="-251460" fontAlgn="base">
              <a:spcAft>
                <a:spcPts val="600"/>
              </a:spcAft>
            </a:pPr>
            <a:r>
              <a:rPr lang="da-DK" b="1" dirty="0">
                <a:solidFill>
                  <a:srgbClr val="000000"/>
                </a:solidFill>
              </a:rPr>
              <a:t>Gevinster</a:t>
            </a:r>
            <a:r>
              <a:rPr lang="da-DK" dirty="0">
                <a:solidFill>
                  <a:srgbClr val="000000"/>
                </a:solidFill>
              </a:rPr>
              <a:t> med Eva Riis, Postdoc, Center for Integrerende Innovationsledelse, Det Samfundsvidenskabelige Fakultet</a:t>
            </a:r>
            <a:r>
              <a:rPr lang="da-DK" dirty="0"/>
              <a:t>. </a:t>
            </a:r>
            <a:br>
              <a:rPr lang="da-DK" dirty="0"/>
            </a:br>
            <a:r>
              <a:rPr lang="da-DK" dirty="0"/>
              <a:t>D. 7. februar 2023 kl. 12.30-15.30</a:t>
            </a:r>
            <a:endParaRPr lang="da-DK" b="1" dirty="0">
              <a:solidFill>
                <a:srgbClr val="000000"/>
              </a:solidFill>
              <a:cs typeface="Arial"/>
            </a:endParaRPr>
          </a:p>
          <a:p>
            <a:pPr marL="251460" indent="-251460" fontAlgn="base"/>
            <a:r>
              <a:rPr lang="da-DK" b="1" dirty="0">
                <a:solidFill>
                  <a:srgbClr val="000000"/>
                </a:solidFill>
              </a:rPr>
              <a:t>Business Case</a:t>
            </a:r>
            <a:endParaRPr lang="da-DK" b="1" dirty="0">
              <a:cs typeface="Arial"/>
            </a:endParaRPr>
          </a:p>
          <a:p>
            <a:pPr marL="0" indent="0">
              <a:buNone/>
            </a:pPr>
            <a:endParaRPr lang="da-DK" dirty="0"/>
          </a:p>
          <a:p>
            <a:pPr marL="0" indent="0">
              <a:spcAft>
                <a:spcPts val="600"/>
              </a:spcAft>
              <a:buNone/>
            </a:pPr>
            <a:r>
              <a:rPr lang="da-DK" dirty="0">
                <a:ea typeface="+mn-lt"/>
                <a:cs typeface="+mn-lt"/>
              </a:rPr>
              <a:t>Følgende arrangementer er på bedding i t</a:t>
            </a:r>
            <a:r>
              <a:rPr lang="da-DK" dirty="0"/>
              <a:t>ransformationssporet:</a:t>
            </a:r>
          </a:p>
          <a:p>
            <a:pPr marL="251460" indent="-251460">
              <a:spcAft>
                <a:spcPts val="600"/>
              </a:spcAft>
              <a:buFont typeface="Wingdings"/>
              <a:buChar char=""/>
            </a:pPr>
            <a:r>
              <a:rPr lang="da-DK" b="1" dirty="0">
                <a:ea typeface="+mn-lt"/>
                <a:cs typeface="+mn-lt"/>
              </a:rPr>
              <a:t>Forandringsledelse</a:t>
            </a:r>
            <a:r>
              <a:rPr lang="da-DK" dirty="0">
                <a:ea typeface="+mn-lt"/>
                <a:cs typeface="+mn-lt"/>
              </a:rPr>
              <a:t> med Lektor Søren</a:t>
            </a:r>
            <a:r>
              <a:rPr lang="da-DK" dirty="0"/>
              <a:t> </a:t>
            </a:r>
            <a:r>
              <a:rPr lang="da-DK" dirty="0" err="1"/>
              <a:t>Voxted</a:t>
            </a:r>
            <a:r>
              <a:rPr lang="da-DK" dirty="0"/>
              <a:t>,</a:t>
            </a:r>
            <a:br>
              <a:rPr lang="da-DK" dirty="0">
                <a:cs typeface="Arial"/>
              </a:rPr>
            </a:br>
            <a:r>
              <a:rPr lang="da-DK" dirty="0">
                <a:ea typeface="+mn-lt"/>
                <a:cs typeface="+mn-lt"/>
                <a:hlinkClick r:id="rId3"/>
              </a:rPr>
              <a:t>Institut for Virksomhedsledelse (IVL)</a:t>
            </a:r>
            <a:br>
              <a:rPr lang="da-DK" dirty="0">
                <a:ea typeface="+mn-lt"/>
                <a:cs typeface="+mn-lt"/>
              </a:rPr>
            </a:br>
            <a:r>
              <a:rPr lang="da-DK" dirty="0">
                <a:ea typeface="+mn-lt"/>
                <a:cs typeface="+mn-lt"/>
                <a:hlinkClick r:id="rId4"/>
              </a:rPr>
              <a:t>Management of People (MAP)</a:t>
            </a:r>
            <a:endParaRPr lang="da-DK" dirty="0">
              <a:ea typeface="+mn-lt"/>
              <a:cs typeface="+mn-lt"/>
            </a:endParaRPr>
          </a:p>
          <a:p>
            <a:pPr marL="251460" indent="-251460">
              <a:buFont typeface="Wingdings"/>
              <a:buChar char=""/>
            </a:pPr>
            <a:r>
              <a:rPr lang="da-DK" b="1" dirty="0">
                <a:ea typeface="+mn-lt"/>
                <a:cs typeface="+mn-lt"/>
              </a:rPr>
              <a:t>Digital transformation</a:t>
            </a:r>
            <a:r>
              <a:rPr lang="da-DK" dirty="0">
                <a:ea typeface="+mn-lt"/>
                <a:cs typeface="+mn-lt"/>
              </a:rPr>
              <a:t> med Professor Jeppe Agger Nielsen, Center for IT-Ledelse, Aalborg Universitet</a:t>
            </a:r>
            <a:br>
              <a:rPr lang="da-DK" dirty="0">
                <a:ea typeface="+mn-lt"/>
                <a:cs typeface="+mn-lt"/>
              </a:rPr>
            </a:br>
            <a:r>
              <a:rPr lang="da-DK" dirty="0">
                <a:ea typeface="+mn-lt"/>
                <a:cs typeface="+mn-lt"/>
              </a:rPr>
              <a:t>D. 22. Marts 2023 kl. 12.00-15.00 </a:t>
            </a:r>
          </a:p>
          <a:p>
            <a:pPr marL="0" indent="0">
              <a:buNone/>
            </a:pPr>
            <a:endParaRPr lang="da-DK" dirty="0">
              <a:cs typeface="Arial"/>
            </a:endParaRP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4013A60-2103-254A-4782-68EA1B8AA6D0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0731CEAF-8470-40F4-B2C1-4AC0D383805E}" type="datetime1">
              <a:rPr lang="da-DK" smtClean="0"/>
              <a:t>09-10-2022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764132F-943E-F26A-64CF-27C18EBD90C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3</a:t>
            </a:fld>
            <a:endParaRPr lang="da-DK" dirty="0"/>
          </a:p>
        </p:txBody>
      </p:sp>
      <p:pic>
        <p:nvPicPr>
          <p:cNvPr id="7" name="Grafik 6" descr="Forbindelser med massiv udfyldning">
            <a:extLst>
              <a:ext uri="{FF2B5EF4-FFF2-40B4-BE49-F238E27FC236}">
                <a16:creationId xmlns:a16="http://schemas.microsoft.com/office/drawing/2014/main" id="{1752B17E-E46C-78CC-E909-36E720E80F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84522" y="1970387"/>
            <a:ext cx="3157870" cy="315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02873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DU">
      <a:dk1>
        <a:srgbClr val="000000"/>
      </a:dk1>
      <a:lt1>
        <a:srgbClr val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TemplafyFormConfiguration><![CDATA[{"formFields":[],"formDataEntries":[]}]]></TemplafyFormConfiguratio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292EEE87934AB40914CAF5009744879" ma:contentTypeVersion="2" ma:contentTypeDescription="Opret et nyt dokument." ma:contentTypeScope="" ma:versionID="734b2c230b507b3c7e1fcbc603d6f21d">
  <xsd:schema xmlns:xsd="http://www.w3.org/2001/XMLSchema" xmlns:xs="http://www.w3.org/2001/XMLSchema" xmlns:p="http://schemas.microsoft.com/office/2006/metadata/properties" xmlns:ns2="de28af0f-f174-442f-b980-84548850551c" targetNamespace="http://schemas.microsoft.com/office/2006/metadata/properties" ma:root="true" ma:fieldsID="faf46359404a284d7c0f234dc3f4da1d" ns2:_="">
    <xsd:import namespace="de28af0f-f174-442f-b980-8454885055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28af0f-f174-442f-b980-845488505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TemplafySlideTemplateConfiguration><![CDATA[{"elementsMetadata":[],"documentContentValidatorConfiguration":{"enableDocumentContentValidator":false,"documentContentValidatorVersion":0},"slideId":"636921329540560416","enableDocumentContentUpdater":true,"version":"1.3"}]]></TemplafySlideTemplateConfiguration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6.xml><?xml version="1.0" encoding="utf-8"?>
<TemplafyTemplateConfiguration><![CDATA[{"elementsMetadata":[],"transformationConfigurations":[{"language":"{{DocumentLanguage}}","disableUpdates":false,"type":"proofingLanguage"}],"templateName":"SDU widescreen 16:9 - uden enhedsnavn, dato og links","templateDescription":"SDU widescreen 16:9 - uden enhedsnavn, dato og links","enableDocumentContentUpdater":true,"version":"1.3"}]]></TemplafyTemplateConfiguration>
</file>

<file path=customXml/item7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C5CD5A01-6378-494D-B71B-D23DEC9A120C}">
  <ds:schemaRefs/>
</ds:datastoreItem>
</file>

<file path=customXml/itemProps2.xml><?xml version="1.0" encoding="utf-8"?>
<ds:datastoreItem xmlns:ds="http://schemas.openxmlformats.org/officeDocument/2006/customXml" ds:itemID="{98CEE29F-A9CE-45A4-BE31-0232D583A7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6F1C41-7CDF-4C25-ABC8-F10F88440D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28af0f-f174-442f-b980-8454885055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0A386E5-FB57-411F-ACEC-E4C4608EF981}">
  <ds:schemaRefs/>
</ds:datastoreItem>
</file>

<file path=customXml/itemProps5.xml><?xml version="1.0" encoding="utf-8"?>
<ds:datastoreItem xmlns:ds="http://schemas.openxmlformats.org/officeDocument/2006/customXml" ds:itemID="{F5886F14-FE47-4967-89CA-43CA999F8EA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de28af0f-f174-442f-b980-84548850551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6.xml><?xml version="1.0" encoding="utf-8"?>
<ds:datastoreItem xmlns:ds="http://schemas.openxmlformats.org/officeDocument/2006/customXml" ds:itemID="{C484C70F-0F64-4774-853F-19FDF7E1F81D}">
  <ds:schemaRefs/>
</ds:datastoreItem>
</file>

<file path=customXml/itemProps7.xml><?xml version="1.0" encoding="utf-8"?>
<ds:datastoreItem xmlns:ds="http://schemas.openxmlformats.org/officeDocument/2006/customXml" ds:itemID="{43723FED-A2E0-415E-8B28-139637BC092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277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6" baseType="lpstr">
      <vt:lpstr>Arial</vt:lpstr>
      <vt:lpstr>Wingdings</vt:lpstr>
      <vt:lpstr>Blank</vt:lpstr>
      <vt:lpstr>Projekt- og porteføljenetværk  5. oktober 2022</vt:lpstr>
      <vt:lpstr>Program</vt:lpstr>
      <vt:lpstr>Et netværk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Projekt- og porteføljenetværk  5. oktober 2022</dc:title>
  <dc:subject/>
  <dc:creator/>
  <cp:keywords/>
  <dc:description/>
  <cp:lastModifiedBy/>
  <cp:revision>125</cp:revision>
  <dcterms:created xsi:type="dcterms:W3CDTF">2019-01-15T10:32:39Z</dcterms:created>
  <dcterms:modified xsi:type="dcterms:W3CDTF">2022-10-09T14:03:02Z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2019-03-26T09:32:31.2904676Z</vt:lpwstr>
  </property>
  <property fmtid="{D5CDD505-2E9C-101B-9397-08002B2CF9AE}" pid="3" name="TemplafyTenantId">
    <vt:lpwstr>sdu</vt:lpwstr>
  </property>
  <property fmtid="{D5CDD505-2E9C-101B-9397-08002B2CF9AE}" pid="4" name="TemplafyTemplateId">
    <vt:lpwstr>636921197437006162</vt:lpwstr>
  </property>
  <property fmtid="{D5CDD505-2E9C-101B-9397-08002B2CF9AE}" pid="5" name="TemplafyUserProfileId">
    <vt:lpwstr>636082231930658826</vt:lpwstr>
  </property>
  <property fmtid="{D5CDD505-2E9C-101B-9397-08002B2CF9AE}" pid="6" name="TemplafyLanguageCode">
    <vt:lpwstr>da-DK</vt:lpwstr>
  </property>
  <property fmtid="{D5CDD505-2E9C-101B-9397-08002B2CF9AE}" pid="7" name="ContentTypeId">
    <vt:lpwstr>0x010100D292EEE87934AB40914CAF5009744879</vt:lpwstr>
  </property>
</Properties>
</file>