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sldIdLst>
    <p:sldId id="256" r:id="rId9"/>
  </p:sldIdLst>
  <p:sldSz cx="51206400" cy="28803600"/>
  <p:notesSz cx="6858000" cy="9144000"/>
  <p:defaultTextStyle>
    <a:defPPr>
      <a:defRPr lang="en-US"/>
    </a:defPPr>
    <a:lvl1pPr marL="0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1pPr>
    <a:lvl2pPr marL="1752996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2pPr>
    <a:lvl3pPr marL="3505992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3pPr>
    <a:lvl4pPr marL="5258989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4pPr>
    <a:lvl5pPr marL="7011985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5pPr>
    <a:lvl6pPr marL="8764981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6pPr>
    <a:lvl7pPr marL="10517977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7pPr>
    <a:lvl8pPr marL="12270974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8pPr>
    <a:lvl9pPr marL="14023970" algn="l" defTabSz="3505992" rtl="0" eaLnBrk="1" latinLnBrk="0" hangingPunct="1">
      <a:defRPr sz="69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B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227762-5944-B1B2-9878-40F4929C4C61}" v="3" dt="2025-11-11T07:32:51.1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5992" rtl="0" eaLnBrk="1" latinLnBrk="0" hangingPunct="1">
      <a:defRPr sz="460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752996" algn="l" defTabSz="3505992" rtl="0" eaLnBrk="1" latinLnBrk="0" hangingPunct="1">
      <a:defRPr sz="460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3505992" algn="l" defTabSz="3505992" rtl="0" eaLnBrk="1" latinLnBrk="0" hangingPunct="1">
      <a:defRPr sz="460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5258989" algn="l" defTabSz="3505992" rtl="0" eaLnBrk="1" latinLnBrk="0" hangingPunct="1">
      <a:defRPr sz="460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7011985" algn="l" defTabSz="3505992" rtl="0" eaLnBrk="1" latinLnBrk="0" hangingPunct="1">
      <a:defRPr sz="460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8764981" algn="l" defTabSz="3505992" rtl="0" eaLnBrk="1" latinLnBrk="0" hangingPunct="1">
      <a:defRPr sz="4601" kern="1200">
        <a:solidFill>
          <a:schemeClr val="tx1"/>
        </a:solidFill>
        <a:latin typeface="+mn-lt"/>
        <a:ea typeface="+mn-ea"/>
        <a:cs typeface="+mn-cs"/>
      </a:defRPr>
    </a:lvl6pPr>
    <a:lvl7pPr marL="10517977" algn="l" defTabSz="3505992" rtl="0" eaLnBrk="1" latinLnBrk="0" hangingPunct="1">
      <a:defRPr sz="4601" kern="1200">
        <a:solidFill>
          <a:schemeClr val="tx1"/>
        </a:solidFill>
        <a:latin typeface="+mn-lt"/>
        <a:ea typeface="+mn-ea"/>
        <a:cs typeface="+mn-cs"/>
      </a:defRPr>
    </a:lvl7pPr>
    <a:lvl8pPr marL="12270974" algn="l" defTabSz="3505992" rtl="0" eaLnBrk="1" latinLnBrk="0" hangingPunct="1">
      <a:defRPr sz="4601" kern="1200">
        <a:solidFill>
          <a:schemeClr val="tx1"/>
        </a:solidFill>
        <a:latin typeface="+mn-lt"/>
        <a:ea typeface="+mn-ea"/>
        <a:cs typeface="+mn-cs"/>
      </a:defRPr>
    </a:lvl8pPr>
    <a:lvl9pPr marL="14023970" algn="l" defTabSz="3505992" rtl="0" eaLnBrk="1" latinLnBrk="0" hangingPunct="1">
      <a:defRPr sz="46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7415" y="7393566"/>
            <a:ext cx="42289847" cy="17095714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8943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25617060" cy="288036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142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28108085" y="4519658"/>
            <a:ext cx="19656001" cy="76554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8108080" y="14227921"/>
            <a:ext cx="19656001" cy="10357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8081" y="26438551"/>
            <a:ext cx="3296160" cy="889728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28183676" y="7140895"/>
            <a:ext cx="19643694" cy="6032846"/>
          </a:xfrm>
        </p:spPr>
        <p:txBody>
          <a:bodyPr/>
          <a:lstStyle>
            <a:lvl1pPr>
              <a:defRPr sz="4567"/>
            </a:lvl1pPr>
          </a:lstStyle>
          <a:p>
            <a:r>
              <a:rPr lang="da-DK"/>
              <a:t>Overskrift i </a:t>
            </a:r>
            <a:r>
              <a:rPr lang="da-DK" err="1"/>
              <a:t>maks</a:t>
            </a:r>
            <a:r>
              <a:rPr lang="da-DK"/>
              <a:t> 2 linjer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107249" y="14227921"/>
            <a:ext cx="19656001" cy="10357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183678" y="1900238"/>
            <a:ext cx="19568963" cy="3320070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/>
              <a:t>Klik for at indsætte tekst (f.eks. job titel)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1726888" y="4267200"/>
            <a:ext cx="16984291" cy="20176959"/>
          </a:xfrm>
          <a:noFill/>
        </p:spPr>
        <p:txBody>
          <a:bodyPr/>
          <a:lstStyle>
            <a:lvl1pPr marL="0" indent="0" algn="ctr">
              <a:buNone/>
              <a:defRPr sz="1047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41728" y="7140893"/>
            <a:ext cx="22543920" cy="1739550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425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946562" y="4201863"/>
            <a:ext cx="20795998" cy="20334539"/>
          </a:xfrm>
        </p:spPr>
        <p:txBody>
          <a:bodyPr/>
          <a:lstStyle>
            <a:lvl1pPr marL="0" indent="0" algn="ctr">
              <a:buNone/>
              <a:defRPr sz="1332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18188" y="7140894"/>
            <a:ext cx="3931201" cy="3931200"/>
          </a:xfrm>
        </p:spPr>
        <p:txBody>
          <a:bodyPr wrap="none"/>
          <a:lstStyle>
            <a:lvl1pPr marL="0" indent="0">
              <a:buNone/>
              <a:defRPr sz="951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18188" y="11479142"/>
            <a:ext cx="14968800" cy="31752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998" b="1"/>
            </a:lvl1pPr>
            <a:lvl2pPr marL="239753">
              <a:defRPr/>
            </a:lvl2pPr>
            <a:lvl3pPr marL="479506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322801" y="16854495"/>
            <a:ext cx="3931201" cy="3931200"/>
          </a:xfrm>
        </p:spPr>
        <p:txBody>
          <a:bodyPr wrap="none"/>
          <a:lstStyle>
            <a:lvl1pPr marL="0" indent="0">
              <a:buNone/>
              <a:defRPr sz="951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14870" y="21391609"/>
            <a:ext cx="14968800" cy="31752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903" b="1"/>
            </a:lvl1pPr>
            <a:lvl2pPr marL="239753">
              <a:defRPr/>
            </a:lvl2pPr>
            <a:lvl3pPr marL="239753" indent="0">
              <a:buNone/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1393908" y="7140894"/>
            <a:ext cx="3931201" cy="3931200"/>
          </a:xfrm>
        </p:spPr>
        <p:txBody>
          <a:bodyPr wrap="none"/>
          <a:lstStyle>
            <a:lvl1pPr marL="0" indent="0">
              <a:buNone/>
              <a:defRPr sz="951"/>
            </a:lvl1pPr>
            <a:lvl2pPr marL="239753" indent="0">
              <a:buNone/>
              <a:defRPr sz="951"/>
            </a:lvl2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330585" y="11476081"/>
            <a:ext cx="14968800" cy="31752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903" b="1"/>
            </a:lvl1pPr>
            <a:lvl2pPr marL="239753">
              <a:defRPr/>
            </a:lvl2pPr>
            <a:lvl3pPr marL="479506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30585" y="16854495"/>
            <a:ext cx="3931201" cy="3931200"/>
          </a:xfrm>
        </p:spPr>
        <p:txBody>
          <a:bodyPr wrap="none"/>
          <a:lstStyle>
            <a:lvl1pPr marL="0" indent="0">
              <a:buNone/>
              <a:defRPr sz="951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390581" y="21391609"/>
            <a:ext cx="14968800" cy="31752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1903" b="1"/>
            </a:lvl1pPr>
            <a:lvl2pPr marL="239753">
              <a:defRPr/>
            </a:lvl2pPr>
            <a:lvl3pPr marL="479506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41728" y="7140893"/>
            <a:ext cx="22543920" cy="1739550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425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3681" y="4318635"/>
            <a:ext cx="46040400" cy="2822261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726887" y="8354380"/>
            <a:ext cx="46037195" cy="1623074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8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51196320" cy="2880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0" tIns="68500" rIns="68500" bIns="68500" rtlCol="0" anchor="ctr"/>
          <a:lstStyle/>
          <a:p>
            <a:pPr algn="ctr"/>
            <a:endParaRPr lang="da-DK" sz="1522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7415" y="7393566"/>
            <a:ext cx="42289847" cy="17095714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8943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440" y="26444880"/>
            <a:ext cx="3304870" cy="89208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946562" y="4201863"/>
            <a:ext cx="20795998" cy="20334539"/>
          </a:xfrm>
        </p:spPr>
        <p:txBody>
          <a:bodyPr/>
          <a:lstStyle>
            <a:lvl1pPr marL="0" indent="0" algn="ctr">
              <a:buNone/>
              <a:defRPr sz="1142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41728" y="7140893"/>
            <a:ext cx="22543920" cy="1739550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186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41728" y="7140893"/>
            <a:ext cx="22543920" cy="17395505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186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946562" y="4201863"/>
            <a:ext cx="20795998" cy="20334539"/>
          </a:xfrm>
        </p:spPr>
        <p:txBody>
          <a:bodyPr/>
          <a:lstStyle>
            <a:lvl1pPr marL="0" indent="0" algn="ctr">
              <a:buNone/>
              <a:defRPr sz="1142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41728" y="7140893"/>
            <a:ext cx="22543920" cy="1739550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425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8028096" y="7140890"/>
            <a:ext cx="19714464" cy="1739551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3682" y="4318635"/>
            <a:ext cx="22538321" cy="7913988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5855201" y="4318634"/>
            <a:ext cx="21908880" cy="202664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107249" y="4227742"/>
            <a:ext cx="19656001" cy="814102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425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107249" y="14227921"/>
            <a:ext cx="19656001" cy="10357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74216" y="4201862"/>
            <a:ext cx="21324933" cy="203832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3685" y="4318637"/>
            <a:ext cx="10508400" cy="1814400"/>
          </a:xfrm>
        </p:spPr>
        <p:txBody>
          <a:bodyPr/>
          <a:lstStyle>
            <a:lvl1pPr>
              <a:lnSpc>
                <a:spcPct val="110000"/>
              </a:lnSpc>
              <a:defRPr sz="1142"/>
            </a:lvl1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26886" y="6196487"/>
            <a:ext cx="10508400" cy="18339913"/>
          </a:xfrm>
        </p:spPr>
        <p:txBody>
          <a:bodyPr/>
          <a:lstStyle>
            <a:lvl1pPr>
              <a:defRPr sz="1142"/>
            </a:lvl1pPr>
            <a:lvl2pPr>
              <a:defRPr sz="1142"/>
            </a:lvl2pPr>
            <a:lvl4pPr>
              <a:defRPr sz="1142"/>
            </a:lvl4pPr>
            <a:lvl5pPr>
              <a:defRPr sz="1142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747290" y="4318633"/>
            <a:ext cx="10508400" cy="1814400"/>
          </a:xfrm>
        </p:spPr>
        <p:txBody>
          <a:bodyPr/>
          <a:lstStyle>
            <a:lvl1pPr marL="0" indent="0" algn="l">
              <a:buNone/>
              <a:defRPr sz="1142" b="1"/>
            </a:lvl1pPr>
            <a:lvl2pPr marL="434980" indent="0" algn="ctr">
              <a:buNone/>
              <a:defRPr sz="1903"/>
            </a:lvl2pPr>
            <a:lvl3pPr marL="869960" indent="0" algn="ctr">
              <a:buNone/>
              <a:defRPr sz="1713"/>
            </a:lvl3pPr>
            <a:lvl4pPr marL="1304940" indent="0" algn="ctr">
              <a:buNone/>
              <a:defRPr sz="1522"/>
            </a:lvl4pPr>
            <a:lvl5pPr marL="1739920" indent="0" algn="ctr">
              <a:buNone/>
              <a:defRPr sz="1522"/>
            </a:lvl5pPr>
            <a:lvl6pPr marL="2174900" indent="0" algn="ctr">
              <a:buNone/>
              <a:defRPr sz="1522"/>
            </a:lvl6pPr>
            <a:lvl7pPr marL="2609880" indent="0" algn="ctr">
              <a:buNone/>
              <a:defRPr sz="1522"/>
            </a:lvl7pPr>
            <a:lvl8pPr marL="3044861" indent="0" algn="ctr">
              <a:buNone/>
              <a:defRPr sz="1522"/>
            </a:lvl8pPr>
            <a:lvl9pPr marL="3479841" indent="0" algn="ctr">
              <a:buNone/>
              <a:defRPr sz="1522"/>
            </a:lvl9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747285" y="6196487"/>
            <a:ext cx="10508400" cy="18339913"/>
          </a:xfrm>
        </p:spPr>
        <p:txBody>
          <a:bodyPr/>
          <a:lstStyle>
            <a:lvl1pPr>
              <a:defRPr sz="1142"/>
            </a:lvl1pPr>
            <a:lvl2pPr>
              <a:defRPr sz="1142"/>
            </a:lvl2pPr>
            <a:lvl4pPr>
              <a:defRPr sz="1142"/>
            </a:lvl4pPr>
            <a:lvl5pPr>
              <a:defRPr sz="1142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767685" y="4318633"/>
            <a:ext cx="10508400" cy="1814400"/>
          </a:xfrm>
        </p:spPr>
        <p:txBody>
          <a:bodyPr/>
          <a:lstStyle>
            <a:lvl1pPr marL="0" indent="0">
              <a:buNone/>
              <a:defRPr sz="1142" b="1"/>
            </a:lvl1pPr>
            <a:lvl2pPr marL="239753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767685" y="6196487"/>
            <a:ext cx="10508400" cy="18339913"/>
          </a:xfrm>
        </p:spPr>
        <p:txBody>
          <a:bodyPr/>
          <a:lstStyle>
            <a:lvl1pPr>
              <a:defRPr sz="1142"/>
            </a:lvl1pPr>
            <a:lvl2pPr>
              <a:defRPr sz="1142"/>
            </a:lvl2pPr>
            <a:lvl4pPr>
              <a:defRPr sz="1142"/>
            </a:lvl4pPr>
            <a:lvl5pPr>
              <a:defRPr sz="1142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788081" y="4318637"/>
            <a:ext cx="10508400" cy="1814400"/>
          </a:xfrm>
        </p:spPr>
        <p:txBody>
          <a:bodyPr/>
          <a:lstStyle>
            <a:lvl1pPr marL="0" indent="0">
              <a:buNone/>
              <a:defRPr sz="1142" b="1"/>
            </a:lvl1pPr>
            <a:lvl2pPr marL="239753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788080" y="6196487"/>
            <a:ext cx="10508395" cy="18339913"/>
          </a:xfrm>
        </p:spPr>
        <p:txBody>
          <a:bodyPr/>
          <a:lstStyle>
            <a:lvl1pPr>
              <a:defRPr sz="1142"/>
            </a:lvl1pPr>
            <a:lvl2pPr>
              <a:defRPr sz="1142"/>
            </a:lvl2pPr>
            <a:lvl4pPr>
              <a:defRPr sz="1142"/>
            </a:lvl4pPr>
            <a:lvl5pPr>
              <a:defRPr sz="1142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23682" y="4318638"/>
            <a:ext cx="47793258" cy="67312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3682" y="14149968"/>
            <a:ext cx="47762002" cy="103864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10-11-2025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053" y="26438551"/>
            <a:ext cx="3296160" cy="88972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29030400"/>
            <a:ext cx="0" cy="0"/>
          </a:xfrm>
          <a:prstGeom prst="rect">
            <a:avLst/>
          </a:prstGeom>
        </p:spPr>
        <p:txBody>
          <a:bodyPr vert="horz" lIns="86995" tIns="43498" rIns="86995" bIns="43498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100" smtClean="0"/>
              <a:pPr/>
              <a:t>10-11-2025</a:t>
            </a:fld>
            <a:endParaRPr lang="da-DK" sz="10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2" y="-1468910"/>
            <a:ext cx="48120169" cy="153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99" b="1" noProof="1"/>
              <a:t>Skift baggrundsfarve. </a:t>
            </a:r>
            <a:r>
              <a:rPr lang="da-DK" sz="999" noProof="1"/>
              <a:t>Højreklik på slidet og vælg </a:t>
            </a:r>
            <a:r>
              <a:rPr lang="da-DK" sz="999" b="1" noProof="1"/>
              <a:t>Formatér baggrund</a:t>
            </a:r>
            <a:r>
              <a:rPr lang="da-DK" sz="999" noProof="1"/>
              <a:t>. Klik på </a:t>
            </a:r>
            <a:r>
              <a:rPr lang="da-DK" sz="999" b="1" noProof="1"/>
              <a:t>Fyld farve </a:t>
            </a:r>
            <a:r>
              <a:rPr lang="da-DK" sz="999" noProof="1"/>
              <a:t>i Formater baggrund vinduet og vælg farve fra øverste række i SDU’s farve palette eller fra den brugerdefinerede farvepalette</a:t>
            </a:r>
            <a:endParaRPr lang="da-DK" sz="6567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869960" rtl="0" eaLnBrk="1" latinLnBrk="0" hangingPunct="1">
        <a:lnSpc>
          <a:spcPct val="97000"/>
        </a:lnSpc>
        <a:spcBef>
          <a:spcPct val="0"/>
        </a:spcBef>
        <a:buNone/>
        <a:tabLst>
          <a:tab pos="1368375" algn="l"/>
        </a:tabLst>
        <a:defRPr sz="342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753" indent="-239753" algn="l" defTabSz="86996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522" kern="1200">
          <a:solidFill>
            <a:schemeClr val="tx1"/>
          </a:solidFill>
          <a:latin typeface="+mn-lt"/>
          <a:ea typeface="+mn-ea"/>
          <a:cs typeface="+mn-cs"/>
        </a:defRPr>
      </a:lvl1pPr>
      <a:lvl2pPr marL="479506" indent="-239753" algn="l" defTabSz="86996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332" kern="1200">
          <a:solidFill>
            <a:schemeClr val="tx1"/>
          </a:solidFill>
          <a:latin typeface="+mn-lt"/>
          <a:ea typeface="+mn-ea"/>
          <a:cs typeface="+mn-cs"/>
        </a:defRPr>
      </a:lvl2pPr>
      <a:lvl3pPr marL="719258" indent="-239753" algn="l" defTabSz="86996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142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869960" rtl="0" eaLnBrk="1" latinLnBrk="0" hangingPunct="1">
        <a:lnSpc>
          <a:spcPct val="110000"/>
        </a:lnSpc>
        <a:spcBef>
          <a:spcPts val="0"/>
        </a:spcBef>
        <a:spcAft>
          <a:spcPts val="1142"/>
        </a:spcAft>
        <a:buFont typeface="Arial" panose="020B0604020202020204" pitchFamily="34" charset="0"/>
        <a:buChar char="​"/>
        <a:defRPr sz="1522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86996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522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39753" indent="-239753" algn="l" defTabSz="86996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142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79506" indent="-239753" algn="l" defTabSz="86996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142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869960" rtl="0" eaLnBrk="1" latinLnBrk="0" hangingPunct="1">
        <a:lnSpc>
          <a:spcPct val="110000"/>
        </a:lnSpc>
        <a:spcBef>
          <a:spcPts val="0"/>
        </a:spcBef>
        <a:spcAft>
          <a:spcPts val="1142"/>
        </a:spcAft>
        <a:buFont typeface="Arial" panose="020B0604020202020204" pitchFamily="34" charset="0"/>
        <a:buChar char="​"/>
        <a:defRPr sz="1142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86996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1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1pPr>
      <a:lvl2pPr marL="43498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2pPr>
      <a:lvl3pPr marL="86996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3pPr>
      <a:lvl4pPr marL="130494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4pPr>
      <a:lvl5pPr marL="173992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5pPr>
      <a:lvl6pPr marL="217490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6pPr>
      <a:lvl7pPr marL="2609880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7pPr>
      <a:lvl8pPr marL="3044861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8pPr>
      <a:lvl9pPr marL="3479841" algn="l" defTabSz="869960" rtl="0" eaLnBrk="1" latinLnBrk="0" hangingPunct="1">
        <a:defRPr sz="17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197" userDrawn="1">
          <p15:clr>
            <a:srgbClr val="F26B43"/>
          </p15:clr>
        </p15:guide>
        <p15:guide id="4" orient="horz" pos="4498" userDrawn="1">
          <p15:clr>
            <a:srgbClr val="F26B43"/>
          </p15:clr>
        </p15:guide>
        <p15:guide id="5" pos="1088" userDrawn="1">
          <p15:clr>
            <a:srgbClr val="F26B43"/>
          </p15:clr>
        </p15:guide>
        <p15:guide id="6" pos="31168" userDrawn="1">
          <p15:clr>
            <a:srgbClr val="F26B43"/>
          </p15:clr>
        </p15:guide>
        <p15:guide id="7" orient="horz" pos="5262" userDrawn="1">
          <p15:clr>
            <a:srgbClr val="F26B43"/>
          </p15:clr>
        </p15:guide>
        <p15:guide id="8" orient="horz" pos="15456" userDrawn="1">
          <p15:clr>
            <a:srgbClr val="F26B43"/>
          </p15:clr>
        </p15:guide>
        <p15:guide id="9" orient="horz" pos="16448" userDrawn="1">
          <p15:clr>
            <a:srgbClr val="F26B43"/>
          </p15:clr>
        </p15:guide>
        <p15:guide id="10" orient="horz" pos="17195" userDrawn="1">
          <p15:clr>
            <a:srgbClr val="F26B43"/>
          </p15:clr>
        </p15:guide>
        <p15:guide id="11" pos="22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product&#10;&#10;AI-generated content may be incorrect.">
            <a:extLst>
              <a:ext uri="{FF2B5EF4-FFF2-40B4-BE49-F238E27FC236}">
                <a16:creationId xmlns:a16="http://schemas.microsoft.com/office/drawing/2014/main" id="{DC80E6C5-450E-48F4-ED40-DBFB741062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4131" y="1003582"/>
            <a:ext cx="11978849" cy="6695502"/>
          </a:xfrm>
          <a:prstGeom prst="rect">
            <a:avLst/>
          </a:prstGeom>
          <a:noFill/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72A6DEA-3DCA-8EA2-DAF3-BEF97E5D8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8487" y="1434389"/>
            <a:ext cx="25106578" cy="6695502"/>
          </a:xfrm>
        </p:spPr>
        <p:txBody>
          <a:bodyPr/>
          <a:lstStyle/>
          <a:p>
            <a:pPr marL="434975" indent="-434975">
              <a:lnSpc>
                <a:spcPct val="150000"/>
              </a:lnSpc>
              <a:spcAft>
                <a:spcPts val="571"/>
              </a:spcAft>
              <a:defRPr/>
            </a:pPr>
            <a:r>
              <a:rPr lang="da-DK" sz="9100" dirty="0">
                <a:solidFill>
                  <a:srgbClr val="000000"/>
                </a:solidFill>
                <a:latin typeface="Arial"/>
              </a:rPr>
              <a:t>Effektbaseret løsningsdesign med 3 x P</a:t>
            </a:r>
            <a:br>
              <a:rPr lang="da-DK" sz="9100" b="0" dirty="0">
                <a:latin typeface="Arial"/>
                <a:ea typeface="+mn-ea"/>
                <a:cs typeface="+mn-cs"/>
              </a:rPr>
            </a:br>
            <a:r>
              <a:rPr lang="da-DK" sz="5700" b="0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Find ind til projektets kerneide</a:t>
            </a:r>
            <a:br>
              <a:rPr lang="da-DK" sz="5700" b="0" dirty="0">
                <a:latin typeface="Arial"/>
                <a:ea typeface="+mn-ea"/>
                <a:cs typeface="+mn-cs"/>
              </a:rPr>
            </a:br>
            <a:r>
              <a:rPr lang="da-DK" sz="5700" b="0" dirty="0">
                <a:solidFill>
                  <a:srgbClr val="000000"/>
                </a:solidFill>
                <a:latin typeface="Arial"/>
              </a:rPr>
              <a:t>Vælg et passende løsningsdesign </a:t>
            </a:r>
            <a:br>
              <a:rPr lang="da-DK" sz="5700" b="0" dirty="0">
                <a:latin typeface="Arial"/>
              </a:rPr>
            </a:br>
            <a:r>
              <a:rPr lang="da-DK" sz="5700" b="0" dirty="0">
                <a:solidFill>
                  <a:srgbClr val="000000"/>
                </a:solidFill>
                <a:latin typeface="Arial"/>
              </a:rPr>
              <a:t>Så lidt som muligt men tilstrækkeligt</a:t>
            </a:r>
            <a:br>
              <a:rPr lang="da-DK" sz="9100" b="0" dirty="0">
                <a:latin typeface="Arial"/>
                <a:ea typeface="+mn-ea"/>
                <a:cs typeface="+mn-cs"/>
              </a:rPr>
            </a:br>
            <a:br>
              <a:rPr lang="da-DK" sz="9100" b="0" dirty="0">
                <a:latin typeface="Arial"/>
                <a:ea typeface="+mn-ea"/>
                <a:cs typeface="+mn-cs"/>
              </a:rPr>
            </a:br>
            <a:endParaRPr lang="da-DK">
              <a:cs typeface="Arial"/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34884DF-0ED0-65A1-D524-AF6BD67B0B0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957A0E-FA20-4CE6-9ABE-A816EF9E2568}" type="datetime1">
              <a:rPr lang="da-DK" smtClean="0"/>
              <a:t>10-11-2025</a:t>
            </a:fld>
            <a:endParaRPr lang="da-DK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7EAC62C-E867-70BB-0636-9C0367310676}"/>
              </a:ext>
            </a:extLst>
          </p:cNvPr>
          <p:cNvSpPr/>
          <p:nvPr/>
        </p:nvSpPr>
        <p:spPr>
          <a:xfrm>
            <a:off x="7520865" y="8340627"/>
            <a:ext cx="11265891" cy="17453480"/>
          </a:xfrm>
          <a:prstGeom prst="roundRect">
            <a:avLst/>
          </a:prstGeom>
          <a:solidFill>
            <a:srgbClr val="AEB86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0" tIns="68500" rIns="68500" bIns="68500" rtlCol="0" anchor="ctr"/>
          <a:lstStyle/>
          <a:p>
            <a:pPr algn="ctr"/>
            <a:endParaRPr lang="da-DK" sz="1522" err="1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44ADF1F-C32A-81C9-7B42-90EDB6C1320F}"/>
              </a:ext>
            </a:extLst>
          </p:cNvPr>
          <p:cNvSpPr/>
          <p:nvPr/>
        </p:nvSpPr>
        <p:spPr>
          <a:xfrm>
            <a:off x="19726204" y="8340627"/>
            <a:ext cx="11265891" cy="1745348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0" tIns="68500" rIns="68500" bIns="68500" rtlCol="0" anchor="ctr"/>
          <a:lstStyle/>
          <a:p>
            <a:pPr algn="ctr"/>
            <a:endParaRPr lang="da-DK" sz="1522" err="1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9BC4C92-AACC-D8E2-8401-5311344FB9DB}"/>
              </a:ext>
            </a:extLst>
          </p:cNvPr>
          <p:cNvSpPr/>
          <p:nvPr/>
        </p:nvSpPr>
        <p:spPr>
          <a:xfrm>
            <a:off x="31931544" y="8340627"/>
            <a:ext cx="11265891" cy="1745348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00" tIns="68500" rIns="68500" bIns="68500" rtlCol="0" anchor="ctr"/>
          <a:lstStyle/>
          <a:p>
            <a:pPr algn="ctr"/>
            <a:endParaRPr lang="da-DK" sz="1522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49EE02-08F5-55BB-C7F5-B1325FA2BC04}"/>
              </a:ext>
            </a:extLst>
          </p:cNvPr>
          <p:cNvSpPr txBox="1"/>
          <p:nvPr/>
        </p:nvSpPr>
        <p:spPr>
          <a:xfrm>
            <a:off x="8499562" y="9134507"/>
            <a:ext cx="9308497" cy="8783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5708"/>
              <a:t>Processen eller processerne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D0C7B7-9D97-3E15-D5A8-BC1CF8F2A159}"/>
              </a:ext>
            </a:extLst>
          </p:cNvPr>
          <p:cNvSpPr txBox="1"/>
          <p:nvPr/>
        </p:nvSpPr>
        <p:spPr>
          <a:xfrm>
            <a:off x="20948952" y="9134507"/>
            <a:ext cx="9308497" cy="8783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5708"/>
              <a:t>Personer og/eller enheder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E14EAB-972B-7DC7-B4C1-07BD5139B6F2}"/>
              </a:ext>
            </a:extLst>
          </p:cNvPr>
          <p:cNvSpPr txBox="1"/>
          <p:nvPr/>
        </p:nvSpPr>
        <p:spPr>
          <a:xfrm>
            <a:off x="32910241" y="9134507"/>
            <a:ext cx="9308497" cy="8783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5708"/>
              <a:t>Produktet eller produkterne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C2B4BA-38E4-4606-297C-9FDFBE62F6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28487" y="592657"/>
            <a:ext cx="1721924" cy="16945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2373B0-DBB6-ADBA-F56A-BDF83FFDB3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149274" y="27467901"/>
            <a:ext cx="5211084" cy="960573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5002377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7dfafcc5fa41125ea8d142373537d6ea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110141b059db32b62daa86e73c578512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7D85379E-2867-454D-B822-0F8AA9860B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874ABC-2065-4A7D-A58C-B9BA277BFB16}">
  <ds:schemaRefs/>
</ds:datastoreItem>
</file>

<file path=customXml/itemProps3.xml><?xml version="1.0" encoding="utf-8"?>
<ds:datastoreItem xmlns:ds="http://schemas.openxmlformats.org/officeDocument/2006/customXml" ds:itemID="{9749A635-2014-4BC9-94D1-D7512D730555}">
  <ds:schemaRefs>
    <ds:schemaRef ds:uri="5e0ad43a-6956-4125-8546-caf100e05b47"/>
    <ds:schemaRef ds:uri="8e5cd3e1-c7e1-4635-ade6-3f9346b2149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4FA6191-AA66-4C21-94CB-853F75479FAE}"/>
</file>

<file path=customXml/itemProps5.xml><?xml version="1.0" encoding="utf-8"?>
<ds:datastoreItem xmlns:ds="http://schemas.openxmlformats.org/officeDocument/2006/customXml" ds:itemID="{BAE0BCB8-EE3A-4095-9541-C1F1A3784F92}">
  <ds:schemaRefs/>
</ds:datastoreItem>
</file>

<file path=customXml/itemProps6.xml><?xml version="1.0" encoding="utf-8"?>
<ds:datastoreItem xmlns:ds="http://schemas.openxmlformats.org/officeDocument/2006/customXml" ds:itemID="{36DF640F-FDA4-4DAC-9AC0-9A12226415DA}">
  <ds:schemaRefs/>
</ds:datastoreItem>
</file>

<file path=customXml/itemProps7.xml><?xml version="1.0" encoding="utf-8"?>
<ds:datastoreItem xmlns:ds="http://schemas.openxmlformats.org/officeDocument/2006/customXml" ds:itemID="{8A405656-6C4F-4C73-958C-1744EC0D04F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Application>Microsoft Office PowerPoint</Application>
  <PresentationFormat>Brugerdefineret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2" baseType="lpstr">
      <vt:lpstr>Blank</vt:lpstr>
      <vt:lpstr>Effektbaseret løsningsdesign med 3 x P Find ind til projektets kerneide Vælg et passende løsningsdesign  Så lidt som muligt men tilstrækkeligt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revision>3</cp:revision>
  <dcterms:created xsi:type="dcterms:W3CDTF">2024-11-15T09:55:40Z</dcterms:created>
  <dcterms:modified xsi:type="dcterms:W3CDTF">2025-11-11T07:32:57Z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637830413936215851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ContentTypeId">
    <vt:lpwstr>0x010100831F0C5556AE5F48AF2A2B637A068643</vt:lpwstr>
  </property>
  <property fmtid="{D5CDD505-2E9C-101B-9397-08002B2CF9AE}" pid="9" name="MediaServiceImageTags">
    <vt:lpwstr/>
  </property>
</Properties>
</file>