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2"/>
    <p:sldMasterId id="2147483693" r:id="rId13"/>
    <p:sldMasterId id="2147483696" r:id="rId14"/>
  </p:sldMasterIdLst>
  <p:notesMasterIdLst>
    <p:notesMasterId r:id="rId16"/>
  </p:notesMasterIdLst>
  <p:sldIdLst>
    <p:sldId id="27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Master" Target="slideMasters/slideMaster2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slideMaster" Target="slideMasters/slideMaster1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5" Type="http://schemas.openxmlformats.org/officeDocument/2006/relationships/customXml" Target="../customXml/item5.xml"/><Relationship Id="rId15" Type="http://schemas.openxmlformats.org/officeDocument/2006/relationships/slide" Target="slides/slide1.xml"/><Relationship Id="rId10" Type="http://schemas.openxmlformats.org/officeDocument/2006/relationships/customXml" Target="../customXml/item10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11/11/2025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5161ABAB-6DB4-433A-ACC8-A0EC0AACA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BC3A8B03-9EA5-416E-BD54-B87E6C4A6781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033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300" cy="6858000"/>
          </a:xfrm>
          <a:solidFill>
            <a:schemeClr val="bg1"/>
          </a:solidFill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6692401" y="1076109"/>
            <a:ext cx="4680000" cy="1822734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overskrift, maksimalt 3 linjer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692400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20" name="Logo black">
            <a:extLst>
              <a:ext uri="{FF2B5EF4-FFF2-40B4-BE49-F238E27FC236}">
                <a16:creationId xmlns:a16="http://schemas.microsoft.com/office/drawing/2014/main" id="{1421C492-A651-4EE4-BB8B-C6886E7B5C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400" y="6294893"/>
            <a:ext cx="784800" cy="211840"/>
          </a:xfrm>
          <a:prstGeom prst="rect">
            <a:avLst/>
          </a:prstGeom>
        </p:spPr>
      </p:pic>
      <p:sp>
        <p:nvSpPr>
          <p:cNvPr id="30" name="Date Placeholder 14">
            <a:extLst>
              <a:ext uri="{FF2B5EF4-FFF2-40B4-BE49-F238E27FC236}">
                <a16:creationId xmlns:a16="http://schemas.microsoft.com/office/drawing/2014/main" id="{2C4B35A0-F8F7-420F-9E06-CC0AAAA0B84F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77BCC6E7-9279-FA89-A785-CF0077EE4743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72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tekst (CV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6710399" y="1700213"/>
            <a:ext cx="4677070" cy="1436392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/>
              <a:t>Overskrift i </a:t>
            </a:r>
            <a:r>
              <a:rPr lang="da-DK" err="1"/>
              <a:t>maks</a:t>
            </a:r>
            <a:r>
              <a:rPr lang="da-DK"/>
              <a:t> 2 linjer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FAAEFF0-FCE4-48D6-A0D1-A458F3CD3EB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21E6D3-406B-4DA0-9B5A-6A2F208BAF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10399" y="452437"/>
            <a:ext cx="4659277" cy="790493"/>
          </a:xfrm>
        </p:spPr>
        <p:txBody>
          <a:bodyPr anchor="b" anchorCtr="0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da-DK"/>
              <a:t>Klik for at indsætte tekst (f.eks. job titel)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411163" y="1016000"/>
            <a:ext cx="4043879" cy="4804038"/>
          </a:xfrm>
          <a:noFill/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4AC2696B-BD55-4932-A36E-BCC4318F22B0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91D0A-163E-46D9-B4AE-DA279145732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A9685AE-678B-466E-B97B-590BC795CFD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16CDF92D-C78F-4CBE-853B-4E3CD39D2A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4" name="TextBox 19">
            <a:extLst>
              <a:ext uri="{FF2B5EF4-FFF2-40B4-BE49-F238E27FC236}">
                <a16:creationId xmlns:a16="http://schemas.microsoft.com/office/drawing/2014/main" id="{84BAC96C-D3F0-4589-BA68-661284F36D77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72234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360EC57D-D72D-43A3-90BC-3ACC9F8BC9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36B2A848-B2AD-472A-AC10-0002D162D52D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7D6F82-73FC-4F13-BFEC-9200E77E152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18304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ko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FA71C01-3350-42F9-9392-0F3379095A9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932902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/>
              <a:t>Indsæt logo: Vælg pladsholderen, indsæt logo via Templafy/Billeder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0A09C85-3CCC-44AB-A808-AA96845B12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32902" y="2733129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1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F35B7FD-E0E2-4581-BAC7-8858E530AF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934000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/>
              <a:t>Indsæt logo: Vælg pladsholderen, indsæt logo via Templafy/Billeder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2C92166-E723-47D5-9A87-3354EB28C4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32112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252000" indent="0">
              <a:buNone/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AE23DA26-37CC-4CA7-8253-FD9AB459D2E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474740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  <a:lvl2pPr marL="252000" indent="0">
              <a:buNone/>
              <a:defRPr sz="1000"/>
            </a:lvl2pPr>
          </a:lstStyle>
          <a:p>
            <a:pPr lvl="0"/>
            <a:r>
              <a:rPr lang="da-DK"/>
              <a:t>Indsæt logo: Vælg pladsholderen, indsæt logo via Templafy/Billeder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2682726-03AB-4490-8664-993881FA0BB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59663" y="273240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762625AB-198B-4F37-9382-C78FD9118D5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459663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/>
              <a:t>Indsæt logo: Vælg pladsholderen, indsæt logo via Templafy/Billeder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8AE7F93-F2C6-4199-8D16-CFB4D977F63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73948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33E6A-A4F4-491B-846E-1DACC83D9BB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38E8B2-EC82-4BE1-85C6-8F272596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82921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6F8A6A9-890A-4EA2-8FA4-EA834B1A12F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05F52FC-7E26-46C0-8E8B-4445D500B9C7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1B1D99-4B52-4731-AEC4-C722464A7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B452C39-88DE-4155-8ED8-643714B1A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5161ABAB-6DB4-433A-ACC8-A0EC0AACA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BC3A8B03-9EA5-416E-BD54-B87E6C4A6781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5" name="Date Placeholder 14">
            <a:extLst>
              <a:ext uri="{FF2B5EF4-FFF2-40B4-BE49-F238E27FC236}">
                <a16:creationId xmlns:a16="http://schemas.microsoft.com/office/drawing/2014/main" id="{9A7AFB7C-7952-9A29-30B0-EEB3ABEAFE92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6" name="text" descr="{&quot;templafy&quot;:{&quot;id&quot;:&quot;9ba06957-ed5d-44e9-b8d2-d7ce5e64e33f&quot;}}" title="UserProfile.Institut.InstituteDCU_{{DocumentLanguage}}">
            <a:extLst>
              <a:ext uri="{FF2B5EF4-FFF2-40B4-BE49-F238E27FC236}">
                <a16:creationId xmlns:a16="http://schemas.microsoft.com/office/drawing/2014/main" id="{9C3851C6-E0ED-8AFC-487C-1DD8E2CECF88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42714459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5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2129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5161ABAB-6DB4-433A-ACC8-A0EC0AACA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BC3A8B03-9EA5-416E-BD54-B87E6C4A6781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20713" tIns="10357" rIns="20713" bIns="10357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z="100" smtClean="0"/>
              <a:pPr/>
              <a:t>11.11.2025</a:t>
            </a:fld>
            <a:endParaRPr lang="da-DK" sz="100"/>
          </a:p>
        </p:txBody>
      </p:sp>
    </p:spTree>
    <p:extLst>
      <p:ext uri="{BB962C8B-B14F-4D97-AF65-F5344CB8AC3E}">
        <p14:creationId xmlns:p14="http://schemas.microsoft.com/office/powerpoint/2010/main" val="3190335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10962000" cy="671967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11163" y="1989138"/>
            <a:ext cx="10961237" cy="38644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12922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rt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BBCAF46D-9983-4AEE-9B8A-24654CDEDDB0}"/>
              </a:ext>
            </a:extLst>
          </p:cNvPr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pic>
        <p:nvPicPr>
          <p:cNvPr id="7" name="Logo black">
            <a:extLst>
              <a:ext uri="{FF2B5EF4-FFF2-40B4-BE49-F238E27FC236}">
                <a16:creationId xmlns:a16="http://schemas.microsoft.com/office/drawing/2014/main" id="{E6E48129-FB3C-4F39-A5A1-63313B41D3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00" y="6296400"/>
            <a:ext cx="786874" cy="212400"/>
          </a:xfrm>
          <a:prstGeom prst="rect">
            <a:avLst/>
          </a:prstGeom>
        </p:spPr>
      </p:pic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D4E1389B-CA3B-4709-956D-F396D960B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8A94F1C1-AE36-4BBA-B958-8FC614A9472A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5C6B8E24-66E4-1DDA-ADCF-C1D6EB952142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7525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8790A71A-B09B-4B5F-9D31-846A17201C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D63CFED0-47FC-4852-81C1-6B705FD6417D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7" name="TextBox 19">
            <a:extLst>
              <a:ext uri="{FF2B5EF4-FFF2-40B4-BE49-F238E27FC236}">
                <a16:creationId xmlns:a16="http://schemas.microsoft.com/office/drawing/2014/main" id="{69D838CB-E753-1CD5-AF9E-101E63EE7002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09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A915360E-F247-49FB-821B-5399F132647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7" name="Date Placeholder 14">
            <a:extLst>
              <a:ext uri="{FF2B5EF4-FFF2-40B4-BE49-F238E27FC236}">
                <a16:creationId xmlns:a16="http://schemas.microsoft.com/office/drawing/2014/main" id="{FB068F22-0263-44BB-8333-C5643293F3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8" name="Date Placeholder 14">
            <a:extLst>
              <a:ext uri="{FF2B5EF4-FFF2-40B4-BE49-F238E27FC236}">
                <a16:creationId xmlns:a16="http://schemas.microsoft.com/office/drawing/2014/main" id="{2D08A2CA-4B19-4B39-B540-F97244C446A4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0034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9D41ADC-5992-4476-8E55-8A709AA1B4B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673356" y="1700212"/>
            <a:ext cx="4693920" cy="41417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10" name="Date Placeholder 14">
            <a:extLst>
              <a:ext uri="{FF2B5EF4-FFF2-40B4-BE49-F238E27FC236}">
                <a16:creationId xmlns:a16="http://schemas.microsoft.com/office/drawing/2014/main" id="{BBCDE8CE-8147-4B12-B358-7B7ACA92F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ACE2053-07AA-42FA-A789-E1430CAF798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CBB1C-1FE3-42F2-ACED-70B0664062B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968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5366267" cy="1884283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56000" y="1028246"/>
            <a:ext cx="5216400" cy="482535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7717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692202" y="1006605"/>
            <a:ext cx="4680000" cy="1938338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B99C08-64C3-4ADA-9CD2-FBE2ED8551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16" name="Logo black">
            <a:extLst>
              <a:ext uri="{FF2B5EF4-FFF2-40B4-BE49-F238E27FC236}">
                <a16:creationId xmlns:a16="http://schemas.microsoft.com/office/drawing/2014/main" id="{B52757AD-346A-4AA0-A5D6-36F8B1FE48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A09FC7B4-885C-4F9D-BD71-AE2FBDB3869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8FEE58-0FE9-4218-904C-188D46CD214D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22432" y="1000443"/>
            <a:ext cx="5077365" cy="485315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3F302217-B569-449A-8422-B6650C9BB08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58D7263E-B2E5-4CB9-9AAF-C0006E4A040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0" name="TextBox 19">
            <a:extLst>
              <a:ext uri="{FF2B5EF4-FFF2-40B4-BE49-F238E27FC236}">
                <a16:creationId xmlns:a16="http://schemas.microsoft.com/office/drawing/2014/main" id="{D1BE9BA7-ED5E-4943-A249-9704A0A8F736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6544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B9A67-E62D-400C-BC42-A3A96AAED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1" y="1028247"/>
            <a:ext cx="2502000" cy="432000"/>
          </a:xfrm>
        </p:spPr>
        <p:txBody>
          <a:bodyPr/>
          <a:lstStyle>
            <a:lvl1pPr>
              <a:lnSpc>
                <a:spcPct val="110000"/>
              </a:lnSpc>
              <a:defRPr sz="1200"/>
            </a:lvl1pPr>
          </a:lstStyle>
          <a:p>
            <a:r>
              <a:rPr lang="da-DK" noProof="0"/>
              <a:t>Klik for at tilføje underoverskrift</a:t>
            </a:r>
            <a:endParaRPr lang="da-DK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E60E8CAC-51BD-4862-8B6E-BD3E315677C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11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tilføje tekst</a:t>
            </a:r>
            <a:endParaRPr lang="da-DK"/>
          </a:p>
          <a:p>
            <a:pPr lvl="1"/>
            <a:r>
              <a:rPr lang="da-DK" noProof="0"/>
              <a:t>Second </a:t>
            </a:r>
            <a:r>
              <a:rPr lang="da-DK" noProof="0" err="1"/>
              <a:t>level</a:t>
            </a:r>
            <a:endParaRPr lang="da-DK" noProof="0"/>
          </a:p>
          <a:p>
            <a:pPr lvl="2"/>
            <a:r>
              <a:rPr lang="da-DK" noProof="0"/>
              <a:t>Third </a:t>
            </a:r>
            <a:r>
              <a:rPr lang="da-DK" noProof="0" err="1"/>
              <a:t>level</a:t>
            </a:r>
            <a:endParaRPr lang="da-DK" noProof="0"/>
          </a:p>
          <a:p>
            <a:pPr lvl="3"/>
            <a:r>
              <a:rPr lang="da-DK" noProof="0" err="1"/>
              <a:t>Fourth</a:t>
            </a:r>
            <a:r>
              <a:rPr lang="da-DK" noProof="0"/>
              <a:t> </a:t>
            </a:r>
            <a:r>
              <a:rPr lang="da-DK" noProof="0" err="1"/>
              <a:t>level</a:t>
            </a:r>
            <a:endParaRPr lang="da-DK" noProof="0"/>
          </a:p>
          <a:p>
            <a:pPr lvl="4"/>
            <a:r>
              <a:rPr lang="da-DK" noProof="0"/>
              <a:t>Fifth </a:t>
            </a:r>
            <a:r>
              <a:rPr lang="da-DK" noProof="0" err="1"/>
              <a:t>level</a:t>
            </a:r>
            <a:endParaRPr lang="da-DK" noProof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25135A09-8F8A-4D87-8C43-B3A0A80BE2F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73164" y="1028246"/>
            <a:ext cx="2502000" cy="432000"/>
          </a:xfrm>
        </p:spPr>
        <p:txBody>
          <a:bodyPr/>
          <a:lstStyle>
            <a:lvl1pPr marL="0" indent="0" algn="l">
              <a:buNone/>
              <a:defRPr sz="12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noProof="0"/>
              <a:t>Klik for at tilføje underoverskrift</a:t>
            </a:r>
            <a:endParaRPr lang="da-DK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462D92C6-668E-491E-B394-72897FAB308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273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tilføje tekst</a:t>
            </a:r>
            <a:endParaRPr lang="da-DK"/>
          </a:p>
          <a:p>
            <a:pPr lvl="1"/>
            <a:r>
              <a:rPr lang="da-DK" noProof="0"/>
              <a:t>Second </a:t>
            </a:r>
            <a:r>
              <a:rPr lang="da-DK" noProof="0" err="1"/>
              <a:t>level</a:t>
            </a:r>
            <a:endParaRPr lang="da-DK" noProof="0"/>
          </a:p>
          <a:p>
            <a:pPr lvl="2"/>
            <a:r>
              <a:rPr lang="da-DK" noProof="0"/>
              <a:t>Third </a:t>
            </a:r>
            <a:r>
              <a:rPr lang="da-DK" noProof="0" err="1"/>
              <a:t>level</a:t>
            </a:r>
            <a:endParaRPr lang="da-DK" noProof="0"/>
          </a:p>
          <a:p>
            <a:pPr lvl="3"/>
            <a:r>
              <a:rPr lang="da-DK" noProof="0" err="1"/>
              <a:t>Fourth</a:t>
            </a:r>
            <a:r>
              <a:rPr lang="da-DK" noProof="0"/>
              <a:t> </a:t>
            </a:r>
            <a:r>
              <a:rPr lang="da-DK" noProof="0" err="1"/>
              <a:t>level</a:t>
            </a:r>
            <a:endParaRPr lang="da-DK" noProof="0"/>
          </a:p>
          <a:p>
            <a:pPr lvl="4"/>
            <a:r>
              <a:rPr lang="da-DK" noProof="0"/>
              <a:t>Fifth </a:t>
            </a:r>
            <a:r>
              <a:rPr lang="da-DK" noProof="0" err="1"/>
              <a:t>level</a:t>
            </a:r>
            <a:endParaRPr lang="da-DK" noProof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0F1B1F1-CA40-4EA4-AB68-69DBBD61ED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35163" y="1028246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/>
              <a:t>Klik for at tilføje underoverskrift</a:t>
            </a:r>
            <a:endParaRPr lang="da-DK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3DBEE0FF-2C0E-499E-ACAF-B6F421AF13D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35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tilføje tekst</a:t>
            </a:r>
            <a:endParaRPr lang="da-DK"/>
          </a:p>
          <a:p>
            <a:pPr lvl="1"/>
            <a:r>
              <a:rPr lang="da-DK" noProof="0"/>
              <a:t>Second </a:t>
            </a:r>
            <a:r>
              <a:rPr lang="da-DK" noProof="0" err="1"/>
              <a:t>level</a:t>
            </a:r>
            <a:endParaRPr lang="da-DK" noProof="0"/>
          </a:p>
          <a:p>
            <a:pPr lvl="2"/>
            <a:r>
              <a:rPr lang="da-DK" noProof="0"/>
              <a:t>Third </a:t>
            </a:r>
            <a:r>
              <a:rPr lang="da-DK" noProof="0" err="1"/>
              <a:t>level</a:t>
            </a:r>
            <a:endParaRPr lang="da-DK" noProof="0"/>
          </a:p>
          <a:p>
            <a:pPr lvl="3"/>
            <a:r>
              <a:rPr lang="da-DK" noProof="0" err="1"/>
              <a:t>Fourth</a:t>
            </a:r>
            <a:r>
              <a:rPr lang="da-DK" noProof="0"/>
              <a:t> </a:t>
            </a:r>
            <a:r>
              <a:rPr lang="da-DK" noProof="0" err="1"/>
              <a:t>level</a:t>
            </a:r>
            <a:endParaRPr lang="da-DK" noProof="0"/>
          </a:p>
          <a:p>
            <a:pPr lvl="4"/>
            <a:r>
              <a:rPr lang="da-DK" noProof="0"/>
              <a:t>Fifth </a:t>
            </a:r>
            <a:r>
              <a:rPr lang="da-DK" noProof="0" err="1"/>
              <a:t>level</a:t>
            </a:r>
            <a:endParaRPr lang="da-DK" noProof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091117C-5AED-4416-88BA-F1C88ACD7A2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997162" y="1028247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/>
              <a:t>Klik for at tilføje underoverskrift</a:t>
            </a:r>
            <a:endParaRPr lang="da-DK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C66F31E1-769E-4E9A-9DCC-2C64321A89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997161" y="1475354"/>
            <a:ext cx="2501999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tilføje tekst</a:t>
            </a:r>
            <a:endParaRPr lang="da-DK"/>
          </a:p>
          <a:p>
            <a:pPr lvl="1"/>
            <a:r>
              <a:rPr lang="da-DK" noProof="0"/>
              <a:t>Second </a:t>
            </a:r>
            <a:r>
              <a:rPr lang="da-DK" noProof="0" err="1"/>
              <a:t>level</a:t>
            </a:r>
            <a:endParaRPr lang="da-DK" noProof="0"/>
          </a:p>
          <a:p>
            <a:pPr lvl="2"/>
            <a:r>
              <a:rPr lang="da-DK" noProof="0"/>
              <a:t>Third </a:t>
            </a:r>
            <a:r>
              <a:rPr lang="da-DK" noProof="0" err="1"/>
              <a:t>level</a:t>
            </a:r>
            <a:endParaRPr lang="da-DK" noProof="0"/>
          </a:p>
          <a:p>
            <a:pPr lvl="3"/>
            <a:r>
              <a:rPr lang="da-DK" noProof="0" err="1"/>
              <a:t>Fourth</a:t>
            </a:r>
            <a:r>
              <a:rPr lang="da-DK" noProof="0"/>
              <a:t> </a:t>
            </a:r>
            <a:r>
              <a:rPr lang="da-DK" noProof="0" err="1"/>
              <a:t>level</a:t>
            </a:r>
            <a:endParaRPr lang="da-DK" noProof="0"/>
          </a:p>
          <a:p>
            <a:pPr lvl="4"/>
            <a:r>
              <a:rPr lang="da-DK" noProof="0"/>
              <a:t>Fifth </a:t>
            </a:r>
            <a:r>
              <a:rPr lang="da-DK" noProof="0" err="1"/>
              <a:t>level</a:t>
            </a:r>
            <a:endParaRPr lang="da-DK" noProof="0"/>
          </a:p>
        </p:txBody>
      </p:sp>
      <p:sp>
        <p:nvSpPr>
          <p:cNvPr id="28" name="Date Placeholder 14">
            <a:extLst>
              <a:ext uri="{FF2B5EF4-FFF2-40B4-BE49-F238E27FC236}">
                <a16:creationId xmlns:a16="http://schemas.microsoft.com/office/drawing/2014/main" id="{1DCD95D8-07B6-42C0-8767-A640B7CA8534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588C40-671D-463C-8463-D77B96C28D88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93800-6F51-413B-BA21-0A9967FF338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1953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400" y="1028247"/>
            <a:ext cx="11379347" cy="1602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400" y="3369040"/>
            <a:ext cx="11371905" cy="24729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/>
              <a:t>Første niveau, bullet 16 </a:t>
            </a:r>
            <a:r>
              <a:rPr lang="da-DK" err="1"/>
              <a:t>pkt</a:t>
            </a:r>
            <a:endParaRPr lang="da-DK"/>
          </a:p>
          <a:p>
            <a:pPr lvl="1"/>
            <a:r>
              <a:rPr lang="da-DK"/>
              <a:t>Andet niveau, bullet 14 </a:t>
            </a:r>
            <a:r>
              <a:rPr lang="da-DK" err="1"/>
              <a:t>pkt</a:t>
            </a:r>
            <a:endParaRPr lang="da-DK"/>
          </a:p>
          <a:p>
            <a:pPr lvl="2"/>
            <a:r>
              <a:rPr lang="da-DK"/>
              <a:t>Tredje niveau, bullet 12 </a:t>
            </a:r>
            <a:r>
              <a:rPr lang="da-DK" err="1"/>
              <a:t>pkt</a:t>
            </a:r>
            <a:endParaRPr lang="da-DK"/>
          </a:p>
          <a:p>
            <a:pPr lvl="3"/>
            <a:r>
              <a:rPr lang="da-DK"/>
              <a:t>Fjerde niveau, Header bold 16 </a:t>
            </a:r>
            <a:r>
              <a:rPr lang="da-DK" err="1"/>
              <a:t>pkt</a:t>
            </a:r>
            <a:endParaRPr lang="da-DK"/>
          </a:p>
          <a:p>
            <a:pPr lvl="4"/>
            <a:r>
              <a:rPr lang="da-DK"/>
              <a:t>Femte niveau, Body </a:t>
            </a:r>
            <a:r>
              <a:rPr lang="da-DK" err="1"/>
              <a:t>regular</a:t>
            </a:r>
            <a:r>
              <a:rPr lang="da-DK"/>
              <a:t> 16 </a:t>
            </a:r>
            <a:r>
              <a:rPr lang="da-DK" err="1"/>
              <a:t>pkt</a:t>
            </a:r>
            <a:endParaRPr lang="da-DK"/>
          </a:p>
          <a:p>
            <a:pPr lvl="5"/>
            <a:r>
              <a:rPr lang="da-DK"/>
              <a:t>Sjette niveau, bullet 12 </a:t>
            </a:r>
            <a:r>
              <a:rPr lang="da-DK" err="1"/>
              <a:t>pkt</a:t>
            </a:r>
            <a:endParaRPr lang="da-DK"/>
          </a:p>
          <a:p>
            <a:pPr lvl="6"/>
            <a:r>
              <a:rPr lang="da-DK"/>
              <a:t>Syvende niveau, bullet 12 </a:t>
            </a:r>
            <a:r>
              <a:rPr lang="da-DK" err="1"/>
              <a:t>pkt</a:t>
            </a:r>
            <a:r>
              <a:rPr lang="da-DK"/>
              <a:t> (indryk 1 gang)</a:t>
            </a:r>
          </a:p>
          <a:p>
            <a:pPr lvl="7"/>
            <a:r>
              <a:rPr lang="da-DK"/>
              <a:t>Ottende niveau, Header bold, 12 </a:t>
            </a:r>
            <a:r>
              <a:rPr lang="da-DK" err="1"/>
              <a:t>pkt</a:t>
            </a:r>
            <a:endParaRPr lang="da-DK"/>
          </a:p>
          <a:p>
            <a:pPr lvl="8"/>
            <a:r>
              <a:rPr lang="da-DK"/>
              <a:t>Niende niveau, Body </a:t>
            </a:r>
            <a:r>
              <a:rPr lang="da-DK" err="1"/>
              <a:t>regular</a:t>
            </a:r>
            <a:r>
              <a:rPr lang="da-DK"/>
              <a:t>, 12 </a:t>
            </a:r>
            <a:r>
              <a:rPr lang="da-DK" err="1"/>
              <a:t>pkt</a:t>
            </a:r>
            <a:endParaRPr lang="da-DK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pic>
        <p:nvPicPr>
          <p:cNvPr id="25" name="Logo black">
            <a:extLst>
              <a:ext uri="{FF2B5EF4-FFF2-40B4-BE49-F238E27FC236}">
                <a16:creationId xmlns:a16="http://schemas.microsoft.com/office/drawing/2014/main" id="{860AC4C2-E6D6-4DCE-950A-C298C0AE9B87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0"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FEA46720-1AC7-3FC2-4AB2-8DA6DE7D6F8D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2" r:id="rId2"/>
    <p:sldLayoutId id="2147483679" r:id="rId3"/>
    <p:sldLayoutId id="2147483680" r:id="rId4"/>
    <p:sldLayoutId id="2147483688" r:id="rId5"/>
    <p:sldLayoutId id="2147483690" r:id="rId6"/>
    <p:sldLayoutId id="2147483686" r:id="rId7"/>
    <p:sldLayoutId id="2147483682" r:id="rId8"/>
    <p:sldLayoutId id="2147483689" r:id="rId9"/>
    <p:sldLayoutId id="2147483676" r:id="rId10"/>
    <p:sldLayoutId id="2147483654" r:id="rId11"/>
    <p:sldLayoutId id="2147483685" r:id="rId12"/>
    <p:sldLayoutId id="2147483691" r:id="rId13"/>
    <p:sldLayoutId id="2147483662" r:id="rId14"/>
  </p:sldLayoutIdLst>
  <p:hf hdr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tabLst>
          <a:tab pos="1438275" algn="l"/>
        </a:tabLs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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85" userDrawn="1">
          <p15:clr>
            <a:srgbClr val="F26B43"/>
          </p15:clr>
        </p15:guide>
        <p15:guide id="4" orient="horz" pos="1071" userDrawn="1">
          <p15:clr>
            <a:srgbClr val="F26B43"/>
          </p15:clr>
        </p15:guide>
        <p15:guide id="5" pos="259" userDrawn="1">
          <p15:clr>
            <a:srgbClr val="F26B43"/>
          </p15:clr>
        </p15:guide>
        <p15:guide id="6" pos="7421" userDrawn="1">
          <p15:clr>
            <a:srgbClr val="F26B43"/>
          </p15:clr>
        </p15:guide>
        <p15:guide id="7" orient="horz" pos="1253" userDrawn="1">
          <p15:clr>
            <a:srgbClr val="F26B43"/>
          </p15:clr>
        </p15:guide>
        <p15:guide id="8" orient="horz" pos="3680" userDrawn="1">
          <p15:clr>
            <a:srgbClr val="F26B43"/>
          </p15:clr>
        </p15:guide>
        <p15:guide id="9" orient="horz" pos="3916" userDrawn="1">
          <p15:clr>
            <a:srgbClr val="F26B43"/>
          </p15:clr>
        </p15:guide>
        <p15:guide id="10" orient="horz" pos="4094" userDrawn="1">
          <p15:clr>
            <a:srgbClr val="F26B43"/>
          </p15:clr>
        </p15:guide>
        <p15:guide id="11" pos="54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400" y="1028247"/>
            <a:ext cx="11379347" cy="1602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400" y="3369040"/>
            <a:ext cx="11371905" cy="24729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/>
              <a:t>Første niveau, bullet 16 </a:t>
            </a:r>
            <a:r>
              <a:rPr lang="da-DK" err="1"/>
              <a:t>pkt</a:t>
            </a:r>
            <a:endParaRPr lang="da-DK"/>
          </a:p>
          <a:p>
            <a:pPr lvl="1"/>
            <a:r>
              <a:rPr lang="da-DK"/>
              <a:t>Andet niveau, bullet 14 </a:t>
            </a:r>
            <a:r>
              <a:rPr lang="da-DK" err="1"/>
              <a:t>pkt</a:t>
            </a:r>
            <a:endParaRPr lang="da-DK"/>
          </a:p>
          <a:p>
            <a:pPr lvl="2"/>
            <a:r>
              <a:rPr lang="da-DK"/>
              <a:t>Tredje niveau, bullet 12 </a:t>
            </a:r>
            <a:r>
              <a:rPr lang="da-DK" err="1"/>
              <a:t>pkt</a:t>
            </a:r>
            <a:endParaRPr lang="da-DK"/>
          </a:p>
          <a:p>
            <a:pPr lvl="3"/>
            <a:r>
              <a:rPr lang="da-DK"/>
              <a:t>Fjerde niveau, Header bold 16 </a:t>
            </a:r>
            <a:r>
              <a:rPr lang="da-DK" err="1"/>
              <a:t>pkt</a:t>
            </a:r>
            <a:endParaRPr lang="da-DK"/>
          </a:p>
          <a:p>
            <a:pPr lvl="4"/>
            <a:r>
              <a:rPr lang="da-DK"/>
              <a:t>Femte niveau, Body </a:t>
            </a:r>
            <a:r>
              <a:rPr lang="da-DK" err="1"/>
              <a:t>regular</a:t>
            </a:r>
            <a:r>
              <a:rPr lang="da-DK"/>
              <a:t> 16 </a:t>
            </a:r>
            <a:r>
              <a:rPr lang="da-DK" err="1"/>
              <a:t>pkt</a:t>
            </a:r>
            <a:endParaRPr lang="da-DK"/>
          </a:p>
          <a:p>
            <a:pPr lvl="5"/>
            <a:r>
              <a:rPr lang="da-DK"/>
              <a:t>Sjette niveau, bullet 12 </a:t>
            </a:r>
            <a:r>
              <a:rPr lang="da-DK" err="1"/>
              <a:t>pkt</a:t>
            </a:r>
            <a:endParaRPr lang="da-DK"/>
          </a:p>
          <a:p>
            <a:pPr lvl="6"/>
            <a:r>
              <a:rPr lang="da-DK"/>
              <a:t>Syvende niveau, bullet 12 </a:t>
            </a:r>
            <a:r>
              <a:rPr lang="da-DK" err="1"/>
              <a:t>pkt</a:t>
            </a:r>
            <a:r>
              <a:rPr lang="da-DK"/>
              <a:t> (indryk 1 gang)</a:t>
            </a:r>
          </a:p>
          <a:p>
            <a:pPr lvl="7"/>
            <a:r>
              <a:rPr lang="da-DK"/>
              <a:t>Ottende niveau, Header bold, 12 </a:t>
            </a:r>
            <a:r>
              <a:rPr lang="da-DK" err="1"/>
              <a:t>pkt</a:t>
            </a:r>
            <a:endParaRPr lang="da-DK"/>
          </a:p>
          <a:p>
            <a:pPr lvl="8"/>
            <a:r>
              <a:rPr lang="da-DK"/>
              <a:t>Niende niveau, Body </a:t>
            </a:r>
            <a:r>
              <a:rPr lang="da-DK" err="1"/>
              <a:t>regular</a:t>
            </a:r>
            <a:r>
              <a:rPr lang="da-DK"/>
              <a:t>, 12 </a:t>
            </a:r>
            <a:r>
              <a:rPr lang="da-DK" err="1"/>
              <a:t>pkt</a:t>
            </a:r>
            <a:endParaRPr lang="da-DK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pic>
        <p:nvPicPr>
          <p:cNvPr id="25" name="Logo black">
            <a:extLst>
              <a:ext uri="{FF2B5EF4-FFF2-40B4-BE49-F238E27FC236}">
                <a16:creationId xmlns:a16="http://schemas.microsoft.com/office/drawing/2014/main" id="{860AC4C2-E6D6-4DCE-950A-C298C0AE9B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0"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4D855B35-9157-35F0-0B75-83072C32A7E8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sdu.dk</a:t>
            </a:r>
            <a:endParaRPr lang="da-DK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745FDBC2-0FE8-0521-D51C-92615DD17AAE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#sdudk</a:t>
            </a:r>
            <a:endParaRPr lang="da-DK"/>
          </a:p>
        </p:txBody>
      </p:sp>
      <p:pic>
        <p:nvPicPr>
          <p:cNvPr id="10" name="Logo black">
            <a:extLst>
              <a:ext uri="{FF2B5EF4-FFF2-40B4-BE49-F238E27FC236}">
                <a16:creationId xmlns:a16="http://schemas.microsoft.com/office/drawing/2014/main" id="{902CE77C-069E-5E7A-8D8E-AB15811B63A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cxnSp>
        <p:nvCxnSpPr>
          <p:cNvPr id="11" name="Straight Connector 26">
            <a:extLst>
              <a:ext uri="{FF2B5EF4-FFF2-40B4-BE49-F238E27FC236}">
                <a16:creationId xmlns:a16="http://schemas.microsoft.com/office/drawing/2014/main" id="{70C6C0EE-8FE3-6A9C-33B8-374802EF4C3C}"/>
              </a:ext>
            </a:extLst>
          </p:cNvPr>
          <p:cNvCxnSpPr>
            <a:cxnSpLocks/>
          </p:cNvCxnSpPr>
          <p:nvPr userDrawn="1"/>
        </p:nvCxnSpPr>
        <p:spPr>
          <a:xfrm>
            <a:off x="410400" y="715665"/>
            <a:ext cx="6992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4">
            <a:extLst>
              <a:ext uri="{FF2B5EF4-FFF2-40B4-BE49-F238E27FC236}">
                <a16:creationId xmlns:a16="http://schemas.microsoft.com/office/drawing/2014/main" id="{523BCE81-49FD-3EE2-35BF-BD057CE50D71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14" name="Rectangle 3" descr="{&quot;templafy&quot;:{&quot;id&quot;:&quot;0942587f-ced1-4d3c-9670-b1f06edbcfe7&quot;}}">
            <a:extLst>
              <a:ext uri="{FF2B5EF4-FFF2-40B4-BE49-F238E27FC236}">
                <a16:creationId xmlns:a16="http://schemas.microsoft.com/office/drawing/2014/main" id="{424105E5-06C8-CF1E-C432-CFC01960EB23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050" err="1">
              <a:solidFill>
                <a:schemeClr val="tx1"/>
              </a:solidFill>
            </a:endParaRPr>
          </a:p>
        </p:txBody>
      </p:sp>
      <p:sp>
        <p:nvSpPr>
          <p:cNvPr id="16" name="TextBox 9">
            <a:extLst>
              <a:ext uri="{FF2B5EF4-FFF2-40B4-BE49-F238E27FC236}">
                <a16:creationId xmlns:a16="http://schemas.microsoft.com/office/drawing/2014/main" id="{6C36CED4-D7EC-2F5A-64CA-838805A4F998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  <p:sp>
        <p:nvSpPr>
          <p:cNvPr id="17" name="text" descr="{&quot;templafy&quot;:{&quot;id&quot;:&quot;0cc40aef-ebf4-4b32-92a4-a65ddcb3ff6a&quot;}}" title="UserProfile.Institut.InstituteDCU_{{DocumentLanguage}}">
            <a:extLst>
              <a:ext uri="{FF2B5EF4-FFF2-40B4-BE49-F238E27FC236}">
                <a16:creationId xmlns:a16="http://schemas.microsoft.com/office/drawing/2014/main" id="{9ED68219-402C-1844-B56E-D8437E3F6CCE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383910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hf hdr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tabLst>
          <a:tab pos="1438275" algn="l"/>
        </a:tabLs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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2" orient="horz" pos="285" userDrawn="1">
          <p15:clr>
            <a:srgbClr val="F26B43"/>
          </p15:clr>
        </p15:guide>
        <p15:guide id="13" orient="horz" pos="1071" userDrawn="1">
          <p15:clr>
            <a:srgbClr val="F26B43"/>
          </p15:clr>
        </p15:guide>
        <p15:guide id="14" pos="259" userDrawn="1">
          <p15:clr>
            <a:srgbClr val="F26B43"/>
          </p15:clr>
        </p15:guide>
        <p15:guide id="15" pos="7421" userDrawn="1">
          <p15:clr>
            <a:srgbClr val="F26B43"/>
          </p15:clr>
        </p15:guide>
        <p15:guide id="16" orient="horz" pos="1253" userDrawn="1">
          <p15:clr>
            <a:srgbClr val="F26B43"/>
          </p15:clr>
        </p15:guide>
        <p15:guide id="17" orient="horz" pos="3680" userDrawn="1">
          <p15:clr>
            <a:srgbClr val="F26B43"/>
          </p15:clr>
        </p15:guide>
        <p15:guide id="18" orient="horz" pos="3916" userDrawn="1">
          <p15:clr>
            <a:srgbClr val="F26B43"/>
          </p15:clr>
        </p15:guide>
        <p15:guide id="19" orient="horz" pos="4094" userDrawn="1">
          <p15:clr>
            <a:srgbClr val="F26B43"/>
          </p15:clr>
        </p15:guide>
        <p15:guide id="20" pos="545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401" y="1028247"/>
            <a:ext cx="11379347" cy="1602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401" y="3369040"/>
            <a:ext cx="11371905" cy="24729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/>
              <a:t>Første niveau, bullet 16 </a:t>
            </a:r>
            <a:r>
              <a:rPr lang="da-DK" err="1"/>
              <a:t>pkt</a:t>
            </a:r>
            <a:endParaRPr lang="da-DK"/>
          </a:p>
          <a:p>
            <a:pPr lvl="1"/>
            <a:r>
              <a:rPr lang="da-DK"/>
              <a:t>Andet niveau, bullet 14 </a:t>
            </a:r>
            <a:r>
              <a:rPr lang="da-DK" err="1"/>
              <a:t>pkt</a:t>
            </a:r>
            <a:endParaRPr lang="da-DK"/>
          </a:p>
          <a:p>
            <a:pPr lvl="2"/>
            <a:r>
              <a:rPr lang="da-DK"/>
              <a:t>Tredje niveau, bullet 12 </a:t>
            </a:r>
            <a:r>
              <a:rPr lang="da-DK" err="1"/>
              <a:t>pkt</a:t>
            </a:r>
            <a:endParaRPr lang="da-DK"/>
          </a:p>
          <a:p>
            <a:pPr lvl="3"/>
            <a:r>
              <a:rPr lang="da-DK"/>
              <a:t>Fjerde niveau, Header bold 16 </a:t>
            </a:r>
            <a:r>
              <a:rPr lang="da-DK" err="1"/>
              <a:t>pkt</a:t>
            </a:r>
            <a:endParaRPr lang="da-DK"/>
          </a:p>
          <a:p>
            <a:pPr lvl="4"/>
            <a:r>
              <a:rPr lang="da-DK"/>
              <a:t>Femte niveau, Body </a:t>
            </a:r>
            <a:r>
              <a:rPr lang="da-DK" err="1"/>
              <a:t>regular</a:t>
            </a:r>
            <a:r>
              <a:rPr lang="da-DK"/>
              <a:t> 16 </a:t>
            </a:r>
            <a:r>
              <a:rPr lang="da-DK" err="1"/>
              <a:t>pkt</a:t>
            </a:r>
            <a:endParaRPr lang="da-DK"/>
          </a:p>
          <a:p>
            <a:pPr lvl="5"/>
            <a:r>
              <a:rPr lang="da-DK"/>
              <a:t>Sjette niveau, bullet 12 </a:t>
            </a:r>
            <a:r>
              <a:rPr lang="da-DK" err="1"/>
              <a:t>pkt</a:t>
            </a:r>
            <a:endParaRPr lang="da-DK"/>
          </a:p>
          <a:p>
            <a:pPr lvl="6"/>
            <a:r>
              <a:rPr lang="da-DK"/>
              <a:t>Syvende niveau, bullet 12 </a:t>
            </a:r>
            <a:r>
              <a:rPr lang="da-DK" err="1"/>
              <a:t>pkt</a:t>
            </a:r>
            <a:r>
              <a:rPr lang="da-DK"/>
              <a:t> (indryk 1 gang)</a:t>
            </a:r>
          </a:p>
          <a:p>
            <a:pPr lvl="7"/>
            <a:r>
              <a:rPr lang="da-DK"/>
              <a:t>Ottende niveau, Header bold, 12 </a:t>
            </a:r>
            <a:r>
              <a:rPr lang="da-DK" err="1"/>
              <a:t>pkt</a:t>
            </a:r>
            <a:endParaRPr lang="da-DK"/>
          </a:p>
          <a:p>
            <a:pPr lvl="8"/>
            <a:r>
              <a:rPr lang="da-DK"/>
              <a:t>Niende niveau, Body </a:t>
            </a:r>
            <a:r>
              <a:rPr lang="da-DK" err="1"/>
              <a:t>regular</a:t>
            </a:r>
            <a:r>
              <a:rPr lang="da-DK"/>
              <a:t>, 12 </a:t>
            </a:r>
            <a:r>
              <a:rPr lang="da-DK" err="1"/>
              <a:t>pkt</a:t>
            </a:r>
            <a:endParaRPr lang="da-DK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pic>
        <p:nvPicPr>
          <p:cNvPr id="25" name="Logo black">
            <a:extLst>
              <a:ext uri="{FF2B5EF4-FFF2-40B4-BE49-F238E27FC236}">
                <a16:creationId xmlns:a16="http://schemas.microsoft.com/office/drawing/2014/main" id="{860AC4C2-E6D6-4DCE-950A-C298C0AE9B8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0"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20713" tIns="10357" rIns="20713" bIns="10357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z="100" smtClean="0"/>
              <a:pPr/>
              <a:t>11.11.2025</a:t>
            </a:fld>
            <a:endParaRPr lang="da-DK" sz="100"/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FEA46720-1AC7-3FC2-4AB2-8DA6DE7D6F8D}"/>
              </a:ext>
            </a:extLst>
          </p:cNvPr>
          <p:cNvSpPr txBox="1"/>
          <p:nvPr userDrawn="1"/>
        </p:nvSpPr>
        <p:spPr>
          <a:xfrm>
            <a:off x="1" y="-349740"/>
            <a:ext cx="11457183" cy="3660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238" b="1" noProof="1"/>
              <a:t>Skift baggrundsfarve. </a:t>
            </a:r>
            <a:r>
              <a:rPr lang="da-DK" sz="238" noProof="1"/>
              <a:t>Højreklik på slidet og vælg </a:t>
            </a:r>
            <a:r>
              <a:rPr lang="da-DK" sz="238" b="1" noProof="1"/>
              <a:t>Formatér baggrund</a:t>
            </a:r>
            <a:r>
              <a:rPr lang="da-DK" sz="238" noProof="1"/>
              <a:t>. Klik på </a:t>
            </a:r>
            <a:r>
              <a:rPr lang="da-DK" sz="238" b="1" noProof="1"/>
              <a:t>Fyld farve </a:t>
            </a:r>
            <a:r>
              <a:rPr lang="da-DK" sz="238" noProof="1"/>
              <a:t>i Formater baggrund vinduet og vælg farve fra øverste række i SDU’s farve palette eller fra den brugerdefinerede farvepalette</a:t>
            </a:r>
            <a:endParaRPr lang="da-DK" sz="1563"/>
          </a:p>
        </p:txBody>
      </p:sp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hf hdr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tabLst>
          <a:tab pos="1438275" algn="l"/>
        </a:tabLs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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85" userDrawn="1">
          <p15:clr>
            <a:srgbClr val="F26B43"/>
          </p15:clr>
        </p15:guide>
        <p15:guide id="4" orient="horz" pos="1071" userDrawn="1">
          <p15:clr>
            <a:srgbClr val="F26B43"/>
          </p15:clr>
        </p15:guide>
        <p15:guide id="5" pos="259" userDrawn="1">
          <p15:clr>
            <a:srgbClr val="F26B43"/>
          </p15:clr>
        </p15:guide>
        <p15:guide id="6" pos="7421" userDrawn="1">
          <p15:clr>
            <a:srgbClr val="F26B43"/>
          </p15:clr>
        </p15:guide>
        <p15:guide id="7" orient="horz" pos="1253" userDrawn="1">
          <p15:clr>
            <a:srgbClr val="F26B43"/>
          </p15:clr>
        </p15:guide>
        <p15:guide id="8" orient="horz" pos="3680" userDrawn="1">
          <p15:clr>
            <a:srgbClr val="F26B43"/>
          </p15:clr>
        </p15:guide>
        <p15:guide id="9" orient="horz" pos="3916" userDrawn="1">
          <p15:clr>
            <a:srgbClr val="F26B43"/>
          </p15:clr>
        </p15:guide>
        <p15:guide id="10" orient="horz" pos="4094" userDrawn="1">
          <p15:clr>
            <a:srgbClr val="F26B43"/>
          </p15:clr>
        </p15:guide>
        <p15:guide id="11" pos="5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D261D4-59C1-C6E7-7D1D-836243D898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>
            <a:extLst>
              <a:ext uri="{FF2B5EF4-FFF2-40B4-BE49-F238E27FC236}">
                <a16:creationId xmlns:a16="http://schemas.microsoft.com/office/drawing/2014/main" id="{2CFD29AA-C2E0-B8E3-F66F-B5A801FC7A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704" y="203660"/>
            <a:ext cx="929885" cy="915126"/>
          </a:xfrm>
          <a:prstGeom prst="rect">
            <a:avLst/>
          </a:prstGeom>
        </p:spPr>
      </p:pic>
      <p:pic>
        <p:nvPicPr>
          <p:cNvPr id="4" name="Billede 3">
            <a:extLst>
              <a:ext uri="{FF2B5EF4-FFF2-40B4-BE49-F238E27FC236}">
                <a16:creationId xmlns:a16="http://schemas.microsoft.com/office/drawing/2014/main" id="{0CA5FF49-2533-DA5B-1AD8-66E8A52BF8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9864" y="828274"/>
            <a:ext cx="9680863" cy="5701201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ECC3294B-DC1F-2B5F-C2B0-37E2B9BCBB48}"/>
              </a:ext>
            </a:extLst>
          </p:cNvPr>
          <p:cNvSpPr txBox="1"/>
          <p:nvPr/>
        </p:nvSpPr>
        <p:spPr>
          <a:xfrm>
            <a:off x="1357744" y="203660"/>
            <a:ext cx="7370619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2400" cap="small" dirty="0">
                <a:latin typeface="+mn-lt"/>
              </a:rPr>
              <a:t>Effekt (II) 		Effekter og effektmålinger</a:t>
            </a:r>
            <a:endParaRPr lang="da-DK" sz="16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5914627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2.xml><?xml version="1.0" encoding="utf-8"?>
<a:theme xmlns:a="http://schemas.openxmlformats.org/drawingml/2006/main" name="SDU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" id="{F00653A6-EDC9-4A26-A101-22DCF11D94E2}" vid="{4BE6CC0C-BBC1-44D2-9F45-8500ECBE5456}"/>
    </a:ext>
  </a:extLst>
</a:theme>
</file>

<file path=ppt/theme/theme3.xml><?xml version="1.0" encoding="utf-8"?>
<a:theme xmlns:a="http://schemas.openxmlformats.org/drawingml/2006/main" name="Blank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FormConfiguration><![CDATA[{"formFields":[],"formDataEntries":[]}]]></TemplafyFormConfiguration>
</file>

<file path=customXml/item10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31F0C5556AE5F48AF2A2B637A068643" ma:contentTypeVersion="13" ma:contentTypeDescription="Opret et nyt dokument." ma:contentTypeScope="" ma:versionID="7dfafcc5fa41125ea8d142373537d6ea">
  <xsd:schema xmlns:xsd="http://www.w3.org/2001/XMLSchema" xmlns:xs="http://www.w3.org/2001/XMLSchema" xmlns:p="http://schemas.microsoft.com/office/2006/metadata/properties" xmlns:ns2="8e5cd3e1-c7e1-4635-ade6-3f9346b21498" xmlns:ns3="5e0ad43a-6956-4125-8546-caf100e05b47" targetNamespace="http://schemas.microsoft.com/office/2006/metadata/properties" ma:root="true" ma:fieldsID="110141b059db32b62daa86e73c578512" ns2:_="" ns3:_="">
    <xsd:import namespace="8e5cd3e1-c7e1-4635-ade6-3f9346b21498"/>
    <xsd:import namespace="5e0ad43a-6956-4125-8546-caf100e05b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5cd3e1-c7e1-4635-ade6-3f9346b214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f9553f63-5966-4a09-978d-72b299aea1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0ad43a-6956-4125-8546-caf100e05b4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8b1255e-1f16-421a-9425-80a476612450}" ma:internalName="TaxCatchAll" ma:showField="CatchAllData" ma:web="5e0ad43a-6956-4125-8546-caf100e05b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11.xml><?xml version="1.0" encoding="utf-8"?>
<TemplafySlideTemplateConfiguration><![CDATA[{"slideVersion":1,"isValidatorEnabled":false,"isLocked":false,"elementsMetadata":[],"slideId":"637926266035515761","enableDocumentContentUpdater":false,"version":"2.0"}]]></TemplafySlideTemplateConfiguration>
</file>

<file path=customXml/item2.xml><?xml version="1.0" encoding="utf-8"?>
<TemplafySlideTemplateConfiguration><![CDATA[{"slideVersion":1,"isValidatorEnabled":false,"isLocked":false,"elementsMetadata":[],"slideId":"637926266035515761","enableDocumentContentUpdater":false,"version":"2.0"}]]></TemplafySlideTemplateConfiguration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TemplafySlideTemplateConfiguration><![CDATA[{"slideVersion":1,"isValidatorEnabled":false,"isLocked":false,"elementsMetadata":[],"slideId":"637926266035515761","enableDocumentContentUpdater":false,"version":"2.0"}]]></TemplafySlideTemplateConfiguration>
</file>

<file path=customXml/item5.xml><?xml version="1.0" encoding="utf-8"?>
<TemplafySlideFormConfiguration><![CDATA[{"formFields":[],"formDataEntries":[]}]]></TemplafySlideFormConfiguration>
</file>

<file path=customXml/item6.xml><?xml version="1.0" encoding="utf-8"?>
<TemplafyTemplateConfiguration><![CDATA[{"elementsMetadata":[],"transformationConfigurations":[],"templateName":"blank","templateDescription":"","enableDocumentContentUpdater":false,"version":"2.0"}]]></TemplafyTemplateConfiguration>
</file>

<file path=customXml/item7.xml><?xml version="1.0" encoding="utf-8"?>
<TemplafySlideFormConfiguration><![CDATA[{"formFields":[],"formDataEntries":[]}]]></TemplafySlideFormConfiguration>
</file>

<file path=customXml/item8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0ad43a-6956-4125-8546-caf100e05b47" xsi:nil="true"/>
    <lcf76f155ced4ddcb4097134ff3c332f xmlns="8e5cd3e1-c7e1-4635-ade6-3f9346b21498">
      <Terms xmlns="http://schemas.microsoft.com/office/infopath/2007/PartnerControls"/>
    </lcf76f155ced4ddcb4097134ff3c332f>
  </documentManagement>
</p:properties>
</file>

<file path=customXml/item9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8A405656-6C4F-4C73-958C-1744EC0D04F1}">
  <ds:schemaRefs/>
</ds:datastoreItem>
</file>

<file path=customXml/itemProps10.xml><?xml version="1.0" encoding="utf-8"?>
<ds:datastoreItem xmlns:ds="http://schemas.openxmlformats.org/officeDocument/2006/customXml" ds:itemID="{1E653FED-3CBD-457A-95E0-772A0CB0E492}">
  <ds:schemaRefs>
    <ds:schemaRef ds:uri="5e0ad43a-6956-4125-8546-caf100e05b47"/>
    <ds:schemaRef ds:uri="8e5cd3e1-c7e1-4635-ade6-3f9346b2149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11.xml><?xml version="1.0" encoding="utf-8"?>
<ds:datastoreItem xmlns:ds="http://schemas.openxmlformats.org/officeDocument/2006/customXml" ds:itemID="{BAE0BCB8-EE3A-4095-9541-C1F1A3784F92}">
  <ds:schemaRefs/>
</ds:datastoreItem>
</file>

<file path=customXml/itemProps2.xml><?xml version="1.0" encoding="utf-8"?>
<ds:datastoreItem xmlns:ds="http://schemas.openxmlformats.org/officeDocument/2006/customXml" ds:itemID="{F52DB7DE-BD23-4DF7-856F-A95BCF7199BE}">
  <ds:schemaRefs/>
</ds:datastoreItem>
</file>

<file path=customXml/itemProps3.xml><?xml version="1.0" encoding="utf-8"?>
<ds:datastoreItem xmlns:ds="http://schemas.openxmlformats.org/officeDocument/2006/customXml" ds:itemID="{605F462C-FF29-47B8-966B-669AC5202339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D853FE7-093A-4298-B148-D04587535CE2}">
  <ds:schemaRefs/>
</ds:datastoreItem>
</file>

<file path=customXml/itemProps5.xml><?xml version="1.0" encoding="utf-8"?>
<ds:datastoreItem xmlns:ds="http://schemas.openxmlformats.org/officeDocument/2006/customXml" ds:itemID="{AF21905C-E409-4F4E-92C3-7CF676F49E7B}">
  <ds:schemaRefs/>
</ds:datastoreItem>
</file>

<file path=customXml/itemProps6.xml><?xml version="1.0" encoding="utf-8"?>
<ds:datastoreItem xmlns:ds="http://schemas.openxmlformats.org/officeDocument/2006/customXml" ds:itemID="{E3874ABC-2065-4A7D-A58C-B9BA277BFB16}">
  <ds:schemaRefs/>
</ds:datastoreItem>
</file>

<file path=customXml/itemProps7.xml><?xml version="1.0" encoding="utf-8"?>
<ds:datastoreItem xmlns:ds="http://schemas.openxmlformats.org/officeDocument/2006/customXml" ds:itemID="{6BE15F74-FA42-4E7F-8DED-BF21A02039A7}">
  <ds:schemaRefs/>
</ds:datastoreItem>
</file>

<file path=customXml/itemProps8.xml><?xml version="1.0" encoding="utf-8"?>
<ds:datastoreItem xmlns:ds="http://schemas.openxmlformats.org/officeDocument/2006/customXml" ds:itemID="{53647E95-81E8-4C27-AD7B-0C73CAD778AD}">
  <ds:schemaRefs>
    <ds:schemaRef ds:uri="http://purl.org/dc/terms/"/>
    <ds:schemaRef ds:uri="http://schemas.microsoft.com/office/2006/documentManagement/types"/>
    <ds:schemaRef ds:uri="8e5cd3e1-c7e1-4635-ade6-3f9346b21498"/>
    <ds:schemaRef ds:uri="http://www.w3.org/XML/1998/namespace"/>
    <ds:schemaRef ds:uri="http://purl.org/dc/elements/1.1/"/>
    <ds:schemaRef ds:uri="http://purl.org/dc/dcmitype/"/>
    <ds:schemaRef ds:uri="5e0ad43a-6956-4125-8546-caf100e05b47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9.xml><?xml version="1.0" encoding="utf-8"?>
<ds:datastoreItem xmlns:ds="http://schemas.openxmlformats.org/officeDocument/2006/customXml" ds:itemID="{36DF640F-FDA4-4DAC-9AC0-9A12226415D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SDU widescreen dateA</Template>
  <TotalTime>0</TotalTime>
  <Words>9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3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Wingdings</vt:lpstr>
      <vt:lpstr>Blank</vt:lpstr>
      <vt:lpstr>SDU</vt:lpstr>
      <vt:lpstr>Blank</vt:lpstr>
      <vt:lpstr>PowerPoint-præsentation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revision>1</cp:revision>
  <dcterms:created xsi:type="dcterms:W3CDTF">2025-01-28T23:15:49Z</dcterms:created>
  <dcterms:modified xsi:type="dcterms:W3CDTF">2025-11-11T08:36:50Z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2022-07-05T14:03:23</vt:lpwstr>
  </property>
  <property fmtid="{D5CDD505-2E9C-101B-9397-08002B2CF9AE}" pid="3" name="TemplafyTenantId">
    <vt:lpwstr>sdu</vt:lpwstr>
  </property>
  <property fmtid="{D5CDD505-2E9C-101B-9397-08002B2CF9AE}" pid="4" name="TemplafyTemplateId">
    <vt:lpwstr>637926266032732715</vt:lpwstr>
  </property>
  <property fmtid="{D5CDD505-2E9C-101B-9397-08002B2CF9AE}" pid="5" name="TemplafyUserProfileId">
    <vt:lpwstr>637830435346580110</vt:lpwstr>
  </property>
  <property fmtid="{D5CDD505-2E9C-101B-9397-08002B2CF9AE}" pid="6" name="TemplafyLanguageCode">
    <vt:lpwstr>da-DK</vt:lpwstr>
  </property>
  <property fmtid="{D5CDD505-2E9C-101B-9397-08002B2CF9AE}" pid="7" name="TemplafyFromBlank">
    <vt:bool>true</vt:bool>
  </property>
  <property fmtid="{D5CDD505-2E9C-101B-9397-08002B2CF9AE}" pid="8" name="ContentTypeId">
    <vt:lpwstr>0x010100831F0C5556AE5F48AF2A2B637A068643</vt:lpwstr>
  </property>
  <property fmtid="{D5CDD505-2E9C-101B-9397-08002B2CF9AE}" pid="9" name="MediaServiceImageTags">
    <vt:lpwstr/>
  </property>
</Properties>
</file>