
<file path=[Content_Types].xml><?xml version="1.0" encoding="utf-8"?>
<Types xmlns="http://schemas.openxmlformats.org/package/2006/content-types">
  <Default Extension="bin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8"/>
  </p:sldMasterIdLst>
  <p:notesMasterIdLst>
    <p:notesMasterId r:id="rId10"/>
  </p:notesMasterIdLst>
  <p:sldIdLst>
    <p:sldId id="256" r:id="rId9"/>
  </p:sldIdLst>
  <p:sldSz cx="11160125" cy="24839613"/>
  <p:notesSz cx="6858000" cy="9144000"/>
  <p:defaultTextStyle>
    <a:defPPr>
      <a:defRPr lang="en-US"/>
    </a:defPPr>
    <a:lvl1pPr marL="0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1pPr>
    <a:lvl2pPr marL="637568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2pPr>
    <a:lvl3pPr marL="1275137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3pPr>
    <a:lvl4pPr marL="1912704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4pPr>
    <a:lvl5pPr marL="2550270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5pPr>
    <a:lvl6pPr marL="3187839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6pPr>
    <a:lvl7pPr marL="3825407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7pPr>
    <a:lvl8pPr marL="4462974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8pPr>
    <a:lvl9pPr marL="5100543" algn="l" defTabSz="1275137" rtl="0" eaLnBrk="1" latinLnBrk="0" hangingPunct="1">
      <a:defRPr sz="250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Forfatte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1096" autoAdjust="0"/>
  </p:normalViewPr>
  <p:slideViewPr>
    <p:cSldViewPr snapToGrid="0" showGuides="1">
      <p:cViewPr varScale="1">
        <p:scale>
          <a:sx n="31" d="100"/>
          <a:sy n="31" d="100"/>
        </p:scale>
        <p:origin x="4032" y="26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CD72A38B-F9FA-4036-A084-652409E98F08}" type="datetimeFigureOut">
              <a:rPr lang="en-GB"/>
              <a:pPr/>
              <a:t>11/11/2025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59063" y="685800"/>
            <a:ext cx="1539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9436F85-577F-4A92-A47F-D540A2BCC821}" type="slidenum">
              <a:rPr lang="en-GB"/>
              <a:pPr/>
              <a:t>‹nr.›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37568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275137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912704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550270" algn="l" defTabSz="1275137" rtl="0" eaLnBrk="1" latinLnBrk="0" hangingPunct="1">
      <a:defRPr sz="1674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187839" algn="l" defTabSz="1275137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6pPr>
    <a:lvl7pPr marL="3825407" algn="l" defTabSz="1275137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7pPr>
    <a:lvl8pPr marL="4462974" algn="l" defTabSz="1275137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8pPr>
    <a:lvl9pPr marL="5100543" algn="l" defTabSz="1275137" rtl="0" eaLnBrk="1" latinLnBrk="0" hangingPunct="1">
      <a:defRPr sz="167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3FC63C-C7D6-404E-90C4-84E578847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F2EA3-66E2-4420-B3D0-B2F754FF3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8D74640-5F7C-42C1-9DEA-B02ADDBEFE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33285" y="8474976"/>
            <a:ext cx="9209492" cy="2414038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4000"/>
            </a:lvl1pPr>
          </a:lstStyle>
          <a:p>
            <a:pPr lvl="0"/>
            <a:r>
              <a:rPr lang="en-US" dirty="0"/>
              <a:t>Insert date and time</a:t>
            </a:r>
            <a:br>
              <a:rPr lang="en-US" dirty="0"/>
            </a:br>
            <a:r>
              <a:rPr lang="en-US" dirty="0"/>
              <a:t>Location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E4EF50-21B4-427C-BDD1-B1B13D680B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8863" y="11673321"/>
            <a:ext cx="9622397" cy="456558"/>
          </a:xfrm>
        </p:spPr>
        <p:txBody>
          <a:bodyPr anchor="b" anchorCtr="0"/>
          <a:lstStyle>
            <a:lvl1pPr>
              <a:lnSpc>
                <a:spcPct val="100000"/>
              </a:lnSpc>
              <a:spcBef>
                <a:spcPts val="0"/>
              </a:spcBef>
              <a:defRPr b="1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8906279-178D-4DF2-AF43-92378E0A519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68863" y="12473809"/>
            <a:ext cx="9622397" cy="129944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Insert Professor Name</a:t>
            </a:r>
            <a:br>
              <a:rPr lang="en-US" dirty="0"/>
            </a:br>
            <a:r>
              <a:rPr lang="en-US" dirty="0"/>
              <a:t>Title, Institute, University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77F5276-0E53-42BC-81A5-EF892203BF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8864" y="14666442"/>
            <a:ext cx="9622398" cy="1421928"/>
          </a:xfrm>
        </p:spPr>
        <p:txBody>
          <a:bodyPr numCol="2" spcCol="252000">
            <a:sp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2AD614F0-477E-4385-8042-DB8526961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845" y="3615182"/>
            <a:ext cx="9246932" cy="4849847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85913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2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3FC63C-C7D6-404E-90C4-84E578847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2F2EA3-66E2-4420-B3D0-B2F754FF3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8D74640-5F7C-42C1-9DEA-B02ADDBEFE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70521" y="6658167"/>
            <a:ext cx="9172255" cy="900161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/>
            </a:lvl1pPr>
          </a:lstStyle>
          <a:p>
            <a:pPr lvl="0"/>
            <a:r>
              <a:rPr lang="en-US" dirty="0"/>
              <a:t>Insert date and time, Location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77F5276-0E53-42BC-81A5-EF892203BF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70523" y="18186400"/>
            <a:ext cx="9620740" cy="3874048"/>
          </a:xfrm>
        </p:spPr>
        <p:txBody>
          <a:bodyPr numCol="2" spcCol="252000"/>
          <a:lstStyle>
            <a:lvl1pPr>
              <a:defRPr sz="1700">
                <a:solidFill>
                  <a:schemeClr val="tx1"/>
                </a:solidFill>
              </a:defRPr>
            </a:lvl1pPr>
            <a:lvl2pPr>
              <a:defRPr sz="1700"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3DE9D46-9C5A-4DBF-9FBC-CD461A456CA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70521" y="8016513"/>
            <a:ext cx="9620741" cy="8697487"/>
          </a:xfrm>
          <a:noFill/>
        </p:spPr>
        <p:txBody>
          <a:bodyPr/>
          <a:lstStyle>
            <a:lvl1pPr algn="ctr">
              <a:defRPr/>
            </a:lvl1pPr>
          </a:lstStyle>
          <a:p>
            <a:r>
              <a:rPr lang="da-DK" dirty="0"/>
              <a:t>Vælg pladsholderen og indsæt billede via Templafy/Skyfish eller ikon eller logo via Templafy/Billeder</a:t>
            </a:r>
          </a:p>
        </p:txBody>
      </p:sp>
      <p:sp>
        <p:nvSpPr>
          <p:cNvPr id="15" name="Title 14">
            <a:extLst>
              <a:ext uri="{FF2B5EF4-FFF2-40B4-BE49-F238E27FC236}">
                <a16:creationId xmlns:a16="http://schemas.microsoft.com/office/drawing/2014/main" id="{F1D19783-54BF-4915-A237-8573448094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845" y="2611571"/>
            <a:ext cx="9246932" cy="3588411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da-DK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DA4805C-1A7D-5D19-4A0C-F8252AC2976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8863" y="17340674"/>
            <a:ext cx="9622397" cy="456558"/>
          </a:xfrm>
        </p:spPr>
        <p:txBody>
          <a:bodyPr anchor="b" anchorCtr="0"/>
          <a:lstStyle>
            <a:lvl1pPr>
              <a:lnSpc>
                <a:spcPct val="100000"/>
              </a:lnSpc>
              <a:spcBef>
                <a:spcPts val="0"/>
              </a:spcBef>
              <a:defRPr b="1">
                <a:solidFill>
                  <a:schemeClr val="tx1"/>
                </a:solidFill>
              </a:defRPr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94591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43" userDrawn="1">
          <p15:clr>
            <a:srgbClr val="FBAE40"/>
          </p15:clr>
        </p15:guide>
        <p15:guide id="2" pos="3587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54E2E6-22DC-A52C-B186-C642C67B4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8ACC261-14C3-0A69-27F4-C914F4C13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13B18-F5ED-4611-8DBB-F05123AFBA22}" type="datetimeFigureOut">
              <a:rPr lang="da-DK" smtClean="0"/>
              <a:pPr/>
              <a:t>11.11.2025</a:t>
            </a:fld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3B5E40F-32D3-EAD4-1BB7-389FDF5481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9609541-8F28-1BC2-D077-7B843FEB235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5845" y="9104038"/>
            <a:ext cx="9172255" cy="508118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 sz="2400" b="1"/>
            </a:lvl1pPr>
          </a:lstStyle>
          <a:p>
            <a:pPr lvl="0"/>
            <a:r>
              <a:rPr lang="en-US" dirty="0"/>
              <a:t>Insert date and time, Location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1D02494F-BEF7-FD9F-AB9C-B360AB12F10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5845" y="12419806"/>
            <a:ext cx="9622398" cy="2106474"/>
          </a:xfrm>
        </p:spPr>
        <p:txBody>
          <a:bodyPr numCol="1">
            <a:spAutoFit/>
          </a:bodyPr>
          <a:lstStyle>
            <a:lvl1pPr marL="342900" indent="-342900">
              <a:lnSpc>
                <a:spcPct val="150000"/>
              </a:lnSpc>
              <a:buFont typeface="Normal systemskrift"/>
              <a:buChar char="→"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sz="2400" dirty="0" err="1"/>
              <a:t>Insert</a:t>
            </a:r>
            <a:r>
              <a:rPr lang="da-DK" sz="2400" dirty="0"/>
              <a:t> point</a:t>
            </a:r>
          </a:p>
          <a:p>
            <a:pPr lvl="0"/>
            <a:r>
              <a:rPr lang="da-DK" sz="2400" dirty="0" err="1"/>
              <a:t>Insert</a:t>
            </a:r>
            <a:r>
              <a:rPr lang="da-DK" sz="2400" dirty="0"/>
              <a:t> point</a:t>
            </a:r>
          </a:p>
          <a:p>
            <a:pPr lvl="0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64666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bin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845" y="3615182"/>
            <a:ext cx="9246932" cy="484984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a-DK" dirty="0"/>
              <a:t>Klik for at redigere i master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845" y="9847621"/>
            <a:ext cx="9817603" cy="13054909"/>
          </a:xfrm>
          <a:prstGeom prst="rect">
            <a:avLst/>
          </a:prstGeom>
        </p:spPr>
        <p:txBody>
          <a:bodyPr vert="horz" lIns="0" tIns="0" rIns="0" bIns="0" numCol="2" spcCol="2520000" rtlCol="0">
            <a:noAutofit/>
          </a:bodyPr>
          <a:lstStyle/>
          <a:p>
            <a:pPr lvl="0"/>
            <a:r>
              <a:rPr lang="da-DK" dirty="0"/>
              <a:t>Første niveau, body 18 </a:t>
            </a:r>
            <a:r>
              <a:rPr lang="da-DK" dirty="0" err="1"/>
              <a:t>pkt</a:t>
            </a:r>
            <a:endParaRPr lang="da-DK" dirty="0"/>
          </a:p>
          <a:p>
            <a:pPr lvl="1"/>
            <a:r>
              <a:rPr lang="da-DK" dirty="0"/>
              <a:t>Andet niveau, bullet 18 </a:t>
            </a:r>
            <a:r>
              <a:rPr lang="da-DK" dirty="0" err="1"/>
              <a:t>pkt</a:t>
            </a:r>
            <a:endParaRPr lang="da-DK" dirty="0"/>
          </a:p>
          <a:p>
            <a:pPr lvl="2"/>
            <a:r>
              <a:rPr lang="da-DK" dirty="0"/>
              <a:t>Tredje niveau, bullet 16 </a:t>
            </a:r>
            <a:r>
              <a:rPr lang="da-DK" dirty="0" err="1"/>
              <a:t>pkt</a:t>
            </a:r>
            <a:endParaRPr lang="da-DK" dirty="0"/>
          </a:p>
          <a:p>
            <a:pPr lvl="3"/>
            <a:r>
              <a:rPr lang="da-DK" dirty="0"/>
              <a:t>Fjerde niveau, Body 16 </a:t>
            </a:r>
            <a:r>
              <a:rPr lang="da-DK" dirty="0" err="1"/>
              <a:t>pkt</a:t>
            </a:r>
            <a:endParaRPr lang="da-DK" dirty="0"/>
          </a:p>
          <a:p>
            <a:pPr lvl="4"/>
            <a:r>
              <a:rPr lang="da-DK" dirty="0"/>
              <a:t>Femte niveau, Body 16 </a:t>
            </a:r>
            <a:r>
              <a:rPr lang="da-DK" dirty="0" err="1"/>
              <a:t>pkt</a:t>
            </a:r>
            <a:endParaRPr lang="da-DK" dirty="0"/>
          </a:p>
          <a:p>
            <a:pPr lvl="5"/>
            <a:r>
              <a:rPr lang="da-DK" dirty="0"/>
              <a:t>Sjette niveau, bullet 12 </a:t>
            </a:r>
            <a:r>
              <a:rPr lang="da-DK" dirty="0" err="1"/>
              <a:t>pkt</a:t>
            </a:r>
            <a:endParaRPr lang="da-DK" dirty="0"/>
          </a:p>
          <a:p>
            <a:pPr lvl="6"/>
            <a:r>
              <a:rPr lang="da-DK" dirty="0"/>
              <a:t>Syvende niveau, bullet 14 </a:t>
            </a:r>
            <a:r>
              <a:rPr lang="da-DK" dirty="0" err="1"/>
              <a:t>pkt</a:t>
            </a:r>
            <a:endParaRPr lang="da-DK" dirty="0"/>
          </a:p>
          <a:p>
            <a:pPr lvl="7"/>
            <a:r>
              <a:rPr lang="da-DK" dirty="0"/>
              <a:t>Ottende niveau, Bullet, 14 </a:t>
            </a:r>
            <a:r>
              <a:rPr lang="da-DK" dirty="0" err="1"/>
              <a:t>pkt</a:t>
            </a:r>
            <a:endParaRPr lang="da-DK" dirty="0"/>
          </a:p>
          <a:p>
            <a:pPr lvl="8"/>
            <a:r>
              <a:rPr lang="da-DK" dirty="0"/>
              <a:t>Niende niveau, Bullet, 12 </a:t>
            </a:r>
            <a:r>
              <a:rPr lang="da-DK" dirty="0" err="1"/>
              <a:t>pkt</a:t>
            </a:r>
            <a:endParaRPr lang="da-DK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9C3F3D4-B958-489D-8401-2859D15536DE}"/>
              </a:ext>
            </a:extLst>
          </p:cNvPr>
          <p:cNvSpPr/>
          <p:nvPr userDrawn="1"/>
        </p:nvSpPr>
        <p:spPr>
          <a:xfrm rot="5400000">
            <a:off x="8685149" y="2188975"/>
            <a:ext cx="3311948" cy="344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en-GB" sz="1800" b="0" noProof="1">
                <a:solidFill>
                  <a:schemeClr val="tx1"/>
                </a:solidFill>
              </a:rPr>
              <a:t>sdu.dk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AD2A31-35D3-4D5D-AA2D-C72C49CA7FB0}"/>
              </a:ext>
            </a:extLst>
          </p:cNvPr>
          <p:cNvSpPr/>
          <p:nvPr userDrawn="1"/>
        </p:nvSpPr>
        <p:spPr>
          <a:xfrm rot="5400000">
            <a:off x="8686974" y="5104148"/>
            <a:ext cx="3311948" cy="3446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l"/>
            <a:r>
              <a:rPr lang="en-GB" sz="1800" b="0" noProof="1">
                <a:solidFill>
                  <a:schemeClr val="tx1"/>
                </a:solidFill>
              </a:rPr>
              <a:t>#sdudk</a:t>
            </a:r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A56ADEC3-98E1-4CEA-9AF5-46F4CDD2FA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25035201"/>
            <a:ext cx="0" cy="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20">
                <a:noFill/>
              </a:defRPr>
            </a:lvl1pPr>
          </a:lstStyle>
          <a:p>
            <a:fld id="{F1A13B18-F5ED-4611-8DBB-F05123AFBA22}" type="datetimeFigureOut">
              <a:rPr lang="da-DK" smtClean="0"/>
              <a:pPr/>
              <a:t>11.11.2025</a:t>
            </a:fld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25035201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>
              <a:defRPr sz="220">
                <a:noFill/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8" name="Date Placeholder 14">
            <a:extLst>
              <a:ext uri="{FF2B5EF4-FFF2-40B4-BE49-F238E27FC236}">
                <a16:creationId xmlns:a16="http://schemas.microsoft.com/office/drawing/2014/main" id="{7DF98717-AAEA-4E2B-96B8-AAAFF896C0EA}"/>
              </a:ext>
            </a:extLst>
          </p:cNvPr>
          <p:cNvSpPr txBox="1">
            <a:spLocks/>
          </p:cNvSpPr>
          <p:nvPr userDrawn="1"/>
        </p:nvSpPr>
        <p:spPr>
          <a:xfrm>
            <a:off x="0" y="25035201"/>
            <a:ext cx="0" cy="0"/>
          </a:xfrm>
          <a:prstGeom prst="rect">
            <a:avLst/>
          </a:prstGeom>
        </p:spPr>
        <p:txBody>
          <a:bodyPr vert="horz" lIns="201591" tIns="100796" rIns="201591" bIns="100796" rtlCol="0" anchor="ctr"/>
          <a:lstStyle>
            <a:defPPr>
              <a:defRPr lang="en-US"/>
            </a:defPPr>
            <a:lvl1pPr marL="0" algn="l" defTabSz="914400" rtl="0" eaLnBrk="1" latinLnBrk="0" hangingPunct="1">
              <a:defRPr sz="1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1A13B18-F5ED-4611-8DBB-F05123AFBA22}" type="datetimeFigureOut">
              <a:rPr lang="da-DK" sz="220" smtClean="0"/>
              <a:pPr/>
              <a:t>11.11.2025</a:t>
            </a:fld>
            <a:endParaRPr lang="da-DK" sz="220" dirty="0"/>
          </a:p>
        </p:txBody>
      </p:sp>
      <p:pic>
        <p:nvPicPr>
          <p:cNvPr id="19" name="Logo black">
            <a:extLst>
              <a:ext uri="{FF2B5EF4-FFF2-40B4-BE49-F238E27FC236}">
                <a16:creationId xmlns:a16="http://schemas.microsoft.com/office/drawing/2014/main" id="{9F911F29-4B66-49AD-A756-CA670133FD2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845" y="23715947"/>
            <a:ext cx="1786890" cy="48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4" r:id="rId2"/>
    <p:sldLayoutId id="2147483695" r:id="rId3"/>
  </p:sldLayoutIdLst>
  <p:hf hdr="0"/>
  <p:txStyles>
    <p:titleStyle>
      <a:lvl1pPr algn="l" defTabSz="2015886" rtl="0" eaLnBrk="1" latinLnBrk="0" hangingPunct="1">
        <a:lnSpc>
          <a:spcPct val="83000"/>
        </a:lnSpc>
        <a:spcBef>
          <a:spcPct val="0"/>
        </a:spcBef>
        <a:buNone/>
        <a:tabLst>
          <a:tab pos="3170821" algn="l"/>
        </a:tabLst>
        <a:defRPr sz="8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2015886" rtl="0" eaLnBrk="1" latinLnBrk="0" hangingPunct="1">
        <a:lnSpc>
          <a:spcPct val="110000"/>
        </a:lnSpc>
        <a:spcBef>
          <a:spcPts val="2000"/>
        </a:spcBef>
        <a:buFont typeface="Arial" panose="020B0604020202020204" pitchFamily="34" charset="0"/>
        <a:buChar char="​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2015886" rtl="0" eaLnBrk="1" latinLnBrk="0" hangingPunct="1">
        <a:lnSpc>
          <a:spcPct val="11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16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432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​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6000" indent="-216000" algn="l" defTabSz="2015886" rtl="0" eaLnBrk="1" latinLnBrk="0" hangingPunct="1">
        <a:lnSpc>
          <a:spcPct val="11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8pPr>
      <a:lvl9pPr marL="432000" indent="-216000" algn="l" defTabSz="2015886" rtl="0" eaLnBrk="1" latinLnBrk="0" hangingPunct="1">
        <a:lnSpc>
          <a:spcPct val="110000"/>
        </a:lnSpc>
        <a:spcBef>
          <a:spcPts val="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1pPr>
      <a:lvl2pPr marL="1007943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2pPr>
      <a:lvl3pPr marL="201588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3pPr>
      <a:lvl4pPr marL="302382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4pPr>
      <a:lvl5pPr marL="403177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5pPr>
      <a:lvl6pPr marL="5039716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6pPr>
      <a:lvl7pPr marL="6047659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7pPr>
      <a:lvl8pPr marL="7055602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8pPr>
      <a:lvl9pPr marL="8063545" algn="l" defTabSz="2015886" rtl="0" eaLnBrk="1" latinLnBrk="0" hangingPunct="1">
        <a:defRPr sz="39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744" userDrawn="1">
          <p15:clr>
            <a:srgbClr val="F26B43"/>
          </p15:clr>
        </p15:guide>
        <p15:guide id="4" orient="horz" pos="2272" userDrawn="1">
          <p15:clr>
            <a:srgbClr val="F26B43"/>
          </p15:clr>
        </p15:guide>
        <p15:guide id="6" pos="6546" userDrawn="1">
          <p15:clr>
            <a:srgbClr val="F26B43"/>
          </p15:clr>
        </p15:guide>
        <p15:guide id="8" orient="horz" pos="7712" userDrawn="1">
          <p15:clr>
            <a:srgbClr val="F26B43"/>
          </p15:clr>
        </p15:guide>
        <p15:guide id="10" orient="horz" pos="14888" userDrawn="1">
          <p15:clr>
            <a:srgbClr val="F26B43"/>
          </p15:clr>
        </p15:guide>
        <p15:guide id="11" pos="485" userDrawn="1">
          <p15:clr>
            <a:srgbClr val="F26B43"/>
          </p15:clr>
        </p15:guide>
        <p15:guide id="12" pos="3513" userDrawn="1">
          <p15:clr>
            <a:srgbClr val="F26B43"/>
          </p15:clr>
        </p15:guide>
        <p15:guide id="13" pos="3587" userDrawn="1">
          <p15:clr>
            <a:srgbClr val="F26B43"/>
          </p15:clr>
        </p15:guide>
        <p15:guide id="14" pos="344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6.xml"/><Relationship Id="rId1" Type="http://schemas.openxmlformats.org/officeDocument/2006/relationships/customXml" Target="../../customXml/item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B039CF-60ED-4030-ADA8-66306625C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78F564-4C7E-4234-B65F-03C8A00AADF6}" type="datetime1">
              <a:rPr lang="da-DK" smtClean="0"/>
              <a:t>11.11.2025</a:t>
            </a:fld>
            <a:endParaRPr lang="da-DK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23374C-A098-468C-AAAE-881DB054DD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47B87F32-62A7-4219-934C-2574BA7C2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5758" y="1876533"/>
            <a:ext cx="9246932" cy="1092581"/>
          </a:xfrm>
        </p:spPr>
        <p:txBody>
          <a:bodyPr/>
          <a:lstStyle/>
          <a:p>
            <a:r>
              <a:rPr lang="da-DK" dirty="0"/>
              <a:t>Effektmål</a:t>
            </a:r>
          </a:p>
        </p:txBody>
      </p:sp>
      <p:graphicFrame>
        <p:nvGraphicFramePr>
          <p:cNvPr id="18" name="Tabel 17">
            <a:extLst>
              <a:ext uri="{FF2B5EF4-FFF2-40B4-BE49-F238E27FC236}">
                <a16:creationId xmlns:a16="http://schemas.microsoft.com/office/drawing/2014/main" id="{DD47A2CF-3509-12BF-945C-EC11ED3441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3647868"/>
              </p:ext>
            </p:extLst>
          </p:nvPr>
        </p:nvGraphicFramePr>
        <p:xfrm>
          <a:off x="745759" y="3550870"/>
          <a:ext cx="9351574" cy="18394729"/>
        </p:xfrm>
        <a:graphic>
          <a:graphicData uri="http://schemas.openxmlformats.org/drawingml/2006/table">
            <a:tbl>
              <a:tblPr firstRow="1">
                <a:effectLst/>
                <a:tableStyleId>{F5AB1C69-6EDB-4FF4-983F-18BD219EF322}</a:tableStyleId>
              </a:tblPr>
              <a:tblGrid>
                <a:gridCol w="9351574">
                  <a:extLst>
                    <a:ext uri="{9D8B030D-6E8A-4147-A177-3AD203B41FA5}">
                      <a16:colId xmlns:a16="http://schemas.microsoft.com/office/drawing/2014/main" val="165978043"/>
                    </a:ext>
                  </a:extLst>
                </a:gridCol>
              </a:tblGrid>
              <a:tr h="1104232">
                <a:tc>
                  <a:txBody>
                    <a:bodyPr/>
                    <a:lstStyle/>
                    <a:p>
                      <a:r>
                        <a:rPr lang="da-DK" sz="3600" dirty="0">
                          <a:solidFill>
                            <a:srgbClr val="000000"/>
                          </a:solidFill>
                        </a:rPr>
                        <a:t>Oversigt over effekter</a:t>
                      </a:r>
                    </a:p>
                  </a:txBody>
                  <a:tcPr marL="180000" anchor="ctr"/>
                </a:tc>
                <a:extLst>
                  <a:ext uri="{0D108BD9-81ED-4DB2-BD59-A6C34878D82A}">
                    <a16:rowId xmlns:a16="http://schemas.microsoft.com/office/drawing/2014/main" val="1902633708"/>
                  </a:ext>
                </a:extLst>
              </a:tr>
              <a:tr h="17290497">
                <a:tc>
                  <a:txBody>
                    <a:bodyPr/>
                    <a:lstStyle/>
                    <a:p>
                      <a:endParaRPr lang="da-DK" dirty="0"/>
                    </a:p>
                    <a:p>
                      <a:endParaRPr lang="da-DK" dirty="0"/>
                    </a:p>
                    <a:p>
                      <a:endParaRPr lang="da-DK" dirty="0"/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27428304"/>
                  </a:ext>
                </a:extLst>
              </a:tr>
            </a:tbl>
          </a:graphicData>
        </a:graphic>
      </p:graphicFrame>
      <p:sp>
        <p:nvSpPr>
          <p:cNvPr id="19" name="Tekstfelt 18">
            <a:extLst>
              <a:ext uri="{FF2B5EF4-FFF2-40B4-BE49-F238E27FC236}">
                <a16:creationId xmlns:a16="http://schemas.microsoft.com/office/drawing/2014/main" id="{AB95E2C3-8244-ED35-75DE-A82F88D9259B}"/>
              </a:ext>
            </a:extLst>
          </p:cNvPr>
          <p:cNvSpPr txBox="1"/>
          <p:nvPr/>
        </p:nvSpPr>
        <p:spPr>
          <a:xfrm>
            <a:off x="898418" y="4774903"/>
            <a:ext cx="8967477" cy="794403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180000" rIns="180000" bIns="180000" rtlCol="0" anchor="ctr">
            <a:spAutoFit/>
          </a:bodyPr>
          <a:lstStyle/>
          <a:p>
            <a:pPr algn="ctr"/>
            <a:r>
              <a:rPr lang="da-DK" sz="2800" dirty="0"/>
              <a:t>Overordnet effekt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5CE2336F-0AAB-7EE7-65EF-A5E1FDF3993C}"/>
              </a:ext>
            </a:extLst>
          </p:cNvPr>
          <p:cNvSpPr txBox="1"/>
          <p:nvPr/>
        </p:nvSpPr>
        <p:spPr>
          <a:xfrm>
            <a:off x="3162111" y="6159145"/>
            <a:ext cx="4252159" cy="2556242"/>
          </a:xfrm>
          <a:prstGeom prst="rect">
            <a:avLst/>
          </a:prstGeom>
          <a:solidFill>
            <a:schemeClr val="accent1"/>
          </a:solidFill>
        </p:spPr>
        <p:txBody>
          <a:bodyPr wrap="square" lIns="1260000" tIns="900000" rIns="1260000" bIns="900000" rtlCol="0" anchor="ctr">
            <a:spAutoFit/>
          </a:bodyPr>
          <a:lstStyle/>
          <a:p>
            <a:pPr algn="ctr"/>
            <a:r>
              <a:rPr lang="da-DK" sz="2400" dirty="0"/>
              <a:t>Forretnings-effekt A</a:t>
            </a:r>
          </a:p>
        </p:txBody>
      </p:sp>
      <p:sp>
        <p:nvSpPr>
          <p:cNvPr id="29" name="Tekstfelt 28">
            <a:extLst>
              <a:ext uri="{FF2B5EF4-FFF2-40B4-BE49-F238E27FC236}">
                <a16:creationId xmlns:a16="http://schemas.microsoft.com/office/drawing/2014/main" id="{C7F66352-AA73-4E9D-BDCA-A4003A980BF0}"/>
              </a:ext>
            </a:extLst>
          </p:cNvPr>
          <p:cNvSpPr txBox="1"/>
          <p:nvPr/>
        </p:nvSpPr>
        <p:spPr>
          <a:xfrm>
            <a:off x="677969" y="9120306"/>
            <a:ext cx="4252159" cy="2556242"/>
          </a:xfrm>
          <a:prstGeom prst="rect">
            <a:avLst/>
          </a:prstGeom>
          <a:solidFill>
            <a:schemeClr val="accent1"/>
          </a:solidFill>
        </p:spPr>
        <p:txBody>
          <a:bodyPr wrap="square" lIns="1260000" tIns="900000" rIns="1260000" bIns="900000" rtlCol="0" anchor="ctr">
            <a:spAutoFit/>
          </a:bodyPr>
          <a:lstStyle/>
          <a:p>
            <a:pPr algn="ctr"/>
            <a:r>
              <a:rPr lang="da-DK" sz="2400" dirty="0"/>
              <a:t>Forretnings-effekt B</a:t>
            </a:r>
          </a:p>
        </p:txBody>
      </p:sp>
      <p:sp>
        <p:nvSpPr>
          <p:cNvPr id="30" name="Tekstfelt 29">
            <a:extLst>
              <a:ext uri="{FF2B5EF4-FFF2-40B4-BE49-F238E27FC236}">
                <a16:creationId xmlns:a16="http://schemas.microsoft.com/office/drawing/2014/main" id="{5E7DD7BA-5B92-1200-3602-C092B9B9CC65}"/>
              </a:ext>
            </a:extLst>
          </p:cNvPr>
          <p:cNvSpPr txBox="1"/>
          <p:nvPr/>
        </p:nvSpPr>
        <p:spPr>
          <a:xfrm>
            <a:off x="6066013" y="9145353"/>
            <a:ext cx="4252159" cy="2556242"/>
          </a:xfrm>
          <a:prstGeom prst="rect">
            <a:avLst/>
          </a:prstGeom>
          <a:solidFill>
            <a:schemeClr val="accent1"/>
          </a:solidFill>
        </p:spPr>
        <p:txBody>
          <a:bodyPr wrap="square" lIns="1260000" tIns="900000" rIns="1260000" bIns="900000" rtlCol="0" anchor="ctr">
            <a:spAutoFit/>
          </a:bodyPr>
          <a:lstStyle/>
          <a:p>
            <a:pPr algn="ctr"/>
            <a:r>
              <a:rPr lang="da-DK" sz="2400" dirty="0"/>
              <a:t>Forretnings-effekt C</a:t>
            </a:r>
          </a:p>
        </p:txBody>
      </p:sp>
      <p:cxnSp>
        <p:nvCxnSpPr>
          <p:cNvPr id="33" name="Lige pilforbindelse 32">
            <a:extLst>
              <a:ext uri="{FF2B5EF4-FFF2-40B4-BE49-F238E27FC236}">
                <a16:creationId xmlns:a16="http://schemas.microsoft.com/office/drawing/2014/main" id="{61C4E7CC-54B0-7703-17D8-0671E42A9BFA}"/>
              </a:ext>
            </a:extLst>
          </p:cNvPr>
          <p:cNvCxnSpPr>
            <a:cxnSpLocks/>
          </p:cNvCxnSpPr>
          <p:nvPr/>
        </p:nvCxnSpPr>
        <p:spPr>
          <a:xfrm flipV="1">
            <a:off x="1973526" y="5569305"/>
            <a:ext cx="0" cy="357604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Lige pilforbindelse 33">
            <a:extLst>
              <a:ext uri="{FF2B5EF4-FFF2-40B4-BE49-F238E27FC236}">
                <a16:creationId xmlns:a16="http://schemas.microsoft.com/office/drawing/2014/main" id="{352D70B8-3EF3-4B0C-6FCE-3200766A67F6}"/>
              </a:ext>
            </a:extLst>
          </p:cNvPr>
          <p:cNvCxnSpPr>
            <a:cxnSpLocks/>
          </p:cNvCxnSpPr>
          <p:nvPr/>
        </p:nvCxnSpPr>
        <p:spPr>
          <a:xfrm flipV="1">
            <a:off x="7491675" y="11701595"/>
            <a:ext cx="0" cy="581756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Lige pilforbindelse 36">
            <a:extLst>
              <a:ext uri="{FF2B5EF4-FFF2-40B4-BE49-F238E27FC236}">
                <a16:creationId xmlns:a16="http://schemas.microsoft.com/office/drawing/2014/main" id="{0AD8864A-5CC5-EEC3-8DD1-C467A6C98EE6}"/>
              </a:ext>
            </a:extLst>
          </p:cNvPr>
          <p:cNvCxnSpPr>
            <a:cxnSpLocks/>
          </p:cNvCxnSpPr>
          <p:nvPr/>
        </p:nvCxnSpPr>
        <p:spPr>
          <a:xfrm flipV="1">
            <a:off x="8640082" y="5569305"/>
            <a:ext cx="0" cy="364276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Tekstfelt 37">
            <a:extLst>
              <a:ext uri="{FF2B5EF4-FFF2-40B4-BE49-F238E27FC236}">
                <a16:creationId xmlns:a16="http://schemas.microsoft.com/office/drawing/2014/main" id="{518078DE-CC31-0AA7-39C8-DB670ABACED4}"/>
              </a:ext>
            </a:extLst>
          </p:cNvPr>
          <p:cNvSpPr txBox="1"/>
          <p:nvPr/>
        </p:nvSpPr>
        <p:spPr>
          <a:xfrm>
            <a:off x="786471" y="12241471"/>
            <a:ext cx="4252159" cy="2556242"/>
          </a:xfrm>
          <a:prstGeom prst="rect">
            <a:avLst/>
          </a:prstGeom>
          <a:solidFill>
            <a:schemeClr val="accent6"/>
          </a:solidFill>
        </p:spPr>
        <p:txBody>
          <a:bodyPr wrap="square" lIns="1260000" tIns="900000" rIns="1260000" bIns="900000" rtlCol="0" anchor="ctr">
            <a:spAutoFit/>
          </a:bodyPr>
          <a:lstStyle/>
          <a:p>
            <a:pPr algn="ctr"/>
            <a:r>
              <a:rPr lang="da-DK" sz="2400" dirty="0"/>
              <a:t>Adfærds-effekt 1</a:t>
            </a:r>
          </a:p>
        </p:txBody>
      </p:sp>
      <p:sp>
        <p:nvSpPr>
          <p:cNvPr id="39" name="Tekstfelt 38">
            <a:extLst>
              <a:ext uri="{FF2B5EF4-FFF2-40B4-BE49-F238E27FC236}">
                <a16:creationId xmlns:a16="http://schemas.microsoft.com/office/drawing/2014/main" id="{471ABD05-746C-FDA4-CBE8-C690424E3448}"/>
              </a:ext>
            </a:extLst>
          </p:cNvPr>
          <p:cNvSpPr txBox="1"/>
          <p:nvPr/>
        </p:nvSpPr>
        <p:spPr>
          <a:xfrm>
            <a:off x="5307397" y="12241471"/>
            <a:ext cx="4252159" cy="2556242"/>
          </a:xfrm>
          <a:prstGeom prst="rect">
            <a:avLst/>
          </a:prstGeom>
          <a:solidFill>
            <a:schemeClr val="accent6"/>
          </a:solidFill>
        </p:spPr>
        <p:txBody>
          <a:bodyPr wrap="square" lIns="1260000" tIns="900000" rIns="1260000" bIns="900000" rtlCol="0" anchor="ctr">
            <a:spAutoFit/>
          </a:bodyPr>
          <a:lstStyle/>
          <a:p>
            <a:pPr algn="ctr"/>
            <a:r>
              <a:rPr lang="da-DK" sz="2400" dirty="0"/>
              <a:t>Adfærds-effekt 2</a:t>
            </a:r>
          </a:p>
        </p:txBody>
      </p:sp>
      <p:sp>
        <p:nvSpPr>
          <p:cNvPr id="41" name="Tekstfelt 40">
            <a:extLst>
              <a:ext uri="{FF2B5EF4-FFF2-40B4-BE49-F238E27FC236}">
                <a16:creationId xmlns:a16="http://schemas.microsoft.com/office/drawing/2014/main" id="{A1262034-DC63-0DD3-D0D3-BC763C751A55}"/>
              </a:ext>
            </a:extLst>
          </p:cNvPr>
          <p:cNvSpPr txBox="1"/>
          <p:nvPr/>
        </p:nvSpPr>
        <p:spPr>
          <a:xfrm>
            <a:off x="898418" y="15202592"/>
            <a:ext cx="4252159" cy="2556242"/>
          </a:xfrm>
          <a:prstGeom prst="rect">
            <a:avLst/>
          </a:prstGeom>
          <a:solidFill>
            <a:schemeClr val="accent6"/>
          </a:solidFill>
        </p:spPr>
        <p:txBody>
          <a:bodyPr wrap="square" lIns="1260000" tIns="900000" rIns="1260000" bIns="900000" rtlCol="0" anchor="ctr">
            <a:spAutoFit/>
          </a:bodyPr>
          <a:lstStyle/>
          <a:p>
            <a:pPr algn="ctr"/>
            <a:r>
              <a:rPr lang="da-DK" sz="2400" dirty="0"/>
              <a:t>Adfærds-effekt 3</a:t>
            </a:r>
          </a:p>
        </p:txBody>
      </p:sp>
      <p:sp>
        <p:nvSpPr>
          <p:cNvPr id="42" name="Tekstfelt 41">
            <a:extLst>
              <a:ext uri="{FF2B5EF4-FFF2-40B4-BE49-F238E27FC236}">
                <a16:creationId xmlns:a16="http://schemas.microsoft.com/office/drawing/2014/main" id="{2E105A92-12CA-1804-AD6B-21544A61A906}"/>
              </a:ext>
            </a:extLst>
          </p:cNvPr>
          <p:cNvSpPr txBox="1"/>
          <p:nvPr/>
        </p:nvSpPr>
        <p:spPr>
          <a:xfrm>
            <a:off x="5904306" y="15189958"/>
            <a:ext cx="4252159" cy="2556242"/>
          </a:xfrm>
          <a:prstGeom prst="rect">
            <a:avLst/>
          </a:prstGeom>
          <a:solidFill>
            <a:schemeClr val="accent6"/>
          </a:solidFill>
        </p:spPr>
        <p:txBody>
          <a:bodyPr wrap="square" lIns="1260000" tIns="900000" rIns="1260000" bIns="900000" rtlCol="0" anchor="ctr">
            <a:spAutoFit/>
          </a:bodyPr>
          <a:lstStyle/>
          <a:p>
            <a:pPr algn="ctr"/>
            <a:r>
              <a:rPr lang="da-DK" sz="2400" dirty="0"/>
              <a:t>Adfærds-effekt 4</a:t>
            </a:r>
          </a:p>
        </p:txBody>
      </p:sp>
      <p:cxnSp>
        <p:nvCxnSpPr>
          <p:cNvPr id="46" name="Lige pilforbindelse 45">
            <a:extLst>
              <a:ext uri="{FF2B5EF4-FFF2-40B4-BE49-F238E27FC236}">
                <a16:creationId xmlns:a16="http://schemas.microsoft.com/office/drawing/2014/main" id="{F577FF6A-A711-188E-825A-0D3320C3FD20}"/>
              </a:ext>
            </a:extLst>
          </p:cNvPr>
          <p:cNvCxnSpPr>
            <a:cxnSpLocks/>
          </p:cNvCxnSpPr>
          <p:nvPr/>
        </p:nvCxnSpPr>
        <p:spPr>
          <a:xfrm flipV="1">
            <a:off x="5566468" y="8689823"/>
            <a:ext cx="37657" cy="352758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Lige pilforbindelse 46">
            <a:extLst>
              <a:ext uri="{FF2B5EF4-FFF2-40B4-BE49-F238E27FC236}">
                <a16:creationId xmlns:a16="http://schemas.microsoft.com/office/drawing/2014/main" id="{D7567EB1-F6BC-ADBB-3A59-43FFA1F426A7}"/>
              </a:ext>
            </a:extLst>
          </p:cNvPr>
          <p:cNvCxnSpPr>
            <a:cxnSpLocks/>
          </p:cNvCxnSpPr>
          <p:nvPr/>
        </p:nvCxnSpPr>
        <p:spPr>
          <a:xfrm flipV="1">
            <a:off x="2912550" y="14797713"/>
            <a:ext cx="0" cy="3922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Lige pilforbindelse 49">
            <a:extLst>
              <a:ext uri="{FF2B5EF4-FFF2-40B4-BE49-F238E27FC236}">
                <a16:creationId xmlns:a16="http://schemas.microsoft.com/office/drawing/2014/main" id="{E003B891-529E-51A8-A7C4-AC9B62E8CF85}"/>
              </a:ext>
            </a:extLst>
          </p:cNvPr>
          <p:cNvCxnSpPr>
            <a:cxnSpLocks/>
          </p:cNvCxnSpPr>
          <p:nvPr/>
        </p:nvCxnSpPr>
        <p:spPr>
          <a:xfrm flipH="1" flipV="1">
            <a:off x="9865895" y="11701595"/>
            <a:ext cx="6556" cy="348836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Lige pilforbindelse 51">
            <a:extLst>
              <a:ext uri="{FF2B5EF4-FFF2-40B4-BE49-F238E27FC236}">
                <a16:creationId xmlns:a16="http://schemas.microsoft.com/office/drawing/2014/main" id="{35AD12BA-9EC7-C813-1655-34F8E1B52536}"/>
              </a:ext>
            </a:extLst>
          </p:cNvPr>
          <p:cNvCxnSpPr>
            <a:cxnSpLocks/>
          </p:cNvCxnSpPr>
          <p:nvPr/>
        </p:nvCxnSpPr>
        <p:spPr>
          <a:xfrm flipV="1">
            <a:off x="3113422" y="11676548"/>
            <a:ext cx="0" cy="5408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Tekstfelt 59">
            <a:extLst>
              <a:ext uri="{FF2B5EF4-FFF2-40B4-BE49-F238E27FC236}">
                <a16:creationId xmlns:a16="http://schemas.microsoft.com/office/drawing/2014/main" id="{C3F30406-9358-6938-8255-D559A09B20F4}"/>
              </a:ext>
            </a:extLst>
          </p:cNvPr>
          <p:cNvSpPr txBox="1"/>
          <p:nvPr/>
        </p:nvSpPr>
        <p:spPr>
          <a:xfrm>
            <a:off x="786471" y="18246233"/>
            <a:ext cx="4252159" cy="2556242"/>
          </a:xfrm>
          <a:prstGeom prst="rect">
            <a:avLst/>
          </a:prstGeom>
          <a:solidFill>
            <a:schemeClr val="bg2"/>
          </a:solidFill>
        </p:spPr>
        <p:txBody>
          <a:bodyPr wrap="square" lIns="1152000" tIns="900000" rIns="1152000" bIns="900000" rtlCol="0" anchor="ctr">
            <a:spAutoFit/>
          </a:bodyPr>
          <a:lstStyle/>
          <a:p>
            <a:pPr algn="ctr"/>
            <a:r>
              <a:rPr lang="da-DK" sz="2400" dirty="0"/>
              <a:t>Kompetencer I</a:t>
            </a:r>
          </a:p>
        </p:txBody>
      </p:sp>
      <p:sp>
        <p:nvSpPr>
          <p:cNvPr id="61" name="Tekstfelt 60">
            <a:extLst>
              <a:ext uri="{FF2B5EF4-FFF2-40B4-BE49-F238E27FC236}">
                <a16:creationId xmlns:a16="http://schemas.microsoft.com/office/drawing/2014/main" id="{C9EF3330-B9CF-237A-5942-7EBCC76C1D32}"/>
              </a:ext>
            </a:extLst>
          </p:cNvPr>
          <p:cNvSpPr txBox="1"/>
          <p:nvPr/>
        </p:nvSpPr>
        <p:spPr>
          <a:xfrm>
            <a:off x="5740530" y="18245867"/>
            <a:ext cx="4252159" cy="2556242"/>
          </a:xfrm>
          <a:prstGeom prst="rect">
            <a:avLst/>
          </a:prstGeom>
          <a:solidFill>
            <a:schemeClr val="bg2"/>
          </a:solidFill>
        </p:spPr>
        <p:txBody>
          <a:bodyPr wrap="square" lIns="1152000" tIns="900000" rIns="1152000" bIns="900000" rtlCol="0" anchor="ctr">
            <a:spAutoFit/>
          </a:bodyPr>
          <a:lstStyle/>
          <a:p>
            <a:pPr algn="ctr"/>
            <a:r>
              <a:rPr lang="da-DK" sz="2400" dirty="0"/>
              <a:t>Kompetencer II</a:t>
            </a:r>
          </a:p>
        </p:txBody>
      </p:sp>
      <p:cxnSp>
        <p:nvCxnSpPr>
          <p:cNvPr id="67" name="Lige pilforbindelse 66">
            <a:extLst>
              <a:ext uri="{FF2B5EF4-FFF2-40B4-BE49-F238E27FC236}">
                <a16:creationId xmlns:a16="http://schemas.microsoft.com/office/drawing/2014/main" id="{1ECD884C-5730-5B52-69D0-E6CAB4828DD9}"/>
              </a:ext>
            </a:extLst>
          </p:cNvPr>
          <p:cNvCxnSpPr>
            <a:cxnSpLocks/>
          </p:cNvCxnSpPr>
          <p:nvPr/>
        </p:nvCxnSpPr>
        <p:spPr>
          <a:xfrm flipV="1">
            <a:off x="5238138" y="5569305"/>
            <a:ext cx="0" cy="58984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Tekstfelt 76">
            <a:extLst>
              <a:ext uri="{FF2B5EF4-FFF2-40B4-BE49-F238E27FC236}">
                <a16:creationId xmlns:a16="http://schemas.microsoft.com/office/drawing/2014/main" id="{55FFCCD9-25D9-F101-81CE-209683DE7882}"/>
              </a:ext>
            </a:extLst>
          </p:cNvPr>
          <p:cNvSpPr txBox="1"/>
          <p:nvPr/>
        </p:nvSpPr>
        <p:spPr>
          <a:xfrm>
            <a:off x="3829514" y="21092987"/>
            <a:ext cx="4252159" cy="2556242"/>
          </a:xfrm>
          <a:prstGeom prst="rect">
            <a:avLst/>
          </a:prstGeom>
          <a:solidFill>
            <a:schemeClr val="bg2"/>
          </a:solidFill>
        </p:spPr>
        <p:txBody>
          <a:bodyPr wrap="square" lIns="1152000" tIns="900000" rIns="1152000" bIns="900000" rtlCol="0" anchor="ctr">
            <a:spAutoFit/>
          </a:bodyPr>
          <a:lstStyle/>
          <a:p>
            <a:pPr algn="ctr"/>
            <a:r>
              <a:rPr lang="da-DK" sz="2400" dirty="0"/>
              <a:t>Kompetencer III</a:t>
            </a:r>
          </a:p>
        </p:txBody>
      </p:sp>
      <p:cxnSp>
        <p:nvCxnSpPr>
          <p:cNvPr id="82" name="Lige pilforbindelse 81">
            <a:extLst>
              <a:ext uri="{FF2B5EF4-FFF2-40B4-BE49-F238E27FC236}">
                <a16:creationId xmlns:a16="http://schemas.microsoft.com/office/drawing/2014/main" id="{A03299C4-60E4-3964-B970-F0450DF760C8}"/>
              </a:ext>
            </a:extLst>
          </p:cNvPr>
          <p:cNvCxnSpPr>
            <a:cxnSpLocks/>
          </p:cNvCxnSpPr>
          <p:nvPr/>
        </p:nvCxnSpPr>
        <p:spPr>
          <a:xfrm flipH="1" flipV="1">
            <a:off x="5106420" y="17771468"/>
            <a:ext cx="258245" cy="333415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Lige pilforbindelse 87">
            <a:extLst>
              <a:ext uri="{FF2B5EF4-FFF2-40B4-BE49-F238E27FC236}">
                <a16:creationId xmlns:a16="http://schemas.microsoft.com/office/drawing/2014/main" id="{3A95D177-A43E-2F79-6C6C-634B7BA1B40C}"/>
              </a:ext>
            </a:extLst>
          </p:cNvPr>
          <p:cNvCxnSpPr>
            <a:cxnSpLocks/>
          </p:cNvCxnSpPr>
          <p:nvPr/>
        </p:nvCxnSpPr>
        <p:spPr>
          <a:xfrm flipH="1" flipV="1">
            <a:off x="763054" y="14757504"/>
            <a:ext cx="6556" cy="348836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Lige pilforbindelse 88">
            <a:extLst>
              <a:ext uri="{FF2B5EF4-FFF2-40B4-BE49-F238E27FC236}">
                <a16:creationId xmlns:a16="http://schemas.microsoft.com/office/drawing/2014/main" id="{CD78146F-494D-80A5-8438-B9089A98BD33}"/>
              </a:ext>
            </a:extLst>
          </p:cNvPr>
          <p:cNvCxnSpPr>
            <a:cxnSpLocks/>
          </p:cNvCxnSpPr>
          <p:nvPr/>
        </p:nvCxnSpPr>
        <p:spPr>
          <a:xfrm flipV="1">
            <a:off x="7840642" y="17701833"/>
            <a:ext cx="0" cy="55666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kstfelt 4">
            <a:extLst>
              <a:ext uri="{FF2B5EF4-FFF2-40B4-BE49-F238E27FC236}">
                <a16:creationId xmlns:a16="http://schemas.microsoft.com/office/drawing/2014/main" id="{8140DC16-7390-2A3B-2C77-6EF93567AAFD}"/>
              </a:ext>
            </a:extLst>
          </p:cNvPr>
          <p:cNvSpPr txBox="1"/>
          <p:nvPr/>
        </p:nvSpPr>
        <p:spPr>
          <a:xfrm>
            <a:off x="7062952" y="24140046"/>
            <a:ext cx="394137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2800" b="0" i="1" dirty="0">
                <a:solidFill>
                  <a:srgbClr val="000000"/>
                </a:solidFill>
                <a:effectLst/>
                <a:highlight>
                  <a:srgbClr val="FFFFFF"/>
                </a:highlight>
                <a:latin typeface="Lyon Display Web"/>
              </a:rPr>
              <a:t>Print: Grafisk Center, SDU</a:t>
            </a:r>
            <a:endParaRPr lang="da-DK" sz="2800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43262433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SDU">
      <a:dk1>
        <a:srgbClr val="000000"/>
      </a:dk1>
      <a:lt1>
        <a:sysClr val="window" lastClr="FFFFFF"/>
      </a:lt1>
      <a:dk2>
        <a:srgbClr val="7A6040"/>
      </a:dk2>
      <a:lt2>
        <a:srgbClr val="DDCBA4"/>
      </a:lt2>
      <a:accent1>
        <a:srgbClr val="AEB862"/>
      </a:accent1>
      <a:accent2>
        <a:srgbClr val="789D4A"/>
      </a:accent2>
      <a:accent3>
        <a:srgbClr val="F2C75C"/>
      </a:accent3>
      <a:accent4>
        <a:srgbClr val="E07E3C"/>
      </a:accent4>
      <a:accent5>
        <a:srgbClr val="E1BBB4"/>
      </a:accent5>
      <a:accent6>
        <a:srgbClr val="D05A57"/>
      </a:accent6>
      <a:hlink>
        <a:srgbClr val="0563C1"/>
      </a:hlink>
      <a:folHlink>
        <a:srgbClr val="954F72"/>
      </a:folHlink>
    </a:clrScheme>
    <a:fontScheme name="SD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solidFill>
            <a:schemeClr val="accent1"/>
          </a:solidFill>
        </a:ln>
      </a:spPr>
      <a:bodyPr lIns="72000" tIns="72000" rIns="72000" bIns="72000" rtlCol="0" anchor="ctr"/>
      <a:lstStyle>
        <a:defPPr algn="ctr">
          <a:defRPr sz="1600" dirty="0" err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600" dirty="0" err="1"/>
        </a:defPPr>
      </a:lstStyle>
    </a:txDef>
  </a:objectDefaults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  <a:extLst>
    <a:ext uri="{05A4C25C-085E-4340-85A3-A5531E510DB2}">
      <thm15:themeFamily xmlns:thm15="http://schemas.microsoft.com/office/thememl/2012/main" name="SDU widescreen.potx" id="{1C4F8E8D-0334-4267-96F7-9CAC143C1229}" vid="{6887ADA9-E5D5-4F4B-ACE2-4324069191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custClrLst>
    <a:custClr name="Grøn 1">
      <a:srgbClr val="4E5B31"/>
    </a:custClr>
    <a:custClr name="Grøn 2">
      <a:srgbClr val="789D4A"/>
    </a:custClr>
    <a:custClr name="Grøn 3">
      <a:srgbClr val="AEB862"/>
    </a:custClr>
    <a:custClr name="Grøn 4">
      <a:srgbClr val="EAE7B9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Orange 1">
      <a:srgbClr val="D38235"/>
    </a:custClr>
    <a:custClr name="Orange 2">
      <a:srgbClr val="E0A526"/>
    </a:custClr>
    <a:custClr name="Orange 3">
      <a:srgbClr val="EED484"/>
    </a:custClr>
    <a:custClr name="Orange 4">
      <a:srgbClr val="FCF0C4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Rød 1">
      <a:srgbClr val="862633"/>
    </a:custClr>
    <a:custClr name="Rød 2">
      <a:srgbClr val="D05A57"/>
    </a:custClr>
    <a:custClr name="Rød 3">
      <a:srgbClr val="E1BBB4"/>
    </a:custClr>
    <a:custClr name="Rød 4">
      <a:srgbClr val="F4E2DE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Brun 1">
      <a:srgbClr val="473729"/>
    </a:custClr>
    <a:custClr name="Brun 2">
      <a:srgbClr val="946037"/>
    </a:custClr>
    <a:custClr name="Brun 3">
      <a:srgbClr val="DDCBA4"/>
    </a:custClr>
    <a:custClr name="Brun 4">
      <a:srgbClr val="EFE5D1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Color has no name">
      <a:srgbClr val="FFFFFF"/>
    </a:custClr>
    <a:custClr name="Sort">
      <a:srgbClr val="000000"/>
    </a:custClr>
    <a:custClr name="Hvid">
      <a:srgbClr val="FFFFFF"/>
    </a:custClr>
  </a:custClr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TemplafyTemplateConfiguration><![CDATA[{"elementsMetadata":[{"type":"shape","id":"91982632-f31b-4c36-803f-31fc0f7c8cd7","elementConfiguration":{"binding":"{{UserProfile.Institut.Institute}}","type":"text","disableUpdates":false}}],"transformationConfigurations":[],"templateName":"SDU Poste 31x69cm -portrait","templateDescription":"This poster is much longer than the standard A3 format. You can print it faster than A2 at a low price in SDU Graphic Centre.","enableDocumentContentUpdater":true,"version":"2.0"}]]></TemplafyTemplateConfiguration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31F0C5556AE5F48AF2A2B637A068643" ma:contentTypeVersion="13" ma:contentTypeDescription="Opret et nyt dokument." ma:contentTypeScope="" ma:versionID="2e995ce4cd305f626da8383f39a59a2d">
  <xsd:schema xmlns:xsd="http://www.w3.org/2001/XMLSchema" xmlns:xs="http://www.w3.org/2001/XMLSchema" xmlns:p="http://schemas.microsoft.com/office/2006/metadata/properties" xmlns:ns2="8e5cd3e1-c7e1-4635-ade6-3f9346b21498" xmlns:ns3="5e0ad43a-6956-4125-8546-caf100e05b47" targetNamespace="http://schemas.microsoft.com/office/2006/metadata/properties" ma:root="true" ma:fieldsID="573781124dc9c2b58eaf067360b155a9" ns2:_="" ns3:_="">
    <xsd:import namespace="8e5cd3e1-c7e1-4635-ade6-3f9346b21498"/>
    <xsd:import namespace="5e0ad43a-6956-4125-8546-caf100e05b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5cd3e1-c7e1-4635-ade6-3f9346b214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ledmærker" ma:readOnly="false" ma:fieldId="{5cf76f15-5ced-4ddc-b409-7134ff3c332f}" ma:taxonomyMulti="true" ma:sspId="f9553f63-5966-4a09-978d-72b299aea11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0ad43a-6956-4125-8546-caf100e05b4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8b1255e-1f16-421a-9425-80a476612450}" ma:internalName="TaxCatchAll" ma:showField="CatchAllData" ma:web="5e0ad43a-6956-4125-8546-caf100e05b4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0ad43a-6956-4125-8546-caf100e05b47" xsi:nil="true"/>
    <lcf76f155ced4ddcb4097134ff3c332f xmlns="8e5cd3e1-c7e1-4635-ade6-3f9346b21498">
      <Terms xmlns="http://schemas.microsoft.com/office/infopath/2007/PartnerControls"/>
    </lcf76f155ced4ddcb4097134ff3c332f>
  </documentManagement>
</p:properties>
</file>

<file path=customXml/item5.xml><?xml version="1.0" encoding="utf-8"?>
<TemplafyFormConfiguration><![CDATA[{"formFields":[],"formDataEntries":[]}]]></TemplafyFormConfiguration>
</file>

<file path=customXml/item6.xml><?xml version="1.0" encoding="utf-8"?>
<TemplafySlideFormConfiguration><![CDATA[{"formFields":[],"formDataEntries":[]}]]></TemplafySlideFormConfiguration>
</file>

<file path=customXml/item7.xml><?xml version="1.0" encoding="utf-8"?>
<TemplafySlideTemplateConfiguration><![CDATA[{"slideVersion":1,"isValidatorEnabled":false,"isLocked":false,"elementsMetadata":[],"slideId":"638102335546760990","enableDocumentContentUpdater":false,"version":"2.0"}]]></TemplafySlideTemplateConfiguration>
</file>

<file path=customXml/itemProps1.xml><?xml version="1.0" encoding="utf-8"?>
<ds:datastoreItem xmlns:ds="http://schemas.openxmlformats.org/officeDocument/2006/customXml" ds:itemID="{18B06115-411C-44BF-85F9-B13B228B7F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84C70F-0F64-4774-853F-19FDF7E1F81D}">
  <ds:schemaRefs/>
</ds:datastoreItem>
</file>

<file path=customXml/itemProps3.xml><?xml version="1.0" encoding="utf-8"?>
<ds:datastoreItem xmlns:ds="http://schemas.openxmlformats.org/officeDocument/2006/customXml" ds:itemID="{7ED20688-ECA2-4A50-A1A5-AE34736CC9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5cd3e1-c7e1-4635-ade6-3f9346b21498"/>
    <ds:schemaRef ds:uri="5e0ad43a-6956-4125-8546-caf100e05b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AF9DD77E-59F1-4315-9633-81366F463A4D}">
  <ds:schemaRefs>
    <ds:schemaRef ds:uri="http://schemas.microsoft.com/office/2006/metadata/properties"/>
    <ds:schemaRef ds:uri="http://schemas.microsoft.com/office/infopath/2007/PartnerControls"/>
    <ds:schemaRef ds:uri="5e0ad43a-6956-4125-8546-caf100e05b47"/>
    <ds:schemaRef ds:uri="8e5cd3e1-c7e1-4635-ade6-3f9346b21498"/>
  </ds:schemaRefs>
</ds:datastoreItem>
</file>

<file path=customXml/itemProps5.xml><?xml version="1.0" encoding="utf-8"?>
<ds:datastoreItem xmlns:ds="http://schemas.openxmlformats.org/officeDocument/2006/customXml" ds:itemID="{A049634A-0FD6-47C7-8AFE-81884DDA3B60}">
  <ds:schemaRefs/>
</ds:datastoreItem>
</file>

<file path=customXml/itemProps6.xml><?xml version="1.0" encoding="utf-8"?>
<ds:datastoreItem xmlns:ds="http://schemas.openxmlformats.org/officeDocument/2006/customXml" ds:itemID="{3182B8A0-FFA0-4719-9701-26B61EBD7A23}">
  <ds:schemaRefs/>
</ds:datastoreItem>
</file>

<file path=customXml/itemProps7.xml><?xml version="1.0" encoding="utf-8"?>
<ds:datastoreItem xmlns:ds="http://schemas.openxmlformats.org/officeDocument/2006/customXml" ds:itemID="{35801ED0-5F58-4C4B-B784-402A6E60D2FB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SDU widescreen New design</Template>
  <TotalTime>0</TotalTime>
  <Words>34</Words>
  <Application>Microsoft Macintosh PowerPoint</Application>
  <PresentationFormat>Brugerdefineret</PresentationFormat>
  <Paragraphs>17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Lyon Display Web</vt:lpstr>
      <vt:lpstr>Normal systemskrift</vt:lpstr>
      <vt:lpstr>Blank</vt:lpstr>
      <vt:lpstr>Effektmål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2024-01-22T14:51:06Z</dcterms:created>
  <dcterms:modified xsi:type="dcterms:W3CDTF">2025-11-11T08:54:18Z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fyTimeStamp">
    <vt:lpwstr>2023-01-25T08:52:34</vt:lpwstr>
  </property>
  <property fmtid="{D5CDD505-2E9C-101B-9397-08002B2CF9AE}" pid="3" name="TemplafyTenantId">
    <vt:lpwstr>sdu</vt:lpwstr>
  </property>
  <property fmtid="{D5CDD505-2E9C-101B-9397-08002B2CF9AE}" pid="4" name="TemplafyTemplateId">
    <vt:lpwstr>638091270232274330</vt:lpwstr>
  </property>
  <property fmtid="{D5CDD505-2E9C-101B-9397-08002B2CF9AE}" pid="5" name="TemplafyUserProfileId">
    <vt:lpwstr>637830435346580110</vt:lpwstr>
  </property>
  <property fmtid="{D5CDD505-2E9C-101B-9397-08002B2CF9AE}" pid="6" name="TemplafyLanguageCode">
    <vt:lpwstr>da-DK</vt:lpwstr>
  </property>
  <property fmtid="{D5CDD505-2E9C-101B-9397-08002B2CF9AE}" pid="7" name="TemplafyFromBlank">
    <vt:bool>false</vt:bool>
  </property>
  <property fmtid="{D5CDD505-2E9C-101B-9397-08002B2CF9AE}" pid="8" name="ContentTypeId">
    <vt:lpwstr>0x010100831F0C5556AE5F48AF2A2B637A068643</vt:lpwstr>
  </property>
</Properties>
</file>