
<file path=[Content_Types].xml><?xml version="1.0" encoding="utf-8"?>
<Types xmlns="http://schemas.openxmlformats.org/package/2006/content-types">
  <Default Extension="bin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notesMasterIdLst>
    <p:notesMasterId r:id="rId10"/>
  </p:notesMasterIdLst>
  <p:sldIdLst>
    <p:sldId id="256" r:id="rId9"/>
  </p:sldIdLst>
  <p:sldSz cx="11160125" cy="24839613"/>
  <p:notesSz cx="6858000" cy="9144000"/>
  <p:defaultTextStyle>
    <a:defPPr>
      <a:defRPr lang="en-US"/>
    </a:defPPr>
    <a:lvl1pPr marL="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1pPr>
    <a:lvl2pPr marL="637568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2pPr>
    <a:lvl3pPr marL="127513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3pPr>
    <a:lvl4pPr marL="191270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4pPr>
    <a:lvl5pPr marL="255027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5pPr>
    <a:lvl6pPr marL="3187839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Forfatte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330" autoAdjust="0"/>
  </p:normalViewPr>
  <p:slideViewPr>
    <p:cSldViewPr snapToGrid="0" showGuides="1">
      <p:cViewPr varScale="1">
        <p:scale>
          <a:sx n="35" d="100"/>
          <a:sy n="35" d="100"/>
        </p:scale>
        <p:origin x="3888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11/11/2025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9063" y="685800"/>
            <a:ext cx="1539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37568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75137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912704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55027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187839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285" y="8474976"/>
            <a:ext cx="9209492" cy="241403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/>
            </a:lvl1pPr>
          </a:lstStyle>
          <a:p>
            <a:pPr lvl="0"/>
            <a:r>
              <a:rPr lang="en-US" dirty="0"/>
              <a:t>Insert date and time</a:t>
            </a:r>
            <a:br>
              <a:rPr lang="en-US" dirty="0"/>
            </a:br>
            <a:r>
              <a:rPr lang="en-US" dirty="0"/>
              <a:t>Location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E4EF50-21B4-427C-BDD1-B1B13D680B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1673321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906279-178D-4DF2-AF43-92378E0A51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8863" y="12473809"/>
            <a:ext cx="9622397" cy="129944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Professor Name</a:t>
            </a:r>
            <a:br>
              <a:rPr lang="en-US" dirty="0"/>
            </a:br>
            <a:r>
              <a:rPr lang="en-US" dirty="0"/>
              <a:t>Title, Institute, University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8864" y="14666442"/>
            <a:ext cx="9622398" cy="1421928"/>
          </a:xfrm>
        </p:spPr>
        <p:txBody>
          <a:bodyPr numCol="2" spcCol="252000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AD614F0-477E-4385-8042-DB852696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5913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0521" y="6658167"/>
            <a:ext cx="9172255" cy="90016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</a:lstStyle>
          <a:p>
            <a:pPr lvl="0"/>
            <a:r>
              <a:rPr lang="en-US" dirty="0"/>
              <a:t>Insert date and time, Location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0523" y="18186400"/>
            <a:ext cx="9620740" cy="3874048"/>
          </a:xfrm>
        </p:spPr>
        <p:txBody>
          <a:bodyPr numCol="2" spcCol="252000"/>
          <a:lstStyle>
            <a:lvl1pPr>
              <a:defRPr sz="1700">
                <a:solidFill>
                  <a:schemeClr val="tx1"/>
                </a:solidFill>
              </a:defRPr>
            </a:lvl1pPr>
            <a:lvl2pPr>
              <a:defRPr sz="1700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3DE9D46-9C5A-4DBF-9FBC-CD461A456CA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70521" y="8016513"/>
            <a:ext cx="9620741" cy="8697487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F1D19783-54BF-4915-A237-85734480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2611571"/>
            <a:ext cx="9246932" cy="358841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DA4805C-1A7D-5D19-4A0C-F8252AC29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7340674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5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43" userDrawn="1">
          <p15:clr>
            <a:srgbClr val="FBAE40"/>
          </p15:clr>
        </p15:guide>
        <p15:guide id="2" pos="358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4E2E6-22DC-A52C-B186-C642C67B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8ACC261-14C3-0A69-27F4-C914F4C1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3B5E40F-32D3-EAD4-1BB7-389FDF5481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9609541-8F28-1BC2-D077-7B843FEB23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5845" y="9104038"/>
            <a:ext cx="9172255" cy="50811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pPr lvl="0"/>
            <a:r>
              <a:rPr lang="en-US" dirty="0"/>
              <a:t>Insert date and time, Location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1D02494F-BEF7-FD9F-AB9C-B360AB12F1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845" y="12419806"/>
            <a:ext cx="9622398" cy="2106474"/>
          </a:xfrm>
        </p:spPr>
        <p:txBody>
          <a:bodyPr numCol="1">
            <a:spAutoFit/>
          </a:bodyPr>
          <a:lstStyle>
            <a:lvl1pPr marL="342900" indent="-342900">
              <a:lnSpc>
                <a:spcPct val="150000"/>
              </a:lnSpc>
              <a:buFont typeface="Normal systemskrift"/>
              <a:buChar char="→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sz="2400" dirty="0" err="1"/>
              <a:t>Insert</a:t>
            </a:r>
            <a:r>
              <a:rPr lang="da-DK" sz="2400" dirty="0"/>
              <a:t> point</a:t>
            </a:r>
          </a:p>
          <a:p>
            <a:pPr lvl="0"/>
            <a:r>
              <a:rPr lang="da-DK" sz="2400" dirty="0" err="1"/>
              <a:t>Insert</a:t>
            </a:r>
            <a:r>
              <a:rPr lang="da-DK" sz="2400" dirty="0"/>
              <a:t> point</a:t>
            </a:r>
          </a:p>
          <a:p>
            <a:pPr lvl="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466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bin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845" y="9847621"/>
            <a:ext cx="9817603" cy="13054909"/>
          </a:xfrm>
          <a:prstGeom prst="rect">
            <a:avLst/>
          </a:prstGeom>
        </p:spPr>
        <p:txBody>
          <a:bodyPr vert="horz" lIns="0" tIns="0" rIns="0" bIns="0" numCol="2" spcCol="2520000" rtlCol="0">
            <a:noAutofit/>
          </a:bodyPr>
          <a:lstStyle/>
          <a:p>
            <a:pPr lvl="0"/>
            <a:r>
              <a:rPr lang="da-DK" dirty="0"/>
              <a:t>Første niveau, body 18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18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16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Body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14 </a:t>
            </a:r>
            <a:r>
              <a:rPr lang="da-DK" dirty="0" err="1"/>
              <a:t>pkt</a:t>
            </a:r>
            <a:endParaRPr lang="da-DK" dirty="0"/>
          </a:p>
          <a:p>
            <a:pPr lvl="7"/>
            <a:r>
              <a:rPr lang="da-DK" dirty="0"/>
              <a:t>Ottende niveau, Bullet, 14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Bullet,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9C3F3D4-B958-489D-8401-2859D15536DE}"/>
              </a:ext>
            </a:extLst>
          </p:cNvPr>
          <p:cNvSpPr/>
          <p:nvPr userDrawn="1"/>
        </p:nvSpPr>
        <p:spPr>
          <a:xfrm rot="5400000">
            <a:off x="8685149" y="2188975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sdu.dk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AD2A31-35D3-4D5D-AA2D-C72C49CA7FB0}"/>
              </a:ext>
            </a:extLst>
          </p:cNvPr>
          <p:cNvSpPr/>
          <p:nvPr userDrawn="1"/>
        </p:nvSpPr>
        <p:spPr>
          <a:xfrm rot="5400000">
            <a:off x="8686974" y="5104148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#sdudk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220">
                <a:noFill/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201591" tIns="100796" rIns="201591" bIns="100796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220" smtClean="0"/>
              <a:pPr/>
              <a:t>11.11.2025</a:t>
            </a:fld>
            <a:endParaRPr lang="da-DK" sz="220" dirty="0"/>
          </a:p>
        </p:txBody>
      </p:sp>
      <p:pic>
        <p:nvPicPr>
          <p:cNvPr id="19" name="Logo black">
            <a:extLst>
              <a:ext uri="{FF2B5EF4-FFF2-40B4-BE49-F238E27FC236}">
                <a16:creationId xmlns:a16="http://schemas.microsoft.com/office/drawing/2014/main" id="{9F911F29-4B66-49AD-A756-CA670133FD2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45" y="23715947"/>
            <a:ext cx="1786890" cy="48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4" r:id="rId2"/>
    <p:sldLayoutId id="2147483695" r:id="rId3"/>
  </p:sldLayoutIdLst>
  <p:hf hdr="0"/>
  <p:txStyles>
    <p:titleStyle>
      <a:lvl1pPr algn="l" defTabSz="2015886" rtl="0" eaLnBrk="1" latinLnBrk="0" hangingPunct="1">
        <a:lnSpc>
          <a:spcPct val="83000"/>
        </a:lnSpc>
        <a:spcBef>
          <a:spcPct val="0"/>
        </a:spcBef>
        <a:buNone/>
        <a:tabLst>
          <a:tab pos="3170821" algn="l"/>
        </a:tabLst>
        <a:defRPr sz="8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2015886" rtl="0" eaLnBrk="1" latinLnBrk="0" hangingPunct="1">
        <a:lnSpc>
          <a:spcPct val="110000"/>
        </a:lnSpc>
        <a:spcBef>
          <a:spcPts val="2000"/>
        </a:spcBef>
        <a:buFont typeface="Arial" panose="020B0604020202020204" pitchFamily="34" charset="0"/>
        <a:buChar char="​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00" indent="-21600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744" userDrawn="1">
          <p15:clr>
            <a:srgbClr val="F26B43"/>
          </p15:clr>
        </p15:guide>
        <p15:guide id="4" orient="horz" pos="2272" userDrawn="1">
          <p15:clr>
            <a:srgbClr val="F26B43"/>
          </p15:clr>
        </p15:guide>
        <p15:guide id="6" pos="6546" userDrawn="1">
          <p15:clr>
            <a:srgbClr val="F26B43"/>
          </p15:clr>
        </p15:guide>
        <p15:guide id="8" orient="horz" pos="7712" userDrawn="1">
          <p15:clr>
            <a:srgbClr val="F26B43"/>
          </p15:clr>
        </p15:guide>
        <p15:guide id="10" orient="horz" pos="14888" userDrawn="1">
          <p15:clr>
            <a:srgbClr val="F26B43"/>
          </p15:clr>
        </p15:guide>
        <p15:guide id="11" pos="485" userDrawn="1">
          <p15:clr>
            <a:srgbClr val="F26B43"/>
          </p15:clr>
        </p15:guide>
        <p15:guide id="12" pos="3513" userDrawn="1">
          <p15:clr>
            <a:srgbClr val="F26B43"/>
          </p15:clr>
        </p15:guide>
        <p15:guide id="13" pos="3587" userDrawn="1">
          <p15:clr>
            <a:srgbClr val="F26B43"/>
          </p15:clr>
        </p15:guide>
        <p15:guide id="14" pos="344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B039CF-60ED-4030-ADA8-66306625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F564-4C7E-4234-B65F-03C8A00AADF6}" type="datetime1">
              <a:rPr lang="da-DK" smtClean="0"/>
              <a:t>11.11.2025</a:t>
            </a:fld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23374C-A098-468C-AAAE-881DB054DD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7B87F32-62A7-4219-934C-2574BA7C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758" y="1876533"/>
            <a:ext cx="9246932" cy="1092581"/>
          </a:xfrm>
        </p:spPr>
        <p:txBody>
          <a:bodyPr/>
          <a:lstStyle/>
          <a:p>
            <a:r>
              <a:rPr lang="da-DK" dirty="0"/>
              <a:t>Effektmål</a:t>
            </a:r>
          </a:p>
        </p:txBody>
      </p:sp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DD47A2CF-3509-12BF-945C-EC11ED344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647868"/>
              </p:ext>
            </p:extLst>
          </p:nvPr>
        </p:nvGraphicFramePr>
        <p:xfrm>
          <a:off x="745759" y="3550870"/>
          <a:ext cx="9351574" cy="18394729"/>
        </p:xfrm>
        <a:graphic>
          <a:graphicData uri="http://schemas.openxmlformats.org/drawingml/2006/table">
            <a:tbl>
              <a:tblPr firstRow="1">
                <a:effectLst/>
                <a:tableStyleId>{F5AB1C69-6EDB-4FF4-983F-18BD219EF322}</a:tableStyleId>
              </a:tblPr>
              <a:tblGrid>
                <a:gridCol w="9351574">
                  <a:extLst>
                    <a:ext uri="{9D8B030D-6E8A-4147-A177-3AD203B41FA5}">
                      <a16:colId xmlns:a16="http://schemas.microsoft.com/office/drawing/2014/main" val="165978043"/>
                    </a:ext>
                  </a:extLst>
                </a:gridCol>
              </a:tblGrid>
              <a:tr h="1104232">
                <a:tc>
                  <a:txBody>
                    <a:bodyPr/>
                    <a:lstStyle/>
                    <a:p>
                      <a:r>
                        <a:rPr lang="da-DK" sz="3600" dirty="0">
                          <a:solidFill>
                            <a:srgbClr val="000000"/>
                          </a:solidFill>
                        </a:rPr>
                        <a:t>Oversigt over effekter</a:t>
                      </a:r>
                    </a:p>
                  </a:txBody>
                  <a:tcPr marL="180000" anchor="ctr"/>
                </a:tc>
                <a:extLst>
                  <a:ext uri="{0D108BD9-81ED-4DB2-BD59-A6C34878D82A}">
                    <a16:rowId xmlns:a16="http://schemas.microsoft.com/office/drawing/2014/main" val="1902633708"/>
                  </a:ext>
                </a:extLst>
              </a:tr>
              <a:tr h="17290497">
                <a:tc>
                  <a:txBody>
                    <a:bodyPr/>
                    <a:lstStyle/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428304"/>
                  </a:ext>
                </a:extLst>
              </a:tr>
            </a:tbl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41CE5D64-34B2-CB22-B574-57B927543304}"/>
              </a:ext>
            </a:extLst>
          </p:cNvPr>
          <p:cNvSpPr txBox="1"/>
          <p:nvPr/>
        </p:nvSpPr>
        <p:spPr>
          <a:xfrm>
            <a:off x="6949802" y="24058179"/>
            <a:ext cx="40517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Lyon Display Web"/>
              </a:rPr>
              <a:t>Print: Grafisk Center, SDU</a:t>
            </a:r>
            <a:endParaRPr lang="da-DK" sz="28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3262433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TemplateConfiguration><![CDATA[{"elementsMetadata":[{"type":"shape","id":"91982632-f31b-4c36-803f-31fc0f7c8cd7","elementConfiguration":{"binding":"{{UserProfile.Institut.Institute}}","type":"text","disableUpdates":false}}],"transformationConfigurations":[],"templateName":"SDU Poste 31x69cm -portrait","templateDescription":"This poster is much longer than the standard A3 format. You can print it faster than A2 at a low price in SDU Graphic Centre.","enableDocumentContentUpdater":true,"version":"2.0"}]]></TemplafyTemplateConfiguration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1,"isValidatorEnabled":false,"isLocked":false,"elementsMetadata":[],"slideId":"638102335546760990","enableDocumentContentUpdater":false,"version":"2.0"}]]></TemplafySlideTemplateConfiguratio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TemplafyFormConfiguration><![CDATA[{"formFields":[],"formDataEntries":[]}]]></TemplafyFormConfiguration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2e995ce4cd305f626da8383f39a59a2d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573781124dc9c2b58eaf067360b155a9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84C70F-0F64-4774-853F-19FDF7E1F81D}">
  <ds:schemaRefs/>
</ds:datastoreItem>
</file>

<file path=customXml/itemProps2.xml><?xml version="1.0" encoding="utf-8"?>
<ds:datastoreItem xmlns:ds="http://schemas.openxmlformats.org/officeDocument/2006/customXml" ds:itemID="{979723C5-B7D1-4EF6-8599-9C8C8D15F480}">
  <ds:schemaRefs>
    <ds:schemaRef ds:uri="http://schemas.microsoft.com/office/2006/metadata/properties"/>
    <ds:schemaRef ds:uri="http://schemas.microsoft.com/office/infopath/2007/PartnerControls"/>
    <ds:schemaRef ds:uri="5e0ad43a-6956-4125-8546-caf100e05b47"/>
    <ds:schemaRef ds:uri="8e5cd3e1-c7e1-4635-ade6-3f9346b21498"/>
  </ds:schemaRefs>
</ds:datastoreItem>
</file>

<file path=customXml/itemProps3.xml><?xml version="1.0" encoding="utf-8"?>
<ds:datastoreItem xmlns:ds="http://schemas.openxmlformats.org/officeDocument/2006/customXml" ds:itemID="{3182B8A0-FFA0-4719-9701-26B61EBD7A23}">
  <ds:schemaRefs/>
</ds:datastoreItem>
</file>

<file path=customXml/itemProps4.xml><?xml version="1.0" encoding="utf-8"?>
<ds:datastoreItem xmlns:ds="http://schemas.openxmlformats.org/officeDocument/2006/customXml" ds:itemID="{35801ED0-5F58-4C4B-B784-402A6E60D2FB}">
  <ds:schemaRefs/>
</ds:datastoreItem>
</file>

<file path=customXml/itemProps5.xml><?xml version="1.0" encoding="utf-8"?>
<ds:datastoreItem xmlns:ds="http://schemas.openxmlformats.org/officeDocument/2006/customXml" ds:itemID="{18B06115-411C-44BF-85F9-B13B228B7FCB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A049634A-0FD6-47C7-8AFE-81884DDA3B60}">
  <ds:schemaRefs/>
</ds:datastoreItem>
</file>

<file path=customXml/itemProps7.xml><?xml version="1.0" encoding="utf-8"?>
<ds:datastoreItem xmlns:ds="http://schemas.openxmlformats.org/officeDocument/2006/customXml" ds:itemID="{3729E03D-B68D-4DC1-9979-D1B640EBD6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cd3e1-c7e1-4635-ade6-3f9346b21498"/>
    <ds:schemaRef ds:uri="5e0ad43a-6956-4125-8546-caf100e05b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New design</Template>
  <TotalTime>0</TotalTime>
  <Words>12</Words>
  <Application>Microsoft Macintosh PowerPoint</Application>
  <PresentationFormat>Brugerdefineret</PresentationFormat>
  <Paragraphs>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Lyon Display Web</vt:lpstr>
      <vt:lpstr>Normal systemskrift</vt:lpstr>
      <vt:lpstr>Blank</vt:lpstr>
      <vt:lpstr>Effektmål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2024-01-22T14:51:06Z</dcterms:created>
  <dcterms:modified xsi:type="dcterms:W3CDTF">2025-11-11T08:54:57Z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2023-01-25T08:52:34</vt:lpwstr>
  </property>
  <property fmtid="{D5CDD505-2E9C-101B-9397-08002B2CF9AE}" pid="3" name="TemplafyTenantId">
    <vt:lpwstr>sdu</vt:lpwstr>
  </property>
  <property fmtid="{D5CDD505-2E9C-101B-9397-08002B2CF9AE}" pid="4" name="TemplafyTemplateId">
    <vt:lpwstr>638091270232274330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  <property fmtid="{D5CDD505-2E9C-101B-9397-08002B2CF9AE}" pid="8" name="ContentTypeId">
    <vt:lpwstr>0x010100831F0C5556AE5F48AF2A2B637A068643</vt:lpwstr>
  </property>
</Properties>
</file>