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8"/>
  </p:sldMasterIdLst>
  <p:notesMasterIdLst>
    <p:notesMasterId r:id="rId10"/>
  </p:notesMasterIdLst>
  <p:sldIdLst>
    <p:sldId id="256" r:id="rId9"/>
  </p:sldIdLst>
  <p:sldSz cx="11160125" cy="24839613"/>
  <p:notesSz cx="6858000" cy="9144000"/>
  <p:defaultTextStyle>
    <a:defPPr>
      <a:defRPr lang="en-US"/>
    </a:defPPr>
    <a:lvl1pPr marL="0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1pPr>
    <a:lvl2pPr marL="637568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2pPr>
    <a:lvl3pPr marL="1275137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3pPr>
    <a:lvl4pPr marL="1912704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4pPr>
    <a:lvl5pPr marL="2550270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5pPr>
    <a:lvl6pPr marL="3187839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6pPr>
    <a:lvl7pPr marL="3825407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7pPr>
    <a:lvl8pPr marL="4462974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8pPr>
    <a:lvl9pPr marL="5100543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Forfatte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AED382-9300-DF12-E8DF-6BFBE739F15C}" v="31" dt="2024-11-21T12:49:02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emlayout 2 - Marker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llemlayout 4 - Markering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Mørkt layout 1 - Markering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Mørkt layout 2 - Markering 3/Markerin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33" d="100"/>
          <a:sy n="33" d="100"/>
        </p:scale>
        <p:origin x="426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11/11/2025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59063" y="685800"/>
            <a:ext cx="1539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37568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75137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912704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550270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187839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6pPr>
    <a:lvl7pPr marL="3825407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7pPr>
    <a:lvl8pPr marL="4462974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8pPr>
    <a:lvl9pPr marL="5100543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3FC63C-C7D6-404E-90C4-84E578847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F2EA3-66E2-4420-B3D0-B2F754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D74640-5F7C-42C1-9DEA-B02ADDBEFE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285" y="8474976"/>
            <a:ext cx="9209492" cy="2414038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/>
            </a:lvl1pPr>
          </a:lstStyle>
          <a:p>
            <a:pPr lvl="0"/>
            <a:r>
              <a:rPr lang="en-US"/>
              <a:t>Insert date and time</a:t>
            </a:r>
            <a:br>
              <a:rPr lang="en-US"/>
            </a:br>
            <a:r>
              <a:rPr lang="en-US"/>
              <a:t>Location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E4EF50-21B4-427C-BDD1-B1B13D680B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8863" y="11673321"/>
            <a:ext cx="9622397" cy="456558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8906279-178D-4DF2-AF43-92378E0A51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8863" y="12473809"/>
            <a:ext cx="9622397" cy="129944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Insert Professor Name</a:t>
            </a:r>
            <a:br>
              <a:rPr lang="en-US"/>
            </a:br>
            <a:r>
              <a:rPr lang="en-US"/>
              <a:t>Title, Institute, University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77F5276-0E53-42BC-81A5-EF892203B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8864" y="14666442"/>
            <a:ext cx="9622398" cy="1421928"/>
          </a:xfrm>
        </p:spPr>
        <p:txBody>
          <a:bodyPr numCol="2" spcCol="252000"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AD614F0-477E-4385-8042-DB8526961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845" y="3615182"/>
            <a:ext cx="9246932" cy="484984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5913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3FC63C-C7D6-404E-90C4-84E578847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F2EA3-66E2-4420-B3D0-B2F754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D74640-5F7C-42C1-9DEA-B02ADDBEFE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0521" y="6658167"/>
            <a:ext cx="9172255" cy="90016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</a:lstStyle>
          <a:p>
            <a:pPr lvl="0"/>
            <a:r>
              <a:rPr lang="en-US"/>
              <a:t>Insert date and time, Location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77F5276-0E53-42BC-81A5-EF892203B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0523" y="18186400"/>
            <a:ext cx="9620740" cy="3874048"/>
          </a:xfrm>
        </p:spPr>
        <p:txBody>
          <a:bodyPr numCol="2" spcCol="252000"/>
          <a:lstStyle>
            <a:lvl1pPr>
              <a:defRPr sz="1700">
                <a:solidFill>
                  <a:schemeClr val="tx1"/>
                </a:solidFill>
              </a:defRPr>
            </a:lvl1pPr>
            <a:lvl2pPr>
              <a:defRPr sz="17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3DE9D46-9C5A-4DBF-9FBC-CD461A456CA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70521" y="8016513"/>
            <a:ext cx="9620741" cy="8697487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F1D19783-54BF-4915-A237-857344809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845" y="2611571"/>
            <a:ext cx="9246932" cy="35884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DA4805C-1A7D-5D19-4A0C-F8252AC297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8863" y="17340674"/>
            <a:ext cx="9622397" cy="456558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4591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43" userDrawn="1">
          <p15:clr>
            <a:srgbClr val="FBAE40"/>
          </p15:clr>
        </p15:guide>
        <p15:guide id="2" pos="358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54E2E6-22DC-A52C-B186-C642C67B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8ACC261-14C3-0A69-27F4-C914F4C13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3B5E40F-32D3-EAD4-1BB7-389FDF5481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9609541-8F28-1BC2-D077-7B843FEB23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5845" y="9104038"/>
            <a:ext cx="9172255" cy="508118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 b="1"/>
            </a:lvl1pPr>
          </a:lstStyle>
          <a:p>
            <a:pPr lvl="0"/>
            <a:r>
              <a:rPr lang="en-US"/>
              <a:t>Insert date and time, Location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1D02494F-BEF7-FD9F-AB9C-B360AB12F1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845" y="12419806"/>
            <a:ext cx="9622398" cy="2106474"/>
          </a:xfrm>
        </p:spPr>
        <p:txBody>
          <a:bodyPr numCol="1">
            <a:spAutoFit/>
          </a:bodyPr>
          <a:lstStyle>
            <a:lvl1pPr marL="342900" indent="-342900">
              <a:lnSpc>
                <a:spcPct val="150000"/>
              </a:lnSpc>
              <a:buFont typeface="Normal systemskrift"/>
              <a:buChar char="→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sz="2400" err="1"/>
              <a:t>Insert</a:t>
            </a:r>
            <a:r>
              <a:rPr lang="da-DK" sz="2400"/>
              <a:t> point</a:t>
            </a:r>
          </a:p>
          <a:p>
            <a:pPr lvl="0"/>
            <a:r>
              <a:rPr lang="da-DK" sz="2400" err="1"/>
              <a:t>Insert</a:t>
            </a:r>
            <a:r>
              <a:rPr lang="da-DK" sz="2400"/>
              <a:t> point</a:t>
            </a:r>
          </a:p>
          <a:p>
            <a:pPr lvl="0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466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845" y="3615182"/>
            <a:ext cx="9246932" cy="484984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i master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845" y="9847621"/>
            <a:ext cx="9817603" cy="13054909"/>
          </a:xfrm>
          <a:prstGeom prst="rect">
            <a:avLst/>
          </a:prstGeom>
        </p:spPr>
        <p:txBody>
          <a:bodyPr vert="horz" lIns="0" tIns="0" rIns="0" bIns="0" numCol="2" spcCol="2520000" rtlCol="0">
            <a:noAutofit/>
          </a:bodyPr>
          <a:lstStyle/>
          <a:p>
            <a:pPr lvl="0"/>
            <a:r>
              <a:rPr lang="da-DK"/>
              <a:t>Første niveau, body 18 </a:t>
            </a:r>
            <a:r>
              <a:rPr lang="da-DK" err="1"/>
              <a:t>pkt</a:t>
            </a:r>
            <a:endParaRPr lang="da-DK"/>
          </a:p>
          <a:p>
            <a:pPr lvl="1"/>
            <a:r>
              <a:rPr lang="da-DK"/>
              <a:t>Andet niveau, bullet 18 </a:t>
            </a:r>
            <a:r>
              <a:rPr lang="da-DK" err="1"/>
              <a:t>pkt</a:t>
            </a:r>
            <a:endParaRPr lang="da-DK"/>
          </a:p>
          <a:p>
            <a:pPr lvl="2"/>
            <a:r>
              <a:rPr lang="da-DK"/>
              <a:t>Tredje niveau, bullet 16 </a:t>
            </a:r>
            <a:r>
              <a:rPr lang="da-DK" err="1"/>
              <a:t>pkt</a:t>
            </a:r>
            <a:endParaRPr lang="da-DK"/>
          </a:p>
          <a:p>
            <a:pPr lvl="3"/>
            <a:r>
              <a:rPr lang="da-DK"/>
              <a:t>Fjerde niveau, Body 16 </a:t>
            </a:r>
            <a:r>
              <a:rPr lang="da-DK" err="1"/>
              <a:t>pkt</a:t>
            </a:r>
            <a:endParaRPr lang="da-DK"/>
          </a:p>
          <a:p>
            <a:pPr lvl="4"/>
            <a:r>
              <a:rPr lang="da-DK"/>
              <a:t>Femte niveau, Body 16 </a:t>
            </a:r>
            <a:r>
              <a:rPr lang="da-DK" err="1"/>
              <a:t>pkt</a:t>
            </a:r>
            <a:endParaRPr lang="da-DK"/>
          </a:p>
          <a:p>
            <a:pPr lvl="5"/>
            <a:r>
              <a:rPr lang="da-DK"/>
              <a:t>Sjette niveau, bullet 12 </a:t>
            </a:r>
            <a:r>
              <a:rPr lang="da-DK" err="1"/>
              <a:t>pkt</a:t>
            </a:r>
            <a:endParaRPr lang="da-DK"/>
          </a:p>
          <a:p>
            <a:pPr lvl="6"/>
            <a:r>
              <a:rPr lang="da-DK"/>
              <a:t>Syvende niveau, bullet 14 </a:t>
            </a:r>
            <a:r>
              <a:rPr lang="da-DK" err="1"/>
              <a:t>pkt</a:t>
            </a:r>
            <a:endParaRPr lang="da-DK"/>
          </a:p>
          <a:p>
            <a:pPr lvl="7"/>
            <a:r>
              <a:rPr lang="da-DK"/>
              <a:t>Ottende niveau, Bullet, 14 </a:t>
            </a:r>
            <a:r>
              <a:rPr lang="da-DK" err="1"/>
              <a:t>pkt</a:t>
            </a:r>
            <a:endParaRPr lang="da-DK"/>
          </a:p>
          <a:p>
            <a:pPr lvl="8"/>
            <a:r>
              <a:rPr lang="da-DK"/>
              <a:t>Niende niveau, Bullet, 12 </a:t>
            </a:r>
            <a:r>
              <a:rPr lang="da-DK" err="1"/>
              <a:t>pkt</a:t>
            </a:r>
            <a:endParaRPr lang="da-DK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9C3F3D4-B958-489D-8401-2859D15536DE}"/>
              </a:ext>
            </a:extLst>
          </p:cNvPr>
          <p:cNvSpPr/>
          <p:nvPr userDrawn="1"/>
        </p:nvSpPr>
        <p:spPr>
          <a:xfrm rot="5400000">
            <a:off x="8685149" y="2188975"/>
            <a:ext cx="3311948" cy="344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800" b="0" noProof="1">
                <a:solidFill>
                  <a:schemeClr val="tx1"/>
                </a:solidFill>
              </a:rPr>
              <a:t>sdu.dk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AD2A31-35D3-4D5D-AA2D-C72C49CA7FB0}"/>
              </a:ext>
            </a:extLst>
          </p:cNvPr>
          <p:cNvSpPr/>
          <p:nvPr userDrawn="1"/>
        </p:nvSpPr>
        <p:spPr>
          <a:xfrm rot="5400000">
            <a:off x="8686974" y="5104148"/>
            <a:ext cx="3311948" cy="344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800" b="0" noProof="1">
                <a:solidFill>
                  <a:schemeClr val="tx1"/>
                </a:solidFill>
              </a:rPr>
              <a:t>#sdudk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220">
                <a:noFill/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201591" tIns="100796" rIns="201591" bIns="100796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220" smtClean="0"/>
              <a:pPr/>
              <a:t>11.11.2025</a:t>
            </a:fld>
            <a:endParaRPr lang="da-DK" sz="220"/>
          </a:p>
        </p:txBody>
      </p:sp>
      <p:pic>
        <p:nvPicPr>
          <p:cNvPr id="19" name="Logo black">
            <a:extLst>
              <a:ext uri="{FF2B5EF4-FFF2-40B4-BE49-F238E27FC236}">
                <a16:creationId xmlns:a16="http://schemas.microsoft.com/office/drawing/2014/main" id="{9F911F29-4B66-49AD-A756-CA670133FD2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45" y="23715947"/>
            <a:ext cx="1786890" cy="48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4" r:id="rId2"/>
    <p:sldLayoutId id="2147483695" r:id="rId3"/>
  </p:sldLayoutIdLst>
  <p:hf hdr="0"/>
  <p:txStyles>
    <p:titleStyle>
      <a:lvl1pPr algn="l" defTabSz="2015886" rtl="0" eaLnBrk="1" latinLnBrk="0" hangingPunct="1">
        <a:lnSpc>
          <a:spcPct val="83000"/>
        </a:lnSpc>
        <a:spcBef>
          <a:spcPct val="0"/>
        </a:spcBef>
        <a:buNone/>
        <a:tabLst>
          <a:tab pos="3170821" algn="l"/>
        </a:tabLst>
        <a:defRPr sz="8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2015886" rtl="0" eaLnBrk="1" latinLnBrk="0" hangingPunct="1">
        <a:lnSpc>
          <a:spcPct val="110000"/>
        </a:lnSpc>
        <a:spcBef>
          <a:spcPts val="2000"/>
        </a:spcBef>
        <a:buFont typeface="Arial" panose="020B0604020202020204" pitchFamily="34" charset="0"/>
        <a:buChar char="​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2015886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16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6000" indent="-216000" algn="l" defTabSz="2015886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744" userDrawn="1">
          <p15:clr>
            <a:srgbClr val="F26B43"/>
          </p15:clr>
        </p15:guide>
        <p15:guide id="4" orient="horz" pos="2272" userDrawn="1">
          <p15:clr>
            <a:srgbClr val="F26B43"/>
          </p15:clr>
        </p15:guide>
        <p15:guide id="6" pos="6546" userDrawn="1">
          <p15:clr>
            <a:srgbClr val="F26B43"/>
          </p15:clr>
        </p15:guide>
        <p15:guide id="8" orient="horz" pos="7712" userDrawn="1">
          <p15:clr>
            <a:srgbClr val="F26B43"/>
          </p15:clr>
        </p15:guide>
        <p15:guide id="10" orient="horz" pos="14888" userDrawn="1">
          <p15:clr>
            <a:srgbClr val="F26B43"/>
          </p15:clr>
        </p15:guide>
        <p15:guide id="11" pos="485" userDrawn="1">
          <p15:clr>
            <a:srgbClr val="F26B43"/>
          </p15:clr>
        </p15:guide>
        <p15:guide id="12" pos="3513" userDrawn="1">
          <p15:clr>
            <a:srgbClr val="F26B43"/>
          </p15:clr>
        </p15:guide>
        <p15:guide id="13" pos="3587" userDrawn="1">
          <p15:clr>
            <a:srgbClr val="F26B43"/>
          </p15:clr>
        </p15:guide>
        <p15:guide id="14" pos="344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B039CF-60ED-4030-ADA8-66306625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F564-4C7E-4234-B65F-03C8A00AADF6}" type="datetime1">
              <a:rPr lang="da-DK" smtClean="0"/>
              <a:t>11.11.2025</a:t>
            </a:fld>
            <a:endParaRPr lang="da-DK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23374C-A098-468C-AAAE-881DB054DD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7B87F32-62A7-4219-934C-2574BA7C2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756" y="2242293"/>
            <a:ext cx="9351573" cy="1092581"/>
          </a:xfrm>
        </p:spPr>
        <p:txBody>
          <a:bodyPr/>
          <a:lstStyle/>
          <a:p>
            <a:r>
              <a:rPr lang="da-DK" sz="7200"/>
              <a:t>Projektets stamdata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8DE52F1-EFB0-7221-DB3D-22337093BE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40159"/>
              </p:ext>
            </p:extLst>
          </p:nvPr>
        </p:nvGraphicFramePr>
        <p:xfrm>
          <a:off x="745756" y="4663441"/>
          <a:ext cx="9678403" cy="18391199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3704324">
                  <a:extLst>
                    <a:ext uri="{9D8B030D-6E8A-4147-A177-3AD203B41FA5}">
                      <a16:colId xmlns:a16="http://schemas.microsoft.com/office/drawing/2014/main" val="3810129496"/>
                    </a:ext>
                  </a:extLst>
                </a:gridCol>
                <a:gridCol w="5974079">
                  <a:extLst>
                    <a:ext uri="{9D8B030D-6E8A-4147-A177-3AD203B41FA5}">
                      <a16:colId xmlns:a16="http://schemas.microsoft.com/office/drawing/2014/main" val="3839052197"/>
                    </a:ext>
                  </a:extLst>
                </a:gridCol>
              </a:tblGrid>
              <a:tr h="72880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a-DK" sz="2800" b="1">
                          <a:solidFill>
                            <a:srgbClr val="000000"/>
                          </a:solidFill>
                        </a:rPr>
                        <a:t>Projektnavn: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4480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a-DK" sz="2800" b="1">
                          <a:solidFill>
                            <a:srgbClr val="000000"/>
                          </a:solidFill>
                        </a:rPr>
                        <a:t>Projektteam:</a:t>
                      </a:r>
                    </a:p>
                    <a:p>
                      <a:pPr marL="432000" indent="-360000">
                        <a:spcAft>
                          <a:spcPts val="9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2800">
                          <a:solidFill>
                            <a:srgbClr val="000000"/>
                          </a:solidFill>
                        </a:rPr>
                        <a:t>Projektejer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4230965"/>
                  </a:ext>
                </a:extLst>
              </a:tr>
              <a:tr h="1031415">
                <a:tc>
                  <a:txBody>
                    <a:bodyPr/>
                    <a:lstStyle/>
                    <a:p>
                      <a:pPr marL="432000" marR="0" lvl="0" indent="-36000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2800">
                          <a:solidFill>
                            <a:srgbClr val="000000"/>
                          </a:solidFill>
                        </a:rPr>
                        <a:t>Projektleder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7357076"/>
                  </a:ext>
                </a:extLst>
              </a:tr>
              <a:tr h="2094180">
                <a:tc>
                  <a:txBody>
                    <a:bodyPr/>
                    <a:lstStyle/>
                    <a:p>
                      <a:pPr marL="432000" marR="0" lvl="0" indent="-36000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2800">
                          <a:solidFill>
                            <a:srgbClr val="000000"/>
                          </a:solidFill>
                        </a:rPr>
                        <a:t>Projektteam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8829316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pPr marL="432000" marR="0" lvl="0" indent="-36000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2800">
                          <a:solidFill>
                            <a:srgbClr val="000000"/>
                          </a:solidFill>
                        </a:rPr>
                        <a:t>Faglige eksperter</a:t>
                      </a:r>
                    </a:p>
                    <a:p>
                      <a:pPr marL="432000" indent="-36000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endParaRPr lang="da-DK" sz="280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7575140"/>
                  </a:ext>
                </a:extLst>
              </a:tr>
              <a:tr h="154648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a-DK" sz="2800" b="1">
                          <a:solidFill>
                            <a:srgbClr val="000000"/>
                          </a:solidFill>
                        </a:rPr>
                        <a:t>Projektets formål: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251518"/>
                  </a:ext>
                </a:extLst>
              </a:tr>
              <a:tr h="335679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a-DK" sz="2800" b="1">
                          <a:solidFill>
                            <a:srgbClr val="000000"/>
                          </a:solidFill>
                        </a:rPr>
                        <a:t>Projektets effekter:</a:t>
                      </a:r>
                    </a:p>
                    <a:p>
                      <a:pPr marL="432000" indent="-360000">
                        <a:spcAft>
                          <a:spcPts val="18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2800">
                          <a:solidFill>
                            <a:srgbClr val="000000"/>
                          </a:solidFill>
                        </a:rPr>
                        <a:t>Forretningseffekter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62417"/>
                  </a:ext>
                </a:extLst>
              </a:tr>
              <a:tr h="3356796">
                <a:tc>
                  <a:txBody>
                    <a:bodyPr/>
                    <a:lstStyle/>
                    <a:p>
                      <a:pPr marL="432000" marR="0" lvl="0" indent="-36000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2800">
                          <a:solidFill>
                            <a:srgbClr val="000000"/>
                          </a:solidFill>
                        </a:rPr>
                        <a:t>Adfærdseffekter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663939"/>
                  </a:ext>
                </a:extLst>
              </a:tr>
              <a:tr h="3516959">
                <a:tc>
                  <a:txBody>
                    <a:bodyPr/>
                    <a:lstStyle/>
                    <a:p>
                      <a:r>
                        <a:rPr lang="da-DK" sz="2800" b="1">
                          <a:solidFill>
                            <a:srgbClr val="000000"/>
                          </a:solidFill>
                        </a:rPr>
                        <a:t>Projektets hovedleverancer: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3776882"/>
                  </a:ext>
                </a:extLst>
              </a:tr>
            </a:tbl>
          </a:graphicData>
        </a:graphic>
      </p:graphicFrame>
      <p:sp>
        <p:nvSpPr>
          <p:cNvPr id="6" name="Tekstfelt 5">
            <a:extLst>
              <a:ext uri="{FF2B5EF4-FFF2-40B4-BE49-F238E27FC236}">
                <a16:creationId xmlns:a16="http://schemas.microsoft.com/office/drawing/2014/main" id="{A3FA0FB4-EE07-9E24-DCCB-B70F9FAE6D42}"/>
              </a:ext>
            </a:extLst>
          </p:cNvPr>
          <p:cNvSpPr txBox="1"/>
          <p:nvPr/>
        </p:nvSpPr>
        <p:spPr>
          <a:xfrm>
            <a:off x="7100990" y="24121597"/>
            <a:ext cx="40591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800" b="0" i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Lyon Display Web"/>
              </a:rPr>
              <a:t>Print: Grafisk Center, SDU</a:t>
            </a:r>
            <a:endParaRPr lang="da-DK" sz="280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3262433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1F0C5556AE5F48AF2A2B637A068643" ma:contentTypeVersion="13" ma:contentTypeDescription="Opret et nyt dokument." ma:contentTypeScope="" ma:versionID="2e995ce4cd305f626da8383f39a59a2d">
  <xsd:schema xmlns:xsd="http://www.w3.org/2001/XMLSchema" xmlns:xs="http://www.w3.org/2001/XMLSchema" xmlns:p="http://schemas.microsoft.com/office/2006/metadata/properties" xmlns:ns2="8e5cd3e1-c7e1-4635-ade6-3f9346b21498" xmlns:ns3="5e0ad43a-6956-4125-8546-caf100e05b47" targetNamespace="http://schemas.microsoft.com/office/2006/metadata/properties" ma:root="true" ma:fieldsID="573781124dc9c2b58eaf067360b155a9" ns2:_="" ns3:_="">
    <xsd:import namespace="8e5cd3e1-c7e1-4635-ade6-3f9346b21498"/>
    <xsd:import namespace="5e0ad43a-6956-4125-8546-caf100e05b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cd3e1-c7e1-4635-ade6-3f9346b21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f9553f63-5966-4a09-978d-72b299aea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ad43a-6956-4125-8546-caf100e05b4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8b1255e-1f16-421a-9425-80a476612450}" ma:internalName="TaxCatchAll" ma:showField="CatchAllData" ma:web="5e0ad43a-6956-4125-8546-caf100e05b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TemplafyFormConfiguration><![CDATA[{"formFields":[],"formDataEntries":[]}]]></TemplafyFormConfiguratio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TemplafyTemplateConfiguration><![CDATA[{"elementsMetadata":[{"type":"shape","id":"91982632-f31b-4c36-803f-31fc0f7c8cd7","elementConfiguration":{"binding":"{{UserProfile.Institut.Institute}}","type":"text","disableUpdates":false}}],"transformationConfigurations":[],"templateName":"SDU Poste 31x69cm -portrait","templateDescription":"This poster is much longer than the standard A3 format. You can print it faster than A2 at a low price in SDU Graphic Centre.","enableDocumentContentUpdater":true,"version":"2.0"}]]></TemplafyTemplateConfiguration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0ad43a-6956-4125-8546-caf100e05b47" xsi:nil="true"/>
    <lcf76f155ced4ddcb4097134ff3c332f xmlns="8e5cd3e1-c7e1-4635-ade6-3f9346b21498">
      <Terms xmlns="http://schemas.microsoft.com/office/infopath/2007/PartnerControls"/>
    </lcf76f155ced4ddcb4097134ff3c332f>
  </documentManagement>
</p:properties>
</file>

<file path=customXml/item6.xml><?xml version="1.0" encoding="utf-8"?>
<TemplafySlideTemplateConfiguration><![CDATA[{"slideVersion":1,"isValidatorEnabled":false,"isLocked":false,"elementsMetadata":[],"slideId":"638102335546760990","enableDocumentContentUpdater":false,"version":"2.0"}]]></TemplafySlideTemplateConfiguration>
</file>

<file path=customXml/item7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38F42F11-A488-4A9B-86A6-F332FBC86F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cd3e1-c7e1-4635-ade6-3f9346b21498"/>
    <ds:schemaRef ds:uri="5e0ad43a-6956-4125-8546-caf100e05b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49634A-0FD6-47C7-8AFE-81884DDA3B60}">
  <ds:schemaRefs/>
</ds:datastoreItem>
</file>

<file path=customXml/itemProps3.xml><?xml version="1.0" encoding="utf-8"?>
<ds:datastoreItem xmlns:ds="http://schemas.openxmlformats.org/officeDocument/2006/customXml" ds:itemID="{18B06115-411C-44BF-85F9-B13B228B7FC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484C70F-0F64-4774-853F-19FDF7E1F81D}">
  <ds:schemaRefs/>
</ds:datastoreItem>
</file>

<file path=customXml/itemProps5.xml><?xml version="1.0" encoding="utf-8"?>
<ds:datastoreItem xmlns:ds="http://schemas.openxmlformats.org/officeDocument/2006/customXml" ds:itemID="{B8A56CAA-DED9-4489-859C-3C4A47D25E3A}">
  <ds:schemaRefs>
    <ds:schemaRef ds:uri="http://schemas.microsoft.com/office/2006/metadata/properties"/>
    <ds:schemaRef ds:uri="http://schemas.microsoft.com/office/infopath/2007/PartnerControls"/>
    <ds:schemaRef ds:uri="5e0ad43a-6956-4125-8546-caf100e05b47"/>
    <ds:schemaRef ds:uri="8e5cd3e1-c7e1-4635-ade6-3f9346b21498"/>
  </ds:schemaRefs>
</ds:datastoreItem>
</file>

<file path=customXml/itemProps6.xml><?xml version="1.0" encoding="utf-8"?>
<ds:datastoreItem xmlns:ds="http://schemas.openxmlformats.org/officeDocument/2006/customXml" ds:itemID="{35801ED0-5F58-4C4B-B784-402A6E60D2FB}">
  <ds:schemaRefs/>
</ds:datastoreItem>
</file>

<file path=customXml/itemProps7.xml><?xml version="1.0" encoding="utf-8"?>
<ds:datastoreItem xmlns:ds="http://schemas.openxmlformats.org/officeDocument/2006/customXml" ds:itemID="{3182B8A0-FFA0-4719-9701-26B61EBD7A2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New design</Template>
  <TotalTime>0</TotalTime>
  <Words>30</Words>
  <Application>Microsoft Macintosh PowerPoint</Application>
  <PresentationFormat>Brugerdefineret</PresentationFormat>
  <Paragraphs>15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Lyon Display Web</vt:lpstr>
      <vt:lpstr>Normal systemskrift</vt:lpstr>
      <vt:lpstr>Blank</vt:lpstr>
      <vt:lpstr>Projektets stamdata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2024-01-22T14:51:06Z</dcterms:created>
  <dcterms:modified xsi:type="dcterms:W3CDTF">2025-11-11T09:02:05Z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2023-01-25T08:52:34</vt:lpwstr>
  </property>
  <property fmtid="{D5CDD505-2E9C-101B-9397-08002B2CF9AE}" pid="3" name="TemplafyTenantId">
    <vt:lpwstr>sdu</vt:lpwstr>
  </property>
  <property fmtid="{D5CDD505-2E9C-101B-9397-08002B2CF9AE}" pid="4" name="TemplafyTemplateId">
    <vt:lpwstr>638091270232274330</vt:lpwstr>
  </property>
  <property fmtid="{D5CDD505-2E9C-101B-9397-08002B2CF9AE}" pid="5" name="TemplafyUserProfileId">
    <vt:lpwstr>637830435346580110</vt:lpwstr>
  </property>
  <property fmtid="{D5CDD505-2E9C-101B-9397-08002B2CF9AE}" pid="6" name="TemplafyLanguageCode">
    <vt:lpwstr>da-DK</vt:lpwstr>
  </property>
  <property fmtid="{D5CDD505-2E9C-101B-9397-08002B2CF9AE}" pid="7" name="TemplafyFromBlank">
    <vt:bool>false</vt:bool>
  </property>
  <property fmtid="{D5CDD505-2E9C-101B-9397-08002B2CF9AE}" pid="8" name="ContentTypeId">
    <vt:lpwstr>0x010100831F0C5556AE5F48AF2A2B637A068643</vt:lpwstr>
  </property>
</Properties>
</file>