
<file path=[Content_Types].xml><?xml version="1.0" encoding="utf-8"?>
<Types xmlns="http://schemas.openxmlformats.org/package/2006/content-types">
  <Default Extension="bin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8"/>
  </p:sldMasterIdLst>
  <p:notesMasterIdLst>
    <p:notesMasterId r:id="rId10"/>
  </p:notesMasterIdLst>
  <p:sldIdLst>
    <p:sldId id="256" r:id="rId9"/>
  </p:sldIdLst>
  <p:sldSz cx="11160125" cy="24839613"/>
  <p:notesSz cx="6858000" cy="9144000"/>
  <p:defaultTextStyle>
    <a:defPPr>
      <a:defRPr lang="en-US"/>
    </a:defPPr>
    <a:lvl1pPr marL="0" algn="l" defTabSz="1275137" rtl="0" eaLnBrk="1" latinLnBrk="0" hangingPunct="1">
      <a:defRPr sz="2509" kern="1200">
        <a:solidFill>
          <a:schemeClr val="tx1"/>
        </a:solidFill>
        <a:latin typeface="+mn-lt"/>
        <a:ea typeface="+mn-ea"/>
        <a:cs typeface="+mn-cs"/>
      </a:defRPr>
    </a:lvl1pPr>
    <a:lvl2pPr marL="637568" algn="l" defTabSz="1275137" rtl="0" eaLnBrk="1" latinLnBrk="0" hangingPunct="1">
      <a:defRPr sz="2509" kern="1200">
        <a:solidFill>
          <a:schemeClr val="tx1"/>
        </a:solidFill>
        <a:latin typeface="+mn-lt"/>
        <a:ea typeface="+mn-ea"/>
        <a:cs typeface="+mn-cs"/>
      </a:defRPr>
    </a:lvl2pPr>
    <a:lvl3pPr marL="1275137" algn="l" defTabSz="1275137" rtl="0" eaLnBrk="1" latinLnBrk="0" hangingPunct="1">
      <a:defRPr sz="2509" kern="1200">
        <a:solidFill>
          <a:schemeClr val="tx1"/>
        </a:solidFill>
        <a:latin typeface="+mn-lt"/>
        <a:ea typeface="+mn-ea"/>
        <a:cs typeface="+mn-cs"/>
      </a:defRPr>
    </a:lvl3pPr>
    <a:lvl4pPr marL="1912704" algn="l" defTabSz="1275137" rtl="0" eaLnBrk="1" latinLnBrk="0" hangingPunct="1">
      <a:defRPr sz="2509" kern="1200">
        <a:solidFill>
          <a:schemeClr val="tx1"/>
        </a:solidFill>
        <a:latin typeface="+mn-lt"/>
        <a:ea typeface="+mn-ea"/>
        <a:cs typeface="+mn-cs"/>
      </a:defRPr>
    </a:lvl4pPr>
    <a:lvl5pPr marL="2550270" algn="l" defTabSz="1275137" rtl="0" eaLnBrk="1" latinLnBrk="0" hangingPunct="1">
      <a:defRPr sz="2509" kern="1200">
        <a:solidFill>
          <a:schemeClr val="tx1"/>
        </a:solidFill>
        <a:latin typeface="+mn-lt"/>
        <a:ea typeface="+mn-ea"/>
        <a:cs typeface="+mn-cs"/>
      </a:defRPr>
    </a:lvl5pPr>
    <a:lvl6pPr marL="3187839" algn="l" defTabSz="1275137" rtl="0" eaLnBrk="1" latinLnBrk="0" hangingPunct="1">
      <a:defRPr sz="2509" kern="1200">
        <a:solidFill>
          <a:schemeClr val="tx1"/>
        </a:solidFill>
        <a:latin typeface="+mn-lt"/>
        <a:ea typeface="+mn-ea"/>
        <a:cs typeface="+mn-cs"/>
      </a:defRPr>
    </a:lvl6pPr>
    <a:lvl7pPr marL="3825407" algn="l" defTabSz="1275137" rtl="0" eaLnBrk="1" latinLnBrk="0" hangingPunct="1">
      <a:defRPr sz="2509" kern="1200">
        <a:solidFill>
          <a:schemeClr val="tx1"/>
        </a:solidFill>
        <a:latin typeface="+mn-lt"/>
        <a:ea typeface="+mn-ea"/>
        <a:cs typeface="+mn-cs"/>
      </a:defRPr>
    </a:lvl7pPr>
    <a:lvl8pPr marL="4462974" algn="l" defTabSz="1275137" rtl="0" eaLnBrk="1" latinLnBrk="0" hangingPunct="1">
      <a:defRPr sz="2509" kern="1200">
        <a:solidFill>
          <a:schemeClr val="tx1"/>
        </a:solidFill>
        <a:latin typeface="+mn-lt"/>
        <a:ea typeface="+mn-ea"/>
        <a:cs typeface="+mn-cs"/>
      </a:defRPr>
    </a:lvl8pPr>
    <a:lvl9pPr marL="5100543" algn="l" defTabSz="1275137" rtl="0" eaLnBrk="1" latinLnBrk="0" hangingPunct="1">
      <a:defRPr sz="250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Forfatte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llemlayout 2 - Markering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Mellemlayout 4 - Markering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D03447BB-5D67-496B-8E87-E561075AD55C}" styleName="Mørkt layout 1 - Markering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1EBBBCC-DAD2-459C-BE2E-F6DE35CF9A28}" styleName="Mørkt layout 2 - Markering 3/Markering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6357" autoAdjust="0"/>
  </p:normalViewPr>
  <p:slideViewPr>
    <p:cSldViewPr snapToGrid="0" showGuides="1">
      <p:cViewPr varScale="1">
        <p:scale>
          <a:sx n="35" d="100"/>
          <a:sy n="35" d="100"/>
        </p:scale>
        <p:origin x="3888" y="20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customXml" Target="../customXml/item7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presProps" Target="presProps.xml"/><Relationship Id="rId5" Type="http://schemas.openxmlformats.org/officeDocument/2006/relationships/customXml" Target="../customXml/item5.xml"/><Relationship Id="rId15" Type="http://schemas.microsoft.com/office/2018/10/relationships/authors" Target="authors.xml"/><Relationship Id="rId10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CD72A38B-F9FA-4036-A084-652409E98F08}" type="datetimeFigureOut">
              <a:rPr lang="en-GB"/>
              <a:pPr/>
              <a:t>11/11/2025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659063" y="685800"/>
            <a:ext cx="153987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49436F85-577F-4A92-A47F-D540A2BCC821}" type="slidenum">
              <a:rPr lang="en-GB"/>
              <a:pPr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78091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75137" rtl="0" eaLnBrk="1" latinLnBrk="0" hangingPunct="1">
      <a:defRPr sz="1674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637568" algn="l" defTabSz="1275137" rtl="0" eaLnBrk="1" latinLnBrk="0" hangingPunct="1">
      <a:defRPr sz="1674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1275137" algn="l" defTabSz="1275137" rtl="0" eaLnBrk="1" latinLnBrk="0" hangingPunct="1">
      <a:defRPr sz="1674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912704" algn="l" defTabSz="1275137" rtl="0" eaLnBrk="1" latinLnBrk="0" hangingPunct="1">
      <a:defRPr sz="1674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2550270" algn="l" defTabSz="1275137" rtl="0" eaLnBrk="1" latinLnBrk="0" hangingPunct="1">
      <a:defRPr sz="1674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3187839" algn="l" defTabSz="1275137" rtl="0" eaLnBrk="1" latinLnBrk="0" hangingPunct="1">
      <a:defRPr sz="1674" kern="1200">
        <a:solidFill>
          <a:schemeClr val="tx1"/>
        </a:solidFill>
        <a:latin typeface="+mn-lt"/>
        <a:ea typeface="+mn-ea"/>
        <a:cs typeface="+mn-cs"/>
      </a:defRPr>
    </a:lvl6pPr>
    <a:lvl7pPr marL="3825407" algn="l" defTabSz="1275137" rtl="0" eaLnBrk="1" latinLnBrk="0" hangingPunct="1">
      <a:defRPr sz="1674" kern="1200">
        <a:solidFill>
          <a:schemeClr val="tx1"/>
        </a:solidFill>
        <a:latin typeface="+mn-lt"/>
        <a:ea typeface="+mn-ea"/>
        <a:cs typeface="+mn-cs"/>
      </a:defRPr>
    </a:lvl7pPr>
    <a:lvl8pPr marL="4462974" algn="l" defTabSz="1275137" rtl="0" eaLnBrk="1" latinLnBrk="0" hangingPunct="1">
      <a:defRPr sz="1674" kern="1200">
        <a:solidFill>
          <a:schemeClr val="tx1"/>
        </a:solidFill>
        <a:latin typeface="+mn-lt"/>
        <a:ea typeface="+mn-ea"/>
        <a:cs typeface="+mn-cs"/>
      </a:defRPr>
    </a:lvl8pPr>
    <a:lvl9pPr marL="5100543" algn="l" defTabSz="1275137" rtl="0" eaLnBrk="1" latinLnBrk="0" hangingPunct="1">
      <a:defRPr sz="167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ster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3FC63C-C7D6-404E-90C4-84E5788470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13B18-F5ED-4611-8DBB-F05123AFBA22}" type="datetimeFigureOut">
              <a:rPr lang="da-DK" smtClean="0"/>
              <a:pPr/>
              <a:t>11.11.2025</a:t>
            </a:fld>
            <a:endParaRPr lang="da-DK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2F2EA3-66E2-4420-B3D0-B2F754FF39A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5D37B1E-C366-494F-A587-962AD9AABC83}" type="slidenum">
              <a:rPr lang="en-GB" smtClean="0"/>
              <a:pPr/>
              <a:t>‹nr.›</a:t>
            </a:fld>
            <a:endParaRPr lang="en-GB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8D74640-5F7C-42C1-9DEA-B02ADDBEFE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33285" y="8474976"/>
            <a:ext cx="9209492" cy="2414038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4000"/>
            </a:lvl1pPr>
          </a:lstStyle>
          <a:p>
            <a:pPr lvl="0"/>
            <a:r>
              <a:rPr lang="en-US" dirty="0"/>
              <a:t>Insert date and time</a:t>
            </a:r>
            <a:br>
              <a:rPr lang="en-US" dirty="0"/>
            </a:br>
            <a:r>
              <a:rPr lang="en-US" dirty="0"/>
              <a:t>Location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DCE4EF50-21B4-427C-BDD1-B1B13D680BB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68863" y="11673321"/>
            <a:ext cx="9622397" cy="456558"/>
          </a:xfrm>
        </p:spPr>
        <p:txBody>
          <a:bodyPr anchor="b" anchorCtr="0"/>
          <a:lstStyle>
            <a:lvl1pPr>
              <a:lnSpc>
                <a:spcPct val="100000"/>
              </a:lnSpc>
              <a:spcBef>
                <a:spcPts val="0"/>
              </a:spcBef>
              <a:defRPr b="1">
                <a:solidFill>
                  <a:schemeClr val="tx1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8906279-178D-4DF2-AF43-92378E0A519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68863" y="12473809"/>
            <a:ext cx="9622397" cy="1299440"/>
          </a:xfrm>
        </p:spPr>
        <p:txBody>
          <a:bodyPr/>
          <a:lstStyle>
            <a:lvl1pPr>
              <a:lnSpc>
                <a:spcPct val="110000"/>
              </a:lnSpc>
              <a:spcBef>
                <a:spcPts val="0"/>
              </a:spcBef>
              <a:defRPr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Insert Professor Name</a:t>
            </a:r>
            <a:br>
              <a:rPr lang="en-US" dirty="0"/>
            </a:br>
            <a:r>
              <a:rPr lang="en-US" dirty="0"/>
              <a:t>Title, Institute, University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777F5276-0E53-42BC-81A5-EF892203BFB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68864" y="14666442"/>
            <a:ext cx="9622398" cy="1421928"/>
          </a:xfrm>
        </p:spPr>
        <p:txBody>
          <a:bodyPr numCol="2" spcCol="252000">
            <a:sp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da-DK" dirty="0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2AD614F0-477E-4385-8042-DB85269612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845" y="3615182"/>
            <a:ext cx="9246932" cy="4849847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0859135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20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ster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3FC63C-C7D6-404E-90C4-84E5788470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13B18-F5ED-4611-8DBB-F05123AFBA22}" type="datetimeFigureOut">
              <a:rPr lang="da-DK" smtClean="0"/>
              <a:pPr/>
              <a:t>11.11.2025</a:t>
            </a:fld>
            <a:endParaRPr lang="da-DK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2F2EA3-66E2-4420-B3D0-B2F754FF39A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5D37B1E-C366-494F-A587-962AD9AABC83}" type="slidenum">
              <a:rPr lang="en-GB" smtClean="0"/>
              <a:pPr/>
              <a:t>‹nr.›</a:t>
            </a:fld>
            <a:endParaRPr lang="en-GB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8D74640-5F7C-42C1-9DEA-B02ADDBEFE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70521" y="6658167"/>
            <a:ext cx="9172255" cy="900161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2400"/>
            </a:lvl1pPr>
          </a:lstStyle>
          <a:p>
            <a:pPr lvl="0"/>
            <a:r>
              <a:rPr lang="en-US" dirty="0"/>
              <a:t>Insert date and time, Location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777F5276-0E53-42BC-81A5-EF892203BFB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70523" y="18186400"/>
            <a:ext cx="9620740" cy="3874048"/>
          </a:xfrm>
        </p:spPr>
        <p:txBody>
          <a:bodyPr numCol="2" spcCol="252000"/>
          <a:lstStyle>
            <a:lvl1pPr>
              <a:defRPr sz="1700">
                <a:solidFill>
                  <a:schemeClr val="tx1"/>
                </a:solidFill>
              </a:defRPr>
            </a:lvl1pPr>
            <a:lvl2pPr>
              <a:defRPr sz="1700"/>
            </a:lvl2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da-DK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D3DE9D46-9C5A-4DBF-9FBC-CD461A456CAC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770521" y="8016513"/>
            <a:ext cx="9620741" cy="8697487"/>
          </a:xfrm>
          <a:noFill/>
        </p:spPr>
        <p:txBody>
          <a:bodyPr/>
          <a:lstStyle>
            <a:lvl1pPr algn="ctr">
              <a:defRPr/>
            </a:lvl1pPr>
          </a:lstStyle>
          <a:p>
            <a:r>
              <a:rPr lang="da-DK" dirty="0"/>
              <a:t>Vælg pladsholderen og indsæt billede via Templafy/Skyfish eller ikon eller logo via Templafy/Billeder</a:t>
            </a:r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F1D19783-54BF-4915-A237-8573448094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845" y="2611571"/>
            <a:ext cx="9246932" cy="3588411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da-DK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DA4805C-1A7D-5D19-4A0C-F8252AC2976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68863" y="17340674"/>
            <a:ext cx="9622397" cy="456558"/>
          </a:xfrm>
        </p:spPr>
        <p:txBody>
          <a:bodyPr anchor="b" anchorCtr="0"/>
          <a:lstStyle>
            <a:lvl1pPr>
              <a:lnSpc>
                <a:spcPct val="100000"/>
              </a:lnSpc>
              <a:spcBef>
                <a:spcPts val="0"/>
              </a:spcBef>
              <a:defRPr b="1">
                <a:solidFill>
                  <a:schemeClr val="tx1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945913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43" userDrawn="1">
          <p15:clr>
            <a:srgbClr val="FBAE40"/>
          </p15:clr>
        </p15:guide>
        <p15:guide id="2" pos="3587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ugerdefinere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654E2E6-22DC-A52C-B186-C642C67B47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48ACC261-14C3-0A69-27F4-C914F4C13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13B18-F5ED-4611-8DBB-F05123AFBA22}" type="datetimeFigureOut">
              <a:rPr lang="da-DK" smtClean="0"/>
              <a:pPr/>
              <a:t>11.11.2025</a:t>
            </a:fld>
            <a:endParaRPr lang="da-DK" dirty="0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D3B5E40F-32D3-EAD4-1BB7-389FDF5481D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5D37B1E-C366-494F-A587-962AD9AABC83}" type="slidenum">
              <a:rPr lang="en-GB" smtClean="0"/>
              <a:pPr/>
              <a:t>‹nr.›</a:t>
            </a:fld>
            <a:endParaRPr lang="en-GB" dirty="0"/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D9609541-8F28-1BC2-D077-7B843FEB235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95845" y="9104038"/>
            <a:ext cx="9172255" cy="508118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2400" b="1"/>
            </a:lvl1pPr>
          </a:lstStyle>
          <a:p>
            <a:pPr lvl="0"/>
            <a:r>
              <a:rPr lang="en-US" dirty="0"/>
              <a:t>Insert date and time, Location</a:t>
            </a:r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1D02494F-BEF7-FD9F-AB9C-B360AB12F10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95845" y="12419806"/>
            <a:ext cx="9622398" cy="2106474"/>
          </a:xfrm>
        </p:spPr>
        <p:txBody>
          <a:bodyPr numCol="1">
            <a:spAutoFit/>
          </a:bodyPr>
          <a:lstStyle>
            <a:lvl1pPr marL="342900" indent="-342900">
              <a:lnSpc>
                <a:spcPct val="150000"/>
              </a:lnSpc>
              <a:buFont typeface="Normal systemskrift"/>
              <a:buChar char="→"/>
              <a:defRPr sz="2400">
                <a:solidFill>
                  <a:schemeClr val="tx1"/>
                </a:solidFill>
              </a:defRPr>
            </a:lvl1pPr>
          </a:lstStyle>
          <a:p>
            <a:pPr lvl="0"/>
            <a:r>
              <a:rPr lang="da-DK" sz="2400" dirty="0" err="1"/>
              <a:t>Insert</a:t>
            </a:r>
            <a:r>
              <a:rPr lang="da-DK" sz="2400" dirty="0"/>
              <a:t> point</a:t>
            </a:r>
          </a:p>
          <a:p>
            <a:pPr lvl="0"/>
            <a:r>
              <a:rPr lang="da-DK" sz="2400" dirty="0" err="1"/>
              <a:t>Insert</a:t>
            </a:r>
            <a:r>
              <a:rPr lang="da-DK" sz="2400" dirty="0"/>
              <a:t> point</a:t>
            </a:r>
          </a:p>
          <a:p>
            <a:pPr lvl="0"/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3646664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bin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5845" y="3615182"/>
            <a:ext cx="9246932" cy="4849847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a-DK" dirty="0"/>
              <a:t>Klik for at redigere i master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5845" y="9847621"/>
            <a:ext cx="9817603" cy="13054909"/>
          </a:xfrm>
          <a:prstGeom prst="rect">
            <a:avLst/>
          </a:prstGeom>
        </p:spPr>
        <p:txBody>
          <a:bodyPr vert="horz" lIns="0" tIns="0" rIns="0" bIns="0" numCol="2" spcCol="2520000" rtlCol="0">
            <a:noAutofit/>
          </a:bodyPr>
          <a:lstStyle/>
          <a:p>
            <a:pPr lvl="0"/>
            <a:r>
              <a:rPr lang="da-DK" dirty="0"/>
              <a:t>Første niveau, body 18 </a:t>
            </a:r>
            <a:r>
              <a:rPr lang="da-DK" dirty="0" err="1"/>
              <a:t>pkt</a:t>
            </a:r>
            <a:endParaRPr lang="da-DK" dirty="0"/>
          </a:p>
          <a:p>
            <a:pPr lvl="1"/>
            <a:r>
              <a:rPr lang="da-DK" dirty="0"/>
              <a:t>Andet niveau, bullet 18 </a:t>
            </a:r>
            <a:r>
              <a:rPr lang="da-DK" dirty="0" err="1"/>
              <a:t>pkt</a:t>
            </a:r>
            <a:endParaRPr lang="da-DK" dirty="0"/>
          </a:p>
          <a:p>
            <a:pPr lvl="2"/>
            <a:r>
              <a:rPr lang="da-DK" dirty="0"/>
              <a:t>Tredje niveau, bullet 16 </a:t>
            </a:r>
            <a:r>
              <a:rPr lang="da-DK" dirty="0" err="1"/>
              <a:t>pkt</a:t>
            </a:r>
            <a:endParaRPr lang="da-DK" dirty="0"/>
          </a:p>
          <a:p>
            <a:pPr lvl="3"/>
            <a:r>
              <a:rPr lang="da-DK" dirty="0"/>
              <a:t>Fjerde niveau, Body 16 </a:t>
            </a:r>
            <a:r>
              <a:rPr lang="da-DK" dirty="0" err="1"/>
              <a:t>pkt</a:t>
            </a:r>
            <a:endParaRPr lang="da-DK" dirty="0"/>
          </a:p>
          <a:p>
            <a:pPr lvl="4"/>
            <a:r>
              <a:rPr lang="da-DK" dirty="0"/>
              <a:t>Femte niveau, Body 16 </a:t>
            </a:r>
            <a:r>
              <a:rPr lang="da-DK" dirty="0" err="1"/>
              <a:t>pkt</a:t>
            </a:r>
            <a:endParaRPr lang="da-DK" dirty="0"/>
          </a:p>
          <a:p>
            <a:pPr lvl="5"/>
            <a:r>
              <a:rPr lang="da-DK" dirty="0"/>
              <a:t>Sjette niveau, bullet 12 </a:t>
            </a:r>
            <a:r>
              <a:rPr lang="da-DK" dirty="0" err="1"/>
              <a:t>pkt</a:t>
            </a:r>
            <a:endParaRPr lang="da-DK" dirty="0"/>
          </a:p>
          <a:p>
            <a:pPr lvl="6"/>
            <a:r>
              <a:rPr lang="da-DK" dirty="0"/>
              <a:t>Syvende niveau, bullet 14 </a:t>
            </a:r>
            <a:r>
              <a:rPr lang="da-DK" dirty="0" err="1"/>
              <a:t>pkt</a:t>
            </a:r>
            <a:endParaRPr lang="da-DK" dirty="0"/>
          </a:p>
          <a:p>
            <a:pPr lvl="7"/>
            <a:r>
              <a:rPr lang="da-DK" dirty="0"/>
              <a:t>Ottende niveau, Bullet, 14 </a:t>
            </a:r>
            <a:r>
              <a:rPr lang="da-DK" dirty="0" err="1"/>
              <a:t>pkt</a:t>
            </a:r>
            <a:endParaRPr lang="da-DK" dirty="0"/>
          </a:p>
          <a:p>
            <a:pPr lvl="8"/>
            <a:r>
              <a:rPr lang="da-DK" dirty="0"/>
              <a:t>Niende niveau, Bullet, 12 </a:t>
            </a:r>
            <a:r>
              <a:rPr lang="da-DK" dirty="0" err="1"/>
              <a:t>pkt</a:t>
            </a:r>
            <a:endParaRPr lang="da-DK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9C3F3D4-B958-489D-8401-2859D15536DE}"/>
              </a:ext>
            </a:extLst>
          </p:cNvPr>
          <p:cNvSpPr/>
          <p:nvPr userDrawn="1"/>
        </p:nvSpPr>
        <p:spPr>
          <a:xfrm rot="5400000">
            <a:off x="8685149" y="2188975"/>
            <a:ext cx="3311948" cy="3446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l"/>
            <a:r>
              <a:rPr lang="en-GB" sz="1800" b="0" noProof="1">
                <a:solidFill>
                  <a:schemeClr val="tx1"/>
                </a:solidFill>
              </a:rPr>
              <a:t>sdu.dk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DAD2A31-35D3-4D5D-AA2D-C72C49CA7FB0}"/>
              </a:ext>
            </a:extLst>
          </p:cNvPr>
          <p:cNvSpPr/>
          <p:nvPr userDrawn="1"/>
        </p:nvSpPr>
        <p:spPr>
          <a:xfrm rot="5400000">
            <a:off x="8686974" y="5104148"/>
            <a:ext cx="3311948" cy="3446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l"/>
            <a:r>
              <a:rPr lang="en-GB" sz="1800" b="0" noProof="1">
                <a:solidFill>
                  <a:schemeClr val="tx1"/>
                </a:solidFill>
              </a:rPr>
              <a:t>#sdudk</a:t>
            </a:r>
          </a:p>
        </p:txBody>
      </p:sp>
      <p:sp>
        <p:nvSpPr>
          <p:cNvPr id="15" name="Date Placeholder 14">
            <a:extLst>
              <a:ext uri="{FF2B5EF4-FFF2-40B4-BE49-F238E27FC236}">
                <a16:creationId xmlns:a16="http://schemas.microsoft.com/office/drawing/2014/main" id="{A56ADEC3-98E1-4CEA-9AF5-46F4CDD2FA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25035201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20">
                <a:noFill/>
              </a:defRPr>
            </a:lvl1pPr>
          </a:lstStyle>
          <a:p>
            <a:fld id="{F1A13B18-F5ED-4611-8DBB-F05123AFBA22}" type="datetimeFigureOut">
              <a:rPr lang="da-DK" smtClean="0"/>
              <a:pPr/>
              <a:t>11.11.2025</a:t>
            </a:fld>
            <a:endParaRPr lang="da-DK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0" y="25035201"/>
            <a:ext cx="0" cy="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ctr">
              <a:defRPr sz="220">
                <a:noFill/>
              </a:defRPr>
            </a:lvl1pPr>
          </a:lstStyle>
          <a:p>
            <a:fld id="{45D37B1E-C366-494F-A587-962AD9AABC83}" type="slidenum">
              <a:rPr lang="en-GB" smtClean="0"/>
              <a:pPr/>
              <a:t>‹nr.›</a:t>
            </a:fld>
            <a:endParaRPr lang="en-GB" dirty="0"/>
          </a:p>
        </p:txBody>
      </p:sp>
      <p:sp>
        <p:nvSpPr>
          <p:cNvPr id="18" name="Date Placeholder 14">
            <a:extLst>
              <a:ext uri="{FF2B5EF4-FFF2-40B4-BE49-F238E27FC236}">
                <a16:creationId xmlns:a16="http://schemas.microsoft.com/office/drawing/2014/main" id="{7DF98717-AAEA-4E2B-96B8-AAAFF896C0EA}"/>
              </a:ext>
            </a:extLst>
          </p:cNvPr>
          <p:cNvSpPr txBox="1">
            <a:spLocks/>
          </p:cNvSpPr>
          <p:nvPr userDrawn="1"/>
        </p:nvSpPr>
        <p:spPr>
          <a:xfrm>
            <a:off x="0" y="25035201"/>
            <a:ext cx="0" cy="0"/>
          </a:xfrm>
          <a:prstGeom prst="rect">
            <a:avLst/>
          </a:prstGeom>
        </p:spPr>
        <p:txBody>
          <a:bodyPr vert="horz" lIns="201591" tIns="100796" rIns="201591" bIns="100796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z="220" smtClean="0"/>
              <a:pPr/>
              <a:t>11.11.2025</a:t>
            </a:fld>
            <a:endParaRPr lang="da-DK" sz="220" dirty="0"/>
          </a:p>
        </p:txBody>
      </p:sp>
      <p:pic>
        <p:nvPicPr>
          <p:cNvPr id="19" name="Logo black">
            <a:extLst>
              <a:ext uri="{FF2B5EF4-FFF2-40B4-BE49-F238E27FC236}">
                <a16:creationId xmlns:a16="http://schemas.microsoft.com/office/drawing/2014/main" id="{9F911F29-4B66-49AD-A756-CA670133FD22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845" y="23715947"/>
            <a:ext cx="1786890" cy="483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3522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4" r:id="rId2"/>
    <p:sldLayoutId id="2147483695" r:id="rId3"/>
  </p:sldLayoutIdLst>
  <p:hf hdr="0"/>
  <p:txStyles>
    <p:titleStyle>
      <a:lvl1pPr algn="l" defTabSz="2015886" rtl="0" eaLnBrk="1" latinLnBrk="0" hangingPunct="1">
        <a:lnSpc>
          <a:spcPct val="83000"/>
        </a:lnSpc>
        <a:spcBef>
          <a:spcPct val="0"/>
        </a:spcBef>
        <a:buNone/>
        <a:tabLst>
          <a:tab pos="3170821" algn="l"/>
        </a:tabLst>
        <a:defRPr sz="8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2015886" rtl="0" eaLnBrk="1" latinLnBrk="0" hangingPunct="1">
        <a:lnSpc>
          <a:spcPct val="110000"/>
        </a:lnSpc>
        <a:spcBef>
          <a:spcPts val="2000"/>
        </a:spcBef>
        <a:buFont typeface="Arial" panose="020B0604020202020204" pitchFamily="34" charset="0"/>
        <a:buChar char="​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216000" indent="-216000" algn="l" defTabSz="2015886" rtl="0" eaLnBrk="1" latinLnBrk="0" hangingPunct="1">
        <a:lnSpc>
          <a:spcPct val="110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32000" indent="-216000" algn="l" defTabSz="2015886" rtl="0" eaLnBrk="1" latinLnBrk="0" hangingPunct="1">
        <a:lnSpc>
          <a:spcPct val="110000"/>
        </a:lnSpc>
        <a:spcBef>
          <a:spcPts val="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2015886" rtl="0" eaLnBrk="1" latinLnBrk="0" hangingPunct="1">
        <a:lnSpc>
          <a:spcPct val="110000"/>
        </a:lnSpc>
        <a:spcBef>
          <a:spcPts val="0"/>
        </a:spcBef>
        <a:spcAft>
          <a:spcPts val="0"/>
        </a:spcAft>
        <a:buFont typeface="Arial" panose="020B0604020202020204" pitchFamily="34" charset="0"/>
        <a:buChar char="​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16000" indent="-216000" algn="l" defTabSz="2015886" rtl="0" eaLnBrk="1" latinLnBrk="0" hangingPunct="1">
        <a:lnSpc>
          <a:spcPct val="110000"/>
        </a:lnSpc>
        <a:spcBef>
          <a:spcPts val="0"/>
        </a:spcBef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432000" indent="-216000" algn="l" defTabSz="2015886" rtl="0" eaLnBrk="1" latinLnBrk="0" hangingPunct="1">
        <a:lnSpc>
          <a:spcPct val="110000"/>
        </a:lnSpc>
        <a:spcBef>
          <a:spcPts val="0"/>
        </a:spcBef>
        <a:buFont typeface="Arial" panose="020B0604020202020204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0" indent="0" algn="l" defTabSz="2015886" rtl="0" eaLnBrk="1" latinLnBrk="0" hangingPunct="1">
        <a:lnSpc>
          <a:spcPct val="110000"/>
        </a:lnSpc>
        <a:spcBef>
          <a:spcPts val="0"/>
        </a:spcBef>
        <a:buFont typeface="Arial" panose="020B0604020202020204" pitchFamily="34" charset="0"/>
        <a:buChar char="​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6000" indent="-216000" algn="l" defTabSz="2015886" rtl="0" eaLnBrk="1" latinLnBrk="0" hangingPunct="1">
        <a:lnSpc>
          <a:spcPct val="110000"/>
        </a:lnSpc>
        <a:spcBef>
          <a:spcPts val="0"/>
        </a:spcBef>
        <a:spcAft>
          <a:spcPts val="0"/>
        </a:spcAft>
        <a:buFont typeface="Arial" panose="020B0604020202020204" pitchFamily="34" charset="0"/>
        <a:buChar char="•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8pPr>
      <a:lvl9pPr marL="432000" indent="-216000" algn="l" defTabSz="2015886" rtl="0" eaLnBrk="1" latinLnBrk="0" hangingPunct="1">
        <a:lnSpc>
          <a:spcPct val="110000"/>
        </a:lnSpc>
        <a:spcBef>
          <a:spcPts val="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015886" rtl="0" eaLnBrk="1" latinLnBrk="0" hangingPunct="1">
        <a:defRPr sz="3968" kern="1200">
          <a:solidFill>
            <a:schemeClr val="tx1"/>
          </a:solidFill>
          <a:latin typeface="+mn-lt"/>
          <a:ea typeface="+mn-ea"/>
          <a:cs typeface="+mn-cs"/>
        </a:defRPr>
      </a:lvl1pPr>
      <a:lvl2pPr marL="1007943" algn="l" defTabSz="2015886" rtl="0" eaLnBrk="1" latinLnBrk="0" hangingPunct="1">
        <a:defRPr sz="3968" kern="1200">
          <a:solidFill>
            <a:schemeClr val="tx1"/>
          </a:solidFill>
          <a:latin typeface="+mn-lt"/>
          <a:ea typeface="+mn-ea"/>
          <a:cs typeface="+mn-cs"/>
        </a:defRPr>
      </a:lvl2pPr>
      <a:lvl3pPr marL="2015886" algn="l" defTabSz="2015886" rtl="0" eaLnBrk="1" latinLnBrk="0" hangingPunct="1">
        <a:defRPr sz="3968" kern="1200">
          <a:solidFill>
            <a:schemeClr val="tx1"/>
          </a:solidFill>
          <a:latin typeface="+mn-lt"/>
          <a:ea typeface="+mn-ea"/>
          <a:cs typeface="+mn-cs"/>
        </a:defRPr>
      </a:lvl3pPr>
      <a:lvl4pPr marL="3023829" algn="l" defTabSz="2015886" rtl="0" eaLnBrk="1" latinLnBrk="0" hangingPunct="1">
        <a:defRPr sz="3968" kern="1200">
          <a:solidFill>
            <a:schemeClr val="tx1"/>
          </a:solidFill>
          <a:latin typeface="+mn-lt"/>
          <a:ea typeface="+mn-ea"/>
          <a:cs typeface="+mn-cs"/>
        </a:defRPr>
      </a:lvl4pPr>
      <a:lvl5pPr marL="4031772" algn="l" defTabSz="2015886" rtl="0" eaLnBrk="1" latinLnBrk="0" hangingPunct="1">
        <a:defRPr sz="3968" kern="1200">
          <a:solidFill>
            <a:schemeClr val="tx1"/>
          </a:solidFill>
          <a:latin typeface="+mn-lt"/>
          <a:ea typeface="+mn-ea"/>
          <a:cs typeface="+mn-cs"/>
        </a:defRPr>
      </a:lvl5pPr>
      <a:lvl6pPr marL="5039716" algn="l" defTabSz="2015886" rtl="0" eaLnBrk="1" latinLnBrk="0" hangingPunct="1">
        <a:defRPr sz="3968" kern="1200">
          <a:solidFill>
            <a:schemeClr val="tx1"/>
          </a:solidFill>
          <a:latin typeface="+mn-lt"/>
          <a:ea typeface="+mn-ea"/>
          <a:cs typeface="+mn-cs"/>
        </a:defRPr>
      </a:lvl6pPr>
      <a:lvl7pPr marL="6047659" algn="l" defTabSz="2015886" rtl="0" eaLnBrk="1" latinLnBrk="0" hangingPunct="1">
        <a:defRPr sz="3968" kern="1200">
          <a:solidFill>
            <a:schemeClr val="tx1"/>
          </a:solidFill>
          <a:latin typeface="+mn-lt"/>
          <a:ea typeface="+mn-ea"/>
          <a:cs typeface="+mn-cs"/>
        </a:defRPr>
      </a:lvl7pPr>
      <a:lvl8pPr marL="7055602" algn="l" defTabSz="2015886" rtl="0" eaLnBrk="1" latinLnBrk="0" hangingPunct="1">
        <a:defRPr sz="3968" kern="1200">
          <a:solidFill>
            <a:schemeClr val="tx1"/>
          </a:solidFill>
          <a:latin typeface="+mn-lt"/>
          <a:ea typeface="+mn-ea"/>
          <a:cs typeface="+mn-cs"/>
        </a:defRPr>
      </a:lvl8pPr>
      <a:lvl9pPr marL="8063545" algn="l" defTabSz="2015886" rtl="0" eaLnBrk="1" latinLnBrk="0" hangingPunct="1">
        <a:defRPr sz="396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744" userDrawn="1">
          <p15:clr>
            <a:srgbClr val="F26B43"/>
          </p15:clr>
        </p15:guide>
        <p15:guide id="4" orient="horz" pos="2272" userDrawn="1">
          <p15:clr>
            <a:srgbClr val="F26B43"/>
          </p15:clr>
        </p15:guide>
        <p15:guide id="6" pos="6546" userDrawn="1">
          <p15:clr>
            <a:srgbClr val="F26B43"/>
          </p15:clr>
        </p15:guide>
        <p15:guide id="8" orient="horz" pos="7712" userDrawn="1">
          <p15:clr>
            <a:srgbClr val="F26B43"/>
          </p15:clr>
        </p15:guide>
        <p15:guide id="10" orient="horz" pos="14888" userDrawn="1">
          <p15:clr>
            <a:srgbClr val="F26B43"/>
          </p15:clr>
        </p15:guide>
        <p15:guide id="11" pos="485" userDrawn="1">
          <p15:clr>
            <a:srgbClr val="F26B43"/>
          </p15:clr>
        </p15:guide>
        <p15:guide id="12" pos="3513" userDrawn="1">
          <p15:clr>
            <a:srgbClr val="F26B43"/>
          </p15:clr>
        </p15:guide>
        <p15:guide id="13" pos="3587" userDrawn="1">
          <p15:clr>
            <a:srgbClr val="F26B43"/>
          </p15:clr>
        </p15:guide>
        <p15:guide id="14" pos="3443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customXml" Target="../../customXml/item4.xml"/><Relationship Id="rId1" Type="http://schemas.openxmlformats.org/officeDocument/2006/relationships/customXml" Target="../../customXml/item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BB039CF-60ED-4030-ADA8-66306625C1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8F564-4C7E-4234-B65F-03C8A00AADF6}" type="datetime1">
              <a:rPr lang="da-DK" smtClean="0"/>
              <a:t>11.11.2025</a:t>
            </a:fld>
            <a:endParaRPr lang="da-DK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C23374C-A098-468C-AAAE-881DB054DDA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5D37B1E-C366-494F-A587-962AD9AABC83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47B87F32-62A7-4219-934C-2574BA7C22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5756" y="2242293"/>
            <a:ext cx="9351573" cy="1092581"/>
          </a:xfrm>
        </p:spPr>
        <p:txBody>
          <a:bodyPr/>
          <a:lstStyle/>
          <a:p>
            <a:r>
              <a:rPr lang="da-DK" sz="7200" dirty="0"/>
              <a:t>Risici &amp; </a:t>
            </a:r>
            <a:r>
              <a:rPr lang="da-DK" sz="7200" dirty="0" err="1"/>
              <a:t>Backlog</a:t>
            </a:r>
            <a:endParaRPr lang="da-DK" sz="7200" dirty="0"/>
          </a:p>
        </p:txBody>
      </p:sp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C8DE52F1-EFB0-7221-DB3D-22337093BE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1217274"/>
              </p:ext>
            </p:extLst>
          </p:nvPr>
        </p:nvGraphicFramePr>
        <p:xfrm>
          <a:off x="745756" y="4663440"/>
          <a:ext cx="9678404" cy="18009734"/>
        </p:xfrm>
        <a:graphic>
          <a:graphicData uri="http://schemas.openxmlformats.org/drawingml/2006/table">
            <a:tbl>
              <a:tblPr>
                <a:tableStyleId>{D03447BB-5D67-496B-8E87-E561075AD55C}</a:tableStyleId>
              </a:tblPr>
              <a:tblGrid>
                <a:gridCol w="961124">
                  <a:extLst>
                    <a:ext uri="{9D8B030D-6E8A-4147-A177-3AD203B41FA5}">
                      <a16:colId xmlns:a16="http://schemas.microsoft.com/office/drawing/2014/main" val="3810129496"/>
                    </a:ext>
                  </a:extLst>
                </a:gridCol>
                <a:gridCol w="170046">
                  <a:extLst>
                    <a:ext uri="{9D8B030D-6E8A-4147-A177-3AD203B41FA5}">
                      <a16:colId xmlns:a16="http://schemas.microsoft.com/office/drawing/2014/main" val="1766471575"/>
                    </a:ext>
                  </a:extLst>
                </a:gridCol>
                <a:gridCol w="2406316">
                  <a:extLst>
                    <a:ext uri="{9D8B030D-6E8A-4147-A177-3AD203B41FA5}">
                      <a16:colId xmlns:a16="http://schemas.microsoft.com/office/drawing/2014/main" val="3366487427"/>
                    </a:ext>
                  </a:extLst>
                </a:gridCol>
                <a:gridCol w="1568918">
                  <a:extLst>
                    <a:ext uri="{9D8B030D-6E8A-4147-A177-3AD203B41FA5}">
                      <a16:colId xmlns:a16="http://schemas.microsoft.com/office/drawing/2014/main" val="3839052197"/>
                    </a:ext>
                  </a:extLst>
                </a:gridCol>
                <a:gridCol w="163629">
                  <a:extLst>
                    <a:ext uri="{9D8B030D-6E8A-4147-A177-3AD203B41FA5}">
                      <a16:colId xmlns:a16="http://schemas.microsoft.com/office/drawing/2014/main" val="2972200185"/>
                    </a:ext>
                  </a:extLst>
                </a:gridCol>
                <a:gridCol w="1732548">
                  <a:extLst>
                    <a:ext uri="{9D8B030D-6E8A-4147-A177-3AD203B41FA5}">
                      <a16:colId xmlns:a16="http://schemas.microsoft.com/office/drawing/2014/main" val="2443889592"/>
                    </a:ext>
                  </a:extLst>
                </a:gridCol>
                <a:gridCol w="2675823">
                  <a:extLst>
                    <a:ext uri="{9D8B030D-6E8A-4147-A177-3AD203B41FA5}">
                      <a16:colId xmlns:a16="http://schemas.microsoft.com/office/drawing/2014/main" val="1358873738"/>
                    </a:ext>
                  </a:extLst>
                </a:gridCol>
              </a:tblGrid>
              <a:tr h="895149">
                <a:tc gridSpan="7"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da-DK" sz="3600" b="1" dirty="0">
                          <a:solidFill>
                            <a:srgbClr val="000000"/>
                          </a:solidFill>
                        </a:rPr>
                        <a:t>Sprintrisici</a:t>
                      </a:r>
                    </a:p>
                  </a:txBody>
                  <a:tcPr marL="108000" marT="10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797448083"/>
                  </a:ext>
                </a:extLst>
              </a:tr>
              <a:tr h="2140156">
                <a:tc rowSpan="3"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da-DK" sz="2800" b="1" dirty="0">
                          <a:solidFill>
                            <a:srgbClr val="000000"/>
                          </a:solidFill>
                        </a:rPr>
                        <a:t>Sandsynlighed</a:t>
                      </a:r>
                    </a:p>
                  </a:txBody>
                  <a:tcPr marL="108000" marT="10800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endParaRPr lang="da-DK" sz="2800" b="1" dirty="0">
                        <a:solidFill>
                          <a:srgbClr val="000000"/>
                        </a:solidFill>
                      </a:endParaRPr>
                    </a:p>
                    <a:p>
                      <a:pPr>
                        <a:spcAft>
                          <a:spcPts val="600"/>
                        </a:spcAft>
                      </a:pPr>
                      <a:endParaRPr lang="da-DK" sz="2800" b="1" dirty="0">
                        <a:solidFill>
                          <a:srgbClr val="000000"/>
                        </a:solidFill>
                      </a:endParaRPr>
                    </a:p>
                    <a:p>
                      <a:pPr>
                        <a:spcAft>
                          <a:spcPts val="600"/>
                        </a:spcAft>
                      </a:pPr>
                      <a:endParaRPr lang="da-DK" sz="2800" b="1" dirty="0">
                        <a:solidFill>
                          <a:srgbClr val="000000"/>
                        </a:solidFill>
                      </a:endParaRPr>
                    </a:p>
                    <a:p>
                      <a:pPr>
                        <a:spcAft>
                          <a:spcPts val="600"/>
                        </a:spcAft>
                      </a:pPr>
                      <a:endParaRPr lang="da-DK" sz="2800" b="1" dirty="0">
                        <a:solidFill>
                          <a:srgbClr val="000000"/>
                        </a:solidFill>
                      </a:endParaRPr>
                    </a:p>
                  </a:txBody>
                  <a:tcPr marL="108000" marT="10800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endParaRPr lang="da-DK" dirty="0"/>
                    </a:p>
                  </a:txBody>
                  <a:tcPr marL="108000" marT="108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178251518"/>
                  </a:ext>
                </a:extLst>
              </a:tr>
              <a:tr h="2140156">
                <a:tc vMerge="1"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endParaRPr lang="da-DK" sz="2800" b="1" dirty="0">
                        <a:solidFill>
                          <a:srgbClr val="000000"/>
                        </a:solidFill>
                      </a:endParaRPr>
                    </a:p>
                  </a:txBody>
                  <a:tcPr marL="108000" marT="108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endParaRPr lang="da-DK" sz="2800" b="1" dirty="0">
                        <a:solidFill>
                          <a:srgbClr val="000000"/>
                        </a:solidFill>
                      </a:endParaRPr>
                    </a:p>
                    <a:p>
                      <a:pPr>
                        <a:spcAft>
                          <a:spcPts val="600"/>
                        </a:spcAft>
                      </a:pPr>
                      <a:endParaRPr lang="da-DK" sz="2800" b="1" dirty="0">
                        <a:solidFill>
                          <a:srgbClr val="000000"/>
                        </a:solidFill>
                      </a:endParaRPr>
                    </a:p>
                    <a:p>
                      <a:pPr>
                        <a:spcAft>
                          <a:spcPts val="600"/>
                        </a:spcAft>
                      </a:pPr>
                      <a:endParaRPr lang="da-DK" sz="2800" b="1" dirty="0">
                        <a:solidFill>
                          <a:srgbClr val="000000"/>
                        </a:solidFill>
                      </a:endParaRPr>
                    </a:p>
                    <a:p>
                      <a:pPr>
                        <a:spcAft>
                          <a:spcPts val="600"/>
                        </a:spcAft>
                      </a:pPr>
                      <a:endParaRPr lang="da-DK" sz="2800" b="1" dirty="0">
                        <a:solidFill>
                          <a:srgbClr val="000000"/>
                        </a:solidFill>
                      </a:endParaRPr>
                    </a:p>
                  </a:txBody>
                  <a:tcPr marL="108000" marT="108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3">
                  <a:txBody>
                    <a:bodyPr/>
                    <a:lstStyle/>
                    <a:p>
                      <a:endParaRPr lang="da-DK" dirty="0"/>
                    </a:p>
                  </a:txBody>
                  <a:tcPr marL="108000" marT="108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655645087"/>
                  </a:ext>
                </a:extLst>
              </a:tr>
              <a:tr h="836718">
                <a:tc vMerge="1"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endParaRPr lang="da-DK" sz="2800" b="1" dirty="0">
                        <a:solidFill>
                          <a:srgbClr val="000000"/>
                        </a:solidFill>
                      </a:endParaRPr>
                    </a:p>
                  </a:txBody>
                  <a:tcPr marL="108000" marT="108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6">
                  <a:txBody>
                    <a:bodyPr/>
                    <a:lstStyle/>
                    <a:p>
                      <a:r>
                        <a:rPr lang="da-DK" sz="2800" b="0" dirty="0">
                          <a:solidFill>
                            <a:srgbClr val="000000"/>
                          </a:solidFill>
                        </a:rPr>
                        <a:t>Lav</a:t>
                      </a:r>
                      <a:r>
                        <a:rPr lang="da-DK" sz="2800" b="1" dirty="0">
                          <a:solidFill>
                            <a:srgbClr val="000000"/>
                          </a:solidFill>
                        </a:rPr>
                        <a:t>                       Konsekvens                          </a:t>
                      </a:r>
                      <a:r>
                        <a:rPr lang="da-DK" sz="2800" b="0" dirty="0">
                          <a:solidFill>
                            <a:srgbClr val="000000"/>
                          </a:solidFill>
                        </a:rPr>
                        <a:t>Høj</a:t>
                      </a:r>
                      <a:endParaRPr lang="da-DK" dirty="0"/>
                    </a:p>
                  </a:txBody>
                  <a:tcPr marL="108000" marT="10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2509170"/>
                  </a:ext>
                </a:extLst>
              </a:tr>
              <a:tr h="898760">
                <a:tc gridSpan="7"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da-DK" sz="3600" b="1" dirty="0">
                          <a:solidFill>
                            <a:srgbClr val="000000"/>
                          </a:solidFill>
                        </a:rPr>
                        <a:t>Risikotiltag, hvem og hvornår</a:t>
                      </a:r>
                      <a:endParaRPr lang="da-DK" sz="3600" dirty="0">
                        <a:solidFill>
                          <a:srgbClr val="000000"/>
                        </a:solidFill>
                      </a:endParaRPr>
                    </a:p>
                  </a:txBody>
                  <a:tcPr marL="108000" marT="10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88362417"/>
                  </a:ext>
                </a:extLst>
              </a:tr>
              <a:tr h="558435">
                <a:tc gridSpan="3">
                  <a:txBody>
                    <a:bodyPr/>
                    <a:lstStyle/>
                    <a:p>
                      <a:pPr marL="72000" marR="0" lvl="0" indent="0" algn="l" defTabSz="201588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a-DK" sz="2400" dirty="0">
                          <a:solidFill>
                            <a:srgbClr val="000000"/>
                          </a:solidFill>
                        </a:rPr>
                        <a:t>Projekt:</a:t>
                      </a:r>
                    </a:p>
                  </a:txBody>
                  <a:tcPr marL="108000" marT="108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72000" marR="0" lvl="0" indent="0" algn="l" defTabSz="201588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da-DK" sz="2800" dirty="0">
                        <a:solidFill>
                          <a:srgbClr val="000000"/>
                        </a:solidFill>
                      </a:endParaRPr>
                    </a:p>
                  </a:txBody>
                  <a:tcPr marL="108000" marT="108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72000" marR="0" lvl="0" indent="0" algn="l" defTabSz="201588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da-DK" sz="2400" dirty="0">
                        <a:solidFill>
                          <a:srgbClr val="000000"/>
                        </a:solidFill>
                      </a:endParaRPr>
                    </a:p>
                  </a:txBody>
                  <a:tcPr marL="108000" marT="108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r>
                        <a:rPr lang="da-DK" sz="2400">
                          <a:solidFill>
                            <a:srgbClr val="000000"/>
                          </a:solidFill>
                        </a:rPr>
                        <a:t>Udfyldt af:</a:t>
                      </a:r>
                      <a:endParaRPr lang="da-DK" dirty="0"/>
                    </a:p>
                  </a:txBody>
                  <a:tcPr marL="108000" marT="108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72000" marR="0" lvl="0" indent="0" algn="l" defTabSz="201588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da-DK" sz="2800" dirty="0">
                        <a:solidFill>
                          <a:srgbClr val="000000"/>
                        </a:solidFill>
                      </a:endParaRPr>
                    </a:p>
                  </a:txBody>
                  <a:tcPr marL="108000" marT="108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72000" marR="0" lvl="0" indent="0" algn="l" defTabSz="201588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da-DK" sz="2800" dirty="0">
                        <a:solidFill>
                          <a:srgbClr val="000000"/>
                        </a:solidFill>
                      </a:endParaRPr>
                    </a:p>
                  </a:txBody>
                  <a:tcPr marL="108000" marT="108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2000" marR="0" lvl="0" indent="0" algn="l" defTabSz="201588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a-DK" sz="2400" dirty="0">
                          <a:solidFill>
                            <a:srgbClr val="000000"/>
                          </a:solidFill>
                        </a:rPr>
                        <a:t>Dato:</a:t>
                      </a:r>
                    </a:p>
                  </a:txBody>
                  <a:tcPr marL="108000" marT="108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97663939"/>
                  </a:ext>
                </a:extLst>
              </a:tr>
              <a:tr h="781937">
                <a:tc gridSpan="2">
                  <a:txBody>
                    <a:bodyPr/>
                    <a:lstStyle/>
                    <a:p>
                      <a:pPr marL="72000" marR="0" lvl="0" indent="0" algn="l" defTabSz="201588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a-DK" sz="2000" dirty="0">
                          <a:solidFill>
                            <a:srgbClr val="000000"/>
                          </a:solidFill>
                        </a:rPr>
                        <a:t>Risiko nr.</a:t>
                      </a:r>
                    </a:p>
                  </a:txBody>
                  <a:tcPr marL="108000" marT="108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72000" marR="0" lvl="0" indent="0" algn="l" defTabSz="201588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a-DK" sz="2000">
                          <a:solidFill>
                            <a:srgbClr val="000000"/>
                          </a:solidFill>
                        </a:rPr>
                        <a:t>Hvad kan gå galt?</a:t>
                      </a:r>
                      <a:endParaRPr lang="da-DK" sz="2800" dirty="0">
                        <a:solidFill>
                          <a:srgbClr val="000000"/>
                        </a:solidFill>
                      </a:endParaRPr>
                    </a:p>
                  </a:txBody>
                  <a:tcPr marL="108000" marT="108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2000" marR="0" lvl="0" indent="0" algn="l" defTabSz="201588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a-DK" sz="2000">
                          <a:solidFill>
                            <a:srgbClr val="000000"/>
                          </a:solidFill>
                        </a:rPr>
                        <a:t>Hvad kan gå galt?</a:t>
                      </a:r>
                      <a:endParaRPr lang="da-DK" sz="2800" dirty="0">
                        <a:solidFill>
                          <a:srgbClr val="000000"/>
                        </a:solidFill>
                      </a:endParaRPr>
                    </a:p>
                  </a:txBody>
                  <a:tcPr marL="108000" marT="108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72000" marR="0" lvl="0" indent="0" algn="l" defTabSz="201588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a-DK" sz="2000" dirty="0" err="1">
                          <a:solidFill>
                            <a:srgbClr val="000000"/>
                          </a:solidFill>
                        </a:rPr>
                        <a:t>Konsekven-ser</a:t>
                      </a:r>
                      <a:r>
                        <a:rPr lang="da-DK" sz="2000" dirty="0">
                          <a:solidFill>
                            <a:srgbClr val="000000"/>
                          </a:solidFill>
                        </a:rPr>
                        <a:t> (1-5)</a:t>
                      </a:r>
                      <a:endParaRPr lang="da-DK" sz="2400" dirty="0">
                        <a:solidFill>
                          <a:srgbClr val="000000"/>
                        </a:solidFill>
                      </a:endParaRPr>
                    </a:p>
                  </a:txBody>
                  <a:tcPr marL="108000" marT="108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2000" marR="0" lvl="0" indent="0" algn="l" defTabSz="201588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a-DK" sz="2000" dirty="0" err="1">
                          <a:solidFill>
                            <a:srgbClr val="000000"/>
                          </a:solidFill>
                        </a:rPr>
                        <a:t>Sandsynlig-hed</a:t>
                      </a:r>
                      <a:r>
                        <a:rPr lang="da-DK" sz="2000" dirty="0">
                          <a:solidFill>
                            <a:srgbClr val="000000"/>
                          </a:solidFill>
                        </a:rPr>
                        <a:t> (1-5)</a:t>
                      </a:r>
                    </a:p>
                  </a:txBody>
                  <a:tcPr marL="108000" marT="108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2000" marR="0" lvl="0" indent="0" algn="l" defTabSz="201588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a-DK" sz="2000" dirty="0">
                          <a:solidFill>
                            <a:srgbClr val="000000"/>
                          </a:solidFill>
                        </a:rPr>
                        <a:t>Handlinger</a:t>
                      </a:r>
                    </a:p>
                  </a:txBody>
                  <a:tcPr marL="108000" marT="108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69333878"/>
                  </a:ext>
                </a:extLst>
              </a:tr>
              <a:tr h="776929">
                <a:tc gridSpan="2">
                  <a:txBody>
                    <a:bodyPr/>
                    <a:lstStyle/>
                    <a:p>
                      <a:pPr marL="72000" marR="0" lvl="0" indent="0" algn="l" defTabSz="201588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da-DK" sz="2800" dirty="0">
                        <a:solidFill>
                          <a:srgbClr val="000000"/>
                        </a:solidFill>
                      </a:endParaRPr>
                    </a:p>
                  </a:txBody>
                  <a:tcPr marL="108000" marT="108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72000" marR="0" lvl="0" indent="0" algn="l" defTabSz="201588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da-DK" sz="2800" dirty="0">
                        <a:solidFill>
                          <a:srgbClr val="000000"/>
                        </a:solidFill>
                      </a:endParaRPr>
                    </a:p>
                  </a:txBody>
                  <a:tcPr marL="108000" marT="108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2000" marR="0" lvl="0" indent="0" algn="l" defTabSz="201588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da-DK" sz="2800" dirty="0">
                        <a:solidFill>
                          <a:srgbClr val="000000"/>
                        </a:solidFill>
                      </a:endParaRPr>
                    </a:p>
                  </a:txBody>
                  <a:tcPr marL="108000" marT="108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endParaRPr lang="da-DK"/>
                    </a:p>
                  </a:txBody>
                  <a:tcPr marL="108000" marT="108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72000" marR="0" lvl="0" indent="0" algn="l" defTabSz="201588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da-DK" sz="2800" dirty="0">
                        <a:solidFill>
                          <a:srgbClr val="000000"/>
                        </a:solidFill>
                      </a:endParaRPr>
                    </a:p>
                  </a:txBody>
                  <a:tcPr marL="108000" marT="108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2000" marR="0" lvl="0" indent="0" algn="l" defTabSz="201588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da-DK" sz="2800" dirty="0">
                        <a:solidFill>
                          <a:srgbClr val="000000"/>
                        </a:solidFill>
                      </a:endParaRPr>
                    </a:p>
                  </a:txBody>
                  <a:tcPr marL="108000" marT="108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2000" marR="0" lvl="0" indent="0" algn="l" defTabSz="201588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da-DK" sz="2800" dirty="0">
                        <a:solidFill>
                          <a:srgbClr val="000000"/>
                        </a:solidFill>
                      </a:endParaRPr>
                    </a:p>
                  </a:txBody>
                  <a:tcPr marL="108000" marT="108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41556914"/>
                  </a:ext>
                </a:extLst>
              </a:tr>
              <a:tr h="776929">
                <a:tc gridSpan="2">
                  <a:txBody>
                    <a:bodyPr/>
                    <a:lstStyle/>
                    <a:p>
                      <a:pPr marL="72000" marR="0" lvl="0" indent="0" algn="l" defTabSz="201588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da-DK" sz="2800" dirty="0">
                        <a:solidFill>
                          <a:srgbClr val="000000"/>
                        </a:solidFill>
                      </a:endParaRPr>
                    </a:p>
                  </a:txBody>
                  <a:tcPr marL="108000" marT="108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72000" marR="0" lvl="0" indent="0" algn="l" defTabSz="201588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da-DK" sz="2800" dirty="0">
                        <a:solidFill>
                          <a:srgbClr val="000000"/>
                        </a:solidFill>
                      </a:endParaRPr>
                    </a:p>
                  </a:txBody>
                  <a:tcPr marL="108000" marT="108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2000" marR="0" lvl="0" indent="0" algn="l" defTabSz="201588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da-DK" sz="2800" dirty="0">
                        <a:solidFill>
                          <a:srgbClr val="000000"/>
                        </a:solidFill>
                      </a:endParaRPr>
                    </a:p>
                  </a:txBody>
                  <a:tcPr marL="108000" marT="108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endParaRPr lang="da-DK" dirty="0"/>
                    </a:p>
                  </a:txBody>
                  <a:tcPr marL="108000" marT="108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72000" marR="0" lvl="0" indent="0" algn="l" defTabSz="201588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da-DK" sz="2800" dirty="0">
                        <a:solidFill>
                          <a:srgbClr val="000000"/>
                        </a:solidFill>
                      </a:endParaRPr>
                    </a:p>
                  </a:txBody>
                  <a:tcPr marL="108000" marT="108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2000" marR="0" lvl="0" indent="0" algn="l" defTabSz="201588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da-DK" sz="2800" dirty="0">
                        <a:solidFill>
                          <a:srgbClr val="000000"/>
                        </a:solidFill>
                      </a:endParaRPr>
                    </a:p>
                  </a:txBody>
                  <a:tcPr marL="108000" marT="108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2000" marR="0" lvl="0" indent="0" algn="l" defTabSz="201588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da-DK" sz="2800" dirty="0">
                        <a:solidFill>
                          <a:srgbClr val="000000"/>
                        </a:solidFill>
                      </a:endParaRPr>
                    </a:p>
                  </a:txBody>
                  <a:tcPr marL="108000" marT="108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4314420"/>
                  </a:ext>
                </a:extLst>
              </a:tr>
              <a:tr h="776929">
                <a:tc gridSpan="2">
                  <a:txBody>
                    <a:bodyPr/>
                    <a:lstStyle/>
                    <a:p>
                      <a:pPr marL="72000" marR="0" lvl="0" indent="0" algn="l" defTabSz="201588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da-DK" sz="2800" dirty="0">
                        <a:solidFill>
                          <a:srgbClr val="000000"/>
                        </a:solidFill>
                      </a:endParaRPr>
                    </a:p>
                  </a:txBody>
                  <a:tcPr marL="108000" marT="108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72000" marR="0" lvl="0" indent="0" algn="l" defTabSz="201588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da-DK" sz="2800" dirty="0">
                        <a:solidFill>
                          <a:srgbClr val="000000"/>
                        </a:solidFill>
                      </a:endParaRPr>
                    </a:p>
                  </a:txBody>
                  <a:tcPr marL="108000" marT="108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2000" marR="0" lvl="0" indent="0" algn="l" defTabSz="201588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da-DK" sz="2800" dirty="0">
                        <a:solidFill>
                          <a:srgbClr val="000000"/>
                        </a:solidFill>
                      </a:endParaRPr>
                    </a:p>
                  </a:txBody>
                  <a:tcPr marL="108000" marT="108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endParaRPr lang="da-DK" dirty="0"/>
                    </a:p>
                  </a:txBody>
                  <a:tcPr marL="108000" marT="108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72000" marR="0" lvl="0" indent="0" algn="l" defTabSz="201588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da-DK" sz="2800" dirty="0">
                        <a:solidFill>
                          <a:srgbClr val="000000"/>
                        </a:solidFill>
                      </a:endParaRPr>
                    </a:p>
                  </a:txBody>
                  <a:tcPr marL="108000" marT="108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2000" marR="0" lvl="0" indent="0" algn="l" defTabSz="201588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da-DK" sz="2800" dirty="0">
                        <a:solidFill>
                          <a:srgbClr val="000000"/>
                        </a:solidFill>
                      </a:endParaRPr>
                    </a:p>
                  </a:txBody>
                  <a:tcPr marL="108000" marT="108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2000" marR="0" lvl="0" indent="0" algn="l" defTabSz="201588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da-DK" sz="2800" dirty="0">
                        <a:solidFill>
                          <a:srgbClr val="000000"/>
                        </a:solidFill>
                      </a:endParaRPr>
                    </a:p>
                  </a:txBody>
                  <a:tcPr marL="108000" marT="108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7497275"/>
                  </a:ext>
                </a:extLst>
              </a:tr>
              <a:tr h="776929">
                <a:tc gridSpan="7">
                  <a:txBody>
                    <a:bodyPr/>
                    <a:lstStyle/>
                    <a:p>
                      <a:pPr marL="72000" marR="0" lvl="0" indent="0" algn="l" defTabSz="201588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da-DK" sz="2800" dirty="0">
                        <a:solidFill>
                          <a:srgbClr val="000000"/>
                        </a:solidFill>
                      </a:endParaRPr>
                    </a:p>
                  </a:txBody>
                  <a:tcPr marL="108000" marT="108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72000" marR="0" lvl="0" indent="0" algn="l" defTabSz="201588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da-DK" sz="2800" dirty="0">
                        <a:solidFill>
                          <a:srgbClr val="000000"/>
                        </a:solidFill>
                      </a:endParaRPr>
                    </a:p>
                  </a:txBody>
                  <a:tcPr marL="108000" marT="108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a-DK" dirty="0"/>
                    </a:p>
                  </a:txBody>
                  <a:tcPr marL="108000" marT="108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72000" marR="0" lvl="0" indent="0" algn="l" defTabSz="201588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da-DK" sz="2800" dirty="0">
                        <a:solidFill>
                          <a:srgbClr val="000000"/>
                        </a:solidFill>
                      </a:endParaRPr>
                    </a:p>
                  </a:txBody>
                  <a:tcPr marL="108000" marT="108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72000" marR="0" lvl="0" indent="0" algn="l" defTabSz="201588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da-DK" sz="2800" dirty="0">
                        <a:solidFill>
                          <a:srgbClr val="000000"/>
                        </a:solidFill>
                      </a:endParaRPr>
                    </a:p>
                  </a:txBody>
                  <a:tcPr marL="108000" marT="108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41969889"/>
                  </a:ext>
                </a:extLst>
              </a:tr>
              <a:tr h="894821">
                <a:tc gridSpan="7">
                  <a:txBody>
                    <a:bodyPr/>
                    <a:lstStyle/>
                    <a:p>
                      <a:r>
                        <a:rPr lang="da-DK" sz="3600" b="1" dirty="0">
                          <a:solidFill>
                            <a:srgbClr val="000000"/>
                          </a:solidFill>
                        </a:rPr>
                        <a:t>Nye idéer/</a:t>
                      </a:r>
                      <a:r>
                        <a:rPr lang="da-DK" sz="3600" b="1" dirty="0" err="1">
                          <a:solidFill>
                            <a:srgbClr val="000000"/>
                          </a:solidFill>
                        </a:rPr>
                        <a:t>sprintbacklog</a:t>
                      </a:r>
                      <a:endParaRPr lang="da-DK" sz="3600" b="1" dirty="0">
                        <a:solidFill>
                          <a:srgbClr val="000000"/>
                        </a:solidFill>
                      </a:endParaRPr>
                    </a:p>
                  </a:txBody>
                  <a:tcPr marL="108000" marT="10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 sz="2800" b="1" dirty="0">
                        <a:solidFill>
                          <a:srgbClr val="000000"/>
                        </a:solidFill>
                      </a:endParaRPr>
                    </a:p>
                  </a:txBody>
                  <a:tcPr marL="108000" marT="108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a-DK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453776882"/>
                  </a:ext>
                </a:extLst>
              </a:tr>
              <a:tr h="2195767">
                <a:tc rowSpan="3">
                  <a:txBody>
                    <a:bodyPr/>
                    <a:lstStyle/>
                    <a:p>
                      <a:pPr algn="ctr"/>
                      <a:r>
                        <a:rPr lang="da-DK" sz="2800" b="1" dirty="0">
                          <a:solidFill>
                            <a:srgbClr val="000000"/>
                          </a:solidFill>
                        </a:rPr>
                        <a:t>Effektpotentiale -&gt;</a:t>
                      </a:r>
                    </a:p>
                  </a:txBody>
                  <a:tcPr marL="108000" marT="10800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endParaRPr lang="da-DK"/>
                    </a:p>
                  </a:txBody>
                  <a:tcPr marL="108000" marT="10800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3">
                  <a:txBody>
                    <a:bodyPr/>
                    <a:lstStyle/>
                    <a:p>
                      <a:endParaRPr lang="da-DK"/>
                    </a:p>
                  </a:txBody>
                  <a:tcPr marL="108000" marT="108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130803876"/>
                  </a:ext>
                </a:extLst>
              </a:tr>
              <a:tr h="2165685">
                <a:tc vMerge="1">
                  <a:txBody>
                    <a:bodyPr/>
                    <a:lstStyle/>
                    <a:p>
                      <a:endParaRPr lang="da-DK" sz="2800" b="1" dirty="0">
                        <a:solidFill>
                          <a:srgbClr val="000000"/>
                        </a:solidFill>
                      </a:endParaRPr>
                    </a:p>
                  </a:txBody>
                  <a:tcPr marL="108000" marT="108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endParaRPr lang="da-DK"/>
                    </a:p>
                  </a:txBody>
                  <a:tcPr marL="108000" marT="108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3">
                  <a:txBody>
                    <a:bodyPr/>
                    <a:lstStyle/>
                    <a:p>
                      <a:endParaRPr lang="da-DK" dirty="0"/>
                    </a:p>
                  </a:txBody>
                  <a:tcPr marL="108000" marT="108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461418671"/>
                  </a:ext>
                </a:extLst>
              </a:tr>
              <a:tr h="1394434">
                <a:tc vMerge="1">
                  <a:txBody>
                    <a:bodyPr/>
                    <a:lstStyle/>
                    <a:p>
                      <a:endParaRPr lang="da-DK" sz="2800" b="1" dirty="0">
                        <a:solidFill>
                          <a:srgbClr val="000000"/>
                        </a:solidFill>
                      </a:endParaRPr>
                    </a:p>
                  </a:txBody>
                  <a:tcPr marL="108000" marT="108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da-DK" sz="2800" b="1" dirty="0" err="1">
                          <a:solidFill>
                            <a:srgbClr val="000000"/>
                          </a:solidFill>
                        </a:rPr>
                        <a:t>Implementerbarhed</a:t>
                      </a:r>
                      <a:r>
                        <a:rPr lang="da-DK" sz="2800" b="1" dirty="0">
                          <a:solidFill>
                            <a:srgbClr val="000000"/>
                          </a:solidFill>
                        </a:rPr>
                        <a:t> -&gt;</a:t>
                      </a:r>
                    </a:p>
                  </a:txBody>
                  <a:tcPr marL="108000" marT="10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da-DK" dirty="0"/>
                    </a:p>
                  </a:txBody>
                  <a:tcPr marL="108000" marT="108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215686521"/>
                  </a:ext>
                </a:extLst>
              </a:tr>
            </a:tbl>
          </a:graphicData>
        </a:graphic>
      </p:graphicFrame>
      <p:cxnSp>
        <p:nvCxnSpPr>
          <p:cNvPr id="6" name="Lige pilforbindelse 5">
            <a:extLst>
              <a:ext uri="{FF2B5EF4-FFF2-40B4-BE49-F238E27FC236}">
                <a16:creationId xmlns:a16="http://schemas.microsoft.com/office/drawing/2014/main" id="{B083A66A-B02C-AD4F-BFFA-DB1B8FEBAFD9}"/>
              </a:ext>
            </a:extLst>
          </p:cNvPr>
          <p:cNvCxnSpPr/>
          <p:nvPr/>
        </p:nvCxnSpPr>
        <p:spPr>
          <a:xfrm>
            <a:off x="1706880" y="9877124"/>
            <a:ext cx="871728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Lige pilforbindelse 6">
            <a:extLst>
              <a:ext uri="{FF2B5EF4-FFF2-40B4-BE49-F238E27FC236}">
                <a16:creationId xmlns:a16="http://schemas.microsoft.com/office/drawing/2014/main" id="{3DC89FFC-24DF-83A1-11CF-EC2FBA6B7493}"/>
              </a:ext>
            </a:extLst>
          </p:cNvPr>
          <p:cNvCxnSpPr>
            <a:cxnSpLocks/>
          </p:cNvCxnSpPr>
          <p:nvPr/>
        </p:nvCxnSpPr>
        <p:spPr>
          <a:xfrm flipV="1">
            <a:off x="1706880" y="5577840"/>
            <a:ext cx="0" cy="429928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kstfelt 8">
            <a:extLst>
              <a:ext uri="{FF2B5EF4-FFF2-40B4-BE49-F238E27FC236}">
                <a16:creationId xmlns:a16="http://schemas.microsoft.com/office/drawing/2014/main" id="{53CFA2AE-9E13-043E-7C38-0A110F748157}"/>
              </a:ext>
            </a:extLst>
          </p:cNvPr>
          <p:cNvSpPr txBox="1"/>
          <p:nvPr/>
        </p:nvSpPr>
        <p:spPr>
          <a:xfrm>
            <a:off x="6921062" y="24001739"/>
            <a:ext cx="389408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sz="2800" b="0" i="1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Lyon Display Web"/>
              </a:rPr>
              <a:t>Print: Grafisk Center, SDU</a:t>
            </a:r>
            <a:endParaRPr lang="da-DK" sz="2800" dirty="0"/>
          </a:p>
        </p:txBody>
      </p:sp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432624338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SDU">
      <a:dk1>
        <a:srgbClr val="000000"/>
      </a:dk1>
      <a:lt1>
        <a:sysClr val="window" lastClr="FFFFFF"/>
      </a:lt1>
      <a:dk2>
        <a:srgbClr val="7A6040"/>
      </a:dk2>
      <a:lt2>
        <a:srgbClr val="DDCBA4"/>
      </a:lt2>
      <a:accent1>
        <a:srgbClr val="AEB862"/>
      </a:accent1>
      <a:accent2>
        <a:srgbClr val="789D4A"/>
      </a:accent2>
      <a:accent3>
        <a:srgbClr val="F2C75C"/>
      </a:accent3>
      <a:accent4>
        <a:srgbClr val="E07E3C"/>
      </a:accent4>
      <a:accent5>
        <a:srgbClr val="E1BBB4"/>
      </a:accent5>
      <a:accent6>
        <a:srgbClr val="D05A57"/>
      </a:accent6>
      <a:hlink>
        <a:srgbClr val="0563C1"/>
      </a:hlink>
      <a:folHlink>
        <a:srgbClr val="954F72"/>
      </a:folHlink>
    </a:clrScheme>
    <a:fontScheme name="SDU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solidFill>
            <a:schemeClr val="accent1"/>
          </a:solidFill>
        </a:ln>
      </a:spPr>
      <a:bodyPr lIns="72000" tIns="72000" rIns="72000" bIns="72000" rtlCol="0" anchor="ctr"/>
      <a:lstStyle>
        <a:defPPr algn="ctr">
          <a:defRPr sz="1600" dirty="0" err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1600" dirty="0" err="1"/>
        </a:defPPr>
      </a:lstStyle>
    </a:txDef>
  </a:objectDefaults>
  <a:extraClrSchemeLst/>
  <a:custClrLst>
    <a:custClr name="Grøn 1">
      <a:srgbClr val="4E5B31"/>
    </a:custClr>
    <a:custClr name="Grøn 2">
      <a:srgbClr val="789D4A"/>
    </a:custClr>
    <a:custClr name="Grøn 3">
      <a:srgbClr val="AEB862"/>
    </a:custClr>
    <a:custClr name="Grøn 4">
      <a:srgbClr val="EAE7B9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Orange 1">
      <a:srgbClr val="D38235"/>
    </a:custClr>
    <a:custClr name="Orange 2">
      <a:srgbClr val="E0A526"/>
    </a:custClr>
    <a:custClr name="Orange 3">
      <a:srgbClr val="EED484"/>
    </a:custClr>
    <a:custClr name="Orange 4">
      <a:srgbClr val="FCF0C4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Rød 1">
      <a:srgbClr val="862633"/>
    </a:custClr>
    <a:custClr name="Rød 2">
      <a:srgbClr val="D05A57"/>
    </a:custClr>
    <a:custClr name="Rød 3">
      <a:srgbClr val="E1BBB4"/>
    </a:custClr>
    <a:custClr name="Rød 4">
      <a:srgbClr val="F4E2DE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Brun 1">
      <a:srgbClr val="473729"/>
    </a:custClr>
    <a:custClr name="Brun 2">
      <a:srgbClr val="946037"/>
    </a:custClr>
    <a:custClr name="Brun 3">
      <a:srgbClr val="DDCBA4"/>
    </a:custClr>
    <a:custClr name="Brun 4">
      <a:srgbClr val="EFE5D1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Sort">
      <a:srgbClr val="000000"/>
    </a:custClr>
    <a:custClr name="Hvid">
      <a:srgbClr val="FFFFFF"/>
    </a:custClr>
  </a:custClrLst>
  <a:extLst>
    <a:ext uri="{05A4C25C-085E-4340-85A3-A5531E510DB2}">
      <thm15:themeFamily xmlns:thm15="http://schemas.microsoft.com/office/thememl/2012/main" name="SDU widescreen.potx" id="{1C4F8E8D-0334-4267-96F7-9CAC143C1229}" vid="{6887ADA9-E5D5-4F4B-ACE2-4324069191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custClrLst>
    <a:custClr name="Grøn 1">
      <a:srgbClr val="4E5B31"/>
    </a:custClr>
    <a:custClr name="Grøn 2">
      <a:srgbClr val="789D4A"/>
    </a:custClr>
    <a:custClr name="Grøn 3">
      <a:srgbClr val="AEB862"/>
    </a:custClr>
    <a:custClr name="Grøn 4">
      <a:srgbClr val="EAE7B9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Orange 1">
      <a:srgbClr val="D38235"/>
    </a:custClr>
    <a:custClr name="Orange 2">
      <a:srgbClr val="E0A526"/>
    </a:custClr>
    <a:custClr name="Orange 3">
      <a:srgbClr val="EED484"/>
    </a:custClr>
    <a:custClr name="Orange 4">
      <a:srgbClr val="FCF0C4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Rød 1">
      <a:srgbClr val="862633"/>
    </a:custClr>
    <a:custClr name="Rød 2">
      <a:srgbClr val="D05A57"/>
    </a:custClr>
    <a:custClr name="Rød 3">
      <a:srgbClr val="E1BBB4"/>
    </a:custClr>
    <a:custClr name="Rød 4">
      <a:srgbClr val="F4E2DE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Brun 1">
      <a:srgbClr val="473729"/>
    </a:custClr>
    <a:custClr name="Brun 2">
      <a:srgbClr val="946037"/>
    </a:custClr>
    <a:custClr name="Brun 3">
      <a:srgbClr val="DDCBA4"/>
    </a:custClr>
    <a:custClr name="Brun 4">
      <a:srgbClr val="EFE5D1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Sort">
      <a:srgbClr val="000000"/>
    </a:custClr>
    <a:custClr name="Hvid">
      <a:srgbClr val="FFFFFF"/>
    </a:custClr>
  </a:custClr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e0ad43a-6956-4125-8546-caf100e05b47" xsi:nil="true"/>
    <lcf76f155ced4ddcb4097134ff3c332f xmlns="8e5cd3e1-c7e1-4635-ade6-3f9346b21498">
      <Terms xmlns="http://schemas.microsoft.com/office/infopath/2007/PartnerControls"/>
    </lcf76f155ced4ddcb4097134ff3c332f>
  </documentManagement>
</p:properties>
</file>

<file path=customXml/item2.xml><?xml version="1.0" encoding="utf-8"?>
<TemplafyTemplateConfiguration><![CDATA[{"elementsMetadata":[{"type":"shape","id":"91982632-f31b-4c36-803f-31fc0f7c8cd7","elementConfiguration":{"binding":"{{UserProfile.Institut.Institute}}","type":"text","disableUpdates":false}}],"transformationConfigurations":[],"templateName":"SDU Poste 31x69cm -portrait","templateDescription":"This poster is much longer than the standard A3 format. You can print it faster than A2 at a low price in SDU Graphic Centre.","enableDocumentContentUpdater":true,"version":"2.0"}]]></TemplafyTemplateConfiguration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TemplafySlideFormConfiguration><![CDATA[{"formFields":[],"formDataEntries":[]}]]></TemplafySlideFormConfiguration>
</file>

<file path=customXml/item5.xml><?xml version="1.0" encoding="utf-8"?>
<TemplafyFormConfiguration><![CDATA[{"formFields":[],"formDataEntries":[]}]]></TemplafyFormConfiguration>
</file>

<file path=customXml/item6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831F0C5556AE5F48AF2A2B637A068643" ma:contentTypeVersion="13" ma:contentTypeDescription="Opret et nyt dokument." ma:contentTypeScope="" ma:versionID="2e995ce4cd305f626da8383f39a59a2d">
  <xsd:schema xmlns:xsd="http://www.w3.org/2001/XMLSchema" xmlns:xs="http://www.w3.org/2001/XMLSchema" xmlns:p="http://schemas.microsoft.com/office/2006/metadata/properties" xmlns:ns2="8e5cd3e1-c7e1-4635-ade6-3f9346b21498" xmlns:ns3="5e0ad43a-6956-4125-8546-caf100e05b47" targetNamespace="http://schemas.microsoft.com/office/2006/metadata/properties" ma:root="true" ma:fieldsID="573781124dc9c2b58eaf067360b155a9" ns2:_="" ns3:_="">
    <xsd:import namespace="8e5cd3e1-c7e1-4635-ade6-3f9346b21498"/>
    <xsd:import namespace="5e0ad43a-6956-4125-8546-caf100e05b4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5cd3e1-c7e1-4635-ade6-3f9346b2149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Billedmærker" ma:readOnly="false" ma:fieldId="{5cf76f15-5ced-4ddc-b409-7134ff3c332f}" ma:taxonomyMulti="true" ma:sspId="f9553f63-5966-4a09-978d-72b299aea11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6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e0ad43a-6956-4125-8546-caf100e05b47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88b1255e-1f16-421a-9425-80a476612450}" ma:internalName="TaxCatchAll" ma:showField="CatchAllData" ma:web="5e0ad43a-6956-4125-8546-caf100e05b4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7.xml><?xml version="1.0" encoding="utf-8"?>
<TemplafySlideTemplateConfiguration><![CDATA[{"slideVersion":1,"isValidatorEnabled":false,"isLocked":false,"elementsMetadata":[],"slideId":"638102335546760990","enableDocumentContentUpdater":false,"version":"2.0"}]]></TemplafySlideTemplateConfiguration>
</file>

<file path=customXml/itemProps1.xml><?xml version="1.0" encoding="utf-8"?>
<ds:datastoreItem xmlns:ds="http://schemas.openxmlformats.org/officeDocument/2006/customXml" ds:itemID="{09D93930-FAF3-459D-AC98-44722561880E}">
  <ds:schemaRefs>
    <ds:schemaRef ds:uri="http://schemas.microsoft.com/office/2006/metadata/properties"/>
    <ds:schemaRef ds:uri="http://schemas.microsoft.com/office/infopath/2007/PartnerControls"/>
    <ds:schemaRef ds:uri="5e0ad43a-6956-4125-8546-caf100e05b47"/>
    <ds:schemaRef ds:uri="8e5cd3e1-c7e1-4635-ade6-3f9346b21498"/>
  </ds:schemaRefs>
</ds:datastoreItem>
</file>

<file path=customXml/itemProps2.xml><?xml version="1.0" encoding="utf-8"?>
<ds:datastoreItem xmlns:ds="http://schemas.openxmlformats.org/officeDocument/2006/customXml" ds:itemID="{C484C70F-0F64-4774-853F-19FDF7E1F81D}">
  <ds:schemaRefs/>
</ds:datastoreItem>
</file>

<file path=customXml/itemProps3.xml><?xml version="1.0" encoding="utf-8"?>
<ds:datastoreItem xmlns:ds="http://schemas.openxmlformats.org/officeDocument/2006/customXml" ds:itemID="{18B06115-411C-44BF-85F9-B13B228B7FCB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3182B8A0-FFA0-4719-9701-26B61EBD7A23}">
  <ds:schemaRefs/>
</ds:datastoreItem>
</file>

<file path=customXml/itemProps5.xml><?xml version="1.0" encoding="utf-8"?>
<ds:datastoreItem xmlns:ds="http://schemas.openxmlformats.org/officeDocument/2006/customXml" ds:itemID="{A049634A-0FD6-47C7-8AFE-81884DDA3B60}">
  <ds:schemaRefs/>
</ds:datastoreItem>
</file>

<file path=customXml/itemProps6.xml><?xml version="1.0" encoding="utf-8"?>
<ds:datastoreItem xmlns:ds="http://schemas.openxmlformats.org/officeDocument/2006/customXml" ds:itemID="{D970C332-92C6-4490-B94C-4915610D5FF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e5cd3e1-c7e1-4635-ade6-3f9346b21498"/>
    <ds:schemaRef ds:uri="5e0ad43a-6956-4125-8546-caf100e05b4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7.xml><?xml version="1.0" encoding="utf-8"?>
<ds:datastoreItem xmlns:ds="http://schemas.openxmlformats.org/officeDocument/2006/customXml" ds:itemID="{35801ED0-5F58-4C4B-B784-402A6E60D2FB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SDU widescreen New design</Template>
  <TotalTime>0</TotalTime>
  <Words>53</Words>
  <Application>Microsoft Macintosh PowerPoint</Application>
  <PresentationFormat>Brugerdefineret</PresentationFormat>
  <Paragraphs>23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5" baseType="lpstr">
      <vt:lpstr>Arial</vt:lpstr>
      <vt:lpstr>Lyon Display Web</vt:lpstr>
      <vt:lpstr>Normal systemskrift</vt:lpstr>
      <vt:lpstr>Blank</vt:lpstr>
      <vt:lpstr>Risici &amp; Backlog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2024-01-22T14:51:06Z</dcterms:created>
  <dcterms:modified xsi:type="dcterms:W3CDTF">2025-11-11T09:00:52Z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fyTimeStamp">
    <vt:lpwstr>2023-01-25T08:52:34</vt:lpwstr>
  </property>
  <property fmtid="{D5CDD505-2E9C-101B-9397-08002B2CF9AE}" pid="3" name="TemplafyTenantId">
    <vt:lpwstr>sdu</vt:lpwstr>
  </property>
  <property fmtid="{D5CDD505-2E9C-101B-9397-08002B2CF9AE}" pid="4" name="TemplafyTemplateId">
    <vt:lpwstr>638091270232274330</vt:lpwstr>
  </property>
  <property fmtid="{D5CDD505-2E9C-101B-9397-08002B2CF9AE}" pid="5" name="TemplafyUserProfileId">
    <vt:lpwstr>637830435346580110</vt:lpwstr>
  </property>
  <property fmtid="{D5CDD505-2E9C-101B-9397-08002B2CF9AE}" pid="6" name="TemplafyLanguageCode">
    <vt:lpwstr>da-DK</vt:lpwstr>
  </property>
  <property fmtid="{D5CDD505-2E9C-101B-9397-08002B2CF9AE}" pid="7" name="TemplafyFromBlank">
    <vt:bool>false</vt:bool>
  </property>
  <property fmtid="{D5CDD505-2E9C-101B-9397-08002B2CF9AE}" pid="8" name="ContentTypeId">
    <vt:lpwstr>0x010100831F0C5556AE5F48AF2A2B637A068643</vt:lpwstr>
  </property>
</Properties>
</file>